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6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6816-A26C-4B59-9344-7A88D23C93B9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0E43-0EA6-4D6A-8A67-F55B16EFF9A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316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Volar 8 </a:t>
            </a:r>
            <a:r>
              <a:rPr lang="es-MX" dirty="0" err="1" smtClean="0"/>
              <a:t>kotter´s</a:t>
            </a:r>
            <a:r>
              <a:rPr lang="es-MX" baseline="0" dirty="0" smtClean="0"/>
              <a:t> </a:t>
            </a:r>
            <a:r>
              <a:rPr lang="es-MX" baseline="0" dirty="0" err="1" smtClean="0"/>
              <a:t>steps</a:t>
            </a:r>
            <a:r>
              <a:rPr lang="es-MX" baseline="0" dirty="0" smtClean="0"/>
              <a:t>, y colocar introducción Lean Sigma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0CBA-E509-4A8F-9D88-42AA7B93E211}" type="slidenum">
              <a:rPr lang="es-MX" smtClean="0">
                <a:solidFill>
                  <a:prstClr val="black"/>
                </a:solidFill>
              </a:rPr>
              <a:pPr/>
              <a:t>3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6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BB3E1-896E-4278-A58E-E03634D250C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2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1" name="Google Shape;22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Muchos profesionales de servicios deben hacer frente a cambios imprevistos en su planificación y necesitan tomar decisiones rápidas e inteligentes para que esta se adapte. La dinámica empresarial moderna exige una solución flexible y ágil que complemente los programas de gestión (ERP) que permita a los colaboradores adapten y optimicen rápidamente la planificación.</a:t>
            </a:r>
            <a:endParaRPr/>
          </a:p>
        </p:txBody>
      </p:sp>
      <p:sp>
        <p:nvSpPr>
          <p:cNvPr id="2292" name="Google Shape;229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8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5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192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76844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9FCDE8-31D1-44EE-8EFD-A9E7644F71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629BA8-BB36-428B-9F7B-D5C12C6076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FB62-C63F-4D79-BCF4-C63FFB23E7F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25431-8CE2-453B-803E-2AFBD412522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04E5-94EB-49E8-9C77-DB7739CAA6D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16C2F-0FD7-474D-B5AE-3D8DB744C6C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D68C7-B762-4B50-973F-AF228F22DF84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057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E125D5-FDF8-4673-8CCF-176B04080D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4000" y="342900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74C0E42-5D46-46B3-8C62-5B49F8E2B8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2745C8-E027-4141-85F8-FB946C1A76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0"/>
            <a:ext cx="4064000" cy="3429000"/>
          </a:xfrm>
          <a:custGeom>
            <a:avLst/>
            <a:gdLst>
              <a:gd name="connsiteX0" fmla="*/ 0 w 4064000"/>
              <a:gd name="connsiteY0" fmla="*/ 0 h 3429000"/>
              <a:gd name="connsiteX1" fmla="*/ 4064000 w 4064000"/>
              <a:gd name="connsiteY1" fmla="*/ 0 h 3429000"/>
              <a:gd name="connsiteX2" fmla="*/ 4064000 w 4064000"/>
              <a:gd name="connsiteY2" fmla="*/ 3429000 h 3429000"/>
              <a:gd name="connsiteX3" fmla="*/ 0 w 4064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429000">
                <a:moveTo>
                  <a:pt x="0" y="0"/>
                </a:moveTo>
                <a:lnTo>
                  <a:pt x="4064000" y="0"/>
                </a:lnTo>
                <a:lnTo>
                  <a:pt x="4064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9BA123-35AF-4242-B6D4-22278776DD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D09A1-0E2D-4EE3-B517-F2D9650CF07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8E31A0-CDF0-4FF6-86A9-F826A8DFFE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B82F59-C7C0-44D4-A874-5615F13351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DE1A1-51CF-4CB8-AD81-A4A4CD223106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6111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4487453" y="4176549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1044239" y="1843535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4487452" y="1843535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5"/>
          </p:nvPr>
        </p:nvSpPr>
        <p:spPr>
          <a:xfrm>
            <a:off x="7930668" y="1843535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7930667" y="4176549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1044238" y="4176549"/>
            <a:ext cx="3217092" cy="2116421"/>
          </a:xfrm>
          <a:custGeom>
            <a:avLst/>
            <a:gdLst>
              <a:gd name="connsiteX0" fmla="*/ 0 w 3217092"/>
              <a:gd name="connsiteY0" fmla="*/ 0 h 2116421"/>
              <a:gd name="connsiteX1" fmla="*/ 3217092 w 3217092"/>
              <a:gd name="connsiteY1" fmla="*/ 0 h 2116421"/>
              <a:gd name="connsiteX2" fmla="*/ 3217092 w 3217092"/>
              <a:gd name="connsiteY2" fmla="*/ 2116421 h 2116421"/>
              <a:gd name="connsiteX3" fmla="*/ 0 w 3217092"/>
              <a:gd name="connsiteY3" fmla="*/ 2116421 h 211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7092" h="2116421">
                <a:moveTo>
                  <a:pt x="0" y="0"/>
                </a:moveTo>
                <a:lnTo>
                  <a:pt x="3217092" y="0"/>
                </a:lnTo>
                <a:lnTo>
                  <a:pt x="3217092" y="2116421"/>
                </a:lnTo>
                <a:lnTo>
                  <a:pt x="0" y="21164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33A3EA8-F538-4758-BA44-09A8B88740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FC91B-9889-48FC-9CF2-D213924F236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DA7649-B1DC-463D-A6A2-35FBCD09B23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773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DED4126-C3FB-4228-97BE-05DDB013385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492843" y="4082250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8C575F5B-47F4-43B4-8AEB-2C42B3AFFE5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85585" y="4082250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1C85F41-E610-4A01-A3BB-97AFA751CA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878326" y="4082250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CA4950EE-8961-4BD5-BD35-95E34189F0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0101" y="4082250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7AB1CF83-5012-4FCA-8355-CACD6BDB102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92843" y="2040679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A705D39-1F6E-461A-9C0B-1B74EA88E5C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85585" y="2040679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D40A2BFA-FA23-4DB9-A4D1-00FD102CE6E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78326" y="2040679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8D6C942-265D-41F7-8402-B78250CD59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1" y="2040679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72895A6-E50D-4BB0-979D-B669CC8734EA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3D50D-464A-4716-A221-19BAE7B85B4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644B72-F306-4887-AE91-499807148D4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540A242-7204-49FF-B340-C962255166E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3D685-B443-4DF7-AEBC-0AF979082422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334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EABAA97-BBF4-4E00-BAFD-36622F484F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85284" y="1855962"/>
            <a:ext cx="4887025" cy="2145730"/>
          </a:xfrm>
          <a:custGeom>
            <a:avLst/>
            <a:gdLst>
              <a:gd name="connsiteX0" fmla="*/ 0 w 4887025"/>
              <a:gd name="connsiteY0" fmla="*/ 0 h 2145730"/>
              <a:gd name="connsiteX1" fmla="*/ 4887025 w 4887025"/>
              <a:gd name="connsiteY1" fmla="*/ 0 h 2145730"/>
              <a:gd name="connsiteX2" fmla="*/ 4887025 w 4887025"/>
              <a:gd name="connsiteY2" fmla="*/ 2145730 h 2145730"/>
              <a:gd name="connsiteX3" fmla="*/ 0 w 4887025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7025" h="2145730">
                <a:moveTo>
                  <a:pt x="0" y="0"/>
                </a:moveTo>
                <a:lnTo>
                  <a:pt x="4887025" y="0"/>
                </a:lnTo>
                <a:lnTo>
                  <a:pt x="4887025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277ECAD-C044-40C9-8E2C-E49BC76AC60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9692" y="1855961"/>
            <a:ext cx="2319822" cy="2145730"/>
          </a:xfrm>
          <a:custGeom>
            <a:avLst/>
            <a:gdLst>
              <a:gd name="connsiteX0" fmla="*/ 0 w 2319822"/>
              <a:gd name="connsiteY0" fmla="*/ 0 h 2145730"/>
              <a:gd name="connsiteX1" fmla="*/ 2319822 w 2319822"/>
              <a:gd name="connsiteY1" fmla="*/ 0 h 2145730"/>
              <a:gd name="connsiteX2" fmla="*/ 2319822 w 2319822"/>
              <a:gd name="connsiteY2" fmla="*/ 2145730 h 2145730"/>
              <a:gd name="connsiteX3" fmla="*/ 0 w 2319822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9822" h="2145730">
                <a:moveTo>
                  <a:pt x="0" y="0"/>
                </a:moveTo>
                <a:lnTo>
                  <a:pt x="2319822" y="0"/>
                </a:lnTo>
                <a:lnTo>
                  <a:pt x="2319822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53108A3-63E7-45B1-840D-C1244CC8C53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786895" y="1855960"/>
            <a:ext cx="2319822" cy="2145730"/>
          </a:xfrm>
          <a:custGeom>
            <a:avLst/>
            <a:gdLst>
              <a:gd name="connsiteX0" fmla="*/ 0 w 2319822"/>
              <a:gd name="connsiteY0" fmla="*/ 0 h 2145730"/>
              <a:gd name="connsiteX1" fmla="*/ 2319822 w 2319822"/>
              <a:gd name="connsiteY1" fmla="*/ 0 h 2145730"/>
              <a:gd name="connsiteX2" fmla="*/ 2319822 w 2319822"/>
              <a:gd name="connsiteY2" fmla="*/ 2145730 h 2145730"/>
              <a:gd name="connsiteX3" fmla="*/ 0 w 2319822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9822" h="2145730">
                <a:moveTo>
                  <a:pt x="0" y="0"/>
                </a:moveTo>
                <a:lnTo>
                  <a:pt x="2319822" y="0"/>
                </a:lnTo>
                <a:lnTo>
                  <a:pt x="2319822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F9421AD-0756-485F-ACB9-6DC303DB292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85283" y="4228763"/>
            <a:ext cx="2319822" cy="2145730"/>
          </a:xfrm>
          <a:custGeom>
            <a:avLst/>
            <a:gdLst>
              <a:gd name="connsiteX0" fmla="*/ 0 w 2319822"/>
              <a:gd name="connsiteY0" fmla="*/ 0 h 2145730"/>
              <a:gd name="connsiteX1" fmla="*/ 2319822 w 2319822"/>
              <a:gd name="connsiteY1" fmla="*/ 0 h 2145730"/>
              <a:gd name="connsiteX2" fmla="*/ 2319822 w 2319822"/>
              <a:gd name="connsiteY2" fmla="*/ 2145730 h 2145730"/>
              <a:gd name="connsiteX3" fmla="*/ 0 w 2319822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9822" h="2145730">
                <a:moveTo>
                  <a:pt x="0" y="0"/>
                </a:moveTo>
                <a:lnTo>
                  <a:pt x="2319822" y="0"/>
                </a:lnTo>
                <a:lnTo>
                  <a:pt x="2319822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E13A1C8-E6F6-4031-9585-0087F0F631C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652486" y="4228762"/>
            <a:ext cx="2319822" cy="2145730"/>
          </a:xfrm>
          <a:custGeom>
            <a:avLst/>
            <a:gdLst>
              <a:gd name="connsiteX0" fmla="*/ 0 w 2319822"/>
              <a:gd name="connsiteY0" fmla="*/ 0 h 2145730"/>
              <a:gd name="connsiteX1" fmla="*/ 2319822 w 2319822"/>
              <a:gd name="connsiteY1" fmla="*/ 0 h 2145730"/>
              <a:gd name="connsiteX2" fmla="*/ 2319822 w 2319822"/>
              <a:gd name="connsiteY2" fmla="*/ 2145730 h 2145730"/>
              <a:gd name="connsiteX3" fmla="*/ 0 w 2319822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9822" h="2145730">
                <a:moveTo>
                  <a:pt x="0" y="0"/>
                </a:moveTo>
                <a:lnTo>
                  <a:pt x="2319822" y="0"/>
                </a:lnTo>
                <a:lnTo>
                  <a:pt x="2319822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0D6C4B0-49C9-4599-B994-8B2758DC727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19689" y="4228761"/>
            <a:ext cx="4887028" cy="2145730"/>
          </a:xfrm>
          <a:custGeom>
            <a:avLst/>
            <a:gdLst>
              <a:gd name="connsiteX0" fmla="*/ 0 w 4887028"/>
              <a:gd name="connsiteY0" fmla="*/ 0 h 2145730"/>
              <a:gd name="connsiteX1" fmla="*/ 4887028 w 4887028"/>
              <a:gd name="connsiteY1" fmla="*/ 0 h 2145730"/>
              <a:gd name="connsiteX2" fmla="*/ 4887028 w 4887028"/>
              <a:gd name="connsiteY2" fmla="*/ 2145730 h 2145730"/>
              <a:gd name="connsiteX3" fmla="*/ 0 w 4887028"/>
              <a:gd name="connsiteY3" fmla="*/ 2145730 h 214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7028" h="2145730">
                <a:moveTo>
                  <a:pt x="0" y="0"/>
                </a:moveTo>
                <a:lnTo>
                  <a:pt x="4887028" y="0"/>
                </a:lnTo>
                <a:lnTo>
                  <a:pt x="4887028" y="2145730"/>
                </a:lnTo>
                <a:lnTo>
                  <a:pt x="0" y="21457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0A03F60-C118-4B53-9B95-F5BF2212EE1F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D6B2B-2853-4E1A-B243-B9421877017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26C2064-B464-4509-940A-CEA8243B0DE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210C81-310D-4E39-9325-2C5EB094411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ED4A1-28E5-4106-9527-928AB761FD15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414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4A7AED9-CB23-4FF9-82B4-B26BFA71457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20599" y="5286012"/>
            <a:ext cx="3143976" cy="1571988"/>
          </a:xfrm>
          <a:custGeom>
            <a:avLst/>
            <a:gdLst>
              <a:gd name="connsiteX0" fmla="*/ 1571988 w 3143976"/>
              <a:gd name="connsiteY0" fmla="*/ 0 h 1571988"/>
              <a:gd name="connsiteX1" fmla="*/ 3143976 w 3143976"/>
              <a:gd name="connsiteY1" fmla="*/ 1571988 h 1571988"/>
              <a:gd name="connsiteX2" fmla="*/ 0 w 3143976"/>
              <a:gd name="connsiteY2" fmla="*/ 1571988 h 157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976" h="1571988">
                <a:moveTo>
                  <a:pt x="1571988" y="0"/>
                </a:moveTo>
                <a:lnTo>
                  <a:pt x="3143976" y="1571988"/>
                </a:lnTo>
                <a:lnTo>
                  <a:pt x="0" y="157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75B24E2-9CA8-4848-AC00-9047B96FC2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20599" y="0"/>
            <a:ext cx="3143976" cy="1571988"/>
          </a:xfrm>
          <a:custGeom>
            <a:avLst/>
            <a:gdLst>
              <a:gd name="connsiteX0" fmla="*/ 0 w 3143976"/>
              <a:gd name="connsiteY0" fmla="*/ 0 h 1571988"/>
              <a:gd name="connsiteX1" fmla="*/ 3143976 w 3143976"/>
              <a:gd name="connsiteY1" fmla="*/ 0 h 1571988"/>
              <a:gd name="connsiteX2" fmla="*/ 1571988 w 3143976"/>
              <a:gd name="connsiteY2" fmla="*/ 1571988 h 157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976" h="1571988">
                <a:moveTo>
                  <a:pt x="0" y="0"/>
                </a:moveTo>
                <a:lnTo>
                  <a:pt x="3143976" y="0"/>
                </a:lnTo>
                <a:lnTo>
                  <a:pt x="1571988" y="15719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A3FB0939-9582-48E4-8626-B42CC16022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2199" y="1852600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D425C33-2A4F-440B-9B9B-A47F0D47B7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51809" y="1850004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EC2C9B1-8BC5-4DD7-B959-82C5C835DA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407" y="132649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9948E65-1BBF-4A93-834B-C5C295729E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9602" y="132649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CEA5842-F48A-4E8F-9006-AEFF27E683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34407" y="3569955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245DFE3-A704-46D8-9279-C8F012D869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9602" y="3569955"/>
            <a:ext cx="3157992" cy="3157992"/>
          </a:xfrm>
          <a:custGeom>
            <a:avLst/>
            <a:gdLst>
              <a:gd name="connsiteX0" fmla="*/ 1578996 w 3157992"/>
              <a:gd name="connsiteY0" fmla="*/ 0 h 3157992"/>
              <a:gd name="connsiteX1" fmla="*/ 3157992 w 3157992"/>
              <a:gd name="connsiteY1" fmla="*/ 1578996 h 3157992"/>
              <a:gd name="connsiteX2" fmla="*/ 1578996 w 3157992"/>
              <a:gd name="connsiteY2" fmla="*/ 3157992 h 3157992"/>
              <a:gd name="connsiteX3" fmla="*/ 0 w 3157992"/>
              <a:gd name="connsiteY3" fmla="*/ 1578996 h 31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992" h="3157992">
                <a:moveTo>
                  <a:pt x="1578996" y="0"/>
                </a:moveTo>
                <a:lnTo>
                  <a:pt x="3157992" y="1578996"/>
                </a:lnTo>
                <a:lnTo>
                  <a:pt x="1578996" y="3157992"/>
                </a:lnTo>
                <a:lnTo>
                  <a:pt x="0" y="1578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B38CEBB-F948-41C0-8EA1-8309E5173FA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D6E9E-CBF8-45C0-9CAB-0D4CCDF20908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A568BC8-F40C-490C-BD9D-BCCE58EE959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23E83C-6CCA-45E2-8627-294193527BB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32392-26CF-4DAC-8639-236BBC9525C3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713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251200" y="0"/>
            <a:ext cx="2527300" cy="4254500"/>
          </a:xfrm>
          <a:custGeom>
            <a:avLst/>
            <a:gdLst>
              <a:gd name="connsiteX0" fmla="*/ 0 w 2527300"/>
              <a:gd name="connsiteY0" fmla="*/ 0 h 4254500"/>
              <a:gd name="connsiteX1" fmla="*/ 2527300 w 2527300"/>
              <a:gd name="connsiteY1" fmla="*/ 0 h 4254500"/>
              <a:gd name="connsiteX2" fmla="*/ 2527300 w 2527300"/>
              <a:gd name="connsiteY2" fmla="*/ 4254500 h 4254500"/>
              <a:gd name="connsiteX3" fmla="*/ 0 w 2527300"/>
              <a:gd name="connsiteY3" fmla="*/ 4254500 h 425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300" h="4254500">
                <a:moveTo>
                  <a:pt x="0" y="0"/>
                </a:moveTo>
                <a:lnTo>
                  <a:pt x="2527300" y="0"/>
                </a:lnTo>
                <a:lnTo>
                  <a:pt x="2527300" y="4254500"/>
                </a:lnTo>
                <a:lnTo>
                  <a:pt x="0" y="4254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09600" y="0"/>
            <a:ext cx="2527300" cy="2476500"/>
          </a:xfrm>
          <a:custGeom>
            <a:avLst/>
            <a:gdLst>
              <a:gd name="connsiteX0" fmla="*/ 0 w 2527300"/>
              <a:gd name="connsiteY0" fmla="*/ 0 h 2476500"/>
              <a:gd name="connsiteX1" fmla="*/ 2527300 w 2527300"/>
              <a:gd name="connsiteY1" fmla="*/ 0 h 2476500"/>
              <a:gd name="connsiteX2" fmla="*/ 2527300 w 2527300"/>
              <a:gd name="connsiteY2" fmla="*/ 2476500 h 2476500"/>
              <a:gd name="connsiteX3" fmla="*/ 0 w 25273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300" h="2476500">
                <a:moveTo>
                  <a:pt x="0" y="0"/>
                </a:moveTo>
                <a:lnTo>
                  <a:pt x="2527300" y="0"/>
                </a:lnTo>
                <a:lnTo>
                  <a:pt x="25273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253368" y="4381500"/>
            <a:ext cx="2527300" cy="2476500"/>
          </a:xfrm>
          <a:custGeom>
            <a:avLst/>
            <a:gdLst>
              <a:gd name="connsiteX0" fmla="*/ 0 w 2527300"/>
              <a:gd name="connsiteY0" fmla="*/ 0 h 2476500"/>
              <a:gd name="connsiteX1" fmla="*/ 2527300 w 2527300"/>
              <a:gd name="connsiteY1" fmla="*/ 0 h 2476500"/>
              <a:gd name="connsiteX2" fmla="*/ 2527300 w 2527300"/>
              <a:gd name="connsiteY2" fmla="*/ 2476500 h 2476500"/>
              <a:gd name="connsiteX3" fmla="*/ 0 w 2527300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300" h="2476500">
                <a:moveTo>
                  <a:pt x="0" y="0"/>
                </a:moveTo>
                <a:lnTo>
                  <a:pt x="2527300" y="0"/>
                </a:lnTo>
                <a:lnTo>
                  <a:pt x="25273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09600" y="2603500"/>
            <a:ext cx="2527300" cy="4254500"/>
          </a:xfrm>
          <a:custGeom>
            <a:avLst/>
            <a:gdLst>
              <a:gd name="connsiteX0" fmla="*/ 0 w 2527300"/>
              <a:gd name="connsiteY0" fmla="*/ 0 h 4254500"/>
              <a:gd name="connsiteX1" fmla="*/ 2527300 w 2527300"/>
              <a:gd name="connsiteY1" fmla="*/ 0 h 4254500"/>
              <a:gd name="connsiteX2" fmla="*/ 2527300 w 2527300"/>
              <a:gd name="connsiteY2" fmla="*/ 4254500 h 4254500"/>
              <a:gd name="connsiteX3" fmla="*/ 0 w 2527300"/>
              <a:gd name="connsiteY3" fmla="*/ 4254500 h 425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300" h="4254500">
                <a:moveTo>
                  <a:pt x="0" y="0"/>
                </a:moveTo>
                <a:lnTo>
                  <a:pt x="2527300" y="0"/>
                </a:lnTo>
                <a:lnTo>
                  <a:pt x="2527300" y="4254500"/>
                </a:lnTo>
                <a:lnTo>
                  <a:pt x="0" y="4254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C1FB6E9-40EC-4C5C-9BFE-8F5C4A21F1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8415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CEFEF8B-755E-481F-AD40-60700D2BFF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42700" y="392113"/>
            <a:ext cx="660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BD807-4822-487E-8036-52CDC2177014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598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4D2B682-FF4E-4D7B-90F9-5B5B672BAD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4803" y="2221104"/>
            <a:ext cx="2415792" cy="2415792"/>
          </a:xfrm>
          <a:custGeom>
            <a:avLst/>
            <a:gdLst>
              <a:gd name="connsiteX0" fmla="*/ 1207896 w 2415792"/>
              <a:gd name="connsiteY0" fmla="*/ 0 h 2415792"/>
              <a:gd name="connsiteX1" fmla="*/ 2415792 w 2415792"/>
              <a:gd name="connsiteY1" fmla="*/ 1207896 h 2415792"/>
              <a:gd name="connsiteX2" fmla="*/ 1207896 w 2415792"/>
              <a:gd name="connsiteY2" fmla="*/ 2415792 h 2415792"/>
              <a:gd name="connsiteX3" fmla="*/ 0 w 2415792"/>
              <a:gd name="connsiteY3" fmla="*/ 1207896 h 241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792" h="2415792">
                <a:moveTo>
                  <a:pt x="1207896" y="0"/>
                </a:moveTo>
                <a:lnTo>
                  <a:pt x="2415792" y="1207896"/>
                </a:lnTo>
                <a:lnTo>
                  <a:pt x="1207896" y="2415792"/>
                </a:lnTo>
                <a:lnTo>
                  <a:pt x="0" y="1207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10906D6-4C8F-4BBF-9FB9-8EFF2C7599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42977" y="3462930"/>
            <a:ext cx="2415792" cy="2415792"/>
          </a:xfrm>
          <a:custGeom>
            <a:avLst/>
            <a:gdLst>
              <a:gd name="connsiteX0" fmla="*/ 1207896 w 2415792"/>
              <a:gd name="connsiteY0" fmla="*/ 0 h 2415792"/>
              <a:gd name="connsiteX1" fmla="*/ 2415792 w 2415792"/>
              <a:gd name="connsiteY1" fmla="*/ 1207896 h 2415792"/>
              <a:gd name="connsiteX2" fmla="*/ 1207896 w 2415792"/>
              <a:gd name="connsiteY2" fmla="*/ 2415792 h 2415792"/>
              <a:gd name="connsiteX3" fmla="*/ 0 w 2415792"/>
              <a:gd name="connsiteY3" fmla="*/ 1207896 h 241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792" h="2415792">
                <a:moveTo>
                  <a:pt x="1207896" y="0"/>
                </a:moveTo>
                <a:lnTo>
                  <a:pt x="2415792" y="1207896"/>
                </a:lnTo>
                <a:lnTo>
                  <a:pt x="1207896" y="2415792"/>
                </a:lnTo>
                <a:lnTo>
                  <a:pt x="0" y="1207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336C18A-EA63-4EB0-A2A8-7A32C4BBA3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1152" y="2221104"/>
            <a:ext cx="2415792" cy="2415792"/>
          </a:xfrm>
          <a:custGeom>
            <a:avLst/>
            <a:gdLst>
              <a:gd name="connsiteX0" fmla="*/ 1207896 w 2415792"/>
              <a:gd name="connsiteY0" fmla="*/ 0 h 2415792"/>
              <a:gd name="connsiteX1" fmla="*/ 2415792 w 2415792"/>
              <a:gd name="connsiteY1" fmla="*/ 1207896 h 2415792"/>
              <a:gd name="connsiteX2" fmla="*/ 1207896 w 2415792"/>
              <a:gd name="connsiteY2" fmla="*/ 2415792 h 2415792"/>
              <a:gd name="connsiteX3" fmla="*/ 0 w 2415792"/>
              <a:gd name="connsiteY3" fmla="*/ 1207896 h 241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792" h="2415792">
                <a:moveTo>
                  <a:pt x="1207896" y="0"/>
                </a:moveTo>
                <a:lnTo>
                  <a:pt x="2415792" y="1207896"/>
                </a:lnTo>
                <a:lnTo>
                  <a:pt x="1207896" y="2415792"/>
                </a:lnTo>
                <a:lnTo>
                  <a:pt x="0" y="12078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7600B7-2ACD-45B6-98A0-38BF4DE98D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42977" y="979278"/>
            <a:ext cx="2415792" cy="2415793"/>
          </a:xfrm>
          <a:custGeom>
            <a:avLst/>
            <a:gdLst>
              <a:gd name="connsiteX0" fmla="*/ 1207896 w 2415792"/>
              <a:gd name="connsiteY0" fmla="*/ 0 h 2415793"/>
              <a:gd name="connsiteX1" fmla="*/ 2415792 w 2415792"/>
              <a:gd name="connsiteY1" fmla="*/ 1207897 h 2415793"/>
              <a:gd name="connsiteX2" fmla="*/ 1207896 w 2415792"/>
              <a:gd name="connsiteY2" fmla="*/ 2415793 h 2415793"/>
              <a:gd name="connsiteX3" fmla="*/ 0 w 2415792"/>
              <a:gd name="connsiteY3" fmla="*/ 1207897 h 241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792" h="2415793">
                <a:moveTo>
                  <a:pt x="1207896" y="0"/>
                </a:moveTo>
                <a:lnTo>
                  <a:pt x="2415792" y="1207897"/>
                </a:lnTo>
                <a:lnTo>
                  <a:pt x="1207896" y="2415793"/>
                </a:lnTo>
                <a:lnTo>
                  <a:pt x="0" y="12078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9B62FF1-D8C6-461A-B7B4-0EFBC237DFE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84567-1B4C-442B-B8CF-23FA7107CF6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F9B9E6E-2E8C-4BD5-8DAC-918B73D91F0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034EF69-17EE-48D2-9EFA-5B0C38FE00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A2DB-288D-4160-ACFD-AFD71B7FFFFA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396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0D8E-6A8E-4B15-9508-EB422B4093D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2357" y="391894"/>
            <a:ext cx="661086" cy="365125"/>
          </a:xfrm>
          <a:prstGeom prst="rect">
            <a:avLst/>
          </a:prstGeom>
        </p:spPr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1044232" y="2033032"/>
            <a:ext cx="1935186" cy="1933341"/>
          </a:xfrm>
          <a:custGeom>
            <a:avLst/>
            <a:gdLst>
              <a:gd name="connsiteX0" fmla="*/ 0 w 1935186"/>
              <a:gd name="connsiteY0" fmla="*/ 0 h 1933341"/>
              <a:gd name="connsiteX1" fmla="*/ 1935186 w 1935186"/>
              <a:gd name="connsiteY1" fmla="*/ 0 h 1933341"/>
              <a:gd name="connsiteX2" fmla="*/ 1935186 w 1935186"/>
              <a:gd name="connsiteY2" fmla="*/ 1933341 h 1933341"/>
              <a:gd name="connsiteX3" fmla="*/ 0 w 1935186"/>
              <a:gd name="connsiteY3" fmla="*/ 1933341 h 193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186" h="1933341">
                <a:moveTo>
                  <a:pt x="0" y="0"/>
                </a:moveTo>
                <a:lnTo>
                  <a:pt x="1935186" y="0"/>
                </a:lnTo>
                <a:lnTo>
                  <a:pt x="1935186" y="1933341"/>
                </a:lnTo>
                <a:lnTo>
                  <a:pt x="0" y="1933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1044232" y="4229449"/>
            <a:ext cx="1935186" cy="1933341"/>
          </a:xfrm>
          <a:custGeom>
            <a:avLst/>
            <a:gdLst>
              <a:gd name="connsiteX0" fmla="*/ 0 w 1935186"/>
              <a:gd name="connsiteY0" fmla="*/ 0 h 1933341"/>
              <a:gd name="connsiteX1" fmla="*/ 1935186 w 1935186"/>
              <a:gd name="connsiteY1" fmla="*/ 0 h 1933341"/>
              <a:gd name="connsiteX2" fmla="*/ 1935186 w 1935186"/>
              <a:gd name="connsiteY2" fmla="*/ 1933341 h 1933341"/>
              <a:gd name="connsiteX3" fmla="*/ 0 w 1935186"/>
              <a:gd name="connsiteY3" fmla="*/ 1933341 h 193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186" h="1933341">
                <a:moveTo>
                  <a:pt x="0" y="0"/>
                </a:moveTo>
                <a:lnTo>
                  <a:pt x="1935186" y="0"/>
                </a:lnTo>
                <a:lnTo>
                  <a:pt x="1935186" y="1933341"/>
                </a:lnTo>
                <a:lnTo>
                  <a:pt x="0" y="1933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6215563" y="2033032"/>
            <a:ext cx="1935186" cy="1933341"/>
          </a:xfrm>
          <a:custGeom>
            <a:avLst/>
            <a:gdLst>
              <a:gd name="connsiteX0" fmla="*/ 0 w 1935186"/>
              <a:gd name="connsiteY0" fmla="*/ 0 h 1933341"/>
              <a:gd name="connsiteX1" fmla="*/ 1935186 w 1935186"/>
              <a:gd name="connsiteY1" fmla="*/ 0 h 1933341"/>
              <a:gd name="connsiteX2" fmla="*/ 1935186 w 1935186"/>
              <a:gd name="connsiteY2" fmla="*/ 1933341 h 1933341"/>
              <a:gd name="connsiteX3" fmla="*/ 0 w 1935186"/>
              <a:gd name="connsiteY3" fmla="*/ 1933341 h 193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186" h="1933341">
                <a:moveTo>
                  <a:pt x="0" y="0"/>
                </a:moveTo>
                <a:lnTo>
                  <a:pt x="1935186" y="0"/>
                </a:lnTo>
                <a:lnTo>
                  <a:pt x="1935186" y="1933341"/>
                </a:lnTo>
                <a:lnTo>
                  <a:pt x="0" y="1933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6215563" y="4229449"/>
            <a:ext cx="1935186" cy="1933341"/>
          </a:xfrm>
          <a:custGeom>
            <a:avLst/>
            <a:gdLst>
              <a:gd name="connsiteX0" fmla="*/ 0 w 1935186"/>
              <a:gd name="connsiteY0" fmla="*/ 0 h 1933341"/>
              <a:gd name="connsiteX1" fmla="*/ 1935186 w 1935186"/>
              <a:gd name="connsiteY1" fmla="*/ 0 h 1933341"/>
              <a:gd name="connsiteX2" fmla="*/ 1935186 w 1935186"/>
              <a:gd name="connsiteY2" fmla="*/ 1933341 h 1933341"/>
              <a:gd name="connsiteX3" fmla="*/ 0 w 1935186"/>
              <a:gd name="connsiteY3" fmla="*/ 1933341 h 193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186" h="1933341">
                <a:moveTo>
                  <a:pt x="0" y="0"/>
                </a:moveTo>
                <a:lnTo>
                  <a:pt x="1935186" y="0"/>
                </a:lnTo>
                <a:lnTo>
                  <a:pt x="1935186" y="1933341"/>
                </a:lnTo>
                <a:lnTo>
                  <a:pt x="0" y="19333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20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D10A773-8BD7-44C5-8B2E-07C6ABCE28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6897" y="2086280"/>
            <a:ext cx="2063305" cy="2064006"/>
          </a:xfrm>
          <a:custGeom>
            <a:avLst/>
            <a:gdLst>
              <a:gd name="connsiteX0" fmla="*/ 0 w 2063305"/>
              <a:gd name="connsiteY0" fmla="*/ 0 h 2064006"/>
              <a:gd name="connsiteX1" fmla="*/ 2063305 w 2063305"/>
              <a:gd name="connsiteY1" fmla="*/ 0 h 2064006"/>
              <a:gd name="connsiteX2" fmla="*/ 2063305 w 2063305"/>
              <a:gd name="connsiteY2" fmla="*/ 2064006 h 2064006"/>
              <a:gd name="connsiteX3" fmla="*/ 0 w 2063305"/>
              <a:gd name="connsiteY3" fmla="*/ 2064006 h 206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3305" h="2064006">
                <a:moveTo>
                  <a:pt x="0" y="0"/>
                </a:moveTo>
                <a:lnTo>
                  <a:pt x="2063305" y="0"/>
                </a:lnTo>
                <a:lnTo>
                  <a:pt x="2063305" y="2064006"/>
                </a:lnTo>
                <a:lnTo>
                  <a:pt x="0" y="20640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BFD30D3-4937-4CB8-AB14-EF6456DB01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89796" y="4198480"/>
            <a:ext cx="2063305" cy="2064006"/>
          </a:xfrm>
          <a:custGeom>
            <a:avLst/>
            <a:gdLst>
              <a:gd name="connsiteX0" fmla="*/ 0 w 2063305"/>
              <a:gd name="connsiteY0" fmla="*/ 0 h 2064006"/>
              <a:gd name="connsiteX1" fmla="*/ 2063305 w 2063305"/>
              <a:gd name="connsiteY1" fmla="*/ 0 h 2064006"/>
              <a:gd name="connsiteX2" fmla="*/ 2063305 w 2063305"/>
              <a:gd name="connsiteY2" fmla="*/ 2064006 h 2064006"/>
              <a:gd name="connsiteX3" fmla="*/ 0 w 2063305"/>
              <a:gd name="connsiteY3" fmla="*/ 2064006 h 206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3305" h="2064006">
                <a:moveTo>
                  <a:pt x="0" y="0"/>
                </a:moveTo>
                <a:lnTo>
                  <a:pt x="2063305" y="0"/>
                </a:lnTo>
                <a:lnTo>
                  <a:pt x="2063305" y="2064006"/>
                </a:lnTo>
                <a:lnTo>
                  <a:pt x="0" y="20640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2675BF-3D01-4716-BF76-F7A392B727A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4699" y="4198480"/>
            <a:ext cx="2063305" cy="2064006"/>
          </a:xfrm>
          <a:custGeom>
            <a:avLst/>
            <a:gdLst>
              <a:gd name="connsiteX0" fmla="*/ 0 w 2063305"/>
              <a:gd name="connsiteY0" fmla="*/ 0 h 2064006"/>
              <a:gd name="connsiteX1" fmla="*/ 2063305 w 2063305"/>
              <a:gd name="connsiteY1" fmla="*/ 0 h 2064006"/>
              <a:gd name="connsiteX2" fmla="*/ 2063305 w 2063305"/>
              <a:gd name="connsiteY2" fmla="*/ 2064006 h 2064006"/>
              <a:gd name="connsiteX3" fmla="*/ 0 w 2063305"/>
              <a:gd name="connsiteY3" fmla="*/ 2064006 h 206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3305" h="2064006">
                <a:moveTo>
                  <a:pt x="0" y="0"/>
                </a:moveTo>
                <a:lnTo>
                  <a:pt x="2063305" y="0"/>
                </a:lnTo>
                <a:lnTo>
                  <a:pt x="2063305" y="2064006"/>
                </a:lnTo>
                <a:lnTo>
                  <a:pt x="0" y="20640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501DCA-50CF-428E-B48A-A401DF386D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200" y="2085582"/>
            <a:ext cx="4176904" cy="4176904"/>
          </a:xfrm>
          <a:custGeom>
            <a:avLst/>
            <a:gdLst>
              <a:gd name="connsiteX0" fmla="*/ 0 w 4176904"/>
              <a:gd name="connsiteY0" fmla="*/ 0 h 4176904"/>
              <a:gd name="connsiteX1" fmla="*/ 4176904 w 4176904"/>
              <a:gd name="connsiteY1" fmla="*/ 0 h 4176904"/>
              <a:gd name="connsiteX2" fmla="*/ 4176904 w 4176904"/>
              <a:gd name="connsiteY2" fmla="*/ 4176904 h 4176904"/>
              <a:gd name="connsiteX3" fmla="*/ 0 w 4176904"/>
              <a:gd name="connsiteY3" fmla="*/ 4176904 h 417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904" h="4176904">
                <a:moveTo>
                  <a:pt x="0" y="0"/>
                </a:moveTo>
                <a:lnTo>
                  <a:pt x="4176904" y="0"/>
                </a:lnTo>
                <a:lnTo>
                  <a:pt x="4176904" y="4176904"/>
                </a:lnTo>
                <a:lnTo>
                  <a:pt x="0" y="41769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8F3B-325E-4ED7-832E-720B892CE4A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2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2448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9"/>
          </p:nvPr>
        </p:nvSpPr>
        <p:spPr>
          <a:xfrm>
            <a:off x="6231560" y="4212697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446862" y="2085582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62163" y="2085582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6231561" y="2085582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9016261" y="2085582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3446860" y="4212697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662160" y="4212697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0"/>
          </p:nvPr>
        </p:nvSpPr>
        <p:spPr>
          <a:xfrm>
            <a:off x="9016260" y="4212697"/>
            <a:ext cx="2513575" cy="1858978"/>
          </a:xfrm>
          <a:custGeom>
            <a:avLst/>
            <a:gdLst>
              <a:gd name="connsiteX0" fmla="*/ 0 w 2513575"/>
              <a:gd name="connsiteY0" fmla="*/ 0 h 1858978"/>
              <a:gd name="connsiteX1" fmla="*/ 2513575 w 2513575"/>
              <a:gd name="connsiteY1" fmla="*/ 0 h 1858978"/>
              <a:gd name="connsiteX2" fmla="*/ 2513575 w 2513575"/>
              <a:gd name="connsiteY2" fmla="*/ 1858978 h 1858978"/>
              <a:gd name="connsiteX3" fmla="*/ 0 w 2513575"/>
              <a:gd name="connsiteY3" fmla="*/ 1858978 h 18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3575" h="1858978">
                <a:moveTo>
                  <a:pt x="0" y="0"/>
                </a:moveTo>
                <a:lnTo>
                  <a:pt x="2513575" y="0"/>
                </a:lnTo>
                <a:lnTo>
                  <a:pt x="2513575" y="1858978"/>
                </a:lnTo>
                <a:lnTo>
                  <a:pt x="0" y="18589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E3B4-667A-4310-8F34-E2FCB7FFF7C0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2357" y="391894"/>
            <a:ext cx="661086" cy="365125"/>
          </a:xfrm>
          <a:prstGeom prst="rect">
            <a:avLst/>
          </a:prstGeom>
        </p:spPr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563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304081" y="1"/>
            <a:ext cx="3048230" cy="3429001"/>
          </a:xfrm>
          <a:custGeom>
            <a:avLst/>
            <a:gdLst>
              <a:gd name="connsiteX0" fmla="*/ 1069319 w 3048230"/>
              <a:gd name="connsiteY0" fmla="*/ 0 h 3429001"/>
              <a:gd name="connsiteX1" fmla="*/ 3048230 w 3048230"/>
              <a:gd name="connsiteY1" fmla="*/ 0 h 3429001"/>
              <a:gd name="connsiteX2" fmla="*/ 1978912 w 3048230"/>
              <a:gd name="connsiteY2" fmla="*/ 3429001 h 3429001"/>
              <a:gd name="connsiteX3" fmla="*/ 0 w 3048230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230" h="3429001">
                <a:moveTo>
                  <a:pt x="1069319" y="0"/>
                </a:moveTo>
                <a:lnTo>
                  <a:pt x="3048230" y="0"/>
                </a:lnTo>
                <a:lnTo>
                  <a:pt x="1978912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2213548" y="3428999"/>
            <a:ext cx="3048230" cy="3429001"/>
          </a:xfrm>
          <a:custGeom>
            <a:avLst/>
            <a:gdLst>
              <a:gd name="connsiteX0" fmla="*/ 1069319 w 3048230"/>
              <a:gd name="connsiteY0" fmla="*/ 0 h 3429001"/>
              <a:gd name="connsiteX1" fmla="*/ 3048230 w 3048230"/>
              <a:gd name="connsiteY1" fmla="*/ 0 h 3429001"/>
              <a:gd name="connsiteX2" fmla="*/ 1978912 w 3048230"/>
              <a:gd name="connsiteY2" fmla="*/ 3429001 h 3429001"/>
              <a:gd name="connsiteX3" fmla="*/ 0 w 3048230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230" h="3429001">
                <a:moveTo>
                  <a:pt x="1069319" y="0"/>
                </a:moveTo>
                <a:lnTo>
                  <a:pt x="3048230" y="0"/>
                </a:lnTo>
                <a:lnTo>
                  <a:pt x="1978912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3280463" y="0"/>
            <a:ext cx="3048230" cy="3429001"/>
          </a:xfrm>
          <a:custGeom>
            <a:avLst/>
            <a:gdLst>
              <a:gd name="connsiteX0" fmla="*/ 1069319 w 3048230"/>
              <a:gd name="connsiteY0" fmla="*/ 0 h 3429001"/>
              <a:gd name="connsiteX1" fmla="*/ 3048230 w 3048230"/>
              <a:gd name="connsiteY1" fmla="*/ 0 h 3429001"/>
              <a:gd name="connsiteX2" fmla="*/ 1978912 w 3048230"/>
              <a:gd name="connsiteY2" fmla="*/ 3429001 h 3429001"/>
              <a:gd name="connsiteX3" fmla="*/ 0 w 3048230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230" h="3429001">
                <a:moveTo>
                  <a:pt x="1069319" y="0"/>
                </a:moveTo>
                <a:lnTo>
                  <a:pt x="3048230" y="0"/>
                </a:lnTo>
                <a:lnTo>
                  <a:pt x="1978912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232233" y="3428999"/>
            <a:ext cx="3048230" cy="3429001"/>
          </a:xfrm>
          <a:custGeom>
            <a:avLst/>
            <a:gdLst>
              <a:gd name="connsiteX0" fmla="*/ 1069319 w 3048230"/>
              <a:gd name="connsiteY0" fmla="*/ 0 h 3429001"/>
              <a:gd name="connsiteX1" fmla="*/ 3048230 w 3048230"/>
              <a:gd name="connsiteY1" fmla="*/ 0 h 3429001"/>
              <a:gd name="connsiteX2" fmla="*/ 1978912 w 3048230"/>
              <a:gd name="connsiteY2" fmla="*/ 3429001 h 3429001"/>
              <a:gd name="connsiteX3" fmla="*/ 0 w 3048230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230" h="3429001">
                <a:moveTo>
                  <a:pt x="1069319" y="0"/>
                </a:moveTo>
                <a:lnTo>
                  <a:pt x="3048230" y="0"/>
                </a:lnTo>
                <a:lnTo>
                  <a:pt x="1978912" y="3429001"/>
                </a:lnTo>
                <a:lnTo>
                  <a:pt x="0" y="3429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600"/>
            </a:lvl1pPr>
          </a:lstStyle>
          <a:p>
            <a:pPr lvl="0"/>
            <a:endParaRPr lang="en-US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3758C7-8155-4323-BBA0-A73C1715E43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957D4-2D45-4260-995F-E15CC173E60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34B68E5-FBB1-421D-8E41-1DF0A863E2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E80126C-E2B5-42FC-8464-31BC7091ADF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E65075-7989-45F4-BBE6-691605316B6C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293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34CB8D0-D59C-4D68-81E3-A6D1431A71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27013" y="164386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C87BC13F-0E4D-4CE6-90A9-DFA22DE9CD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7013" y="2219219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0B65217-5749-46F0-8CAB-6D71279DE4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27014" y="4274050"/>
            <a:ext cx="1890445" cy="2419562"/>
          </a:xfrm>
          <a:custGeom>
            <a:avLst/>
            <a:gdLst>
              <a:gd name="connsiteX0" fmla="*/ 0 w 1890445"/>
              <a:gd name="connsiteY0" fmla="*/ 0 h 2419562"/>
              <a:gd name="connsiteX1" fmla="*/ 1890445 w 1890445"/>
              <a:gd name="connsiteY1" fmla="*/ 0 h 2419562"/>
              <a:gd name="connsiteX2" fmla="*/ 1890445 w 1890445"/>
              <a:gd name="connsiteY2" fmla="*/ 2419562 h 2419562"/>
              <a:gd name="connsiteX3" fmla="*/ 0 w 1890445"/>
              <a:gd name="connsiteY3" fmla="*/ 2419562 h 241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2419562">
                <a:moveTo>
                  <a:pt x="0" y="0"/>
                </a:moveTo>
                <a:lnTo>
                  <a:pt x="1890445" y="0"/>
                </a:lnTo>
                <a:lnTo>
                  <a:pt x="1890445" y="2419562"/>
                </a:lnTo>
                <a:lnTo>
                  <a:pt x="0" y="2419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13CF094-A329-4D2A-9DFD-3D9EB3B314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63377" y="164386"/>
            <a:ext cx="1890445" cy="2419562"/>
          </a:xfrm>
          <a:custGeom>
            <a:avLst/>
            <a:gdLst>
              <a:gd name="connsiteX0" fmla="*/ 0 w 1890445"/>
              <a:gd name="connsiteY0" fmla="*/ 0 h 2419562"/>
              <a:gd name="connsiteX1" fmla="*/ 1890445 w 1890445"/>
              <a:gd name="connsiteY1" fmla="*/ 0 h 2419562"/>
              <a:gd name="connsiteX2" fmla="*/ 1890445 w 1890445"/>
              <a:gd name="connsiteY2" fmla="*/ 2419562 h 2419562"/>
              <a:gd name="connsiteX3" fmla="*/ 0 w 1890445"/>
              <a:gd name="connsiteY3" fmla="*/ 2419562 h 241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2419562">
                <a:moveTo>
                  <a:pt x="0" y="0"/>
                </a:moveTo>
                <a:lnTo>
                  <a:pt x="1890445" y="0"/>
                </a:lnTo>
                <a:lnTo>
                  <a:pt x="1890445" y="2419562"/>
                </a:lnTo>
                <a:lnTo>
                  <a:pt x="0" y="2419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B56F9E2F-4FDB-4DBD-B223-674B1324199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63377" y="2746703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4FEEE239-474C-45B0-8624-C52E411800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63376" y="4799903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A0FDDBC-9764-435B-9487-94326EB8A0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8459" y="164386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90EE34F-0B03-47CF-BC9F-4BC9A0D445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8459" y="2219218"/>
            <a:ext cx="1890445" cy="1890445"/>
          </a:xfrm>
          <a:custGeom>
            <a:avLst/>
            <a:gdLst>
              <a:gd name="connsiteX0" fmla="*/ 0 w 1890445"/>
              <a:gd name="connsiteY0" fmla="*/ 0 h 1890445"/>
              <a:gd name="connsiteX1" fmla="*/ 1890445 w 1890445"/>
              <a:gd name="connsiteY1" fmla="*/ 0 h 1890445"/>
              <a:gd name="connsiteX2" fmla="*/ 1890445 w 1890445"/>
              <a:gd name="connsiteY2" fmla="*/ 1890445 h 1890445"/>
              <a:gd name="connsiteX3" fmla="*/ 0 w 1890445"/>
              <a:gd name="connsiteY3" fmla="*/ 1890445 h 189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1890445">
                <a:moveTo>
                  <a:pt x="0" y="0"/>
                </a:moveTo>
                <a:lnTo>
                  <a:pt x="1890445" y="0"/>
                </a:lnTo>
                <a:lnTo>
                  <a:pt x="1890445" y="1890445"/>
                </a:lnTo>
                <a:lnTo>
                  <a:pt x="0" y="1890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57BBAAE-8ACB-446E-8349-A7EA1DD074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98459" y="4274050"/>
            <a:ext cx="1890445" cy="2419562"/>
          </a:xfrm>
          <a:custGeom>
            <a:avLst/>
            <a:gdLst>
              <a:gd name="connsiteX0" fmla="*/ 0 w 1890445"/>
              <a:gd name="connsiteY0" fmla="*/ 0 h 2419562"/>
              <a:gd name="connsiteX1" fmla="*/ 1890445 w 1890445"/>
              <a:gd name="connsiteY1" fmla="*/ 0 h 2419562"/>
              <a:gd name="connsiteX2" fmla="*/ 1890445 w 1890445"/>
              <a:gd name="connsiteY2" fmla="*/ 2419562 h 2419562"/>
              <a:gd name="connsiteX3" fmla="*/ 0 w 1890445"/>
              <a:gd name="connsiteY3" fmla="*/ 2419562 h 241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445" h="2419562">
                <a:moveTo>
                  <a:pt x="0" y="0"/>
                </a:moveTo>
                <a:lnTo>
                  <a:pt x="1890445" y="0"/>
                </a:lnTo>
                <a:lnTo>
                  <a:pt x="1890445" y="2419562"/>
                </a:lnTo>
                <a:lnTo>
                  <a:pt x="0" y="24195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74185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C0DE-726C-4FD6-8757-EF8CE1C2ADC8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314099" y="2612"/>
            <a:ext cx="3028532" cy="1512041"/>
          </a:xfrm>
          <a:custGeom>
            <a:avLst/>
            <a:gdLst>
              <a:gd name="connsiteX0" fmla="*/ 0 w 3028532"/>
              <a:gd name="connsiteY0" fmla="*/ 0 h 1512041"/>
              <a:gd name="connsiteX1" fmla="*/ 3028532 w 3028532"/>
              <a:gd name="connsiteY1" fmla="*/ 0 h 1512041"/>
              <a:gd name="connsiteX2" fmla="*/ 1514266 w 3028532"/>
              <a:gd name="connsiteY2" fmla="*/ 1512041 h 15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532" h="1512041">
                <a:moveTo>
                  <a:pt x="0" y="0"/>
                </a:moveTo>
                <a:lnTo>
                  <a:pt x="3028532" y="0"/>
                </a:lnTo>
                <a:lnTo>
                  <a:pt x="1514266" y="15120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581734" y="2611"/>
            <a:ext cx="3028532" cy="1512041"/>
          </a:xfrm>
          <a:custGeom>
            <a:avLst/>
            <a:gdLst>
              <a:gd name="connsiteX0" fmla="*/ 0 w 3028532"/>
              <a:gd name="connsiteY0" fmla="*/ 0 h 1512041"/>
              <a:gd name="connsiteX1" fmla="*/ 3028532 w 3028532"/>
              <a:gd name="connsiteY1" fmla="*/ 0 h 1512041"/>
              <a:gd name="connsiteX2" fmla="*/ 1514266 w 3028532"/>
              <a:gd name="connsiteY2" fmla="*/ 1512041 h 15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532" h="1512041">
                <a:moveTo>
                  <a:pt x="0" y="0"/>
                </a:moveTo>
                <a:lnTo>
                  <a:pt x="3028532" y="0"/>
                </a:lnTo>
                <a:lnTo>
                  <a:pt x="1514266" y="15120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7849369" y="-12355"/>
            <a:ext cx="3028532" cy="1512041"/>
          </a:xfrm>
          <a:custGeom>
            <a:avLst/>
            <a:gdLst>
              <a:gd name="connsiteX0" fmla="*/ 0 w 3028532"/>
              <a:gd name="connsiteY0" fmla="*/ 0 h 1512041"/>
              <a:gd name="connsiteX1" fmla="*/ 3028532 w 3028532"/>
              <a:gd name="connsiteY1" fmla="*/ 0 h 1512041"/>
              <a:gd name="connsiteX2" fmla="*/ 1514266 w 3028532"/>
              <a:gd name="connsiteY2" fmla="*/ 1512041 h 151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8532" h="1512041">
                <a:moveTo>
                  <a:pt x="0" y="0"/>
                </a:moveTo>
                <a:lnTo>
                  <a:pt x="3028532" y="0"/>
                </a:lnTo>
                <a:lnTo>
                  <a:pt x="1514266" y="15120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951925" y="101624"/>
            <a:ext cx="3044318" cy="3044318"/>
          </a:xfrm>
          <a:custGeom>
            <a:avLst/>
            <a:gdLst>
              <a:gd name="connsiteX0" fmla="*/ 1522159 w 3044318"/>
              <a:gd name="connsiteY0" fmla="*/ 0 h 3044318"/>
              <a:gd name="connsiteX1" fmla="*/ 3044318 w 3044318"/>
              <a:gd name="connsiteY1" fmla="*/ 1522159 h 3044318"/>
              <a:gd name="connsiteX2" fmla="*/ 1522159 w 3044318"/>
              <a:gd name="connsiteY2" fmla="*/ 3044318 h 3044318"/>
              <a:gd name="connsiteX3" fmla="*/ 0 w 3044318"/>
              <a:gd name="connsiteY3" fmla="*/ 1522159 h 304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318" h="3044318">
                <a:moveTo>
                  <a:pt x="1522159" y="0"/>
                </a:moveTo>
                <a:lnTo>
                  <a:pt x="3044318" y="1522159"/>
                </a:lnTo>
                <a:lnTo>
                  <a:pt x="1522159" y="3044318"/>
                </a:lnTo>
                <a:lnTo>
                  <a:pt x="0" y="15221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6211541" y="101624"/>
            <a:ext cx="3044318" cy="3044318"/>
          </a:xfrm>
          <a:custGeom>
            <a:avLst/>
            <a:gdLst>
              <a:gd name="connsiteX0" fmla="*/ 1522159 w 3044318"/>
              <a:gd name="connsiteY0" fmla="*/ 0 h 3044318"/>
              <a:gd name="connsiteX1" fmla="*/ 3044318 w 3044318"/>
              <a:gd name="connsiteY1" fmla="*/ 1522159 h 3044318"/>
              <a:gd name="connsiteX2" fmla="*/ 1522159 w 3044318"/>
              <a:gd name="connsiteY2" fmla="*/ 3044318 h 3044318"/>
              <a:gd name="connsiteX3" fmla="*/ 0 w 3044318"/>
              <a:gd name="connsiteY3" fmla="*/ 1522159 h 304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318" h="3044318">
                <a:moveTo>
                  <a:pt x="1522159" y="0"/>
                </a:moveTo>
                <a:lnTo>
                  <a:pt x="3044318" y="1522159"/>
                </a:lnTo>
                <a:lnTo>
                  <a:pt x="1522159" y="3044318"/>
                </a:lnTo>
                <a:lnTo>
                  <a:pt x="0" y="15221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4581734" y="1734616"/>
            <a:ext cx="3044318" cy="3044318"/>
          </a:xfrm>
          <a:custGeom>
            <a:avLst/>
            <a:gdLst>
              <a:gd name="connsiteX0" fmla="*/ 1522159 w 3044318"/>
              <a:gd name="connsiteY0" fmla="*/ 0 h 3044318"/>
              <a:gd name="connsiteX1" fmla="*/ 3044318 w 3044318"/>
              <a:gd name="connsiteY1" fmla="*/ 1522159 h 3044318"/>
              <a:gd name="connsiteX2" fmla="*/ 1522159 w 3044318"/>
              <a:gd name="connsiteY2" fmla="*/ 3044318 h 3044318"/>
              <a:gd name="connsiteX3" fmla="*/ 0 w 3044318"/>
              <a:gd name="connsiteY3" fmla="*/ 1522159 h 304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318" h="3044318">
                <a:moveTo>
                  <a:pt x="1522159" y="0"/>
                </a:moveTo>
                <a:lnTo>
                  <a:pt x="3044318" y="1522159"/>
                </a:lnTo>
                <a:lnTo>
                  <a:pt x="1522159" y="3044318"/>
                </a:lnTo>
                <a:lnTo>
                  <a:pt x="0" y="15221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3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02DD-EC26-4226-8808-19552DA7F73D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14099" y="0"/>
            <a:ext cx="9563802" cy="4791290"/>
          </a:xfrm>
          <a:custGeom>
            <a:avLst/>
            <a:gdLst>
              <a:gd name="connsiteX0" fmla="*/ 4789794 w 9563802"/>
              <a:gd name="connsiteY0" fmla="*/ 1746972 h 4791290"/>
              <a:gd name="connsiteX1" fmla="*/ 6311953 w 9563802"/>
              <a:gd name="connsiteY1" fmla="*/ 3269131 h 4791290"/>
              <a:gd name="connsiteX2" fmla="*/ 4789794 w 9563802"/>
              <a:gd name="connsiteY2" fmla="*/ 4791290 h 4791290"/>
              <a:gd name="connsiteX3" fmla="*/ 3267635 w 9563802"/>
              <a:gd name="connsiteY3" fmla="*/ 3269131 h 4791290"/>
              <a:gd name="connsiteX4" fmla="*/ 6419601 w 9563802"/>
              <a:gd name="connsiteY4" fmla="*/ 113980 h 4791290"/>
              <a:gd name="connsiteX5" fmla="*/ 7941760 w 9563802"/>
              <a:gd name="connsiteY5" fmla="*/ 1636139 h 4791290"/>
              <a:gd name="connsiteX6" fmla="*/ 6419601 w 9563802"/>
              <a:gd name="connsiteY6" fmla="*/ 3158298 h 4791290"/>
              <a:gd name="connsiteX7" fmla="*/ 4897443 w 9563802"/>
              <a:gd name="connsiteY7" fmla="*/ 1636139 h 4791290"/>
              <a:gd name="connsiteX8" fmla="*/ 3159985 w 9563802"/>
              <a:gd name="connsiteY8" fmla="*/ 113980 h 4791290"/>
              <a:gd name="connsiteX9" fmla="*/ 4682144 w 9563802"/>
              <a:gd name="connsiteY9" fmla="*/ 1636139 h 4791290"/>
              <a:gd name="connsiteX10" fmla="*/ 3159985 w 9563802"/>
              <a:gd name="connsiteY10" fmla="*/ 3158298 h 4791290"/>
              <a:gd name="connsiteX11" fmla="*/ 1637827 w 9563802"/>
              <a:gd name="connsiteY11" fmla="*/ 1636139 h 4791290"/>
              <a:gd name="connsiteX12" fmla="*/ 0 w 9563802"/>
              <a:gd name="connsiteY12" fmla="*/ 14967 h 4791290"/>
              <a:gd name="connsiteX13" fmla="*/ 3028532 w 9563802"/>
              <a:gd name="connsiteY13" fmla="*/ 14967 h 4791290"/>
              <a:gd name="connsiteX14" fmla="*/ 1514267 w 9563802"/>
              <a:gd name="connsiteY14" fmla="*/ 1527008 h 4791290"/>
              <a:gd name="connsiteX15" fmla="*/ 3267635 w 9563802"/>
              <a:gd name="connsiteY15" fmla="*/ 14966 h 4791290"/>
              <a:gd name="connsiteX16" fmla="*/ 6296167 w 9563802"/>
              <a:gd name="connsiteY16" fmla="*/ 14966 h 4791290"/>
              <a:gd name="connsiteX17" fmla="*/ 4781901 w 9563802"/>
              <a:gd name="connsiteY17" fmla="*/ 1527007 h 4791290"/>
              <a:gd name="connsiteX18" fmla="*/ 6535270 w 9563802"/>
              <a:gd name="connsiteY18" fmla="*/ 0 h 4791290"/>
              <a:gd name="connsiteX19" fmla="*/ 9563802 w 9563802"/>
              <a:gd name="connsiteY19" fmla="*/ 0 h 4791290"/>
              <a:gd name="connsiteX20" fmla="*/ 8049536 w 9563802"/>
              <a:gd name="connsiteY20" fmla="*/ 1512041 h 479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63802" h="4791290">
                <a:moveTo>
                  <a:pt x="4789794" y="1746972"/>
                </a:moveTo>
                <a:lnTo>
                  <a:pt x="6311953" y="3269131"/>
                </a:lnTo>
                <a:lnTo>
                  <a:pt x="4789794" y="4791290"/>
                </a:lnTo>
                <a:lnTo>
                  <a:pt x="3267635" y="3269131"/>
                </a:lnTo>
                <a:close/>
                <a:moveTo>
                  <a:pt x="6419601" y="113980"/>
                </a:moveTo>
                <a:lnTo>
                  <a:pt x="7941760" y="1636139"/>
                </a:lnTo>
                <a:lnTo>
                  <a:pt x="6419601" y="3158298"/>
                </a:lnTo>
                <a:lnTo>
                  <a:pt x="4897443" y="1636139"/>
                </a:lnTo>
                <a:close/>
                <a:moveTo>
                  <a:pt x="3159985" y="113980"/>
                </a:moveTo>
                <a:lnTo>
                  <a:pt x="4682144" y="1636139"/>
                </a:lnTo>
                <a:lnTo>
                  <a:pt x="3159985" y="3158298"/>
                </a:lnTo>
                <a:lnTo>
                  <a:pt x="1637827" y="1636139"/>
                </a:lnTo>
                <a:close/>
                <a:moveTo>
                  <a:pt x="0" y="14967"/>
                </a:moveTo>
                <a:lnTo>
                  <a:pt x="3028532" y="14967"/>
                </a:lnTo>
                <a:lnTo>
                  <a:pt x="1514267" y="1527008"/>
                </a:lnTo>
                <a:close/>
                <a:moveTo>
                  <a:pt x="3267635" y="14966"/>
                </a:moveTo>
                <a:lnTo>
                  <a:pt x="6296167" y="14966"/>
                </a:lnTo>
                <a:lnTo>
                  <a:pt x="4781901" y="1527007"/>
                </a:lnTo>
                <a:close/>
                <a:moveTo>
                  <a:pt x="6535270" y="0"/>
                </a:moveTo>
                <a:lnTo>
                  <a:pt x="9563802" y="0"/>
                </a:lnTo>
                <a:lnTo>
                  <a:pt x="8049536" y="15120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002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8E6BA8-09E2-4D91-95D6-EFB89E538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194" y="517235"/>
            <a:ext cx="5831992" cy="5823530"/>
          </a:xfrm>
          <a:custGeom>
            <a:avLst/>
            <a:gdLst>
              <a:gd name="connsiteX0" fmla="*/ 4009572 w 5831992"/>
              <a:gd name="connsiteY0" fmla="*/ 5814142 h 5823530"/>
              <a:gd name="connsiteX1" fmla="*/ 4008824 w 5831992"/>
              <a:gd name="connsiteY1" fmla="*/ 5817009 h 5823530"/>
              <a:gd name="connsiteX2" fmla="*/ 4005263 w 5831992"/>
              <a:gd name="connsiteY2" fmla="*/ 5815626 h 5823530"/>
              <a:gd name="connsiteX3" fmla="*/ 4006450 w 5831992"/>
              <a:gd name="connsiteY3" fmla="*/ 5814836 h 5823530"/>
              <a:gd name="connsiteX4" fmla="*/ 4009620 w 5831992"/>
              <a:gd name="connsiteY4" fmla="*/ 5813960 h 5823530"/>
              <a:gd name="connsiteX5" fmla="*/ 4010011 w 5831992"/>
              <a:gd name="connsiteY5" fmla="*/ 5814045 h 5823530"/>
              <a:gd name="connsiteX6" fmla="*/ 4009572 w 5831992"/>
              <a:gd name="connsiteY6" fmla="*/ 5814142 h 5823530"/>
              <a:gd name="connsiteX7" fmla="*/ 3734577 w 5831992"/>
              <a:gd name="connsiteY7" fmla="*/ 5716030 h 5823530"/>
              <a:gd name="connsiteX8" fmla="*/ 3737743 w 5831992"/>
              <a:gd name="connsiteY8" fmla="*/ 5717611 h 5823530"/>
              <a:gd name="connsiteX9" fmla="*/ 3734577 w 5831992"/>
              <a:gd name="connsiteY9" fmla="*/ 5717611 h 5823530"/>
              <a:gd name="connsiteX10" fmla="*/ 2933601 w 5831992"/>
              <a:gd name="connsiteY10" fmla="*/ 5701275 h 5823530"/>
              <a:gd name="connsiteX11" fmla="*/ 2935184 w 5831992"/>
              <a:gd name="connsiteY11" fmla="*/ 5704964 h 5823530"/>
              <a:gd name="connsiteX12" fmla="*/ 2933601 w 5831992"/>
              <a:gd name="connsiteY12" fmla="*/ 5714449 h 5823530"/>
              <a:gd name="connsiteX13" fmla="*/ 5716436 w 5831992"/>
              <a:gd name="connsiteY13" fmla="*/ 5670185 h 5823530"/>
              <a:gd name="connsiteX14" fmla="*/ 5720548 w 5831992"/>
              <a:gd name="connsiteY14" fmla="*/ 5671600 h 5823530"/>
              <a:gd name="connsiteX15" fmla="*/ 5719800 w 5831992"/>
              <a:gd name="connsiteY15" fmla="*/ 5671568 h 5823530"/>
              <a:gd name="connsiteX16" fmla="*/ 5716436 w 5831992"/>
              <a:gd name="connsiteY16" fmla="*/ 5670185 h 5823530"/>
              <a:gd name="connsiteX17" fmla="*/ 5744930 w 5831992"/>
              <a:gd name="connsiteY17" fmla="*/ 5644891 h 5823530"/>
              <a:gd name="connsiteX18" fmla="*/ 5744930 w 5831992"/>
              <a:gd name="connsiteY18" fmla="*/ 5646471 h 5823530"/>
              <a:gd name="connsiteX19" fmla="*/ 5741764 w 5831992"/>
              <a:gd name="connsiteY19" fmla="*/ 5655957 h 5823530"/>
              <a:gd name="connsiteX20" fmla="*/ 5730683 w 5831992"/>
              <a:gd name="connsiteY20" fmla="*/ 5662280 h 5823530"/>
              <a:gd name="connsiteX21" fmla="*/ 5733849 w 5831992"/>
              <a:gd name="connsiteY21" fmla="*/ 5673346 h 5823530"/>
              <a:gd name="connsiteX22" fmla="*/ 5744930 w 5831992"/>
              <a:gd name="connsiteY22" fmla="*/ 5665442 h 5823530"/>
              <a:gd name="connsiteX23" fmla="*/ 5744930 w 5831992"/>
              <a:gd name="connsiteY23" fmla="*/ 5670185 h 5823530"/>
              <a:gd name="connsiteX24" fmla="*/ 5743347 w 5831992"/>
              <a:gd name="connsiteY24" fmla="*/ 5671765 h 5823530"/>
              <a:gd name="connsiteX25" fmla="*/ 5748096 w 5831992"/>
              <a:gd name="connsiteY25" fmla="*/ 5673346 h 5823530"/>
              <a:gd name="connsiteX26" fmla="*/ 5740181 w 5831992"/>
              <a:gd name="connsiteY26" fmla="*/ 5685993 h 5823530"/>
              <a:gd name="connsiteX27" fmla="*/ 5740181 w 5831992"/>
              <a:gd name="connsiteY27" fmla="*/ 5678089 h 5823530"/>
              <a:gd name="connsiteX28" fmla="*/ 5729100 w 5831992"/>
              <a:gd name="connsiteY28" fmla="*/ 5671765 h 5823530"/>
              <a:gd name="connsiteX29" fmla="*/ 5722175 w 5831992"/>
              <a:gd name="connsiteY29" fmla="*/ 5672161 h 5823530"/>
              <a:gd name="connsiteX30" fmla="*/ 5720548 w 5831992"/>
              <a:gd name="connsiteY30" fmla="*/ 5671600 h 5823530"/>
              <a:gd name="connsiteX31" fmla="*/ 5724351 w 5831992"/>
              <a:gd name="connsiteY31" fmla="*/ 5671765 h 5823530"/>
              <a:gd name="connsiteX32" fmla="*/ 5727517 w 5831992"/>
              <a:gd name="connsiteY32" fmla="*/ 5662280 h 5823530"/>
              <a:gd name="connsiteX33" fmla="*/ 5733849 w 5831992"/>
              <a:gd name="connsiteY33" fmla="*/ 5655957 h 5823530"/>
              <a:gd name="connsiteX34" fmla="*/ 5733849 w 5831992"/>
              <a:gd name="connsiteY34" fmla="*/ 5654376 h 5823530"/>
              <a:gd name="connsiteX35" fmla="*/ 5737015 w 5831992"/>
              <a:gd name="connsiteY35" fmla="*/ 5649633 h 5823530"/>
              <a:gd name="connsiteX36" fmla="*/ 5744930 w 5831992"/>
              <a:gd name="connsiteY36" fmla="*/ 5644891 h 5823530"/>
              <a:gd name="connsiteX37" fmla="*/ 2321790 w 5831992"/>
              <a:gd name="connsiteY37" fmla="*/ 5567032 h 5823530"/>
              <a:gd name="connsiteX38" fmla="*/ 2327330 w 5831992"/>
              <a:gd name="connsiteY38" fmla="*/ 5567427 h 5823530"/>
              <a:gd name="connsiteX39" fmla="*/ 2324164 w 5831992"/>
              <a:gd name="connsiteY39" fmla="*/ 5573750 h 5823530"/>
              <a:gd name="connsiteX40" fmla="*/ 2319415 w 5831992"/>
              <a:gd name="connsiteY40" fmla="*/ 5573750 h 5823530"/>
              <a:gd name="connsiteX41" fmla="*/ 2311501 w 5831992"/>
              <a:gd name="connsiteY41" fmla="*/ 5573750 h 5823530"/>
              <a:gd name="connsiteX42" fmla="*/ 2316249 w 5831992"/>
              <a:gd name="connsiteY42" fmla="*/ 5569008 h 5823530"/>
              <a:gd name="connsiteX43" fmla="*/ 2321790 w 5831992"/>
              <a:gd name="connsiteY43" fmla="*/ 5567032 h 5823530"/>
              <a:gd name="connsiteX44" fmla="*/ 5469495 w 5831992"/>
              <a:gd name="connsiteY44" fmla="*/ 5550037 h 5823530"/>
              <a:gd name="connsiteX45" fmla="*/ 5474244 w 5831992"/>
              <a:gd name="connsiteY45" fmla="*/ 5550037 h 5823530"/>
              <a:gd name="connsiteX46" fmla="*/ 5475307 w 5831992"/>
              <a:gd name="connsiteY46" fmla="*/ 5551311 h 5823530"/>
              <a:gd name="connsiteX47" fmla="*/ 2552191 w 5831992"/>
              <a:gd name="connsiteY47" fmla="*/ 5422318 h 5823530"/>
              <a:gd name="connsiteX48" fmla="*/ 2552505 w 5831992"/>
              <a:gd name="connsiteY48" fmla="*/ 5422381 h 5823530"/>
              <a:gd name="connsiteX49" fmla="*/ 2552109 w 5831992"/>
              <a:gd name="connsiteY49" fmla="*/ 5425147 h 5823530"/>
              <a:gd name="connsiteX50" fmla="*/ 134937 w 5831992"/>
              <a:gd name="connsiteY50" fmla="*/ 3894848 h 5823530"/>
              <a:gd name="connsiteX51" fmla="*/ 136520 w 5831992"/>
              <a:gd name="connsiteY51" fmla="*/ 3894848 h 5823530"/>
              <a:gd name="connsiteX52" fmla="*/ 135465 w 5831992"/>
              <a:gd name="connsiteY52" fmla="*/ 3895112 h 5823530"/>
              <a:gd name="connsiteX53" fmla="*/ 161847 w 5831992"/>
              <a:gd name="connsiteY53" fmla="*/ 3766796 h 5823530"/>
              <a:gd name="connsiteX54" fmla="*/ 163430 w 5831992"/>
              <a:gd name="connsiteY54" fmla="*/ 3771539 h 5823530"/>
              <a:gd name="connsiteX55" fmla="*/ 168179 w 5831992"/>
              <a:gd name="connsiteY55" fmla="*/ 3769958 h 5823530"/>
              <a:gd name="connsiteX56" fmla="*/ 163430 w 5831992"/>
              <a:gd name="connsiteY56" fmla="*/ 3774701 h 5823530"/>
              <a:gd name="connsiteX57" fmla="*/ 161847 w 5831992"/>
              <a:gd name="connsiteY57" fmla="*/ 3766796 h 5823530"/>
              <a:gd name="connsiteX58" fmla="*/ 5708522 w 5831992"/>
              <a:gd name="connsiteY58" fmla="*/ 3412678 h 5823530"/>
              <a:gd name="connsiteX59" fmla="*/ 5705356 w 5831992"/>
              <a:gd name="connsiteY59" fmla="*/ 3419001 h 5823530"/>
              <a:gd name="connsiteX60" fmla="*/ 5705270 w 5831992"/>
              <a:gd name="connsiteY60" fmla="*/ 3418524 h 5823530"/>
              <a:gd name="connsiteX61" fmla="*/ 115941 w 5831992"/>
              <a:gd name="connsiteY61" fmla="*/ 3036427 h 5823530"/>
              <a:gd name="connsiteX62" fmla="*/ 116086 w 5831992"/>
              <a:gd name="connsiteY62" fmla="*/ 3036678 h 5823530"/>
              <a:gd name="connsiteX63" fmla="*/ 115941 w 5831992"/>
              <a:gd name="connsiteY63" fmla="*/ 3037020 h 5823530"/>
              <a:gd name="connsiteX64" fmla="*/ 114359 w 5831992"/>
              <a:gd name="connsiteY64" fmla="*/ 3039588 h 5823530"/>
              <a:gd name="connsiteX65" fmla="*/ 115941 w 5831992"/>
              <a:gd name="connsiteY65" fmla="*/ 3036427 h 5823530"/>
              <a:gd name="connsiteX66" fmla="*/ 115941 w 5831992"/>
              <a:gd name="connsiteY66" fmla="*/ 2965286 h 5823530"/>
              <a:gd name="connsiteX67" fmla="*/ 118499 w 5831992"/>
              <a:gd name="connsiteY67" fmla="*/ 2965286 h 5823530"/>
              <a:gd name="connsiteX68" fmla="*/ 118118 w 5831992"/>
              <a:gd name="connsiteY68" fmla="*/ 2966275 h 5823530"/>
              <a:gd name="connsiteX69" fmla="*/ 115941 w 5831992"/>
              <a:gd name="connsiteY69" fmla="*/ 2965286 h 5823530"/>
              <a:gd name="connsiteX70" fmla="*/ 118555 w 5831992"/>
              <a:gd name="connsiteY70" fmla="*/ 2965141 h 5823530"/>
              <a:gd name="connsiteX71" fmla="*/ 119107 w 5831992"/>
              <a:gd name="connsiteY71" fmla="*/ 2965286 h 5823530"/>
              <a:gd name="connsiteX72" fmla="*/ 118499 w 5831992"/>
              <a:gd name="connsiteY72" fmla="*/ 2965286 h 5823530"/>
              <a:gd name="connsiteX73" fmla="*/ 119305 w 5831992"/>
              <a:gd name="connsiteY73" fmla="*/ 2922800 h 5823530"/>
              <a:gd name="connsiteX74" fmla="*/ 122273 w 5831992"/>
              <a:gd name="connsiteY74" fmla="*/ 2925764 h 5823530"/>
              <a:gd name="connsiteX75" fmla="*/ 117524 w 5831992"/>
              <a:gd name="connsiteY75" fmla="*/ 2925764 h 5823530"/>
              <a:gd name="connsiteX76" fmla="*/ 119305 w 5831992"/>
              <a:gd name="connsiteY76" fmla="*/ 2922800 h 5823530"/>
              <a:gd name="connsiteX77" fmla="*/ 136520 w 5831992"/>
              <a:gd name="connsiteY77" fmla="*/ 2703239 h 5823530"/>
              <a:gd name="connsiteX78" fmla="*/ 133354 w 5831992"/>
              <a:gd name="connsiteY78" fmla="*/ 2709547 h 5823530"/>
              <a:gd name="connsiteX79" fmla="*/ 135933 w 5831992"/>
              <a:gd name="connsiteY79" fmla="*/ 2703552 h 5823530"/>
              <a:gd name="connsiteX80" fmla="*/ 45933 w 5831992"/>
              <a:gd name="connsiteY80" fmla="*/ 2472754 h 5823530"/>
              <a:gd name="connsiteX81" fmla="*/ 43126 w 5831992"/>
              <a:gd name="connsiteY81" fmla="*/ 2499390 h 5823530"/>
              <a:gd name="connsiteX82" fmla="*/ 43126 w 5831992"/>
              <a:gd name="connsiteY82" fmla="*/ 2489916 h 5823530"/>
              <a:gd name="connsiteX83" fmla="*/ 41543 w 5831992"/>
              <a:gd name="connsiteY83" fmla="*/ 2485161 h 5823530"/>
              <a:gd name="connsiteX84" fmla="*/ 43126 w 5831992"/>
              <a:gd name="connsiteY84" fmla="*/ 2477261 h 5823530"/>
              <a:gd name="connsiteX85" fmla="*/ 41543 w 5831992"/>
              <a:gd name="connsiteY85" fmla="*/ 2475679 h 5823530"/>
              <a:gd name="connsiteX86" fmla="*/ 45969 w 5831992"/>
              <a:gd name="connsiteY86" fmla="*/ 2472408 h 5823530"/>
              <a:gd name="connsiteX87" fmla="*/ 46291 w 5831992"/>
              <a:gd name="connsiteY87" fmla="*/ 2472515 h 5823530"/>
              <a:gd name="connsiteX88" fmla="*/ 45933 w 5831992"/>
              <a:gd name="connsiteY88" fmla="*/ 2472754 h 5823530"/>
              <a:gd name="connsiteX89" fmla="*/ 2746245 w 5831992"/>
              <a:gd name="connsiteY89" fmla="*/ 306384 h 5823530"/>
              <a:gd name="connsiteX90" fmla="*/ 2746813 w 5831992"/>
              <a:gd name="connsiteY90" fmla="*/ 306668 h 5823530"/>
              <a:gd name="connsiteX91" fmla="*/ 2746336 w 5831992"/>
              <a:gd name="connsiteY91" fmla="*/ 306683 h 5823530"/>
              <a:gd name="connsiteX92" fmla="*/ 2743647 w 5831992"/>
              <a:gd name="connsiteY92" fmla="*/ 298764 h 5823530"/>
              <a:gd name="connsiteX93" fmla="*/ 2745230 w 5831992"/>
              <a:gd name="connsiteY93" fmla="*/ 300345 h 5823530"/>
              <a:gd name="connsiteX94" fmla="*/ 2745428 w 5831992"/>
              <a:gd name="connsiteY94" fmla="*/ 303704 h 5823530"/>
              <a:gd name="connsiteX95" fmla="*/ 2746245 w 5831992"/>
              <a:gd name="connsiteY95" fmla="*/ 306384 h 5823530"/>
              <a:gd name="connsiteX96" fmla="*/ 2740481 w 5831992"/>
              <a:gd name="connsiteY96" fmla="*/ 303507 h 5823530"/>
              <a:gd name="connsiteX97" fmla="*/ 2743647 w 5831992"/>
              <a:gd name="connsiteY97" fmla="*/ 298764 h 5823530"/>
              <a:gd name="connsiteX98" fmla="*/ 4738171 w 5831992"/>
              <a:gd name="connsiteY98" fmla="*/ 268730 h 5823530"/>
              <a:gd name="connsiteX99" fmla="*/ 4738171 w 5831992"/>
              <a:gd name="connsiteY99" fmla="*/ 271892 h 5823530"/>
              <a:gd name="connsiteX100" fmla="*/ 4711260 w 5831992"/>
              <a:gd name="connsiteY100" fmla="*/ 265568 h 5823530"/>
              <a:gd name="connsiteX101" fmla="*/ 4711086 w 5831992"/>
              <a:gd name="connsiteY101" fmla="*/ 265702 h 5823530"/>
              <a:gd name="connsiteX102" fmla="*/ 4710972 w 5831992"/>
              <a:gd name="connsiteY102" fmla="*/ 265691 h 5823530"/>
              <a:gd name="connsiteX103" fmla="*/ 4709677 w 5831992"/>
              <a:gd name="connsiteY103" fmla="*/ 265568 h 5823530"/>
              <a:gd name="connsiteX104" fmla="*/ 4710972 w 5831992"/>
              <a:gd name="connsiteY104" fmla="*/ 265691 h 5823530"/>
              <a:gd name="connsiteX105" fmla="*/ 4709875 w 5831992"/>
              <a:gd name="connsiteY105" fmla="*/ 266161 h 5823530"/>
              <a:gd name="connsiteX106" fmla="*/ 4709677 w 5831992"/>
              <a:gd name="connsiteY106" fmla="*/ 265568 h 5823530"/>
              <a:gd name="connsiteX107" fmla="*/ 2393813 w 5831992"/>
              <a:gd name="connsiteY107" fmla="*/ 186530 h 5823530"/>
              <a:gd name="connsiteX108" fmla="*/ 2395396 w 5831992"/>
              <a:gd name="connsiteY108" fmla="*/ 188111 h 5823530"/>
              <a:gd name="connsiteX109" fmla="*/ 2393730 w 5831992"/>
              <a:gd name="connsiteY109" fmla="*/ 186863 h 5823530"/>
              <a:gd name="connsiteX110" fmla="*/ 4374684 w 5831992"/>
              <a:gd name="connsiteY110" fmla="*/ 141676 h 5823530"/>
              <a:gd name="connsiteX111" fmla="*/ 4378030 w 5831992"/>
              <a:gd name="connsiteY111" fmla="*/ 141899 h 5823530"/>
              <a:gd name="connsiteX112" fmla="*/ 4373985 w 5831992"/>
              <a:gd name="connsiteY112" fmla="*/ 142374 h 5823530"/>
              <a:gd name="connsiteX113" fmla="*/ 4388337 w 5831992"/>
              <a:gd name="connsiteY113" fmla="*/ 140688 h 5823530"/>
              <a:gd name="connsiteX114" fmla="*/ 4383588 w 5831992"/>
              <a:gd name="connsiteY114" fmla="*/ 142269 h 5823530"/>
              <a:gd name="connsiteX115" fmla="*/ 4378030 w 5831992"/>
              <a:gd name="connsiteY115" fmla="*/ 141899 h 5823530"/>
              <a:gd name="connsiteX116" fmla="*/ 373172 w 5831992"/>
              <a:gd name="connsiteY116" fmla="*/ 76272 h 5823530"/>
              <a:gd name="connsiteX117" fmla="*/ 377129 w 5831992"/>
              <a:gd name="connsiteY117" fmla="*/ 77458 h 5823530"/>
              <a:gd name="connsiteX118" fmla="*/ 376983 w 5831992"/>
              <a:gd name="connsiteY118" fmla="*/ 77656 h 5823530"/>
              <a:gd name="connsiteX119" fmla="*/ 372821 w 5831992"/>
              <a:gd name="connsiteY119" fmla="*/ 76377 h 5823530"/>
              <a:gd name="connsiteX120" fmla="*/ 366049 w 5831992"/>
              <a:gd name="connsiteY120" fmla="*/ 74296 h 5823530"/>
              <a:gd name="connsiteX121" fmla="*/ 372821 w 5831992"/>
              <a:gd name="connsiteY121" fmla="*/ 76377 h 5823530"/>
              <a:gd name="connsiteX122" fmla="*/ 369214 w 5831992"/>
              <a:gd name="connsiteY122" fmla="*/ 77458 h 5823530"/>
              <a:gd name="connsiteX123" fmla="*/ 366049 w 5831992"/>
              <a:gd name="connsiteY123" fmla="*/ 75877 h 5823530"/>
              <a:gd name="connsiteX124" fmla="*/ 366049 w 5831992"/>
              <a:gd name="connsiteY124" fmla="*/ 74296 h 5823530"/>
              <a:gd name="connsiteX125" fmla="*/ 3080817 w 5831992"/>
              <a:gd name="connsiteY125" fmla="*/ 0 h 5823530"/>
              <a:gd name="connsiteX126" fmla="*/ 3096646 w 5831992"/>
              <a:gd name="connsiteY126" fmla="*/ 14227 h 5823530"/>
              <a:gd name="connsiteX127" fmla="*/ 3091897 w 5831992"/>
              <a:gd name="connsiteY127" fmla="*/ 25293 h 5823530"/>
              <a:gd name="connsiteX128" fmla="*/ 3099812 w 5831992"/>
              <a:gd name="connsiteY128" fmla="*/ 39520 h 5823530"/>
              <a:gd name="connsiteX129" fmla="*/ 3125139 w 5831992"/>
              <a:gd name="connsiteY129" fmla="*/ 39520 h 5823530"/>
              <a:gd name="connsiteX130" fmla="*/ 3133054 w 5831992"/>
              <a:gd name="connsiteY130" fmla="*/ 52166 h 5823530"/>
              <a:gd name="connsiteX131" fmla="*/ 3133054 w 5831992"/>
              <a:gd name="connsiteY131" fmla="*/ 61650 h 5823530"/>
              <a:gd name="connsiteX132" fmla="*/ 3147301 w 5831992"/>
              <a:gd name="connsiteY132" fmla="*/ 55327 h 5823530"/>
              <a:gd name="connsiteX133" fmla="*/ 3136220 w 5831992"/>
              <a:gd name="connsiteY133" fmla="*/ 50585 h 5823530"/>
              <a:gd name="connsiteX134" fmla="*/ 3153633 w 5831992"/>
              <a:gd name="connsiteY134" fmla="*/ 52166 h 5823530"/>
              <a:gd name="connsiteX135" fmla="*/ 3147301 w 5831992"/>
              <a:gd name="connsiteY135" fmla="*/ 61650 h 5823530"/>
              <a:gd name="connsiteX136" fmla="*/ 3143031 w 5831992"/>
              <a:gd name="connsiteY136" fmla="*/ 62918 h 5823530"/>
              <a:gd name="connsiteX137" fmla="*/ 3142443 w 5831992"/>
              <a:gd name="connsiteY137" fmla="*/ 63211 h 5823530"/>
              <a:gd name="connsiteX138" fmla="*/ 3142391 w 5831992"/>
              <a:gd name="connsiteY138" fmla="*/ 63108 h 5823530"/>
              <a:gd name="connsiteX139" fmla="*/ 3139979 w 5831992"/>
              <a:gd name="connsiteY139" fmla="*/ 63824 h 5823530"/>
              <a:gd name="connsiteX140" fmla="*/ 3136220 w 5831992"/>
              <a:gd name="connsiteY140" fmla="*/ 69554 h 5823530"/>
              <a:gd name="connsiteX141" fmla="*/ 3148884 w 5831992"/>
              <a:gd name="connsiteY141" fmla="*/ 67973 h 5823530"/>
              <a:gd name="connsiteX142" fmla="*/ 3150467 w 5831992"/>
              <a:gd name="connsiteY142" fmla="*/ 77458 h 5823530"/>
              <a:gd name="connsiteX143" fmla="*/ 3147301 w 5831992"/>
              <a:gd name="connsiteY143" fmla="*/ 80619 h 5823530"/>
              <a:gd name="connsiteX144" fmla="*/ 3155216 w 5831992"/>
              <a:gd name="connsiteY144" fmla="*/ 96427 h 5823530"/>
              <a:gd name="connsiteX145" fmla="*/ 3161547 w 5831992"/>
              <a:gd name="connsiteY145" fmla="*/ 98008 h 5823530"/>
              <a:gd name="connsiteX146" fmla="*/ 3164713 w 5831992"/>
              <a:gd name="connsiteY146" fmla="*/ 107492 h 5823530"/>
              <a:gd name="connsiteX147" fmla="*/ 3164713 w 5831992"/>
              <a:gd name="connsiteY147" fmla="*/ 115396 h 5823530"/>
              <a:gd name="connsiteX148" fmla="*/ 3166296 w 5831992"/>
              <a:gd name="connsiteY148" fmla="*/ 107492 h 5823530"/>
              <a:gd name="connsiteX149" fmla="*/ 3174211 w 5831992"/>
              <a:gd name="connsiteY149" fmla="*/ 110653 h 5823530"/>
              <a:gd name="connsiteX150" fmla="*/ 3172628 w 5831992"/>
              <a:gd name="connsiteY150" fmla="*/ 116977 h 5823530"/>
              <a:gd name="connsiteX151" fmla="*/ 3180543 w 5831992"/>
              <a:gd name="connsiteY151" fmla="*/ 112235 h 5823530"/>
              <a:gd name="connsiteX152" fmla="*/ 3180543 w 5831992"/>
              <a:gd name="connsiteY152" fmla="*/ 116977 h 5823530"/>
              <a:gd name="connsiteX153" fmla="*/ 3190040 w 5831992"/>
              <a:gd name="connsiteY153" fmla="*/ 113815 h 5823530"/>
              <a:gd name="connsiteX154" fmla="*/ 3193206 w 5831992"/>
              <a:gd name="connsiteY154" fmla="*/ 116977 h 5823530"/>
              <a:gd name="connsiteX155" fmla="*/ 3196372 w 5831992"/>
              <a:gd name="connsiteY155" fmla="*/ 113815 h 5823530"/>
              <a:gd name="connsiteX156" fmla="*/ 3197955 w 5831992"/>
              <a:gd name="connsiteY156" fmla="*/ 115396 h 5823530"/>
              <a:gd name="connsiteX157" fmla="*/ 3218533 w 5831992"/>
              <a:gd name="connsiteY157" fmla="*/ 107492 h 5823530"/>
              <a:gd name="connsiteX158" fmla="*/ 3226448 w 5831992"/>
              <a:gd name="connsiteY158" fmla="*/ 109073 h 5823530"/>
              <a:gd name="connsiteX159" fmla="*/ 3231197 w 5831992"/>
              <a:gd name="connsiteY159" fmla="*/ 102750 h 5823530"/>
              <a:gd name="connsiteX160" fmla="*/ 3237529 w 5831992"/>
              <a:gd name="connsiteY160" fmla="*/ 107492 h 5823530"/>
              <a:gd name="connsiteX161" fmla="*/ 3239112 w 5831992"/>
              <a:gd name="connsiteY161" fmla="*/ 104331 h 5823530"/>
              <a:gd name="connsiteX162" fmla="*/ 3234363 w 5831992"/>
              <a:gd name="connsiteY162" fmla="*/ 101169 h 5823530"/>
              <a:gd name="connsiteX163" fmla="*/ 3239112 w 5831992"/>
              <a:gd name="connsiteY163" fmla="*/ 93265 h 5823530"/>
              <a:gd name="connsiteX164" fmla="*/ 3251776 w 5831992"/>
              <a:gd name="connsiteY164" fmla="*/ 96427 h 5823530"/>
              <a:gd name="connsiteX165" fmla="*/ 3261273 w 5831992"/>
              <a:gd name="connsiteY165" fmla="*/ 88523 h 5823530"/>
              <a:gd name="connsiteX166" fmla="*/ 3261273 w 5831992"/>
              <a:gd name="connsiteY166" fmla="*/ 90104 h 5823530"/>
              <a:gd name="connsiteX167" fmla="*/ 3261273 w 5831992"/>
              <a:gd name="connsiteY167" fmla="*/ 93265 h 5823530"/>
              <a:gd name="connsiteX168" fmla="*/ 3264439 w 5831992"/>
              <a:gd name="connsiteY168" fmla="*/ 96427 h 5823530"/>
              <a:gd name="connsiteX169" fmla="*/ 3264439 w 5831992"/>
              <a:gd name="connsiteY169" fmla="*/ 93265 h 5823530"/>
              <a:gd name="connsiteX170" fmla="*/ 3267605 w 5831992"/>
              <a:gd name="connsiteY170" fmla="*/ 98008 h 5823530"/>
              <a:gd name="connsiteX171" fmla="*/ 3262856 w 5831992"/>
              <a:gd name="connsiteY171" fmla="*/ 99588 h 5823530"/>
              <a:gd name="connsiteX172" fmla="*/ 3270771 w 5831992"/>
              <a:gd name="connsiteY172" fmla="*/ 109073 h 5823530"/>
              <a:gd name="connsiteX173" fmla="*/ 3269188 w 5831992"/>
              <a:gd name="connsiteY173" fmla="*/ 121719 h 5823530"/>
              <a:gd name="connsiteX174" fmla="*/ 3267605 w 5831992"/>
              <a:gd name="connsiteY174" fmla="*/ 121719 h 5823530"/>
              <a:gd name="connsiteX175" fmla="*/ 3256524 w 5831992"/>
              <a:gd name="connsiteY175" fmla="*/ 113815 h 5823530"/>
              <a:gd name="connsiteX176" fmla="*/ 3256524 w 5831992"/>
              <a:gd name="connsiteY176" fmla="*/ 110653 h 5823530"/>
              <a:gd name="connsiteX177" fmla="*/ 3243861 w 5831992"/>
              <a:gd name="connsiteY177" fmla="*/ 123300 h 5823530"/>
              <a:gd name="connsiteX178" fmla="*/ 3245444 w 5831992"/>
              <a:gd name="connsiteY178" fmla="*/ 135946 h 5823530"/>
              <a:gd name="connsiteX179" fmla="*/ 3247027 w 5831992"/>
              <a:gd name="connsiteY179" fmla="*/ 140688 h 5823530"/>
              <a:gd name="connsiteX180" fmla="*/ 3261273 w 5831992"/>
              <a:gd name="connsiteY180" fmla="*/ 143850 h 5823530"/>
              <a:gd name="connsiteX181" fmla="*/ 3267605 w 5831992"/>
              <a:gd name="connsiteY181" fmla="*/ 135946 h 5823530"/>
              <a:gd name="connsiteX182" fmla="*/ 3267605 w 5831992"/>
              <a:gd name="connsiteY182" fmla="*/ 140688 h 5823530"/>
              <a:gd name="connsiteX183" fmla="*/ 3266022 w 5831992"/>
              <a:gd name="connsiteY183" fmla="*/ 145431 h 5823530"/>
              <a:gd name="connsiteX184" fmla="*/ 3270771 w 5831992"/>
              <a:gd name="connsiteY184" fmla="*/ 150173 h 5823530"/>
              <a:gd name="connsiteX185" fmla="*/ 3266022 w 5831992"/>
              <a:gd name="connsiteY185" fmla="*/ 151753 h 5823530"/>
              <a:gd name="connsiteX186" fmla="*/ 3272354 w 5831992"/>
              <a:gd name="connsiteY186" fmla="*/ 156495 h 5823530"/>
              <a:gd name="connsiteX187" fmla="*/ 3267605 w 5831992"/>
              <a:gd name="connsiteY187" fmla="*/ 161238 h 5823530"/>
              <a:gd name="connsiteX188" fmla="*/ 3275520 w 5831992"/>
              <a:gd name="connsiteY188" fmla="*/ 167561 h 5823530"/>
              <a:gd name="connsiteX189" fmla="*/ 3280269 w 5831992"/>
              <a:gd name="connsiteY189" fmla="*/ 170722 h 5823530"/>
              <a:gd name="connsiteX190" fmla="*/ 3289767 w 5831992"/>
              <a:gd name="connsiteY190" fmla="*/ 173884 h 5823530"/>
              <a:gd name="connsiteX191" fmla="*/ 3300847 w 5831992"/>
              <a:gd name="connsiteY191" fmla="*/ 172304 h 5823530"/>
              <a:gd name="connsiteX192" fmla="*/ 3302430 w 5831992"/>
              <a:gd name="connsiteY192" fmla="*/ 175465 h 5823530"/>
              <a:gd name="connsiteX193" fmla="*/ 3307179 w 5831992"/>
              <a:gd name="connsiteY193" fmla="*/ 170722 h 5823530"/>
              <a:gd name="connsiteX194" fmla="*/ 3311928 w 5831992"/>
              <a:gd name="connsiteY194" fmla="*/ 170722 h 5823530"/>
              <a:gd name="connsiteX195" fmla="*/ 3311928 w 5831992"/>
              <a:gd name="connsiteY195" fmla="*/ 167561 h 5823530"/>
              <a:gd name="connsiteX196" fmla="*/ 3318260 w 5831992"/>
              <a:gd name="connsiteY196" fmla="*/ 169142 h 5823530"/>
              <a:gd name="connsiteX197" fmla="*/ 3319843 w 5831992"/>
              <a:gd name="connsiteY197" fmla="*/ 164400 h 5823530"/>
              <a:gd name="connsiteX198" fmla="*/ 3321426 w 5831992"/>
              <a:gd name="connsiteY198" fmla="*/ 154915 h 5823530"/>
              <a:gd name="connsiteX199" fmla="*/ 3326174 w 5831992"/>
              <a:gd name="connsiteY199" fmla="*/ 153335 h 5823530"/>
              <a:gd name="connsiteX200" fmla="*/ 3323009 w 5831992"/>
              <a:gd name="connsiteY200" fmla="*/ 148592 h 5823530"/>
              <a:gd name="connsiteX201" fmla="*/ 3332506 w 5831992"/>
              <a:gd name="connsiteY201" fmla="*/ 147011 h 5823530"/>
              <a:gd name="connsiteX202" fmla="*/ 3321426 w 5831992"/>
              <a:gd name="connsiteY202" fmla="*/ 140688 h 5823530"/>
              <a:gd name="connsiteX203" fmla="*/ 3329340 w 5831992"/>
              <a:gd name="connsiteY203" fmla="*/ 139107 h 5823530"/>
              <a:gd name="connsiteX204" fmla="*/ 3337255 w 5831992"/>
              <a:gd name="connsiteY204" fmla="*/ 150173 h 5823530"/>
              <a:gd name="connsiteX205" fmla="*/ 3348336 w 5831992"/>
              <a:gd name="connsiteY205" fmla="*/ 128042 h 5823530"/>
              <a:gd name="connsiteX206" fmla="*/ 3344329 w 5831992"/>
              <a:gd name="connsiteY206" fmla="*/ 116038 h 5823530"/>
              <a:gd name="connsiteX207" fmla="*/ 3342251 w 5831992"/>
              <a:gd name="connsiteY207" fmla="*/ 114015 h 5823530"/>
              <a:gd name="connsiteX208" fmla="*/ 3340421 w 5831992"/>
              <a:gd name="connsiteY208" fmla="*/ 112235 h 5823530"/>
              <a:gd name="connsiteX209" fmla="*/ 3329340 w 5831992"/>
              <a:gd name="connsiteY209" fmla="*/ 113815 h 5823530"/>
              <a:gd name="connsiteX210" fmla="*/ 3326174 w 5831992"/>
              <a:gd name="connsiteY210" fmla="*/ 120138 h 5823530"/>
              <a:gd name="connsiteX211" fmla="*/ 3321426 w 5831992"/>
              <a:gd name="connsiteY211" fmla="*/ 120138 h 5823530"/>
              <a:gd name="connsiteX212" fmla="*/ 3329340 w 5831992"/>
              <a:gd name="connsiteY212" fmla="*/ 109073 h 5823530"/>
              <a:gd name="connsiteX213" fmla="*/ 3343587 w 5831992"/>
              <a:gd name="connsiteY213" fmla="*/ 109073 h 5823530"/>
              <a:gd name="connsiteX214" fmla="*/ 3349919 w 5831992"/>
              <a:gd name="connsiteY214" fmla="*/ 102750 h 5823530"/>
              <a:gd name="connsiteX215" fmla="*/ 3351502 w 5831992"/>
              <a:gd name="connsiteY215" fmla="*/ 99588 h 5823530"/>
              <a:gd name="connsiteX216" fmla="*/ 3353085 w 5831992"/>
              <a:gd name="connsiteY216" fmla="*/ 101169 h 5823530"/>
              <a:gd name="connsiteX217" fmla="*/ 3353085 w 5831992"/>
              <a:gd name="connsiteY217" fmla="*/ 102750 h 5823530"/>
              <a:gd name="connsiteX218" fmla="*/ 3354668 w 5831992"/>
              <a:gd name="connsiteY218" fmla="*/ 101169 h 5823530"/>
              <a:gd name="connsiteX219" fmla="*/ 3353085 w 5831992"/>
              <a:gd name="connsiteY219" fmla="*/ 101169 h 5823530"/>
              <a:gd name="connsiteX220" fmla="*/ 3354668 w 5831992"/>
              <a:gd name="connsiteY220" fmla="*/ 98008 h 5823530"/>
              <a:gd name="connsiteX221" fmla="*/ 3365748 w 5831992"/>
              <a:gd name="connsiteY221" fmla="*/ 98008 h 5823530"/>
              <a:gd name="connsiteX222" fmla="*/ 3400573 w 5831992"/>
              <a:gd name="connsiteY222" fmla="*/ 74296 h 5823530"/>
              <a:gd name="connsiteX223" fmla="*/ 3406905 w 5831992"/>
              <a:gd name="connsiteY223" fmla="*/ 71135 h 5823530"/>
              <a:gd name="connsiteX224" fmla="*/ 3403739 w 5831992"/>
              <a:gd name="connsiteY224" fmla="*/ 64811 h 5823530"/>
              <a:gd name="connsiteX225" fmla="*/ 3406905 w 5831992"/>
              <a:gd name="connsiteY225" fmla="*/ 52166 h 5823530"/>
              <a:gd name="connsiteX226" fmla="*/ 3422735 w 5831992"/>
              <a:gd name="connsiteY226" fmla="*/ 52166 h 5823530"/>
              <a:gd name="connsiteX227" fmla="*/ 3424318 w 5831992"/>
              <a:gd name="connsiteY227" fmla="*/ 39520 h 5823530"/>
              <a:gd name="connsiteX228" fmla="*/ 3421152 w 5831992"/>
              <a:gd name="connsiteY228" fmla="*/ 31616 h 5823530"/>
              <a:gd name="connsiteX229" fmla="*/ 3402156 w 5831992"/>
              <a:gd name="connsiteY229" fmla="*/ 33196 h 5823530"/>
              <a:gd name="connsiteX230" fmla="*/ 3402156 w 5831992"/>
              <a:gd name="connsiteY230" fmla="*/ 30035 h 5823530"/>
              <a:gd name="connsiteX231" fmla="*/ 3391076 w 5831992"/>
              <a:gd name="connsiteY231" fmla="*/ 26873 h 5823530"/>
              <a:gd name="connsiteX232" fmla="*/ 3433816 w 5831992"/>
              <a:gd name="connsiteY232" fmla="*/ 23711 h 5823530"/>
              <a:gd name="connsiteX233" fmla="*/ 3443313 w 5831992"/>
              <a:gd name="connsiteY233" fmla="*/ 25293 h 5823530"/>
              <a:gd name="connsiteX234" fmla="*/ 3452811 w 5831992"/>
              <a:gd name="connsiteY234" fmla="*/ 36358 h 5823530"/>
              <a:gd name="connsiteX235" fmla="*/ 3449645 w 5831992"/>
              <a:gd name="connsiteY235" fmla="*/ 52166 h 5823530"/>
              <a:gd name="connsiteX236" fmla="*/ 3441730 w 5831992"/>
              <a:gd name="connsiteY236" fmla="*/ 61650 h 5823530"/>
              <a:gd name="connsiteX237" fmla="*/ 3430650 w 5831992"/>
              <a:gd name="connsiteY237" fmla="*/ 52166 h 5823530"/>
              <a:gd name="connsiteX238" fmla="*/ 3435398 w 5831992"/>
              <a:gd name="connsiteY238" fmla="*/ 69554 h 5823530"/>
              <a:gd name="connsiteX239" fmla="*/ 3430650 w 5831992"/>
              <a:gd name="connsiteY239" fmla="*/ 86942 h 5823530"/>
              <a:gd name="connsiteX240" fmla="*/ 3414820 w 5831992"/>
              <a:gd name="connsiteY240" fmla="*/ 86942 h 5823530"/>
              <a:gd name="connsiteX241" fmla="*/ 3421152 w 5831992"/>
              <a:gd name="connsiteY241" fmla="*/ 91684 h 5823530"/>
              <a:gd name="connsiteX242" fmla="*/ 3417986 w 5831992"/>
              <a:gd name="connsiteY242" fmla="*/ 96427 h 5823530"/>
              <a:gd name="connsiteX243" fmla="*/ 3413237 w 5831992"/>
              <a:gd name="connsiteY243" fmla="*/ 93265 h 5823530"/>
              <a:gd name="connsiteX244" fmla="*/ 3402156 w 5831992"/>
              <a:gd name="connsiteY244" fmla="*/ 93265 h 5823530"/>
              <a:gd name="connsiteX245" fmla="*/ 3403739 w 5831992"/>
              <a:gd name="connsiteY245" fmla="*/ 90104 h 5823530"/>
              <a:gd name="connsiteX246" fmla="*/ 3400573 w 5831992"/>
              <a:gd name="connsiteY246" fmla="*/ 90104 h 5823530"/>
              <a:gd name="connsiteX247" fmla="*/ 3392659 w 5831992"/>
              <a:gd name="connsiteY247" fmla="*/ 96427 h 5823530"/>
              <a:gd name="connsiteX248" fmla="*/ 3392659 w 5831992"/>
              <a:gd name="connsiteY248" fmla="*/ 101169 h 5823530"/>
              <a:gd name="connsiteX249" fmla="*/ 3386327 w 5831992"/>
              <a:gd name="connsiteY249" fmla="*/ 104331 h 5823530"/>
              <a:gd name="connsiteX250" fmla="*/ 3384744 w 5831992"/>
              <a:gd name="connsiteY250" fmla="*/ 120138 h 5823530"/>
              <a:gd name="connsiteX251" fmla="*/ 3386327 w 5831992"/>
              <a:gd name="connsiteY251" fmla="*/ 132784 h 5823530"/>
              <a:gd name="connsiteX252" fmla="*/ 3384744 w 5831992"/>
              <a:gd name="connsiteY252" fmla="*/ 137527 h 5823530"/>
              <a:gd name="connsiteX253" fmla="*/ 3398990 w 5831992"/>
              <a:gd name="connsiteY253" fmla="*/ 140688 h 5823530"/>
              <a:gd name="connsiteX254" fmla="*/ 3406905 w 5831992"/>
              <a:gd name="connsiteY254" fmla="*/ 139107 h 5823530"/>
              <a:gd name="connsiteX255" fmla="*/ 3408488 w 5831992"/>
              <a:gd name="connsiteY255" fmla="*/ 148592 h 5823530"/>
              <a:gd name="connsiteX256" fmla="*/ 3397408 w 5831992"/>
              <a:gd name="connsiteY256" fmla="*/ 162819 h 5823530"/>
              <a:gd name="connsiteX257" fmla="*/ 3397408 w 5831992"/>
              <a:gd name="connsiteY257" fmla="*/ 172304 h 5823530"/>
              <a:gd name="connsiteX258" fmla="*/ 3402156 w 5831992"/>
              <a:gd name="connsiteY258" fmla="*/ 175465 h 5823530"/>
              <a:gd name="connsiteX259" fmla="*/ 3402156 w 5831992"/>
              <a:gd name="connsiteY259" fmla="*/ 183369 h 5823530"/>
              <a:gd name="connsiteX260" fmla="*/ 3417986 w 5831992"/>
              <a:gd name="connsiteY260" fmla="*/ 189692 h 5823530"/>
              <a:gd name="connsiteX261" fmla="*/ 3424318 w 5831992"/>
              <a:gd name="connsiteY261" fmla="*/ 186530 h 5823530"/>
              <a:gd name="connsiteX262" fmla="*/ 3430650 w 5831992"/>
              <a:gd name="connsiteY262" fmla="*/ 188111 h 5823530"/>
              <a:gd name="connsiteX263" fmla="*/ 3436981 w 5831992"/>
              <a:gd name="connsiteY263" fmla="*/ 183369 h 5823530"/>
              <a:gd name="connsiteX264" fmla="*/ 3432233 w 5831992"/>
              <a:gd name="connsiteY264" fmla="*/ 180207 h 5823530"/>
              <a:gd name="connsiteX265" fmla="*/ 3433816 w 5831992"/>
              <a:gd name="connsiteY265" fmla="*/ 175465 h 5823530"/>
              <a:gd name="connsiteX266" fmla="*/ 3436981 w 5831992"/>
              <a:gd name="connsiteY266" fmla="*/ 170722 h 5823530"/>
              <a:gd name="connsiteX267" fmla="*/ 3430650 w 5831992"/>
              <a:gd name="connsiteY267" fmla="*/ 158077 h 5823530"/>
              <a:gd name="connsiteX268" fmla="*/ 3448062 w 5831992"/>
              <a:gd name="connsiteY268" fmla="*/ 142269 h 5823530"/>
              <a:gd name="connsiteX269" fmla="*/ 3443313 w 5831992"/>
              <a:gd name="connsiteY269" fmla="*/ 139107 h 5823530"/>
              <a:gd name="connsiteX270" fmla="*/ 3448062 w 5831992"/>
              <a:gd name="connsiteY270" fmla="*/ 135946 h 5823530"/>
              <a:gd name="connsiteX271" fmla="*/ 3444896 w 5831992"/>
              <a:gd name="connsiteY271" fmla="*/ 134365 h 5823530"/>
              <a:gd name="connsiteX272" fmla="*/ 3438564 w 5831992"/>
              <a:gd name="connsiteY272" fmla="*/ 128042 h 5823530"/>
              <a:gd name="connsiteX273" fmla="*/ 3441730 w 5831992"/>
              <a:gd name="connsiteY273" fmla="*/ 120138 h 5823530"/>
              <a:gd name="connsiteX274" fmla="*/ 3460726 w 5831992"/>
              <a:gd name="connsiteY274" fmla="*/ 128042 h 5823530"/>
              <a:gd name="connsiteX275" fmla="*/ 3463892 w 5831992"/>
              <a:gd name="connsiteY275" fmla="*/ 123300 h 5823530"/>
              <a:gd name="connsiteX276" fmla="*/ 3471806 w 5831992"/>
              <a:gd name="connsiteY276" fmla="*/ 120138 h 5823530"/>
              <a:gd name="connsiteX277" fmla="*/ 3467058 w 5831992"/>
              <a:gd name="connsiteY277" fmla="*/ 120138 h 5823530"/>
              <a:gd name="connsiteX278" fmla="*/ 3468641 w 5831992"/>
              <a:gd name="connsiteY278" fmla="*/ 116977 h 5823530"/>
              <a:gd name="connsiteX279" fmla="*/ 3478138 w 5831992"/>
              <a:gd name="connsiteY279" fmla="*/ 118557 h 5823530"/>
              <a:gd name="connsiteX280" fmla="*/ 3482887 w 5831992"/>
              <a:gd name="connsiteY280" fmla="*/ 121719 h 5823530"/>
              <a:gd name="connsiteX281" fmla="*/ 3481304 w 5831992"/>
              <a:gd name="connsiteY281" fmla="*/ 112235 h 5823530"/>
              <a:gd name="connsiteX282" fmla="*/ 3486053 w 5831992"/>
              <a:gd name="connsiteY282" fmla="*/ 115396 h 5823530"/>
              <a:gd name="connsiteX283" fmla="*/ 3487636 w 5831992"/>
              <a:gd name="connsiteY283" fmla="*/ 99588 h 5823530"/>
              <a:gd name="connsiteX284" fmla="*/ 3487636 w 5831992"/>
              <a:gd name="connsiteY284" fmla="*/ 90104 h 5823530"/>
              <a:gd name="connsiteX285" fmla="*/ 3492385 w 5831992"/>
              <a:gd name="connsiteY285" fmla="*/ 102750 h 5823530"/>
              <a:gd name="connsiteX286" fmla="*/ 3489219 w 5831992"/>
              <a:gd name="connsiteY286" fmla="*/ 102750 h 5823530"/>
              <a:gd name="connsiteX287" fmla="*/ 3492385 w 5831992"/>
              <a:gd name="connsiteY287" fmla="*/ 107492 h 5823530"/>
              <a:gd name="connsiteX288" fmla="*/ 3490802 w 5831992"/>
              <a:gd name="connsiteY288" fmla="*/ 112235 h 5823530"/>
              <a:gd name="connsiteX289" fmla="*/ 3497134 w 5831992"/>
              <a:gd name="connsiteY289" fmla="*/ 120138 h 5823530"/>
              <a:gd name="connsiteX290" fmla="*/ 3508214 w 5831992"/>
              <a:gd name="connsiteY290" fmla="*/ 116977 h 5823530"/>
              <a:gd name="connsiteX291" fmla="*/ 3511380 w 5831992"/>
              <a:gd name="connsiteY291" fmla="*/ 120138 h 5823530"/>
              <a:gd name="connsiteX292" fmla="*/ 3512963 w 5831992"/>
              <a:gd name="connsiteY292" fmla="*/ 120138 h 5823530"/>
              <a:gd name="connsiteX293" fmla="*/ 3511380 w 5831992"/>
              <a:gd name="connsiteY293" fmla="*/ 128042 h 5823530"/>
              <a:gd name="connsiteX294" fmla="*/ 3489219 w 5831992"/>
              <a:gd name="connsiteY294" fmla="*/ 123300 h 5823530"/>
              <a:gd name="connsiteX295" fmla="*/ 3486053 w 5831992"/>
              <a:gd name="connsiteY295" fmla="*/ 113815 h 5823530"/>
              <a:gd name="connsiteX296" fmla="*/ 3482887 w 5831992"/>
              <a:gd name="connsiteY296" fmla="*/ 124880 h 5823530"/>
              <a:gd name="connsiteX297" fmla="*/ 3482887 w 5831992"/>
              <a:gd name="connsiteY297" fmla="*/ 128042 h 5823530"/>
              <a:gd name="connsiteX298" fmla="*/ 3482887 w 5831992"/>
              <a:gd name="connsiteY298" fmla="*/ 150173 h 5823530"/>
              <a:gd name="connsiteX299" fmla="*/ 3474972 w 5831992"/>
              <a:gd name="connsiteY299" fmla="*/ 153335 h 5823530"/>
              <a:gd name="connsiteX300" fmla="*/ 3493968 w 5831992"/>
              <a:gd name="connsiteY300" fmla="*/ 145431 h 5823530"/>
              <a:gd name="connsiteX301" fmla="*/ 3511380 w 5831992"/>
              <a:gd name="connsiteY301" fmla="*/ 156495 h 5823530"/>
              <a:gd name="connsiteX302" fmla="*/ 3505049 w 5831992"/>
              <a:gd name="connsiteY302" fmla="*/ 145431 h 5823530"/>
              <a:gd name="connsiteX303" fmla="*/ 3497134 w 5831992"/>
              <a:gd name="connsiteY303" fmla="*/ 135946 h 5823530"/>
              <a:gd name="connsiteX304" fmla="*/ 3489219 w 5831992"/>
              <a:gd name="connsiteY304" fmla="*/ 135946 h 5823530"/>
              <a:gd name="connsiteX305" fmla="*/ 3501883 w 5831992"/>
              <a:gd name="connsiteY305" fmla="*/ 128042 h 5823530"/>
              <a:gd name="connsiteX306" fmla="*/ 3505049 w 5831992"/>
              <a:gd name="connsiteY306" fmla="*/ 139107 h 5823530"/>
              <a:gd name="connsiteX307" fmla="*/ 3527210 w 5831992"/>
              <a:gd name="connsiteY307" fmla="*/ 139107 h 5823530"/>
              <a:gd name="connsiteX308" fmla="*/ 3527210 w 5831992"/>
              <a:gd name="connsiteY308" fmla="*/ 131204 h 5823530"/>
              <a:gd name="connsiteX309" fmla="*/ 3516129 w 5831992"/>
              <a:gd name="connsiteY309" fmla="*/ 123300 h 5823530"/>
              <a:gd name="connsiteX310" fmla="*/ 3517712 w 5831992"/>
              <a:gd name="connsiteY310" fmla="*/ 123300 h 5823530"/>
              <a:gd name="connsiteX311" fmla="*/ 3530376 w 5831992"/>
              <a:gd name="connsiteY311" fmla="*/ 115396 h 5823530"/>
              <a:gd name="connsiteX312" fmla="*/ 3533542 w 5831992"/>
              <a:gd name="connsiteY312" fmla="*/ 113815 h 5823530"/>
              <a:gd name="connsiteX313" fmla="*/ 3531959 w 5831992"/>
              <a:gd name="connsiteY313" fmla="*/ 109073 h 5823530"/>
              <a:gd name="connsiteX314" fmla="*/ 3536708 w 5831992"/>
              <a:gd name="connsiteY314" fmla="*/ 109073 h 5823530"/>
              <a:gd name="connsiteX315" fmla="*/ 3538291 w 5831992"/>
              <a:gd name="connsiteY315" fmla="*/ 124880 h 5823530"/>
              <a:gd name="connsiteX316" fmla="*/ 3549371 w 5831992"/>
              <a:gd name="connsiteY316" fmla="*/ 124880 h 5823530"/>
              <a:gd name="connsiteX317" fmla="*/ 3552537 w 5831992"/>
              <a:gd name="connsiteY317" fmla="*/ 112235 h 5823530"/>
              <a:gd name="connsiteX318" fmla="*/ 3573116 w 5831992"/>
              <a:gd name="connsiteY318" fmla="*/ 112235 h 5823530"/>
              <a:gd name="connsiteX319" fmla="*/ 3585779 w 5831992"/>
              <a:gd name="connsiteY319" fmla="*/ 134365 h 5823530"/>
              <a:gd name="connsiteX320" fmla="*/ 3574699 w 5831992"/>
              <a:gd name="connsiteY320" fmla="*/ 131204 h 5823530"/>
              <a:gd name="connsiteX321" fmla="*/ 3584196 w 5831992"/>
              <a:gd name="connsiteY321" fmla="*/ 145431 h 5823530"/>
              <a:gd name="connsiteX322" fmla="*/ 3601609 w 5831992"/>
              <a:gd name="connsiteY322" fmla="*/ 140688 h 5823530"/>
              <a:gd name="connsiteX323" fmla="*/ 3611107 w 5831992"/>
              <a:gd name="connsiteY323" fmla="*/ 145431 h 5823530"/>
              <a:gd name="connsiteX324" fmla="*/ 3620604 w 5831992"/>
              <a:gd name="connsiteY324" fmla="*/ 135946 h 5823530"/>
              <a:gd name="connsiteX325" fmla="*/ 3617438 w 5831992"/>
              <a:gd name="connsiteY325" fmla="*/ 129623 h 5823530"/>
              <a:gd name="connsiteX326" fmla="*/ 3615855 w 5831992"/>
              <a:gd name="connsiteY326" fmla="*/ 124880 h 5823530"/>
              <a:gd name="connsiteX327" fmla="*/ 3603192 w 5831992"/>
              <a:gd name="connsiteY327" fmla="*/ 112235 h 5823530"/>
              <a:gd name="connsiteX328" fmla="*/ 3614272 w 5831992"/>
              <a:gd name="connsiteY328" fmla="*/ 98008 h 5823530"/>
              <a:gd name="connsiteX329" fmla="*/ 3617438 w 5831992"/>
              <a:gd name="connsiteY329" fmla="*/ 102750 h 5823530"/>
              <a:gd name="connsiteX330" fmla="*/ 3630102 w 5831992"/>
              <a:gd name="connsiteY330" fmla="*/ 107492 h 5823530"/>
              <a:gd name="connsiteX331" fmla="*/ 3628519 w 5831992"/>
              <a:gd name="connsiteY331" fmla="*/ 112235 h 5823530"/>
              <a:gd name="connsiteX332" fmla="*/ 3633268 w 5831992"/>
              <a:gd name="connsiteY332" fmla="*/ 113815 h 5823530"/>
              <a:gd name="connsiteX333" fmla="*/ 3644349 w 5831992"/>
              <a:gd name="connsiteY333" fmla="*/ 102750 h 5823530"/>
              <a:gd name="connsiteX334" fmla="*/ 3647515 w 5831992"/>
              <a:gd name="connsiteY334" fmla="*/ 94846 h 5823530"/>
              <a:gd name="connsiteX335" fmla="*/ 3649098 w 5831992"/>
              <a:gd name="connsiteY335" fmla="*/ 85362 h 5823530"/>
              <a:gd name="connsiteX336" fmla="*/ 3644349 w 5831992"/>
              <a:gd name="connsiteY336" fmla="*/ 74296 h 5823530"/>
              <a:gd name="connsiteX337" fmla="*/ 3636434 w 5831992"/>
              <a:gd name="connsiteY337" fmla="*/ 67973 h 5823530"/>
              <a:gd name="connsiteX338" fmla="*/ 3626936 w 5831992"/>
              <a:gd name="connsiteY338" fmla="*/ 66393 h 5823530"/>
              <a:gd name="connsiteX339" fmla="*/ 3623770 w 5831992"/>
              <a:gd name="connsiteY339" fmla="*/ 67973 h 5823530"/>
              <a:gd name="connsiteX340" fmla="*/ 3617438 w 5831992"/>
              <a:gd name="connsiteY340" fmla="*/ 64811 h 5823530"/>
              <a:gd name="connsiteX341" fmla="*/ 3612690 w 5831992"/>
              <a:gd name="connsiteY341" fmla="*/ 71135 h 5823530"/>
              <a:gd name="connsiteX342" fmla="*/ 3606358 w 5831992"/>
              <a:gd name="connsiteY342" fmla="*/ 69554 h 5823530"/>
              <a:gd name="connsiteX343" fmla="*/ 3611107 w 5831992"/>
              <a:gd name="connsiteY343" fmla="*/ 72715 h 5823530"/>
              <a:gd name="connsiteX344" fmla="*/ 3600026 w 5831992"/>
              <a:gd name="connsiteY344" fmla="*/ 69554 h 5823530"/>
              <a:gd name="connsiteX345" fmla="*/ 3604775 w 5831992"/>
              <a:gd name="connsiteY345" fmla="*/ 66393 h 5823530"/>
              <a:gd name="connsiteX346" fmla="*/ 3609524 w 5831992"/>
              <a:gd name="connsiteY346" fmla="*/ 58489 h 5823530"/>
              <a:gd name="connsiteX347" fmla="*/ 3606358 w 5831992"/>
              <a:gd name="connsiteY347" fmla="*/ 53746 h 5823530"/>
              <a:gd name="connsiteX348" fmla="*/ 3609524 w 5831992"/>
              <a:gd name="connsiteY348" fmla="*/ 41100 h 5823530"/>
              <a:gd name="connsiteX349" fmla="*/ 3600026 w 5831992"/>
              <a:gd name="connsiteY349" fmla="*/ 36358 h 5823530"/>
              <a:gd name="connsiteX350" fmla="*/ 3590528 w 5831992"/>
              <a:gd name="connsiteY350" fmla="*/ 34777 h 5823530"/>
              <a:gd name="connsiteX351" fmla="*/ 3587362 w 5831992"/>
              <a:gd name="connsiteY351" fmla="*/ 36358 h 5823530"/>
              <a:gd name="connsiteX352" fmla="*/ 3585779 w 5831992"/>
              <a:gd name="connsiteY352" fmla="*/ 30035 h 5823530"/>
              <a:gd name="connsiteX353" fmla="*/ 3614272 w 5831992"/>
              <a:gd name="connsiteY353" fmla="*/ 30035 h 5823530"/>
              <a:gd name="connsiteX354" fmla="*/ 3611107 w 5831992"/>
              <a:gd name="connsiteY354" fmla="*/ 47423 h 5823530"/>
              <a:gd name="connsiteX355" fmla="*/ 3625353 w 5831992"/>
              <a:gd name="connsiteY355" fmla="*/ 44262 h 5823530"/>
              <a:gd name="connsiteX356" fmla="*/ 3617438 w 5831992"/>
              <a:gd name="connsiteY356" fmla="*/ 41100 h 5823530"/>
              <a:gd name="connsiteX357" fmla="*/ 3633268 w 5831992"/>
              <a:gd name="connsiteY357" fmla="*/ 28454 h 5823530"/>
              <a:gd name="connsiteX358" fmla="*/ 3636434 w 5831992"/>
              <a:gd name="connsiteY358" fmla="*/ 36358 h 5823530"/>
              <a:gd name="connsiteX359" fmla="*/ 3653846 w 5831992"/>
              <a:gd name="connsiteY359" fmla="*/ 28454 h 5823530"/>
              <a:gd name="connsiteX360" fmla="*/ 3655429 w 5831992"/>
              <a:gd name="connsiteY360" fmla="*/ 30035 h 5823530"/>
              <a:gd name="connsiteX361" fmla="*/ 3657012 w 5831992"/>
              <a:gd name="connsiteY361" fmla="*/ 31616 h 5823530"/>
              <a:gd name="connsiteX362" fmla="*/ 3657012 w 5831992"/>
              <a:gd name="connsiteY362" fmla="*/ 33196 h 5823530"/>
              <a:gd name="connsiteX363" fmla="*/ 3649098 w 5831992"/>
              <a:gd name="connsiteY363" fmla="*/ 44262 h 5823530"/>
              <a:gd name="connsiteX364" fmla="*/ 3652263 w 5831992"/>
              <a:gd name="connsiteY364" fmla="*/ 45842 h 5823530"/>
              <a:gd name="connsiteX365" fmla="*/ 3652263 w 5831992"/>
              <a:gd name="connsiteY365" fmla="*/ 49004 h 5823530"/>
              <a:gd name="connsiteX366" fmla="*/ 3658595 w 5831992"/>
              <a:gd name="connsiteY366" fmla="*/ 52166 h 5823530"/>
              <a:gd name="connsiteX367" fmla="*/ 3666510 w 5831992"/>
              <a:gd name="connsiteY367" fmla="*/ 49004 h 5823530"/>
              <a:gd name="connsiteX368" fmla="*/ 3668093 w 5831992"/>
              <a:gd name="connsiteY368" fmla="*/ 37938 h 5823530"/>
              <a:gd name="connsiteX369" fmla="*/ 3664927 w 5831992"/>
              <a:gd name="connsiteY369" fmla="*/ 34777 h 5823530"/>
              <a:gd name="connsiteX370" fmla="*/ 3661761 w 5831992"/>
              <a:gd name="connsiteY370" fmla="*/ 33196 h 5823530"/>
              <a:gd name="connsiteX371" fmla="*/ 3695003 w 5831992"/>
              <a:gd name="connsiteY371" fmla="*/ 31616 h 5823530"/>
              <a:gd name="connsiteX372" fmla="*/ 3704501 w 5831992"/>
              <a:gd name="connsiteY372" fmla="*/ 33196 h 5823530"/>
              <a:gd name="connsiteX373" fmla="*/ 3704501 w 5831992"/>
              <a:gd name="connsiteY373" fmla="*/ 31616 h 5823530"/>
              <a:gd name="connsiteX374" fmla="*/ 3715582 w 5831992"/>
              <a:gd name="connsiteY374" fmla="*/ 30035 h 5823530"/>
              <a:gd name="connsiteX375" fmla="*/ 3751990 w 5831992"/>
              <a:gd name="connsiteY375" fmla="*/ 41100 h 5823530"/>
              <a:gd name="connsiteX376" fmla="*/ 3753573 w 5831992"/>
              <a:gd name="connsiteY376" fmla="*/ 36358 h 5823530"/>
              <a:gd name="connsiteX377" fmla="*/ 3774151 w 5831992"/>
              <a:gd name="connsiteY377" fmla="*/ 41100 h 5823530"/>
              <a:gd name="connsiteX378" fmla="*/ 3774151 w 5831992"/>
              <a:gd name="connsiteY378" fmla="*/ 39520 h 5823530"/>
              <a:gd name="connsiteX379" fmla="*/ 3796312 w 5831992"/>
              <a:gd name="connsiteY379" fmla="*/ 44262 h 5823530"/>
              <a:gd name="connsiteX380" fmla="*/ 3801061 w 5831992"/>
              <a:gd name="connsiteY380" fmla="*/ 36358 h 5823530"/>
              <a:gd name="connsiteX381" fmla="*/ 3813725 w 5831992"/>
              <a:gd name="connsiteY381" fmla="*/ 33196 h 5823530"/>
              <a:gd name="connsiteX382" fmla="*/ 3854882 w 5831992"/>
              <a:gd name="connsiteY382" fmla="*/ 52166 h 5823530"/>
              <a:gd name="connsiteX383" fmla="*/ 3846967 w 5831992"/>
              <a:gd name="connsiteY383" fmla="*/ 47423 h 5823530"/>
              <a:gd name="connsiteX384" fmla="*/ 3865962 w 5831992"/>
              <a:gd name="connsiteY384" fmla="*/ 58489 h 5823530"/>
              <a:gd name="connsiteX385" fmla="*/ 3897622 w 5831992"/>
              <a:gd name="connsiteY385" fmla="*/ 61650 h 5823530"/>
              <a:gd name="connsiteX386" fmla="*/ 3888124 w 5831992"/>
              <a:gd name="connsiteY386" fmla="*/ 41100 h 5823530"/>
              <a:gd name="connsiteX387" fmla="*/ 3905536 w 5831992"/>
              <a:gd name="connsiteY387" fmla="*/ 37938 h 5823530"/>
              <a:gd name="connsiteX388" fmla="*/ 3907119 w 5831992"/>
              <a:gd name="connsiteY388" fmla="*/ 41100 h 5823530"/>
              <a:gd name="connsiteX389" fmla="*/ 3915034 w 5831992"/>
              <a:gd name="connsiteY389" fmla="*/ 55327 h 5823530"/>
              <a:gd name="connsiteX390" fmla="*/ 3921366 w 5831992"/>
              <a:gd name="connsiteY390" fmla="*/ 69554 h 5823530"/>
              <a:gd name="connsiteX391" fmla="*/ 3922949 w 5831992"/>
              <a:gd name="connsiteY391" fmla="*/ 58489 h 5823530"/>
              <a:gd name="connsiteX392" fmla="*/ 3919783 w 5831992"/>
              <a:gd name="connsiteY392" fmla="*/ 45842 h 5823530"/>
              <a:gd name="connsiteX393" fmla="*/ 3916617 w 5831992"/>
              <a:gd name="connsiteY393" fmla="*/ 39520 h 5823530"/>
              <a:gd name="connsiteX394" fmla="*/ 3930864 w 5831992"/>
              <a:gd name="connsiteY394" fmla="*/ 39520 h 5823530"/>
              <a:gd name="connsiteX395" fmla="*/ 3938778 w 5831992"/>
              <a:gd name="connsiteY395" fmla="*/ 41100 h 5823530"/>
              <a:gd name="connsiteX396" fmla="*/ 3960940 w 5831992"/>
              <a:gd name="connsiteY396" fmla="*/ 39520 h 5823530"/>
              <a:gd name="connsiteX397" fmla="*/ 3964106 w 5831992"/>
              <a:gd name="connsiteY397" fmla="*/ 47423 h 5823530"/>
              <a:gd name="connsiteX398" fmla="*/ 3960940 w 5831992"/>
              <a:gd name="connsiteY398" fmla="*/ 61650 h 5823530"/>
              <a:gd name="connsiteX399" fmla="*/ 3968855 w 5831992"/>
              <a:gd name="connsiteY399" fmla="*/ 66393 h 5823530"/>
              <a:gd name="connsiteX400" fmla="*/ 3994182 w 5831992"/>
              <a:gd name="connsiteY400" fmla="*/ 69554 h 5823530"/>
              <a:gd name="connsiteX401" fmla="*/ 4005263 w 5831992"/>
              <a:gd name="connsiteY401" fmla="*/ 66393 h 5823530"/>
              <a:gd name="connsiteX402" fmla="*/ 4005263 w 5831992"/>
              <a:gd name="connsiteY402" fmla="*/ 58489 h 5823530"/>
              <a:gd name="connsiteX403" fmla="*/ 4022674 w 5831992"/>
              <a:gd name="connsiteY403" fmla="*/ 64811 h 5823530"/>
              <a:gd name="connsiteX404" fmla="*/ 4051167 w 5831992"/>
              <a:gd name="connsiteY404" fmla="*/ 55327 h 5823530"/>
              <a:gd name="connsiteX405" fmla="*/ 4062248 w 5831992"/>
              <a:gd name="connsiteY405" fmla="*/ 64811 h 5823530"/>
              <a:gd name="connsiteX406" fmla="*/ 4052750 w 5831992"/>
              <a:gd name="connsiteY406" fmla="*/ 69554 h 5823530"/>
              <a:gd name="connsiteX407" fmla="*/ 4066997 w 5831992"/>
              <a:gd name="connsiteY407" fmla="*/ 69554 h 5823530"/>
              <a:gd name="connsiteX408" fmla="*/ 4073329 w 5831992"/>
              <a:gd name="connsiteY408" fmla="*/ 80619 h 5823530"/>
              <a:gd name="connsiteX409" fmla="*/ 4084410 w 5831992"/>
              <a:gd name="connsiteY409" fmla="*/ 83780 h 5823530"/>
              <a:gd name="connsiteX410" fmla="*/ 4095490 w 5831992"/>
              <a:gd name="connsiteY410" fmla="*/ 80619 h 5823530"/>
              <a:gd name="connsiteX411" fmla="*/ 4106571 w 5831992"/>
              <a:gd name="connsiteY411" fmla="*/ 66393 h 5823530"/>
              <a:gd name="connsiteX412" fmla="*/ 4103405 w 5831992"/>
              <a:gd name="connsiteY412" fmla="*/ 52166 h 5823530"/>
              <a:gd name="connsiteX413" fmla="*/ 4114486 w 5831992"/>
              <a:gd name="connsiteY413" fmla="*/ 47423 h 5823530"/>
              <a:gd name="connsiteX414" fmla="*/ 4122401 w 5831992"/>
              <a:gd name="connsiteY414" fmla="*/ 47423 h 5823530"/>
              <a:gd name="connsiteX415" fmla="*/ 4128732 w 5831992"/>
              <a:gd name="connsiteY415" fmla="*/ 52166 h 5823530"/>
              <a:gd name="connsiteX416" fmla="*/ 4104988 w 5831992"/>
              <a:gd name="connsiteY416" fmla="*/ 55327 h 5823530"/>
              <a:gd name="connsiteX417" fmla="*/ 4108154 w 5831992"/>
              <a:gd name="connsiteY417" fmla="*/ 61650 h 5823530"/>
              <a:gd name="connsiteX418" fmla="*/ 4119235 w 5831992"/>
              <a:gd name="connsiteY418" fmla="*/ 60069 h 5823530"/>
              <a:gd name="connsiteX419" fmla="*/ 4120818 w 5831992"/>
              <a:gd name="connsiteY419" fmla="*/ 63231 h 5823530"/>
              <a:gd name="connsiteX420" fmla="*/ 4125566 w 5831992"/>
              <a:gd name="connsiteY420" fmla="*/ 61650 h 5823530"/>
              <a:gd name="connsiteX421" fmla="*/ 4125566 w 5831992"/>
              <a:gd name="connsiteY421" fmla="*/ 64811 h 5823530"/>
              <a:gd name="connsiteX422" fmla="*/ 4112903 w 5831992"/>
              <a:gd name="connsiteY422" fmla="*/ 75877 h 5823530"/>
              <a:gd name="connsiteX423" fmla="*/ 4123983 w 5831992"/>
              <a:gd name="connsiteY423" fmla="*/ 72715 h 5823530"/>
              <a:gd name="connsiteX424" fmla="*/ 4125566 w 5831992"/>
              <a:gd name="connsiteY424" fmla="*/ 72715 h 5823530"/>
              <a:gd name="connsiteX425" fmla="*/ 4122401 w 5831992"/>
              <a:gd name="connsiteY425" fmla="*/ 86942 h 5823530"/>
              <a:gd name="connsiteX426" fmla="*/ 4125566 w 5831992"/>
              <a:gd name="connsiteY426" fmla="*/ 93265 h 5823530"/>
              <a:gd name="connsiteX427" fmla="*/ 4138230 w 5831992"/>
              <a:gd name="connsiteY427" fmla="*/ 94846 h 5823530"/>
              <a:gd name="connsiteX428" fmla="*/ 4146145 w 5831992"/>
              <a:gd name="connsiteY428" fmla="*/ 80619 h 5823530"/>
              <a:gd name="connsiteX429" fmla="*/ 4144562 w 5831992"/>
              <a:gd name="connsiteY429" fmla="*/ 77458 h 5823530"/>
              <a:gd name="connsiteX430" fmla="*/ 4147728 w 5831992"/>
              <a:gd name="connsiteY430" fmla="*/ 72715 h 5823530"/>
              <a:gd name="connsiteX431" fmla="*/ 4176221 w 5831992"/>
              <a:gd name="connsiteY431" fmla="*/ 79038 h 5823530"/>
              <a:gd name="connsiteX432" fmla="*/ 4174638 w 5831992"/>
              <a:gd name="connsiteY432" fmla="*/ 82200 h 5823530"/>
              <a:gd name="connsiteX433" fmla="*/ 4182553 w 5831992"/>
              <a:gd name="connsiteY433" fmla="*/ 82200 h 5823530"/>
              <a:gd name="connsiteX434" fmla="*/ 4176221 w 5831992"/>
              <a:gd name="connsiteY434" fmla="*/ 85362 h 5823530"/>
              <a:gd name="connsiteX435" fmla="*/ 4187302 w 5831992"/>
              <a:gd name="connsiteY435" fmla="*/ 80619 h 5823530"/>
              <a:gd name="connsiteX436" fmla="*/ 4207880 w 5831992"/>
              <a:gd name="connsiteY436" fmla="*/ 86942 h 5823530"/>
              <a:gd name="connsiteX437" fmla="*/ 4209463 w 5831992"/>
              <a:gd name="connsiteY437" fmla="*/ 83780 h 5823530"/>
              <a:gd name="connsiteX438" fmla="*/ 4215795 w 5831992"/>
              <a:gd name="connsiteY438" fmla="*/ 86942 h 5823530"/>
              <a:gd name="connsiteX439" fmla="*/ 4217378 w 5831992"/>
              <a:gd name="connsiteY439" fmla="*/ 90104 h 5823530"/>
              <a:gd name="connsiteX440" fmla="*/ 4222127 w 5831992"/>
              <a:gd name="connsiteY440" fmla="*/ 86942 h 5823530"/>
              <a:gd name="connsiteX441" fmla="*/ 4223710 w 5831992"/>
              <a:gd name="connsiteY441" fmla="*/ 91684 h 5823530"/>
              <a:gd name="connsiteX442" fmla="*/ 4217378 w 5831992"/>
              <a:gd name="connsiteY442" fmla="*/ 93265 h 5823530"/>
              <a:gd name="connsiteX443" fmla="*/ 4228459 w 5831992"/>
              <a:gd name="connsiteY443" fmla="*/ 94846 h 5823530"/>
              <a:gd name="connsiteX444" fmla="*/ 4231625 w 5831992"/>
              <a:gd name="connsiteY444" fmla="*/ 91684 h 5823530"/>
              <a:gd name="connsiteX445" fmla="*/ 4231625 w 5831992"/>
              <a:gd name="connsiteY445" fmla="*/ 94846 h 5823530"/>
              <a:gd name="connsiteX446" fmla="*/ 4258535 w 5831992"/>
              <a:gd name="connsiteY446" fmla="*/ 94846 h 5823530"/>
              <a:gd name="connsiteX447" fmla="*/ 4271198 w 5831992"/>
              <a:gd name="connsiteY447" fmla="*/ 99588 h 5823530"/>
              <a:gd name="connsiteX448" fmla="*/ 4258535 w 5831992"/>
              <a:gd name="connsiteY448" fmla="*/ 102750 h 5823530"/>
              <a:gd name="connsiteX449" fmla="*/ 4258535 w 5831992"/>
              <a:gd name="connsiteY449" fmla="*/ 104331 h 5823530"/>
              <a:gd name="connsiteX450" fmla="*/ 4264867 w 5831992"/>
              <a:gd name="connsiteY450" fmla="*/ 104331 h 5823530"/>
              <a:gd name="connsiteX451" fmla="*/ 4271198 w 5831992"/>
              <a:gd name="connsiteY451" fmla="*/ 109073 h 5823530"/>
              <a:gd name="connsiteX452" fmla="*/ 4275947 w 5831992"/>
              <a:gd name="connsiteY452" fmla="*/ 105911 h 5823530"/>
              <a:gd name="connsiteX453" fmla="*/ 4275947 w 5831992"/>
              <a:gd name="connsiteY453" fmla="*/ 109073 h 5823530"/>
              <a:gd name="connsiteX454" fmla="*/ 4272781 w 5831992"/>
              <a:gd name="connsiteY454" fmla="*/ 113815 h 5823530"/>
              <a:gd name="connsiteX455" fmla="*/ 4283862 w 5831992"/>
              <a:gd name="connsiteY455" fmla="*/ 110653 h 5823530"/>
              <a:gd name="connsiteX456" fmla="*/ 4293360 w 5831992"/>
              <a:gd name="connsiteY456" fmla="*/ 110653 h 5823530"/>
              <a:gd name="connsiteX457" fmla="*/ 4323436 w 5831992"/>
              <a:gd name="connsiteY457" fmla="*/ 102750 h 5823530"/>
              <a:gd name="connsiteX458" fmla="*/ 4326602 w 5831992"/>
              <a:gd name="connsiteY458" fmla="*/ 104331 h 5823530"/>
              <a:gd name="connsiteX459" fmla="*/ 4323436 w 5831992"/>
              <a:gd name="connsiteY459" fmla="*/ 102750 h 5823530"/>
              <a:gd name="connsiteX460" fmla="*/ 4329768 w 5831992"/>
              <a:gd name="connsiteY460" fmla="*/ 105911 h 5823530"/>
              <a:gd name="connsiteX461" fmla="*/ 4339266 w 5831992"/>
              <a:gd name="connsiteY461" fmla="*/ 101169 h 5823530"/>
              <a:gd name="connsiteX462" fmla="*/ 4350346 w 5831992"/>
              <a:gd name="connsiteY462" fmla="*/ 105911 h 5823530"/>
              <a:gd name="connsiteX463" fmla="*/ 4356678 w 5831992"/>
              <a:gd name="connsiteY463" fmla="*/ 107492 h 5823530"/>
              <a:gd name="connsiteX464" fmla="*/ 4355095 w 5831992"/>
              <a:gd name="connsiteY464" fmla="*/ 105911 h 5823530"/>
              <a:gd name="connsiteX465" fmla="*/ 4363010 w 5831992"/>
              <a:gd name="connsiteY465" fmla="*/ 109073 h 5823530"/>
              <a:gd name="connsiteX466" fmla="*/ 4351929 w 5831992"/>
              <a:gd name="connsiteY466" fmla="*/ 115396 h 5823530"/>
              <a:gd name="connsiteX467" fmla="*/ 4347180 w 5831992"/>
              <a:gd name="connsiteY467" fmla="*/ 112235 h 5823530"/>
              <a:gd name="connsiteX468" fmla="*/ 4329768 w 5831992"/>
              <a:gd name="connsiteY468" fmla="*/ 118557 h 5823530"/>
              <a:gd name="connsiteX469" fmla="*/ 4323436 w 5831992"/>
              <a:gd name="connsiteY469" fmla="*/ 121719 h 5823530"/>
              <a:gd name="connsiteX470" fmla="*/ 4325019 w 5831992"/>
              <a:gd name="connsiteY470" fmla="*/ 124880 h 5823530"/>
              <a:gd name="connsiteX471" fmla="*/ 4372508 w 5831992"/>
              <a:gd name="connsiteY471" fmla="*/ 115396 h 5823530"/>
              <a:gd name="connsiteX472" fmla="*/ 4377257 w 5831992"/>
              <a:gd name="connsiteY472" fmla="*/ 109073 h 5823530"/>
              <a:gd name="connsiteX473" fmla="*/ 4382005 w 5831992"/>
              <a:gd name="connsiteY473" fmla="*/ 109073 h 5823530"/>
              <a:gd name="connsiteX474" fmla="*/ 4380422 w 5831992"/>
              <a:gd name="connsiteY474" fmla="*/ 113815 h 5823530"/>
              <a:gd name="connsiteX475" fmla="*/ 4393086 w 5831992"/>
              <a:gd name="connsiteY475" fmla="*/ 110653 h 5823530"/>
              <a:gd name="connsiteX476" fmla="*/ 4404167 w 5831992"/>
              <a:gd name="connsiteY476" fmla="*/ 112235 h 5823530"/>
              <a:gd name="connsiteX477" fmla="*/ 4388337 w 5831992"/>
              <a:gd name="connsiteY477" fmla="*/ 116977 h 5823530"/>
              <a:gd name="connsiteX478" fmla="*/ 4386754 w 5831992"/>
              <a:gd name="connsiteY478" fmla="*/ 115396 h 5823530"/>
              <a:gd name="connsiteX479" fmla="*/ 4391503 w 5831992"/>
              <a:gd name="connsiteY479" fmla="*/ 121719 h 5823530"/>
              <a:gd name="connsiteX480" fmla="*/ 4378840 w 5831992"/>
              <a:gd name="connsiteY480" fmla="*/ 116977 h 5823530"/>
              <a:gd name="connsiteX481" fmla="*/ 4363010 w 5831992"/>
              <a:gd name="connsiteY481" fmla="*/ 123300 h 5823530"/>
              <a:gd name="connsiteX482" fmla="*/ 4378840 w 5831992"/>
              <a:gd name="connsiteY482" fmla="*/ 121719 h 5823530"/>
              <a:gd name="connsiteX483" fmla="*/ 4363010 w 5831992"/>
              <a:gd name="connsiteY483" fmla="*/ 124880 h 5823530"/>
              <a:gd name="connsiteX484" fmla="*/ 4364593 w 5831992"/>
              <a:gd name="connsiteY484" fmla="*/ 132784 h 5823530"/>
              <a:gd name="connsiteX485" fmla="*/ 4348763 w 5831992"/>
              <a:gd name="connsiteY485" fmla="*/ 135946 h 5823530"/>
              <a:gd name="connsiteX486" fmla="*/ 4339266 w 5831992"/>
              <a:gd name="connsiteY486" fmla="*/ 135946 h 5823530"/>
              <a:gd name="connsiteX487" fmla="*/ 4345597 w 5831992"/>
              <a:gd name="connsiteY487" fmla="*/ 142269 h 5823530"/>
              <a:gd name="connsiteX488" fmla="*/ 4353512 w 5831992"/>
              <a:gd name="connsiteY488" fmla="*/ 139107 h 5823530"/>
              <a:gd name="connsiteX489" fmla="*/ 4361427 w 5831992"/>
              <a:gd name="connsiteY489" fmla="*/ 139107 h 5823530"/>
              <a:gd name="connsiteX490" fmla="*/ 4353512 w 5831992"/>
              <a:gd name="connsiteY490" fmla="*/ 142269 h 5823530"/>
              <a:gd name="connsiteX491" fmla="*/ 4361427 w 5831992"/>
              <a:gd name="connsiteY491" fmla="*/ 143850 h 5823530"/>
              <a:gd name="connsiteX492" fmla="*/ 4373985 w 5831992"/>
              <a:gd name="connsiteY492" fmla="*/ 142374 h 5823530"/>
              <a:gd name="connsiteX493" fmla="*/ 4369342 w 5831992"/>
              <a:gd name="connsiteY493" fmla="*/ 147011 h 5823530"/>
              <a:gd name="connsiteX494" fmla="*/ 4388337 w 5831992"/>
              <a:gd name="connsiteY494" fmla="*/ 145431 h 5823530"/>
              <a:gd name="connsiteX495" fmla="*/ 4410499 w 5831992"/>
              <a:gd name="connsiteY495" fmla="*/ 140688 h 5823530"/>
              <a:gd name="connsiteX496" fmla="*/ 4404167 w 5831992"/>
              <a:gd name="connsiteY496" fmla="*/ 145431 h 5823530"/>
              <a:gd name="connsiteX497" fmla="*/ 4424745 w 5831992"/>
              <a:gd name="connsiteY497" fmla="*/ 143850 h 5823530"/>
              <a:gd name="connsiteX498" fmla="*/ 4424745 w 5831992"/>
              <a:gd name="connsiteY498" fmla="*/ 148592 h 5823530"/>
              <a:gd name="connsiteX499" fmla="*/ 4418413 w 5831992"/>
              <a:gd name="connsiteY499" fmla="*/ 150173 h 5823530"/>
              <a:gd name="connsiteX500" fmla="*/ 4423162 w 5831992"/>
              <a:gd name="connsiteY500" fmla="*/ 151753 h 5823530"/>
              <a:gd name="connsiteX501" fmla="*/ 4438992 w 5831992"/>
              <a:gd name="connsiteY501" fmla="*/ 148592 h 5823530"/>
              <a:gd name="connsiteX502" fmla="*/ 4440575 w 5831992"/>
              <a:gd name="connsiteY502" fmla="*/ 147011 h 5823530"/>
              <a:gd name="connsiteX503" fmla="*/ 4445324 w 5831992"/>
              <a:gd name="connsiteY503" fmla="*/ 150173 h 5823530"/>
              <a:gd name="connsiteX504" fmla="*/ 4446907 w 5831992"/>
              <a:gd name="connsiteY504" fmla="*/ 147011 h 5823530"/>
              <a:gd name="connsiteX505" fmla="*/ 4492812 w 5831992"/>
              <a:gd name="connsiteY505" fmla="*/ 140688 h 5823530"/>
              <a:gd name="connsiteX506" fmla="*/ 4494395 w 5831992"/>
              <a:gd name="connsiteY506" fmla="*/ 143850 h 5823530"/>
              <a:gd name="connsiteX507" fmla="*/ 4530803 w 5831992"/>
              <a:gd name="connsiteY507" fmla="*/ 147011 h 5823530"/>
              <a:gd name="connsiteX508" fmla="*/ 4503893 w 5831992"/>
              <a:gd name="connsiteY508" fmla="*/ 150173 h 5823530"/>
              <a:gd name="connsiteX509" fmla="*/ 4502310 w 5831992"/>
              <a:gd name="connsiteY509" fmla="*/ 153335 h 5823530"/>
              <a:gd name="connsiteX510" fmla="*/ 4494395 w 5831992"/>
              <a:gd name="connsiteY510" fmla="*/ 156495 h 5823530"/>
              <a:gd name="connsiteX511" fmla="*/ 4497561 w 5831992"/>
              <a:gd name="connsiteY511" fmla="*/ 158077 h 5823530"/>
              <a:gd name="connsiteX512" fmla="*/ 4500727 w 5831992"/>
              <a:gd name="connsiteY512" fmla="*/ 158077 h 5823530"/>
              <a:gd name="connsiteX513" fmla="*/ 4489646 w 5831992"/>
              <a:gd name="connsiteY513" fmla="*/ 156495 h 5823530"/>
              <a:gd name="connsiteX514" fmla="*/ 4492812 w 5831992"/>
              <a:gd name="connsiteY514" fmla="*/ 153335 h 5823530"/>
              <a:gd name="connsiteX515" fmla="*/ 4481732 w 5831992"/>
              <a:gd name="connsiteY515" fmla="*/ 154915 h 5823530"/>
              <a:gd name="connsiteX516" fmla="*/ 4483315 w 5831992"/>
              <a:gd name="connsiteY516" fmla="*/ 156495 h 5823530"/>
              <a:gd name="connsiteX517" fmla="*/ 4484898 w 5831992"/>
              <a:gd name="connsiteY517" fmla="*/ 158077 h 5823530"/>
              <a:gd name="connsiteX518" fmla="*/ 4488063 w 5831992"/>
              <a:gd name="connsiteY518" fmla="*/ 156495 h 5823530"/>
              <a:gd name="connsiteX519" fmla="*/ 4486481 w 5831992"/>
              <a:gd name="connsiteY519" fmla="*/ 161238 h 5823530"/>
              <a:gd name="connsiteX520" fmla="*/ 4475400 w 5831992"/>
              <a:gd name="connsiteY520" fmla="*/ 159657 h 5823530"/>
              <a:gd name="connsiteX521" fmla="*/ 4472234 w 5831992"/>
              <a:gd name="connsiteY521" fmla="*/ 164400 h 5823530"/>
              <a:gd name="connsiteX522" fmla="*/ 4470651 w 5831992"/>
              <a:gd name="connsiteY522" fmla="*/ 158077 h 5823530"/>
              <a:gd name="connsiteX523" fmla="*/ 4461153 w 5831992"/>
              <a:gd name="connsiteY523" fmla="*/ 156495 h 5823530"/>
              <a:gd name="connsiteX524" fmla="*/ 4457987 w 5831992"/>
              <a:gd name="connsiteY524" fmla="*/ 162819 h 5823530"/>
              <a:gd name="connsiteX525" fmla="*/ 4435826 w 5831992"/>
              <a:gd name="connsiteY525" fmla="*/ 162819 h 5823530"/>
              <a:gd name="connsiteX526" fmla="*/ 4424745 w 5831992"/>
              <a:gd name="connsiteY526" fmla="*/ 165980 h 5823530"/>
              <a:gd name="connsiteX527" fmla="*/ 4429494 w 5831992"/>
              <a:gd name="connsiteY527" fmla="*/ 169142 h 5823530"/>
              <a:gd name="connsiteX528" fmla="*/ 4418413 w 5831992"/>
              <a:gd name="connsiteY528" fmla="*/ 165980 h 5823530"/>
              <a:gd name="connsiteX529" fmla="*/ 4415247 w 5831992"/>
              <a:gd name="connsiteY529" fmla="*/ 167561 h 5823530"/>
              <a:gd name="connsiteX530" fmla="*/ 4423162 w 5831992"/>
              <a:gd name="connsiteY530" fmla="*/ 172304 h 5823530"/>
              <a:gd name="connsiteX531" fmla="*/ 4432660 w 5831992"/>
              <a:gd name="connsiteY531" fmla="*/ 172304 h 5823530"/>
              <a:gd name="connsiteX532" fmla="*/ 4429494 w 5831992"/>
              <a:gd name="connsiteY532" fmla="*/ 169142 h 5823530"/>
              <a:gd name="connsiteX533" fmla="*/ 4440575 w 5831992"/>
              <a:gd name="connsiteY533" fmla="*/ 164400 h 5823530"/>
              <a:gd name="connsiteX534" fmla="*/ 4445324 w 5831992"/>
              <a:gd name="connsiteY534" fmla="*/ 167561 h 5823530"/>
              <a:gd name="connsiteX535" fmla="*/ 4446907 w 5831992"/>
              <a:gd name="connsiteY535" fmla="*/ 170722 h 5823530"/>
              <a:gd name="connsiteX536" fmla="*/ 4467485 w 5831992"/>
              <a:gd name="connsiteY536" fmla="*/ 169142 h 5823530"/>
              <a:gd name="connsiteX537" fmla="*/ 4483315 w 5831992"/>
              <a:gd name="connsiteY537" fmla="*/ 175465 h 5823530"/>
              <a:gd name="connsiteX538" fmla="*/ 4505476 w 5831992"/>
              <a:gd name="connsiteY538" fmla="*/ 175465 h 5823530"/>
              <a:gd name="connsiteX539" fmla="*/ 4510225 w 5831992"/>
              <a:gd name="connsiteY539" fmla="*/ 170722 h 5823530"/>
              <a:gd name="connsiteX540" fmla="*/ 4516557 w 5831992"/>
              <a:gd name="connsiteY540" fmla="*/ 173884 h 5823530"/>
              <a:gd name="connsiteX541" fmla="*/ 4522888 w 5831992"/>
              <a:gd name="connsiteY541" fmla="*/ 172304 h 5823530"/>
              <a:gd name="connsiteX542" fmla="*/ 4529220 w 5831992"/>
              <a:gd name="connsiteY542" fmla="*/ 175465 h 5823530"/>
              <a:gd name="connsiteX543" fmla="*/ 4481732 w 5831992"/>
              <a:gd name="connsiteY543" fmla="*/ 180207 h 5823530"/>
              <a:gd name="connsiteX544" fmla="*/ 4465902 w 5831992"/>
              <a:gd name="connsiteY544" fmla="*/ 183369 h 5823530"/>
              <a:gd name="connsiteX545" fmla="*/ 4461153 w 5831992"/>
              <a:gd name="connsiteY545" fmla="*/ 181788 h 5823530"/>
              <a:gd name="connsiteX546" fmla="*/ 4440575 w 5831992"/>
              <a:gd name="connsiteY546" fmla="*/ 181788 h 5823530"/>
              <a:gd name="connsiteX547" fmla="*/ 4440575 w 5831992"/>
              <a:gd name="connsiteY547" fmla="*/ 186530 h 5823530"/>
              <a:gd name="connsiteX548" fmla="*/ 4431077 w 5831992"/>
              <a:gd name="connsiteY548" fmla="*/ 191273 h 5823530"/>
              <a:gd name="connsiteX549" fmla="*/ 4424745 w 5831992"/>
              <a:gd name="connsiteY549" fmla="*/ 188111 h 5823530"/>
              <a:gd name="connsiteX550" fmla="*/ 4424745 w 5831992"/>
              <a:gd name="connsiteY550" fmla="*/ 192853 h 5823530"/>
              <a:gd name="connsiteX551" fmla="*/ 4413665 w 5831992"/>
              <a:gd name="connsiteY551" fmla="*/ 192853 h 5823530"/>
              <a:gd name="connsiteX552" fmla="*/ 4412082 w 5831992"/>
              <a:gd name="connsiteY552" fmla="*/ 197595 h 5823530"/>
              <a:gd name="connsiteX553" fmla="*/ 4399418 w 5831992"/>
              <a:gd name="connsiteY553" fmla="*/ 199177 h 5823530"/>
              <a:gd name="connsiteX554" fmla="*/ 4393086 w 5831992"/>
              <a:gd name="connsiteY554" fmla="*/ 202338 h 5823530"/>
              <a:gd name="connsiteX555" fmla="*/ 4397835 w 5831992"/>
              <a:gd name="connsiteY555" fmla="*/ 200757 h 5823530"/>
              <a:gd name="connsiteX556" fmla="*/ 4404167 w 5831992"/>
              <a:gd name="connsiteY556" fmla="*/ 205499 h 5823530"/>
              <a:gd name="connsiteX557" fmla="*/ 4431077 w 5831992"/>
              <a:gd name="connsiteY557" fmla="*/ 208661 h 5823530"/>
              <a:gd name="connsiteX558" fmla="*/ 4429494 w 5831992"/>
              <a:gd name="connsiteY558" fmla="*/ 211822 h 5823530"/>
              <a:gd name="connsiteX559" fmla="*/ 4445324 w 5831992"/>
              <a:gd name="connsiteY559" fmla="*/ 214984 h 5823530"/>
              <a:gd name="connsiteX560" fmla="*/ 4445324 w 5831992"/>
              <a:gd name="connsiteY560" fmla="*/ 218146 h 5823530"/>
              <a:gd name="connsiteX561" fmla="*/ 4435826 w 5831992"/>
              <a:gd name="connsiteY561" fmla="*/ 218146 h 5823530"/>
              <a:gd name="connsiteX562" fmla="*/ 4435826 w 5831992"/>
              <a:gd name="connsiteY562" fmla="*/ 214984 h 5823530"/>
              <a:gd name="connsiteX563" fmla="*/ 4413665 w 5831992"/>
              <a:gd name="connsiteY563" fmla="*/ 218146 h 5823530"/>
              <a:gd name="connsiteX564" fmla="*/ 4410499 w 5831992"/>
              <a:gd name="connsiteY564" fmla="*/ 216564 h 5823530"/>
              <a:gd name="connsiteX565" fmla="*/ 4391503 w 5831992"/>
              <a:gd name="connsiteY565" fmla="*/ 218146 h 5823530"/>
              <a:gd name="connsiteX566" fmla="*/ 4396252 w 5831992"/>
              <a:gd name="connsiteY566" fmla="*/ 224468 h 5823530"/>
              <a:gd name="connsiteX567" fmla="*/ 4382005 w 5831992"/>
              <a:gd name="connsiteY567" fmla="*/ 224468 h 5823530"/>
              <a:gd name="connsiteX568" fmla="*/ 4375674 w 5831992"/>
              <a:gd name="connsiteY568" fmla="*/ 232373 h 5823530"/>
              <a:gd name="connsiteX569" fmla="*/ 4361427 w 5831992"/>
              <a:gd name="connsiteY569" fmla="*/ 233953 h 5823530"/>
              <a:gd name="connsiteX570" fmla="*/ 4372508 w 5831992"/>
              <a:gd name="connsiteY570" fmla="*/ 229211 h 5823530"/>
              <a:gd name="connsiteX571" fmla="*/ 4375674 w 5831992"/>
              <a:gd name="connsiteY571" fmla="*/ 226050 h 5823530"/>
              <a:gd name="connsiteX572" fmla="*/ 4369342 w 5831992"/>
              <a:gd name="connsiteY572" fmla="*/ 224468 h 5823530"/>
              <a:gd name="connsiteX573" fmla="*/ 4369342 w 5831992"/>
              <a:gd name="connsiteY573" fmla="*/ 229211 h 5823530"/>
              <a:gd name="connsiteX574" fmla="*/ 4367759 w 5831992"/>
              <a:gd name="connsiteY574" fmla="*/ 227630 h 5823530"/>
              <a:gd name="connsiteX575" fmla="*/ 4336100 w 5831992"/>
              <a:gd name="connsiteY575" fmla="*/ 230792 h 5823530"/>
              <a:gd name="connsiteX576" fmla="*/ 4328185 w 5831992"/>
              <a:gd name="connsiteY576" fmla="*/ 230792 h 5823530"/>
              <a:gd name="connsiteX577" fmla="*/ 4323436 w 5831992"/>
              <a:gd name="connsiteY577" fmla="*/ 226050 h 5823530"/>
              <a:gd name="connsiteX578" fmla="*/ 4336100 w 5831992"/>
              <a:gd name="connsiteY578" fmla="*/ 229211 h 5823530"/>
              <a:gd name="connsiteX579" fmla="*/ 4336100 w 5831992"/>
              <a:gd name="connsiteY579" fmla="*/ 224468 h 5823530"/>
              <a:gd name="connsiteX580" fmla="*/ 4340849 w 5831992"/>
              <a:gd name="connsiteY580" fmla="*/ 221307 h 5823530"/>
              <a:gd name="connsiteX581" fmla="*/ 4350346 w 5831992"/>
              <a:gd name="connsiteY581" fmla="*/ 222888 h 5823530"/>
              <a:gd name="connsiteX582" fmla="*/ 4348763 w 5831992"/>
              <a:gd name="connsiteY582" fmla="*/ 226050 h 5823530"/>
              <a:gd name="connsiteX583" fmla="*/ 4367759 w 5831992"/>
              <a:gd name="connsiteY583" fmla="*/ 222888 h 5823530"/>
              <a:gd name="connsiteX584" fmla="*/ 4353512 w 5831992"/>
              <a:gd name="connsiteY584" fmla="*/ 216564 h 5823530"/>
              <a:gd name="connsiteX585" fmla="*/ 4342432 w 5831992"/>
              <a:gd name="connsiteY585" fmla="*/ 211822 h 5823530"/>
              <a:gd name="connsiteX586" fmla="*/ 4318687 w 5831992"/>
              <a:gd name="connsiteY586" fmla="*/ 216564 h 5823530"/>
              <a:gd name="connsiteX587" fmla="*/ 4304441 w 5831992"/>
              <a:gd name="connsiteY587" fmla="*/ 222888 h 5823530"/>
              <a:gd name="connsiteX588" fmla="*/ 4306024 w 5831992"/>
              <a:gd name="connsiteY588" fmla="*/ 221307 h 5823530"/>
              <a:gd name="connsiteX589" fmla="*/ 4301275 w 5831992"/>
              <a:gd name="connsiteY589" fmla="*/ 216564 h 5823530"/>
              <a:gd name="connsiteX590" fmla="*/ 4282279 w 5831992"/>
              <a:gd name="connsiteY590" fmla="*/ 222888 h 5823530"/>
              <a:gd name="connsiteX591" fmla="*/ 4277530 w 5831992"/>
              <a:gd name="connsiteY591" fmla="*/ 230792 h 5823530"/>
              <a:gd name="connsiteX592" fmla="*/ 4282279 w 5831992"/>
              <a:gd name="connsiteY592" fmla="*/ 230792 h 5823530"/>
              <a:gd name="connsiteX593" fmla="*/ 4280696 w 5831992"/>
              <a:gd name="connsiteY593" fmla="*/ 232373 h 5823530"/>
              <a:gd name="connsiteX594" fmla="*/ 4280696 w 5831992"/>
              <a:gd name="connsiteY594" fmla="*/ 235534 h 5823530"/>
              <a:gd name="connsiteX595" fmla="*/ 4268033 w 5831992"/>
              <a:gd name="connsiteY595" fmla="*/ 241857 h 5823530"/>
              <a:gd name="connsiteX596" fmla="*/ 4261701 w 5831992"/>
              <a:gd name="connsiteY596" fmla="*/ 246599 h 5823530"/>
              <a:gd name="connsiteX597" fmla="*/ 4269616 w 5831992"/>
              <a:gd name="connsiteY597" fmla="*/ 248180 h 5823530"/>
              <a:gd name="connsiteX598" fmla="*/ 4264867 w 5831992"/>
              <a:gd name="connsiteY598" fmla="*/ 249761 h 5823530"/>
              <a:gd name="connsiteX599" fmla="*/ 4264867 w 5831992"/>
              <a:gd name="connsiteY599" fmla="*/ 256084 h 5823530"/>
              <a:gd name="connsiteX600" fmla="*/ 4272781 w 5831992"/>
              <a:gd name="connsiteY600" fmla="*/ 259246 h 5823530"/>
              <a:gd name="connsiteX601" fmla="*/ 4275947 w 5831992"/>
              <a:gd name="connsiteY601" fmla="*/ 263988 h 5823530"/>
              <a:gd name="connsiteX602" fmla="*/ 4282279 w 5831992"/>
              <a:gd name="connsiteY602" fmla="*/ 259246 h 5823530"/>
              <a:gd name="connsiteX603" fmla="*/ 4285445 w 5831992"/>
              <a:gd name="connsiteY603" fmla="*/ 259246 h 5823530"/>
              <a:gd name="connsiteX604" fmla="*/ 4290194 w 5831992"/>
              <a:gd name="connsiteY604" fmla="*/ 256084 h 5823530"/>
              <a:gd name="connsiteX605" fmla="*/ 4287028 w 5831992"/>
              <a:gd name="connsiteY605" fmla="*/ 259246 h 5823530"/>
              <a:gd name="connsiteX606" fmla="*/ 4296526 w 5831992"/>
              <a:gd name="connsiteY606" fmla="*/ 256084 h 5823530"/>
              <a:gd name="connsiteX607" fmla="*/ 4298109 w 5831992"/>
              <a:gd name="connsiteY607" fmla="*/ 252922 h 5823530"/>
              <a:gd name="connsiteX608" fmla="*/ 4302858 w 5831992"/>
              <a:gd name="connsiteY608" fmla="*/ 252922 h 5823530"/>
              <a:gd name="connsiteX609" fmla="*/ 4302858 w 5831992"/>
              <a:gd name="connsiteY609" fmla="*/ 249761 h 5823530"/>
              <a:gd name="connsiteX610" fmla="*/ 4323436 w 5831992"/>
              <a:gd name="connsiteY610" fmla="*/ 246599 h 5823530"/>
              <a:gd name="connsiteX611" fmla="*/ 4334517 w 5831992"/>
              <a:gd name="connsiteY611" fmla="*/ 251342 h 5823530"/>
              <a:gd name="connsiteX612" fmla="*/ 4351929 w 5831992"/>
              <a:gd name="connsiteY612" fmla="*/ 249761 h 5823530"/>
              <a:gd name="connsiteX613" fmla="*/ 4355095 w 5831992"/>
              <a:gd name="connsiteY613" fmla="*/ 252922 h 5823530"/>
              <a:gd name="connsiteX614" fmla="*/ 4344014 w 5831992"/>
              <a:gd name="connsiteY614" fmla="*/ 254503 h 5823530"/>
              <a:gd name="connsiteX615" fmla="*/ 4342432 w 5831992"/>
              <a:gd name="connsiteY615" fmla="*/ 251342 h 5823530"/>
              <a:gd name="connsiteX616" fmla="*/ 4351929 w 5831992"/>
              <a:gd name="connsiteY616" fmla="*/ 254503 h 5823530"/>
              <a:gd name="connsiteX617" fmla="*/ 4356678 w 5831992"/>
              <a:gd name="connsiteY617" fmla="*/ 254503 h 5823530"/>
              <a:gd name="connsiteX618" fmla="*/ 4358261 w 5831992"/>
              <a:gd name="connsiteY618" fmla="*/ 249761 h 5823530"/>
              <a:gd name="connsiteX619" fmla="*/ 4372508 w 5831992"/>
              <a:gd name="connsiteY619" fmla="*/ 249761 h 5823530"/>
              <a:gd name="connsiteX620" fmla="*/ 4377257 w 5831992"/>
              <a:gd name="connsiteY620" fmla="*/ 246599 h 5823530"/>
              <a:gd name="connsiteX621" fmla="*/ 4388337 w 5831992"/>
              <a:gd name="connsiteY621" fmla="*/ 243437 h 5823530"/>
              <a:gd name="connsiteX622" fmla="*/ 4405750 w 5831992"/>
              <a:gd name="connsiteY622" fmla="*/ 243437 h 5823530"/>
              <a:gd name="connsiteX623" fmla="*/ 4404167 w 5831992"/>
              <a:gd name="connsiteY623" fmla="*/ 246599 h 5823530"/>
              <a:gd name="connsiteX624" fmla="*/ 4408916 w 5831992"/>
              <a:gd name="connsiteY624" fmla="*/ 237115 h 5823530"/>
              <a:gd name="connsiteX625" fmla="*/ 4435826 w 5831992"/>
              <a:gd name="connsiteY625" fmla="*/ 235534 h 5823530"/>
              <a:gd name="connsiteX626" fmla="*/ 4423162 w 5831992"/>
              <a:gd name="connsiteY626" fmla="*/ 230792 h 5823530"/>
              <a:gd name="connsiteX627" fmla="*/ 4448490 w 5831992"/>
              <a:gd name="connsiteY627" fmla="*/ 230792 h 5823530"/>
              <a:gd name="connsiteX628" fmla="*/ 4451655 w 5831992"/>
              <a:gd name="connsiteY628" fmla="*/ 233953 h 5823530"/>
              <a:gd name="connsiteX629" fmla="*/ 4451655 w 5831992"/>
              <a:gd name="connsiteY629" fmla="*/ 229211 h 5823530"/>
              <a:gd name="connsiteX630" fmla="*/ 4446907 w 5831992"/>
              <a:gd name="connsiteY630" fmla="*/ 227630 h 5823530"/>
              <a:gd name="connsiteX631" fmla="*/ 4457987 w 5831992"/>
              <a:gd name="connsiteY631" fmla="*/ 226050 h 5823530"/>
              <a:gd name="connsiteX632" fmla="*/ 4488063 w 5831992"/>
              <a:gd name="connsiteY632" fmla="*/ 229211 h 5823530"/>
              <a:gd name="connsiteX633" fmla="*/ 4494395 w 5831992"/>
              <a:gd name="connsiteY633" fmla="*/ 226050 h 5823530"/>
              <a:gd name="connsiteX634" fmla="*/ 4518140 w 5831992"/>
              <a:gd name="connsiteY634" fmla="*/ 233953 h 5823530"/>
              <a:gd name="connsiteX635" fmla="*/ 4505476 w 5831992"/>
              <a:gd name="connsiteY635" fmla="*/ 233953 h 5823530"/>
              <a:gd name="connsiteX636" fmla="*/ 4500727 w 5831992"/>
              <a:gd name="connsiteY636" fmla="*/ 238695 h 5823530"/>
              <a:gd name="connsiteX637" fmla="*/ 4500727 w 5831992"/>
              <a:gd name="connsiteY637" fmla="*/ 233953 h 5823530"/>
              <a:gd name="connsiteX638" fmla="*/ 4464319 w 5831992"/>
              <a:gd name="connsiteY638" fmla="*/ 238695 h 5823530"/>
              <a:gd name="connsiteX639" fmla="*/ 4483315 w 5831992"/>
              <a:gd name="connsiteY639" fmla="*/ 240277 h 5823530"/>
              <a:gd name="connsiteX640" fmla="*/ 4486481 w 5831992"/>
              <a:gd name="connsiteY640" fmla="*/ 249761 h 5823530"/>
              <a:gd name="connsiteX641" fmla="*/ 4495978 w 5831992"/>
              <a:gd name="connsiteY641" fmla="*/ 248180 h 5823530"/>
              <a:gd name="connsiteX642" fmla="*/ 4491229 w 5831992"/>
              <a:gd name="connsiteY642" fmla="*/ 252922 h 5823530"/>
              <a:gd name="connsiteX643" fmla="*/ 4495978 w 5831992"/>
              <a:gd name="connsiteY643" fmla="*/ 254503 h 5823530"/>
              <a:gd name="connsiteX644" fmla="*/ 4484898 w 5831992"/>
              <a:gd name="connsiteY644" fmla="*/ 251342 h 5823530"/>
              <a:gd name="connsiteX645" fmla="*/ 4481732 w 5831992"/>
              <a:gd name="connsiteY645" fmla="*/ 254503 h 5823530"/>
              <a:gd name="connsiteX646" fmla="*/ 4480149 w 5831992"/>
              <a:gd name="connsiteY646" fmla="*/ 251342 h 5823530"/>
              <a:gd name="connsiteX647" fmla="*/ 4476983 w 5831992"/>
              <a:gd name="connsiteY647" fmla="*/ 254503 h 5823530"/>
              <a:gd name="connsiteX648" fmla="*/ 4465902 w 5831992"/>
              <a:gd name="connsiteY648" fmla="*/ 252922 h 5823530"/>
              <a:gd name="connsiteX649" fmla="*/ 4456404 w 5831992"/>
              <a:gd name="connsiteY649" fmla="*/ 252922 h 5823530"/>
              <a:gd name="connsiteX650" fmla="*/ 4459570 w 5831992"/>
              <a:gd name="connsiteY650" fmla="*/ 251342 h 5823530"/>
              <a:gd name="connsiteX651" fmla="*/ 4453238 w 5831992"/>
              <a:gd name="connsiteY651" fmla="*/ 246599 h 5823530"/>
              <a:gd name="connsiteX652" fmla="*/ 4451655 w 5831992"/>
              <a:gd name="connsiteY652" fmla="*/ 251342 h 5823530"/>
              <a:gd name="connsiteX653" fmla="*/ 4450073 w 5831992"/>
              <a:gd name="connsiteY653" fmla="*/ 252922 h 5823530"/>
              <a:gd name="connsiteX654" fmla="*/ 4437409 w 5831992"/>
              <a:gd name="connsiteY654" fmla="*/ 256084 h 5823530"/>
              <a:gd name="connsiteX655" fmla="*/ 4394669 w 5831992"/>
              <a:gd name="connsiteY655" fmla="*/ 252922 h 5823530"/>
              <a:gd name="connsiteX656" fmla="*/ 4397835 w 5831992"/>
              <a:gd name="connsiteY656" fmla="*/ 249761 h 5823530"/>
              <a:gd name="connsiteX657" fmla="*/ 4396252 w 5831992"/>
              <a:gd name="connsiteY657" fmla="*/ 246599 h 5823530"/>
              <a:gd name="connsiteX658" fmla="*/ 4385171 w 5831992"/>
              <a:gd name="connsiteY658" fmla="*/ 246599 h 5823530"/>
              <a:gd name="connsiteX659" fmla="*/ 4380422 w 5831992"/>
              <a:gd name="connsiteY659" fmla="*/ 248180 h 5823530"/>
              <a:gd name="connsiteX660" fmla="*/ 4375674 w 5831992"/>
              <a:gd name="connsiteY660" fmla="*/ 249761 h 5823530"/>
              <a:gd name="connsiteX661" fmla="*/ 4378840 w 5831992"/>
              <a:gd name="connsiteY661" fmla="*/ 252922 h 5823530"/>
              <a:gd name="connsiteX662" fmla="*/ 4385171 w 5831992"/>
              <a:gd name="connsiteY662" fmla="*/ 254503 h 5823530"/>
              <a:gd name="connsiteX663" fmla="*/ 4383588 w 5831992"/>
              <a:gd name="connsiteY663" fmla="*/ 251342 h 5823530"/>
              <a:gd name="connsiteX664" fmla="*/ 4391503 w 5831992"/>
              <a:gd name="connsiteY664" fmla="*/ 252922 h 5823530"/>
              <a:gd name="connsiteX665" fmla="*/ 4385171 w 5831992"/>
              <a:gd name="connsiteY665" fmla="*/ 259246 h 5823530"/>
              <a:gd name="connsiteX666" fmla="*/ 4383588 w 5831992"/>
              <a:gd name="connsiteY666" fmla="*/ 257664 h 5823530"/>
              <a:gd name="connsiteX667" fmla="*/ 4364593 w 5831992"/>
              <a:gd name="connsiteY667" fmla="*/ 260826 h 5823530"/>
              <a:gd name="connsiteX668" fmla="*/ 4380422 w 5831992"/>
              <a:gd name="connsiteY668" fmla="*/ 263988 h 5823530"/>
              <a:gd name="connsiteX669" fmla="*/ 4385171 w 5831992"/>
              <a:gd name="connsiteY669" fmla="*/ 262406 h 5823530"/>
              <a:gd name="connsiteX670" fmla="*/ 4383588 w 5831992"/>
              <a:gd name="connsiteY670" fmla="*/ 265568 h 5823530"/>
              <a:gd name="connsiteX671" fmla="*/ 4391503 w 5831992"/>
              <a:gd name="connsiteY671" fmla="*/ 268730 h 5823530"/>
              <a:gd name="connsiteX672" fmla="*/ 4375674 w 5831992"/>
              <a:gd name="connsiteY672" fmla="*/ 271892 h 5823530"/>
              <a:gd name="connsiteX673" fmla="*/ 4369342 w 5831992"/>
              <a:gd name="connsiteY673" fmla="*/ 263988 h 5823530"/>
              <a:gd name="connsiteX674" fmla="*/ 4364593 w 5831992"/>
              <a:gd name="connsiteY674" fmla="*/ 267149 h 5823530"/>
              <a:gd name="connsiteX675" fmla="*/ 4359844 w 5831992"/>
              <a:gd name="connsiteY675" fmla="*/ 268730 h 5823530"/>
              <a:gd name="connsiteX676" fmla="*/ 4361427 w 5831992"/>
              <a:gd name="connsiteY676" fmla="*/ 270310 h 5823530"/>
              <a:gd name="connsiteX677" fmla="*/ 4355095 w 5831992"/>
              <a:gd name="connsiteY677" fmla="*/ 268730 h 5823530"/>
              <a:gd name="connsiteX678" fmla="*/ 4345597 w 5831992"/>
              <a:gd name="connsiteY678" fmla="*/ 275053 h 5823530"/>
              <a:gd name="connsiteX679" fmla="*/ 4340849 w 5831992"/>
              <a:gd name="connsiteY679" fmla="*/ 275053 h 5823530"/>
              <a:gd name="connsiteX680" fmla="*/ 4340849 w 5831992"/>
              <a:gd name="connsiteY680" fmla="*/ 276634 h 5823530"/>
              <a:gd name="connsiteX681" fmla="*/ 4366176 w 5831992"/>
              <a:gd name="connsiteY681" fmla="*/ 271892 h 5823530"/>
              <a:gd name="connsiteX682" fmla="*/ 4367759 w 5831992"/>
              <a:gd name="connsiteY682" fmla="*/ 275053 h 5823530"/>
              <a:gd name="connsiteX683" fmla="*/ 4377257 w 5831992"/>
              <a:gd name="connsiteY683" fmla="*/ 275053 h 5823530"/>
              <a:gd name="connsiteX684" fmla="*/ 4391503 w 5831992"/>
              <a:gd name="connsiteY684" fmla="*/ 273472 h 5823530"/>
              <a:gd name="connsiteX685" fmla="*/ 4388337 w 5831992"/>
              <a:gd name="connsiteY685" fmla="*/ 276634 h 5823530"/>
              <a:gd name="connsiteX686" fmla="*/ 4399418 w 5831992"/>
              <a:gd name="connsiteY686" fmla="*/ 271892 h 5823530"/>
              <a:gd name="connsiteX687" fmla="*/ 4413665 w 5831992"/>
              <a:gd name="connsiteY687" fmla="*/ 271892 h 5823530"/>
              <a:gd name="connsiteX688" fmla="*/ 4427911 w 5831992"/>
              <a:gd name="connsiteY688" fmla="*/ 281377 h 5823530"/>
              <a:gd name="connsiteX689" fmla="*/ 4427911 w 5831992"/>
              <a:gd name="connsiteY689" fmla="*/ 276634 h 5823530"/>
              <a:gd name="connsiteX690" fmla="*/ 4429494 w 5831992"/>
              <a:gd name="connsiteY690" fmla="*/ 281377 h 5823530"/>
              <a:gd name="connsiteX691" fmla="*/ 4435826 w 5831992"/>
              <a:gd name="connsiteY691" fmla="*/ 275053 h 5823530"/>
              <a:gd name="connsiteX692" fmla="*/ 4434243 w 5831992"/>
              <a:gd name="connsiteY692" fmla="*/ 273472 h 5823530"/>
              <a:gd name="connsiteX693" fmla="*/ 4451655 w 5831992"/>
              <a:gd name="connsiteY693" fmla="*/ 275053 h 5823530"/>
              <a:gd name="connsiteX694" fmla="*/ 4451655 w 5831992"/>
              <a:gd name="connsiteY694" fmla="*/ 279795 h 5823530"/>
              <a:gd name="connsiteX695" fmla="*/ 4454821 w 5831992"/>
              <a:gd name="connsiteY695" fmla="*/ 276634 h 5823530"/>
              <a:gd name="connsiteX696" fmla="*/ 4484898 w 5831992"/>
              <a:gd name="connsiteY696" fmla="*/ 281377 h 5823530"/>
              <a:gd name="connsiteX697" fmla="*/ 4486481 w 5831992"/>
              <a:gd name="connsiteY697" fmla="*/ 281377 h 5823530"/>
              <a:gd name="connsiteX698" fmla="*/ 4491229 w 5831992"/>
              <a:gd name="connsiteY698" fmla="*/ 281377 h 5823530"/>
              <a:gd name="connsiteX699" fmla="*/ 4513391 w 5831992"/>
              <a:gd name="connsiteY699" fmla="*/ 286119 h 5823530"/>
              <a:gd name="connsiteX700" fmla="*/ 4537135 w 5831992"/>
              <a:gd name="connsiteY700" fmla="*/ 287699 h 5823530"/>
              <a:gd name="connsiteX701" fmla="*/ 4540301 w 5831992"/>
              <a:gd name="connsiteY701" fmla="*/ 286119 h 5823530"/>
              <a:gd name="connsiteX702" fmla="*/ 4551382 w 5831992"/>
              <a:gd name="connsiteY702" fmla="*/ 290861 h 5823530"/>
              <a:gd name="connsiteX703" fmla="*/ 4535552 w 5831992"/>
              <a:gd name="connsiteY703" fmla="*/ 295603 h 5823530"/>
              <a:gd name="connsiteX704" fmla="*/ 4541884 w 5831992"/>
              <a:gd name="connsiteY704" fmla="*/ 292441 h 5823530"/>
              <a:gd name="connsiteX705" fmla="*/ 4546633 w 5831992"/>
              <a:gd name="connsiteY705" fmla="*/ 297184 h 5823530"/>
              <a:gd name="connsiteX706" fmla="*/ 4551382 w 5831992"/>
              <a:gd name="connsiteY706" fmla="*/ 295603 h 5823530"/>
              <a:gd name="connsiteX707" fmla="*/ 4552965 w 5831992"/>
              <a:gd name="connsiteY707" fmla="*/ 300345 h 5823530"/>
              <a:gd name="connsiteX708" fmla="*/ 4554548 w 5831992"/>
              <a:gd name="connsiteY708" fmla="*/ 294022 h 5823530"/>
              <a:gd name="connsiteX709" fmla="*/ 4573543 w 5831992"/>
              <a:gd name="connsiteY709" fmla="*/ 297184 h 5823530"/>
              <a:gd name="connsiteX710" fmla="*/ 4578292 w 5831992"/>
              <a:gd name="connsiteY710" fmla="*/ 300345 h 5823530"/>
              <a:gd name="connsiteX711" fmla="*/ 4578292 w 5831992"/>
              <a:gd name="connsiteY711" fmla="*/ 297184 h 5823530"/>
              <a:gd name="connsiteX712" fmla="*/ 4583041 w 5831992"/>
              <a:gd name="connsiteY712" fmla="*/ 301926 h 5823530"/>
              <a:gd name="connsiteX713" fmla="*/ 4587790 w 5831992"/>
              <a:gd name="connsiteY713" fmla="*/ 297184 h 5823530"/>
              <a:gd name="connsiteX714" fmla="*/ 4587790 w 5831992"/>
              <a:gd name="connsiteY714" fmla="*/ 290861 h 5823530"/>
              <a:gd name="connsiteX715" fmla="*/ 4602036 w 5831992"/>
              <a:gd name="connsiteY715" fmla="*/ 298764 h 5823530"/>
              <a:gd name="connsiteX716" fmla="*/ 4600453 w 5831992"/>
              <a:gd name="connsiteY716" fmla="*/ 301926 h 5823530"/>
              <a:gd name="connsiteX717" fmla="*/ 4605202 w 5831992"/>
              <a:gd name="connsiteY717" fmla="*/ 295603 h 5823530"/>
              <a:gd name="connsiteX718" fmla="*/ 4643193 w 5831992"/>
              <a:gd name="connsiteY718" fmla="*/ 308249 h 5823530"/>
              <a:gd name="connsiteX719" fmla="*/ 4644776 w 5831992"/>
              <a:gd name="connsiteY719" fmla="*/ 305088 h 5823530"/>
              <a:gd name="connsiteX720" fmla="*/ 4655857 w 5831992"/>
              <a:gd name="connsiteY720" fmla="*/ 306668 h 5823530"/>
              <a:gd name="connsiteX721" fmla="*/ 4662189 w 5831992"/>
              <a:gd name="connsiteY721" fmla="*/ 309830 h 5823530"/>
              <a:gd name="connsiteX722" fmla="*/ 4679601 w 5831992"/>
              <a:gd name="connsiteY722" fmla="*/ 308249 h 5823530"/>
              <a:gd name="connsiteX723" fmla="*/ 4678018 w 5831992"/>
              <a:gd name="connsiteY723" fmla="*/ 303507 h 5823530"/>
              <a:gd name="connsiteX724" fmla="*/ 4685933 w 5831992"/>
              <a:gd name="connsiteY724" fmla="*/ 311410 h 5823530"/>
              <a:gd name="connsiteX725" fmla="*/ 4689099 w 5831992"/>
              <a:gd name="connsiteY725" fmla="*/ 312992 h 5823530"/>
              <a:gd name="connsiteX726" fmla="*/ 4706511 w 5831992"/>
              <a:gd name="connsiteY726" fmla="*/ 311410 h 5823530"/>
              <a:gd name="connsiteX727" fmla="*/ 4717592 w 5831992"/>
              <a:gd name="connsiteY727" fmla="*/ 317734 h 5823530"/>
              <a:gd name="connsiteX728" fmla="*/ 4727090 w 5831992"/>
              <a:gd name="connsiteY728" fmla="*/ 316153 h 5823530"/>
              <a:gd name="connsiteX729" fmla="*/ 4730256 w 5831992"/>
              <a:gd name="connsiteY729" fmla="*/ 317734 h 5823530"/>
              <a:gd name="connsiteX730" fmla="*/ 4736588 w 5831992"/>
              <a:gd name="connsiteY730" fmla="*/ 312992 h 5823530"/>
              <a:gd name="connsiteX731" fmla="*/ 4739753 w 5831992"/>
              <a:gd name="connsiteY731" fmla="*/ 306668 h 5823530"/>
              <a:gd name="connsiteX732" fmla="*/ 4733422 w 5831992"/>
              <a:gd name="connsiteY732" fmla="*/ 309830 h 5823530"/>
              <a:gd name="connsiteX733" fmla="*/ 4722341 w 5831992"/>
              <a:gd name="connsiteY733" fmla="*/ 301926 h 5823530"/>
              <a:gd name="connsiteX734" fmla="*/ 4720758 w 5831992"/>
              <a:gd name="connsiteY734" fmla="*/ 303507 h 5823530"/>
              <a:gd name="connsiteX735" fmla="*/ 4709677 w 5831992"/>
              <a:gd name="connsiteY735" fmla="*/ 301926 h 5823530"/>
              <a:gd name="connsiteX736" fmla="*/ 4709677 w 5831992"/>
              <a:gd name="connsiteY736" fmla="*/ 298764 h 5823530"/>
              <a:gd name="connsiteX737" fmla="*/ 4698597 w 5831992"/>
              <a:gd name="connsiteY737" fmla="*/ 300345 h 5823530"/>
              <a:gd name="connsiteX738" fmla="*/ 4681184 w 5831992"/>
              <a:gd name="connsiteY738" fmla="*/ 297184 h 5823530"/>
              <a:gd name="connsiteX739" fmla="*/ 4678018 w 5831992"/>
              <a:gd name="connsiteY739" fmla="*/ 298764 h 5823530"/>
              <a:gd name="connsiteX740" fmla="*/ 4674852 w 5831992"/>
              <a:gd name="connsiteY740" fmla="*/ 295603 h 5823530"/>
              <a:gd name="connsiteX741" fmla="*/ 4647942 w 5831992"/>
              <a:gd name="connsiteY741" fmla="*/ 298764 h 5823530"/>
              <a:gd name="connsiteX742" fmla="*/ 4641610 w 5831992"/>
              <a:gd name="connsiteY742" fmla="*/ 292441 h 5823530"/>
              <a:gd name="connsiteX743" fmla="*/ 4644776 w 5831992"/>
              <a:gd name="connsiteY743" fmla="*/ 290861 h 5823530"/>
              <a:gd name="connsiteX744" fmla="*/ 4651108 w 5831992"/>
              <a:gd name="connsiteY744" fmla="*/ 290861 h 5823530"/>
              <a:gd name="connsiteX745" fmla="*/ 4643193 w 5831992"/>
              <a:gd name="connsiteY745" fmla="*/ 286119 h 5823530"/>
              <a:gd name="connsiteX746" fmla="*/ 4644776 w 5831992"/>
              <a:gd name="connsiteY746" fmla="*/ 278215 h 5823530"/>
              <a:gd name="connsiteX747" fmla="*/ 4641610 w 5831992"/>
              <a:gd name="connsiteY747" fmla="*/ 286119 h 5823530"/>
              <a:gd name="connsiteX748" fmla="*/ 4640027 w 5831992"/>
              <a:gd name="connsiteY748" fmla="*/ 286119 h 5823530"/>
              <a:gd name="connsiteX749" fmla="*/ 4633695 w 5831992"/>
              <a:gd name="connsiteY749" fmla="*/ 282957 h 5823530"/>
              <a:gd name="connsiteX750" fmla="*/ 4630530 w 5831992"/>
              <a:gd name="connsiteY750" fmla="*/ 286119 h 5823530"/>
              <a:gd name="connsiteX751" fmla="*/ 4619449 w 5831992"/>
              <a:gd name="connsiteY751" fmla="*/ 286119 h 5823530"/>
              <a:gd name="connsiteX752" fmla="*/ 4586207 w 5831992"/>
              <a:gd name="connsiteY752" fmla="*/ 281377 h 5823530"/>
              <a:gd name="connsiteX753" fmla="*/ 4578292 w 5831992"/>
              <a:gd name="connsiteY753" fmla="*/ 275053 h 5823530"/>
              <a:gd name="connsiteX754" fmla="*/ 4584624 w 5831992"/>
              <a:gd name="connsiteY754" fmla="*/ 271892 h 5823530"/>
              <a:gd name="connsiteX755" fmla="*/ 4576709 w 5831992"/>
              <a:gd name="connsiteY755" fmla="*/ 268730 h 5823530"/>
              <a:gd name="connsiteX756" fmla="*/ 4567211 w 5831992"/>
              <a:gd name="connsiteY756" fmla="*/ 267149 h 5823530"/>
              <a:gd name="connsiteX757" fmla="*/ 4576709 w 5831992"/>
              <a:gd name="connsiteY757" fmla="*/ 265568 h 5823530"/>
              <a:gd name="connsiteX758" fmla="*/ 4586207 w 5831992"/>
              <a:gd name="connsiteY758" fmla="*/ 265568 h 5823530"/>
              <a:gd name="connsiteX759" fmla="*/ 4584624 w 5831992"/>
              <a:gd name="connsiteY759" fmla="*/ 268730 h 5823530"/>
              <a:gd name="connsiteX760" fmla="*/ 4611534 w 5831992"/>
              <a:gd name="connsiteY760" fmla="*/ 275053 h 5823530"/>
              <a:gd name="connsiteX761" fmla="*/ 4613117 w 5831992"/>
              <a:gd name="connsiteY761" fmla="*/ 270310 h 5823530"/>
              <a:gd name="connsiteX762" fmla="*/ 4616283 w 5831992"/>
              <a:gd name="connsiteY762" fmla="*/ 273472 h 5823530"/>
              <a:gd name="connsiteX763" fmla="*/ 4625781 w 5831992"/>
              <a:gd name="connsiteY763" fmla="*/ 267149 h 5823530"/>
              <a:gd name="connsiteX764" fmla="*/ 4624198 w 5831992"/>
              <a:gd name="connsiteY764" fmla="*/ 265568 h 5823530"/>
              <a:gd name="connsiteX765" fmla="*/ 4630530 w 5831992"/>
              <a:gd name="connsiteY765" fmla="*/ 267149 h 5823530"/>
              <a:gd name="connsiteX766" fmla="*/ 4638444 w 5831992"/>
              <a:gd name="connsiteY766" fmla="*/ 268730 h 5823530"/>
              <a:gd name="connsiteX767" fmla="*/ 4632112 w 5831992"/>
              <a:gd name="connsiteY767" fmla="*/ 263988 h 5823530"/>
              <a:gd name="connsiteX768" fmla="*/ 4635278 w 5831992"/>
              <a:gd name="connsiteY768" fmla="*/ 262406 h 5823530"/>
              <a:gd name="connsiteX769" fmla="*/ 4638444 w 5831992"/>
              <a:gd name="connsiteY769" fmla="*/ 265568 h 5823530"/>
              <a:gd name="connsiteX770" fmla="*/ 4649525 w 5831992"/>
              <a:gd name="connsiteY770" fmla="*/ 263988 h 5823530"/>
              <a:gd name="connsiteX771" fmla="*/ 4663772 w 5831992"/>
              <a:gd name="connsiteY771" fmla="*/ 265568 h 5823530"/>
              <a:gd name="connsiteX772" fmla="*/ 4665355 w 5831992"/>
              <a:gd name="connsiteY772" fmla="*/ 267149 h 5823530"/>
              <a:gd name="connsiteX773" fmla="*/ 4668520 w 5831992"/>
              <a:gd name="connsiteY773" fmla="*/ 276634 h 5823530"/>
              <a:gd name="connsiteX774" fmla="*/ 4673269 w 5831992"/>
              <a:gd name="connsiteY774" fmla="*/ 275053 h 5823530"/>
              <a:gd name="connsiteX775" fmla="*/ 4670103 w 5831992"/>
              <a:gd name="connsiteY775" fmla="*/ 271892 h 5823530"/>
              <a:gd name="connsiteX776" fmla="*/ 4678018 w 5831992"/>
              <a:gd name="connsiteY776" fmla="*/ 268730 h 5823530"/>
              <a:gd name="connsiteX777" fmla="*/ 4678018 w 5831992"/>
              <a:gd name="connsiteY777" fmla="*/ 275053 h 5823530"/>
              <a:gd name="connsiteX778" fmla="*/ 4687516 w 5831992"/>
              <a:gd name="connsiteY778" fmla="*/ 275053 h 5823530"/>
              <a:gd name="connsiteX779" fmla="*/ 4681184 w 5831992"/>
              <a:gd name="connsiteY779" fmla="*/ 271892 h 5823530"/>
              <a:gd name="connsiteX780" fmla="*/ 4689099 w 5831992"/>
              <a:gd name="connsiteY780" fmla="*/ 268730 h 5823530"/>
              <a:gd name="connsiteX781" fmla="*/ 4692265 w 5831992"/>
              <a:gd name="connsiteY781" fmla="*/ 273472 h 5823530"/>
              <a:gd name="connsiteX782" fmla="*/ 4700180 w 5831992"/>
              <a:gd name="connsiteY782" fmla="*/ 273472 h 5823530"/>
              <a:gd name="connsiteX783" fmla="*/ 4698597 w 5831992"/>
              <a:gd name="connsiteY783" fmla="*/ 267149 h 5823530"/>
              <a:gd name="connsiteX784" fmla="*/ 4698597 w 5831992"/>
              <a:gd name="connsiteY784" fmla="*/ 268730 h 5823530"/>
              <a:gd name="connsiteX785" fmla="*/ 4697014 w 5831992"/>
              <a:gd name="connsiteY785" fmla="*/ 263988 h 5823530"/>
              <a:gd name="connsiteX786" fmla="*/ 4700180 w 5831992"/>
              <a:gd name="connsiteY786" fmla="*/ 260826 h 5823530"/>
              <a:gd name="connsiteX787" fmla="*/ 4704928 w 5831992"/>
              <a:gd name="connsiteY787" fmla="*/ 267149 h 5823530"/>
              <a:gd name="connsiteX788" fmla="*/ 4708688 w 5831992"/>
              <a:gd name="connsiteY788" fmla="*/ 267544 h 5823530"/>
              <a:gd name="connsiteX789" fmla="*/ 4711086 w 5831992"/>
              <a:gd name="connsiteY789" fmla="*/ 265702 h 5823530"/>
              <a:gd name="connsiteX790" fmla="*/ 4717988 w 5831992"/>
              <a:gd name="connsiteY790" fmla="*/ 266359 h 5823530"/>
              <a:gd name="connsiteX791" fmla="*/ 4728673 w 5831992"/>
              <a:gd name="connsiteY791" fmla="*/ 267149 h 5823530"/>
              <a:gd name="connsiteX792" fmla="*/ 4738171 w 5831992"/>
              <a:gd name="connsiteY792" fmla="*/ 273472 h 5823530"/>
              <a:gd name="connsiteX793" fmla="*/ 4738171 w 5831992"/>
              <a:gd name="connsiteY793" fmla="*/ 271892 h 5823530"/>
              <a:gd name="connsiteX794" fmla="*/ 4755583 w 5831992"/>
              <a:gd name="connsiteY794" fmla="*/ 276634 h 5823530"/>
              <a:gd name="connsiteX795" fmla="*/ 4758749 w 5831992"/>
              <a:gd name="connsiteY795" fmla="*/ 273472 h 5823530"/>
              <a:gd name="connsiteX796" fmla="*/ 4760332 w 5831992"/>
              <a:gd name="connsiteY796" fmla="*/ 278215 h 5823530"/>
              <a:gd name="connsiteX797" fmla="*/ 4765081 w 5831992"/>
              <a:gd name="connsiteY797" fmla="*/ 275053 h 5823530"/>
              <a:gd name="connsiteX798" fmla="*/ 4768247 w 5831992"/>
              <a:gd name="connsiteY798" fmla="*/ 278215 h 5823530"/>
              <a:gd name="connsiteX799" fmla="*/ 4807821 w 5831992"/>
              <a:gd name="connsiteY799" fmla="*/ 281377 h 5823530"/>
              <a:gd name="connsiteX800" fmla="*/ 4822067 w 5831992"/>
              <a:gd name="connsiteY800" fmla="*/ 282957 h 5823530"/>
              <a:gd name="connsiteX801" fmla="*/ 4822067 w 5831992"/>
              <a:gd name="connsiteY801" fmla="*/ 281377 h 5823530"/>
              <a:gd name="connsiteX802" fmla="*/ 4836314 w 5831992"/>
              <a:gd name="connsiteY802" fmla="*/ 282957 h 5823530"/>
              <a:gd name="connsiteX803" fmla="*/ 4836314 w 5831992"/>
              <a:gd name="connsiteY803" fmla="*/ 281377 h 5823530"/>
              <a:gd name="connsiteX804" fmla="*/ 4837897 w 5831992"/>
              <a:gd name="connsiteY804" fmla="*/ 286119 h 5823530"/>
              <a:gd name="connsiteX805" fmla="*/ 4844229 w 5831992"/>
              <a:gd name="connsiteY805" fmla="*/ 287699 h 5823530"/>
              <a:gd name="connsiteX806" fmla="*/ 4848977 w 5831992"/>
              <a:gd name="connsiteY806" fmla="*/ 286119 h 5823530"/>
              <a:gd name="connsiteX807" fmla="*/ 4845812 w 5831992"/>
              <a:gd name="connsiteY807" fmla="*/ 282957 h 5823530"/>
              <a:gd name="connsiteX808" fmla="*/ 4855309 w 5831992"/>
              <a:gd name="connsiteY808" fmla="*/ 278215 h 5823530"/>
              <a:gd name="connsiteX809" fmla="*/ 4864807 w 5831992"/>
              <a:gd name="connsiteY809" fmla="*/ 282957 h 5823530"/>
              <a:gd name="connsiteX810" fmla="*/ 4871139 w 5831992"/>
              <a:gd name="connsiteY810" fmla="*/ 286119 h 5823530"/>
              <a:gd name="connsiteX811" fmla="*/ 4869556 w 5831992"/>
              <a:gd name="connsiteY811" fmla="*/ 282957 h 5823530"/>
              <a:gd name="connsiteX812" fmla="*/ 4879054 w 5831992"/>
              <a:gd name="connsiteY812" fmla="*/ 287699 h 5823530"/>
              <a:gd name="connsiteX813" fmla="*/ 4885385 w 5831992"/>
              <a:gd name="connsiteY813" fmla="*/ 287699 h 5823530"/>
              <a:gd name="connsiteX814" fmla="*/ 4905964 w 5831992"/>
              <a:gd name="connsiteY814" fmla="*/ 294022 h 5823530"/>
              <a:gd name="connsiteX815" fmla="*/ 4912296 w 5831992"/>
              <a:gd name="connsiteY815" fmla="*/ 294022 h 5823530"/>
              <a:gd name="connsiteX816" fmla="*/ 4920210 w 5831992"/>
              <a:gd name="connsiteY816" fmla="*/ 292441 h 5823530"/>
              <a:gd name="connsiteX817" fmla="*/ 4912296 w 5831992"/>
              <a:gd name="connsiteY817" fmla="*/ 289280 h 5823530"/>
              <a:gd name="connsiteX818" fmla="*/ 4924959 w 5831992"/>
              <a:gd name="connsiteY818" fmla="*/ 290861 h 5823530"/>
              <a:gd name="connsiteX819" fmla="*/ 4932874 w 5831992"/>
              <a:gd name="connsiteY819" fmla="*/ 290861 h 5823530"/>
              <a:gd name="connsiteX820" fmla="*/ 4932874 w 5831992"/>
              <a:gd name="connsiteY820" fmla="*/ 298764 h 5823530"/>
              <a:gd name="connsiteX821" fmla="*/ 4945538 w 5831992"/>
              <a:gd name="connsiteY821" fmla="*/ 335122 h 5823530"/>
              <a:gd name="connsiteX822" fmla="*/ 4942372 w 5831992"/>
              <a:gd name="connsiteY822" fmla="*/ 324057 h 5823530"/>
              <a:gd name="connsiteX823" fmla="*/ 4936040 w 5831992"/>
              <a:gd name="connsiteY823" fmla="*/ 290861 h 5823530"/>
              <a:gd name="connsiteX824" fmla="*/ 4966116 w 5831992"/>
              <a:gd name="connsiteY824" fmla="*/ 295603 h 5823530"/>
              <a:gd name="connsiteX825" fmla="*/ 4975614 w 5831992"/>
              <a:gd name="connsiteY825" fmla="*/ 295603 h 5823530"/>
              <a:gd name="connsiteX826" fmla="*/ 4972448 w 5831992"/>
              <a:gd name="connsiteY826" fmla="*/ 297184 h 5823530"/>
              <a:gd name="connsiteX827" fmla="*/ 4993026 w 5831992"/>
              <a:gd name="connsiteY827" fmla="*/ 300345 h 5823530"/>
              <a:gd name="connsiteX828" fmla="*/ 4997775 w 5831992"/>
              <a:gd name="connsiteY828" fmla="*/ 297184 h 5823530"/>
              <a:gd name="connsiteX829" fmla="*/ 5000941 w 5831992"/>
              <a:gd name="connsiteY829" fmla="*/ 300345 h 5823530"/>
              <a:gd name="connsiteX830" fmla="*/ 5016771 w 5831992"/>
              <a:gd name="connsiteY830" fmla="*/ 300345 h 5823530"/>
              <a:gd name="connsiteX831" fmla="*/ 5000941 w 5831992"/>
              <a:gd name="connsiteY831" fmla="*/ 295603 h 5823530"/>
              <a:gd name="connsiteX832" fmla="*/ 5000941 w 5831992"/>
              <a:gd name="connsiteY832" fmla="*/ 294022 h 5823530"/>
              <a:gd name="connsiteX833" fmla="*/ 4994609 w 5831992"/>
              <a:gd name="connsiteY833" fmla="*/ 292441 h 5823530"/>
              <a:gd name="connsiteX834" fmla="*/ 4980363 w 5831992"/>
              <a:gd name="connsiteY834" fmla="*/ 292441 h 5823530"/>
              <a:gd name="connsiteX835" fmla="*/ 4964533 w 5831992"/>
              <a:gd name="connsiteY835" fmla="*/ 286119 h 5823530"/>
              <a:gd name="connsiteX836" fmla="*/ 4966116 w 5831992"/>
              <a:gd name="connsiteY836" fmla="*/ 289280 h 5823530"/>
              <a:gd name="connsiteX837" fmla="*/ 4955035 w 5831992"/>
              <a:gd name="connsiteY837" fmla="*/ 284537 h 5823530"/>
              <a:gd name="connsiteX838" fmla="*/ 4961367 w 5831992"/>
              <a:gd name="connsiteY838" fmla="*/ 286119 h 5823530"/>
              <a:gd name="connsiteX839" fmla="*/ 4958201 w 5831992"/>
              <a:gd name="connsiteY839" fmla="*/ 281377 h 5823530"/>
              <a:gd name="connsiteX840" fmla="*/ 4943955 w 5831992"/>
              <a:gd name="connsiteY840" fmla="*/ 286119 h 5823530"/>
              <a:gd name="connsiteX841" fmla="*/ 4934457 w 5831992"/>
              <a:gd name="connsiteY841" fmla="*/ 284537 h 5823530"/>
              <a:gd name="connsiteX842" fmla="*/ 4934457 w 5831992"/>
              <a:gd name="connsiteY842" fmla="*/ 281377 h 5823530"/>
              <a:gd name="connsiteX843" fmla="*/ 4928125 w 5831992"/>
              <a:gd name="connsiteY843" fmla="*/ 260826 h 5823530"/>
              <a:gd name="connsiteX844" fmla="*/ 4921793 w 5831992"/>
              <a:gd name="connsiteY844" fmla="*/ 241857 h 5823530"/>
              <a:gd name="connsiteX845" fmla="*/ 4921793 w 5831992"/>
              <a:gd name="connsiteY845" fmla="*/ 237115 h 5823530"/>
              <a:gd name="connsiteX846" fmla="*/ 4985112 w 5831992"/>
              <a:gd name="connsiteY846" fmla="*/ 243437 h 5823530"/>
              <a:gd name="connsiteX847" fmla="*/ 4988278 w 5831992"/>
              <a:gd name="connsiteY847" fmla="*/ 243437 h 5823530"/>
              <a:gd name="connsiteX848" fmla="*/ 4993026 w 5831992"/>
              <a:gd name="connsiteY848" fmla="*/ 246599 h 5823530"/>
              <a:gd name="connsiteX849" fmla="*/ 4994609 w 5831992"/>
              <a:gd name="connsiteY849" fmla="*/ 243437 h 5823530"/>
              <a:gd name="connsiteX850" fmla="*/ 5027851 w 5831992"/>
              <a:gd name="connsiteY850" fmla="*/ 246599 h 5823530"/>
              <a:gd name="connsiteX851" fmla="*/ 5034183 w 5831992"/>
              <a:gd name="connsiteY851" fmla="*/ 249761 h 5823530"/>
              <a:gd name="connsiteX852" fmla="*/ 5034183 w 5831992"/>
              <a:gd name="connsiteY852" fmla="*/ 254503 h 5823530"/>
              <a:gd name="connsiteX853" fmla="*/ 5032600 w 5831992"/>
              <a:gd name="connsiteY853" fmla="*/ 267149 h 5823530"/>
              <a:gd name="connsiteX854" fmla="*/ 5032600 w 5831992"/>
              <a:gd name="connsiteY854" fmla="*/ 279795 h 5823530"/>
              <a:gd name="connsiteX855" fmla="*/ 5035766 w 5831992"/>
              <a:gd name="connsiteY855" fmla="*/ 263988 h 5823530"/>
              <a:gd name="connsiteX856" fmla="*/ 5038932 w 5831992"/>
              <a:gd name="connsiteY856" fmla="*/ 249761 h 5823530"/>
              <a:gd name="connsiteX857" fmla="*/ 5069008 w 5831992"/>
              <a:gd name="connsiteY857" fmla="*/ 252922 h 5823530"/>
              <a:gd name="connsiteX858" fmla="*/ 5080089 w 5831992"/>
              <a:gd name="connsiteY858" fmla="*/ 252922 h 5823530"/>
              <a:gd name="connsiteX859" fmla="*/ 5080089 w 5831992"/>
              <a:gd name="connsiteY859" fmla="*/ 256084 h 5823530"/>
              <a:gd name="connsiteX860" fmla="*/ 5073757 w 5831992"/>
              <a:gd name="connsiteY860" fmla="*/ 270310 h 5823530"/>
              <a:gd name="connsiteX861" fmla="*/ 5078506 w 5831992"/>
              <a:gd name="connsiteY861" fmla="*/ 290861 h 5823530"/>
              <a:gd name="connsiteX862" fmla="*/ 5083255 w 5831992"/>
              <a:gd name="connsiteY862" fmla="*/ 252922 h 5823530"/>
              <a:gd name="connsiteX863" fmla="*/ 5102250 w 5831992"/>
              <a:gd name="connsiteY863" fmla="*/ 256084 h 5823530"/>
              <a:gd name="connsiteX864" fmla="*/ 5141824 w 5831992"/>
              <a:gd name="connsiteY864" fmla="*/ 257664 h 5823530"/>
              <a:gd name="connsiteX865" fmla="*/ 5154488 w 5831992"/>
              <a:gd name="connsiteY865" fmla="*/ 259246 h 5823530"/>
              <a:gd name="connsiteX866" fmla="*/ 5162403 w 5831992"/>
              <a:gd name="connsiteY866" fmla="*/ 260826 h 5823530"/>
              <a:gd name="connsiteX867" fmla="*/ 5181398 w 5831992"/>
              <a:gd name="connsiteY867" fmla="*/ 260826 h 5823530"/>
              <a:gd name="connsiteX868" fmla="*/ 5216223 w 5831992"/>
              <a:gd name="connsiteY868" fmla="*/ 263988 h 5823530"/>
              <a:gd name="connsiteX869" fmla="*/ 5227304 w 5831992"/>
              <a:gd name="connsiteY869" fmla="*/ 265568 h 5823530"/>
              <a:gd name="connsiteX870" fmla="*/ 5227304 w 5831992"/>
              <a:gd name="connsiteY870" fmla="*/ 263988 h 5823530"/>
              <a:gd name="connsiteX871" fmla="*/ 5235219 w 5831992"/>
              <a:gd name="connsiteY871" fmla="*/ 262406 h 5823530"/>
              <a:gd name="connsiteX872" fmla="*/ 5255797 w 5831992"/>
              <a:gd name="connsiteY872" fmla="*/ 267149 h 5823530"/>
              <a:gd name="connsiteX873" fmla="*/ 5262129 w 5831992"/>
              <a:gd name="connsiteY873" fmla="*/ 262406 h 5823530"/>
              <a:gd name="connsiteX874" fmla="*/ 5281124 w 5831992"/>
              <a:gd name="connsiteY874" fmla="*/ 262406 h 5823530"/>
              <a:gd name="connsiteX875" fmla="*/ 5300120 w 5831992"/>
              <a:gd name="connsiteY875" fmla="*/ 263988 h 5823530"/>
              <a:gd name="connsiteX876" fmla="*/ 5303286 w 5831992"/>
              <a:gd name="connsiteY876" fmla="*/ 262406 h 5823530"/>
              <a:gd name="connsiteX877" fmla="*/ 5308035 w 5831992"/>
              <a:gd name="connsiteY877" fmla="*/ 265568 h 5823530"/>
              <a:gd name="connsiteX878" fmla="*/ 5330196 w 5831992"/>
              <a:gd name="connsiteY878" fmla="*/ 265568 h 5823530"/>
              <a:gd name="connsiteX879" fmla="*/ 5371353 w 5831992"/>
              <a:gd name="connsiteY879" fmla="*/ 263988 h 5823530"/>
              <a:gd name="connsiteX880" fmla="*/ 5360272 w 5831992"/>
              <a:gd name="connsiteY880" fmla="*/ 259246 h 5823530"/>
              <a:gd name="connsiteX881" fmla="*/ 5379268 w 5831992"/>
              <a:gd name="connsiteY881" fmla="*/ 256084 h 5823530"/>
              <a:gd name="connsiteX882" fmla="*/ 5376102 w 5831992"/>
              <a:gd name="connsiteY882" fmla="*/ 249761 h 5823530"/>
              <a:gd name="connsiteX883" fmla="*/ 5353940 w 5831992"/>
              <a:gd name="connsiteY883" fmla="*/ 249761 h 5823530"/>
              <a:gd name="connsiteX884" fmla="*/ 5350774 w 5831992"/>
              <a:gd name="connsiteY884" fmla="*/ 246599 h 5823530"/>
              <a:gd name="connsiteX885" fmla="*/ 5317532 w 5831992"/>
              <a:gd name="connsiteY885" fmla="*/ 243437 h 5823530"/>
              <a:gd name="connsiteX886" fmla="*/ 5315949 w 5831992"/>
              <a:gd name="connsiteY886" fmla="*/ 246599 h 5823530"/>
              <a:gd name="connsiteX887" fmla="*/ 5312784 w 5831992"/>
              <a:gd name="connsiteY887" fmla="*/ 243437 h 5823530"/>
              <a:gd name="connsiteX888" fmla="*/ 5274793 w 5831992"/>
              <a:gd name="connsiteY888" fmla="*/ 241857 h 5823530"/>
              <a:gd name="connsiteX889" fmla="*/ 5254214 w 5831992"/>
              <a:gd name="connsiteY889" fmla="*/ 238695 h 5823530"/>
              <a:gd name="connsiteX890" fmla="*/ 5252631 w 5831992"/>
              <a:gd name="connsiteY890" fmla="*/ 235534 h 5823530"/>
              <a:gd name="connsiteX891" fmla="*/ 5244716 w 5831992"/>
              <a:gd name="connsiteY891" fmla="*/ 233953 h 5823530"/>
              <a:gd name="connsiteX892" fmla="*/ 5249465 w 5831992"/>
              <a:gd name="connsiteY892" fmla="*/ 232373 h 5823530"/>
              <a:gd name="connsiteX893" fmla="*/ 5258963 w 5831992"/>
              <a:gd name="connsiteY893" fmla="*/ 232373 h 5823530"/>
              <a:gd name="connsiteX894" fmla="*/ 5265295 w 5831992"/>
              <a:gd name="connsiteY894" fmla="*/ 233953 h 5823530"/>
              <a:gd name="connsiteX895" fmla="*/ 5285873 w 5831992"/>
              <a:gd name="connsiteY895" fmla="*/ 233953 h 5823530"/>
              <a:gd name="connsiteX896" fmla="*/ 5290622 w 5831992"/>
              <a:gd name="connsiteY896" fmla="*/ 235534 h 5823530"/>
              <a:gd name="connsiteX897" fmla="*/ 5295371 w 5831992"/>
              <a:gd name="connsiteY897" fmla="*/ 235534 h 5823530"/>
              <a:gd name="connsiteX898" fmla="*/ 5298537 w 5831992"/>
              <a:gd name="connsiteY898" fmla="*/ 233953 h 5823530"/>
              <a:gd name="connsiteX899" fmla="*/ 5295371 w 5831992"/>
              <a:gd name="connsiteY899" fmla="*/ 230792 h 5823530"/>
              <a:gd name="connsiteX900" fmla="*/ 5255797 w 5831992"/>
              <a:gd name="connsiteY900" fmla="*/ 229211 h 5823530"/>
              <a:gd name="connsiteX901" fmla="*/ 5233636 w 5831992"/>
              <a:gd name="connsiteY901" fmla="*/ 224468 h 5823530"/>
              <a:gd name="connsiteX902" fmla="*/ 5230470 w 5831992"/>
              <a:gd name="connsiteY902" fmla="*/ 221307 h 5823530"/>
              <a:gd name="connsiteX903" fmla="*/ 5182981 w 5831992"/>
              <a:gd name="connsiteY903" fmla="*/ 218146 h 5823530"/>
              <a:gd name="connsiteX904" fmla="*/ 5154488 w 5831992"/>
              <a:gd name="connsiteY904" fmla="*/ 213403 h 5823530"/>
              <a:gd name="connsiteX905" fmla="*/ 5149739 w 5831992"/>
              <a:gd name="connsiteY905" fmla="*/ 213403 h 5823530"/>
              <a:gd name="connsiteX906" fmla="*/ 5143407 w 5831992"/>
              <a:gd name="connsiteY906" fmla="*/ 211822 h 5823530"/>
              <a:gd name="connsiteX907" fmla="*/ 5143407 w 5831992"/>
              <a:gd name="connsiteY907" fmla="*/ 214984 h 5823530"/>
              <a:gd name="connsiteX908" fmla="*/ 5135492 w 5831992"/>
              <a:gd name="connsiteY908" fmla="*/ 214984 h 5823530"/>
              <a:gd name="connsiteX909" fmla="*/ 5135492 w 5831992"/>
              <a:gd name="connsiteY909" fmla="*/ 211822 h 5823530"/>
              <a:gd name="connsiteX910" fmla="*/ 5119663 w 5831992"/>
              <a:gd name="connsiteY910" fmla="*/ 208661 h 5823530"/>
              <a:gd name="connsiteX911" fmla="*/ 5111748 w 5831992"/>
              <a:gd name="connsiteY911" fmla="*/ 211822 h 5823530"/>
              <a:gd name="connsiteX912" fmla="*/ 5108582 w 5831992"/>
              <a:gd name="connsiteY912" fmla="*/ 207080 h 5823530"/>
              <a:gd name="connsiteX913" fmla="*/ 5103833 w 5831992"/>
              <a:gd name="connsiteY913" fmla="*/ 208661 h 5823530"/>
              <a:gd name="connsiteX914" fmla="*/ 5102250 w 5831992"/>
              <a:gd name="connsiteY914" fmla="*/ 205499 h 5823530"/>
              <a:gd name="connsiteX915" fmla="*/ 5095919 w 5831992"/>
              <a:gd name="connsiteY915" fmla="*/ 207080 h 5823530"/>
              <a:gd name="connsiteX916" fmla="*/ 5092753 w 5831992"/>
              <a:gd name="connsiteY916" fmla="*/ 208661 h 5823530"/>
              <a:gd name="connsiteX917" fmla="*/ 5088004 w 5831992"/>
              <a:gd name="connsiteY917" fmla="*/ 207080 h 5823530"/>
              <a:gd name="connsiteX918" fmla="*/ 5078506 w 5831992"/>
              <a:gd name="connsiteY918" fmla="*/ 202338 h 5823530"/>
              <a:gd name="connsiteX919" fmla="*/ 5056345 w 5831992"/>
              <a:gd name="connsiteY919" fmla="*/ 203919 h 5823530"/>
              <a:gd name="connsiteX920" fmla="*/ 5048430 w 5831992"/>
              <a:gd name="connsiteY920" fmla="*/ 207080 h 5823530"/>
              <a:gd name="connsiteX921" fmla="*/ 5045264 w 5831992"/>
              <a:gd name="connsiteY921" fmla="*/ 200757 h 5823530"/>
              <a:gd name="connsiteX922" fmla="*/ 5026269 w 5831992"/>
              <a:gd name="connsiteY922" fmla="*/ 200757 h 5823530"/>
              <a:gd name="connsiteX923" fmla="*/ 5026269 w 5831992"/>
              <a:gd name="connsiteY923" fmla="*/ 199177 h 5823530"/>
              <a:gd name="connsiteX924" fmla="*/ 5016771 w 5831992"/>
              <a:gd name="connsiteY924" fmla="*/ 200757 h 5823530"/>
              <a:gd name="connsiteX925" fmla="*/ 4996192 w 5831992"/>
              <a:gd name="connsiteY925" fmla="*/ 196015 h 5823530"/>
              <a:gd name="connsiteX926" fmla="*/ 4989861 w 5831992"/>
              <a:gd name="connsiteY926" fmla="*/ 197595 h 5823530"/>
              <a:gd name="connsiteX927" fmla="*/ 4986695 w 5831992"/>
              <a:gd name="connsiteY927" fmla="*/ 194435 h 5823530"/>
              <a:gd name="connsiteX928" fmla="*/ 4969282 w 5831992"/>
              <a:gd name="connsiteY928" fmla="*/ 192853 h 5823530"/>
              <a:gd name="connsiteX929" fmla="*/ 4967699 w 5831992"/>
              <a:gd name="connsiteY929" fmla="*/ 189692 h 5823530"/>
              <a:gd name="connsiteX930" fmla="*/ 4950287 w 5831992"/>
              <a:gd name="connsiteY930" fmla="*/ 188111 h 5823530"/>
              <a:gd name="connsiteX931" fmla="*/ 4945538 w 5831992"/>
              <a:gd name="connsiteY931" fmla="*/ 186530 h 5823530"/>
              <a:gd name="connsiteX932" fmla="*/ 4942372 w 5831992"/>
              <a:gd name="connsiteY932" fmla="*/ 169142 h 5823530"/>
              <a:gd name="connsiteX933" fmla="*/ 4943955 w 5831992"/>
              <a:gd name="connsiteY933" fmla="*/ 170722 h 5823530"/>
              <a:gd name="connsiteX934" fmla="*/ 4974031 w 5831992"/>
              <a:gd name="connsiteY934" fmla="*/ 173884 h 5823530"/>
              <a:gd name="connsiteX935" fmla="*/ 4980363 w 5831992"/>
              <a:gd name="connsiteY935" fmla="*/ 172304 h 5823530"/>
              <a:gd name="connsiteX936" fmla="*/ 5013605 w 5831992"/>
              <a:gd name="connsiteY936" fmla="*/ 177046 h 5823530"/>
              <a:gd name="connsiteX937" fmla="*/ 5023103 w 5831992"/>
              <a:gd name="connsiteY937" fmla="*/ 178626 h 5823530"/>
              <a:gd name="connsiteX938" fmla="*/ 5050013 w 5831992"/>
              <a:gd name="connsiteY938" fmla="*/ 184949 h 5823530"/>
              <a:gd name="connsiteX939" fmla="*/ 5054762 w 5831992"/>
              <a:gd name="connsiteY939" fmla="*/ 188111 h 5823530"/>
              <a:gd name="connsiteX940" fmla="*/ 5059511 w 5831992"/>
              <a:gd name="connsiteY940" fmla="*/ 186530 h 5823530"/>
              <a:gd name="connsiteX941" fmla="*/ 5067425 w 5831992"/>
              <a:gd name="connsiteY941" fmla="*/ 189692 h 5823530"/>
              <a:gd name="connsiteX942" fmla="*/ 5102250 w 5831992"/>
              <a:gd name="connsiteY942" fmla="*/ 194435 h 5823530"/>
              <a:gd name="connsiteX943" fmla="*/ 5110165 w 5831992"/>
              <a:gd name="connsiteY943" fmla="*/ 194435 h 5823530"/>
              <a:gd name="connsiteX944" fmla="*/ 5129161 w 5831992"/>
              <a:gd name="connsiteY944" fmla="*/ 197595 h 5823530"/>
              <a:gd name="connsiteX945" fmla="*/ 5135492 w 5831992"/>
              <a:gd name="connsiteY945" fmla="*/ 196015 h 5823530"/>
              <a:gd name="connsiteX946" fmla="*/ 5151322 w 5831992"/>
              <a:gd name="connsiteY946" fmla="*/ 196015 h 5823530"/>
              <a:gd name="connsiteX947" fmla="*/ 5152905 w 5831992"/>
              <a:gd name="connsiteY947" fmla="*/ 200757 h 5823530"/>
              <a:gd name="connsiteX948" fmla="*/ 5165569 w 5831992"/>
              <a:gd name="connsiteY948" fmla="*/ 200757 h 5823530"/>
              <a:gd name="connsiteX949" fmla="*/ 5220972 w 5831992"/>
              <a:gd name="connsiteY949" fmla="*/ 207080 h 5823530"/>
              <a:gd name="connsiteX950" fmla="*/ 5235219 w 5831992"/>
              <a:gd name="connsiteY950" fmla="*/ 207080 h 5823530"/>
              <a:gd name="connsiteX951" fmla="*/ 5209891 w 5831992"/>
              <a:gd name="connsiteY951" fmla="*/ 200757 h 5823530"/>
              <a:gd name="connsiteX952" fmla="*/ 5208308 w 5831992"/>
              <a:gd name="connsiteY952" fmla="*/ 202338 h 5823530"/>
              <a:gd name="connsiteX953" fmla="*/ 5195645 w 5831992"/>
              <a:gd name="connsiteY953" fmla="*/ 199177 h 5823530"/>
              <a:gd name="connsiteX954" fmla="*/ 5195645 w 5831992"/>
              <a:gd name="connsiteY954" fmla="*/ 196015 h 5823530"/>
              <a:gd name="connsiteX955" fmla="*/ 5170317 w 5831992"/>
              <a:gd name="connsiteY955" fmla="*/ 196015 h 5823530"/>
              <a:gd name="connsiteX956" fmla="*/ 5170317 w 5831992"/>
              <a:gd name="connsiteY956" fmla="*/ 192853 h 5823530"/>
              <a:gd name="connsiteX957" fmla="*/ 5175066 w 5831992"/>
              <a:gd name="connsiteY957" fmla="*/ 194435 h 5823530"/>
              <a:gd name="connsiteX958" fmla="*/ 5181398 w 5831992"/>
              <a:gd name="connsiteY958" fmla="*/ 191273 h 5823530"/>
              <a:gd name="connsiteX959" fmla="*/ 5187730 w 5831992"/>
              <a:gd name="connsiteY959" fmla="*/ 194435 h 5823530"/>
              <a:gd name="connsiteX960" fmla="*/ 5192479 w 5831992"/>
              <a:gd name="connsiteY960" fmla="*/ 191273 h 5823530"/>
              <a:gd name="connsiteX961" fmla="*/ 5206725 w 5831992"/>
              <a:gd name="connsiteY961" fmla="*/ 191273 h 5823530"/>
              <a:gd name="connsiteX962" fmla="*/ 5200394 w 5831992"/>
              <a:gd name="connsiteY962" fmla="*/ 186530 h 5823530"/>
              <a:gd name="connsiteX963" fmla="*/ 5205143 w 5831992"/>
              <a:gd name="connsiteY963" fmla="*/ 181788 h 5823530"/>
              <a:gd name="connsiteX964" fmla="*/ 5208308 w 5831992"/>
              <a:gd name="connsiteY964" fmla="*/ 186530 h 5823530"/>
              <a:gd name="connsiteX965" fmla="*/ 5217806 w 5831992"/>
              <a:gd name="connsiteY965" fmla="*/ 188111 h 5823530"/>
              <a:gd name="connsiteX966" fmla="*/ 5219389 w 5831992"/>
              <a:gd name="connsiteY966" fmla="*/ 183369 h 5823530"/>
              <a:gd name="connsiteX967" fmla="*/ 5244716 w 5831992"/>
              <a:gd name="connsiteY967" fmla="*/ 186530 h 5823530"/>
              <a:gd name="connsiteX968" fmla="*/ 5246299 w 5831992"/>
              <a:gd name="connsiteY968" fmla="*/ 191273 h 5823530"/>
              <a:gd name="connsiteX969" fmla="*/ 5246299 w 5831992"/>
              <a:gd name="connsiteY969" fmla="*/ 183369 h 5823530"/>
              <a:gd name="connsiteX970" fmla="*/ 5252631 w 5831992"/>
              <a:gd name="connsiteY970" fmla="*/ 183369 h 5823530"/>
              <a:gd name="connsiteX971" fmla="*/ 5254214 w 5831992"/>
              <a:gd name="connsiteY971" fmla="*/ 184949 h 5823530"/>
              <a:gd name="connsiteX972" fmla="*/ 5255797 w 5831992"/>
              <a:gd name="connsiteY972" fmla="*/ 180207 h 5823530"/>
              <a:gd name="connsiteX973" fmla="*/ 5263712 w 5831992"/>
              <a:gd name="connsiteY973" fmla="*/ 178626 h 5823530"/>
              <a:gd name="connsiteX974" fmla="*/ 5252631 w 5831992"/>
              <a:gd name="connsiteY974" fmla="*/ 177046 h 5823530"/>
              <a:gd name="connsiteX975" fmla="*/ 5251048 w 5831992"/>
              <a:gd name="connsiteY975" fmla="*/ 178626 h 5823530"/>
              <a:gd name="connsiteX976" fmla="*/ 5232053 w 5831992"/>
              <a:gd name="connsiteY976" fmla="*/ 177046 h 5823530"/>
              <a:gd name="connsiteX977" fmla="*/ 5225721 w 5831992"/>
              <a:gd name="connsiteY977" fmla="*/ 173884 h 5823530"/>
              <a:gd name="connsiteX978" fmla="*/ 5211474 w 5831992"/>
              <a:gd name="connsiteY978" fmla="*/ 172304 h 5823530"/>
              <a:gd name="connsiteX979" fmla="*/ 5211474 w 5831992"/>
              <a:gd name="connsiteY979" fmla="*/ 169142 h 5823530"/>
              <a:gd name="connsiteX980" fmla="*/ 5205143 w 5831992"/>
              <a:gd name="connsiteY980" fmla="*/ 170722 h 5823530"/>
              <a:gd name="connsiteX981" fmla="*/ 5201977 w 5831992"/>
              <a:gd name="connsiteY981" fmla="*/ 167561 h 5823530"/>
              <a:gd name="connsiteX982" fmla="*/ 5190896 w 5831992"/>
              <a:gd name="connsiteY982" fmla="*/ 165980 h 5823530"/>
              <a:gd name="connsiteX983" fmla="*/ 5190896 w 5831992"/>
              <a:gd name="connsiteY983" fmla="*/ 167561 h 5823530"/>
              <a:gd name="connsiteX984" fmla="*/ 5186147 w 5831992"/>
              <a:gd name="connsiteY984" fmla="*/ 165980 h 5823530"/>
              <a:gd name="connsiteX985" fmla="*/ 5186147 w 5831992"/>
              <a:gd name="connsiteY985" fmla="*/ 167561 h 5823530"/>
              <a:gd name="connsiteX986" fmla="*/ 5176649 w 5831992"/>
              <a:gd name="connsiteY986" fmla="*/ 165980 h 5823530"/>
              <a:gd name="connsiteX987" fmla="*/ 5178232 w 5831992"/>
              <a:gd name="connsiteY987" fmla="*/ 162819 h 5823530"/>
              <a:gd name="connsiteX988" fmla="*/ 5182981 w 5831992"/>
              <a:gd name="connsiteY988" fmla="*/ 164400 h 5823530"/>
              <a:gd name="connsiteX989" fmla="*/ 5189313 w 5831992"/>
              <a:gd name="connsiteY989" fmla="*/ 161238 h 5823530"/>
              <a:gd name="connsiteX990" fmla="*/ 5209891 w 5831992"/>
              <a:gd name="connsiteY990" fmla="*/ 165980 h 5823530"/>
              <a:gd name="connsiteX991" fmla="*/ 5214640 w 5831992"/>
              <a:gd name="connsiteY991" fmla="*/ 165980 h 5823530"/>
              <a:gd name="connsiteX992" fmla="*/ 5227304 w 5831992"/>
              <a:gd name="connsiteY992" fmla="*/ 154915 h 5823530"/>
              <a:gd name="connsiteX993" fmla="*/ 5239968 w 5831992"/>
              <a:gd name="connsiteY993" fmla="*/ 154915 h 5823530"/>
              <a:gd name="connsiteX994" fmla="*/ 5300120 w 5831992"/>
              <a:gd name="connsiteY994" fmla="*/ 154915 h 5823530"/>
              <a:gd name="connsiteX995" fmla="*/ 5301703 w 5831992"/>
              <a:gd name="connsiteY995" fmla="*/ 156495 h 5823530"/>
              <a:gd name="connsiteX996" fmla="*/ 5301703 w 5831992"/>
              <a:gd name="connsiteY996" fmla="*/ 154915 h 5823530"/>
              <a:gd name="connsiteX997" fmla="*/ 5303286 w 5831992"/>
              <a:gd name="connsiteY997" fmla="*/ 154915 h 5823530"/>
              <a:gd name="connsiteX998" fmla="*/ 5295371 w 5831992"/>
              <a:gd name="connsiteY998" fmla="*/ 161238 h 5823530"/>
              <a:gd name="connsiteX999" fmla="*/ 5298537 w 5831992"/>
              <a:gd name="connsiteY999" fmla="*/ 164400 h 5823530"/>
              <a:gd name="connsiteX1000" fmla="*/ 5293788 w 5831992"/>
              <a:gd name="connsiteY1000" fmla="*/ 169142 h 5823530"/>
              <a:gd name="connsiteX1001" fmla="*/ 5296954 w 5831992"/>
              <a:gd name="connsiteY1001" fmla="*/ 177046 h 5823530"/>
              <a:gd name="connsiteX1002" fmla="*/ 5295371 w 5831992"/>
              <a:gd name="connsiteY1002" fmla="*/ 181788 h 5823530"/>
              <a:gd name="connsiteX1003" fmla="*/ 5298537 w 5831992"/>
              <a:gd name="connsiteY1003" fmla="*/ 189692 h 5823530"/>
              <a:gd name="connsiteX1004" fmla="*/ 5293788 w 5831992"/>
              <a:gd name="connsiteY1004" fmla="*/ 192853 h 5823530"/>
              <a:gd name="connsiteX1005" fmla="*/ 5300120 w 5831992"/>
              <a:gd name="connsiteY1005" fmla="*/ 194435 h 5823530"/>
              <a:gd name="connsiteX1006" fmla="*/ 5296954 w 5831992"/>
              <a:gd name="connsiteY1006" fmla="*/ 200757 h 5823530"/>
              <a:gd name="connsiteX1007" fmla="*/ 5298537 w 5831992"/>
              <a:gd name="connsiteY1007" fmla="*/ 199177 h 5823530"/>
              <a:gd name="connsiteX1008" fmla="*/ 5308035 w 5831992"/>
              <a:gd name="connsiteY1008" fmla="*/ 194435 h 5823530"/>
              <a:gd name="connsiteX1009" fmla="*/ 5315949 w 5831992"/>
              <a:gd name="connsiteY1009" fmla="*/ 197595 h 5823530"/>
              <a:gd name="connsiteX1010" fmla="*/ 5317532 w 5831992"/>
              <a:gd name="connsiteY1010" fmla="*/ 199177 h 5823530"/>
              <a:gd name="connsiteX1011" fmla="*/ 5322281 w 5831992"/>
              <a:gd name="connsiteY1011" fmla="*/ 194435 h 5823530"/>
              <a:gd name="connsiteX1012" fmla="*/ 5327030 w 5831992"/>
              <a:gd name="connsiteY1012" fmla="*/ 200757 h 5823530"/>
              <a:gd name="connsiteX1013" fmla="*/ 5338111 w 5831992"/>
              <a:gd name="connsiteY1013" fmla="*/ 196015 h 5823530"/>
              <a:gd name="connsiteX1014" fmla="*/ 5352357 w 5831992"/>
              <a:gd name="connsiteY1014" fmla="*/ 191273 h 5823530"/>
              <a:gd name="connsiteX1015" fmla="*/ 5350774 w 5831992"/>
              <a:gd name="connsiteY1015" fmla="*/ 188111 h 5823530"/>
              <a:gd name="connsiteX1016" fmla="*/ 5346026 w 5831992"/>
              <a:gd name="connsiteY1016" fmla="*/ 181788 h 5823530"/>
              <a:gd name="connsiteX1017" fmla="*/ 5353940 w 5831992"/>
              <a:gd name="connsiteY1017" fmla="*/ 175465 h 5823530"/>
              <a:gd name="connsiteX1018" fmla="*/ 5349192 w 5831992"/>
              <a:gd name="connsiteY1018" fmla="*/ 170722 h 5823530"/>
              <a:gd name="connsiteX1019" fmla="*/ 5350774 w 5831992"/>
              <a:gd name="connsiteY1019" fmla="*/ 167561 h 5823530"/>
              <a:gd name="connsiteX1020" fmla="*/ 5357106 w 5831992"/>
              <a:gd name="connsiteY1020" fmla="*/ 162819 h 5823530"/>
              <a:gd name="connsiteX1021" fmla="*/ 5349192 w 5831992"/>
              <a:gd name="connsiteY1021" fmla="*/ 164400 h 5823530"/>
              <a:gd name="connsiteX1022" fmla="*/ 5352357 w 5831992"/>
              <a:gd name="connsiteY1022" fmla="*/ 161238 h 5823530"/>
              <a:gd name="connsiteX1023" fmla="*/ 5349192 w 5831992"/>
              <a:gd name="connsiteY1023" fmla="*/ 156495 h 5823530"/>
              <a:gd name="connsiteX1024" fmla="*/ 5346026 w 5831992"/>
              <a:gd name="connsiteY1024" fmla="*/ 156495 h 5823530"/>
              <a:gd name="connsiteX1025" fmla="*/ 5349192 w 5831992"/>
              <a:gd name="connsiteY1025" fmla="*/ 154915 h 5823530"/>
              <a:gd name="connsiteX1026" fmla="*/ 5366604 w 5831992"/>
              <a:gd name="connsiteY1026" fmla="*/ 156495 h 5823530"/>
              <a:gd name="connsiteX1027" fmla="*/ 5372936 w 5831992"/>
              <a:gd name="connsiteY1027" fmla="*/ 153335 h 5823530"/>
              <a:gd name="connsiteX1028" fmla="*/ 5376102 w 5831992"/>
              <a:gd name="connsiteY1028" fmla="*/ 154915 h 5823530"/>
              <a:gd name="connsiteX1029" fmla="*/ 5412510 w 5831992"/>
              <a:gd name="connsiteY1029" fmla="*/ 153335 h 5823530"/>
              <a:gd name="connsiteX1030" fmla="*/ 5418842 w 5831992"/>
              <a:gd name="connsiteY1030" fmla="*/ 153335 h 5823530"/>
              <a:gd name="connsiteX1031" fmla="*/ 5497989 w 5831992"/>
              <a:gd name="connsiteY1031" fmla="*/ 151753 h 5823530"/>
              <a:gd name="connsiteX1032" fmla="*/ 5515401 w 5831992"/>
              <a:gd name="connsiteY1032" fmla="*/ 158077 h 5823530"/>
              <a:gd name="connsiteX1033" fmla="*/ 5520150 w 5831992"/>
              <a:gd name="connsiteY1033" fmla="*/ 150173 h 5823530"/>
              <a:gd name="connsiteX1034" fmla="*/ 5542311 w 5831992"/>
              <a:gd name="connsiteY1034" fmla="*/ 151753 h 5823530"/>
              <a:gd name="connsiteX1035" fmla="*/ 5543894 w 5831992"/>
              <a:gd name="connsiteY1035" fmla="*/ 148592 h 5823530"/>
              <a:gd name="connsiteX1036" fmla="*/ 5543894 w 5831992"/>
              <a:gd name="connsiteY1036" fmla="*/ 151753 h 5823530"/>
              <a:gd name="connsiteX1037" fmla="*/ 5561307 w 5831992"/>
              <a:gd name="connsiteY1037" fmla="*/ 151753 h 5823530"/>
              <a:gd name="connsiteX1038" fmla="*/ 5613544 w 5831992"/>
              <a:gd name="connsiteY1038" fmla="*/ 148592 h 5823530"/>
              <a:gd name="connsiteX1039" fmla="*/ 5611961 w 5831992"/>
              <a:gd name="connsiteY1039" fmla="*/ 150173 h 5823530"/>
              <a:gd name="connsiteX1040" fmla="*/ 5618293 w 5831992"/>
              <a:gd name="connsiteY1040" fmla="*/ 150173 h 5823530"/>
              <a:gd name="connsiteX1041" fmla="*/ 5618293 w 5831992"/>
              <a:gd name="connsiteY1041" fmla="*/ 147011 h 5823530"/>
              <a:gd name="connsiteX1042" fmla="*/ 5624625 w 5831992"/>
              <a:gd name="connsiteY1042" fmla="*/ 147011 h 5823530"/>
              <a:gd name="connsiteX1043" fmla="*/ 5629374 w 5831992"/>
              <a:gd name="connsiteY1043" fmla="*/ 145431 h 5823530"/>
              <a:gd name="connsiteX1044" fmla="*/ 5632540 w 5831992"/>
              <a:gd name="connsiteY1044" fmla="*/ 148592 h 5823530"/>
              <a:gd name="connsiteX1045" fmla="*/ 5667365 w 5831992"/>
              <a:gd name="connsiteY1045" fmla="*/ 148592 h 5823530"/>
              <a:gd name="connsiteX1046" fmla="*/ 5681611 w 5831992"/>
              <a:gd name="connsiteY1046" fmla="*/ 147011 h 5823530"/>
              <a:gd name="connsiteX1047" fmla="*/ 5683194 w 5831992"/>
              <a:gd name="connsiteY1047" fmla="*/ 164400 h 5823530"/>
              <a:gd name="connsiteX1048" fmla="*/ 5686360 w 5831992"/>
              <a:gd name="connsiteY1048" fmla="*/ 184949 h 5823530"/>
              <a:gd name="connsiteX1049" fmla="*/ 5683194 w 5831992"/>
              <a:gd name="connsiteY1049" fmla="*/ 186530 h 5823530"/>
              <a:gd name="connsiteX1050" fmla="*/ 5683194 w 5831992"/>
              <a:gd name="connsiteY1050" fmla="*/ 187678 h 5823530"/>
              <a:gd name="connsiteX1051" fmla="*/ 5683194 w 5831992"/>
              <a:gd name="connsiteY1051" fmla="*/ 188111 h 5823530"/>
              <a:gd name="connsiteX1052" fmla="*/ 5684777 w 5831992"/>
              <a:gd name="connsiteY1052" fmla="*/ 188111 h 5823530"/>
              <a:gd name="connsiteX1053" fmla="*/ 5686360 w 5831992"/>
              <a:gd name="connsiteY1053" fmla="*/ 191273 h 5823530"/>
              <a:gd name="connsiteX1054" fmla="*/ 5680028 w 5831992"/>
              <a:gd name="connsiteY1054" fmla="*/ 194435 h 5823530"/>
              <a:gd name="connsiteX1055" fmla="*/ 5676863 w 5831992"/>
              <a:gd name="connsiteY1055" fmla="*/ 191273 h 5823530"/>
              <a:gd name="connsiteX1056" fmla="*/ 5673697 w 5831992"/>
              <a:gd name="connsiteY1056" fmla="*/ 200757 h 5823530"/>
              <a:gd name="connsiteX1057" fmla="*/ 5667365 w 5831992"/>
              <a:gd name="connsiteY1057" fmla="*/ 202338 h 5823530"/>
              <a:gd name="connsiteX1058" fmla="*/ 5667365 w 5831992"/>
              <a:gd name="connsiteY1058" fmla="*/ 197595 h 5823530"/>
              <a:gd name="connsiteX1059" fmla="*/ 5653118 w 5831992"/>
              <a:gd name="connsiteY1059" fmla="*/ 197595 h 5823530"/>
              <a:gd name="connsiteX1060" fmla="*/ 5649952 w 5831992"/>
              <a:gd name="connsiteY1060" fmla="*/ 194435 h 5823530"/>
              <a:gd name="connsiteX1061" fmla="*/ 5659450 w 5831992"/>
              <a:gd name="connsiteY1061" fmla="*/ 181788 h 5823530"/>
              <a:gd name="connsiteX1062" fmla="*/ 5659450 w 5831992"/>
              <a:gd name="connsiteY1062" fmla="*/ 173884 h 5823530"/>
              <a:gd name="connsiteX1063" fmla="*/ 5654701 w 5831992"/>
              <a:gd name="connsiteY1063" fmla="*/ 167561 h 5823530"/>
              <a:gd name="connsiteX1064" fmla="*/ 5649952 w 5831992"/>
              <a:gd name="connsiteY1064" fmla="*/ 161238 h 5823530"/>
              <a:gd name="connsiteX1065" fmla="*/ 5640455 w 5831992"/>
              <a:gd name="connsiteY1065" fmla="*/ 161238 h 5823530"/>
              <a:gd name="connsiteX1066" fmla="*/ 5634123 w 5831992"/>
              <a:gd name="connsiteY1066" fmla="*/ 159657 h 5823530"/>
              <a:gd name="connsiteX1067" fmla="*/ 5627791 w 5831992"/>
              <a:gd name="connsiteY1067" fmla="*/ 162819 h 5823530"/>
              <a:gd name="connsiteX1068" fmla="*/ 5623042 w 5831992"/>
              <a:gd name="connsiteY1068" fmla="*/ 169142 h 5823530"/>
              <a:gd name="connsiteX1069" fmla="*/ 5626208 w 5831992"/>
              <a:gd name="connsiteY1069" fmla="*/ 175465 h 5823530"/>
              <a:gd name="connsiteX1070" fmla="*/ 5627791 w 5831992"/>
              <a:gd name="connsiteY1070" fmla="*/ 189692 h 5823530"/>
              <a:gd name="connsiteX1071" fmla="*/ 5619876 w 5831992"/>
              <a:gd name="connsiteY1071" fmla="*/ 188111 h 5823530"/>
              <a:gd name="connsiteX1072" fmla="*/ 5624625 w 5831992"/>
              <a:gd name="connsiteY1072" fmla="*/ 194435 h 5823530"/>
              <a:gd name="connsiteX1073" fmla="*/ 5626208 w 5831992"/>
              <a:gd name="connsiteY1073" fmla="*/ 200757 h 5823530"/>
              <a:gd name="connsiteX1074" fmla="*/ 5613544 w 5831992"/>
              <a:gd name="connsiteY1074" fmla="*/ 207080 h 5823530"/>
              <a:gd name="connsiteX1075" fmla="*/ 5610378 w 5831992"/>
              <a:gd name="connsiteY1075" fmla="*/ 221307 h 5823530"/>
              <a:gd name="connsiteX1076" fmla="*/ 5607213 w 5831992"/>
              <a:gd name="connsiteY1076" fmla="*/ 222888 h 5823530"/>
              <a:gd name="connsiteX1077" fmla="*/ 5605630 w 5831992"/>
              <a:gd name="connsiteY1077" fmla="*/ 240277 h 5823530"/>
              <a:gd name="connsiteX1078" fmla="*/ 5610378 w 5831992"/>
              <a:gd name="connsiteY1078" fmla="*/ 245019 h 5823530"/>
              <a:gd name="connsiteX1079" fmla="*/ 5608795 w 5831992"/>
              <a:gd name="connsiteY1079" fmla="*/ 254503 h 5823530"/>
              <a:gd name="connsiteX1080" fmla="*/ 5605630 w 5831992"/>
              <a:gd name="connsiteY1080" fmla="*/ 260826 h 5823530"/>
              <a:gd name="connsiteX1081" fmla="*/ 5610378 w 5831992"/>
              <a:gd name="connsiteY1081" fmla="*/ 256084 h 5823530"/>
              <a:gd name="connsiteX1082" fmla="*/ 5615127 w 5831992"/>
              <a:gd name="connsiteY1082" fmla="*/ 262406 h 5823530"/>
              <a:gd name="connsiteX1083" fmla="*/ 5611961 w 5831992"/>
              <a:gd name="connsiteY1083" fmla="*/ 267149 h 5823530"/>
              <a:gd name="connsiteX1084" fmla="*/ 5619876 w 5831992"/>
              <a:gd name="connsiteY1084" fmla="*/ 267149 h 5823530"/>
              <a:gd name="connsiteX1085" fmla="*/ 5619876 w 5831992"/>
              <a:gd name="connsiteY1085" fmla="*/ 270310 h 5823530"/>
              <a:gd name="connsiteX1086" fmla="*/ 5627791 w 5831992"/>
              <a:gd name="connsiteY1086" fmla="*/ 271892 h 5823530"/>
              <a:gd name="connsiteX1087" fmla="*/ 5629374 w 5831992"/>
              <a:gd name="connsiteY1087" fmla="*/ 276634 h 5823530"/>
              <a:gd name="connsiteX1088" fmla="*/ 5634123 w 5831992"/>
              <a:gd name="connsiteY1088" fmla="*/ 275053 h 5823530"/>
              <a:gd name="connsiteX1089" fmla="*/ 5634123 w 5831992"/>
              <a:gd name="connsiteY1089" fmla="*/ 278215 h 5823530"/>
              <a:gd name="connsiteX1090" fmla="*/ 5656284 w 5831992"/>
              <a:gd name="connsiteY1090" fmla="*/ 279795 h 5823530"/>
              <a:gd name="connsiteX1091" fmla="*/ 5662616 w 5831992"/>
              <a:gd name="connsiteY1091" fmla="*/ 284537 h 5823530"/>
              <a:gd name="connsiteX1092" fmla="*/ 5668948 w 5831992"/>
              <a:gd name="connsiteY1092" fmla="*/ 281377 h 5823530"/>
              <a:gd name="connsiteX1093" fmla="*/ 5673697 w 5831992"/>
              <a:gd name="connsiteY1093" fmla="*/ 287699 h 5823530"/>
              <a:gd name="connsiteX1094" fmla="*/ 5675280 w 5831992"/>
              <a:gd name="connsiteY1094" fmla="*/ 286119 h 5823530"/>
              <a:gd name="connsiteX1095" fmla="*/ 5673697 w 5831992"/>
              <a:gd name="connsiteY1095" fmla="*/ 281377 h 5823530"/>
              <a:gd name="connsiteX1096" fmla="*/ 5681611 w 5831992"/>
              <a:gd name="connsiteY1096" fmla="*/ 276634 h 5823530"/>
              <a:gd name="connsiteX1097" fmla="*/ 5689526 w 5831992"/>
              <a:gd name="connsiteY1097" fmla="*/ 282957 h 5823530"/>
              <a:gd name="connsiteX1098" fmla="*/ 5687943 w 5831992"/>
              <a:gd name="connsiteY1098" fmla="*/ 284537 h 5823530"/>
              <a:gd name="connsiteX1099" fmla="*/ 5691109 w 5831992"/>
              <a:gd name="connsiteY1099" fmla="*/ 286119 h 5823530"/>
              <a:gd name="connsiteX1100" fmla="*/ 5689526 w 5831992"/>
              <a:gd name="connsiteY1100" fmla="*/ 287699 h 5823530"/>
              <a:gd name="connsiteX1101" fmla="*/ 5687943 w 5831992"/>
              <a:gd name="connsiteY1101" fmla="*/ 289280 h 5823530"/>
              <a:gd name="connsiteX1102" fmla="*/ 5689526 w 5831992"/>
              <a:gd name="connsiteY1102" fmla="*/ 289280 h 5823530"/>
              <a:gd name="connsiteX1103" fmla="*/ 5691109 w 5831992"/>
              <a:gd name="connsiteY1103" fmla="*/ 294022 h 5823530"/>
              <a:gd name="connsiteX1104" fmla="*/ 5694275 w 5831992"/>
              <a:gd name="connsiteY1104" fmla="*/ 289280 h 5823530"/>
              <a:gd name="connsiteX1105" fmla="*/ 5697441 w 5831992"/>
              <a:gd name="connsiteY1105" fmla="*/ 297184 h 5823530"/>
              <a:gd name="connsiteX1106" fmla="*/ 5692692 w 5831992"/>
              <a:gd name="connsiteY1106" fmla="*/ 297184 h 5823530"/>
              <a:gd name="connsiteX1107" fmla="*/ 5692692 w 5831992"/>
              <a:gd name="connsiteY1107" fmla="*/ 294022 h 5823530"/>
              <a:gd name="connsiteX1108" fmla="*/ 5691109 w 5831992"/>
              <a:gd name="connsiteY1108" fmla="*/ 298764 h 5823530"/>
              <a:gd name="connsiteX1109" fmla="*/ 5689526 w 5831992"/>
              <a:gd name="connsiteY1109" fmla="*/ 301926 h 5823530"/>
              <a:gd name="connsiteX1110" fmla="*/ 5691109 w 5831992"/>
              <a:gd name="connsiteY1110" fmla="*/ 301926 h 5823530"/>
              <a:gd name="connsiteX1111" fmla="*/ 5689526 w 5831992"/>
              <a:gd name="connsiteY1111" fmla="*/ 305088 h 5823530"/>
              <a:gd name="connsiteX1112" fmla="*/ 5692692 w 5831992"/>
              <a:gd name="connsiteY1112" fmla="*/ 305088 h 5823530"/>
              <a:gd name="connsiteX1113" fmla="*/ 5694275 w 5831992"/>
              <a:gd name="connsiteY1113" fmla="*/ 305088 h 5823530"/>
              <a:gd name="connsiteX1114" fmla="*/ 5699024 w 5831992"/>
              <a:gd name="connsiteY1114" fmla="*/ 300345 h 5823530"/>
              <a:gd name="connsiteX1115" fmla="*/ 5702190 w 5831992"/>
              <a:gd name="connsiteY1115" fmla="*/ 308249 h 5823530"/>
              <a:gd name="connsiteX1116" fmla="*/ 5703773 w 5831992"/>
              <a:gd name="connsiteY1116" fmla="*/ 308249 h 5823530"/>
              <a:gd name="connsiteX1117" fmla="*/ 5700607 w 5831992"/>
              <a:gd name="connsiteY1117" fmla="*/ 322476 h 5823530"/>
              <a:gd name="connsiteX1118" fmla="*/ 5697441 w 5831992"/>
              <a:gd name="connsiteY1118" fmla="*/ 322476 h 5823530"/>
              <a:gd name="connsiteX1119" fmla="*/ 5695858 w 5831992"/>
              <a:gd name="connsiteY1119" fmla="*/ 319314 h 5823530"/>
              <a:gd name="connsiteX1120" fmla="*/ 5692692 w 5831992"/>
              <a:gd name="connsiteY1120" fmla="*/ 314572 h 5823530"/>
              <a:gd name="connsiteX1121" fmla="*/ 5686360 w 5831992"/>
              <a:gd name="connsiteY1121" fmla="*/ 303507 h 5823530"/>
              <a:gd name="connsiteX1122" fmla="*/ 5687943 w 5831992"/>
              <a:gd name="connsiteY1122" fmla="*/ 300345 h 5823530"/>
              <a:gd name="connsiteX1123" fmla="*/ 5672114 w 5831992"/>
              <a:gd name="connsiteY1123" fmla="*/ 306668 h 5823530"/>
              <a:gd name="connsiteX1124" fmla="*/ 5667365 w 5831992"/>
              <a:gd name="connsiteY1124" fmla="*/ 317734 h 5823530"/>
              <a:gd name="connsiteX1125" fmla="*/ 5667365 w 5831992"/>
              <a:gd name="connsiteY1125" fmla="*/ 322476 h 5823530"/>
              <a:gd name="connsiteX1126" fmla="*/ 5676863 w 5831992"/>
              <a:gd name="connsiteY1126" fmla="*/ 331961 h 5823530"/>
              <a:gd name="connsiteX1127" fmla="*/ 5687943 w 5831992"/>
              <a:gd name="connsiteY1127" fmla="*/ 330379 h 5823530"/>
              <a:gd name="connsiteX1128" fmla="*/ 5680028 w 5831992"/>
              <a:gd name="connsiteY1128" fmla="*/ 335122 h 5823530"/>
              <a:gd name="connsiteX1129" fmla="*/ 5683194 w 5831992"/>
              <a:gd name="connsiteY1129" fmla="*/ 341445 h 5823530"/>
              <a:gd name="connsiteX1130" fmla="*/ 5678446 w 5831992"/>
              <a:gd name="connsiteY1130" fmla="*/ 341445 h 5823530"/>
              <a:gd name="connsiteX1131" fmla="*/ 5680028 w 5831992"/>
              <a:gd name="connsiteY1131" fmla="*/ 347768 h 5823530"/>
              <a:gd name="connsiteX1132" fmla="*/ 5675280 w 5831992"/>
              <a:gd name="connsiteY1132" fmla="*/ 350930 h 5823530"/>
              <a:gd name="connsiteX1133" fmla="*/ 5680028 w 5831992"/>
              <a:gd name="connsiteY1133" fmla="*/ 358834 h 5823530"/>
              <a:gd name="connsiteX1134" fmla="*/ 5681611 w 5831992"/>
              <a:gd name="connsiteY1134" fmla="*/ 365157 h 5823530"/>
              <a:gd name="connsiteX1135" fmla="*/ 5687943 w 5831992"/>
              <a:gd name="connsiteY1135" fmla="*/ 371479 h 5823530"/>
              <a:gd name="connsiteX1136" fmla="*/ 5692692 w 5831992"/>
              <a:gd name="connsiteY1136" fmla="*/ 373061 h 5823530"/>
              <a:gd name="connsiteX1137" fmla="*/ 5692692 w 5831992"/>
              <a:gd name="connsiteY1137" fmla="*/ 374641 h 5823530"/>
              <a:gd name="connsiteX1138" fmla="*/ 5695858 w 5831992"/>
              <a:gd name="connsiteY1138" fmla="*/ 374641 h 5823530"/>
              <a:gd name="connsiteX1139" fmla="*/ 5699024 w 5831992"/>
              <a:gd name="connsiteY1139" fmla="*/ 376222 h 5823530"/>
              <a:gd name="connsiteX1140" fmla="*/ 5699024 w 5831992"/>
              <a:gd name="connsiteY1140" fmla="*/ 379383 h 5823530"/>
              <a:gd name="connsiteX1141" fmla="*/ 5705356 w 5831992"/>
              <a:gd name="connsiteY1141" fmla="*/ 377803 h 5823530"/>
              <a:gd name="connsiteX1142" fmla="*/ 5705356 w 5831992"/>
              <a:gd name="connsiteY1142" fmla="*/ 379383 h 5823530"/>
              <a:gd name="connsiteX1143" fmla="*/ 5699024 w 5831992"/>
              <a:gd name="connsiteY1143" fmla="*/ 382545 h 5823530"/>
              <a:gd name="connsiteX1144" fmla="*/ 5703773 w 5831992"/>
              <a:gd name="connsiteY1144" fmla="*/ 388868 h 5823530"/>
              <a:gd name="connsiteX1145" fmla="*/ 5702190 w 5831992"/>
              <a:gd name="connsiteY1145" fmla="*/ 393610 h 5823530"/>
              <a:gd name="connsiteX1146" fmla="*/ 5706939 w 5831992"/>
              <a:gd name="connsiteY1146" fmla="*/ 393610 h 5823530"/>
              <a:gd name="connsiteX1147" fmla="*/ 5705356 w 5831992"/>
              <a:gd name="connsiteY1147" fmla="*/ 393610 h 5823530"/>
              <a:gd name="connsiteX1148" fmla="*/ 5706939 w 5831992"/>
              <a:gd name="connsiteY1148" fmla="*/ 385706 h 5823530"/>
              <a:gd name="connsiteX1149" fmla="*/ 5700607 w 5831992"/>
              <a:gd name="connsiteY1149" fmla="*/ 382545 h 5823530"/>
              <a:gd name="connsiteX1150" fmla="*/ 5708522 w 5831992"/>
              <a:gd name="connsiteY1150" fmla="*/ 377803 h 5823530"/>
              <a:gd name="connsiteX1151" fmla="*/ 5710105 w 5831992"/>
              <a:gd name="connsiteY1151" fmla="*/ 379383 h 5823530"/>
              <a:gd name="connsiteX1152" fmla="*/ 5711688 w 5831992"/>
              <a:gd name="connsiteY1152" fmla="*/ 377803 h 5823530"/>
              <a:gd name="connsiteX1153" fmla="*/ 5716436 w 5831992"/>
              <a:gd name="connsiteY1153" fmla="*/ 380964 h 5823530"/>
              <a:gd name="connsiteX1154" fmla="*/ 5719602 w 5831992"/>
              <a:gd name="connsiteY1154" fmla="*/ 377803 h 5823530"/>
              <a:gd name="connsiteX1155" fmla="*/ 5725934 w 5831992"/>
              <a:gd name="connsiteY1155" fmla="*/ 369899 h 5823530"/>
              <a:gd name="connsiteX1156" fmla="*/ 5730683 w 5831992"/>
              <a:gd name="connsiteY1156" fmla="*/ 371479 h 5823530"/>
              <a:gd name="connsiteX1157" fmla="*/ 5729100 w 5831992"/>
              <a:gd name="connsiteY1157" fmla="*/ 365157 h 5823530"/>
              <a:gd name="connsiteX1158" fmla="*/ 5738598 w 5831992"/>
              <a:gd name="connsiteY1158" fmla="*/ 368318 h 5823530"/>
              <a:gd name="connsiteX1159" fmla="*/ 5732266 w 5831992"/>
              <a:gd name="connsiteY1159" fmla="*/ 357252 h 5823530"/>
              <a:gd name="connsiteX1160" fmla="*/ 5738598 w 5831992"/>
              <a:gd name="connsiteY1160" fmla="*/ 352510 h 5823530"/>
              <a:gd name="connsiteX1161" fmla="*/ 5743347 w 5831992"/>
              <a:gd name="connsiteY1161" fmla="*/ 338283 h 5823530"/>
              <a:gd name="connsiteX1162" fmla="*/ 5730683 w 5831992"/>
              <a:gd name="connsiteY1162" fmla="*/ 338283 h 5823530"/>
              <a:gd name="connsiteX1163" fmla="*/ 5725934 w 5831992"/>
              <a:gd name="connsiteY1163" fmla="*/ 328799 h 5823530"/>
              <a:gd name="connsiteX1164" fmla="*/ 5710105 w 5831992"/>
              <a:gd name="connsiteY1164" fmla="*/ 319314 h 5823530"/>
              <a:gd name="connsiteX1165" fmla="*/ 5703773 w 5831992"/>
              <a:gd name="connsiteY1165" fmla="*/ 322476 h 5823530"/>
              <a:gd name="connsiteX1166" fmla="*/ 5702190 w 5831992"/>
              <a:gd name="connsiteY1166" fmla="*/ 322476 h 5823530"/>
              <a:gd name="connsiteX1167" fmla="*/ 5702190 w 5831992"/>
              <a:gd name="connsiteY1167" fmla="*/ 320895 h 5823530"/>
              <a:gd name="connsiteX1168" fmla="*/ 5703773 w 5831992"/>
              <a:gd name="connsiteY1168" fmla="*/ 319314 h 5823530"/>
              <a:gd name="connsiteX1169" fmla="*/ 5702190 w 5831992"/>
              <a:gd name="connsiteY1169" fmla="*/ 319314 h 5823530"/>
              <a:gd name="connsiteX1170" fmla="*/ 5706939 w 5831992"/>
              <a:gd name="connsiteY1170" fmla="*/ 306668 h 5823530"/>
              <a:gd name="connsiteX1171" fmla="*/ 5705356 w 5831992"/>
              <a:gd name="connsiteY1171" fmla="*/ 305088 h 5823530"/>
              <a:gd name="connsiteX1172" fmla="*/ 5705356 w 5831992"/>
              <a:gd name="connsiteY1172" fmla="*/ 306668 h 5823530"/>
              <a:gd name="connsiteX1173" fmla="*/ 5702190 w 5831992"/>
              <a:gd name="connsiteY1173" fmla="*/ 298764 h 5823530"/>
              <a:gd name="connsiteX1174" fmla="*/ 5705356 w 5831992"/>
              <a:gd name="connsiteY1174" fmla="*/ 297184 h 5823530"/>
              <a:gd name="connsiteX1175" fmla="*/ 5703773 w 5831992"/>
              <a:gd name="connsiteY1175" fmla="*/ 289280 h 5823530"/>
              <a:gd name="connsiteX1176" fmla="*/ 5706939 w 5831992"/>
              <a:gd name="connsiteY1176" fmla="*/ 284537 h 5823530"/>
              <a:gd name="connsiteX1177" fmla="*/ 5711688 w 5831992"/>
              <a:gd name="connsiteY1177" fmla="*/ 287699 h 5823530"/>
              <a:gd name="connsiteX1178" fmla="*/ 5714854 w 5831992"/>
              <a:gd name="connsiteY1178" fmla="*/ 282957 h 5823530"/>
              <a:gd name="connsiteX1179" fmla="*/ 5716436 w 5831992"/>
              <a:gd name="connsiteY1179" fmla="*/ 282957 h 5823530"/>
              <a:gd name="connsiteX1180" fmla="*/ 5714854 w 5831992"/>
              <a:gd name="connsiteY1180" fmla="*/ 286119 h 5823530"/>
              <a:gd name="connsiteX1181" fmla="*/ 5718019 w 5831992"/>
              <a:gd name="connsiteY1181" fmla="*/ 286119 h 5823530"/>
              <a:gd name="connsiteX1182" fmla="*/ 5719602 w 5831992"/>
              <a:gd name="connsiteY1182" fmla="*/ 289280 h 5823530"/>
              <a:gd name="connsiteX1183" fmla="*/ 5708522 w 5831992"/>
              <a:gd name="connsiteY1183" fmla="*/ 295603 h 5823530"/>
              <a:gd name="connsiteX1184" fmla="*/ 5710105 w 5831992"/>
              <a:gd name="connsiteY1184" fmla="*/ 303507 h 5823530"/>
              <a:gd name="connsiteX1185" fmla="*/ 5716436 w 5831992"/>
              <a:gd name="connsiteY1185" fmla="*/ 303507 h 5823530"/>
              <a:gd name="connsiteX1186" fmla="*/ 5724351 w 5831992"/>
              <a:gd name="connsiteY1186" fmla="*/ 309830 h 5823530"/>
              <a:gd name="connsiteX1187" fmla="*/ 5732266 w 5831992"/>
              <a:gd name="connsiteY1187" fmla="*/ 298764 h 5823530"/>
              <a:gd name="connsiteX1188" fmla="*/ 5732266 w 5831992"/>
              <a:gd name="connsiteY1188" fmla="*/ 292441 h 5823530"/>
              <a:gd name="connsiteX1189" fmla="*/ 5737015 w 5831992"/>
              <a:gd name="connsiteY1189" fmla="*/ 289280 h 5823530"/>
              <a:gd name="connsiteX1190" fmla="*/ 5757593 w 5831992"/>
              <a:gd name="connsiteY1190" fmla="*/ 295603 h 5823530"/>
              <a:gd name="connsiteX1191" fmla="*/ 5759176 w 5831992"/>
              <a:gd name="connsiteY1191" fmla="*/ 292441 h 5823530"/>
              <a:gd name="connsiteX1192" fmla="*/ 5763925 w 5831992"/>
              <a:gd name="connsiteY1192" fmla="*/ 294022 h 5823530"/>
              <a:gd name="connsiteX1193" fmla="*/ 5763925 w 5831992"/>
              <a:gd name="connsiteY1193" fmla="*/ 298764 h 5823530"/>
              <a:gd name="connsiteX1194" fmla="*/ 5763925 w 5831992"/>
              <a:gd name="connsiteY1194" fmla="*/ 300345 h 5823530"/>
              <a:gd name="connsiteX1195" fmla="*/ 5765508 w 5831992"/>
              <a:gd name="connsiteY1195" fmla="*/ 306668 h 5823530"/>
              <a:gd name="connsiteX1196" fmla="*/ 5768674 w 5831992"/>
              <a:gd name="connsiteY1196" fmla="*/ 309830 h 5823530"/>
              <a:gd name="connsiteX1197" fmla="*/ 5768674 w 5831992"/>
              <a:gd name="connsiteY1197" fmla="*/ 311410 h 5823530"/>
              <a:gd name="connsiteX1198" fmla="*/ 5768674 w 5831992"/>
              <a:gd name="connsiteY1198" fmla="*/ 312992 h 5823530"/>
              <a:gd name="connsiteX1199" fmla="*/ 5768674 w 5831992"/>
              <a:gd name="connsiteY1199" fmla="*/ 322476 h 5823530"/>
              <a:gd name="connsiteX1200" fmla="*/ 5767091 w 5831992"/>
              <a:gd name="connsiteY1200" fmla="*/ 327219 h 5823530"/>
              <a:gd name="connsiteX1201" fmla="*/ 5768674 w 5831992"/>
              <a:gd name="connsiteY1201" fmla="*/ 327219 h 5823530"/>
              <a:gd name="connsiteX1202" fmla="*/ 5768674 w 5831992"/>
              <a:gd name="connsiteY1202" fmla="*/ 333541 h 5823530"/>
              <a:gd name="connsiteX1203" fmla="*/ 5767091 w 5831992"/>
              <a:gd name="connsiteY1203" fmla="*/ 335122 h 5823530"/>
              <a:gd name="connsiteX1204" fmla="*/ 5768674 w 5831992"/>
              <a:gd name="connsiteY1204" fmla="*/ 335122 h 5823530"/>
              <a:gd name="connsiteX1205" fmla="*/ 5771840 w 5831992"/>
              <a:gd name="connsiteY1205" fmla="*/ 355672 h 5823530"/>
              <a:gd name="connsiteX1206" fmla="*/ 5773423 w 5831992"/>
              <a:gd name="connsiteY1206" fmla="*/ 358834 h 5823530"/>
              <a:gd name="connsiteX1207" fmla="*/ 5768674 w 5831992"/>
              <a:gd name="connsiteY1207" fmla="*/ 358834 h 5823530"/>
              <a:gd name="connsiteX1208" fmla="*/ 5762342 w 5831992"/>
              <a:gd name="connsiteY1208" fmla="*/ 369899 h 5823530"/>
              <a:gd name="connsiteX1209" fmla="*/ 5765508 w 5831992"/>
              <a:gd name="connsiteY1209" fmla="*/ 379383 h 5823530"/>
              <a:gd name="connsiteX1210" fmla="*/ 5776589 w 5831992"/>
              <a:gd name="connsiteY1210" fmla="*/ 380964 h 5823530"/>
              <a:gd name="connsiteX1211" fmla="*/ 5776589 w 5831992"/>
              <a:gd name="connsiteY1211" fmla="*/ 393610 h 5823530"/>
              <a:gd name="connsiteX1212" fmla="*/ 5776589 w 5831992"/>
              <a:gd name="connsiteY1212" fmla="*/ 397428 h 5823530"/>
              <a:gd name="connsiteX1213" fmla="*/ 5776651 w 5831992"/>
              <a:gd name="connsiteY1213" fmla="*/ 397548 h 5823530"/>
              <a:gd name="connsiteX1214" fmla="*/ 5776589 w 5831992"/>
              <a:gd name="connsiteY1214" fmla="*/ 397615 h 5823530"/>
              <a:gd name="connsiteX1215" fmla="*/ 5776589 w 5831992"/>
              <a:gd name="connsiteY1215" fmla="*/ 398352 h 5823530"/>
              <a:gd name="connsiteX1216" fmla="*/ 5776589 w 5831992"/>
              <a:gd name="connsiteY1216" fmla="*/ 399933 h 5823530"/>
              <a:gd name="connsiteX1217" fmla="*/ 5778172 w 5831992"/>
              <a:gd name="connsiteY1217" fmla="*/ 404676 h 5823530"/>
              <a:gd name="connsiteX1218" fmla="*/ 5779755 w 5831992"/>
              <a:gd name="connsiteY1218" fmla="*/ 431548 h 5823530"/>
              <a:gd name="connsiteX1219" fmla="*/ 5775006 w 5831992"/>
              <a:gd name="connsiteY1219" fmla="*/ 431548 h 5823530"/>
              <a:gd name="connsiteX1220" fmla="*/ 5778172 w 5831992"/>
              <a:gd name="connsiteY1220" fmla="*/ 442614 h 5823530"/>
              <a:gd name="connsiteX1221" fmla="*/ 5782921 w 5831992"/>
              <a:gd name="connsiteY1221" fmla="*/ 445775 h 5823530"/>
              <a:gd name="connsiteX1222" fmla="*/ 5778172 w 5831992"/>
              <a:gd name="connsiteY1222" fmla="*/ 447356 h 5823530"/>
              <a:gd name="connsiteX1223" fmla="*/ 5782921 w 5831992"/>
              <a:gd name="connsiteY1223" fmla="*/ 453679 h 5823530"/>
              <a:gd name="connsiteX1224" fmla="*/ 5784504 w 5831992"/>
              <a:gd name="connsiteY1224" fmla="*/ 471068 h 5823530"/>
              <a:gd name="connsiteX1225" fmla="*/ 5782921 w 5831992"/>
              <a:gd name="connsiteY1225" fmla="*/ 474229 h 5823530"/>
              <a:gd name="connsiteX1226" fmla="*/ 5786087 w 5831992"/>
              <a:gd name="connsiteY1226" fmla="*/ 497941 h 5823530"/>
              <a:gd name="connsiteX1227" fmla="*/ 5786087 w 5831992"/>
              <a:gd name="connsiteY1227" fmla="*/ 531136 h 5823530"/>
              <a:gd name="connsiteX1228" fmla="*/ 5787669 w 5831992"/>
              <a:gd name="connsiteY1228" fmla="*/ 543783 h 5823530"/>
              <a:gd name="connsiteX1229" fmla="*/ 5787669 w 5831992"/>
              <a:gd name="connsiteY1229" fmla="*/ 548525 h 5823530"/>
              <a:gd name="connsiteX1230" fmla="*/ 5790835 w 5831992"/>
              <a:gd name="connsiteY1230" fmla="*/ 594367 h 5823530"/>
              <a:gd name="connsiteX1231" fmla="*/ 5787669 w 5831992"/>
              <a:gd name="connsiteY1231" fmla="*/ 599109 h 5823530"/>
              <a:gd name="connsiteX1232" fmla="*/ 5792418 w 5831992"/>
              <a:gd name="connsiteY1232" fmla="*/ 603851 h 5823530"/>
              <a:gd name="connsiteX1233" fmla="*/ 5790835 w 5831992"/>
              <a:gd name="connsiteY1233" fmla="*/ 610175 h 5823530"/>
              <a:gd name="connsiteX1234" fmla="*/ 5790835 w 5831992"/>
              <a:gd name="connsiteY1234" fmla="*/ 611756 h 5823530"/>
              <a:gd name="connsiteX1235" fmla="*/ 5790835 w 5831992"/>
              <a:gd name="connsiteY1235" fmla="*/ 614917 h 5823530"/>
              <a:gd name="connsiteX1236" fmla="*/ 5790835 w 5831992"/>
              <a:gd name="connsiteY1236" fmla="*/ 616498 h 5823530"/>
              <a:gd name="connsiteX1237" fmla="*/ 5795584 w 5831992"/>
              <a:gd name="connsiteY1237" fmla="*/ 644951 h 5823530"/>
              <a:gd name="connsiteX1238" fmla="*/ 5795584 w 5831992"/>
              <a:gd name="connsiteY1238" fmla="*/ 627563 h 5823530"/>
              <a:gd name="connsiteX1239" fmla="*/ 5797167 w 5831992"/>
              <a:gd name="connsiteY1239" fmla="*/ 632305 h 5823530"/>
              <a:gd name="connsiteX1240" fmla="*/ 5798750 w 5831992"/>
              <a:gd name="connsiteY1240" fmla="*/ 644951 h 5823530"/>
              <a:gd name="connsiteX1241" fmla="*/ 5795584 w 5831992"/>
              <a:gd name="connsiteY1241" fmla="*/ 651275 h 5823530"/>
              <a:gd name="connsiteX1242" fmla="*/ 5794001 w 5831992"/>
              <a:gd name="connsiteY1242" fmla="*/ 648113 h 5823530"/>
              <a:gd name="connsiteX1243" fmla="*/ 5795584 w 5831992"/>
              <a:gd name="connsiteY1243" fmla="*/ 652855 h 5823530"/>
              <a:gd name="connsiteX1244" fmla="*/ 5797167 w 5831992"/>
              <a:gd name="connsiteY1244" fmla="*/ 660760 h 5823530"/>
              <a:gd name="connsiteX1245" fmla="*/ 5797167 w 5831992"/>
              <a:gd name="connsiteY1245" fmla="*/ 667082 h 5823530"/>
              <a:gd name="connsiteX1246" fmla="*/ 5798750 w 5831992"/>
              <a:gd name="connsiteY1246" fmla="*/ 682889 h 5823530"/>
              <a:gd name="connsiteX1247" fmla="*/ 5797167 w 5831992"/>
              <a:gd name="connsiteY1247" fmla="*/ 686051 h 5823530"/>
              <a:gd name="connsiteX1248" fmla="*/ 5794001 w 5831992"/>
              <a:gd name="connsiteY1248" fmla="*/ 682889 h 5823530"/>
              <a:gd name="connsiteX1249" fmla="*/ 5794001 w 5831992"/>
              <a:gd name="connsiteY1249" fmla="*/ 695536 h 5823530"/>
              <a:gd name="connsiteX1250" fmla="*/ 5795584 w 5831992"/>
              <a:gd name="connsiteY1250" fmla="*/ 697117 h 5823530"/>
              <a:gd name="connsiteX1251" fmla="*/ 5792418 w 5831992"/>
              <a:gd name="connsiteY1251" fmla="*/ 708182 h 5823530"/>
              <a:gd name="connsiteX1252" fmla="*/ 5795584 w 5831992"/>
              <a:gd name="connsiteY1252" fmla="*/ 711344 h 5823530"/>
              <a:gd name="connsiteX1253" fmla="*/ 5792418 w 5831992"/>
              <a:gd name="connsiteY1253" fmla="*/ 712924 h 5823530"/>
              <a:gd name="connsiteX1254" fmla="*/ 5795584 w 5831992"/>
              <a:gd name="connsiteY1254" fmla="*/ 725571 h 5823530"/>
              <a:gd name="connsiteX1255" fmla="*/ 5792418 w 5831992"/>
              <a:gd name="connsiteY1255" fmla="*/ 731893 h 5823530"/>
              <a:gd name="connsiteX1256" fmla="*/ 5795584 w 5831992"/>
              <a:gd name="connsiteY1256" fmla="*/ 733474 h 5823530"/>
              <a:gd name="connsiteX1257" fmla="*/ 5795584 w 5831992"/>
              <a:gd name="connsiteY1257" fmla="*/ 750862 h 5823530"/>
              <a:gd name="connsiteX1258" fmla="*/ 5797167 w 5831992"/>
              <a:gd name="connsiteY1258" fmla="*/ 750862 h 5823530"/>
              <a:gd name="connsiteX1259" fmla="*/ 5797167 w 5831992"/>
              <a:gd name="connsiteY1259" fmla="*/ 763509 h 5823530"/>
              <a:gd name="connsiteX1260" fmla="*/ 5797167 w 5831992"/>
              <a:gd name="connsiteY1260" fmla="*/ 766671 h 5823530"/>
              <a:gd name="connsiteX1261" fmla="*/ 5797167 w 5831992"/>
              <a:gd name="connsiteY1261" fmla="*/ 768251 h 5823530"/>
              <a:gd name="connsiteX1262" fmla="*/ 5797167 w 5831992"/>
              <a:gd name="connsiteY1262" fmla="*/ 771413 h 5823530"/>
              <a:gd name="connsiteX1263" fmla="*/ 5795584 w 5831992"/>
              <a:gd name="connsiteY1263" fmla="*/ 787220 h 5823530"/>
              <a:gd name="connsiteX1264" fmla="*/ 5798750 w 5831992"/>
              <a:gd name="connsiteY1264" fmla="*/ 785639 h 5823530"/>
              <a:gd name="connsiteX1265" fmla="*/ 5798750 w 5831992"/>
              <a:gd name="connsiteY1265" fmla="*/ 788801 h 5823530"/>
              <a:gd name="connsiteX1266" fmla="*/ 5797167 w 5831992"/>
              <a:gd name="connsiteY1266" fmla="*/ 787220 h 5823530"/>
              <a:gd name="connsiteX1267" fmla="*/ 5798750 w 5831992"/>
              <a:gd name="connsiteY1267" fmla="*/ 793544 h 5823530"/>
              <a:gd name="connsiteX1268" fmla="*/ 5798750 w 5831992"/>
              <a:gd name="connsiteY1268" fmla="*/ 795124 h 5823530"/>
              <a:gd name="connsiteX1269" fmla="*/ 5795584 w 5831992"/>
              <a:gd name="connsiteY1269" fmla="*/ 798286 h 5823530"/>
              <a:gd name="connsiteX1270" fmla="*/ 5798750 w 5831992"/>
              <a:gd name="connsiteY1270" fmla="*/ 798286 h 5823530"/>
              <a:gd name="connsiteX1271" fmla="*/ 5798750 w 5831992"/>
              <a:gd name="connsiteY1271" fmla="*/ 799866 h 5823530"/>
              <a:gd name="connsiteX1272" fmla="*/ 5795584 w 5831992"/>
              <a:gd name="connsiteY1272" fmla="*/ 799866 h 5823530"/>
              <a:gd name="connsiteX1273" fmla="*/ 5797167 w 5831992"/>
              <a:gd name="connsiteY1273" fmla="*/ 812513 h 5823530"/>
              <a:gd name="connsiteX1274" fmla="*/ 5795584 w 5831992"/>
              <a:gd name="connsiteY1274" fmla="*/ 817255 h 5823530"/>
              <a:gd name="connsiteX1275" fmla="*/ 5795584 w 5831992"/>
              <a:gd name="connsiteY1275" fmla="*/ 842547 h 5823530"/>
              <a:gd name="connsiteX1276" fmla="*/ 5795584 w 5831992"/>
              <a:gd name="connsiteY1276" fmla="*/ 845708 h 5823530"/>
              <a:gd name="connsiteX1277" fmla="*/ 5795584 w 5831992"/>
              <a:gd name="connsiteY1277" fmla="*/ 847289 h 5823530"/>
              <a:gd name="connsiteX1278" fmla="*/ 5795584 w 5831992"/>
              <a:gd name="connsiteY1278" fmla="*/ 848870 h 5823530"/>
              <a:gd name="connsiteX1279" fmla="*/ 5795584 w 5831992"/>
              <a:gd name="connsiteY1279" fmla="*/ 861516 h 5823530"/>
              <a:gd name="connsiteX1280" fmla="*/ 5795584 w 5831992"/>
              <a:gd name="connsiteY1280" fmla="*/ 878904 h 5823530"/>
              <a:gd name="connsiteX1281" fmla="*/ 5794001 w 5831992"/>
              <a:gd name="connsiteY1281" fmla="*/ 885228 h 5823530"/>
              <a:gd name="connsiteX1282" fmla="*/ 5792418 w 5831992"/>
              <a:gd name="connsiteY1282" fmla="*/ 918505 h 5823530"/>
              <a:gd name="connsiteX1283" fmla="*/ 5794001 w 5831992"/>
              <a:gd name="connsiteY1283" fmla="*/ 924820 h 5823530"/>
              <a:gd name="connsiteX1284" fmla="*/ 5789252 w 5831992"/>
              <a:gd name="connsiteY1284" fmla="*/ 951721 h 5823530"/>
              <a:gd name="connsiteX1285" fmla="*/ 5790835 w 5831992"/>
              <a:gd name="connsiteY1285" fmla="*/ 972271 h 5823530"/>
              <a:gd name="connsiteX1286" fmla="*/ 5789252 w 5831992"/>
              <a:gd name="connsiteY1286" fmla="*/ 997575 h 5823530"/>
              <a:gd name="connsiteX1287" fmla="*/ 5787669 w 5831992"/>
              <a:gd name="connsiteY1287" fmla="*/ 1018158 h 5823530"/>
              <a:gd name="connsiteX1288" fmla="*/ 5784504 w 5831992"/>
              <a:gd name="connsiteY1288" fmla="*/ 1019741 h 5823530"/>
              <a:gd name="connsiteX1289" fmla="*/ 5787669 w 5831992"/>
              <a:gd name="connsiteY1289" fmla="*/ 1022907 h 5823530"/>
              <a:gd name="connsiteX1290" fmla="*/ 5784504 w 5831992"/>
              <a:gd name="connsiteY1290" fmla="*/ 1022907 h 5823530"/>
              <a:gd name="connsiteX1291" fmla="*/ 5786087 w 5831992"/>
              <a:gd name="connsiteY1291" fmla="*/ 1065466 h 5823530"/>
              <a:gd name="connsiteX1292" fmla="*/ 5779755 w 5831992"/>
              <a:gd name="connsiteY1292" fmla="*/ 1117672 h 5823530"/>
              <a:gd name="connsiteX1293" fmla="*/ 5776589 w 5831992"/>
              <a:gd name="connsiteY1293" fmla="*/ 1146171 h 5823530"/>
              <a:gd name="connsiteX1294" fmla="*/ 5775006 w 5831992"/>
              <a:gd name="connsiteY1294" fmla="*/ 1144588 h 5823530"/>
              <a:gd name="connsiteX1295" fmla="*/ 5771840 w 5831992"/>
              <a:gd name="connsiteY1295" fmla="*/ 1150921 h 5823530"/>
              <a:gd name="connsiteX1296" fmla="*/ 5775006 w 5831992"/>
              <a:gd name="connsiteY1296" fmla="*/ 1150921 h 5823530"/>
              <a:gd name="connsiteX1297" fmla="*/ 5770257 w 5831992"/>
              <a:gd name="connsiteY1297" fmla="*/ 1169857 h 5823530"/>
              <a:gd name="connsiteX1298" fmla="*/ 5768674 w 5831992"/>
              <a:gd name="connsiteY1298" fmla="*/ 1163577 h 5823530"/>
              <a:gd name="connsiteX1299" fmla="*/ 5768674 w 5831992"/>
              <a:gd name="connsiteY1299" fmla="*/ 1174629 h 5823530"/>
              <a:gd name="connsiteX1300" fmla="*/ 5775006 w 5831992"/>
              <a:gd name="connsiteY1300" fmla="*/ 1174629 h 5823530"/>
              <a:gd name="connsiteX1301" fmla="*/ 5770257 w 5831992"/>
              <a:gd name="connsiteY1301" fmla="*/ 1180937 h 5823530"/>
              <a:gd name="connsiteX1302" fmla="*/ 5775006 w 5831992"/>
              <a:gd name="connsiteY1302" fmla="*/ 1176196 h 5823530"/>
              <a:gd name="connsiteX1303" fmla="*/ 5768674 w 5831992"/>
              <a:gd name="connsiteY1303" fmla="*/ 1196810 h 5823530"/>
              <a:gd name="connsiteX1304" fmla="*/ 5773423 w 5831992"/>
              <a:gd name="connsiteY1304" fmla="*/ 1182528 h 5823530"/>
              <a:gd name="connsiteX1305" fmla="*/ 5770257 w 5831992"/>
              <a:gd name="connsiteY1305" fmla="*/ 1182528 h 5823530"/>
              <a:gd name="connsiteX1306" fmla="*/ 5768674 w 5831992"/>
              <a:gd name="connsiteY1306" fmla="*/ 1185710 h 5823530"/>
              <a:gd name="connsiteX1307" fmla="*/ 5765508 w 5831992"/>
              <a:gd name="connsiteY1307" fmla="*/ 1185710 h 5823530"/>
              <a:gd name="connsiteX1308" fmla="*/ 5767091 w 5831992"/>
              <a:gd name="connsiteY1308" fmla="*/ 1212532 h 5823530"/>
              <a:gd name="connsiteX1309" fmla="*/ 5762342 w 5831992"/>
              <a:gd name="connsiteY1309" fmla="*/ 1215694 h 5823530"/>
              <a:gd name="connsiteX1310" fmla="*/ 5765508 w 5831992"/>
              <a:gd name="connsiteY1310" fmla="*/ 1234710 h 5823530"/>
              <a:gd name="connsiteX1311" fmla="*/ 5759176 w 5831992"/>
              <a:gd name="connsiteY1311" fmla="*/ 1263125 h 5823530"/>
              <a:gd name="connsiteX1312" fmla="*/ 5756010 w 5831992"/>
              <a:gd name="connsiteY1312" fmla="*/ 1261543 h 5823530"/>
              <a:gd name="connsiteX1313" fmla="*/ 5756010 w 5831992"/>
              <a:gd name="connsiteY1313" fmla="*/ 1237821 h 5823530"/>
              <a:gd name="connsiteX1314" fmla="*/ 5752844 w 5831992"/>
              <a:gd name="connsiteY1314" fmla="*/ 1240984 h 5823530"/>
              <a:gd name="connsiteX1315" fmla="*/ 5756010 w 5831992"/>
              <a:gd name="connsiteY1315" fmla="*/ 1222040 h 5823530"/>
              <a:gd name="connsiteX1316" fmla="*/ 5752844 w 5831992"/>
              <a:gd name="connsiteY1316" fmla="*/ 1217280 h 5823530"/>
              <a:gd name="connsiteX1317" fmla="*/ 5749679 w 5831992"/>
              <a:gd name="connsiteY1317" fmla="*/ 1242573 h 5823530"/>
              <a:gd name="connsiteX1318" fmla="*/ 5746513 w 5831992"/>
              <a:gd name="connsiteY1318" fmla="*/ 1215694 h 5823530"/>
              <a:gd name="connsiteX1319" fmla="*/ 5743347 w 5831992"/>
              <a:gd name="connsiteY1319" fmla="*/ 1222040 h 5823530"/>
              <a:gd name="connsiteX1320" fmla="*/ 5746513 w 5831992"/>
              <a:gd name="connsiteY1320" fmla="*/ 1228350 h 5823530"/>
              <a:gd name="connsiteX1321" fmla="*/ 5743347 w 5831992"/>
              <a:gd name="connsiteY1321" fmla="*/ 1234710 h 5823530"/>
              <a:gd name="connsiteX1322" fmla="*/ 5738598 w 5831992"/>
              <a:gd name="connsiteY1322" fmla="*/ 1259955 h 5823530"/>
              <a:gd name="connsiteX1323" fmla="*/ 5735432 w 5831992"/>
              <a:gd name="connsiteY1323" fmla="*/ 1282090 h 5823530"/>
              <a:gd name="connsiteX1324" fmla="*/ 5735432 w 5831992"/>
              <a:gd name="connsiteY1324" fmla="*/ 1261543 h 5823530"/>
              <a:gd name="connsiteX1325" fmla="*/ 5733849 w 5831992"/>
              <a:gd name="connsiteY1325" fmla="*/ 1255225 h 5823530"/>
              <a:gd name="connsiteX1326" fmla="*/ 5735432 w 5831992"/>
              <a:gd name="connsiteY1326" fmla="*/ 1242573 h 5823530"/>
              <a:gd name="connsiteX1327" fmla="*/ 5737015 w 5831992"/>
              <a:gd name="connsiteY1327" fmla="*/ 1226767 h 5823530"/>
              <a:gd name="connsiteX1328" fmla="*/ 5732266 w 5831992"/>
              <a:gd name="connsiteY1328" fmla="*/ 1248917 h 5823530"/>
              <a:gd name="connsiteX1329" fmla="*/ 5729100 w 5831992"/>
              <a:gd name="connsiteY1329" fmla="*/ 1245746 h 5823530"/>
              <a:gd name="connsiteX1330" fmla="*/ 5729100 w 5831992"/>
              <a:gd name="connsiteY1330" fmla="*/ 1255225 h 5823530"/>
              <a:gd name="connsiteX1331" fmla="*/ 5732266 w 5831992"/>
              <a:gd name="connsiteY1331" fmla="*/ 1255225 h 5823530"/>
              <a:gd name="connsiteX1332" fmla="*/ 5727517 w 5831992"/>
              <a:gd name="connsiteY1332" fmla="*/ 1266287 h 5823530"/>
              <a:gd name="connsiteX1333" fmla="*/ 5725934 w 5831992"/>
              <a:gd name="connsiteY1333" fmla="*/ 1261543 h 5823530"/>
              <a:gd name="connsiteX1334" fmla="*/ 5722768 w 5831992"/>
              <a:gd name="connsiteY1334" fmla="*/ 1263125 h 5823530"/>
              <a:gd name="connsiteX1335" fmla="*/ 5719602 w 5831992"/>
              <a:gd name="connsiteY1335" fmla="*/ 1280511 h 5823530"/>
              <a:gd name="connsiteX1336" fmla="*/ 5722768 w 5831992"/>
              <a:gd name="connsiteY1336" fmla="*/ 1283671 h 5823530"/>
              <a:gd name="connsiteX1337" fmla="*/ 5716436 w 5831992"/>
              <a:gd name="connsiteY1337" fmla="*/ 1282090 h 5823530"/>
              <a:gd name="connsiteX1338" fmla="*/ 5716436 w 5831992"/>
              <a:gd name="connsiteY1338" fmla="*/ 1305810 h 5823530"/>
              <a:gd name="connsiteX1339" fmla="*/ 5710105 w 5831992"/>
              <a:gd name="connsiteY1339" fmla="*/ 1305810 h 5823530"/>
              <a:gd name="connsiteX1340" fmla="*/ 5705356 w 5831992"/>
              <a:gd name="connsiteY1340" fmla="*/ 1318461 h 5823530"/>
              <a:gd name="connsiteX1341" fmla="*/ 5705356 w 5831992"/>
              <a:gd name="connsiteY1341" fmla="*/ 1302647 h 5823530"/>
              <a:gd name="connsiteX1342" fmla="*/ 5702190 w 5831992"/>
              <a:gd name="connsiteY1342" fmla="*/ 1315298 h 5823530"/>
              <a:gd name="connsiteX1343" fmla="*/ 5702190 w 5831992"/>
              <a:gd name="connsiteY1343" fmla="*/ 1339020 h 5823530"/>
              <a:gd name="connsiteX1344" fmla="*/ 5697441 w 5831992"/>
              <a:gd name="connsiteY1344" fmla="*/ 1342182 h 5823530"/>
              <a:gd name="connsiteX1345" fmla="*/ 5695858 w 5831992"/>
              <a:gd name="connsiteY1345" fmla="*/ 1348508 h 5823530"/>
              <a:gd name="connsiteX1346" fmla="*/ 5692692 w 5831992"/>
              <a:gd name="connsiteY1346" fmla="*/ 1346927 h 5823530"/>
              <a:gd name="connsiteX1347" fmla="*/ 5691109 w 5831992"/>
              <a:gd name="connsiteY1347" fmla="*/ 1350089 h 5823530"/>
              <a:gd name="connsiteX1348" fmla="*/ 5695858 w 5831992"/>
              <a:gd name="connsiteY1348" fmla="*/ 1340601 h 5823530"/>
              <a:gd name="connsiteX1349" fmla="*/ 5697441 w 5831992"/>
              <a:gd name="connsiteY1349" fmla="*/ 1326368 h 5823530"/>
              <a:gd name="connsiteX1350" fmla="*/ 5692692 w 5831992"/>
              <a:gd name="connsiteY1350" fmla="*/ 1318461 h 5823530"/>
              <a:gd name="connsiteX1351" fmla="*/ 5694275 w 5831992"/>
              <a:gd name="connsiteY1351" fmla="*/ 1307391 h 5823530"/>
              <a:gd name="connsiteX1352" fmla="*/ 5692692 w 5831992"/>
              <a:gd name="connsiteY1352" fmla="*/ 1297902 h 5823530"/>
              <a:gd name="connsiteX1353" fmla="*/ 5691109 w 5831992"/>
              <a:gd name="connsiteY1353" fmla="*/ 1326368 h 5823530"/>
              <a:gd name="connsiteX1354" fmla="*/ 5692692 w 5831992"/>
              <a:gd name="connsiteY1354" fmla="*/ 1326368 h 5823530"/>
              <a:gd name="connsiteX1355" fmla="*/ 5689526 w 5831992"/>
              <a:gd name="connsiteY1355" fmla="*/ 1327950 h 5823530"/>
              <a:gd name="connsiteX1356" fmla="*/ 5692692 w 5831992"/>
              <a:gd name="connsiteY1356" fmla="*/ 1332694 h 5823530"/>
              <a:gd name="connsiteX1357" fmla="*/ 5689526 w 5831992"/>
              <a:gd name="connsiteY1357" fmla="*/ 1331113 h 5823530"/>
              <a:gd name="connsiteX1358" fmla="*/ 5684777 w 5831992"/>
              <a:gd name="connsiteY1358" fmla="*/ 1365904 h 5823530"/>
              <a:gd name="connsiteX1359" fmla="*/ 5683194 w 5831992"/>
              <a:gd name="connsiteY1359" fmla="*/ 1365904 h 5823530"/>
              <a:gd name="connsiteX1360" fmla="*/ 5686360 w 5831992"/>
              <a:gd name="connsiteY1360" fmla="*/ 1381719 h 5823530"/>
              <a:gd name="connsiteX1361" fmla="*/ 5683194 w 5831992"/>
              <a:gd name="connsiteY1361" fmla="*/ 1383300 h 5823530"/>
              <a:gd name="connsiteX1362" fmla="*/ 5681611 w 5831992"/>
              <a:gd name="connsiteY1362" fmla="*/ 1395952 h 5823530"/>
              <a:gd name="connsiteX1363" fmla="*/ 5680028 w 5831992"/>
              <a:gd name="connsiteY1363" fmla="*/ 1419673 h 5823530"/>
              <a:gd name="connsiteX1364" fmla="*/ 5683194 w 5831992"/>
              <a:gd name="connsiteY1364" fmla="*/ 1451302 h 5823530"/>
              <a:gd name="connsiteX1365" fmla="*/ 5686360 w 5831992"/>
              <a:gd name="connsiteY1365" fmla="*/ 1454464 h 5823530"/>
              <a:gd name="connsiteX1366" fmla="*/ 5689526 w 5831992"/>
              <a:gd name="connsiteY1366" fmla="*/ 1467116 h 5823530"/>
              <a:gd name="connsiteX1367" fmla="*/ 5695858 w 5831992"/>
              <a:gd name="connsiteY1367" fmla="*/ 1470279 h 5823530"/>
              <a:gd name="connsiteX1368" fmla="*/ 5695858 w 5831992"/>
              <a:gd name="connsiteY1368" fmla="*/ 1473442 h 5823530"/>
              <a:gd name="connsiteX1369" fmla="*/ 5697441 w 5831992"/>
              <a:gd name="connsiteY1369" fmla="*/ 1470279 h 5823530"/>
              <a:gd name="connsiteX1370" fmla="*/ 5699024 w 5831992"/>
              <a:gd name="connsiteY1370" fmla="*/ 1479768 h 5823530"/>
              <a:gd name="connsiteX1371" fmla="*/ 5695858 w 5831992"/>
              <a:gd name="connsiteY1371" fmla="*/ 1481349 h 5823530"/>
              <a:gd name="connsiteX1372" fmla="*/ 5695858 w 5831992"/>
              <a:gd name="connsiteY1372" fmla="*/ 1486094 h 5823530"/>
              <a:gd name="connsiteX1373" fmla="*/ 5700607 w 5831992"/>
              <a:gd name="connsiteY1373" fmla="*/ 1500326 h 5823530"/>
              <a:gd name="connsiteX1374" fmla="*/ 5710105 w 5831992"/>
              <a:gd name="connsiteY1374" fmla="*/ 1494000 h 5823530"/>
              <a:gd name="connsiteX1375" fmla="*/ 5708522 w 5831992"/>
              <a:gd name="connsiteY1375" fmla="*/ 1511396 h 5823530"/>
              <a:gd name="connsiteX1376" fmla="*/ 5708522 w 5831992"/>
              <a:gd name="connsiteY1376" fmla="*/ 1530373 h 5823530"/>
              <a:gd name="connsiteX1377" fmla="*/ 5702190 w 5831992"/>
              <a:gd name="connsiteY1377" fmla="*/ 1535118 h 5823530"/>
              <a:gd name="connsiteX1378" fmla="*/ 5702190 w 5831992"/>
              <a:gd name="connsiteY1378" fmla="*/ 1543025 h 5823530"/>
              <a:gd name="connsiteX1379" fmla="*/ 5706939 w 5831992"/>
              <a:gd name="connsiteY1379" fmla="*/ 1536699 h 5823530"/>
              <a:gd name="connsiteX1380" fmla="*/ 5708522 w 5831992"/>
              <a:gd name="connsiteY1380" fmla="*/ 1546188 h 5823530"/>
              <a:gd name="connsiteX1381" fmla="*/ 5702190 w 5831992"/>
              <a:gd name="connsiteY1381" fmla="*/ 1544606 h 5823530"/>
              <a:gd name="connsiteX1382" fmla="*/ 5703773 w 5831992"/>
              <a:gd name="connsiteY1382" fmla="*/ 1549351 h 5823530"/>
              <a:gd name="connsiteX1383" fmla="*/ 5705356 w 5831992"/>
              <a:gd name="connsiteY1383" fmla="*/ 1549351 h 5823530"/>
              <a:gd name="connsiteX1384" fmla="*/ 5710105 w 5831992"/>
              <a:gd name="connsiteY1384" fmla="*/ 1547770 h 5823530"/>
              <a:gd name="connsiteX1385" fmla="*/ 5711688 w 5831992"/>
              <a:gd name="connsiteY1385" fmla="*/ 1544606 h 5823530"/>
              <a:gd name="connsiteX1386" fmla="*/ 5710105 w 5831992"/>
              <a:gd name="connsiteY1386" fmla="*/ 1538280 h 5823530"/>
              <a:gd name="connsiteX1387" fmla="*/ 5719602 w 5831992"/>
              <a:gd name="connsiteY1387" fmla="*/ 1500326 h 5823530"/>
              <a:gd name="connsiteX1388" fmla="*/ 5716436 w 5831992"/>
              <a:gd name="connsiteY1388" fmla="*/ 1497163 h 5823530"/>
              <a:gd name="connsiteX1389" fmla="*/ 5714854 w 5831992"/>
              <a:gd name="connsiteY1389" fmla="*/ 1498745 h 5823530"/>
              <a:gd name="connsiteX1390" fmla="*/ 5716436 w 5831992"/>
              <a:gd name="connsiteY1390" fmla="*/ 1484512 h 5823530"/>
              <a:gd name="connsiteX1391" fmla="*/ 5719602 w 5831992"/>
              <a:gd name="connsiteY1391" fmla="*/ 1487675 h 5823530"/>
              <a:gd name="connsiteX1392" fmla="*/ 5727517 w 5831992"/>
              <a:gd name="connsiteY1392" fmla="*/ 1478186 h 5823530"/>
              <a:gd name="connsiteX1393" fmla="*/ 5727517 w 5831992"/>
              <a:gd name="connsiteY1393" fmla="*/ 1484512 h 5823530"/>
              <a:gd name="connsiteX1394" fmla="*/ 5725934 w 5831992"/>
              <a:gd name="connsiteY1394" fmla="*/ 1470279 h 5823530"/>
              <a:gd name="connsiteX1395" fmla="*/ 5725934 w 5831992"/>
              <a:gd name="connsiteY1395" fmla="*/ 1459209 h 5823530"/>
              <a:gd name="connsiteX1396" fmla="*/ 5729100 w 5831992"/>
              <a:gd name="connsiteY1396" fmla="*/ 1459209 h 5823530"/>
              <a:gd name="connsiteX1397" fmla="*/ 5729100 w 5831992"/>
              <a:gd name="connsiteY1397" fmla="*/ 1444976 h 5823530"/>
              <a:gd name="connsiteX1398" fmla="*/ 5732266 w 5831992"/>
              <a:gd name="connsiteY1398" fmla="*/ 1443395 h 5823530"/>
              <a:gd name="connsiteX1399" fmla="*/ 5735432 w 5831992"/>
              <a:gd name="connsiteY1399" fmla="*/ 1433906 h 5823530"/>
              <a:gd name="connsiteX1400" fmla="*/ 5735432 w 5831992"/>
              <a:gd name="connsiteY1400" fmla="*/ 1441813 h 5823530"/>
              <a:gd name="connsiteX1401" fmla="*/ 5735432 w 5831992"/>
              <a:gd name="connsiteY1401" fmla="*/ 1456046 h 5823530"/>
              <a:gd name="connsiteX1402" fmla="*/ 5733849 w 5831992"/>
              <a:gd name="connsiteY1402" fmla="*/ 1470279 h 5823530"/>
              <a:gd name="connsiteX1403" fmla="*/ 5740181 w 5831992"/>
              <a:gd name="connsiteY1403" fmla="*/ 1470279 h 5823530"/>
              <a:gd name="connsiteX1404" fmla="*/ 5741764 w 5831992"/>
              <a:gd name="connsiteY1404" fmla="*/ 1501908 h 5823530"/>
              <a:gd name="connsiteX1405" fmla="*/ 5743347 w 5831992"/>
              <a:gd name="connsiteY1405" fmla="*/ 1501908 h 5823530"/>
              <a:gd name="connsiteX1406" fmla="*/ 5743347 w 5831992"/>
              <a:gd name="connsiteY1406" fmla="*/ 1505070 h 5823530"/>
              <a:gd name="connsiteX1407" fmla="*/ 5741764 w 5831992"/>
              <a:gd name="connsiteY1407" fmla="*/ 1509815 h 5823530"/>
              <a:gd name="connsiteX1408" fmla="*/ 5740181 w 5831992"/>
              <a:gd name="connsiteY1408" fmla="*/ 1528792 h 5823530"/>
              <a:gd name="connsiteX1409" fmla="*/ 5743347 w 5831992"/>
              <a:gd name="connsiteY1409" fmla="*/ 1541444 h 5823530"/>
              <a:gd name="connsiteX1410" fmla="*/ 5749679 w 5831992"/>
              <a:gd name="connsiteY1410" fmla="*/ 1538280 h 5823530"/>
              <a:gd name="connsiteX1411" fmla="*/ 5749679 w 5831992"/>
              <a:gd name="connsiteY1411" fmla="*/ 1555677 h 5823530"/>
              <a:gd name="connsiteX1412" fmla="*/ 5749679 w 5831992"/>
              <a:gd name="connsiteY1412" fmla="*/ 1577817 h 5823530"/>
              <a:gd name="connsiteX1413" fmla="*/ 5748096 w 5831992"/>
              <a:gd name="connsiteY1413" fmla="*/ 1577817 h 5823530"/>
              <a:gd name="connsiteX1414" fmla="*/ 5751261 w 5831992"/>
              <a:gd name="connsiteY1414" fmla="*/ 1584143 h 5823530"/>
              <a:gd name="connsiteX1415" fmla="*/ 5757593 w 5831992"/>
              <a:gd name="connsiteY1415" fmla="*/ 1588887 h 5823530"/>
              <a:gd name="connsiteX1416" fmla="*/ 5749679 w 5831992"/>
              <a:gd name="connsiteY1416" fmla="*/ 1588887 h 5823530"/>
              <a:gd name="connsiteX1417" fmla="*/ 5751261 w 5831992"/>
              <a:gd name="connsiteY1417" fmla="*/ 1596794 h 5823530"/>
              <a:gd name="connsiteX1418" fmla="*/ 5756010 w 5831992"/>
              <a:gd name="connsiteY1418" fmla="*/ 1595212 h 5823530"/>
              <a:gd name="connsiteX1419" fmla="*/ 5765508 w 5831992"/>
              <a:gd name="connsiteY1419" fmla="*/ 1609445 h 5823530"/>
              <a:gd name="connsiteX1420" fmla="*/ 5767091 w 5831992"/>
              <a:gd name="connsiteY1420" fmla="*/ 1609445 h 5823530"/>
              <a:gd name="connsiteX1421" fmla="*/ 5775006 w 5831992"/>
              <a:gd name="connsiteY1421" fmla="*/ 1612606 h 5823530"/>
              <a:gd name="connsiteX1422" fmla="*/ 5779755 w 5831992"/>
              <a:gd name="connsiteY1422" fmla="*/ 1607864 h 5823530"/>
              <a:gd name="connsiteX1423" fmla="*/ 5771840 w 5831992"/>
              <a:gd name="connsiteY1423" fmla="*/ 1607864 h 5823530"/>
              <a:gd name="connsiteX1424" fmla="*/ 5770257 w 5831992"/>
              <a:gd name="connsiteY1424" fmla="*/ 1603120 h 5823530"/>
              <a:gd name="connsiteX1425" fmla="*/ 5762342 w 5831992"/>
              <a:gd name="connsiteY1425" fmla="*/ 1595212 h 5823530"/>
              <a:gd name="connsiteX1426" fmla="*/ 5768674 w 5831992"/>
              <a:gd name="connsiteY1426" fmla="*/ 1598375 h 5823530"/>
              <a:gd name="connsiteX1427" fmla="*/ 5773423 w 5831992"/>
              <a:gd name="connsiteY1427" fmla="*/ 1584143 h 5823530"/>
              <a:gd name="connsiteX1428" fmla="*/ 5768674 w 5831992"/>
              <a:gd name="connsiteY1428" fmla="*/ 1582561 h 5823530"/>
              <a:gd name="connsiteX1429" fmla="*/ 5767091 w 5831992"/>
              <a:gd name="connsiteY1429" fmla="*/ 1585724 h 5823530"/>
              <a:gd name="connsiteX1430" fmla="*/ 5768674 w 5831992"/>
              <a:gd name="connsiteY1430" fmla="*/ 1560421 h 5823530"/>
              <a:gd name="connsiteX1431" fmla="*/ 5773423 w 5831992"/>
              <a:gd name="connsiteY1431" fmla="*/ 1565165 h 5823530"/>
              <a:gd name="connsiteX1432" fmla="*/ 5775006 w 5831992"/>
              <a:gd name="connsiteY1432" fmla="*/ 1565165 h 5823530"/>
              <a:gd name="connsiteX1433" fmla="*/ 5775006 w 5831992"/>
              <a:gd name="connsiteY1433" fmla="*/ 1571491 h 5823530"/>
              <a:gd name="connsiteX1434" fmla="*/ 5775006 w 5831992"/>
              <a:gd name="connsiteY1434" fmla="*/ 1576236 h 5823530"/>
              <a:gd name="connsiteX1435" fmla="*/ 5770257 w 5831992"/>
              <a:gd name="connsiteY1435" fmla="*/ 1580979 h 5823530"/>
              <a:gd name="connsiteX1436" fmla="*/ 5771840 w 5831992"/>
              <a:gd name="connsiteY1436" fmla="*/ 1582561 h 5823530"/>
              <a:gd name="connsiteX1437" fmla="*/ 5775006 w 5831992"/>
              <a:gd name="connsiteY1437" fmla="*/ 1584143 h 5823530"/>
              <a:gd name="connsiteX1438" fmla="*/ 5775006 w 5831992"/>
              <a:gd name="connsiteY1438" fmla="*/ 1587305 h 5823530"/>
              <a:gd name="connsiteX1439" fmla="*/ 5775006 w 5831992"/>
              <a:gd name="connsiteY1439" fmla="*/ 1601538 h 5823530"/>
              <a:gd name="connsiteX1440" fmla="*/ 5778172 w 5831992"/>
              <a:gd name="connsiteY1440" fmla="*/ 1595212 h 5823530"/>
              <a:gd name="connsiteX1441" fmla="*/ 5781338 w 5831992"/>
              <a:gd name="connsiteY1441" fmla="*/ 1609445 h 5823530"/>
              <a:gd name="connsiteX1442" fmla="*/ 5779755 w 5831992"/>
              <a:gd name="connsiteY1442" fmla="*/ 1614187 h 5823530"/>
              <a:gd name="connsiteX1443" fmla="*/ 5795584 w 5831992"/>
              <a:gd name="connsiteY1443" fmla="*/ 1612606 h 5823530"/>
              <a:gd name="connsiteX1444" fmla="*/ 5786087 w 5831992"/>
              <a:gd name="connsiteY1444" fmla="*/ 1604701 h 5823530"/>
              <a:gd name="connsiteX1445" fmla="*/ 5784504 w 5831992"/>
              <a:gd name="connsiteY1445" fmla="*/ 1603120 h 5823530"/>
              <a:gd name="connsiteX1446" fmla="*/ 5786087 w 5831992"/>
              <a:gd name="connsiteY1446" fmla="*/ 1598375 h 5823530"/>
              <a:gd name="connsiteX1447" fmla="*/ 5784504 w 5831992"/>
              <a:gd name="connsiteY1447" fmla="*/ 1593631 h 5823530"/>
              <a:gd name="connsiteX1448" fmla="*/ 5782921 w 5831992"/>
              <a:gd name="connsiteY1448" fmla="*/ 1598375 h 5823530"/>
              <a:gd name="connsiteX1449" fmla="*/ 5781338 w 5831992"/>
              <a:gd name="connsiteY1449" fmla="*/ 1595212 h 5823530"/>
              <a:gd name="connsiteX1450" fmla="*/ 5781338 w 5831992"/>
              <a:gd name="connsiteY1450" fmla="*/ 1584143 h 5823530"/>
              <a:gd name="connsiteX1451" fmla="*/ 5781338 w 5831992"/>
              <a:gd name="connsiteY1451" fmla="*/ 1580979 h 5823530"/>
              <a:gd name="connsiteX1452" fmla="*/ 5782921 w 5831992"/>
              <a:gd name="connsiteY1452" fmla="*/ 1576236 h 5823530"/>
              <a:gd name="connsiteX1453" fmla="*/ 5779755 w 5831992"/>
              <a:gd name="connsiteY1453" fmla="*/ 1576236 h 5823530"/>
              <a:gd name="connsiteX1454" fmla="*/ 5781338 w 5831992"/>
              <a:gd name="connsiteY1454" fmla="*/ 1569910 h 5823530"/>
              <a:gd name="connsiteX1455" fmla="*/ 5778172 w 5831992"/>
              <a:gd name="connsiteY1455" fmla="*/ 1568328 h 5823530"/>
              <a:gd name="connsiteX1456" fmla="*/ 5778172 w 5831992"/>
              <a:gd name="connsiteY1456" fmla="*/ 1566746 h 5823530"/>
              <a:gd name="connsiteX1457" fmla="*/ 5779755 w 5831992"/>
              <a:gd name="connsiteY1457" fmla="*/ 1565165 h 5823530"/>
              <a:gd name="connsiteX1458" fmla="*/ 5778172 w 5831992"/>
              <a:gd name="connsiteY1458" fmla="*/ 1563584 h 5823530"/>
              <a:gd name="connsiteX1459" fmla="*/ 5778172 w 5831992"/>
              <a:gd name="connsiteY1459" fmla="*/ 1560421 h 5823530"/>
              <a:gd name="connsiteX1460" fmla="*/ 5779755 w 5831992"/>
              <a:gd name="connsiteY1460" fmla="*/ 1558839 h 5823530"/>
              <a:gd name="connsiteX1461" fmla="*/ 5778172 w 5831992"/>
              <a:gd name="connsiteY1461" fmla="*/ 1558839 h 5823530"/>
              <a:gd name="connsiteX1462" fmla="*/ 5779755 w 5831992"/>
              <a:gd name="connsiteY1462" fmla="*/ 1544606 h 5823530"/>
              <a:gd name="connsiteX1463" fmla="*/ 5782921 w 5831992"/>
              <a:gd name="connsiteY1463" fmla="*/ 1550932 h 5823530"/>
              <a:gd name="connsiteX1464" fmla="*/ 5781338 w 5831992"/>
              <a:gd name="connsiteY1464" fmla="*/ 1554095 h 5823530"/>
              <a:gd name="connsiteX1465" fmla="*/ 5782921 w 5831992"/>
              <a:gd name="connsiteY1465" fmla="*/ 1557258 h 5823530"/>
              <a:gd name="connsiteX1466" fmla="*/ 5781338 w 5831992"/>
              <a:gd name="connsiteY1466" fmla="*/ 1557258 h 5823530"/>
              <a:gd name="connsiteX1467" fmla="*/ 5782921 w 5831992"/>
              <a:gd name="connsiteY1467" fmla="*/ 1558839 h 5823530"/>
              <a:gd name="connsiteX1468" fmla="*/ 5784504 w 5831992"/>
              <a:gd name="connsiteY1468" fmla="*/ 1565165 h 5823530"/>
              <a:gd name="connsiteX1469" fmla="*/ 5782921 w 5831992"/>
              <a:gd name="connsiteY1469" fmla="*/ 1568328 h 5823530"/>
              <a:gd name="connsiteX1470" fmla="*/ 5786087 w 5831992"/>
              <a:gd name="connsiteY1470" fmla="*/ 1569910 h 5823530"/>
              <a:gd name="connsiteX1471" fmla="*/ 5789252 w 5831992"/>
              <a:gd name="connsiteY1471" fmla="*/ 1576236 h 5823530"/>
              <a:gd name="connsiteX1472" fmla="*/ 5795584 w 5831992"/>
              <a:gd name="connsiteY1472" fmla="*/ 1565165 h 5823530"/>
              <a:gd name="connsiteX1473" fmla="*/ 5805082 w 5831992"/>
              <a:gd name="connsiteY1473" fmla="*/ 1573072 h 5823530"/>
              <a:gd name="connsiteX1474" fmla="*/ 5809831 w 5831992"/>
              <a:gd name="connsiteY1474" fmla="*/ 1568328 h 5823530"/>
              <a:gd name="connsiteX1475" fmla="*/ 5809831 w 5831992"/>
              <a:gd name="connsiteY1475" fmla="*/ 1577817 h 5823530"/>
              <a:gd name="connsiteX1476" fmla="*/ 5814580 w 5831992"/>
              <a:gd name="connsiteY1476" fmla="*/ 1574653 h 5823530"/>
              <a:gd name="connsiteX1477" fmla="*/ 5812997 w 5831992"/>
              <a:gd name="connsiteY1477" fmla="*/ 1585724 h 5823530"/>
              <a:gd name="connsiteX1478" fmla="*/ 5817746 w 5831992"/>
              <a:gd name="connsiteY1478" fmla="*/ 1582561 h 5823530"/>
              <a:gd name="connsiteX1479" fmla="*/ 5819329 w 5831992"/>
              <a:gd name="connsiteY1479" fmla="*/ 1576236 h 5823530"/>
              <a:gd name="connsiteX1480" fmla="*/ 5825660 w 5831992"/>
              <a:gd name="connsiteY1480" fmla="*/ 1585724 h 5823530"/>
              <a:gd name="connsiteX1481" fmla="*/ 5825660 w 5831992"/>
              <a:gd name="connsiteY1481" fmla="*/ 1584143 h 5823530"/>
              <a:gd name="connsiteX1482" fmla="*/ 5827243 w 5831992"/>
              <a:gd name="connsiteY1482" fmla="*/ 1584143 h 5823530"/>
              <a:gd name="connsiteX1483" fmla="*/ 5828826 w 5831992"/>
              <a:gd name="connsiteY1483" fmla="*/ 1584143 h 5823530"/>
              <a:gd name="connsiteX1484" fmla="*/ 5831992 w 5831992"/>
              <a:gd name="connsiteY1484" fmla="*/ 1588887 h 5823530"/>
              <a:gd name="connsiteX1485" fmla="*/ 5824077 w 5831992"/>
              <a:gd name="connsiteY1485" fmla="*/ 1588887 h 5823530"/>
              <a:gd name="connsiteX1486" fmla="*/ 5828826 w 5831992"/>
              <a:gd name="connsiteY1486" fmla="*/ 1596794 h 5823530"/>
              <a:gd name="connsiteX1487" fmla="*/ 5824077 w 5831992"/>
              <a:gd name="connsiteY1487" fmla="*/ 1599957 h 5823530"/>
              <a:gd name="connsiteX1488" fmla="*/ 5828826 w 5831992"/>
              <a:gd name="connsiteY1488" fmla="*/ 1601538 h 5823530"/>
              <a:gd name="connsiteX1489" fmla="*/ 5822495 w 5831992"/>
              <a:gd name="connsiteY1489" fmla="*/ 1601538 h 5823530"/>
              <a:gd name="connsiteX1490" fmla="*/ 5820912 w 5831992"/>
              <a:gd name="connsiteY1490" fmla="*/ 1582561 h 5823530"/>
              <a:gd name="connsiteX1491" fmla="*/ 5816163 w 5831992"/>
              <a:gd name="connsiteY1491" fmla="*/ 1585724 h 5823530"/>
              <a:gd name="connsiteX1492" fmla="*/ 5820912 w 5831992"/>
              <a:gd name="connsiteY1492" fmla="*/ 1590469 h 5823530"/>
              <a:gd name="connsiteX1493" fmla="*/ 5817746 w 5831992"/>
              <a:gd name="connsiteY1493" fmla="*/ 1592050 h 5823530"/>
              <a:gd name="connsiteX1494" fmla="*/ 5820912 w 5831992"/>
              <a:gd name="connsiteY1494" fmla="*/ 1598375 h 5823530"/>
              <a:gd name="connsiteX1495" fmla="*/ 5819329 w 5831992"/>
              <a:gd name="connsiteY1495" fmla="*/ 1598375 h 5823530"/>
              <a:gd name="connsiteX1496" fmla="*/ 5814580 w 5831992"/>
              <a:gd name="connsiteY1496" fmla="*/ 1607864 h 5823530"/>
              <a:gd name="connsiteX1497" fmla="*/ 5812997 w 5831992"/>
              <a:gd name="connsiteY1497" fmla="*/ 1607864 h 5823530"/>
              <a:gd name="connsiteX1498" fmla="*/ 5812997 w 5831992"/>
              <a:gd name="connsiteY1498" fmla="*/ 1599957 h 5823530"/>
              <a:gd name="connsiteX1499" fmla="*/ 5816163 w 5831992"/>
              <a:gd name="connsiteY1499" fmla="*/ 1598375 h 5823530"/>
              <a:gd name="connsiteX1500" fmla="*/ 5816163 w 5831992"/>
              <a:gd name="connsiteY1500" fmla="*/ 1590469 h 5823530"/>
              <a:gd name="connsiteX1501" fmla="*/ 5814580 w 5831992"/>
              <a:gd name="connsiteY1501" fmla="*/ 1587305 h 5823530"/>
              <a:gd name="connsiteX1502" fmla="*/ 5811414 w 5831992"/>
              <a:gd name="connsiteY1502" fmla="*/ 1614187 h 5823530"/>
              <a:gd name="connsiteX1503" fmla="*/ 5806665 w 5831992"/>
              <a:gd name="connsiteY1503" fmla="*/ 1645791 h 5823530"/>
              <a:gd name="connsiteX1504" fmla="*/ 5808248 w 5831992"/>
              <a:gd name="connsiteY1504" fmla="*/ 1650532 h 5823530"/>
              <a:gd name="connsiteX1505" fmla="*/ 5805082 w 5831992"/>
              <a:gd name="connsiteY1505" fmla="*/ 1669494 h 5823530"/>
              <a:gd name="connsiteX1506" fmla="*/ 5800333 w 5831992"/>
              <a:gd name="connsiteY1506" fmla="*/ 1685296 h 5823530"/>
              <a:gd name="connsiteX1507" fmla="*/ 5803499 w 5831992"/>
              <a:gd name="connsiteY1507" fmla="*/ 1688456 h 5823530"/>
              <a:gd name="connsiteX1508" fmla="*/ 5798750 w 5831992"/>
              <a:gd name="connsiteY1508" fmla="*/ 1688456 h 5823530"/>
              <a:gd name="connsiteX1509" fmla="*/ 5795584 w 5831992"/>
              <a:gd name="connsiteY1509" fmla="*/ 1708999 h 5823530"/>
              <a:gd name="connsiteX1510" fmla="*/ 5801916 w 5831992"/>
              <a:gd name="connsiteY1510" fmla="*/ 1701098 h 5823530"/>
              <a:gd name="connsiteX1511" fmla="*/ 5801916 w 5831992"/>
              <a:gd name="connsiteY1511" fmla="*/ 1707419 h 5823530"/>
              <a:gd name="connsiteX1512" fmla="*/ 5798750 w 5831992"/>
              <a:gd name="connsiteY1512" fmla="*/ 1716900 h 5823530"/>
              <a:gd name="connsiteX1513" fmla="*/ 5800333 w 5831992"/>
              <a:gd name="connsiteY1513" fmla="*/ 1716900 h 5823530"/>
              <a:gd name="connsiteX1514" fmla="*/ 5790835 w 5831992"/>
              <a:gd name="connsiteY1514" fmla="*/ 1727962 h 5823530"/>
              <a:gd name="connsiteX1515" fmla="*/ 5789252 w 5831992"/>
              <a:gd name="connsiteY1515" fmla="*/ 1740603 h 5823530"/>
              <a:gd name="connsiteX1516" fmla="*/ 5787669 w 5831992"/>
              <a:gd name="connsiteY1516" fmla="*/ 1757986 h 5823530"/>
              <a:gd name="connsiteX1517" fmla="*/ 5790835 w 5831992"/>
              <a:gd name="connsiteY1517" fmla="*/ 1753245 h 5823530"/>
              <a:gd name="connsiteX1518" fmla="*/ 5787669 w 5831992"/>
              <a:gd name="connsiteY1518" fmla="*/ 1762726 h 5823530"/>
              <a:gd name="connsiteX1519" fmla="*/ 5789252 w 5831992"/>
              <a:gd name="connsiteY1519" fmla="*/ 1769047 h 5823530"/>
              <a:gd name="connsiteX1520" fmla="*/ 5784504 w 5831992"/>
              <a:gd name="connsiteY1520" fmla="*/ 1797470 h 5823530"/>
              <a:gd name="connsiteX1521" fmla="*/ 5782921 w 5831992"/>
              <a:gd name="connsiteY1521" fmla="*/ 1799017 h 5823530"/>
              <a:gd name="connsiteX1522" fmla="*/ 5781338 w 5831992"/>
              <a:gd name="connsiteY1522" fmla="*/ 1806754 h 5823530"/>
              <a:gd name="connsiteX1523" fmla="*/ 5775006 w 5831992"/>
              <a:gd name="connsiteY1523" fmla="*/ 1805207 h 5823530"/>
              <a:gd name="connsiteX1524" fmla="*/ 5778172 w 5831992"/>
              <a:gd name="connsiteY1524" fmla="*/ 1780120 h 5823530"/>
              <a:gd name="connsiteX1525" fmla="*/ 5775006 w 5831992"/>
              <a:gd name="connsiteY1525" fmla="*/ 1773787 h 5823530"/>
              <a:gd name="connsiteX1526" fmla="*/ 5770257 w 5831992"/>
              <a:gd name="connsiteY1526" fmla="*/ 1789721 h 5823530"/>
              <a:gd name="connsiteX1527" fmla="*/ 5770257 w 5831992"/>
              <a:gd name="connsiteY1527" fmla="*/ 1800564 h 5823530"/>
              <a:gd name="connsiteX1528" fmla="*/ 5770257 w 5831992"/>
              <a:gd name="connsiteY1528" fmla="*/ 1808308 h 5823530"/>
              <a:gd name="connsiteX1529" fmla="*/ 5763925 w 5831992"/>
              <a:gd name="connsiteY1529" fmla="*/ 1806754 h 5823530"/>
              <a:gd name="connsiteX1530" fmla="*/ 5763925 w 5831992"/>
              <a:gd name="connsiteY1530" fmla="*/ 1811551 h 5823530"/>
              <a:gd name="connsiteX1531" fmla="*/ 5762342 w 5831992"/>
              <a:gd name="connsiteY1531" fmla="*/ 1816308 h 5823530"/>
              <a:gd name="connsiteX1532" fmla="*/ 5756010 w 5831992"/>
              <a:gd name="connsiteY1532" fmla="*/ 1819510 h 5823530"/>
              <a:gd name="connsiteX1533" fmla="*/ 5754427 w 5831992"/>
              <a:gd name="connsiteY1533" fmla="*/ 1824314 h 5823530"/>
              <a:gd name="connsiteX1534" fmla="*/ 5759176 w 5831992"/>
              <a:gd name="connsiteY1534" fmla="*/ 1825915 h 5823530"/>
              <a:gd name="connsiteX1535" fmla="*/ 5746513 w 5831992"/>
              <a:gd name="connsiteY1535" fmla="*/ 1819510 h 5823530"/>
              <a:gd name="connsiteX1536" fmla="*/ 5751261 w 5831992"/>
              <a:gd name="connsiteY1536" fmla="*/ 1817909 h 5823530"/>
              <a:gd name="connsiteX1537" fmla="*/ 5748096 w 5831992"/>
              <a:gd name="connsiteY1537" fmla="*/ 1813106 h 5823530"/>
              <a:gd name="connsiteX1538" fmla="*/ 5741764 w 5831992"/>
              <a:gd name="connsiteY1538" fmla="*/ 1817909 h 5823530"/>
              <a:gd name="connsiteX1539" fmla="*/ 5735432 w 5831992"/>
              <a:gd name="connsiteY1539" fmla="*/ 1806754 h 5823530"/>
              <a:gd name="connsiteX1540" fmla="*/ 5743347 w 5831992"/>
              <a:gd name="connsiteY1540" fmla="*/ 1806754 h 5823530"/>
              <a:gd name="connsiteX1541" fmla="*/ 5735432 w 5831992"/>
              <a:gd name="connsiteY1541" fmla="*/ 1803659 h 5823530"/>
              <a:gd name="connsiteX1542" fmla="*/ 5737015 w 5831992"/>
              <a:gd name="connsiteY1542" fmla="*/ 1791280 h 5823530"/>
              <a:gd name="connsiteX1543" fmla="*/ 5729100 w 5831992"/>
              <a:gd name="connsiteY1543" fmla="*/ 1783286 h 5823530"/>
              <a:gd name="connsiteX1544" fmla="*/ 5730683 w 5831992"/>
              <a:gd name="connsiteY1544" fmla="*/ 1780120 h 5823530"/>
              <a:gd name="connsiteX1545" fmla="*/ 5714854 w 5831992"/>
              <a:gd name="connsiteY1545" fmla="*/ 1772208 h 5823530"/>
              <a:gd name="connsiteX1546" fmla="*/ 5705356 w 5831992"/>
              <a:gd name="connsiteY1546" fmla="*/ 1780120 h 5823530"/>
              <a:gd name="connsiteX1547" fmla="*/ 5702190 w 5831992"/>
              <a:gd name="connsiteY1547" fmla="*/ 1776948 h 5823530"/>
              <a:gd name="connsiteX1548" fmla="*/ 5695858 w 5831992"/>
              <a:gd name="connsiteY1548" fmla="*/ 1783286 h 5823530"/>
              <a:gd name="connsiteX1549" fmla="*/ 5691109 w 5831992"/>
              <a:gd name="connsiteY1549" fmla="*/ 1792828 h 5823530"/>
              <a:gd name="connsiteX1550" fmla="*/ 5692692 w 5831992"/>
              <a:gd name="connsiteY1550" fmla="*/ 1794375 h 5823530"/>
              <a:gd name="connsiteX1551" fmla="*/ 5692692 w 5831992"/>
              <a:gd name="connsiteY1551" fmla="*/ 1800564 h 5823530"/>
              <a:gd name="connsiteX1552" fmla="*/ 5689526 w 5831992"/>
              <a:gd name="connsiteY1552" fmla="*/ 1802112 h 5823530"/>
              <a:gd name="connsiteX1553" fmla="*/ 5694275 w 5831992"/>
              <a:gd name="connsiteY1553" fmla="*/ 1806754 h 5823530"/>
              <a:gd name="connsiteX1554" fmla="*/ 5689526 w 5831992"/>
              <a:gd name="connsiteY1554" fmla="*/ 1811551 h 5823530"/>
              <a:gd name="connsiteX1555" fmla="*/ 5697441 w 5831992"/>
              <a:gd name="connsiteY1555" fmla="*/ 1810062 h 5823530"/>
              <a:gd name="connsiteX1556" fmla="*/ 5702190 w 5831992"/>
              <a:gd name="connsiteY1556" fmla="*/ 1816308 h 5823530"/>
              <a:gd name="connsiteX1557" fmla="*/ 5703773 w 5831992"/>
              <a:gd name="connsiteY1557" fmla="*/ 1822713 h 5823530"/>
              <a:gd name="connsiteX1558" fmla="*/ 5708522 w 5831992"/>
              <a:gd name="connsiteY1558" fmla="*/ 1822713 h 5823530"/>
              <a:gd name="connsiteX1559" fmla="*/ 5710105 w 5831992"/>
              <a:gd name="connsiteY1559" fmla="*/ 1825915 h 5823530"/>
              <a:gd name="connsiteX1560" fmla="*/ 5705356 w 5831992"/>
              <a:gd name="connsiteY1560" fmla="*/ 1838724 h 5823530"/>
              <a:gd name="connsiteX1561" fmla="*/ 5708522 w 5831992"/>
              <a:gd name="connsiteY1561" fmla="*/ 1844962 h 5823530"/>
              <a:gd name="connsiteX1562" fmla="*/ 5719602 w 5831992"/>
              <a:gd name="connsiteY1562" fmla="*/ 1854437 h 5823530"/>
              <a:gd name="connsiteX1563" fmla="*/ 5730683 w 5831992"/>
              <a:gd name="connsiteY1563" fmla="*/ 1857618 h 5823530"/>
              <a:gd name="connsiteX1564" fmla="*/ 5740181 w 5831992"/>
              <a:gd name="connsiteY1564" fmla="*/ 1852876 h 5823530"/>
              <a:gd name="connsiteX1565" fmla="*/ 5743347 w 5831992"/>
              <a:gd name="connsiteY1565" fmla="*/ 1859189 h 5823530"/>
              <a:gd name="connsiteX1566" fmla="*/ 5743347 w 5831992"/>
              <a:gd name="connsiteY1566" fmla="*/ 1852876 h 5823530"/>
              <a:gd name="connsiteX1567" fmla="*/ 5751261 w 5831992"/>
              <a:gd name="connsiteY1567" fmla="*/ 1851294 h 5823530"/>
              <a:gd name="connsiteX1568" fmla="*/ 5749679 w 5831992"/>
              <a:gd name="connsiteY1568" fmla="*/ 1846497 h 5823530"/>
              <a:gd name="connsiteX1569" fmla="*/ 5759176 w 5831992"/>
              <a:gd name="connsiteY1569" fmla="*/ 1844962 h 5823530"/>
              <a:gd name="connsiteX1570" fmla="*/ 5751261 w 5831992"/>
              <a:gd name="connsiteY1570" fmla="*/ 1840325 h 5823530"/>
              <a:gd name="connsiteX1571" fmla="*/ 5751261 w 5831992"/>
              <a:gd name="connsiteY1571" fmla="*/ 1832320 h 5823530"/>
              <a:gd name="connsiteX1572" fmla="*/ 5762342 w 5831992"/>
              <a:gd name="connsiteY1572" fmla="*/ 1833921 h 5823530"/>
              <a:gd name="connsiteX1573" fmla="*/ 5760759 w 5831992"/>
              <a:gd name="connsiteY1573" fmla="*/ 1837123 h 5823530"/>
              <a:gd name="connsiteX1574" fmla="*/ 5767091 w 5831992"/>
              <a:gd name="connsiteY1574" fmla="*/ 1840325 h 5823530"/>
              <a:gd name="connsiteX1575" fmla="*/ 5763925 w 5831992"/>
              <a:gd name="connsiteY1575" fmla="*/ 1843427 h 5823530"/>
              <a:gd name="connsiteX1576" fmla="*/ 5768674 w 5831992"/>
              <a:gd name="connsiteY1576" fmla="*/ 1849633 h 5823530"/>
              <a:gd name="connsiteX1577" fmla="*/ 5763925 w 5831992"/>
              <a:gd name="connsiteY1577" fmla="*/ 1852876 h 5823530"/>
              <a:gd name="connsiteX1578" fmla="*/ 5762342 w 5831992"/>
              <a:gd name="connsiteY1578" fmla="*/ 1854437 h 5823530"/>
              <a:gd name="connsiteX1579" fmla="*/ 5763925 w 5831992"/>
              <a:gd name="connsiteY1579" fmla="*/ 1854437 h 5823530"/>
              <a:gd name="connsiteX1580" fmla="*/ 5765508 w 5831992"/>
              <a:gd name="connsiteY1580" fmla="*/ 1860759 h 5823530"/>
              <a:gd name="connsiteX1581" fmla="*/ 5760759 w 5831992"/>
              <a:gd name="connsiteY1581" fmla="*/ 1881197 h 5823530"/>
              <a:gd name="connsiteX1582" fmla="*/ 5760759 w 5831992"/>
              <a:gd name="connsiteY1582" fmla="*/ 1896969 h 5823530"/>
              <a:gd name="connsiteX1583" fmla="*/ 5757593 w 5831992"/>
              <a:gd name="connsiteY1583" fmla="*/ 1898613 h 5823530"/>
              <a:gd name="connsiteX1584" fmla="*/ 5759176 w 5831992"/>
              <a:gd name="connsiteY1584" fmla="*/ 1903327 h 5823530"/>
              <a:gd name="connsiteX1585" fmla="*/ 5756010 w 5831992"/>
              <a:gd name="connsiteY1585" fmla="*/ 1908085 h 5823530"/>
              <a:gd name="connsiteX1586" fmla="*/ 5749679 w 5831992"/>
              <a:gd name="connsiteY1586" fmla="*/ 1955372 h 5823530"/>
              <a:gd name="connsiteX1587" fmla="*/ 5744930 w 5831992"/>
              <a:gd name="connsiteY1587" fmla="*/ 1960167 h 5823530"/>
              <a:gd name="connsiteX1588" fmla="*/ 5744930 w 5831992"/>
              <a:gd name="connsiteY1588" fmla="*/ 1974397 h 5823530"/>
              <a:gd name="connsiteX1589" fmla="*/ 5743347 w 5831992"/>
              <a:gd name="connsiteY1589" fmla="*/ 1980781 h 5823530"/>
              <a:gd name="connsiteX1590" fmla="*/ 5741764 w 5831992"/>
              <a:gd name="connsiteY1590" fmla="*/ 1987099 h 5823530"/>
              <a:gd name="connsiteX1591" fmla="*/ 5722768 w 5831992"/>
              <a:gd name="connsiteY1591" fmla="*/ 1991717 h 5823530"/>
              <a:gd name="connsiteX1592" fmla="*/ 5737015 w 5831992"/>
              <a:gd name="connsiteY1592" fmla="*/ 2002822 h 5823530"/>
              <a:gd name="connsiteX1593" fmla="*/ 5725934 w 5831992"/>
              <a:gd name="connsiteY1593" fmla="*/ 2005993 h 5823530"/>
              <a:gd name="connsiteX1594" fmla="*/ 5722768 w 5831992"/>
              <a:gd name="connsiteY1594" fmla="*/ 2004412 h 5823530"/>
              <a:gd name="connsiteX1595" fmla="*/ 5725934 w 5831992"/>
              <a:gd name="connsiteY1595" fmla="*/ 2009104 h 5823530"/>
              <a:gd name="connsiteX1596" fmla="*/ 5722768 w 5831992"/>
              <a:gd name="connsiteY1596" fmla="*/ 2026550 h 5823530"/>
              <a:gd name="connsiteX1597" fmla="*/ 5732266 w 5831992"/>
              <a:gd name="connsiteY1597" fmla="*/ 2028137 h 5823530"/>
              <a:gd name="connsiteX1598" fmla="*/ 5730683 w 5831992"/>
              <a:gd name="connsiteY1598" fmla="*/ 2042416 h 5823530"/>
              <a:gd name="connsiteX1599" fmla="*/ 5725934 w 5831992"/>
              <a:gd name="connsiteY1599" fmla="*/ 2061455 h 5823530"/>
              <a:gd name="connsiteX1600" fmla="*/ 5725934 w 5831992"/>
              <a:gd name="connsiteY1600" fmla="*/ 2067801 h 5823530"/>
              <a:gd name="connsiteX1601" fmla="*/ 5722768 w 5831992"/>
              <a:gd name="connsiteY1601" fmla="*/ 2078906 h 5823530"/>
              <a:gd name="connsiteX1602" fmla="*/ 5725934 w 5831992"/>
              <a:gd name="connsiteY1602" fmla="*/ 2085254 h 5823530"/>
              <a:gd name="connsiteX1603" fmla="*/ 5719602 w 5831992"/>
              <a:gd name="connsiteY1603" fmla="*/ 2107465 h 5823530"/>
              <a:gd name="connsiteX1604" fmla="*/ 5716436 w 5831992"/>
              <a:gd name="connsiteY1604" fmla="*/ 2115399 h 5823530"/>
              <a:gd name="connsiteX1605" fmla="*/ 5714854 w 5831992"/>
              <a:gd name="connsiteY1605" fmla="*/ 2116985 h 5823530"/>
              <a:gd name="connsiteX1606" fmla="*/ 5716436 w 5831992"/>
              <a:gd name="connsiteY1606" fmla="*/ 2116985 h 5823530"/>
              <a:gd name="connsiteX1607" fmla="*/ 5718019 w 5831992"/>
              <a:gd name="connsiteY1607" fmla="*/ 2113811 h 5823530"/>
              <a:gd name="connsiteX1608" fmla="*/ 5721185 w 5831992"/>
              <a:gd name="connsiteY1608" fmla="*/ 2112225 h 5823530"/>
              <a:gd name="connsiteX1609" fmla="*/ 5718019 w 5831992"/>
              <a:gd name="connsiteY1609" fmla="*/ 2158159 h 5823530"/>
              <a:gd name="connsiteX1610" fmla="*/ 5719602 w 5831992"/>
              <a:gd name="connsiteY1610" fmla="*/ 2184923 h 5823530"/>
              <a:gd name="connsiteX1611" fmla="*/ 5719602 w 5831992"/>
              <a:gd name="connsiteY1611" fmla="*/ 2192794 h 5823530"/>
              <a:gd name="connsiteX1612" fmla="*/ 5722768 w 5831992"/>
              <a:gd name="connsiteY1612" fmla="*/ 2192794 h 5823530"/>
              <a:gd name="connsiteX1613" fmla="*/ 5718019 w 5831992"/>
              <a:gd name="connsiteY1613" fmla="*/ 2205389 h 5823530"/>
              <a:gd name="connsiteX1614" fmla="*/ 5716436 w 5831992"/>
              <a:gd name="connsiteY1614" fmla="*/ 2217984 h 5823530"/>
              <a:gd name="connsiteX1615" fmla="*/ 5716436 w 5831992"/>
              <a:gd name="connsiteY1615" fmla="*/ 2233728 h 5823530"/>
              <a:gd name="connsiteX1616" fmla="*/ 5719602 w 5831992"/>
              <a:gd name="connsiteY1616" fmla="*/ 2236877 h 5823530"/>
              <a:gd name="connsiteX1617" fmla="*/ 5716436 w 5831992"/>
              <a:gd name="connsiteY1617" fmla="*/ 2246324 h 5823530"/>
              <a:gd name="connsiteX1618" fmla="*/ 5718019 w 5831992"/>
              <a:gd name="connsiteY1618" fmla="*/ 2249472 h 5823530"/>
              <a:gd name="connsiteX1619" fmla="*/ 5714854 w 5831992"/>
              <a:gd name="connsiteY1619" fmla="*/ 2270010 h 5823530"/>
              <a:gd name="connsiteX1620" fmla="*/ 5719602 w 5831992"/>
              <a:gd name="connsiteY1620" fmla="*/ 2274769 h 5823530"/>
              <a:gd name="connsiteX1621" fmla="*/ 5714854 w 5831992"/>
              <a:gd name="connsiteY1621" fmla="*/ 2285875 h 5823530"/>
              <a:gd name="connsiteX1622" fmla="*/ 5722768 w 5831992"/>
              <a:gd name="connsiteY1622" fmla="*/ 2284288 h 5823530"/>
              <a:gd name="connsiteX1623" fmla="*/ 5724351 w 5831992"/>
              <a:gd name="connsiteY1623" fmla="*/ 2287462 h 5823530"/>
              <a:gd name="connsiteX1624" fmla="*/ 5724351 w 5831992"/>
              <a:gd name="connsiteY1624" fmla="*/ 2295395 h 5823530"/>
              <a:gd name="connsiteX1625" fmla="*/ 5725934 w 5831992"/>
              <a:gd name="connsiteY1625" fmla="*/ 2315991 h 5823530"/>
              <a:gd name="connsiteX1626" fmla="*/ 5724351 w 5831992"/>
              <a:gd name="connsiteY1626" fmla="*/ 2314422 h 5823530"/>
              <a:gd name="connsiteX1627" fmla="*/ 5721185 w 5831992"/>
              <a:gd name="connsiteY1627" fmla="*/ 2338198 h 5823530"/>
              <a:gd name="connsiteX1628" fmla="*/ 5729100 w 5831992"/>
              <a:gd name="connsiteY1628" fmla="*/ 2334865 h 5823530"/>
              <a:gd name="connsiteX1629" fmla="*/ 5729100 w 5831992"/>
              <a:gd name="connsiteY1629" fmla="*/ 2345998 h 5823530"/>
              <a:gd name="connsiteX1630" fmla="*/ 5729100 w 5831992"/>
              <a:gd name="connsiteY1630" fmla="*/ 2347588 h 5823530"/>
              <a:gd name="connsiteX1631" fmla="*/ 5729100 w 5831992"/>
              <a:gd name="connsiteY1631" fmla="*/ 2350762 h 5823530"/>
              <a:gd name="connsiteX1632" fmla="*/ 5730683 w 5831992"/>
              <a:gd name="connsiteY1632" fmla="*/ 2350762 h 5823530"/>
              <a:gd name="connsiteX1633" fmla="*/ 5730683 w 5831992"/>
              <a:gd name="connsiteY1633" fmla="*/ 2361800 h 5823530"/>
              <a:gd name="connsiteX1634" fmla="*/ 5729100 w 5831992"/>
              <a:gd name="connsiteY1634" fmla="*/ 2361800 h 5823530"/>
              <a:gd name="connsiteX1635" fmla="*/ 5722768 w 5831992"/>
              <a:gd name="connsiteY1635" fmla="*/ 2344438 h 5823530"/>
              <a:gd name="connsiteX1636" fmla="*/ 5722768 w 5831992"/>
              <a:gd name="connsiteY1636" fmla="*/ 2353946 h 5823530"/>
              <a:gd name="connsiteX1637" fmla="*/ 5725934 w 5831992"/>
              <a:gd name="connsiteY1637" fmla="*/ 2363371 h 5823530"/>
              <a:gd name="connsiteX1638" fmla="*/ 5724351 w 5831992"/>
              <a:gd name="connsiteY1638" fmla="*/ 2366512 h 5823530"/>
              <a:gd name="connsiteX1639" fmla="*/ 5732266 w 5831992"/>
              <a:gd name="connsiteY1639" fmla="*/ 2371280 h 5823530"/>
              <a:gd name="connsiteX1640" fmla="*/ 5724351 w 5831992"/>
              <a:gd name="connsiteY1640" fmla="*/ 2371280 h 5823530"/>
              <a:gd name="connsiteX1641" fmla="*/ 5724351 w 5831992"/>
              <a:gd name="connsiteY1641" fmla="*/ 2409232 h 5823530"/>
              <a:gd name="connsiteX1642" fmla="*/ 5722768 w 5831992"/>
              <a:gd name="connsiteY1642" fmla="*/ 2404486 h 5823530"/>
              <a:gd name="connsiteX1643" fmla="*/ 5720074 w 5831992"/>
              <a:gd name="connsiteY1643" fmla="*/ 2406503 h 5823530"/>
              <a:gd name="connsiteX1644" fmla="*/ 5721276 w 5831992"/>
              <a:gd name="connsiteY1644" fmla="*/ 2408400 h 5823530"/>
              <a:gd name="connsiteX1645" fmla="*/ 5718747 w 5831992"/>
              <a:gd name="connsiteY1645" fmla="*/ 2407512 h 5823530"/>
              <a:gd name="connsiteX1646" fmla="*/ 5716436 w 5831992"/>
              <a:gd name="connsiteY1646" fmla="*/ 2409232 h 5823530"/>
              <a:gd name="connsiteX1647" fmla="*/ 5722768 w 5831992"/>
              <a:gd name="connsiteY1647" fmla="*/ 2413974 h 5823530"/>
              <a:gd name="connsiteX1648" fmla="*/ 5722768 w 5831992"/>
              <a:gd name="connsiteY1648" fmla="*/ 2415556 h 5823530"/>
              <a:gd name="connsiteX1649" fmla="*/ 5724351 w 5831992"/>
              <a:gd name="connsiteY1649" fmla="*/ 2417135 h 5823530"/>
              <a:gd name="connsiteX1650" fmla="*/ 5724351 w 5831992"/>
              <a:gd name="connsiteY1650" fmla="*/ 2415556 h 5823530"/>
              <a:gd name="connsiteX1651" fmla="*/ 5729100 w 5831992"/>
              <a:gd name="connsiteY1651" fmla="*/ 2417135 h 5823530"/>
              <a:gd name="connsiteX1652" fmla="*/ 5722768 w 5831992"/>
              <a:gd name="connsiteY1652" fmla="*/ 2428212 h 5823530"/>
              <a:gd name="connsiteX1653" fmla="*/ 5725934 w 5831992"/>
              <a:gd name="connsiteY1653" fmla="*/ 2439287 h 5823530"/>
              <a:gd name="connsiteX1654" fmla="*/ 5725934 w 5831992"/>
              <a:gd name="connsiteY1654" fmla="*/ 2440869 h 5823530"/>
              <a:gd name="connsiteX1655" fmla="*/ 5724351 w 5831992"/>
              <a:gd name="connsiteY1655" fmla="*/ 2442451 h 5823530"/>
              <a:gd name="connsiteX1656" fmla="*/ 5725934 w 5831992"/>
              <a:gd name="connsiteY1656" fmla="*/ 2444034 h 5823530"/>
              <a:gd name="connsiteX1657" fmla="*/ 5725934 w 5831992"/>
              <a:gd name="connsiteY1657" fmla="*/ 2445616 h 5823530"/>
              <a:gd name="connsiteX1658" fmla="*/ 5725934 w 5831992"/>
              <a:gd name="connsiteY1658" fmla="*/ 2447199 h 5823530"/>
              <a:gd name="connsiteX1659" fmla="*/ 5730683 w 5831992"/>
              <a:gd name="connsiteY1659" fmla="*/ 2467768 h 5823530"/>
              <a:gd name="connsiteX1660" fmla="*/ 5724351 w 5831992"/>
              <a:gd name="connsiteY1660" fmla="*/ 2485161 h 5823530"/>
              <a:gd name="connsiteX1661" fmla="*/ 5695858 w 5831992"/>
              <a:gd name="connsiteY1661" fmla="*/ 2475679 h 5823530"/>
              <a:gd name="connsiteX1662" fmla="*/ 5702190 w 5831992"/>
              <a:gd name="connsiteY1662" fmla="*/ 2464603 h 5823530"/>
              <a:gd name="connsiteX1663" fmla="*/ 5694275 w 5831992"/>
              <a:gd name="connsiteY1663" fmla="*/ 2467768 h 5823530"/>
              <a:gd name="connsiteX1664" fmla="*/ 5683194 w 5831992"/>
              <a:gd name="connsiteY1664" fmla="*/ 2461439 h 5823530"/>
              <a:gd name="connsiteX1665" fmla="*/ 5665782 w 5831992"/>
              <a:gd name="connsiteY1665" fmla="*/ 2481991 h 5823530"/>
              <a:gd name="connsiteX1666" fmla="*/ 5668948 w 5831992"/>
              <a:gd name="connsiteY1666" fmla="*/ 2502557 h 5823530"/>
              <a:gd name="connsiteX1667" fmla="*/ 5683194 w 5831992"/>
              <a:gd name="connsiteY1667" fmla="*/ 2499390 h 5823530"/>
              <a:gd name="connsiteX1668" fmla="*/ 5683194 w 5831992"/>
              <a:gd name="connsiteY1668" fmla="*/ 2507232 h 5823530"/>
              <a:gd name="connsiteX1669" fmla="*/ 5686360 w 5831992"/>
              <a:gd name="connsiteY1669" fmla="*/ 2499390 h 5823530"/>
              <a:gd name="connsiteX1670" fmla="*/ 5680028 w 5831992"/>
              <a:gd name="connsiteY1670" fmla="*/ 2516778 h 5823530"/>
              <a:gd name="connsiteX1671" fmla="*/ 5661033 w 5831992"/>
              <a:gd name="connsiteY1671" fmla="*/ 2499390 h 5823530"/>
              <a:gd name="connsiteX1672" fmla="*/ 5656284 w 5831992"/>
              <a:gd name="connsiteY1672" fmla="*/ 2521535 h 5823530"/>
              <a:gd name="connsiteX1673" fmla="*/ 5656284 w 5831992"/>
              <a:gd name="connsiteY1673" fmla="*/ 2537315 h 5823530"/>
              <a:gd name="connsiteX1674" fmla="*/ 5657867 w 5831992"/>
              <a:gd name="connsiteY1674" fmla="*/ 2545210 h 5823530"/>
              <a:gd name="connsiteX1675" fmla="*/ 5668948 w 5831992"/>
              <a:gd name="connsiteY1675" fmla="*/ 2554708 h 5823530"/>
              <a:gd name="connsiteX1676" fmla="*/ 5697441 w 5831992"/>
              <a:gd name="connsiteY1676" fmla="*/ 2565771 h 5823530"/>
              <a:gd name="connsiteX1677" fmla="*/ 5691109 w 5831992"/>
              <a:gd name="connsiteY1677" fmla="*/ 2570520 h 5823530"/>
              <a:gd name="connsiteX1678" fmla="*/ 5683194 w 5831992"/>
              <a:gd name="connsiteY1678" fmla="*/ 2573685 h 5823530"/>
              <a:gd name="connsiteX1679" fmla="*/ 5691109 w 5831992"/>
              <a:gd name="connsiteY1679" fmla="*/ 2584656 h 5823530"/>
              <a:gd name="connsiteX1680" fmla="*/ 5689526 w 5831992"/>
              <a:gd name="connsiteY1680" fmla="*/ 2589455 h 5823530"/>
              <a:gd name="connsiteX1681" fmla="*/ 5695858 w 5831992"/>
              <a:gd name="connsiteY1681" fmla="*/ 2595786 h 5823530"/>
              <a:gd name="connsiteX1682" fmla="*/ 5686360 w 5831992"/>
              <a:gd name="connsiteY1682" fmla="*/ 2613178 h 5823530"/>
              <a:gd name="connsiteX1683" fmla="*/ 5678446 w 5831992"/>
              <a:gd name="connsiteY1683" fmla="*/ 2613178 h 5823530"/>
              <a:gd name="connsiteX1684" fmla="*/ 5665782 w 5831992"/>
              <a:gd name="connsiteY1684" fmla="*/ 2598951 h 5823530"/>
              <a:gd name="connsiteX1685" fmla="*/ 5667365 w 5831992"/>
              <a:gd name="connsiteY1685" fmla="*/ 2589455 h 5823530"/>
              <a:gd name="connsiteX1686" fmla="*/ 5656284 w 5831992"/>
              <a:gd name="connsiteY1686" fmla="*/ 2578443 h 5823530"/>
              <a:gd name="connsiteX1687" fmla="*/ 5649952 w 5831992"/>
              <a:gd name="connsiteY1687" fmla="*/ 2591041 h 5823530"/>
              <a:gd name="connsiteX1688" fmla="*/ 5661033 w 5831992"/>
              <a:gd name="connsiteY1688" fmla="*/ 2591041 h 5823530"/>
              <a:gd name="connsiteX1689" fmla="*/ 5661033 w 5831992"/>
              <a:gd name="connsiteY1689" fmla="*/ 2605271 h 5823530"/>
              <a:gd name="connsiteX1690" fmla="*/ 5654701 w 5831992"/>
              <a:gd name="connsiteY1690" fmla="*/ 2613178 h 5823530"/>
              <a:gd name="connsiteX1691" fmla="*/ 5661033 w 5831992"/>
              <a:gd name="connsiteY1691" fmla="*/ 2608436 h 5823530"/>
              <a:gd name="connsiteX1692" fmla="*/ 5667365 w 5831992"/>
              <a:gd name="connsiteY1692" fmla="*/ 2616336 h 5823530"/>
              <a:gd name="connsiteX1693" fmla="*/ 5668948 w 5831992"/>
              <a:gd name="connsiteY1693" fmla="*/ 2606863 h 5823530"/>
              <a:gd name="connsiteX1694" fmla="*/ 5662616 w 5831992"/>
              <a:gd name="connsiteY1694" fmla="*/ 2630577 h 5823530"/>
              <a:gd name="connsiteX1695" fmla="*/ 5657867 w 5831992"/>
              <a:gd name="connsiteY1695" fmla="*/ 2629021 h 5823530"/>
              <a:gd name="connsiteX1696" fmla="*/ 5657867 w 5831992"/>
              <a:gd name="connsiteY1696" fmla="*/ 2641653 h 5823530"/>
              <a:gd name="connsiteX1697" fmla="*/ 5648369 w 5831992"/>
              <a:gd name="connsiteY1697" fmla="*/ 2647961 h 5823530"/>
              <a:gd name="connsiteX1698" fmla="*/ 5657867 w 5831992"/>
              <a:gd name="connsiteY1698" fmla="*/ 2647961 h 5823530"/>
              <a:gd name="connsiteX1699" fmla="*/ 5662616 w 5831992"/>
              <a:gd name="connsiteY1699" fmla="*/ 2640029 h 5823530"/>
              <a:gd name="connsiteX1700" fmla="*/ 5662616 w 5831992"/>
              <a:gd name="connsiteY1700" fmla="*/ 2651124 h 5823530"/>
              <a:gd name="connsiteX1701" fmla="*/ 5673697 w 5831992"/>
              <a:gd name="connsiteY1701" fmla="*/ 2647961 h 5823530"/>
              <a:gd name="connsiteX1702" fmla="*/ 5673697 w 5831992"/>
              <a:gd name="connsiteY1702" fmla="*/ 2654255 h 5823530"/>
              <a:gd name="connsiteX1703" fmla="*/ 5678446 w 5831992"/>
              <a:gd name="connsiteY1703" fmla="*/ 2647961 h 5823530"/>
              <a:gd name="connsiteX1704" fmla="*/ 5684777 w 5831992"/>
              <a:gd name="connsiteY1704" fmla="*/ 2647961 h 5823530"/>
              <a:gd name="connsiteX1705" fmla="*/ 5683194 w 5831992"/>
              <a:gd name="connsiteY1705" fmla="*/ 2635306 h 5823530"/>
              <a:gd name="connsiteX1706" fmla="*/ 5672114 w 5831992"/>
              <a:gd name="connsiteY1706" fmla="*/ 2630577 h 5823530"/>
              <a:gd name="connsiteX1707" fmla="*/ 5678446 w 5831992"/>
              <a:gd name="connsiteY1707" fmla="*/ 2635306 h 5823530"/>
              <a:gd name="connsiteX1708" fmla="*/ 5705356 w 5831992"/>
              <a:gd name="connsiteY1708" fmla="*/ 2630577 h 5823530"/>
              <a:gd name="connsiteX1709" fmla="*/ 5697441 w 5831992"/>
              <a:gd name="connsiteY1709" fmla="*/ 2633730 h 5823530"/>
              <a:gd name="connsiteX1710" fmla="*/ 5689526 w 5831992"/>
              <a:gd name="connsiteY1710" fmla="*/ 2630577 h 5823530"/>
              <a:gd name="connsiteX1711" fmla="*/ 5694275 w 5831992"/>
              <a:gd name="connsiteY1711" fmla="*/ 2640029 h 5823530"/>
              <a:gd name="connsiteX1712" fmla="*/ 5686360 w 5831992"/>
              <a:gd name="connsiteY1712" fmla="*/ 2651124 h 5823530"/>
              <a:gd name="connsiteX1713" fmla="*/ 5694275 w 5831992"/>
              <a:gd name="connsiteY1713" fmla="*/ 2662177 h 5823530"/>
              <a:gd name="connsiteX1714" fmla="*/ 5684777 w 5831992"/>
              <a:gd name="connsiteY1714" fmla="*/ 2670070 h 5823530"/>
              <a:gd name="connsiteX1715" fmla="*/ 5673697 w 5831992"/>
              <a:gd name="connsiteY1715" fmla="*/ 2663756 h 5823530"/>
              <a:gd name="connsiteX1716" fmla="*/ 5667365 w 5831992"/>
              <a:gd name="connsiteY1716" fmla="*/ 2676383 h 5823530"/>
              <a:gd name="connsiteX1717" fmla="*/ 5684777 w 5831992"/>
              <a:gd name="connsiteY1717" fmla="*/ 2679540 h 5823530"/>
              <a:gd name="connsiteX1718" fmla="*/ 5697441 w 5831992"/>
              <a:gd name="connsiteY1718" fmla="*/ 2665336 h 5823530"/>
              <a:gd name="connsiteX1719" fmla="*/ 5697441 w 5831992"/>
              <a:gd name="connsiteY1719" fmla="*/ 2674806 h 5823530"/>
              <a:gd name="connsiteX1720" fmla="*/ 5708522 w 5831992"/>
              <a:gd name="connsiteY1720" fmla="*/ 2687434 h 5823530"/>
              <a:gd name="connsiteX1721" fmla="*/ 5705356 w 5831992"/>
              <a:gd name="connsiteY1721" fmla="*/ 2690597 h 5823530"/>
              <a:gd name="connsiteX1722" fmla="*/ 5697441 w 5831992"/>
              <a:gd name="connsiteY1722" fmla="*/ 2685854 h 5823530"/>
              <a:gd name="connsiteX1723" fmla="*/ 5695858 w 5831992"/>
              <a:gd name="connsiteY1723" fmla="*/ 2690597 h 5823530"/>
              <a:gd name="connsiteX1724" fmla="*/ 5678446 w 5831992"/>
              <a:gd name="connsiteY1724" fmla="*/ 2692180 h 5823530"/>
              <a:gd name="connsiteX1725" fmla="*/ 5683194 w 5831992"/>
              <a:gd name="connsiteY1725" fmla="*/ 2693761 h 5823530"/>
              <a:gd name="connsiteX1726" fmla="*/ 5680028 w 5831992"/>
              <a:gd name="connsiteY1726" fmla="*/ 2700071 h 5823530"/>
              <a:gd name="connsiteX1727" fmla="*/ 5683194 w 5831992"/>
              <a:gd name="connsiteY1727" fmla="*/ 2715875 h 5823530"/>
              <a:gd name="connsiteX1728" fmla="*/ 5686360 w 5831992"/>
              <a:gd name="connsiteY1728" fmla="*/ 2722280 h 5823530"/>
              <a:gd name="connsiteX1729" fmla="*/ 5678446 w 5831992"/>
              <a:gd name="connsiteY1729" fmla="*/ 2719077 h 5823530"/>
              <a:gd name="connsiteX1730" fmla="*/ 5673697 w 5831992"/>
              <a:gd name="connsiteY1730" fmla="*/ 2698507 h 5823530"/>
              <a:gd name="connsiteX1731" fmla="*/ 5678446 w 5831992"/>
              <a:gd name="connsiteY1731" fmla="*/ 2722280 h 5823530"/>
              <a:gd name="connsiteX1732" fmla="*/ 5673697 w 5831992"/>
              <a:gd name="connsiteY1732" fmla="*/ 2728560 h 5823530"/>
              <a:gd name="connsiteX1733" fmla="*/ 5680028 w 5831992"/>
              <a:gd name="connsiteY1733" fmla="*/ 2738007 h 5823530"/>
              <a:gd name="connsiteX1734" fmla="*/ 5676863 w 5831992"/>
              <a:gd name="connsiteY1734" fmla="*/ 2745861 h 5823530"/>
              <a:gd name="connsiteX1735" fmla="*/ 5661033 w 5831992"/>
              <a:gd name="connsiteY1735" fmla="*/ 2750607 h 5823530"/>
              <a:gd name="connsiteX1736" fmla="*/ 5668948 w 5831992"/>
              <a:gd name="connsiteY1736" fmla="*/ 2761725 h 5823530"/>
              <a:gd name="connsiteX1737" fmla="*/ 5689526 w 5831992"/>
              <a:gd name="connsiteY1737" fmla="*/ 2761725 h 5823530"/>
              <a:gd name="connsiteX1738" fmla="*/ 5691109 w 5831992"/>
              <a:gd name="connsiteY1738" fmla="*/ 2768044 h 5823530"/>
              <a:gd name="connsiteX1739" fmla="*/ 5684777 w 5831992"/>
              <a:gd name="connsiteY1739" fmla="*/ 2785404 h 5823530"/>
              <a:gd name="connsiteX1740" fmla="*/ 5662616 w 5831992"/>
              <a:gd name="connsiteY1740" fmla="*/ 2774363 h 5823530"/>
              <a:gd name="connsiteX1741" fmla="*/ 5665782 w 5831992"/>
              <a:gd name="connsiteY1741" fmla="*/ 2791710 h 5823530"/>
              <a:gd name="connsiteX1742" fmla="*/ 5654701 w 5831992"/>
              <a:gd name="connsiteY1742" fmla="*/ 2805900 h 5823530"/>
              <a:gd name="connsiteX1743" fmla="*/ 5665782 w 5831992"/>
              <a:gd name="connsiteY1743" fmla="*/ 2801170 h 5823530"/>
              <a:gd name="connsiteX1744" fmla="*/ 5668948 w 5831992"/>
              <a:gd name="connsiteY1744" fmla="*/ 2812207 h 5823530"/>
              <a:gd name="connsiteX1745" fmla="*/ 5665782 w 5831992"/>
              <a:gd name="connsiteY1745" fmla="*/ 2816937 h 5823530"/>
              <a:gd name="connsiteX1746" fmla="*/ 5667365 w 5831992"/>
              <a:gd name="connsiteY1746" fmla="*/ 2823246 h 5823530"/>
              <a:gd name="connsiteX1747" fmla="*/ 5672114 w 5831992"/>
              <a:gd name="connsiteY1747" fmla="*/ 2824841 h 5823530"/>
              <a:gd name="connsiteX1748" fmla="*/ 5662616 w 5831992"/>
              <a:gd name="connsiteY1748" fmla="*/ 2827991 h 5823530"/>
              <a:gd name="connsiteX1749" fmla="*/ 5661033 w 5831992"/>
              <a:gd name="connsiteY1749" fmla="*/ 2816937 h 5823530"/>
              <a:gd name="connsiteX1750" fmla="*/ 5661033 w 5831992"/>
              <a:gd name="connsiteY1750" fmla="*/ 2827991 h 5823530"/>
              <a:gd name="connsiteX1751" fmla="*/ 5661033 w 5831992"/>
              <a:gd name="connsiteY1751" fmla="*/ 2837476 h 5823530"/>
              <a:gd name="connsiteX1752" fmla="*/ 5654701 w 5831992"/>
              <a:gd name="connsiteY1752" fmla="*/ 2845391 h 5823530"/>
              <a:gd name="connsiteX1753" fmla="*/ 5654701 w 5831992"/>
              <a:gd name="connsiteY1753" fmla="*/ 2856432 h 5823530"/>
              <a:gd name="connsiteX1754" fmla="*/ 5662616 w 5831992"/>
              <a:gd name="connsiteY1754" fmla="*/ 2853283 h 5823530"/>
              <a:gd name="connsiteX1755" fmla="*/ 5661033 w 5831992"/>
              <a:gd name="connsiteY1755" fmla="*/ 2840629 h 5823530"/>
              <a:gd name="connsiteX1756" fmla="*/ 5667365 w 5831992"/>
              <a:gd name="connsiteY1756" fmla="*/ 2837476 h 5823530"/>
              <a:gd name="connsiteX1757" fmla="*/ 5672114 w 5831992"/>
              <a:gd name="connsiteY1757" fmla="*/ 2829591 h 5823530"/>
              <a:gd name="connsiteX1758" fmla="*/ 5684777 w 5831992"/>
              <a:gd name="connsiteY1758" fmla="*/ 2835953 h 5823530"/>
              <a:gd name="connsiteX1759" fmla="*/ 5672114 w 5831992"/>
              <a:gd name="connsiteY1759" fmla="*/ 2835953 h 5823530"/>
              <a:gd name="connsiteX1760" fmla="*/ 5683194 w 5831992"/>
              <a:gd name="connsiteY1760" fmla="*/ 2840629 h 5823530"/>
              <a:gd name="connsiteX1761" fmla="*/ 5689526 w 5831992"/>
              <a:gd name="connsiteY1761" fmla="*/ 2837476 h 5823530"/>
              <a:gd name="connsiteX1762" fmla="*/ 5695858 w 5831992"/>
              <a:gd name="connsiteY1762" fmla="*/ 2845391 h 5823530"/>
              <a:gd name="connsiteX1763" fmla="*/ 5691109 w 5831992"/>
              <a:gd name="connsiteY1763" fmla="*/ 2818513 h 5823530"/>
              <a:gd name="connsiteX1764" fmla="*/ 5680028 w 5831992"/>
              <a:gd name="connsiteY1764" fmla="*/ 2812207 h 5823530"/>
              <a:gd name="connsiteX1765" fmla="*/ 5672114 w 5831992"/>
              <a:gd name="connsiteY1765" fmla="*/ 2805900 h 5823530"/>
              <a:gd name="connsiteX1766" fmla="*/ 5683194 w 5831992"/>
              <a:gd name="connsiteY1766" fmla="*/ 2801170 h 5823530"/>
              <a:gd name="connsiteX1767" fmla="*/ 5691109 w 5831992"/>
              <a:gd name="connsiteY1767" fmla="*/ 2804323 h 5823530"/>
              <a:gd name="connsiteX1768" fmla="*/ 5697441 w 5831992"/>
              <a:gd name="connsiteY1768" fmla="*/ 2815360 h 5823530"/>
              <a:gd name="connsiteX1769" fmla="*/ 5695858 w 5831992"/>
              <a:gd name="connsiteY1769" fmla="*/ 2804323 h 5823530"/>
              <a:gd name="connsiteX1770" fmla="*/ 5706939 w 5831992"/>
              <a:gd name="connsiteY1770" fmla="*/ 2802746 h 5823530"/>
              <a:gd name="connsiteX1771" fmla="*/ 5711688 w 5831992"/>
              <a:gd name="connsiteY1771" fmla="*/ 2818513 h 5823530"/>
              <a:gd name="connsiteX1772" fmla="*/ 5711688 w 5831992"/>
              <a:gd name="connsiteY1772" fmla="*/ 2799593 h 5823530"/>
              <a:gd name="connsiteX1773" fmla="*/ 5695858 w 5831992"/>
              <a:gd name="connsiteY1773" fmla="*/ 2794864 h 5823530"/>
              <a:gd name="connsiteX1774" fmla="*/ 5692692 w 5831992"/>
              <a:gd name="connsiteY1774" fmla="*/ 2794864 h 5823530"/>
              <a:gd name="connsiteX1775" fmla="*/ 5691109 w 5831992"/>
              <a:gd name="connsiteY1775" fmla="*/ 2788557 h 5823530"/>
              <a:gd name="connsiteX1776" fmla="*/ 5700607 w 5831992"/>
              <a:gd name="connsiteY1776" fmla="*/ 2791710 h 5823530"/>
              <a:gd name="connsiteX1777" fmla="*/ 5713271 w 5831992"/>
              <a:gd name="connsiteY1777" fmla="*/ 2788557 h 5823530"/>
              <a:gd name="connsiteX1778" fmla="*/ 5711688 w 5831992"/>
              <a:gd name="connsiteY1778" fmla="*/ 2779097 h 5823530"/>
              <a:gd name="connsiteX1779" fmla="*/ 5708522 w 5831992"/>
              <a:gd name="connsiteY1779" fmla="*/ 2777521 h 5823530"/>
              <a:gd name="connsiteX1780" fmla="*/ 5694275 w 5831992"/>
              <a:gd name="connsiteY1780" fmla="*/ 2779097 h 5823530"/>
              <a:gd name="connsiteX1781" fmla="*/ 5694275 w 5831992"/>
              <a:gd name="connsiteY1781" fmla="*/ 2774363 h 5823530"/>
              <a:gd name="connsiteX1782" fmla="*/ 5706939 w 5831992"/>
              <a:gd name="connsiteY1782" fmla="*/ 2771175 h 5823530"/>
              <a:gd name="connsiteX1783" fmla="*/ 5714854 w 5831992"/>
              <a:gd name="connsiteY1783" fmla="*/ 2777521 h 5823530"/>
              <a:gd name="connsiteX1784" fmla="*/ 5725934 w 5831992"/>
              <a:gd name="connsiteY1784" fmla="*/ 2794864 h 5823530"/>
              <a:gd name="connsiteX1785" fmla="*/ 5724351 w 5831992"/>
              <a:gd name="connsiteY1785" fmla="*/ 2813783 h 5823530"/>
              <a:gd name="connsiteX1786" fmla="*/ 5746513 w 5831992"/>
              <a:gd name="connsiteY1786" fmla="*/ 2813783 h 5823530"/>
              <a:gd name="connsiteX1787" fmla="*/ 5735432 w 5831992"/>
              <a:gd name="connsiteY1787" fmla="*/ 2827991 h 5823530"/>
              <a:gd name="connsiteX1788" fmla="*/ 5725934 w 5831992"/>
              <a:gd name="connsiteY1788" fmla="*/ 2823246 h 5823530"/>
              <a:gd name="connsiteX1789" fmla="*/ 5714854 w 5831992"/>
              <a:gd name="connsiteY1789" fmla="*/ 2829591 h 5823530"/>
              <a:gd name="connsiteX1790" fmla="*/ 5714854 w 5831992"/>
              <a:gd name="connsiteY1790" fmla="*/ 2848548 h 5823530"/>
              <a:gd name="connsiteX1791" fmla="*/ 5705356 w 5831992"/>
              <a:gd name="connsiteY1791" fmla="*/ 2856432 h 5823530"/>
              <a:gd name="connsiteX1792" fmla="*/ 5697441 w 5831992"/>
              <a:gd name="connsiteY1792" fmla="*/ 2856432 h 5823530"/>
              <a:gd name="connsiteX1793" fmla="*/ 5702190 w 5831992"/>
              <a:gd name="connsiteY1793" fmla="*/ 2865878 h 5823530"/>
              <a:gd name="connsiteX1794" fmla="*/ 5706939 w 5831992"/>
              <a:gd name="connsiteY1794" fmla="*/ 2858004 h 5823530"/>
              <a:gd name="connsiteX1795" fmla="*/ 5705356 w 5831992"/>
              <a:gd name="connsiteY1795" fmla="*/ 2870601 h 5823530"/>
              <a:gd name="connsiteX1796" fmla="*/ 5691109 w 5831992"/>
              <a:gd name="connsiteY1796" fmla="*/ 2858004 h 5823530"/>
              <a:gd name="connsiteX1797" fmla="*/ 5691109 w 5831992"/>
              <a:gd name="connsiteY1797" fmla="*/ 2873749 h 5823530"/>
              <a:gd name="connsiteX1798" fmla="*/ 5686360 w 5831992"/>
              <a:gd name="connsiteY1798" fmla="*/ 2870601 h 5823530"/>
              <a:gd name="connsiteX1799" fmla="*/ 5680028 w 5831992"/>
              <a:gd name="connsiteY1799" fmla="*/ 2875324 h 5823530"/>
              <a:gd name="connsiteX1800" fmla="*/ 5680028 w 5831992"/>
              <a:gd name="connsiteY1800" fmla="*/ 2883196 h 5823530"/>
              <a:gd name="connsiteX1801" fmla="*/ 5697441 w 5831992"/>
              <a:gd name="connsiteY1801" fmla="*/ 2876897 h 5823530"/>
              <a:gd name="connsiteX1802" fmla="*/ 5700607 w 5831992"/>
              <a:gd name="connsiteY1802" fmla="*/ 2883196 h 5823530"/>
              <a:gd name="connsiteX1803" fmla="*/ 5683194 w 5831992"/>
              <a:gd name="connsiteY1803" fmla="*/ 2894217 h 5823530"/>
              <a:gd name="connsiteX1804" fmla="*/ 5683194 w 5831992"/>
              <a:gd name="connsiteY1804" fmla="*/ 2905249 h 5823530"/>
              <a:gd name="connsiteX1805" fmla="*/ 5706939 w 5831992"/>
              <a:gd name="connsiteY1805" fmla="*/ 2900515 h 5823530"/>
              <a:gd name="connsiteX1806" fmla="*/ 5702190 w 5831992"/>
              <a:gd name="connsiteY1806" fmla="*/ 2919441 h 5823530"/>
              <a:gd name="connsiteX1807" fmla="*/ 5714854 w 5831992"/>
              <a:gd name="connsiteY1807" fmla="*/ 2927345 h 5823530"/>
              <a:gd name="connsiteX1808" fmla="*/ 5702190 w 5831992"/>
              <a:gd name="connsiteY1808" fmla="*/ 2932088 h 5823530"/>
              <a:gd name="connsiteX1809" fmla="*/ 5700607 w 5831992"/>
              <a:gd name="connsiteY1809" fmla="*/ 2921022 h 5823530"/>
              <a:gd name="connsiteX1810" fmla="*/ 5689526 w 5831992"/>
              <a:gd name="connsiteY1810" fmla="*/ 2925764 h 5823530"/>
              <a:gd name="connsiteX1811" fmla="*/ 5684777 w 5831992"/>
              <a:gd name="connsiteY1811" fmla="*/ 2936830 h 5823530"/>
              <a:gd name="connsiteX1812" fmla="*/ 5689526 w 5831992"/>
              <a:gd name="connsiteY1812" fmla="*/ 2933669 h 5823530"/>
              <a:gd name="connsiteX1813" fmla="*/ 5695858 w 5831992"/>
              <a:gd name="connsiteY1813" fmla="*/ 2939992 h 5823530"/>
              <a:gd name="connsiteX1814" fmla="*/ 5694275 w 5831992"/>
              <a:gd name="connsiteY1814" fmla="*/ 2955801 h 5823530"/>
              <a:gd name="connsiteX1815" fmla="*/ 5689526 w 5831992"/>
              <a:gd name="connsiteY1815" fmla="*/ 2939992 h 5823530"/>
              <a:gd name="connsiteX1816" fmla="*/ 5676863 w 5831992"/>
              <a:gd name="connsiteY1816" fmla="*/ 2955801 h 5823530"/>
              <a:gd name="connsiteX1817" fmla="*/ 5668948 w 5831992"/>
              <a:gd name="connsiteY1817" fmla="*/ 2960544 h 5823530"/>
              <a:gd name="connsiteX1818" fmla="*/ 5667365 w 5831992"/>
              <a:gd name="connsiteY1818" fmla="*/ 2955801 h 5823530"/>
              <a:gd name="connsiteX1819" fmla="*/ 5661033 w 5831992"/>
              <a:gd name="connsiteY1819" fmla="*/ 2962125 h 5823530"/>
              <a:gd name="connsiteX1820" fmla="*/ 5627791 w 5831992"/>
              <a:gd name="connsiteY1820" fmla="*/ 2971611 h 5823530"/>
              <a:gd name="connsiteX1821" fmla="*/ 5638872 w 5831992"/>
              <a:gd name="connsiteY1821" fmla="*/ 2965286 h 5823530"/>
              <a:gd name="connsiteX1822" fmla="*/ 5645203 w 5831992"/>
              <a:gd name="connsiteY1822" fmla="*/ 2973191 h 5823530"/>
              <a:gd name="connsiteX1823" fmla="*/ 5645203 w 5831992"/>
              <a:gd name="connsiteY1823" fmla="*/ 2982676 h 5823530"/>
              <a:gd name="connsiteX1824" fmla="*/ 5649952 w 5831992"/>
              <a:gd name="connsiteY1824" fmla="*/ 2984257 h 5823530"/>
              <a:gd name="connsiteX1825" fmla="*/ 5643620 w 5831992"/>
              <a:gd name="connsiteY1825" fmla="*/ 2989000 h 5823530"/>
              <a:gd name="connsiteX1826" fmla="*/ 5648369 w 5831992"/>
              <a:gd name="connsiteY1826" fmla="*/ 3000066 h 5823530"/>
              <a:gd name="connsiteX1827" fmla="*/ 5638872 w 5831992"/>
              <a:gd name="connsiteY1827" fmla="*/ 3003228 h 5823530"/>
              <a:gd name="connsiteX1828" fmla="*/ 5643620 w 5831992"/>
              <a:gd name="connsiteY1828" fmla="*/ 2996905 h 5823530"/>
              <a:gd name="connsiteX1829" fmla="*/ 5637289 w 5831992"/>
              <a:gd name="connsiteY1829" fmla="*/ 3007970 h 5823530"/>
              <a:gd name="connsiteX1830" fmla="*/ 5635706 w 5831992"/>
              <a:gd name="connsiteY1830" fmla="*/ 3009552 h 5823530"/>
              <a:gd name="connsiteX1831" fmla="*/ 5635706 w 5831992"/>
              <a:gd name="connsiteY1831" fmla="*/ 3007970 h 5823530"/>
              <a:gd name="connsiteX1832" fmla="*/ 5634123 w 5831992"/>
              <a:gd name="connsiteY1832" fmla="*/ 3009552 h 5823530"/>
              <a:gd name="connsiteX1833" fmla="*/ 5627791 w 5831992"/>
              <a:gd name="connsiteY1833" fmla="*/ 3014294 h 5823530"/>
              <a:gd name="connsiteX1834" fmla="*/ 5645203 w 5831992"/>
              <a:gd name="connsiteY1834" fmla="*/ 3023779 h 5823530"/>
              <a:gd name="connsiteX1835" fmla="*/ 5657867 w 5831992"/>
              <a:gd name="connsiteY1835" fmla="*/ 3017456 h 5823530"/>
              <a:gd name="connsiteX1836" fmla="*/ 5656284 w 5831992"/>
              <a:gd name="connsiteY1836" fmla="*/ 3007970 h 5823530"/>
              <a:gd name="connsiteX1837" fmla="*/ 5651535 w 5831992"/>
              <a:gd name="connsiteY1837" fmla="*/ 3006390 h 5823530"/>
              <a:gd name="connsiteX1838" fmla="*/ 5651535 w 5831992"/>
              <a:gd name="connsiteY1838" fmla="*/ 3001647 h 5823530"/>
              <a:gd name="connsiteX1839" fmla="*/ 5661033 w 5831992"/>
              <a:gd name="connsiteY1839" fmla="*/ 3007970 h 5823530"/>
              <a:gd name="connsiteX1840" fmla="*/ 5661033 w 5831992"/>
              <a:gd name="connsiteY1840" fmla="*/ 3019036 h 5823530"/>
              <a:gd name="connsiteX1841" fmla="*/ 5667365 w 5831992"/>
              <a:gd name="connsiteY1841" fmla="*/ 3025360 h 5823530"/>
              <a:gd name="connsiteX1842" fmla="*/ 5668948 w 5831992"/>
              <a:gd name="connsiteY1842" fmla="*/ 3028522 h 5823530"/>
              <a:gd name="connsiteX1843" fmla="*/ 5673697 w 5831992"/>
              <a:gd name="connsiteY1843" fmla="*/ 3020618 h 5823530"/>
              <a:gd name="connsiteX1844" fmla="*/ 5680028 w 5831992"/>
              <a:gd name="connsiteY1844" fmla="*/ 3030103 h 5823530"/>
              <a:gd name="connsiteX1845" fmla="*/ 5683194 w 5831992"/>
              <a:gd name="connsiteY1845" fmla="*/ 3023779 h 5823530"/>
              <a:gd name="connsiteX1846" fmla="*/ 5694275 w 5831992"/>
              <a:gd name="connsiteY1846" fmla="*/ 3028522 h 5823530"/>
              <a:gd name="connsiteX1847" fmla="*/ 5700607 w 5831992"/>
              <a:gd name="connsiteY1847" fmla="*/ 3012713 h 5823530"/>
              <a:gd name="connsiteX1848" fmla="*/ 5711688 w 5831992"/>
              <a:gd name="connsiteY1848" fmla="*/ 3014294 h 5823530"/>
              <a:gd name="connsiteX1849" fmla="*/ 5706939 w 5831992"/>
              <a:gd name="connsiteY1849" fmla="*/ 3003228 h 5823530"/>
              <a:gd name="connsiteX1850" fmla="*/ 5714854 w 5831992"/>
              <a:gd name="connsiteY1850" fmla="*/ 3007970 h 5823530"/>
              <a:gd name="connsiteX1851" fmla="*/ 5705356 w 5831992"/>
              <a:gd name="connsiteY1851" fmla="*/ 2995323 h 5823530"/>
              <a:gd name="connsiteX1852" fmla="*/ 5700607 w 5831992"/>
              <a:gd name="connsiteY1852" fmla="*/ 3006390 h 5823530"/>
              <a:gd name="connsiteX1853" fmla="*/ 5684777 w 5831992"/>
              <a:gd name="connsiteY1853" fmla="*/ 3012713 h 5823530"/>
              <a:gd name="connsiteX1854" fmla="*/ 5686360 w 5831992"/>
              <a:gd name="connsiteY1854" fmla="*/ 3019036 h 5823530"/>
              <a:gd name="connsiteX1855" fmla="*/ 5676863 w 5831992"/>
              <a:gd name="connsiteY1855" fmla="*/ 3020618 h 5823530"/>
              <a:gd name="connsiteX1856" fmla="*/ 5665782 w 5831992"/>
              <a:gd name="connsiteY1856" fmla="*/ 3017456 h 5823530"/>
              <a:gd name="connsiteX1857" fmla="*/ 5662616 w 5831992"/>
              <a:gd name="connsiteY1857" fmla="*/ 3006390 h 5823530"/>
              <a:gd name="connsiteX1858" fmla="*/ 5665782 w 5831992"/>
              <a:gd name="connsiteY1858" fmla="*/ 2995323 h 5823530"/>
              <a:gd name="connsiteX1859" fmla="*/ 5678446 w 5831992"/>
              <a:gd name="connsiteY1859" fmla="*/ 2993742 h 5823530"/>
              <a:gd name="connsiteX1860" fmla="*/ 5676863 w 5831992"/>
              <a:gd name="connsiteY1860" fmla="*/ 3003228 h 5823530"/>
              <a:gd name="connsiteX1861" fmla="*/ 5681611 w 5831992"/>
              <a:gd name="connsiteY1861" fmla="*/ 2995323 h 5823530"/>
              <a:gd name="connsiteX1862" fmla="*/ 5686360 w 5831992"/>
              <a:gd name="connsiteY1862" fmla="*/ 3000066 h 5823530"/>
              <a:gd name="connsiteX1863" fmla="*/ 5686360 w 5831992"/>
              <a:gd name="connsiteY1863" fmla="*/ 3003228 h 5823530"/>
              <a:gd name="connsiteX1864" fmla="*/ 5691109 w 5831992"/>
              <a:gd name="connsiteY1864" fmla="*/ 3001647 h 5823530"/>
              <a:gd name="connsiteX1865" fmla="*/ 5697441 w 5831992"/>
              <a:gd name="connsiteY1865" fmla="*/ 3003228 h 5823530"/>
              <a:gd name="connsiteX1866" fmla="*/ 5694275 w 5831992"/>
              <a:gd name="connsiteY1866" fmla="*/ 3001647 h 5823530"/>
              <a:gd name="connsiteX1867" fmla="*/ 5700607 w 5831992"/>
              <a:gd name="connsiteY1867" fmla="*/ 2995323 h 5823530"/>
              <a:gd name="connsiteX1868" fmla="*/ 5687943 w 5831992"/>
              <a:gd name="connsiteY1868" fmla="*/ 2996905 h 5823530"/>
              <a:gd name="connsiteX1869" fmla="*/ 5686360 w 5831992"/>
              <a:gd name="connsiteY1869" fmla="*/ 2995323 h 5823530"/>
              <a:gd name="connsiteX1870" fmla="*/ 5686360 w 5831992"/>
              <a:gd name="connsiteY1870" fmla="*/ 2989000 h 5823530"/>
              <a:gd name="connsiteX1871" fmla="*/ 5680028 w 5831992"/>
              <a:gd name="connsiteY1871" fmla="*/ 2992162 h 5823530"/>
              <a:gd name="connsiteX1872" fmla="*/ 5668948 w 5831992"/>
              <a:gd name="connsiteY1872" fmla="*/ 2984257 h 5823530"/>
              <a:gd name="connsiteX1873" fmla="*/ 5680028 w 5831992"/>
              <a:gd name="connsiteY1873" fmla="*/ 2982676 h 5823530"/>
              <a:gd name="connsiteX1874" fmla="*/ 5676863 w 5831992"/>
              <a:gd name="connsiteY1874" fmla="*/ 2973191 h 5823530"/>
              <a:gd name="connsiteX1875" fmla="*/ 5662616 w 5831992"/>
              <a:gd name="connsiteY1875" fmla="*/ 2984257 h 5823530"/>
              <a:gd name="connsiteX1876" fmla="*/ 5662616 w 5831992"/>
              <a:gd name="connsiteY1876" fmla="*/ 2977934 h 5823530"/>
              <a:gd name="connsiteX1877" fmla="*/ 5649952 w 5831992"/>
              <a:gd name="connsiteY1877" fmla="*/ 2971611 h 5823530"/>
              <a:gd name="connsiteX1878" fmla="*/ 5665782 w 5831992"/>
              <a:gd name="connsiteY1878" fmla="*/ 2973191 h 5823530"/>
              <a:gd name="connsiteX1879" fmla="*/ 5667365 w 5831992"/>
              <a:gd name="connsiteY1879" fmla="*/ 2966868 h 5823530"/>
              <a:gd name="connsiteX1880" fmla="*/ 5683194 w 5831992"/>
              <a:gd name="connsiteY1880" fmla="*/ 2960544 h 5823530"/>
              <a:gd name="connsiteX1881" fmla="*/ 5695858 w 5831992"/>
              <a:gd name="connsiteY1881" fmla="*/ 2974772 h 5823530"/>
              <a:gd name="connsiteX1882" fmla="*/ 5694275 w 5831992"/>
              <a:gd name="connsiteY1882" fmla="*/ 2981095 h 5823530"/>
              <a:gd name="connsiteX1883" fmla="*/ 5686360 w 5831992"/>
              <a:gd name="connsiteY1883" fmla="*/ 2977934 h 5823530"/>
              <a:gd name="connsiteX1884" fmla="*/ 5691109 w 5831992"/>
              <a:gd name="connsiteY1884" fmla="*/ 2984257 h 5823530"/>
              <a:gd name="connsiteX1885" fmla="*/ 5692692 w 5831992"/>
              <a:gd name="connsiteY1885" fmla="*/ 2984257 h 5823530"/>
              <a:gd name="connsiteX1886" fmla="*/ 5689526 w 5831992"/>
              <a:gd name="connsiteY1886" fmla="*/ 2990580 h 5823530"/>
              <a:gd name="connsiteX1887" fmla="*/ 5700607 w 5831992"/>
              <a:gd name="connsiteY1887" fmla="*/ 2992162 h 5823530"/>
              <a:gd name="connsiteX1888" fmla="*/ 5711688 w 5831992"/>
              <a:gd name="connsiteY1888" fmla="*/ 2998485 h 5823530"/>
              <a:gd name="connsiteX1889" fmla="*/ 5714854 w 5831992"/>
              <a:gd name="connsiteY1889" fmla="*/ 2998485 h 5823530"/>
              <a:gd name="connsiteX1890" fmla="*/ 5718019 w 5831992"/>
              <a:gd name="connsiteY1890" fmla="*/ 3000066 h 5823530"/>
              <a:gd name="connsiteX1891" fmla="*/ 5716436 w 5831992"/>
              <a:gd name="connsiteY1891" fmla="*/ 2998485 h 5823530"/>
              <a:gd name="connsiteX1892" fmla="*/ 5719602 w 5831992"/>
              <a:gd name="connsiteY1892" fmla="*/ 2995323 h 5823530"/>
              <a:gd name="connsiteX1893" fmla="*/ 5719602 w 5831992"/>
              <a:gd name="connsiteY1893" fmla="*/ 2990580 h 5823530"/>
              <a:gd name="connsiteX1894" fmla="*/ 5713271 w 5831992"/>
              <a:gd name="connsiteY1894" fmla="*/ 2989000 h 5823530"/>
              <a:gd name="connsiteX1895" fmla="*/ 5718019 w 5831992"/>
              <a:gd name="connsiteY1895" fmla="*/ 2974772 h 5823530"/>
              <a:gd name="connsiteX1896" fmla="*/ 5725934 w 5831992"/>
              <a:gd name="connsiteY1896" fmla="*/ 2971611 h 5823530"/>
              <a:gd name="connsiteX1897" fmla="*/ 5729100 w 5831992"/>
              <a:gd name="connsiteY1897" fmla="*/ 2984257 h 5823530"/>
              <a:gd name="connsiteX1898" fmla="*/ 5719602 w 5831992"/>
              <a:gd name="connsiteY1898" fmla="*/ 2985838 h 5823530"/>
              <a:gd name="connsiteX1899" fmla="*/ 5729100 w 5831992"/>
              <a:gd name="connsiteY1899" fmla="*/ 2990580 h 5823530"/>
              <a:gd name="connsiteX1900" fmla="*/ 5735432 w 5831992"/>
              <a:gd name="connsiteY1900" fmla="*/ 3012713 h 5823530"/>
              <a:gd name="connsiteX1901" fmla="*/ 5722768 w 5831992"/>
              <a:gd name="connsiteY1901" fmla="*/ 3041169 h 5823530"/>
              <a:gd name="connsiteX1902" fmla="*/ 5711688 w 5831992"/>
              <a:gd name="connsiteY1902" fmla="*/ 3038007 h 5823530"/>
              <a:gd name="connsiteX1903" fmla="*/ 5713271 w 5831992"/>
              <a:gd name="connsiteY1903" fmla="*/ 3020618 h 5823530"/>
              <a:gd name="connsiteX1904" fmla="*/ 5697441 w 5831992"/>
              <a:gd name="connsiteY1904" fmla="*/ 3020618 h 5823530"/>
              <a:gd name="connsiteX1905" fmla="*/ 5702190 w 5831992"/>
              <a:gd name="connsiteY1905" fmla="*/ 3045912 h 5823530"/>
              <a:gd name="connsiteX1906" fmla="*/ 5708522 w 5831992"/>
              <a:gd name="connsiteY1906" fmla="*/ 3038007 h 5823530"/>
              <a:gd name="connsiteX1907" fmla="*/ 5714854 w 5831992"/>
              <a:gd name="connsiteY1907" fmla="*/ 3060140 h 5823530"/>
              <a:gd name="connsiteX1908" fmla="*/ 5714854 w 5831992"/>
              <a:gd name="connsiteY1908" fmla="*/ 3074368 h 5823530"/>
              <a:gd name="connsiteX1909" fmla="*/ 5725934 w 5831992"/>
              <a:gd name="connsiteY1909" fmla="*/ 3053816 h 5823530"/>
              <a:gd name="connsiteX1910" fmla="*/ 5718019 w 5831992"/>
              <a:gd name="connsiteY1910" fmla="*/ 3104405 h 5823530"/>
              <a:gd name="connsiteX1911" fmla="*/ 5705356 w 5831992"/>
              <a:gd name="connsiteY1911" fmla="*/ 3102823 h 5823530"/>
              <a:gd name="connsiteX1912" fmla="*/ 5697441 w 5831992"/>
              <a:gd name="connsiteY1912" fmla="*/ 3094919 h 5823530"/>
              <a:gd name="connsiteX1913" fmla="*/ 5705356 w 5831992"/>
              <a:gd name="connsiteY1913" fmla="*/ 3087015 h 5823530"/>
              <a:gd name="connsiteX1914" fmla="*/ 5691109 w 5831992"/>
              <a:gd name="connsiteY1914" fmla="*/ 3091757 h 5823530"/>
              <a:gd name="connsiteX1915" fmla="*/ 5661033 w 5831992"/>
              <a:gd name="connsiteY1915" fmla="*/ 3087015 h 5823530"/>
              <a:gd name="connsiteX1916" fmla="*/ 5645203 w 5831992"/>
              <a:gd name="connsiteY1916" fmla="*/ 3110728 h 5823530"/>
              <a:gd name="connsiteX1917" fmla="*/ 5651535 w 5831992"/>
              <a:gd name="connsiteY1917" fmla="*/ 3120214 h 5823530"/>
              <a:gd name="connsiteX1918" fmla="*/ 5654701 w 5831992"/>
              <a:gd name="connsiteY1918" fmla="*/ 3105985 h 5823530"/>
              <a:gd name="connsiteX1919" fmla="*/ 5661033 w 5831992"/>
              <a:gd name="connsiteY1919" fmla="*/ 3098082 h 5823530"/>
              <a:gd name="connsiteX1920" fmla="*/ 5672114 w 5831992"/>
              <a:gd name="connsiteY1920" fmla="*/ 3094919 h 5823530"/>
              <a:gd name="connsiteX1921" fmla="*/ 5689526 w 5831992"/>
              <a:gd name="connsiteY1921" fmla="*/ 3094919 h 5823530"/>
              <a:gd name="connsiteX1922" fmla="*/ 5684777 w 5831992"/>
              <a:gd name="connsiteY1922" fmla="*/ 3105985 h 5823530"/>
              <a:gd name="connsiteX1923" fmla="*/ 5678446 w 5831992"/>
              <a:gd name="connsiteY1923" fmla="*/ 3102823 h 5823530"/>
              <a:gd name="connsiteX1924" fmla="*/ 5662616 w 5831992"/>
              <a:gd name="connsiteY1924" fmla="*/ 3110728 h 5823530"/>
              <a:gd name="connsiteX1925" fmla="*/ 5665782 w 5831992"/>
              <a:gd name="connsiteY1925" fmla="*/ 3117052 h 5823530"/>
              <a:gd name="connsiteX1926" fmla="*/ 5657867 w 5831992"/>
              <a:gd name="connsiteY1926" fmla="*/ 3120214 h 5823530"/>
              <a:gd name="connsiteX1927" fmla="*/ 5673697 w 5831992"/>
              <a:gd name="connsiteY1927" fmla="*/ 3112309 h 5823530"/>
              <a:gd name="connsiteX1928" fmla="*/ 5676863 w 5831992"/>
              <a:gd name="connsiteY1928" fmla="*/ 3121795 h 5823530"/>
              <a:gd name="connsiteX1929" fmla="*/ 5691109 w 5831992"/>
              <a:gd name="connsiteY1929" fmla="*/ 3115471 h 5823530"/>
              <a:gd name="connsiteX1930" fmla="*/ 5695858 w 5831992"/>
              <a:gd name="connsiteY1930" fmla="*/ 3117052 h 5823530"/>
              <a:gd name="connsiteX1931" fmla="*/ 5697441 w 5831992"/>
              <a:gd name="connsiteY1931" fmla="*/ 3109148 h 5823530"/>
              <a:gd name="connsiteX1932" fmla="*/ 5697441 w 5831992"/>
              <a:gd name="connsiteY1932" fmla="*/ 3126537 h 5823530"/>
              <a:gd name="connsiteX1933" fmla="*/ 5689526 w 5831992"/>
              <a:gd name="connsiteY1933" fmla="*/ 3121795 h 5823530"/>
              <a:gd name="connsiteX1934" fmla="*/ 5657867 w 5831992"/>
              <a:gd name="connsiteY1934" fmla="*/ 3134442 h 5823530"/>
              <a:gd name="connsiteX1935" fmla="*/ 5651535 w 5831992"/>
              <a:gd name="connsiteY1935" fmla="*/ 3139184 h 5823530"/>
              <a:gd name="connsiteX1936" fmla="*/ 5656284 w 5831992"/>
              <a:gd name="connsiteY1936" fmla="*/ 3151832 h 5823530"/>
              <a:gd name="connsiteX1937" fmla="*/ 5645203 w 5831992"/>
              <a:gd name="connsiteY1937" fmla="*/ 3150250 h 5823530"/>
              <a:gd name="connsiteX1938" fmla="*/ 5649952 w 5831992"/>
              <a:gd name="connsiteY1938" fmla="*/ 3132861 h 5823530"/>
              <a:gd name="connsiteX1939" fmla="*/ 5656284 w 5831992"/>
              <a:gd name="connsiteY1939" fmla="*/ 3129699 h 5823530"/>
              <a:gd name="connsiteX1940" fmla="*/ 5648369 w 5831992"/>
              <a:gd name="connsiteY1940" fmla="*/ 3128118 h 5823530"/>
              <a:gd name="connsiteX1941" fmla="*/ 5645203 w 5831992"/>
              <a:gd name="connsiteY1941" fmla="*/ 3128118 h 5823530"/>
              <a:gd name="connsiteX1942" fmla="*/ 5627791 w 5831992"/>
              <a:gd name="connsiteY1942" fmla="*/ 3128118 h 5823530"/>
              <a:gd name="connsiteX1943" fmla="*/ 5626208 w 5831992"/>
              <a:gd name="connsiteY1943" fmla="*/ 3121795 h 5823530"/>
              <a:gd name="connsiteX1944" fmla="*/ 5632540 w 5831992"/>
              <a:gd name="connsiteY1944" fmla="*/ 3137603 h 5823530"/>
              <a:gd name="connsiteX1945" fmla="*/ 5623042 w 5831992"/>
              <a:gd name="connsiteY1945" fmla="*/ 3150250 h 5823530"/>
              <a:gd name="connsiteX1946" fmla="*/ 5632540 w 5831992"/>
              <a:gd name="connsiteY1946" fmla="*/ 3145508 h 5823530"/>
              <a:gd name="connsiteX1947" fmla="*/ 5638872 w 5831992"/>
              <a:gd name="connsiteY1947" fmla="*/ 3139184 h 5823530"/>
              <a:gd name="connsiteX1948" fmla="*/ 5638872 w 5831992"/>
              <a:gd name="connsiteY1948" fmla="*/ 3132861 h 5823530"/>
              <a:gd name="connsiteX1949" fmla="*/ 5645203 w 5831992"/>
              <a:gd name="connsiteY1949" fmla="*/ 3143927 h 5823530"/>
              <a:gd name="connsiteX1950" fmla="*/ 5637289 w 5831992"/>
              <a:gd name="connsiteY1950" fmla="*/ 3145508 h 5823530"/>
              <a:gd name="connsiteX1951" fmla="*/ 5637289 w 5831992"/>
              <a:gd name="connsiteY1951" fmla="*/ 3162898 h 5823530"/>
              <a:gd name="connsiteX1952" fmla="*/ 5643620 w 5831992"/>
              <a:gd name="connsiteY1952" fmla="*/ 3162898 h 5823530"/>
              <a:gd name="connsiteX1953" fmla="*/ 5649952 w 5831992"/>
              <a:gd name="connsiteY1953" fmla="*/ 3154993 h 5823530"/>
              <a:gd name="connsiteX1954" fmla="*/ 5661033 w 5831992"/>
              <a:gd name="connsiteY1954" fmla="*/ 3169221 h 5823530"/>
              <a:gd name="connsiteX1955" fmla="*/ 5648369 w 5831992"/>
              <a:gd name="connsiteY1955" fmla="*/ 3172383 h 5823530"/>
              <a:gd name="connsiteX1956" fmla="*/ 5648369 w 5831992"/>
              <a:gd name="connsiteY1956" fmla="*/ 3180287 h 5823530"/>
              <a:gd name="connsiteX1957" fmla="*/ 5657867 w 5831992"/>
              <a:gd name="connsiteY1957" fmla="*/ 3183449 h 5823530"/>
              <a:gd name="connsiteX1958" fmla="*/ 5657867 w 5831992"/>
              <a:gd name="connsiteY1958" fmla="*/ 3197677 h 5823530"/>
              <a:gd name="connsiteX1959" fmla="*/ 5640455 w 5831992"/>
              <a:gd name="connsiteY1959" fmla="*/ 3208743 h 5823530"/>
              <a:gd name="connsiteX1960" fmla="*/ 5643620 w 5831992"/>
              <a:gd name="connsiteY1960" fmla="*/ 3200838 h 5823530"/>
              <a:gd name="connsiteX1961" fmla="*/ 5632540 w 5831992"/>
              <a:gd name="connsiteY1961" fmla="*/ 3207163 h 5823530"/>
              <a:gd name="connsiteX1962" fmla="*/ 5634123 w 5831992"/>
              <a:gd name="connsiteY1962" fmla="*/ 3221391 h 5823530"/>
              <a:gd name="connsiteX1963" fmla="*/ 5643620 w 5831992"/>
              <a:gd name="connsiteY1963" fmla="*/ 3232457 h 5823530"/>
              <a:gd name="connsiteX1964" fmla="*/ 5657867 w 5831992"/>
              <a:gd name="connsiteY1964" fmla="*/ 3221391 h 5823530"/>
              <a:gd name="connsiteX1965" fmla="*/ 5673697 w 5831992"/>
              <a:gd name="connsiteY1965" fmla="*/ 3235619 h 5823530"/>
              <a:gd name="connsiteX1966" fmla="*/ 5686360 w 5831992"/>
              <a:gd name="connsiteY1966" fmla="*/ 3232457 h 5823530"/>
              <a:gd name="connsiteX1967" fmla="*/ 5695858 w 5831992"/>
              <a:gd name="connsiteY1967" fmla="*/ 3211905 h 5823530"/>
              <a:gd name="connsiteX1968" fmla="*/ 5684777 w 5831992"/>
              <a:gd name="connsiteY1968" fmla="*/ 3211905 h 5823530"/>
              <a:gd name="connsiteX1969" fmla="*/ 5686360 w 5831992"/>
              <a:gd name="connsiteY1969" fmla="*/ 3207163 h 5823530"/>
              <a:gd name="connsiteX1970" fmla="*/ 5697441 w 5831992"/>
              <a:gd name="connsiteY1970" fmla="*/ 3204000 h 5823530"/>
              <a:gd name="connsiteX1971" fmla="*/ 5689526 w 5831992"/>
              <a:gd name="connsiteY1971" fmla="*/ 3189772 h 5823530"/>
              <a:gd name="connsiteX1972" fmla="*/ 5676863 w 5831992"/>
              <a:gd name="connsiteY1972" fmla="*/ 3185030 h 5823530"/>
              <a:gd name="connsiteX1973" fmla="*/ 5678446 w 5831992"/>
              <a:gd name="connsiteY1973" fmla="*/ 3172383 h 5823530"/>
              <a:gd name="connsiteX1974" fmla="*/ 5667365 w 5831992"/>
              <a:gd name="connsiteY1974" fmla="*/ 3158155 h 5823530"/>
              <a:gd name="connsiteX1975" fmla="*/ 5673697 w 5831992"/>
              <a:gd name="connsiteY1975" fmla="*/ 3154993 h 5823530"/>
              <a:gd name="connsiteX1976" fmla="*/ 5662616 w 5831992"/>
              <a:gd name="connsiteY1976" fmla="*/ 3151832 h 5823530"/>
              <a:gd name="connsiteX1977" fmla="*/ 5672114 w 5831992"/>
              <a:gd name="connsiteY1977" fmla="*/ 3148670 h 5823530"/>
              <a:gd name="connsiteX1978" fmla="*/ 5676863 w 5831992"/>
              <a:gd name="connsiteY1978" fmla="*/ 3137603 h 5823530"/>
              <a:gd name="connsiteX1979" fmla="*/ 5678446 w 5831992"/>
              <a:gd name="connsiteY1979" fmla="*/ 3148670 h 5823530"/>
              <a:gd name="connsiteX1980" fmla="*/ 5680028 w 5831992"/>
              <a:gd name="connsiteY1980" fmla="*/ 3145508 h 5823530"/>
              <a:gd name="connsiteX1981" fmla="*/ 5683194 w 5831992"/>
              <a:gd name="connsiteY1981" fmla="*/ 3145508 h 5823530"/>
              <a:gd name="connsiteX1982" fmla="*/ 5680028 w 5831992"/>
              <a:gd name="connsiteY1982" fmla="*/ 3140765 h 5823530"/>
              <a:gd name="connsiteX1983" fmla="*/ 5705356 w 5831992"/>
              <a:gd name="connsiteY1983" fmla="*/ 3148670 h 5823530"/>
              <a:gd name="connsiteX1984" fmla="*/ 5689526 w 5831992"/>
              <a:gd name="connsiteY1984" fmla="*/ 3156573 h 5823530"/>
              <a:gd name="connsiteX1985" fmla="*/ 5697441 w 5831992"/>
              <a:gd name="connsiteY1985" fmla="*/ 3169221 h 5823530"/>
              <a:gd name="connsiteX1986" fmla="*/ 5702190 w 5831992"/>
              <a:gd name="connsiteY1986" fmla="*/ 3172383 h 5823530"/>
              <a:gd name="connsiteX1987" fmla="*/ 5714854 w 5831992"/>
              <a:gd name="connsiteY1987" fmla="*/ 3158155 h 5823530"/>
              <a:gd name="connsiteX1988" fmla="*/ 5725934 w 5831992"/>
              <a:gd name="connsiteY1988" fmla="*/ 3129699 h 5823530"/>
              <a:gd name="connsiteX1989" fmla="*/ 5719602 w 5831992"/>
              <a:gd name="connsiteY1989" fmla="*/ 3139184 h 5823530"/>
              <a:gd name="connsiteX1990" fmla="*/ 5722768 w 5831992"/>
              <a:gd name="connsiteY1990" fmla="*/ 3169221 h 5823530"/>
              <a:gd name="connsiteX1991" fmla="*/ 5730683 w 5831992"/>
              <a:gd name="connsiteY1991" fmla="*/ 3178706 h 5823530"/>
              <a:gd name="connsiteX1992" fmla="*/ 5729100 w 5831992"/>
              <a:gd name="connsiteY1992" fmla="*/ 3197677 h 5823530"/>
              <a:gd name="connsiteX1993" fmla="*/ 5714854 w 5831992"/>
              <a:gd name="connsiteY1993" fmla="*/ 3207163 h 5823530"/>
              <a:gd name="connsiteX1994" fmla="*/ 5708522 w 5831992"/>
              <a:gd name="connsiteY1994" fmla="*/ 3194515 h 5823530"/>
              <a:gd name="connsiteX1995" fmla="*/ 5705356 w 5831992"/>
              <a:gd name="connsiteY1995" fmla="*/ 3213486 h 5823530"/>
              <a:gd name="connsiteX1996" fmla="*/ 5722768 w 5831992"/>
              <a:gd name="connsiteY1996" fmla="*/ 3208743 h 5823530"/>
              <a:gd name="connsiteX1997" fmla="*/ 5722768 w 5831992"/>
              <a:gd name="connsiteY1997" fmla="*/ 3230876 h 5823530"/>
              <a:gd name="connsiteX1998" fmla="*/ 5708522 w 5831992"/>
              <a:gd name="connsiteY1998" fmla="*/ 3229294 h 5823530"/>
              <a:gd name="connsiteX1999" fmla="*/ 5711688 w 5831992"/>
              <a:gd name="connsiteY1999" fmla="*/ 3240361 h 5823530"/>
              <a:gd name="connsiteX2000" fmla="*/ 5713271 w 5831992"/>
              <a:gd name="connsiteY2000" fmla="*/ 3232457 h 5823530"/>
              <a:gd name="connsiteX2001" fmla="*/ 5724351 w 5831992"/>
              <a:gd name="connsiteY2001" fmla="*/ 3246685 h 5823530"/>
              <a:gd name="connsiteX2002" fmla="*/ 5718019 w 5831992"/>
              <a:gd name="connsiteY2002" fmla="*/ 3248265 h 5823530"/>
              <a:gd name="connsiteX2003" fmla="*/ 5724351 w 5831992"/>
              <a:gd name="connsiteY2003" fmla="*/ 3260913 h 5823530"/>
              <a:gd name="connsiteX2004" fmla="*/ 5719602 w 5831992"/>
              <a:gd name="connsiteY2004" fmla="*/ 3264074 h 5823530"/>
              <a:gd name="connsiteX2005" fmla="*/ 5722768 w 5831992"/>
              <a:gd name="connsiteY2005" fmla="*/ 3309920 h 5823530"/>
              <a:gd name="connsiteX2006" fmla="*/ 5713271 w 5831992"/>
              <a:gd name="connsiteY2006" fmla="*/ 3338376 h 5823530"/>
              <a:gd name="connsiteX2007" fmla="*/ 5718019 w 5831992"/>
              <a:gd name="connsiteY2007" fmla="*/ 3339957 h 5823530"/>
              <a:gd name="connsiteX2008" fmla="*/ 5713271 w 5831992"/>
              <a:gd name="connsiteY2008" fmla="*/ 3355765 h 5823530"/>
              <a:gd name="connsiteX2009" fmla="*/ 5714854 w 5831992"/>
              <a:gd name="connsiteY2009" fmla="*/ 3355765 h 5823530"/>
              <a:gd name="connsiteX2010" fmla="*/ 5711688 w 5831992"/>
              <a:gd name="connsiteY2010" fmla="*/ 3373156 h 5823530"/>
              <a:gd name="connsiteX2011" fmla="*/ 5718019 w 5831992"/>
              <a:gd name="connsiteY2011" fmla="*/ 3377898 h 5823530"/>
              <a:gd name="connsiteX2012" fmla="*/ 5719602 w 5831992"/>
              <a:gd name="connsiteY2012" fmla="*/ 3385802 h 5823530"/>
              <a:gd name="connsiteX2013" fmla="*/ 5703575 w 5831992"/>
              <a:gd name="connsiteY2013" fmla="*/ 3409145 h 5823530"/>
              <a:gd name="connsiteX2014" fmla="*/ 5705270 w 5831992"/>
              <a:gd name="connsiteY2014" fmla="*/ 3418524 h 5823530"/>
              <a:gd name="connsiteX2015" fmla="*/ 5700607 w 5831992"/>
              <a:gd name="connsiteY2015" fmla="*/ 3426906 h 5823530"/>
              <a:gd name="connsiteX2016" fmla="*/ 5697441 w 5831992"/>
              <a:gd name="connsiteY2016" fmla="*/ 3450619 h 5823530"/>
              <a:gd name="connsiteX2017" fmla="*/ 5713271 w 5831992"/>
              <a:gd name="connsiteY2017" fmla="*/ 3444295 h 5823530"/>
              <a:gd name="connsiteX2018" fmla="*/ 5714854 w 5831992"/>
              <a:gd name="connsiteY2018" fmla="*/ 3477494 h 5823530"/>
              <a:gd name="connsiteX2019" fmla="*/ 5713271 w 5831992"/>
              <a:gd name="connsiteY2019" fmla="*/ 3483817 h 5823530"/>
              <a:gd name="connsiteX2020" fmla="*/ 5714854 w 5831992"/>
              <a:gd name="connsiteY2020" fmla="*/ 3501207 h 5823530"/>
              <a:gd name="connsiteX2021" fmla="*/ 5708522 w 5831992"/>
              <a:gd name="connsiteY2021" fmla="*/ 3504369 h 5823530"/>
              <a:gd name="connsiteX2022" fmla="*/ 5697441 w 5831992"/>
              <a:gd name="connsiteY2022" fmla="*/ 3501207 h 5823530"/>
              <a:gd name="connsiteX2023" fmla="*/ 5694275 w 5831992"/>
              <a:gd name="connsiteY2023" fmla="*/ 3507531 h 5823530"/>
              <a:gd name="connsiteX2024" fmla="*/ 5691109 w 5831992"/>
              <a:gd name="connsiteY2024" fmla="*/ 3528082 h 5823530"/>
              <a:gd name="connsiteX2025" fmla="*/ 5694275 w 5831992"/>
              <a:gd name="connsiteY2025" fmla="*/ 3535987 h 5823530"/>
              <a:gd name="connsiteX2026" fmla="*/ 5700607 w 5831992"/>
              <a:gd name="connsiteY2026" fmla="*/ 3535987 h 5823530"/>
              <a:gd name="connsiteX2027" fmla="*/ 5695858 w 5831992"/>
              <a:gd name="connsiteY2027" fmla="*/ 3550215 h 5823530"/>
              <a:gd name="connsiteX2028" fmla="*/ 5702190 w 5831992"/>
              <a:gd name="connsiteY2028" fmla="*/ 3570766 h 5823530"/>
              <a:gd name="connsiteX2029" fmla="*/ 5695858 w 5831992"/>
              <a:gd name="connsiteY2029" fmla="*/ 3580252 h 5823530"/>
              <a:gd name="connsiteX2030" fmla="*/ 5691109 w 5831992"/>
              <a:gd name="connsiteY2030" fmla="*/ 3573928 h 5823530"/>
              <a:gd name="connsiteX2031" fmla="*/ 5691109 w 5831992"/>
              <a:gd name="connsiteY2031" fmla="*/ 3584994 h 5823530"/>
              <a:gd name="connsiteX2032" fmla="*/ 5683194 w 5831992"/>
              <a:gd name="connsiteY2032" fmla="*/ 3588156 h 5823530"/>
              <a:gd name="connsiteX2033" fmla="*/ 5680028 w 5831992"/>
              <a:gd name="connsiteY2033" fmla="*/ 3597642 h 5823530"/>
              <a:gd name="connsiteX2034" fmla="*/ 5683194 w 5831992"/>
              <a:gd name="connsiteY2034" fmla="*/ 3605546 h 5823530"/>
              <a:gd name="connsiteX2035" fmla="*/ 5694275 w 5831992"/>
              <a:gd name="connsiteY2035" fmla="*/ 3615031 h 5823530"/>
              <a:gd name="connsiteX2036" fmla="*/ 5705356 w 5831992"/>
              <a:gd name="connsiteY2036" fmla="*/ 3613450 h 5823530"/>
              <a:gd name="connsiteX2037" fmla="*/ 5706939 w 5831992"/>
              <a:gd name="connsiteY2037" fmla="*/ 3618193 h 5823530"/>
              <a:gd name="connsiteX2038" fmla="*/ 5691109 w 5831992"/>
              <a:gd name="connsiteY2038" fmla="*/ 3618193 h 5823530"/>
              <a:gd name="connsiteX2039" fmla="*/ 5708522 w 5831992"/>
              <a:gd name="connsiteY2039" fmla="*/ 3619774 h 5823530"/>
              <a:gd name="connsiteX2040" fmla="*/ 5711688 w 5831992"/>
              <a:gd name="connsiteY2040" fmla="*/ 3626097 h 5823530"/>
              <a:gd name="connsiteX2041" fmla="*/ 5702190 w 5831992"/>
              <a:gd name="connsiteY2041" fmla="*/ 3634002 h 5823530"/>
              <a:gd name="connsiteX2042" fmla="*/ 5695858 w 5831992"/>
              <a:gd name="connsiteY2042" fmla="*/ 3630840 h 5823530"/>
              <a:gd name="connsiteX2043" fmla="*/ 5686360 w 5831992"/>
              <a:gd name="connsiteY2043" fmla="*/ 3619774 h 5823530"/>
              <a:gd name="connsiteX2044" fmla="*/ 5689526 w 5831992"/>
              <a:gd name="connsiteY2044" fmla="*/ 3627679 h 5823530"/>
              <a:gd name="connsiteX2045" fmla="*/ 5695858 w 5831992"/>
              <a:gd name="connsiteY2045" fmla="*/ 3637164 h 5823530"/>
              <a:gd name="connsiteX2046" fmla="*/ 5695858 w 5831992"/>
              <a:gd name="connsiteY2046" fmla="*/ 3645068 h 5823530"/>
              <a:gd name="connsiteX2047" fmla="*/ 5691109 w 5831992"/>
              <a:gd name="connsiteY2047" fmla="*/ 3637164 h 5823530"/>
              <a:gd name="connsiteX2048" fmla="*/ 5676863 w 5831992"/>
              <a:gd name="connsiteY2048" fmla="*/ 3641907 h 5823530"/>
              <a:gd name="connsiteX2049" fmla="*/ 5691109 w 5831992"/>
              <a:gd name="connsiteY2049" fmla="*/ 3654553 h 5823530"/>
              <a:gd name="connsiteX2050" fmla="*/ 5702190 w 5831992"/>
              <a:gd name="connsiteY2050" fmla="*/ 3660877 h 5823530"/>
              <a:gd name="connsiteX2051" fmla="*/ 5695858 w 5831992"/>
              <a:gd name="connsiteY2051" fmla="*/ 3667201 h 5823530"/>
              <a:gd name="connsiteX2052" fmla="*/ 5714854 w 5831992"/>
              <a:gd name="connsiteY2052" fmla="*/ 3679847 h 5823530"/>
              <a:gd name="connsiteX2053" fmla="*/ 5706939 w 5831992"/>
              <a:gd name="connsiteY2053" fmla="*/ 3679847 h 5823530"/>
              <a:gd name="connsiteX2054" fmla="*/ 5711688 w 5831992"/>
              <a:gd name="connsiteY2054" fmla="*/ 3690914 h 5823530"/>
              <a:gd name="connsiteX2055" fmla="*/ 5706939 w 5831992"/>
              <a:gd name="connsiteY2055" fmla="*/ 3708303 h 5823530"/>
              <a:gd name="connsiteX2056" fmla="*/ 5713271 w 5831992"/>
              <a:gd name="connsiteY2056" fmla="*/ 3711465 h 5823530"/>
              <a:gd name="connsiteX2057" fmla="*/ 5713271 w 5831992"/>
              <a:gd name="connsiteY2057" fmla="*/ 3719370 h 5823530"/>
              <a:gd name="connsiteX2058" fmla="*/ 5706939 w 5831992"/>
              <a:gd name="connsiteY2058" fmla="*/ 3719370 h 5823530"/>
              <a:gd name="connsiteX2059" fmla="*/ 5692692 w 5831992"/>
              <a:gd name="connsiteY2059" fmla="*/ 3724112 h 5823530"/>
              <a:gd name="connsiteX2060" fmla="*/ 5689526 w 5831992"/>
              <a:gd name="connsiteY2060" fmla="*/ 3720951 h 5823530"/>
              <a:gd name="connsiteX2061" fmla="*/ 5672114 w 5831992"/>
              <a:gd name="connsiteY2061" fmla="*/ 3727274 h 5823530"/>
              <a:gd name="connsiteX2062" fmla="*/ 5638872 w 5831992"/>
              <a:gd name="connsiteY2062" fmla="*/ 3727274 h 5823530"/>
              <a:gd name="connsiteX2063" fmla="*/ 5629374 w 5831992"/>
              <a:gd name="connsiteY2063" fmla="*/ 3722531 h 5823530"/>
              <a:gd name="connsiteX2064" fmla="*/ 5615127 w 5831992"/>
              <a:gd name="connsiteY2064" fmla="*/ 3727274 h 5823530"/>
              <a:gd name="connsiteX2065" fmla="*/ 5597715 w 5831992"/>
              <a:gd name="connsiteY2065" fmla="*/ 3722531 h 5823530"/>
              <a:gd name="connsiteX2066" fmla="*/ 5585051 w 5831992"/>
              <a:gd name="connsiteY2066" fmla="*/ 3724112 h 5823530"/>
              <a:gd name="connsiteX2067" fmla="*/ 5573970 w 5831992"/>
              <a:gd name="connsiteY2067" fmla="*/ 3725693 h 5823530"/>
              <a:gd name="connsiteX2068" fmla="*/ 5585051 w 5831992"/>
              <a:gd name="connsiteY2068" fmla="*/ 3725693 h 5823530"/>
              <a:gd name="connsiteX2069" fmla="*/ 5618293 w 5831992"/>
              <a:gd name="connsiteY2069" fmla="*/ 3728855 h 5823530"/>
              <a:gd name="connsiteX2070" fmla="*/ 5632540 w 5831992"/>
              <a:gd name="connsiteY2070" fmla="*/ 3733597 h 5823530"/>
              <a:gd name="connsiteX2071" fmla="*/ 5643620 w 5831992"/>
              <a:gd name="connsiteY2071" fmla="*/ 3730436 h 5823530"/>
              <a:gd name="connsiteX2072" fmla="*/ 5700607 w 5831992"/>
              <a:gd name="connsiteY2072" fmla="*/ 3730436 h 5823530"/>
              <a:gd name="connsiteX2073" fmla="*/ 5705356 w 5831992"/>
              <a:gd name="connsiteY2073" fmla="*/ 3730436 h 5823530"/>
              <a:gd name="connsiteX2074" fmla="*/ 5706939 w 5831992"/>
              <a:gd name="connsiteY2074" fmla="*/ 3752568 h 5823530"/>
              <a:gd name="connsiteX2075" fmla="*/ 5684777 w 5831992"/>
              <a:gd name="connsiteY2075" fmla="*/ 3755730 h 5823530"/>
              <a:gd name="connsiteX2076" fmla="*/ 5665782 w 5831992"/>
              <a:gd name="connsiteY2076" fmla="*/ 3741502 h 5823530"/>
              <a:gd name="connsiteX2077" fmla="*/ 5672114 w 5831992"/>
              <a:gd name="connsiteY2077" fmla="*/ 3747825 h 5823530"/>
              <a:gd name="connsiteX2078" fmla="*/ 5680028 w 5831992"/>
              <a:gd name="connsiteY2078" fmla="*/ 3757311 h 5823530"/>
              <a:gd name="connsiteX2079" fmla="*/ 5656284 w 5831992"/>
              <a:gd name="connsiteY2079" fmla="*/ 3758892 h 5823530"/>
              <a:gd name="connsiteX2080" fmla="*/ 5615127 w 5831992"/>
              <a:gd name="connsiteY2080" fmla="*/ 3760473 h 5823530"/>
              <a:gd name="connsiteX2081" fmla="*/ 5626208 w 5831992"/>
              <a:gd name="connsiteY2081" fmla="*/ 3762053 h 5823530"/>
              <a:gd name="connsiteX2082" fmla="*/ 5653118 w 5831992"/>
              <a:gd name="connsiteY2082" fmla="*/ 3765216 h 5823530"/>
              <a:gd name="connsiteX2083" fmla="*/ 5686360 w 5831992"/>
              <a:gd name="connsiteY2083" fmla="*/ 3768378 h 5823530"/>
              <a:gd name="connsiteX2084" fmla="*/ 5697441 w 5831992"/>
              <a:gd name="connsiteY2084" fmla="*/ 3788929 h 5823530"/>
              <a:gd name="connsiteX2085" fmla="*/ 5702190 w 5831992"/>
              <a:gd name="connsiteY2085" fmla="*/ 3793672 h 5823530"/>
              <a:gd name="connsiteX2086" fmla="*/ 5705356 w 5831992"/>
              <a:gd name="connsiteY2086" fmla="*/ 3799995 h 5823530"/>
              <a:gd name="connsiteX2087" fmla="*/ 5708522 w 5831992"/>
              <a:gd name="connsiteY2087" fmla="*/ 3811061 h 5823530"/>
              <a:gd name="connsiteX2088" fmla="*/ 5705356 w 5831992"/>
              <a:gd name="connsiteY2088" fmla="*/ 3825289 h 5823530"/>
              <a:gd name="connsiteX2089" fmla="*/ 5700607 w 5831992"/>
              <a:gd name="connsiteY2089" fmla="*/ 3820546 h 5823530"/>
              <a:gd name="connsiteX2090" fmla="*/ 5705356 w 5831992"/>
              <a:gd name="connsiteY2090" fmla="*/ 3842679 h 5823530"/>
              <a:gd name="connsiteX2091" fmla="*/ 5695858 w 5831992"/>
              <a:gd name="connsiteY2091" fmla="*/ 3931209 h 5823530"/>
              <a:gd name="connsiteX2092" fmla="*/ 5700607 w 5831992"/>
              <a:gd name="connsiteY2092" fmla="*/ 3947017 h 5823530"/>
              <a:gd name="connsiteX2093" fmla="*/ 5695858 w 5831992"/>
              <a:gd name="connsiteY2093" fmla="*/ 3947017 h 5823530"/>
              <a:gd name="connsiteX2094" fmla="*/ 5699024 w 5831992"/>
              <a:gd name="connsiteY2094" fmla="*/ 3980216 h 5823530"/>
              <a:gd name="connsiteX2095" fmla="*/ 5692692 w 5831992"/>
              <a:gd name="connsiteY2095" fmla="*/ 3988121 h 5823530"/>
              <a:gd name="connsiteX2096" fmla="*/ 5692692 w 5831992"/>
              <a:gd name="connsiteY2096" fmla="*/ 3989702 h 5823530"/>
              <a:gd name="connsiteX2097" fmla="*/ 5700607 w 5831992"/>
              <a:gd name="connsiteY2097" fmla="*/ 3986539 h 5823530"/>
              <a:gd name="connsiteX2098" fmla="*/ 5700607 w 5831992"/>
              <a:gd name="connsiteY2098" fmla="*/ 3988121 h 5823530"/>
              <a:gd name="connsiteX2099" fmla="*/ 5697441 w 5831992"/>
              <a:gd name="connsiteY2099" fmla="*/ 3996025 h 5823530"/>
              <a:gd name="connsiteX2100" fmla="*/ 5695858 w 5831992"/>
              <a:gd name="connsiteY2100" fmla="*/ 3996025 h 5823530"/>
              <a:gd name="connsiteX2101" fmla="*/ 5687943 w 5831992"/>
              <a:gd name="connsiteY2101" fmla="*/ 3992863 h 5823530"/>
              <a:gd name="connsiteX2102" fmla="*/ 5686360 w 5831992"/>
              <a:gd name="connsiteY2102" fmla="*/ 4007091 h 5823530"/>
              <a:gd name="connsiteX2103" fmla="*/ 5705356 w 5831992"/>
              <a:gd name="connsiteY2103" fmla="*/ 4008672 h 5823530"/>
              <a:gd name="connsiteX2104" fmla="*/ 5706939 w 5831992"/>
              <a:gd name="connsiteY2104" fmla="*/ 4007091 h 5823530"/>
              <a:gd name="connsiteX2105" fmla="*/ 5706939 w 5831992"/>
              <a:gd name="connsiteY2105" fmla="*/ 4008672 h 5823530"/>
              <a:gd name="connsiteX2106" fmla="*/ 5705356 w 5831992"/>
              <a:gd name="connsiteY2106" fmla="*/ 4016576 h 5823530"/>
              <a:gd name="connsiteX2107" fmla="*/ 5697441 w 5831992"/>
              <a:gd name="connsiteY2107" fmla="*/ 4008672 h 5823530"/>
              <a:gd name="connsiteX2108" fmla="*/ 5700607 w 5831992"/>
              <a:gd name="connsiteY2108" fmla="*/ 4033966 h 5823530"/>
              <a:gd name="connsiteX2109" fmla="*/ 5691109 w 5831992"/>
              <a:gd name="connsiteY2109" fmla="*/ 4048194 h 5823530"/>
              <a:gd name="connsiteX2110" fmla="*/ 5687943 w 5831992"/>
              <a:gd name="connsiteY2110" fmla="*/ 4045032 h 5823530"/>
              <a:gd name="connsiteX2111" fmla="*/ 5680028 w 5831992"/>
              <a:gd name="connsiteY2111" fmla="*/ 4037128 h 5823530"/>
              <a:gd name="connsiteX2112" fmla="*/ 5681611 w 5831992"/>
              <a:gd name="connsiteY2112" fmla="*/ 4054518 h 5823530"/>
              <a:gd name="connsiteX2113" fmla="*/ 5689526 w 5831992"/>
              <a:gd name="connsiteY2113" fmla="*/ 4060841 h 5823530"/>
              <a:gd name="connsiteX2114" fmla="*/ 5692692 w 5831992"/>
              <a:gd name="connsiteY2114" fmla="*/ 4052937 h 5823530"/>
              <a:gd name="connsiteX2115" fmla="*/ 5702190 w 5831992"/>
              <a:gd name="connsiteY2115" fmla="*/ 4064003 h 5823530"/>
              <a:gd name="connsiteX2116" fmla="*/ 5691109 w 5831992"/>
              <a:gd name="connsiteY2116" fmla="*/ 4067165 h 5823530"/>
              <a:gd name="connsiteX2117" fmla="*/ 5694275 w 5831992"/>
              <a:gd name="connsiteY2117" fmla="*/ 4073488 h 5823530"/>
              <a:gd name="connsiteX2118" fmla="*/ 5702190 w 5831992"/>
              <a:gd name="connsiteY2118" fmla="*/ 4073488 h 5823530"/>
              <a:gd name="connsiteX2119" fmla="*/ 5706939 w 5831992"/>
              <a:gd name="connsiteY2119" fmla="*/ 4084554 h 5823530"/>
              <a:gd name="connsiteX2120" fmla="*/ 5689526 w 5831992"/>
              <a:gd name="connsiteY2120" fmla="*/ 4106687 h 5823530"/>
              <a:gd name="connsiteX2121" fmla="*/ 5695858 w 5831992"/>
              <a:gd name="connsiteY2121" fmla="*/ 4125658 h 5823530"/>
              <a:gd name="connsiteX2122" fmla="*/ 5691109 w 5831992"/>
              <a:gd name="connsiteY2122" fmla="*/ 4124076 h 5823530"/>
              <a:gd name="connsiteX2123" fmla="*/ 5692692 w 5831992"/>
              <a:gd name="connsiteY2123" fmla="*/ 4135143 h 5823530"/>
              <a:gd name="connsiteX2124" fmla="*/ 5689526 w 5831992"/>
              <a:gd name="connsiteY2124" fmla="*/ 4138305 h 5823530"/>
              <a:gd name="connsiteX2125" fmla="*/ 5687943 w 5831992"/>
              <a:gd name="connsiteY2125" fmla="*/ 4138305 h 5823530"/>
              <a:gd name="connsiteX2126" fmla="*/ 5689526 w 5831992"/>
              <a:gd name="connsiteY2126" fmla="*/ 4146209 h 5823530"/>
              <a:gd name="connsiteX2127" fmla="*/ 5691109 w 5831992"/>
              <a:gd name="connsiteY2127" fmla="*/ 4146209 h 5823530"/>
              <a:gd name="connsiteX2128" fmla="*/ 5686360 w 5831992"/>
              <a:gd name="connsiteY2128" fmla="*/ 4160437 h 5823530"/>
              <a:gd name="connsiteX2129" fmla="*/ 5694275 w 5831992"/>
              <a:gd name="connsiteY2129" fmla="*/ 4163599 h 5823530"/>
              <a:gd name="connsiteX2130" fmla="*/ 5689526 w 5831992"/>
              <a:gd name="connsiteY2130" fmla="*/ 4171503 h 5823530"/>
              <a:gd name="connsiteX2131" fmla="*/ 5694275 w 5831992"/>
              <a:gd name="connsiteY2131" fmla="*/ 4209445 h 5823530"/>
              <a:gd name="connsiteX2132" fmla="*/ 5686360 w 5831992"/>
              <a:gd name="connsiteY2132" fmla="*/ 4211025 h 5823530"/>
              <a:gd name="connsiteX2133" fmla="*/ 5695858 w 5831992"/>
              <a:gd name="connsiteY2133" fmla="*/ 4229996 h 5823530"/>
              <a:gd name="connsiteX2134" fmla="*/ 5686360 w 5831992"/>
              <a:gd name="connsiteY2134" fmla="*/ 4245805 h 5823530"/>
              <a:gd name="connsiteX2135" fmla="*/ 5691109 w 5831992"/>
              <a:gd name="connsiteY2135" fmla="*/ 4239482 h 5823530"/>
              <a:gd name="connsiteX2136" fmla="*/ 5689526 w 5831992"/>
              <a:gd name="connsiteY2136" fmla="*/ 4233158 h 5823530"/>
              <a:gd name="connsiteX2137" fmla="*/ 5680028 w 5831992"/>
              <a:gd name="connsiteY2137" fmla="*/ 4222092 h 5823530"/>
              <a:gd name="connsiteX2138" fmla="*/ 5670531 w 5831992"/>
              <a:gd name="connsiteY2138" fmla="*/ 4215768 h 5823530"/>
              <a:gd name="connsiteX2139" fmla="*/ 5680028 w 5831992"/>
              <a:gd name="connsiteY2139" fmla="*/ 4234739 h 5823530"/>
              <a:gd name="connsiteX2140" fmla="*/ 5661033 w 5831992"/>
              <a:gd name="connsiteY2140" fmla="*/ 4256872 h 5823530"/>
              <a:gd name="connsiteX2141" fmla="*/ 5654701 w 5831992"/>
              <a:gd name="connsiteY2141" fmla="*/ 4255290 h 5823530"/>
              <a:gd name="connsiteX2142" fmla="*/ 5653118 w 5831992"/>
              <a:gd name="connsiteY2142" fmla="*/ 4263195 h 5823530"/>
              <a:gd name="connsiteX2143" fmla="*/ 5659450 w 5831992"/>
              <a:gd name="connsiteY2143" fmla="*/ 4264776 h 5823530"/>
              <a:gd name="connsiteX2144" fmla="*/ 5656284 w 5831992"/>
              <a:gd name="connsiteY2144" fmla="*/ 4267938 h 5823530"/>
              <a:gd name="connsiteX2145" fmla="*/ 5649952 w 5831992"/>
              <a:gd name="connsiteY2145" fmla="*/ 4261614 h 5823530"/>
              <a:gd name="connsiteX2146" fmla="*/ 5643620 w 5831992"/>
              <a:gd name="connsiteY2146" fmla="*/ 4271100 h 5823530"/>
              <a:gd name="connsiteX2147" fmla="*/ 5654701 w 5831992"/>
              <a:gd name="connsiteY2147" fmla="*/ 4269518 h 5823530"/>
              <a:gd name="connsiteX2148" fmla="*/ 5646786 w 5831992"/>
              <a:gd name="connsiteY2148" fmla="*/ 4277423 h 5823530"/>
              <a:gd name="connsiteX2149" fmla="*/ 5619876 w 5831992"/>
              <a:gd name="connsiteY2149" fmla="*/ 4299555 h 5823530"/>
              <a:gd name="connsiteX2150" fmla="*/ 5615127 w 5831992"/>
              <a:gd name="connsiteY2150" fmla="*/ 4301137 h 5823530"/>
              <a:gd name="connsiteX2151" fmla="*/ 5596132 w 5831992"/>
              <a:gd name="connsiteY2151" fmla="*/ 4312203 h 5823530"/>
              <a:gd name="connsiteX2152" fmla="*/ 5630957 w 5831992"/>
              <a:gd name="connsiteY2152" fmla="*/ 4320107 h 5823530"/>
              <a:gd name="connsiteX2153" fmla="*/ 5640455 w 5831992"/>
              <a:gd name="connsiteY2153" fmla="*/ 4313783 h 5823530"/>
              <a:gd name="connsiteX2154" fmla="*/ 5638872 w 5831992"/>
              <a:gd name="connsiteY2154" fmla="*/ 4307460 h 5823530"/>
              <a:gd name="connsiteX2155" fmla="*/ 5623042 w 5831992"/>
              <a:gd name="connsiteY2155" fmla="*/ 4302717 h 5823530"/>
              <a:gd name="connsiteX2156" fmla="*/ 5642038 w 5831992"/>
              <a:gd name="connsiteY2156" fmla="*/ 4291651 h 5823530"/>
              <a:gd name="connsiteX2157" fmla="*/ 5645203 w 5831992"/>
              <a:gd name="connsiteY2157" fmla="*/ 4304298 h 5823530"/>
              <a:gd name="connsiteX2158" fmla="*/ 5665782 w 5831992"/>
              <a:gd name="connsiteY2158" fmla="*/ 4316945 h 5823530"/>
              <a:gd name="connsiteX2159" fmla="*/ 5656284 w 5831992"/>
              <a:gd name="connsiteY2159" fmla="*/ 4326431 h 5823530"/>
              <a:gd name="connsiteX2160" fmla="*/ 5651535 w 5831992"/>
              <a:gd name="connsiteY2160" fmla="*/ 4334335 h 5823530"/>
              <a:gd name="connsiteX2161" fmla="*/ 5648369 w 5831992"/>
              <a:gd name="connsiteY2161" fmla="*/ 4345401 h 5823530"/>
              <a:gd name="connsiteX2162" fmla="*/ 5646786 w 5831992"/>
              <a:gd name="connsiteY2162" fmla="*/ 4348562 h 5823530"/>
              <a:gd name="connsiteX2163" fmla="*/ 5629374 w 5831992"/>
              <a:gd name="connsiteY2163" fmla="*/ 4358048 h 5823530"/>
              <a:gd name="connsiteX2164" fmla="*/ 5621459 w 5831992"/>
              <a:gd name="connsiteY2164" fmla="*/ 4359629 h 5823530"/>
              <a:gd name="connsiteX2165" fmla="*/ 5623042 w 5831992"/>
              <a:gd name="connsiteY2165" fmla="*/ 4364372 h 5823530"/>
              <a:gd name="connsiteX2166" fmla="*/ 5630957 w 5831992"/>
              <a:gd name="connsiteY2166" fmla="*/ 4365953 h 5823530"/>
              <a:gd name="connsiteX2167" fmla="*/ 5627791 w 5831992"/>
              <a:gd name="connsiteY2167" fmla="*/ 4381761 h 5823530"/>
              <a:gd name="connsiteX2168" fmla="*/ 5619876 w 5831992"/>
              <a:gd name="connsiteY2168" fmla="*/ 4392827 h 5823530"/>
              <a:gd name="connsiteX2169" fmla="*/ 5654701 w 5831992"/>
              <a:gd name="connsiteY2169" fmla="*/ 4373857 h 5823530"/>
              <a:gd name="connsiteX2170" fmla="*/ 5664199 w 5831992"/>
              <a:gd name="connsiteY2170" fmla="*/ 4386504 h 5823530"/>
              <a:gd name="connsiteX2171" fmla="*/ 5673697 w 5831992"/>
              <a:gd name="connsiteY2171" fmla="*/ 4383342 h 5823530"/>
              <a:gd name="connsiteX2172" fmla="*/ 5667365 w 5831992"/>
              <a:gd name="connsiteY2172" fmla="*/ 4373857 h 5823530"/>
              <a:gd name="connsiteX2173" fmla="*/ 5657867 w 5831992"/>
              <a:gd name="connsiteY2173" fmla="*/ 4362791 h 5823530"/>
              <a:gd name="connsiteX2174" fmla="*/ 5646786 w 5831992"/>
              <a:gd name="connsiteY2174" fmla="*/ 4367533 h 5823530"/>
              <a:gd name="connsiteX2175" fmla="*/ 5638872 w 5831992"/>
              <a:gd name="connsiteY2175" fmla="*/ 4373857 h 5823530"/>
              <a:gd name="connsiteX2176" fmla="*/ 5672114 w 5831992"/>
              <a:gd name="connsiteY2176" fmla="*/ 4321688 h 5823530"/>
              <a:gd name="connsiteX2177" fmla="*/ 5684777 w 5831992"/>
              <a:gd name="connsiteY2177" fmla="*/ 4310622 h 5823530"/>
              <a:gd name="connsiteX2178" fmla="*/ 5695858 w 5831992"/>
              <a:gd name="connsiteY2178" fmla="*/ 4313783 h 5823530"/>
              <a:gd name="connsiteX2179" fmla="*/ 5695858 w 5831992"/>
              <a:gd name="connsiteY2179" fmla="*/ 4329592 h 5823530"/>
              <a:gd name="connsiteX2180" fmla="*/ 5699024 w 5831992"/>
              <a:gd name="connsiteY2180" fmla="*/ 4329592 h 5823530"/>
              <a:gd name="connsiteX2181" fmla="*/ 5700607 w 5831992"/>
              <a:gd name="connsiteY2181" fmla="*/ 4337497 h 5823530"/>
              <a:gd name="connsiteX2182" fmla="*/ 5689526 w 5831992"/>
              <a:gd name="connsiteY2182" fmla="*/ 4348562 h 5823530"/>
              <a:gd name="connsiteX2183" fmla="*/ 5687943 w 5831992"/>
              <a:gd name="connsiteY2183" fmla="*/ 4350144 h 5823530"/>
              <a:gd name="connsiteX2184" fmla="*/ 5700607 w 5831992"/>
              <a:gd name="connsiteY2184" fmla="*/ 4364372 h 5823530"/>
              <a:gd name="connsiteX2185" fmla="*/ 5692692 w 5831992"/>
              <a:gd name="connsiteY2185" fmla="*/ 4378600 h 5823530"/>
              <a:gd name="connsiteX2186" fmla="*/ 5700607 w 5831992"/>
              <a:gd name="connsiteY2186" fmla="*/ 4380181 h 5823530"/>
              <a:gd name="connsiteX2187" fmla="*/ 5700607 w 5831992"/>
              <a:gd name="connsiteY2187" fmla="*/ 4402313 h 5823530"/>
              <a:gd name="connsiteX2188" fmla="*/ 5694275 w 5831992"/>
              <a:gd name="connsiteY2188" fmla="*/ 4407055 h 5823530"/>
              <a:gd name="connsiteX2189" fmla="*/ 5705356 w 5831992"/>
              <a:gd name="connsiteY2189" fmla="*/ 4421283 h 5823530"/>
              <a:gd name="connsiteX2190" fmla="*/ 5706939 w 5831992"/>
              <a:gd name="connsiteY2190" fmla="*/ 4421283 h 5823530"/>
              <a:gd name="connsiteX2191" fmla="*/ 5702190 w 5831992"/>
              <a:gd name="connsiteY2191" fmla="*/ 4438674 h 5823530"/>
              <a:gd name="connsiteX2192" fmla="*/ 5686360 w 5831992"/>
              <a:gd name="connsiteY2192" fmla="*/ 4438674 h 5823530"/>
              <a:gd name="connsiteX2193" fmla="*/ 5689526 w 5831992"/>
              <a:gd name="connsiteY2193" fmla="*/ 4429188 h 5823530"/>
              <a:gd name="connsiteX2194" fmla="*/ 5680028 w 5831992"/>
              <a:gd name="connsiteY2194" fmla="*/ 4435511 h 5823530"/>
              <a:gd name="connsiteX2195" fmla="*/ 5675280 w 5831992"/>
              <a:gd name="connsiteY2195" fmla="*/ 4432350 h 5823530"/>
              <a:gd name="connsiteX2196" fmla="*/ 5678446 w 5831992"/>
              <a:gd name="connsiteY2196" fmla="*/ 4424446 h 5823530"/>
              <a:gd name="connsiteX2197" fmla="*/ 5670531 w 5831992"/>
              <a:gd name="connsiteY2197" fmla="*/ 4433931 h 5823530"/>
              <a:gd name="connsiteX2198" fmla="*/ 5661033 w 5831992"/>
              <a:gd name="connsiteY2198" fmla="*/ 4430769 h 5823530"/>
              <a:gd name="connsiteX2199" fmla="*/ 5654701 w 5831992"/>
              <a:gd name="connsiteY2199" fmla="*/ 4438674 h 5823530"/>
              <a:gd name="connsiteX2200" fmla="*/ 5683194 w 5831992"/>
              <a:gd name="connsiteY2200" fmla="*/ 4444997 h 5823530"/>
              <a:gd name="connsiteX2201" fmla="*/ 5687943 w 5831992"/>
              <a:gd name="connsiteY2201" fmla="*/ 4452902 h 5823530"/>
              <a:gd name="connsiteX2202" fmla="*/ 5683194 w 5831992"/>
              <a:gd name="connsiteY2202" fmla="*/ 4465548 h 5823530"/>
              <a:gd name="connsiteX2203" fmla="*/ 5670531 w 5831992"/>
              <a:gd name="connsiteY2203" fmla="*/ 4484519 h 5823530"/>
              <a:gd name="connsiteX2204" fmla="*/ 5662616 w 5831992"/>
              <a:gd name="connsiteY2204" fmla="*/ 4481358 h 5823530"/>
              <a:gd name="connsiteX2205" fmla="*/ 5668948 w 5831992"/>
              <a:gd name="connsiteY2205" fmla="*/ 4465548 h 5823530"/>
              <a:gd name="connsiteX2206" fmla="*/ 5651535 w 5831992"/>
              <a:gd name="connsiteY2206" fmla="*/ 4476615 h 5823530"/>
              <a:gd name="connsiteX2207" fmla="*/ 5651535 w 5831992"/>
              <a:gd name="connsiteY2207" fmla="*/ 4471872 h 5823530"/>
              <a:gd name="connsiteX2208" fmla="*/ 5634123 w 5831992"/>
              <a:gd name="connsiteY2208" fmla="*/ 4470291 h 5823530"/>
              <a:gd name="connsiteX2209" fmla="*/ 5619876 w 5831992"/>
              <a:gd name="connsiteY2209" fmla="*/ 4476615 h 5823530"/>
              <a:gd name="connsiteX2210" fmla="*/ 5607213 w 5831992"/>
              <a:gd name="connsiteY2210" fmla="*/ 4482938 h 5823530"/>
              <a:gd name="connsiteX2211" fmla="*/ 5619876 w 5831992"/>
              <a:gd name="connsiteY2211" fmla="*/ 4479776 h 5823530"/>
              <a:gd name="connsiteX2212" fmla="*/ 5640455 w 5831992"/>
              <a:gd name="connsiteY2212" fmla="*/ 4481358 h 5823530"/>
              <a:gd name="connsiteX2213" fmla="*/ 5646786 w 5831992"/>
              <a:gd name="connsiteY2213" fmla="*/ 4490843 h 5823530"/>
              <a:gd name="connsiteX2214" fmla="*/ 5642038 w 5831992"/>
              <a:gd name="connsiteY2214" fmla="*/ 4503490 h 5823530"/>
              <a:gd name="connsiteX2215" fmla="*/ 5653118 w 5831992"/>
              <a:gd name="connsiteY2215" fmla="*/ 4490843 h 5823530"/>
              <a:gd name="connsiteX2216" fmla="*/ 5661033 w 5831992"/>
              <a:gd name="connsiteY2216" fmla="*/ 4495585 h 5823530"/>
              <a:gd name="connsiteX2217" fmla="*/ 5667365 w 5831992"/>
              <a:gd name="connsiteY2217" fmla="*/ 4494004 h 5823530"/>
              <a:gd name="connsiteX2218" fmla="*/ 5670531 w 5831992"/>
              <a:gd name="connsiteY2218" fmla="*/ 4505070 h 5823530"/>
              <a:gd name="connsiteX2219" fmla="*/ 5659450 w 5831992"/>
              <a:gd name="connsiteY2219" fmla="*/ 4517718 h 5823530"/>
              <a:gd name="connsiteX2220" fmla="*/ 5653118 w 5831992"/>
              <a:gd name="connsiteY2220" fmla="*/ 4511395 h 5823530"/>
              <a:gd name="connsiteX2221" fmla="*/ 5632540 w 5831992"/>
              <a:gd name="connsiteY2221" fmla="*/ 4512975 h 5823530"/>
              <a:gd name="connsiteX2222" fmla="*/ 5616710 w 5831992"/>
              <a:gd name="connsiteY2222" fmla="*/ 4509813 h 5823530"/>
              <a:gd name="connsiteX2223" fmla="*/ 5627791 w 5831992"/>
              <a:gd name="connsiteY2223" fmla="*/ 4519298 h 5823530"/>
              <a:gd name="connsiteX2224" fmla="*/ 5632540 w 5831992"/>
              <a:gd name="connsiteY2224" fmla="*/ 4525623 h 5823530"/>
              <a:gd name="connsiteX2225" fmla="*/ 5635706 w 5831992"/>
              <a:gd name="connsiteY2225" fmla="*/ 4525623 h 5823530"/>
              <a:gd name="connsiteX2226" fmla="*/ 5645203 w 5831992"/>
              <a:gd name="connsiteY2226" fmla="*/ 4522460 h 5823530"/>
              <a:gd name="connsiteX2227" fmla="*/ 5653118 w 5831992"/>
              <a:gd name="connsiteY2227" fmla="*/ 4522460 h 5823530"/>
              <a:gd name="connsiteX2228" fmla="*/ 5649952 w 5831992"/>
              <a:gd name="connsiteY2228" fmla="*/ 4533526 h 5823530"/>
              <a:gd name="connsiteX2229" fmla="*/ 5646786 w 5831992"/>
              <a:gd name="connsiteY2229" fmla="*/ 4539850 h 5823530"/>
              <a:gd name="connsiteX2230" fmla="*/ 5657867 w 5831992"/>
              <a:gd name="connsiteY2230" fmla="*/ 4536689 h 5823530"/>
              <a:gd name="connsiteX2231" fmla="*/ 5673697 w 5831992"/>
              <a:gd name="connsiteY2231" fmla="*/ 4527203 h 5823530"/>
              <a:gd name="connsiteX2232" fmla="*/ 5673697 w 5831992"/>
              <a:gd name="connsiteY2232" fmla="*/ 4535108 h 5823530"/>
              <a:gd name="connsiteX2233" fmla="*/ 5664199 w 5831992"/>
              <a:gd name="connsiteY2233" fmla="*/ 4544593 h 5823530"/>
              <a:gd name="connsiteX2234" fmla="*/ 5675280 w 5831992"/>
              <a:gd name="connsiteY2234" fmla="*/ 4550917 h 5823530"/>
              <a:gd name="connsiteX2235" fmla="*/ 5651535 w 5831992"/>
              <a:gd name="connsiteY2235" fmla="*/ 4554078 h 5823530"/>
              <a:gd name="connsiteX2236" fmla="*/ 5637289 w 5831992"/>
              <a:gd name="connsiteY2236" fmla="*/ 4566725 h 5823530"/>
              <a:gd name="connsiteX2237" fmla="*/ 5662616 w 5831992"/>
              <a:gd name="connsiteY2237" fmla="*/ 4563563 h 5823530"/>
              <a:gd name="connsiteX2238" fmla="*/ 5662616 w 5831992"/>
              <a:gd name="connsiteY2238" fmla="*/ 4558820 h 5823530"/>
              <a:gd name="connsiteX2239" fmla="*/ 5676863 w 5831992"/>
              <a:gd name="connsiteY2239" fmla="*/ 4558820 h 5823530"/>
              <a:gd name="connsiteX2240" fmla="*/ 5675280 w 5831992"/>
              <a:gd name="connsiteY2240" fmla="*/ 4561983 h 5823530"/>
              <a:gd name="connsiteX2241" fmla="*/ 5681611 w 5831992"/>
              <a:gd name="connsiteY2241" fmla="*/ 4565145 h 5823530"/>
              <a:gd name="connsiteX2242" fmla="*/ 5681611 w 5831992"/>
              <a:gd name="connsiteY2242" fmla="*/ 4577791 h 5823530"/>
              <a:gd name="connsiteX2243" fmla="*/ 5675280 w 5831992"/>
              <a:gd name="connsiteY2243" fmla="*/ 4590439 h 5823530"/>
              <a:gd name="connsiteX2244" fmla="*/ 5678446 w 5831992"/>
              <a:gd name="connsiteY2244" fmla="*/ 4592019 h 5823530"/>
              <a:gd name="connsiteX2245" fmla="*/ 5681611 w 5831992"/>
              <a:gd name="connsiteY2245" fmla="*/ 4596762 h 5823530"/>
              <a:gd name="connsiteX2246" fmla="*/ 5678050 w 5831992"/>
              <a:gd name="connsiteY2246" fmla="*/ 4608421 h 5823530"/>
              <a:gd name="connsiteX2247" fmla="*/ 5674985 w 5831992"/>
              <a:gd name="connsiteY2247" fmla="*/ 4613829 h 5823530"/>
              <a:gd name="connsiteX2248" fmla="*/ 5675608 w 5831992"/>
              <a:gd name="connsiteY2248" fmla="*/ 4614244 h 5823530"/>
              <a:gd name="connsiteX2249" fmla="*/ 5674549 w 5831992"/>
              <a:gd name="connsiteY2249" fmla="*/ 4614597 h 5823530"/>
              <a:gd name="connsiteX2250" fmla="*/ 5672114 w 5831992"/>
              <a:gd name="connsiteY2250" fmla="*/ 4618895 h 5823530"/>
              <a:gd name="connsiteX2251" fmla="*/ 5648369 w 5831992"/>
              <a:gd name="connsiteY2251" fmla="*/ 4617313 h 5823530"/>
              <a:gd name="connsiteX2252" fmla="*/ 5661033 w 5831992"/>
              <a:gd name="connsiteY2252" fmla="*/ 4620475 h 5823530"/>
              <a:gd name="connsiteX2253" fmla="*/ 5653118 w 5831992"/>
              <a:gd name="connsiteY2253" fmla="*/ 4626799 h 5823530"/>
              <a:gd name="connsiteX2254" fmla="*/ 5668948 w 5831992"/>
              <a:gd name="connsiteY2254" fmla="*/ 4629961 h 5823530"/>
              <a:gd name="connsiteX2255" fmla="*/ 5661033 w 5831992"/>
              <a:gd name="connsiteY2255" fmla="*/ 4642608 h 5823530"/>
              <a:gd name="connsiteX2256" fmla="*/ 5665782 w 5831992"/>
              <a:gd name="connsiteY2256" fmla="*/ 4641027 h 5823530"/>
              <a:gd name="connsiteX2257" fmla="*/ 5659450 w 5831992"/>
              <a:gd name="connsiteY2257" fmla="*/ 4653674 h 5823530"/>
              <a:gd name="connsiteX2258" fmla="*/ 5676863 w 5831992"/>
              <a:gd name="connsiteY2258" fmla="*/ 4648932 h 5823530"/>
              <a:gd name="connsiteX2259" fmla="*/ 5680028 w 5831992"/>
              <a:gd name="connsiteY2259" fmla="*/ 4655255 h 5823530"/>
              <a:gd name="connsiteX2260" fmla="*/ 5664199 w 5831992"/>
              <a:gd name="connsiteY2260" fmla="*/ 4675806 h 5823530"/>
              <a:gd name="connsiteX2261" fmla="*/ 5654701 w 5831992"/>
              <a:gd name="connsiteY2261" fmla="*/ 4678968 h 5823530"/>
              <a:gd name="connsiteX2262" fmla="*/ 5649952 w 5831992"/>
              <a:gd name="connsiteY2262" fmla="*/ 4683711 h 5823530"/>
              <a:gd name="connsiteX2263" fmla="*/ 5642038 w 5831992"/>
              <a:gd name="connsiteY2263" fmla="*/ 4686873 h 5823530"/>
              <a:gd name="connsiteX2264" fmla="*/ 5630957 w 5831992"/>
              <a:gd name="connsiteY2264" fmla="*/ 4697939 h 5823530"/>
              <a:gd name="connsiteX2265" fmla="*/ 5646786 w 5831992"/>
              <a:gd name="connsiteY2265" fmla="*/ 4693196 h 5823530"/>
              <a:gd name="connsiteX2266" fmla="*/ 5654701 w 5831992"/>
              <a:gd name="connsiteY2266" fmla="*/ 4685292 h 5823530"/>
              <a:gd name="connsiteX2267" fmla="*/ 5664199 w 5831992"/>
              <a:gd name="connsiteY2267" fmla="*/ 4680549 h 5823530"/>
              <a:gd name="connsiteX2268" fmla="*/ 5673697 w 5831992"/>
              <a:gd name="connsiteY2268" fmla="*/ 4680549 h 5823530"/>
              <a:gd name="connsiteX2269" fmla="*/ 5667365 w 5831992"/>
              <a:gd name="connsiteY2269" fmla="*/ 4693196 h 5823530"/>
              <a:gd name="connsiteX2270" fmla="*/ 5657867 w 5831992"/>
              <a:gd name="connsiteY2270" fmla="*/ 4702682 h 5823530"/>
              <a:gd name="connsiteX2271" fmla="*/ 5657867 w 5831992"/>
              <a:gd name="connsiteY2271" fmla="*/ 4713748 h 5823530"/>
              <a:gd name="connsiteX2272" fmla="*/ 5640455 w 5831992"/>
              <a:gd name="connsiteY2272" fmla="*/ 4731138 h 5823530"/>
              <a:gd name="connsiteX2273" fmla="*/ 5611961 w 5831992"/>
              <a:gd name="connsiteY2273" fmla="*/ 4746946 h 5823530"/>
              <a:gd name="connsiteX2274" fmla="*/ 5605630 w 5831992"/>
              <a:gd name="connsiteY2274" fmla="*/ 4758012 h 5823530"/>
              <a:gd name="connsiteX2275" fmla="*/ 5596132 w 5831992"/>
              <a:gd name="connsiteY2275" fmla="*/ 4765917 h 5823530"/>
              <a:gd name="connsiteX2276" fmla="*/ 5588217 w 5831992"/>
              <a:gd name="connsiteY2276" fmla="*/ 4769079 h 5823530"/>
              <a:gd name="connsiteX2277" fmla="*/ 5596132 w 5831992"/>
              <a:gd name="connsiteY2277" fmla="*/ 4770660 h 5823530"/>
              <a:gd name="connsiteX2278" fmla="*/ 5604047 w 5831992"/>
              <a:gd name="connsiteY2278" fmla="*/ 4770660 h 5823530"/>
              <a:gd name="connsiteX2279" fmla="*/ 5607213 w 5831992"/>
              <a:gd name="connsiteY2279" fmla="*/ 4761175 h 5823530"/>
              <a:gd name="connsiteX2280" fmla="*/ 5618293 w 5831992"/>
              <a:gd name="connsiteY2280" fmla="*/ 4753270 h 5823530"/>
              <a:gd name="connsiteX2281" fmla="*/ 5627791 w 5831992"/>
              <a:gd name="connsiteY2281" fmla="*/ 4753270 h 5823530"/>
              <a:gd name="connsiteX2282" fmla="*/ 5610378 w 5831992"/>
              <a:gd name="connsiteY2282" fmla="*/ 4767498 h 5823530"/>
              <a:gd name="connsiteX2283" fmla="*/ 5635706 w 5831992"/>
              <a:gd name="connsiteY2283" fmla="*/ 4762755 h 5823530"/>
              <a:gd name="connsiteX2284" fmla="*/ 5649952 w 5831992"/>
              <a:gd name="connsiteY2284" fmla="*/ 4754851 h 5823530"/>
              <a:gd name="connsiteX2285" fmla="*/ 5632540 w 5831992"/>
              <a:gd name="connsiteY2285" fmla="*/ 4751689 h 5823530"/>
              <a:gd name="connsiteX2286" fmla="*/ 5645203 w 5831992"/>
              <a:gd name="connsiteY2286" fmla="*/ 4737461 h 5823530"/>
              <a:gd name="connsiteX2287" fmla="*/ 5659450 w 5831992"/>
              <a:gd name="connsiteY2287" fmla="*/ 4737461 h 5823530"/>
              <a:gd name="connsiteX2288" fmla="*/ 5672114 w 5831992"/>
              <a:gd name="connsiteY2288" fmla="*/ 4731138 h 5823530"/>
              <a:gd name="connsiteX2289" fmla="*/ 5675280 w 5831992"/>
              <a:gd name="connsiteY2289" fmla="*/ 4734299 h 5823530"/>
              <a:gd name="connsiteX2290" fmla="*/ 5659450 w 5831992"/>
              <a:gd name="connsiteY2290" fmla="*/ 4762755 h 5823530"/>
              <a:gd name="connsiteX2291" fmla="*/ 5646786 w 5831992"/>
              <a:gd name="connsiteY2291" fmla="*/ 4792792 h 5823530"/>
              <a:gd name="connsiteX2292" fmla="*/ 5657867 w 5831992"/>
              <a:gd name="connsiteY2292" fmla="*/ 4784888 h 5823530"/>
              <a:gd name="connsiteX2293" fmla="*/ 5670531 w 5831992"/>
              <a:gd name="connsiteY2293" fmla="*/ 4775403 h 5823530"/>
              <a:gd name="connsiteX2294" fmla="*/ 5667365 w 5831992"/>
              <a:gd name="connsiteY2294" fmla="*/ 4789631 h 5823530"/>
              <a:gd name="connsiteX2295" fmla="*/ 5675280 w 5831992"/>
              <a:gd name="connsiteY2295" fmla="*/ 4795954 h 5823530"/>
              <a:gd name="connsiteX2296" fmla="*/ 5664199 w 5831992"/>
              <a:gd name="connsiteY2296" fmla="*/ 4813344 h 5823530"/>
              <a:gd name="connsiteX2297" fmla="*/ 5656284 w 5831992"/>
              <a:gd name="connsiteY2297" fmla="*/ 4830733 h 5823530"/>
              <a:gd name="connsiteX2298" fmla="*/ 5668948 w 5831992"/>
              <a:gd name="connsiteY2298" fmla="*/ 4837057 h 5823530"/>
              <a:gd name="connsiteX2299" fmla="*/ 5683194 w 5831992"/>
              <a:gd name="connsiteY2299" fmla="*/ 4824410 h 5823530"/>
              <a:gd name="connsiteX2300" fmla="*/ 5683194 w 5831992"/>
              <a:gd name="connsiteY2300" fmla="*/ 4835476 h 5823530"/>
              <a:gd name="connsiteX2301" fmla="*/ 5675280 w 5831992"/>
              <a:gd name="connsiteY2301" fmla="*/ 4848124 h 5823530"/>
              <a:gd name="connsiteX2302" fmla="*/ 5662616 w 5831992"/>
              <a:gd name="connsiteY2302" fmla="*/ 4843381 h 5823530"/>
              <a:gd name="connsiteX2303" fmla="*/ 5649952 w 5831992"/>
              <a:gd name="connsiteY2303" fmla="*/ 4863932 h 5823530"/>
              <a:gd name="connsiteX2304" fmla="*/ 5646786 w 5831992"/>
              <a:gd name="connsiteY2304" fmla="*/ 4881321 h 5823530"/>
              <a:gd name="connsiteX2305" fmla="*/ 5656284 w 5831992"/>
              <a:gd name="connsiteY2305" fmla="*/ 4871836 h 5823530"/>
              <a:gd name="connsiteX2306" fmla="*/ 5662616 w 5831992"/>
              <a:gd name="connsiteY2306" fmla="*/ 4867094 h 5823530"/>
              <a:gd name="connsiteX2307" fmla="*/ 5672114 w 5831992"/>
              <a:gd name="connsiteY2307" fmla="*/ 4852866 h 5823530"/>
              <a:gd name="connsiteX2308" fmla="*/ 5672114 w 5831992"/>
              <a:gd name="connsiteY2308" fmla="*/ 4856027 h 5823530"/>
              <a:gd name="connsiteX2309" fmla="*/ 5676863 w 5831992"/>
              <a:gd name="connsiteY2309" fmla="*/ 4857609 h 5823530"/>
              <a:gd name="connsiteX2310" fmla="*/ 5668948 w 5831992"/>
              <a:gd name="connsiteY2310" fmla="*/ 4879741 h 5823530"/>
              <a:gd name="connsiteX2311" fmla="*/ 5670531 w 5831992"/>
              <a:gd name="connsiteY2311" fmla="*/ 4889226 h 5823530"/>
              <a:gd name="connsiteX2312" fmla="*/ 5672114 w 5831992"/>
              <a:gd name="connsiteY2312" fmla="*/ 4890807 h 5823530"/>
              <a:gd name="connsiteX2313" fmla="*/ 5672114 w 5831992"/>
              <a:gd name="connsiteY2313" fmla="*/ 4898712 h 5823530"/>
              <a:gd name="connsiteX2314" fmla="*/ 5680028 w 5831992"/>
              <a:gd name="connsiteY2314" fmla="*/ 4898712 h 5823530"/>
              <a:gd name="connsiteX2315" fmla="*/ 5681611 w 5831992"/>
              <a:gd name="connsiteY2315" fmla="*/ 4892388 h 5823530"/>
              <a:gd name="connsiteX2316" fmla="*/ 5695858 w 5831992"/>
              <a:gd name="connsiteY2316" fmla="*/ 4893969 h 5823530"/>
              <a:gd name="connsiteX2317" fmla="*/ 5703773 w 5831992"/>
              <a:gd name="connsiteY2317" fmla="*/ 4892388 h 5823530"/>
              <a:gd name="connsiteX2318" fmla="*/ 5713271 w 5831992"/>
              <a:gd name="connsiteY2318" fmla="*/ 4906616 h 5823530"/>
              <a:gd name="connsiteX2319" fmla="*/ 5725934 w 5831992"/>
              <a:gd name="connsiteY2319" fmla="*/ 4911359 h 5823530"/>
              <a:gd name="connsiteX2320" fmla="*/ 5724351 w 5831992"/>
              <a:gd name="connsiteY2320" fmla="*/ 4924006 h 5823530"/>
              <a:gd name="connsiteX2321" fmla="*/ 5721185 w 5831992"/>
              <a:gd name="connsiteY2321" fmla="*/ 4931910 h 5823530"/>
              <a:gd name="connsiteX2322" fmla="*/ 5716436 w 5831992"/>
              <a:gd name="connsiteY2322" fmla="*/ 4931910 h 5823530"/>
              <a:gd name="connsiteX2323" fmla="*/ 5713271 w 5831992"/>
              <a:gd name="connsiteY2323" fmla="*/ 4938234 h 5823530"/>
              <a:gd name="connsiteX2324" fmla="*/ 5711688 w 5831992"/>
              <a:gd name="connsiteY2324" fmla="*/ 4936653 h 5823530"/>
              <a:gd name="connsiteX2325" fmla="*/ 5700607 w 5831992"/>
              <a:gd name="connsiteY2325" fmla="*/ 4952462 h 5823530"/>
              <a:gd name="connsiteX2326" fmla="*/ 5713271 w 5831992"/>
              <a:gd name="connsiteY2326" fmla="*/ 4952462 h 5823530"/>
              <a:gd name="connsiteX2327" fmla="*/ 5703773 w 5831992"/>
              <a:gd name="connsiteY2327" fmla="*/ 4960367 h 5823530"/>
              <a:gd name="connsiteX2328" fmla="*/ 5713271 w 5831992"/>
              <a:gd name="connsiteY2328" fmla="*/ 4966690 h 5823530"/>
              <a:gd name="connsiteX2329" fmla="*/ 5703773 w 5831992"/>
              <a:gd name="connsiteY2329" fmla="*/ 4976175 h 5823530"/>
              <a:gd name="connsiteX2330" fmla="*/ 5711688 w 5831992"/>
              <a:gd name="connsiteY2330" fmla="*/ 4979337 h 5823530"/>
              <a:gd name="connsiteX2331" fmla="*/ 5718019 w 5831992"/>
              <a:gd name="connsiteY2331" fmla="*/ 4985661 h 5823530"/>
              <a:gd name="connsiteX2332" fmla="*/ 5716436 w 5831992"/>
              <a:gd name="connsiteY2332" fmla="*/ 4988822 h 5823530"/>
              <a:gd name="connsiteX2333" fmla="*/ 5699024 w 5831992"/>
              <a:gd name="connsiteY2333" fmla="*/ 5001469 h 5823530"/>
              <a:gd name="connsiteX2334" fmla="*/ 5725934 w 5831992"/>
              <a:gd name="connsiteY2334" fmla="*/ 4999889 h 5823530"/>
              <a:gd name="connsiteX2335" fmla="*/ 5714854 w 5831992"/>
              <a:gd name="connsiteY2335" fmla="*/ 5007792 h 5823530"/>
              <a:gd name="connsiteX2336" fmla="*/ 5730683 w 5831992"/>
              <a:gd name="connsiteY2336" fmla="*/ 5009374 h 5823530"/>
              <a:gd name="connsiteX2337" fmla="*/ 5737015 w 5831992"/>
              <a:gd name="connsiteY2337" fmla="*/ 5017278 h 5823530"/>
              <a:gd name="connsiteX2338" fmla="*/ 5725934 w 5831992"/>
              <a:gd name="connsiteY2338" fmla="*/ 5025183 h 5823530"/>
              <a:gd name="connsiteX2339" fmla="*/ 5724351 w 5831992"/>
              <a:gd name="connsiteY2339" fmla="*/ 5015697 h 5823530"/>
              <a:gd name="connsiteX2340" fmla="*/ 5716436 w 5831992"/>
              <a:gd name="connsiteY2340" fmla="*/ 5014117 h 5823530"/>
              <a:gd name="connsiteX2341" fmla="*/ 5711688 w 5831992"/>
              <a:gd name="connsiteY2341" fmla="*/ 5020440 h 5823530"/>
              <a:gd name="connsiteX2342" fmla="*/ 5721185 w 5831992"/>
              <a:gd name="connsiteY2342" fmla="*/ 5028344 h 5823530"/>
              <a:gd name="connsiteX2343" fmla="*/ 5718019 w 5831992"/>
              <a:gd name="connsiteY2343" fmla="*/ 5040991 h 5823530"/>
              <a:gd name="connsiteX2344" fmla="*/ 5714854 w 5831992"/>
              <a:gd name="connsiteY2344" fmla="*/ 5040991 h 5823530"/>
              <a:gd name="connsiteX2345" fmla="*/ 5700607 w 5831992"/>
              <a:gd name="connsiteY2345" fmla="*/ 5031506 h 5823530"/>
              <a:gd name="connsiteX2346" fmla="*/ 5700607 w 5831992"/>
              <a:gd name="connsiteY2346" fmla="*/ 5042572 h 5823530"/>
              <a:gd name="connsiteX2347" fmla="*/ 5678446 w 5831992"/>
              <a:gd name="connsiteY2347" fmla="*/ 5050477 h 5823530"/>
              <a:gd name="connsiteX2348" fmla="*/ 5678446 w 5831992"/>
              <a:gd name="connsiteY2348" fmla="*/ 5055219 h 5823530"/>
              <a:gd name="connsiteX2349" fmla="*/ 5675280 w 5831992"/>
              <a:gd name="connsiteY2349" fmla="*/ 5055219 h 5823530"/>
              <a:gd name="connsiteX2350" fmla="*/ 5667365 w 5831992"/>
              <a:gd name="connsiteY2350" fmla="*/ 5063124 h 5823530"/>
              <a:gd name="connsiteX2351" fmla="*/ 5684777 w 5831992"/>
              <a:gd name="connsiteY2351" fmla="*/ 5061543 h 5823530"/>
              <a:gd name="connsiteX2352" fmla="*/ 5687943 w 5831992"/>
              <a:gd name="connsiteY2352" fmla="*/ 5059962 h 5823530"/>
              <a:gd name="connsiteX2353" fmla="*/ 5722768 w 5831992"/>
              <a:gd name="connsiteY2353" fmla="*/ 5055219 h 5823530"/>
              <a:gd name="connsiteX2354" fmla="*/ 5722768 w 5831992"/>
              <a:gd name="connsiteY2354" fmla="*/ 5056800 h 5823530"/>
              <a:gd name="connsiteX2355" fmla="*/ 5721185 w 5831992"/>
              <a:gd name="connsiteY2355" fmla="*/ 5055219 h 5823530"/>
              <a:gd name="connsiteX2356" fmla="*/ 5716436 w 5831992"/>
              <a:gd name="connsiteY2356" fmla="*/ 5055219 h 5823530"/>
              <a:gd name="connsiteX2357" fmla="*/ 5710105 w 5831992"/>
              <a:gd name="connsiteY2357" fmla="*/ 5061543 h 5823530"/>
              <a:gd name="connsiteX2358" fmla="*/ 5711688 w 5831992"/>
              <a:gd name="connsiteY2358" fmla="*/ 5067867 h 5823530"/>
              <a:gd name="connsiteX2359" fmla="*/ 5705356 w 5831992"/>
              <a:gd name="connsiteY2359" fmla="*/ 5075771 h 5823530"/>
              <a:gd name="connsiteX2360" fmla="*/ 5730683 w 5831992"/>
              <a:gd name="connsiteY2360" fmla="*/ 5074190 h 5823530"/>
              <a:gd name="connsiteX2361" fmla="*/ 5740181 w 5831992"/>
              <a:gd name="connsiteY2361" fmla="*/ 5093161 h 5823530"/>
              <a:gd name="connsiteX2362" fmla="*/ 5732266 w 5831992"/>
              <a:gd name="connsiteY2362" fmla="*/ 5093161 h 5823530"/>
              <a:gd name="connsiteX2363" fmla="*/ 5732266 w 5831992"/>
              <a:gd name="connsiteY2363" fmla="*/ 5101065 h 5823530"/>
              <a:gd name="connsiteX2364" fmla="*/ 5740181 w 5831992"/>
              <a:gd name="connsiteY2364" fmla="*/ 5096322 h 5823530"/>
              <a:gd name="connsiteX2365" fmla="*/ 5748096 w 5831992"/>
              <a:gd name="connsiteY2365" fmla="*/ 5102646 h 5823530"/>
              <a:gd name="connsiteX2366" fmla="*/ 5751261 w 5831992"/>
              <a:gd name="connsiteY2366" fmla="*/ 5124778 h 5823530"/>
              <a:gd name="connsiteX2367" fmla="*/ 5743347 w 5831992"/>
              <a:gd name="connsiteY2367" fmla="*/ 5134264 h 5823530"/>
              <a:gd name="connsiteX2368" fmla="*/ 5735432 w 5831992"/>
              <a:gd name="connsiteY2368" fmla="*/ 5140587 h 5823530"/>
              <a:gd name="connsiteX2369" fmla="*/ 5738598 w 5831992"/>
              <a:gd name="connsiteY2369" fmla="*/ 5142168 h 5823530"/>
              <a:gd name="connsiteX2370" fmla="*/ 5727517 w 5831992"/>
              <a:gd name="connsiteY2370" fmla="*/ 5146911 h 5823530"/>
              <a:gd name="connsiteX2371" fmla="*/ 5727517 w 5831992"/>
              <a:gd name="connsiteY2371" fmla="*/ 5143749 h 5823530"/>
              <a:gd name="connsiteX2372" fmla="*/ 5721185 w 5831992"/>
              <a:gd name="connsiteY2372" fmla="*/ 5137426 h 5823530"/>
              <a:gd name="connsiteX2373" fmla="*/ 5714854 w 5831992"/>
              <a:gd name="connsiteY2373" fmla="*/ 5139006 h 5823530"/>
              <a:gd name="connsiteX2374" fmla="*/ 5710105 w 5831992"/>
              <a:gd name="connsiteY2374" fmla="*/ 5145330 h 5823530"/>
              <a:gd name="connsiteX2375" fmla="*/ 5714854 w 5831992"/>
              <a:gd name="connsiteY2375" fmla="*/ 5154815 h 5823530"/>
              <a:gd name="connsiteX2376" fmla="*/ 5700607 w 5831992"/>
              <a:gd name="connsiteY2376" fmla="*/ 5164300 h 5823530"/>
              <a:gd name="connsiteX2377" fmla="*/ 5675280 w 5831992"/>
              <a:gd name="connsiteY2377" fmla="*/ 5178528 h 5823530"/>
              <a:gd name="connsiteX2378" fmla="*/ 5668948 w 5831992"/>
              <a:gd name="connsiteY2378" fmla="*/ 5181690 h 5823530"/>
              <a:gd name="connsiteX2379" fmla="*/ 5665782 w 5831992"/>
              <a:gd name="connsiteY2379" fmla="*/ 5183271 h 5823530"/>
              <a:gd name="connsiteX2380" fmla="*/ 5643620 w 5831992"/>
              <a:gd name="connsiteY2380" fmla="*/ 5191176 h 5823530"/>
              <a:gd name="connsiteX2381" fmla="*/ 5637289 w 5831992"/>
              <a:gd name="connsiteY2381" fmla="*/ 5178528 h 5823530"/>
              <a:gd name="connsiteX2382" fmla="*/ 5630957 w 5831992"/>
              <a:gd name="connsiteY2382" fmla="*/ 5178528 h 5823530"/>
              <a:gd name="connsiteX2383" fmla="*/ 5624625 w 5831992"/>
              <a:gd name="connsiteY2383" fmla="*/ 5184852 h 5823530"/>
              <a:gd name="connsiteX2384" fmla="*/ 5624625 w 5831992"/>
              <a:gd name="connsiteY2384" fmla="*/ 5189595 h 5823530"/>
              <a:gd name="connsiteX2385" fmla="*/ 5610378 w 5831992"/>
              <a:gd name="connsiteY2385" fmla="*/ 5188014 h 5823530"/>
              <a:gd name="connsiteX2386" fmla="*/ 5624625 w 5831992"/>
              <a:gd name="connsiteY2386" fmla="*/ 5192756 h 5823530"/>
              <a:gd name="connsiteX2387" fmla="*/ 5629374 w 5831992"/>
              <a:gd name="connsiteY2387" fmla="*/ 5197499 h 5823530"/>
              <a:gd name="connsiteX2388" fmla="*/ 5623042 w 5831992"/>
              <a:gd name="connsiteY2388" fmla="*/ 5205404 h 5823530"/>
              <a:gd name="connsiteX2389" fmla="*/ 5646786 w 5831992"/>
              <a:gd name="connsiteY2389" fmla="*/ 5199080 h 5823530"/>
              <a:gd name="connsiteX2390" fmla="*/ 5653118 w 5831992"/>
              <a:gd name="connsiteY2390" fmla="*/ 5197499 h 5823530"/>
              <a:gd name="connsiteX2391" fmla="*/ 5706939 w 5831992"/>
              <a:gd name="connsiteY2391" fmla="*/ 5206984 h 5823530"/>
              <a:gd name="connsiteX2392" fmla="*/ 5708522 w 5831992"/>
              <a:gd name="connsiteY2392" fmla="*/ 5206984 h 5823530"/>
              <a:gd name="connsiteX2393" fmla="*/ 5730683 w 5831992"/>
              <a:gd name="connsiteY2393" fmla="*/ 5203822 h 5823530"/>
              <a:gd name="connsiteX2394" fmla="*/ 5751261 w 5831992"/>
              <a:gd name="connsiteY2394" fmla="*/ 5205404 h 5823530"/>
              <a:gd name="connsiteX2395" fmla="*/ 5748096 w 5831992"/>
              <a:gd name="connsiteY2395" fmla="*/ 5210147 h 5823530"/>
              <a:gd name="connsiteX2396" fmla="*/ 5756010 w 5831992"/>
              <a:gd name="connsiteY2396" fmla="*/ 5221213 h 5823530"/>
              <a:gd name="connsiteX2397" fmla="*/ 5751261 w 5831992"/>
              <a:gd name="connsiteY2397" fmla="*/ 5224375 h 5823530"/>
              <a:gd name="connsiteX2398" fmla="*/ 5749679 w 5831992"/>
              <a:gd name="connsiteY2398" fmla="*/ 5230698 h 5823530"/>
              <a:gd name="connsiteX2399" fmla="*/ 5757593 w 5831992"/>
              <a:gd name="connsiteY2399" fmla="*/ 5240183 h 5823530"/>
              <a:gd name="connsiteX2400" fmla="*/ 5754427 w 5831992"/>
              <a:gd name="connsiteY2400" fmla="*/ 5243345 h 5823530"/>
              <a:gd name="connsiteX2401" fmla="*/ 5743347 w 5831992"/>
              <a:gd name="connsiteY2401" fmla="*/ 5246507 h 5823530"/>
              <a:gd name="connsiteX2402" fmla="*/ 5751261 w 5831992"/>
              <a:gd name="connsiteY2402" fmla="*/ 5254411 h 5823530"/>
              <a:gd name="connsiteX2403" fmla="*/ 5756010 w 5831992"/>
              <a:gd name="connsiteY2403" fmla="*/ 5249669 h 5823530"/>
              <a:gd name="connsiteX2404" fmla="*/ 5754427 w 5831992"/>
              <a:gd name="connsiteY2404" fmla="*/ 5260735 h 5823530"/>
              <a:gd name="connsiteX2405" fmla="*/ 5756010 w 5831992"/>
              <a:gd name="connsiteY2405" fmla="*/ 5262315 h 5823530"/>
              <a:gd name="connsiteX2406" fmla="*/ 5751261 w 5831992"/>
              <a:gd name="connsiteY2406" fmla="*/ 5265477 h 5823530"/>
              <a:gd name="connsiteX2407" fmla="*/ 5749679 w 5831992"/>
              <a:gd name="connsiteY2407" fmla="*/ 5273382 h 5823530"/>
              <a:gd name="connsiteX2408" fmla="*/ 5749679 w 5831992"/>
              <a:gd name="connsiteY2408" fmla="*/ 5274963 h 5823530"/>
              <a:gd name="connsiteX2409" fmla="*/ 5746513 w 5831992"/>
              <a:gd name="connsiteY2409" fmla="*/ 5278125 h 5823530"/>
              <a:gd name="connsiteX2410" fmla="*/ 5752844 w 5831992"/>
              <a:gd name="connsiteY2410" fmla="*/ 5279705 h 5823530"/>
              <a:gd name="connsiteX2411" fmla="*/ 5757593 w 5831992"/>
              <a:gd name="connsiteY2411" fmla="*/ 5282868 h 5823530"/>
              <a:gd name="connsiteX2412" fmla="*/ 5754427 w 5831992"/>
              <a:gd name="connsiteY2412" fmla="*/ 5287610 h 5823530"/>
              <a:gd name="connsiteX2413" fmla="*/ 5738598 w 5831992"/>
              <a:gd name="connsiteY2413" fmla="*/ 5295514 h 5823530"/>
              <a:gd name="connsiteX2414" fmla="*/ 5727517 w 5831992"/>
              <a:gd name="connsiteY2414" fmla="*/ 5308162 h 5823530"/>
              <a:gd name="connsiteX2415" fmla="*/ 5722768 w 5831992"/>
              <a:gd name="connsiteY2415" fmla="*/ 5303419 h 5823530"/>
              <a:gd name="connsiteX2416" fmla="*/ 5714854 w 5831992"/>
              <a:gd name="connsiteY2416" fmla="*/ 5303419 h 5823530"/>
              <a:gd name="connsiteX2417" fmla="*/ 5706939 w 5831992"/>
              <a:gd name="connsiteY2417" fmla="*/ 5311323 h 5823530"/>
              <a:gd name="connsiteX2418" fmla="*/ 5710105 w 5831992"/>
              <a:gd name="connsiteY2418" fmla="*/ 5322390 h 5823530"/>
              <a:gd name="connsiteX2419" fmla="*/ 5683194 w 5831992"/>
              <a:gd name="connsiteY2419" fmla="*/ 5323970 h 5823530"/>
              <a:gd name="connsiteX2420" fmla="*/ 5684777 w 5831992"/>
              <a:gd name="connsiteY2420" fmla="*/ 5306580 h 5823530"/>
              <a:gd name="connsiteX2421" fmla="*/ 5673697 w 5831992"/>
              <a:gd name="connsiteY2421" fmla="*/ 5303419 h 5823530"/>
              <a:gd name="connsiteX2422" fmla="*/ 5667365 w 5831992"/>
              <a:gd name="connsiteY2422" fmla="*/ 5306580 h 5823530"/>
              <a:gd name="connsiteX2423" fmla="*/ 5664199 w 5831992"/>
              <a:gd name="connsiteY2423" fmla="*/ 5314485 h 5823530"/>
              <a:gd name="connsiteX2424" fmla="*/ 5676863 w 5831992"/>
              <a:gd name="connsiteY2424" fmla="*/ 5327132 h 5823530"/>
              <a:gd name="connsiteX2425" fmla="*/ 5659450 w 5831992"/>
              <a:gd name="connsiteY2425" fmla="*/ 5330293 h 5823530"/>
              <a:gd name="connsiteX2426" fmla="*/ 5635706 w 5831992"/>
              <a:gd name="connsiteY2426" fmla="*/ 5331875 h 5823530"/>
              <a:gd name="connsiteX2427" fmla="*/ 5607213 w 5831992"/>
              <a:gd name="connsiteY2427" fmla="*/ 5339779 h 5823530"/>
              <a:gd name="connsiteX2428" fmla="*/ 5627791 w 5831992"/>
              <a:gd name="connsiteY2428" fmla="*/ 5336618 h 5823530"/>
              <a:gd name="connsiteX2429" fmla="*/ 5654701 w 5831992"/>
              <a:gd name="connsiteY2429" fmla="*/ 5331875 h 5823530"/>
              <a:gd name="connsiteX2430" fmla="*/ 5667365 w 5831992"/>
              <a:gd name="connsiteY2430" fmla="*/ 5331875 h 5823530"/>
              <a:gd name="connsiteX2431" fmla="*/ 5678446 w 5831992"/>
              <a:gd name="connsiteY2431" fmla="*/ 5331875 h 5823530"/>
              <a:gd name="connsiteX2432" fmla="*/ 5673697 w 5831992"/>
              <a:gd name="connsiteY2432" fmla="*/ 5338198 h 5823530"/>
              <a:gd name="connsiteX2433" fmla="*/ 5700607 w 5831992"/>
              <a:gd name="connsiteY2433" fmla="*/ 5336618 h 5823530"/>
              <a:gd name="connsiteX2434" fmla="*/ 5719602 w 5831992"/>
              <a:gd name="connsiteY2434" fmla="*/ 5333456 h 5823530"/>
              <a:gd name="connsiteX2435" fmla="*/ 5732266 w 5831992"/>
              <a:gd name="connsiteY2435" fmla="*/ 5323970 h 5823530"/>
              <a:gd name="connsiteX2436" fmla="*/ 5746513 w 5831992"/>
              <a:gd name="connsiteY2436" fmla="*/ 5328713 h 5823530"/>
              <a:gd name="connsiteX2437" fmla="*/ 5746513 w 5831992"/>
              <a:gd name="connsiteY2437" fmla="*/ 5339779 h 5823530"/>
              <a:gd name="connsiteX2438" fmla="*/ 5756010 w 5831992"/>
              <a:gd name="connsiteY2438" fmla="*/ 5336618 h 5823530"/>
              <a:gd name="connsiteX2439" fmla="*/ 5741764 w 5831992"/>
              <a:gd name="connsiteY2439" fmla="*/ 5346103 h 5823530"/>
              <a:gd name="connsiteX2440" fmla="*/ 5748096 w 5831992"/>
              <a:gd name="connsiteY2440" fmla="*/ 5352426 h 5823530"/>
              <a:gd name="connsiteX2441" fmla="*/ 5748096 w 5831992"/>
              <a:gd name="connsiteY2441" fmla="*/ 5355588 h 5823530"/>
              <a:gd name="connsiteX2442" fmla="*/ 5751261 w 5831992"/>
              <a:gd name="connsiteY2442" fmla="*/ 5363492 h 5823530"/>
              <a:gd name="connsiteX2443" fmla="*/ 5751261 w 5831992"/>
              <a:gd name="connsiteY2443" fmla="*/ 5366654 h 5823530"/>
              <a:gd name="connsiteX2444" fmla="*/ 5754427 w 5831992"/>
              <a:gd name="connsiteY2444" fmla="*/ 5366654 h 5823530"/>
              <a:gd name="connsiteX2445" fmla="*/ 5757593 w 5831992"/>
              <a:gd name="connsiteY2445" fmla="*/ 5368235 h 5823530"/>
              <a:gd name="connsiteX2446" fmla="*/ 5748096 w 5831992"/>
              <a:gd name="connsiteY2446" fmla="*/ 5374558 h 5823530"/>
              <a:gd name="connsiteX2447" fmla="*/ 5757593 w 5831992"/>
              <a:gd name="connsiteY2447" fmla="*/ 5372978 h 5823530"/>
              <a:gd name="connsiteX2448" fmla="*/ 5744930 w 5831992"/>
              <a:gd name="connsiteY2448" fmla="*/ 5382463 h 5823530"/>
              <a:gd name="connsiteX2449" fmla="*/ 5730683 w 5831992"/>
              <a:gd name="connsiteY2449" fmla="*/ 5398272 h 5823530"/>
              <a:gd name="connsiteX2450" fmla="*/ 5724351 w 5831992"/>
              <a:gd name="connsiteY2450" fmla="*/ 5387206 h 5823530"/>
              <a:gd name="connsiteX2451" fmla="*/ 5714854 w 5831992"/>
              <a:gd name="connsiteY2451" fmla="*/ 5385625 h 5823530"/>
              <a:gd name="connsiteX2452" fmla="*/ 5714854 w 5831992"/>
              <a:gd name="connsiteY2452" fmla="*/ 5387206 h 5823530"/>
              <a:gd name="connsiteX2453" fmla="*/ 5706939 w 5831992"/>
              <a:gd name="connsiteY2453" fmla="*/ 5393529 h 5823530"/>
              <a:gd name="connsiteX2454" fmla="*/ 5706939 w 5831992"/>
              <a:gd name="connsiteY2454" fmla="*/ 5403014 h 5823530"/>
              <a:gd name="connsiteX2455" fmla="*/ 5713271 w 5831992"/>
              <a:gd name="connsiteY2455" fmla="*/ 5409338 h 5823530"/>
              <a:gd name="connsiteX2456" fmla="*/ 5703773 w 5831992"/>
              <a:gd name="connsiteY2456" fmla="*/ 5415662 h 5823530"/>
              <a:gd name="connsiteX2457" fmla="*/ 5692692 w 5831992"/>
              <a:gd name="connsiteY2457" fmla="*/ 5418823 h 5823530"/>
              <a:gd name="connsiteX2458" fmla="*/ 5676863 w 5831992"/>
              <a:gd name="connsiteY2458" fmla="*/ 5425147 h 5823530"/>
              <a:gd name="connsiteX2459" fmla="*/ 5668948 w 5831992"/>
              <a:gd name="connsiteY2459" fmla="*/ 5426728 h 5823530"/>
              <a:gd name="connsiteX2460" fmla="*/ 5651535 w 5831992"/>
              <a:gd name="connsiteY2460" fmla="*/ 5433051 h 5823530"/>
              <a:gd name="connsiteX2461" fmla="*/ 5646786 w 5831992"/>
              <a:gd name="connsiteY2461" fmla="*/ 5436213 h 5823530"/>
              <a:gd name="connsiteX2462" fmla="*/ 5640455 w 5831992"/>
              <a:gd name="connsiteY2462" fmla="*/ 5428308 h 5823530"/>
              <a:gd name="connsiteX2463" fmla="*/ 5632540 w 5831992"/>
              <a:gd name="connsiteY2463" fmla="*/ 5426728 h 5823530"/>
              <a:gd name="connsiteX2464" fmla="*/ 5619876 w 5831992"/>
              <a:gd name="connsiteY2464" fmla="*/ 5440956 h 5823530"/>
              <a:gd name="connsiteX2465" fmla="*/ 5623042 w 5831992"/>
              <a:gd name="connsiteY2465" fmla="*/ 5448860 h 5823530"/>
              <a:gd name="connsiteX2466" fmla="*/ 5619876 w 5831992"/>
              <a:gd name="connsiteY2466" fmla="*/ 5450441 h 5823530"/>
              <a:gd name="connsiteX2467" fmla="*/ 5588217 w 5831992"/>
              <a:gd name="connsiteY2467" fmla="*/ 5458345 h 5823530"/>
              <a:gd name="connsiteX2468" fmla="*/ 5578719 w 5831992"/>
              <a:gd name="connsiteY2468" fmla="*/ 5458345 h 5823530"/>
              <a:gd name="connsiteX2469" fmla="*/ 5566056 w 5831992"/>
              <a:gd name="connsiteY2469" fmla="*/ 5466250 h 5823530"/>
              <a:gd name="connsiteX2470" fmla="*/ 5554975 w 5831992"/>
              <a:gd name="connsiteY2470" fmla="*/ 5467830 h 5823530"/>
              <a:gd name="connsiteX2471" fmla="*/ 5548643 w 5831992"/>
              <a:gd name="connsiteY2471" fmla="*/ 5467830 h 5823530"/>
              <a:gd name="connsiteX2472" fmla="*/ 5540728 w 5831992"/>
              <a:gd name="connsiteY2472" fmla="*/ 5469412 h 5823530"/>
              <a:gd name="connsiteX2473" fmla="*/ 5535979 w 5831992"/>
              <a:gd name="connsiteY2473" fmla="*/ 5472573 h 5823530"/>
              <a:gd name="connsiteX2474" fmla="*/ 5526482 w 5831992"/>
              <a:gd name="connsiteY2474" fmla="*/ 5477316 h 5823530"/>
              <a:gd name="connsiteX2475" fmla="*/ 5537562 w 5831992"/>
              <a:gd name="connsiteY2475" fmla="*/ 5472573 h 5823530"/>
              <a:gd name="connsiteX2476" fmla="*/ 5534397 w 5831992"/>
              <a:gd name="connsiteY2476" fmla="*/ 5482059 h 5823530"/>
              <a:gd name="connsiteX2477" fmla="*/ 5547060 w 5831992"/>
              <a:gd name="connsiteY2477" fmla="*/ 5496287 h 5823530"/>
              <a:gd name="connsiteX2478" fmla="*/ 5539145 w 5831992"/>
              <a:gd name="connsiteY2478" fmla="*/ 5501029 h 5823530"/>
              <a:gd name="connsiteX2479" fmla="*/ 5515401 w 5831992"/>
              <a:gd name="connsiteY2479" fmla="*/ 5508934 h 5823530"/>
              <a:gd name="connsiteX2480" fmla="*/ 5513818 w 5831992"/>
              <a:gd name="connsiteY2480" fmla="*/ 5508934 h 5823530"/>
              <a:gd name="connsiteX2481" fmla="*/ 5504320 w 5831992"/>
              <a:gd name="connsiteY2481" fmla="*/ 5508934 h 5823530"/>
              <a:gd name="connsiteX2482" fmla="*/ 5493240 w 5831992"/>
              <a:gd name="connsiteY2482" fmla="*/ 5516838 h 5823530"/>
              <a:gd name="connsiteX2483" fmla="*/ 5485325 w 5831992"/>
              <a:gd name="connsiteY2483" fmla="*/ 5520000 h 5823530"/>
              <a:gd name="connsiteX2484" fmla="*/ 5482159 w 5831992"/>
              <a:gd name="connsiteY2484" fmla="*/ 5518419 h 5823530"/>
              <a:gd name="connsiteX2485" fmla="*/ 5464747 w 5831992"/>
              <a:gd name="connsiteY2485" fmla="*/ 5507353 h 5823530"/>
              <a:gd name="connsiteX2486" fmla="*/ 5450501 w 5831992"/>
              <a:gd name="connsiteY2486" fmla="*/ 5524743 h 5823530"/>
              <a:gd name="connsiteX2487" fmla="*/ 5466330 w 5831992"/>
              <a:gd name="connsiteY2487" fmla="*/ 5540551 h 5823530"/>
              <a:gd name="connsiteX2488" fmla="*/ 5471078 w 5831992"/>
              <a:gd name="connsiteY2488" fmla="*/ 5538971 h 5823530"/>
              <a:gd name="connsiteX2489" fmla="*/ 5466330 w 5831992"/>
              <a:gd name="connsiteY2489" fmla="*/ 5545294 h 5823530"/>
              <a:gd name="connsiteX2490" fmla="*/ 5469495 w 5831992"/>
              <a:gd name="connsiteY2490" fmla="*/ 5550037 h 5823530"/>
              <a:gd name="connsiteX2491" fmla="*/ 5463164 w 5831992"/>
              <a:gd name="connsiteY2491" fmla="*/ 5550037 h 5823530"/>
              <a:gd name="connsiteX2492" fmla="*/ 5450501 w 5831992"/>
              <a:gd name="connsiteY2492" fmla="*/ 5559522 h 5823530"/>
              <a:gd name="connsiteX2493" fmla="*/ 5450501 w 5831992"/>
              <a:gd name="connsiteY2493" fmla="*/ 5573750 h 5823530"/>
              <a:gd name="connsiteX2494" fmla="*/ 5459998 w 5831992"/>
              <a:gd name="connsiteY2494" fmla="*/ 5581655 h 5823530"/>
              <a:gd name="connsiteX2495" fmla="*/ 5482159 w 5831992"/>
              <a:gd name="connsiteY2495" fmla="*/ 5573750 h 5823530"/>
              <a:gd name="connsiteX2496" fmla="*/ 5482159 w 5831992"/>
              <a:gd name="connsiteY2496" fmla="*/ 5559522 h 5823530"/>
              <a:gd name="connsiteX2497" fmla="*/ 5475307 w 5831992"/>
              <a:gd name="connsiteY2497" fmla="*/ 5551311 h 5823530"/>
              <a:gd name="connsiteX2498" fmla="*/ 5477608 w 5831992"/>
              <a:gd name="connsiteY2498" fmla="*/ 5551815 h 5823530"/>
              <a:gd name="connsiteX2499" fmla="*/ 5486908 w 5831992"/>
              <a:gd name="connsiteY2499" fmla="*/ 5550037 h 5823530"/>
              <a:gd name="connsiteX2500" fmla="*/ 5472661 w 5831992"/>
              <a:gd name="connsiteY2500" fmla="*/ 5538971 h 5823530"/>
              <a:gd name="connsiteX2501" fmla="*/ 5483742 w 5831992"/>
              <a:gd name="connsiteY2501" fmla="*/ 5524743 h 5823530"/>
              <a:gd name="connsiteX2502" fmla="*/ 5482159 w 5831992"/>
              <a:gd name="connsiteY2502" fmla="*/ 5521581 h 5823530"/>
              <a:gd name="connsiteX2503" fmla="*/ 5493240 w 5831992"/>
              <a:gd name="connsiteY2503" fmla="*/ 5518419 h 5823530"/>
              <a:gd name="connsiteX2504" fmla="*/ 5491657 w 5831992"/>
              <a:gd name="connsiteY2504" fmla="*/ 5520000 h 5823530"/>
              <a:gd name="connsiteX2505" fmla="*/ 5502737 w 5831992"/>
              <a:gd name="connsiteY2505" fmla="*/ 5538971 h 5823530"/>
              <a:gd name="connsiteX2506" fmla="*/ 5513818 w 5831992"/>
              <a:gd name="connsiteY2506" fmla="*/ 5548456 h 5823530"/>
              <a:gd name="connsiteX2507" fmla="*/ 5510652 w 5831992"/>
              <a:gd name="connsiteY2507" fmla="*/ 5540551 h 5823530"/>
              <a:gd name="connsiteX2508" fmla="*/ 5523316 w 5831992"/>
              <a:gd name="connsiteY2508" fmla="*/ 5527905 h 5823530"/>
              <a:gd name="connsiteX2509" fmla="*/ 5523316 w 5831992"/>
              <a:gd name="connsiteY2509" fmla="*/ 5520000 h 5823530"/>
              <a:gd name="connsiteX2510" fmla="*/ 5516984 w 5831992"/>
              <a:gd name="connsiteY2510" fmla="*/ 5510515 h 5823530"/>
              <a:gd name="connsiteX2511" fmla="*/ 5523316 w 5831992"/>
              <a:gd name="connsiteY2511" fmla="*/ 5507353 h 5823530"/>
              <a:gd name="connsiteX2512" fmla="*/ 5529648 w 5831992"/>
              <a:gd name="connsiteY2512" fmla="*/ 5507353 h 5823530"/>
              <a:gd name="connsiteX2513" fmla="*/ 5554975 w 5831992"/>
              <a:gd name="connsiteY2513" fmla="*/ 5497868 h 5823530"/>
              <a:gd name="connsiteX2514" fmla="*/ 5567639 w 5831992"/>
              <a:gd name="connsiteY2514" fmla="*/ 5491544 h 5823530"/>
              <a:gd name="connsiteX2515" fmla="*/ 5575553 w 5831992"/>
              <a:gd name="connsiteY2515" fmla="*/ 5489963 h 5823530"/>
              <a:gd name="connsiteX2516" fmla="*/ 5578719 w 5831992"/>
              <a:gd name="connsiteY2516" fmla="*/ 5486801 h 5823530"/>
              <a:gd name="connsiteX2517" fmla="*/ 5578719 w 5831992"/>
              <a:gd name="connsiteY2517" fmla="*/ 5488383 h 5823530"/>
              <a:gd name="connsiteX2518" fmla="*/ 5583468 w 5831992"/>
              <a:gd name="connsiteY2518" fmla="*/ 5493125 h 5823530"/>
              <a:gd name="connsiteX2519" fmla="*/ 5575553 w 5831992"/>
              <a:gd name="connsiteY2519" fmla="*/ 5497868 h 5823530"/>
              <a:gd name="connsiteX2520" fmla="*/ 5586634 w 5831992"/>
              <a:gd name="connsiteY2520" fmla="*/ 5496287 h 5823530"/>
              <a:gd name="connsiteX2521" fmla="*/ 5599298 w 5831992"/>
              <a:gd name="connsiteY2521" fmla="*/ 5496287 h 5823530"/>
              <a:gd name="connsiteX2522" fmla="*/ 5602464 w 5831992"/>
              <a:gd name="connsiteY2522" fmla="*/ 5491544 h 5823530"/>
              <a:gd name="connsiteX2523" fmla="*/ 5613544 w 5831992"/>
              <a:gd name="connsiteY2523" fmla="*/ 5491544 h 5823530"/>
              <a:gd name="connsiteX2524" fmla="*/ 5621459 w 5831992"/>
              <a:gd name="connsiteY2524" fmla="*/ 5488383 h 5823530"/>
              <a:gd name="connsiteX2525" fmla="*/ 5629374 w 5831992"/>
              <a:gd name="connsiteY2525" fmla="*/ 5496287 h 5823530"/>
              <a:gd name="connsiteX2526" fmla="*/ 5648369 w 5831992"/>
              <a:gd name="connsiteY2526" fmla="*/ 5488383 h 5823530"/>
              <a:gd name="connsiteX2527" fmla="*/ 5662616 w 5831992"/>
              <a:gd name="connsiteY2527" fmla="*/ 5502611 h 5823530"/>
              <a:gd name="connsiteX2528" fmla="*/ 5668948 w 5831992"/>
              <a:gd name="connsiteY2528" fmla="*/ 5505772 h 5823530"/>
              <a:gd name="connsiteX2529" fmla="*/ 5673697 w 5831992"/>
              <a:gd name="connsiteY2529" fmla="*/ 5510515 h 5823530"/>
              <a:gd name="connsiteX2530" fmla="*/ 5661033 w 5831992"/>
              <a:gd name="connsiteY2530" fmla="*/ 5524743 h 5823530"/>
              <a:gd name="connsiteX2531" fmla="*/ 5676863 w 5831992"/>
              <a:gd name="connsiteY2531" fmla="*/ 5538971 h 5823530"/>
              <a:gd name="connsiteX2532" fmla="*/ 5686360 w 5831992"/>
              <a:gd name="connsiteY2532" fmla="*/ 5534228 h 5823530"/>
              <a:gd name="connsiteX2533" fmla="*/ 5686360 w 5831992"/>
              <a:gd name="connsiteY2533" fmla="*/ 5535809 h 5823530"/>
              <a:gd name="connsiteX2534" fmla="*/ 5689526 w 5831992"/>
              <a:gd name="connsiteY2534" fmla="*/ 5535809 h 5823530"/>
              <a:gd name="connsiteX2535" fmla="*/ 5689526 w 5831992"/>
              <a:gd name="connsiteY2535" fmla="*/ 5532648 h 5823530"/>
              <a:gd name="connsiteX2536" fmla="*/ 5687943 w 5831992"/>
              <a:gd name="connsiteY2536" fmla="*/ 5532648 h 5823530"/>
              <a:gd name="connsiteX2537" fmla="*/ 5691109 w 5831992"/>
              <a:gd name="connsiteY2537" fmla="*/ 5524743 h 5823530"/>
              <a:gd name="connsiteX2538" fmla="*/ 5684777 w 5831992"/>
              <a:gd name="connsiteY2538" fmla="*/ 5510515 h 5823530"/>
              <a:gd name="connsiteX2539" fmla="*/ 5675280 w 5831992"/>
              <a:gd name="connsiteY2539" fmla="*/ 5508934 h 5823530"/>
              <a:gd name="connsiteX2540" fmla="*/ 5667365 w 5831992"/>
              <a:gd name="connsiteY2540" fmla="*/ 5497868 h 5823530"/>
              <a:gd name="connsiteX2541" fmla="*/ 5683194 w 5831992"/>
              <a:gd name="connsiteY2541" fmla="*/ 5502611 h 5823530"/>
              <a:gd name="connsiteX2542" fmla="*/ 5702190 w 5831992"/>
              <a:gd name="connsiteY2542" fmla="*/ 5501029 h 5823530"/>
              <a:gd name="connsiteX2543" fmla="*/ 5706939 w 5831992"/>
              <a:gd name="connsiteY2543" fmla="*/ 5504191 h 5823530"/>
              <a:gd name="connsiteX2544" fmla="*/ 5727517 w 5831992"/>
              <a:gd name="connsiteY2544" fmla="*/ 5505772 h 5823530"/>
              <a:gd name="connsiteX2545" fmla="*/ 5737015 w 5831992"/>
              <a:gd name="connsiteY2545" fmla="*/ 5515257 h 5823530"/>
              <a:gd name="connsiteX2546" fmla="*/ 5730683 w 5831992"/>
              <a:gd name="connsiteY2546" fmla="*/ 5516838 h 5823530"/>
              <a:gd name="connsiteX2547" fmla="*/ 5725934 w 5831992"/>
              <a:gd name="connsiteY2547" fmla="*/ 5512096 h 5823530"/>
              <a:gd name="connsiteX2548" fmla="*/ 5714854 w 5831992"/>
              <a:gd name="connsiteY2548" fmla="*/ 5510515 h 5823530"/>
              <a:gd name="connsiteX2549" fmla="*/ 5703773 w 5831992"/>
              <a:gd name="connsiteY2549" fmla="*/ 5521581 h 5823530"/>
              <a:gd name="connsiteX2550" fmla="*/ 5706939 w 5831992"/>
              <a:gd name="connsiteY2550" fmla="*/ 5532648 h 5823530"/>
              <a:gd name="connsiteX2551" fmla="*/ 5703773 w 5831992"/>
              <a:gd name="connsiteY2551" fmla="*/ 5538971 h 5823530"/>
              <a:gd name="connsiteX2552" fmla="*/ 5710105 w 5831992"/>
              <a:gd name="connsiteY2552" fmla="*/ 5543714 h 5823530"/>
              <a:gd name="connsiteX2553" fmla="*/ 5713271 w 5831992"/>
              <a:gd name="connsiteY2553" fmla="*/ 5551618 h 5823530"/>
              <a:gd name="connsiteX2554" fmla="*/ 5706939 w 5831992"/>
              <a:gd name="connsiteY2554" fmla="*/ 5556361 h 5823530"/>
              <a:gd name="connsiteX2555" fmla="*/ 5703773 w 5831992"/>
              <a:gd name="connsiteY2555" fmla="*/ 5565846 h 5823530"/>
              <a:gd name="connsiteX2556" fmla="*/ 5697441 w 5831992"/>
              <a:gd name="connsiteY2556" fmla="*/ 5569008 h 5823530"/>
              <a:gd name="connsiteX2557" fmla="*/ 5697441 w 5831992"/>
              <a:gd name="connsiteY2557" fmla="*/ 5575331 h 5823530"/>
              <a:gd name="connsiteX2558" fmla="*/ 5703773 w 5831992"/>
              <a:gd name="connsiteY2558" fmla="*/ 5578493 h 5823530"/>
              <a:gd name="connsiteX2559" fmla="*/ 5700607 w 5831992"/>
              <a:gd name="connsiteY2559" fmla="*/ 5584816 h 5823530"/>
              <a:gd name="connsiteX2560" fmla="*/ 5714854 w 5831992"/>
              <a:gd name="connsiteY2560" fmla="*/ 5583236 h 5823530"/>
              <a:gd name="connsiteX2561" fmla="*/ 5718019 w 5831992"/>
              <a:gd name="connsiteY2561" fmla="*/ 5581655 h 5823530"/>
              <a:gd name="connsiteX2562" fmla="*/ 5719602 w 5831992"/>
              <a:gd name="connsiteY2562" fmla="*/ 5584816 h 5823530"/>
              <a:gd name="connsiteX2563" fmla="*/ 5730683 w 5831992"/>
              <a:gd name="connsiteY2563" fmla="*/ 5584816 h 5823530"/>
              <a:gd name="connsiteX2564" fmla="*/ 5729100 w 5831992"/>
              <a:gd name="connsiteY2564" fmla="*/ 5597464 h 5823530"/>
              <a:gd name="connsiteX2565" fmla="*/ 5716436 w 5831992"/>
              <a:gd name="connsiteY2565" fmla="*/ 5592721 h 5823530"/>
              <a:gd name="connsiteX2566" fmla="*/ 5706939 w 5831992"/>
              <a:gd name="connsiteY2566" fmla="*/ 5597464 h 5823530"/>
              <a:gd name="connsiteX2567" fmla="*/ 5703773 w 5831992"/>
              <a:gd name="connsiteY2567" fmla="*/ 5608530 h 5823530"/>
              <a:gd name="connsiteX2568" fmla="*/ 5708522 w 5831992"/>
              <a:gd name="connsiteY2568" fmla="*/ 5619596 h 5823530"/>
              <a:gd name="connsiteX2569" fmla="*/ 5713271 w 5831992"/>
              <a:gd name="connsiteY2569" fmla="*/ 5622758 h 5823530"/>
              <a:gd name="connsiteX2570" fmla="*/ 5729100 w 5831992"/>
              <a:gd name="connsiteY2570" fmla="*/ 5619596 h 5823530"/>
              <a:gd name="connsiteX2571" fmla="*/ 5732266 w 5831992"/>
              <a:gd name="connsiteY2571" fmla="*/ 5632243 h 5823530"/>
              <a:gd name="connsiteX2572" fmla="*/ 5729100 w 5831992"/>
              <a:gd name="connsiteY2572" fmla="*/ 5638566 h 5823530"/>
              <a:gd name="connsiteX2573" fmla="*/ 5724351 w 5831992"/>
              <a:gd name="connsiteY2573" fmla="*/ 5635405 h 5823530"/>
              <a:gd name="connsiteX2574" fmla="*/ 5714854 w 5831992"/>
              <a:gd name="connsiteY2574" fmla="*/ 5633824 h 5823530"/>
              <a:gd name="connsiteX2575" fmla="*/ 5714854 w 5831992"/>
              <a:gd name="connsiteY2575" fmla="*/ 5635405 h 5823530"/>
              <a:gd name="connsiteX2576" fmla="*/ 5703773 w 5831992"/>
              <a:gd name="connsiteY2576" fmla="*/ 5643309 h 5823530"/>
              <a:gd name="connsiteX2577" fmla="*/ 5703773 w 5831992"/>
              <a:gd name="connsiteY2577" fmla="*/ 5655957 h 5823530"/>
              <a:gd name="connsiteX2578" fmla="*/ 5713271 w 5831992"/>
              <a:gd name="connsiteY2578" fmla="*/ 5663861 h 5823530"/>
              <a:gd name="connsiteX2579" fmla="*/ 5714854 w 5831992"/>
              <a:gd name="connsiteY2579" fmla="*/ 5665442 h 5823530"/>
              <a:gd name="connsiteX2580" fmla="*/ 5716436 w 5831992"/>
              <a:gd name="connsiteY2580" fmla="*/ 5670185 h 5823530"/>
              <a:gd name="connsiteX2581" fmla="*/ 5711688 w 5831992"/>
              <a:gd name="connsiteY2581" fmla="*/ 5673346 h 5823530"/>
              <a:gd name="connsiteX2582" fmla="*/ 5703773 w 5831992"/>
              <a:gd name="connsiteY2582" fmla="*/ 5670185 h 5823530"/>
              <a:gd name="connsiteX2583" fmla="*/ 5699024 w 5831992"/>
              <a:gd name="connsiteY2583" fmla="*/ 5681251 h 5823530"/>
              <a:gd name="connsiteX2584" fmla="*/ 5689526 w 5831992"/>
              <a:gd name="connsiteY2584" fmla="*/ 5678089 h 5823530"/>
              <a:gd name="connsiteX2585" fmla="*/ 5697441 w 5831992"/>
              <a:gd name="connsiteY2585" fmla="*/ 5682831 h 5823530"/>
              <a:gd name="connsiteX2586" fmla="*/ 5692692 w 5831992"/>
              <a:gd name="connsiteY2586" fmla="*/ 5695479 h 5823530"/>
              <a:gd name="connsiteX2587" fmla="*/ 5691109 w 5831992"/>
              <a:gd name="connsiteY2587" fmla="*/ 5682831 h 5823530"/>
              <a:gd name="connsiteX2588" fmla="*/ 5683194 w 5831992"/>
              <a:gd name="connsiteY2588" fmla="*/ 5676508 h 5823530"/>
              <a:gd name="connsiteX2589" fmla="*/ 5681611 w 5831992"/>
              <a:gd name="connsiteY2589" fmla="*/ 5676508 h 5823530"/>
              <a:gd name="connsiteX2590" fmla="*/ 5687943 w 5831992"/>
              <a:gd name="connsiteY2590" fmla="*/ 5673346 h 5823530"/>
              <a:gd name="connsiteX2591" fmla="*/ 5692692 w 5831992"/>
              <a:gd name="connsiteY2591" fmla="*/ 5663861 h 5823530"/>
              <a:gd name="connsiteX2592" fmla="*/ 5689526 w 5831992"/>
              <a:gd name="connsiteY2592" fmla="*/ 5659119 h 5823530"/>
              <a:gd name="connsiteX2593" fmla="*/ 5692692 w 5831992"/>
              <a:gd name="connsiteY2593" fmla="*/ 5654376 h 5823530"/>
              <a:gd name="connsiteX2594" fmla="*/ 5692692 w 5831992"/>
              <a:gd name="connsiteY2594" fmla="*/ 5644891 h 5823530"/>
              <a:gd name="connsiteX2595" fmla="*/ 5681611 w 5831992"/>
              <a:gd name="connsiteY2595" fmla="*/ 5633824 h 5823530"/>
              <a:gd name="connsiteX2596" fmla="*/ 5672114 w 5831992"/>
              <a:gd name="connsiteY2596" fmla="*/ 5633824 h 5823530"/>
              <a:gd name="connsiteX2597" fmla="*/ 5665782 w 5831992"/>
              <a:gd name="connsiteY2597" fmla="*/ 5636986 h 5823530"/>
              <a:gd name="connsiteX2598" fmla="*/ 5664199 w 5831992"/>
              <a:gd name="connsiteY2598" fmla="*/ 5635405 h 5823530"/>
              <a:gd name="connsiteX2599" fmla="*/ 5651535 w 5831992"/>
              <a:gd name="connsiteY2599" fmla="*/ 5643309 h 5823530"/>
              <a:gd name="connsiteX2600" fmla="*/ 5651535 w 5831992"/>
              <a:gd name="connsiteY2600" fmla="*/ 5644891 h 5823530"/>
              <a:gd name="connsiteX2601" fmla="*/ 5645203 w 5831992"/>
              <a:gd name="connsiteY2601" fmla="*/ 5636986 h 5823530"/>
              <a:gd name="connsiteX2602" fmla="*/ 5640455 w 5831992"/>
              <a:gd name="connsiteY2602" fmla="*/ 5633824 h 5823530"/>
              <a:gd name="connsiteX2603" fmla="*/ 5630957 w 5831992"/>
              <a:gd name="connsiteY2603" fmla="*/ 5633824 h 5823530"/>
              <a:gd name="connsiteX2604" fmla="*/ 5629374 w 5831992"/>
              <a:gd name="connsiteY2604" fmla="*/ 5633824 h 5823530"/>
              <a:gd name="connsiteX2605" fmla="*/ 5616710 w 5831992"/>
              <a:gd name="connsiteY2605" fmla="*/ 5644891 h 5823530"/>
              <a:gd name="connsiteX2606" fmla="*/ 5618293 w 5831992"/>
              <a:gd name="connsiteY2606" fmla="*/ 5655957 h 5823530"/>
              <a:gd name="connsiteX2607" fmla="*/ 5607213 w 5831992"/>
              <a:gd name="connsiteY2607" fmla="*/ 5659119 h 5823530"/>
              <a:gd name="connsiteX2608" fmla="*/ 5610378 w 5831992"/>
              <a:gd name="connsiteY2608" fmla="*/ 5654376 h 5823530"/>
              <a:gd name="connsiteX2609" fmla="*/ 5610378 w 5831992"/>
              <a:gd name="connsiteY2609" fmla="*/ 5651214 h 5823530"/>
              <a:gd name="connsiteX2610" fmla="*/ 5605630 w 5831992"/>
              <a:gd name="connsiteY2610" fmla="*/ 5624338 h 5823530"/>
              <a:gd name="connsiteX2611" fmla="*/ 5596132 w 5831992"/>
              <a:gd name="connsiteY2611" fmla="*/ 5624338 h 5823530"/>
              <a:gd name="connsiteX2612" fmla="*/ 5608795 w 5831992"/>
              <a:gd name="connsiteY2612" fmla="*/ 5603787 h 5823530"/>
              <a:gd name="connsiteX2613" fmla="*/ 5588217 w 5831992"/>
              <a:gd name="connsiteY2613" fmla="*/ 5591140 h 5823530"/>
              <a:gd name="connsiteX2614" fmla="*/ 5588217 w 5831992"/>
              <a:gd name="connsiteY2614" fmla="*/ 5592721 h 5823530"/>
              <a:gd name="connsiteX2615" fmla="*/ 5586634 w 5831992"/>
              <a:gd name="connsiteY2615" fmla="*/ 5592721 h 5823530"/>
              <a:gd name="connsiteX2616" fmla="*/ 5578719 w 5831992"/>
              <a:gd name="connsiteY2616" fmla="*/ 5597464 h 5823530"/>
              <a:gd name="connsiteX2617" fmla="*/ 5575553 w 5831992"/>
              <a:gd name="connsiteY2617" fmla="*/ 5603787 h 5823530"/>
              <a:gd name="connsiteX2618" fmla="*/ 5588217 w 5831992"/>
              <a:gd name="connsiteY2618" fmla="*/ 5624338 h 5823530"/>
              <a:gd name="connsiteX2619" fmla="*/ 5592966 w 5831992"/>
              <a:gd name="connsiteY2619" fmla="*/ 5624338 h 5823530"/>
              <a:gd name="connsiteX2620" fmla="*/ 5588217 w 5831992"/>
              <a:gd name="connsiteY2620" fmla="*/ 5630663 h 5823530"/>
              <a:gd name="connsiteX2621" fmla="*/ 5577136 w 5831992"/>
              <a:gd name="connsiteY2621" fmla="*/ 5625920 h 5823530"/>
              <a:gd name="connsiteX2622" fmla="*/ 5567639 w 5831992"/>
              <a:gd name="connsiteY2622" fmla="*/ 5644891 h 5823530"/>
              <a:gd name="connsiteX2623" fmla="*/ 5547060 w 5831992"/>
              <a:gd name="connsiteY2623" fmla="*/ 5632243 h 5823530"/>
              <a:gd name="connsiteX2624" fmla="*/ 5535979 w 5831992"/>
              <a:gd name="connsiteY2624" fmla="*/ 5638566 h 5823530"/>
              <a:gd name="connsiteX2625" fmla="*/ 5532814 w 5831992"/>
              <a:gd name="connsiteY2625" fmla="*/ 5646471 h 5823530"/>
              <a:gd name="connsiteX2626" fmla="*/ 5553392 w 5831992"/>
              <a:gd name="connsiteY2626" fmla="*/ 5667022 h 5823530"/>
              <a:gd name="connsiteX2627" fmla="*/ 5566056 w 5831992"/>
              <a:gd name="connsiteY2627" fmla="*/ 5657537 h 5823530"/>
              <a:gd name="connsiteX2628" fmla="*/ 5578719 w 5831992"/>
              <a:gd name="connsiteY2628" fmla="*/ 5668604 h 5823530"/>
              <a:gd name="connsiteX2629" fmla="*/ 5585051 w 5831992"/>
              <a:gd name="connsiteY2629" fmla="*/ 5665442 h 5823530"/>
              <a:gd name="connsiteX2630" fmla="*/ 5588217 w 5831992"/>
              <a:gd name="connsiteY2630" fmla="*/ 5667022 h 5823530"/>
              <a:gd name="connsiteX2631" fmla="*/ 5599298 w 5831992"/>
              <a:gd name="connsiteY2631" fmla="*/ 5665442 h 5823530"/>
              <a:gd name="connsiteX2632" fmla="*/ 5600881 w 5831992"/>
              <a:gd name="connsiteY2632" fmla="*/ 5665442 h 5823530"/>
              <a:gd name="connsiteX2633" fmla="*/ 5591383 w 5831992"/>
              <a:gd name="connsiteY2633" fmla="*/ 5673346 h 5823530"/>
              <a:gd name="connsiteX2634" fmla="*/ 5583468 w 5831992"/>
              <a:gd name="connsiteY2634" fmla="*/ 5670185 h 5823530"/>
              <a:gd name="connsiteX2635" fmla="*/ 5562890 w 5831992"/>
              <a:gd name="connsiteY2635" fmla="*/ 5679670 h 5823530"/>
              <a:gd name="connsiteX2636" fmla="*/ 5556558 w 5831992"/>
              <a:gd name="connsiteY2636" fmla="*/ 5673346 h 5823530"/>
              <a:gd name="connsiteX2637" fmla="*/ 5547060 w 5831992"/>
              <a:gd name="connsiteY2637" fmla="*/ 5673346 h 5823530"/>
              <a:gd name="connsiteX2638" fmla="*/ 5545477 w 5831992"/>
              <a:gd name="connsiteY2638" fmla="*/ 5673346 h 5823530"/>
              <a:gd name="connsiteX2639" fmla="*/ 5532814 w 5831992"/>
              <a:gd name="connsiteY2639" fmla="*/ 5697059 h 5823530"/>
              <a:gd name="connsiteX2640" fmla="*/ 5543894 w 5831992"/>
              <a:gd name="connsiteY2640" fmla="*/ 5709707 h 5823530"/>
              <a:gd name="connsiteX2641" fmla="*/ 5564473 w 5831992"/>
              <a:gd name="connsiteY2641" fmla="*/ 5703383 h 5823530"/>
              <a:gd name="connsiteX2642" fmla="*/ 5572387 w 5831992"/>
              <a:gd name="connsiteY2642" fmla="*/ 5711287 h 5823530"/>
              <a:gd name="connsiteX2643" fmla="*/ 5577136 w 5831992"/>
              <a:gd name="connsiteY2643" fmla="*/ 5712869 h 5823530"/>
              <a:gd name="connsiteX2644" fmla="*/ 5583468 w 5831992"/>
              <a:gd name="connsiteY2644" fmla="*/ 5712869 h 5823530"/>
              <a:gd name="connsiteX2645" fmla="*/ 5591383 w 5831992"/>
              <a:gd name="connsiteY2645" fmla="*/ 5709707 h 5823530"/>
              <a:gd name="connsiteX2646" fmla="*/ 5597715 w 5831992"/>
              <a:gd name="connsiteY2646" fmla="*/ 5709707 h 5823530"/>
              <a:gd name="connsiteX2647" fmla="*/ 5608795 w 5831992"/>
              <a:gd name="connsiteY2647" fmla="*/ 5698641 h 5823530"/>
              <a:gd name="connsiteX2648" fmla="*/ 5610378 w 5831992"/>
              <a:gd name="connsiteY2648" fmla="*/ 5698641 h 5823530"/>
              <a:gd name="connsiteX2649" fmla="*/ 5611961 w 5831992"/>
              <a:gd name="connsiteY2649" fmla="*/ 5709707 h 5823530"/>
              <a:gd name="connsiteX2650" fmla="*/ 5616710 w 5831992"/>
              <a:gd name="connsiteY2650" fmla="*/ 5695479 h 5823530"/>
              <a:gd name="connsiteX2651" fmla="*/ 5618293 w 5831992"/>
              <a:gd name="connsiteY2651" fmla="*/ 5698641 h 5823530"/>
              <a:gd name="connsiteX2652" fmla="*/ 5637289 w 5831992"/>
              <a:gd name="connsiteY2652" fmla="*/ 5709707 h 5823530"/>
              <a:gd name="connsiteX2653" fmla="*/ 5651535 w 5831992"/>
              <a:gd name="connsiteY2653" fmla="*/ 5689155 h 5823530"/>
              <a:gd name="connsiteX2654" fmla="*/ 5651535 w 5831992"/>
              <a:gd name="connsiteY2654" fmla="*/ 5687574 h 5823530"/>
              <a:gd name="connsiteX2655" fmla="*/ 5637289 w 5831992"/>
              <a:gd name="connsiteY2655" fmla="*/ 5674927 h 5823530"/>
              <a:gd name="connsiteX2656" fmla="*/ 5635706 w 5831992"/>
              <a:gd name="connsiteY2656" fmla="*/ 5674927 h 5823530"/>
              <a:gd name="connsiteX2657" fmla="*/ 5638872 w 5831992"/>
              <a:gd name="connsiteY2657" fmla="*/ 5668604 h 5823530"/>
              <a:gd name="connsiteX2658" fmla="*/ 5632540 w 5831992"/>
              <a:gd name="connsiteY2658" fmla="*/ 5667022 h 5823530"/>
              <a:gd name="connsiteX2659" fmla="*/ 5638872 w 5831992"/>
              <a:gd name="connsiteY2659" fmla="*/ 5667022 h 5823530"/>
              <a:gd name="connsiteX2660" fmla="*/ 5645203 w 5831992"/>
              <a:gd name="connsiteY2660" fmla="*/ 5662280 h 5823530"/>
              <a:gd name="connsiteX2661" fmla="*/ 5648369 w 5831992"/>
              <a:gd name="connsiteY2661" fmla="*/ 5657537 h 5823530"/>
              <a:gd name="connsiteX2662" fmla="*/ 5651535 w 5831992"/>
              <a:gd name="connsiteY2662" fmla="*/ 5668604 h 5823530"/>
              <a:gd name="connsiteX2663" fmla="*/ 5659450 w 5831992"/>
              <a:gd name="connsiteY2663" fmla="*/ 5678089 h 5823530"/>
              <a:gd name="connsiteX2664" fmla="*/ 5665782 w 5831992"/>
              <a:gd name="connsiteY2664" fmla="*/ 5678089 h 5823530"/>
              <a:gd name="connsiteX2665" fmla="*/ 5661033 w 5831992"/>
              <a:gd name="connsiteY2665" fmla="*/ 5684413 h 5823530"/>
              <a:gd name="connsiteX2666" fmla="*/ 5662616 w 5831992"/>
              <a:gd name="connsiteY2666" fmla="*/ 5701802 h 5823530"/>
              <a:gd name="connsiteX2667" fmla="*/ 5668948 w 5831992"/>
              <a:gd name="connsiteY2667" fmla="*/ 5706545 h 5823530"/>
              <a:gd name="connsiteX2668" fmla="*/ 5686360 w 5831992"/>
              <a:gd name="connsiteY2668" fmla="*/ 5704964 h 5823530"/>
              <a:gd name="connsiteX2669" fmla="*/ 5691109 w 5831992"/>
              <a:gd name="connsiteY2669" fmla="*/ 5698641 h 5823530"/>
              <a:gd name="connsiteX2670" fmla="*/ 5692692 w 5831992"/>
              <a:gd name="connsiteY2670" fmla="*/ 5697059 h 5823530"/>
              <a:gd name="connsiteX2671" fmla="*/ 5699024 w 5831992"/>
              <a:gd name="connsiteY2671" fmla="*/ 5704964 h 5823530"/>
              <a:gd name="connsiteX2672" fmla="*/ 5697441 w 5831992"/>
              <a:gd name="connsiteY2672" fmla="*/ 5711287 h 5823530"/>
              <a:gd name="connsiteX2673" fmla="*/ 5710105 w 5831992"/>
              <a:gd name="connsiteY2673" fmla="*/ 5720773 h 5823530"/>
              <a:gd name="connsiteX2674" fmla="*/ 5703773 w 5831992"/>
              <a:gd name="connsiteY2674" fmla="*/ 5728677 h 5823530"/>
              <a:gd name="connsiteX2675" fmla="*/ 5713271 w 5831992"/>
              <a:gd name="connsiteY2675" fmla="*/ 5749229 h 5823530"/>
              <a:gd name="connsiteX2676" fmla="*/ 5718019 w 5831992"/>
              <a:gd name="connsiteY2676" fmla="*/ 5749229 h 5823530"/>
              <a:gd name="connsiteX2677" fmla="*/ 5722768 w 5831992"/>
              <a:gd name="connsiteY2677" fmla="*/ 5760295 h 5823530"/>
              <a:gd name="connsiteX2678" fmla="*/ 5716436 w 5831992"/>
              <a:gd name="connsiteY2678" fmla="*/ 5758714 h 5823530"/>
              <a:gd name="connsiteX2679" fmla="*/ 5710105 w 5831992"/>
              <a:gd name="connsiteY2679" fmla="*/ 5752391 h 5823530"/>
              <a:gd name="connsiteX2680" fmla="*/ 5710105 w 5831992"/>
              <a:gd name="connsiteY2680" fmla="*/ 5749229 h 5823530"/>
              <a:gd name="connsiteX2681" fmla="*/ 5708522 w 5831992"/>
              <a:gd name="connsiteY2681" fmla="*/ 5750809 h 5823530"/>
              <a:gd name="connsiteX2682" fmla="*/ 5691109 w 5831992"/>
              <a:gd name="connsiteY2682" fmla="*/ 5752391 h 5823530"/>
              <a:gd name="connsiteX2683" fmla="*/ 5689526 w 5831992"/>
              <a:gd name="connsiteY2683" fmla="*/ 5763457 h 5823530"/>
              <a:gd name="connsiteX2684" fmla="*/ 5675280 w 5831992"/>
              <a:gd name="connsiteY2684" fmla="*/ 5758714 h 5823530"/>
              <a:gd name="connsiteX2685" fmla="*/ 5673697 w 5831992"/>
              <a:gd name="connsiteY2685" fmla="*/ 5758714 h 5823530"/>
              <a:gd name="connsiteX2686" fmla="*/ 5665782 w 5831992"/>
              <a:gd name="connsiteY2686" fmla="*/ 5761876 h 5823530"/>
              <a:gd name="connsiteX2687" fmla="*/ 5659450 w 5831992"/>
              <a:gd name="connsiteY2687" fmla="*/ 5776104 h 5823530"/>
              <a:gd name="connsiteX2688" fmla="*/ 5659450 w 5831992"/>
              <a:gd name="connsiteY2688" fmla="*/ 5779265 h 5823530"/>
              <a:gd name="connsiteX2689" fmla="*/ 5654701 w 5831992"/>
              <a:gd name="connsiteY2689" fmla="*/ 5777685 h 5823530"/>
              <a:gd name="connsiteX2690" fmla="*/ 5661033 w 5831992"/>
              <a:gd name="connsiteY2690" fmla="*/ 5782428 h 5823530"/>
              <a:gd name="connsiteX2691" fmla="*/ 5662616 w 5831992"/>
              <a:gd name="connsiteY2691" fmla="*/ 5785589 h 5823530"/>
              <a:gd name="connsiteX2692" fmla="*/ 5648369 w 5831992"/>
              <a:gd name="connsiteY2692" fmla="*/ 5785589 h 5823530"/>
              <a:gd name="connsiteX2693" fmla="*/ 5651535 w 5831992"/>
              <a:gd name="connsiteY2693" fmla="*/ 5780846 h 5823530"/>
              <a:gd name="connsiteX2694" fmla="*/ 5651535 w 5831992"/>
              <a:gd name="connsiteY2694" fmla="*/ 5769780 h 5823530"/>
              <a:gd name="connsiteX2695" fmla="*/ 5640455 w 5831992"/>
              <a:gd name="connsiteY2695" fmla="*/ 5758714 h 5823530"/>
              <a:gd name="connsiteX2696" fmla="*/ 5630957 w 5831992"/>
              <a:gd name="connsiteY2696" fmla="*/ 5757134 h 5823530"/>
              <a:gd name="connsiteX2697" fmla="*/ 5630957 w 5831992"/>
              <a:gd name="connsiteY2697" fmla="*/ 5758714 h 5823530"/>
              <a:gd name="connsiteX2698" fmla="*/ 5619876 w 5831992"/>
              <a:gd name="connsiteY2698" fmla="*/ 5763457 h 5823530"/>
              <a:gd name="connsiteX2699" fmla="*/ 5616710 w 5831992"/>
              <a:gd name="connsiteY2699" fmla="*/ 5769780 h 5823530"/>
              <a:gd name="connsiteX2700" fmla="*/ 5616710 w 5831992"/>
              <a:gd name="connsiteY2700" fmla="*/ 5780846 h 5823530"/>
              <a:gd name="connsiteX2701" fmla="*/ 5610378 w 5831992"/>
              <a:gd name="connsiteY2701" fmla="*/ 5780846 h 5823530"/>
              <a:gd name="connsiteX2702" fmla="*/ 5610378 w 5831992"/>
              <a:gd name="connsiteY2702" fmla="*/ 5771361 h 5823530"/>
              <a:gd name="connsiteX2703" fmla="*/ 5596132 w 5831992"/>
              <a:gd name="connsiteY2703" fmla="*/ 5757134 h 5823530"/>
              <a:gd name="connsiteX2704" fmla="*/ 5597715 w 5831992"/>
              <a:gd name="connsiteY2704" fmla="*/ 5750809 h 5823530"/>
              <a:gd name="connsiteX2705" fmla="*/ 5599298 w 5831992"/>
              <a:gd name="connsiteY2705" fmla="*/ 5750809 h 5823530"/>
              <a:gd name="connsiteX2706" fmla="*/ 5602464 w 5831992"/>
              <a:gd name="connsiteY2706" fmla="*/ 5749229 h 5823530"/>
              <a:gd name="connsiteX2707" fmla="*/ 5610378 w 5831992"/>
              <a:gd name="connsiteY2707" fmla="*/ 5733420 h 5823530"/>
              <a:gd name="connsiteX2708" fmla="*/ 5589800 w 5831992"/>
              <a:gd name="connsiteY2708" fmla="*/ 5716030 h 5823530"/>
              <a:gd name="connsiteX2709" fmla="*/ 5573970 w 5831992"/>
              <a:gd name="connsiteY2709" fmla="*/ 5731839 h 5823530"/>
              <a:gd name="connsiteX2710" fmla="*/ 5569222 w 5831992"/>
              <a:gd name="connsiteY2710" fmla="*/ 5736581 h 5823530"/>
              <a:gd name="connsiteX2711" fmla="*/ 5569222 w 5831992"/>
              <a:gd name="connsiteY2711" fmla="*/ 5733420 h 5823530"/>
              <a:gd name="connsiteX2712" fmla="*/ 5569222 w 5831992"/>
              <a:gd name="connsiteY2712" fmla="*/ 5731839 h 5823530"/>
              <a:gd name="connsiteX2713" fmla="*/ 5569222 w 5831992"/>
              <a:gd name="connsiteY2713" fmla="*/ 5730258 h 5823530"/>
              <a:gd name="connsiteX2714" fmla="*/ 5548643 w 5831992"/>
              <a:gd name="connsiteY2714" fmla="*/ 5714449 h 5823530"/>
              <a:gd name="connsiteX2715" fmla="*/ 5547060 w 5831992"/>
              <a:gd name="connsiteY2715" fmla="*/ 5716030 h 5823530"/>
              <a:gd name="connsiteX2716" fmla="*/ 5539145 w 5831992"/>
              <a:gd name="connsiteY2716" fmla="*/ 5717611 h 5823530"/>
              <a:gd name="connsiteX2717" fmla="*/ 5535979 w 5831992"/>
              <a:gd name="connsiteY2717" fmla="*/ 5722354 h 5823530"/>
              <a:gd name="connsiteX2718" fmla="*/ 5526482 w 5831992"/>
              <a:gd name="connsiteY2718" fmla="*/ 5706545 h 5823530"/>
              <a:gd name="connsiteX2719" fmla="*/ 5528065 w 5831992"/>
              <a:gd name="connsiteY2719" fmla="*/ 5703383 h 5823530"/>
              <a:gd name="connsiteX2720" fmla="*/ 5521733 w 5831992"/>
              <a:gd name="connsiteY2720" fmla="*/ 5704964 h 5823530"/>
              <a:gd name="connsiteX2721" fmla="*/ 5526482 w 5831992"/>
              <a:gd name="connsiteY2721" fmla="*/ 5692316 h 5823530"/>
              <a:gd name="connsiteX2722" fmla="*/ 5505903 w 5831992"/>
              <a:gd name="connsiteY2722" fmla="*/ 5673346 h 5823530"/>
              <a:gd name="connsiteX2723" fmla="*/ 5504320 w 5831992"/>
              <a:gd name="connsiteY2723" fmla="*/ 5673346 h 5823530"/>
              <a:gd name="connsiteX2724" fmla="*/ 5494823 w 5831992"/>
              <a:gd name="connsiteY2724" fmla="*/ 5678089 h 5823530"/>
              <a:gd name="connsiteX2725" fmla="*/ 5488491 w 5831992"/>
              <a:gd name="connsiteY2725" fmla="*/ 5692316 h 5823530"/>
              <a:gd name="connsiteX2726" fmla="*/ 5491657 w 5831992"/>
              <a:gd name="connsiteY2726" fmla="*/ 5700221 h 5823530"/>
              <a:gd name="connsiteX2727" fmla="*/ 5485325 w 5831992"/>
              <a:gd name="connsiteY2727" fmla="*/ 5697059 h 5823530"/>
              <a:gd name="connsiteX2728" fmla="*/ 5483742 w 5831992"/>
              <a:gd name="connsiteY2728" fmla="*/ 5682831 h 5823530"/>
              <a:gd name="connsiteX2729" fmla="*/ 5474244 w 5831992"/>
              <a:gd name="connsiteY2729" fmla="*/ 5673346 h 5823530"/>
              <a:gd name="connsiteX2730" fmla="*/ 5461581 w 5831992"/>
              <a:gd name="connsiteY2730" fmla="*/ 5673346 h 5823530"/>
              <a:gd name="connsiteX2731" fmla="*/ 5448918 w 5831992"/>
              <a:gd name="connsiteY2731" fmla="*/ 5682831 h 5823530"/>
              <a:gd name="connsiteX2732" fmla="*/ 5448918 w 5831992"/>
              <a:gd name="connsiteY2732" fmla="*/ 5700221 h 5823530"/>
              <a:gd name="connsiteX2733" fmla="*/ 5458415 w 5831992"/>
              <a:gd name="connsiteY2733" fmla="*/ 5709707 h 5823530"/>
              <a:gd name="connsiteX2734" fmla="*/ 5461581 w 5831992"/>
              <a:gd name="connsiteY2734" fmla="*/ 5711287 h 5823530"/>
              <a:gd name="connsiteX2735" fmla="*/ 5477410 w 5831992"/>
              <a:gd name="connsiteY2735" fmla="*/ 5708126 h 5823530"/>
              <a:gd name="connsiteX2736" fmla="*/ 5471078 w 5831992"/>
              <a:gd name="connsiteY2736" fmla="*/ 5714449 h 5823530"/>
              <a:gd name="connsiteX2737" fmla="*/ 5464747 w 5831992"/>
              <a:gd name="connsiteY2737" fmla="*/ 5714449 h 5823530"/>
              <a:gd name="connsiteX2738" fmla="*/ 5447335 w 5831992"/>
              <a:gd name="connsiteY2738" fmla="*/ 5727096 h 5823530"/>
              <a:gd name="connsiteX2739" fmla="*/ 5447335 w 5831992"/>
              <a:gd name="connsiteY2739" fmla="*/ 5731839 h 5823530"/>
              <a:gd name="connsiteX2740" fmla="*/ 5444169 w 5831992"/>
              <a:gd name="connsiteY2740" fmla="*/ 5731839 h 5823530"/>
              <a:gd name="connsiteX2741" fmla="*/ 5437837 w 5831992"/>
              <a:gd name="connsiteY2741" fmla="*/ 5719192 h 5823530"/>
              <a:gd name="connsiteX2742" fmla="*/ 5429922 w 5831992"/>
              <a:gd name="connsiteY2742" fmla="*/ 5714449 h 5823530"/>
              <a:gd name="connsiteX2743" fmla="*/ 5426756 w 5831992"/>
              <a:gd name="connsiteY2743" fmla="*/ 5711287 h 5823530"/>
              <a:gd name="connsiteX2744" fmla="*/ 5444169 w 5831992"/>
              <a:gd name="connsiteY2744" fmla="*/ 5692316 h 5823530"/>
              <a:gd name="connsiteX2745" fmla="*/ 5442586 w 5831992"/>
              <a:gd name="connsiteY2745" fmla="*/ 5687574 h 5823530"/>
              <a:gd name="connsiteX2746" fmla="*/ 5447335 w 5831992"/>
              <a:gd name="connsiteY2746" fmla="*/ 5685993 h 5823530"/>
              <a:gd name="connsiteX2747" fmla="*/ 5447335 w 5831992"/>
              <a:gd name="connsiteY2747" fmla="*/ 5670185 h 5823530"/>
              <a:gd name="connsiteX2748" fmla="*/ 5441003 w 5831992"/>
              <a:gd name="connsiteY2748" fmla="*/ 5660699 h 5823530"/>
              <a:gd name="connsiteX2749" fmla="*/ 5439420 w 5831992"/>
              <a:gd name="connsiteY2749" fmla="*/ 5660699 h 5823530"/>
              <a:gd name="connsiteX2750" fmla="*/ 5442586 w 5831992"/>
              <a:gd name="connsiteY2750" fmla="*/ 5649633 h 5823530"/>
              <a:gd name="connsiteX2751" fmla="*/ 5433088 w 5831992"/>
              <a:gd name="connsiteY2751" fmla="*/ 5633824 h 5823530"/>
              <a:gd name="connsiteX2752" fmla="*/ 5422007 w 5831992"/>
              <a:gd name="connsiteY2752" fmla="*/ 5630663 h 5823530"/>
              <a:gd name="connsiteX2753" fmla="*/ 5414093 w 5831992"/>
              <a:gd name="connsiteY2753" fmla="*/ 5633824 h 5823530"/>
              <a:gd name="connsiteX2754" fmla="*/ 5404595 w 5831992"/>
              <a:gd name="connsiteY2754" fmla="*/ 5649633 h 5823530"/>
              <a:gd name="connsiteX2755" fmla="*/ 5410927 w 5831992"/>
              <a:gd name="connsiteY2755" fmla="*/ 5663861 h 5823530"/>
              <a:gd name="connsiteX2756" fmla="*/ 5401429 w 5831992"/>
              <a:gd name="connsiteY2756" fmla="*/ 5659119 h 5823530"/>
              <a:gd name="connsiteX2757" fmla="*/ 5399846 w 5831992"/>
              <a:gd name="connsiteY2757" fmla="*/ 5652794 h 5823530"/>
              <a:gd name="connsiteX2758" fmla="*/ 5399846 w 5831992"/>
              <a:gd name="connsiteY2758" fmla="*/ 5643309 h 5823530"/>
              <a:gd name="connsiteX2759" fmla="*/ 5387182 w 5831992"/>
              <a:gd name="connsiteY2759" fmla="*/ 5632243 h 5823530"/>
              <a:gd name="connsiteX2760" fmla="*/ 5384017 w 5831992"/>
              <a:gd name="connsiteY2760" fmla="*/ 5627500 h 5823530"/>
              <a:gd name="connsiteX2761" fmla="*/ 5380851 w 5831992"/>
              <a:gd name="connsiteY2761" fmla="*/ 5625920 h 5823530"/>
              <a:gd name="connsiteX2762" fmla="*/ 5399846 w 5831992"/>
              <a:gd name="connsiteY2762" fmla="*/ 5614853 h 5823530"/>
              <a:gd name="connsiteX2763" fmla="*/ 5388765 w 5831992"/>
              <a:gd name="connsiteY2763" fmla="*/ 5591140 h 5823530"/>
              <a:gd name="connsiteX2764" fmla="*/ 5377685 w 5831992"/>
              <a:gd name="connsiteY2764" fmla="*/ 5591140 h 5823530"/>
              <a:gd name="connsiteX2765" fmla="*/ 5365021 w 5831992"/>
              <a:gd name="connsiteY2765" fmla="*/ 5602206 h 5823530"/>
              <a:gd name="connsiteX2766" fmla="*/ 5376102 w 5831992"/>
              <a:gd name="connsiteY2766" fmla="*/ 5625920 h 5823530"/>
              <a:gd name="connsiteX2767" fmla="*/ 5379268 w 5831992"/>
              <a:gd name="connsiteY2767" fmla="*/ 5625920 h 5823530"/>
              <a:gd name="connsiteX2768" fmla="*/ 5374519 w 5831992"/>
              <a:gd name="connsiteY2768" fmla="*/ 5632243 h 5823530"/>
              <a:gd name="connsiteX2769" fmla="*/ 5363438 w 5831992"/>
              <a:gd name="connsiteY2769" fmla="*/ 5643309 h 5823530"/>
              <a:gd name="connsiteX2770" fmla="*/ 5363438 w 5831992"/>
              <a:gd name="connsiteY2770" fmla="*/ 5657537 h 5823530"/>
              <a:gd name="connsiteX2771" fmla="*/ 5366604 w 5831992"/>
              <a:gd name="connsiteY2771" fmla="*/ 5660699 h 5823530"/>
              <a:gd name="connsiteX2772" fmla="*/ 5365021 w 5831992"/>
              <a:gd name="connsiteY2772" fmla="*/ 5660699 h 5823530"/>
              <a:gd name="connsiteX2773" fmla="*/ 5358689 w 5831992"/>
              <a:gd name="connsiteY2773" fmla="*/ 5648052 h 5823530"/>
              <a:gd name="connsiteX2774" fmla="*/ 5346026 w 5831992"/>
              <a:gd name="connsiteY2774" fmla="*/ 5632243 h 5823530"/>
              <a:gd name="connsiteX2775" fmla="*/ 5334945 w 5831992"/>
              <a:gd name="connsiteY2775" fmla="*/ 5632243 h 5823530"/>
              <a:gd name="connsiteX2776" fmla="*/ 5331779 w 5831992"/>
              <a:gd name="connsiteY2776" fmla="*/ 5632243 h 5823530"/>
              <a:gd name="connsiteX2777" fmla="*/ 5334945 w 5831992"/>
              <a:gd name="connsiteY2777" fmla="*/ 5629081 h 5823530"/>
              <a:gd name="connsiteX2778" fmla="*/ 5331779 w 5831992"/>
              <a:gd name="connsiteY2778" fmla="*/ 5624338 h 5823530"/>
              <a:gd name="connsiteX2779" fmla="*/ 5347609 w 5831992"/>
              <a:gd name="connsiteY2779" fmla="*/ 5624338 h 5823530"/>
              <a:gd name="connsiteX2780" fmla="*/ 5349192 w 5831992"/>
              <a:gd name="connsiteY2780" fmla="*/ 5624338 h 5823530"/>
              <a:gd name="connsiteX2781" fmla="*/ 5349192 w 5831992"/>
              <a:gd name="connsiteY2781" fmla="*/ 5625920 h 5823530"/>
              <a:gd name="connsiteX2782" fmla="*/ 5352357 w 5831992"/>
              <a:gd name="connsiteY2782" fmla="*/ 5621177 h 5823530"/>
              <a:gd name="connsiteX2783" fmla="*/ 5357106 w 5831992"/>
              <a:gd name="connsiteY2783" fmla="*/ 5616434 h 5823530"/>
              <a:gd name="connsiteX2784" fmla="*/ 5357106 w 5831992"/>
              <a:gd name="connsiteY2784" fmla="*/ 5600626 h 5823530"/>
              <a:gd name="connsiteX2785" fmla="*/ 5347609 w 5831992"/>
              <a:gd name="connsiteY2785" fmla="*/ 5591140 h 5823530"/>
              <a:gd name="connsiteX2786" fmla="*/ 5336528 w 5831992"/>
              <a:gd name="connsiteY2786" fmla="*/ 5591140 h 5823530"/>
              <a:gd name="connsiteX2787" fmla="*/ 5334945 w 5831992"/>
              <a:gd name="connsiteY2787" fmla="*/ 5591140 h 5823530"/>
              <a:gd name="connsiteX2788" fmla="*/ 5323864 w 5831992"/>
              <a:gd name="connsiteY2788" fmla="*/ 5600626 h 5823530"/>
              <a:gd name="connsiteX2789" fmla="*/ 5322281 w 5831992"/>
              <a:gd name="connsiteY2789" fmla="*/ 5603787 h 5823530"/>
              <a:gd name="connsiteX2790" fmla="*/ 5320698 w 5831992"/>
              <a:gd name="connsiteY2790" fmla="*/ 5599044 h 5823530"/>
              <a:gd name="connsiteX2791" fmla="*/ 5314366 w 5831992"/>
              <a:gd name="connsiteY2791" fmla="*/ 5602206 h 5823530"/>
              <a:gd name="connsiteX2792" fmla="*/ 5304869 w 5831992"/>
              <a:gd name="connsiteY2792" fmla="*/ 5591140 h 5823530"/>
              <a:gd name="connsiteX2793" fmla="*/ 5295371 w 5831992"/>
              <a:gd name="connsiteY2793" fmla="*/ 5591140 h 5823530"/>
              <a:gd name="connsiteX2794" fmla="*/ 5285873 w 5831992"/>
              <a:gd name="connsiteY2794" fmla="*/ 5595883 h 5823530"/>
              <a:gd name="connsiteX2795" fmla="*/ 5281124 w 5831992"/>
              <a:gd name="connsiteY2795" fmla="*/ 5608530 h 5823530"/>
              <a:gd name="connsiteX2796" fmla="*/ 5289039 w 5831992"/>
              <a:gd name="connsiteY2796" fmla="*/ 5624338 h 5823530"/>
              <a:gd name="connsiteX2797" fmla="*/ 5287456 w 5831992"/>
              <a:gd name="connsiteY2797" fmla="*/ 5630663 h 5823530"/>
              <a:gd name="connsiteX2798" fmla="*/ 5295371 w 5831992"/>
              <a:gd name="connsiteY2798" fmla="*/ 5632243 h 5823530"/>
              <a:gd name="connsiteX2799" fmla="*/ 5293788 w 5831992"/>
              <a:gd name="connsiteY2799" fmla="*/ 5632243 h 5823530"/>
              <a:gd name="connsiteX2800" fmla="*/ 5279541 w 5831992"/>
              <a:gd name="connsiteY2800" fmla="*/ 5649633 h 5823530"/>
              <a:gd name="connsiteX2801" fmla="*/ 5296954 w 5831992"/>
              <a:gd name="connsiteY2801" fmla="*/ 5668604 h 5823530"/>
              <a:gd name="connsiteX2802" fmla="*/ 5300120 w 5831992"/>
              <a:gd name="connsiteY2802" fmla="*/ 5668604 h 5823530"/>
              <a:gd name="connsiteX2803" fmla="*/ 5314366 w 5831992"/>
              <a:gd name="connsiteY2803" fmla="*/ 5659119 h 5823530"/>
              <a:gd name="connsiteX2804" fmla="*/ 5320698 w 5831992"/>
              <a:gd name="connsiteY2804" fmla="*/ 5662280 h 5823530"/>
              <a:gd name="connsiteX2805" fmla="*/ 5315949 w 5831992"/>
              <a:gd name="connsiteY2805" fmla="*/ 5654376 h 5823530"/>
              <a:gd name="connsiteX2806" fmla="*/ 5315949 w 5831992"/>
              <a:gd name="connsiteY2806" fmla="*/ 5649633 h 5823530"/>
              <a:gd name="connsiteX2807" fmla="*/ 5314366 w 5831992"/>
              <a:gd name="connsiteY2807" fmla="*/ 5643309 h 5823530"/>
              <a:gd name="connsiteX2808" fmla="*/ 5317532 w 5831992"/>
              <a:gd name="connsiteY2808" fmla="*/ 5640148 h 5823530"/>
              <a:gd name="connsiteX2809" fmla="*/ 5325447 w 5831992"/>
              <a:gd name="connsiteY2809" fmla="*/ 5638566 h 5823530"/>
              <a:gd name="connsiteX2810" fmla="*/ 5322281 w 5831992"/>
              <a:gd name="connsiteY2810" fmla="*/ 5643309 h 5823530"/>
              <a:gd name="connsiteX2811" fmla="*/ 5322281 w 5831992"/>
              <a:gd name="connsiteY2811" fmla="*/ 5654376 h 5823530"/>
              <a:gd name="connsiteX2812" fmla="*/ 5322281 w 5831992"/>
              <a:gd name="connsiteY2812" fmla="*/ 5655957 h 5823530"/>
              <a:gd name="connsiteX2813" fmla="*/ 5325447 w 5831992"/>
              <a:gd name="connsiteY2813" fmla="*/ 5662280 h 5823530"/>
              <a:gd name="connsiteX2814" fmla="*/ 5346026 w 5831992"/>
              <a:gd name="connsiteY2814" fmla="*/ 5667022 h 5823530"/>
              <a:gd name="connsiteX2815" fmla="*/ 5349192 w 5831992"/>
              <a:gd name="connsiteY2815" fmla="*/ 5665442 h 5823530"/>
              <a:gd name="connsiteX2816" fmla="*/ 5350774 w 5831992"/>
              <a:gd name="connsiteY2816" fmla="*/ 5673346 h 5823530"/>
              <a:gd name="connsiteX2817" fmla="*/ 5349192 w 5831992"/>
              <a:gd name="connsiteY2817" fmla="*/ 5674927 h 5823530"/>
              <a:gd name="connsiteX2818" fmla="*/ 5347609 w 5831992"/>
              <a:gd name="connsiteY2818" fmla="*/ 5673346 h 5823530"/>
              <a:gd name="connsiteX2819" fmla="*/ 5339694 w 5831992"/>
              <a:gd name="connsiteY2819" fmla="*/ 5671765 h 5823530"/>
              <a:gd name="connsiteX2820" fmla="*/ 5338111 w 5831992"/>
              <a:gd name="connsiteY2820" fmla="*/ 5673346 h 5823530"/>
              <a:gd name="connsiteX2821" fmla="*/ 5330196 w 5831992"/>
              <a:gd name="connsiteY2821" fmla="*/ 5674927 h 5823530"/>
              <a:gd name="connsiteX2822" fmla="*/ 5323864 w 5831992"/>
              <a:gd name="connsiteY2822" fmla="*/ 5681251 h 5823530"/>
              <a:gd name="connsiteX2823" fmla="*/ 5319115 w 5831992"/>
              <a:gd name="connsiteY2823" fmla="*/ 5679670 h 5823530"/>
              <a:gd name="connsiteX2824" fmla="*/ 5322281 w 5831992"/>
              <a:gd name="connsiteY2824" fmla="*/ 5684413 h 5823530"/>
              <a:gd name="connsiteX2825" fmla="*/ 5320698 w 5831992"/>
              <a:gd name="connsiteY2825" fmla="*/ 5692316 h 5823530"/>
              <a:gd name="connsiteX2826" fmla="*/ 5323864 w 5831992"/>
              <a:gd name="connsiteY2826" fmla="*/ 5701802 h 5823530"/>
              <a:gd name="connsiteX2827" fmla="*/ 5327030 w 5831992"/>
              <a:gd name="connsiteY2827" fmla="*/ 5706545 h 5823530"/>
              <a:gd name="connsiteX2828" fmla="*/ 5328613 w 5831992"/>
              <a:gd name="connsiteY2828" fmla="*/ 5714449 h 5823530"/>
              <a:gd name="connsiteX2829" fmla="*/ 5323864 w 5831992"/>
              <a:gd name="connsiteY2829" fmla="*/ 5722354 h 5823530"/>
              <a:gd name="connsiteX2830" fmla="*/ 5320698 w 5831992"/>
              <a:gd name="connsiteY2830" fmla="*/ 5730258 h 5823530"/>
              <a:gd name="connsiteX2831" fmla="*/ 5319115 w 5831992"/>
              <a:gd name="connsiteY2831" fmla="*/ 5733420 h 5823530"/>
              <a:gd name="connsiteX2832" fmla="*/ 5319115 w 5831992"/>
              <a:gd name="connsiteY2832" fmla="*/ 5735001 h 5823530"/>
              <a:gd name="connsiteX2833" fmla="*/ 5339694 w 5831992"/>
              <a:gd name="connsiteY2833" fmla="*/ 5753971 h 5823530"/>
              <a:gd name="connsiteX2834" fmla="*/ 5342860 w 5831992"/>
              <a:gd name="connsiteY2834" fmla="*/ 5753971 h 5823530"/>
              <a:gd name="connsiteX2835" fmla="*/ 5342860 w 5831992"/>
              <a:gd name="connsiteY2835" fmla="*/ 5755552 h 5823530"/>
              <a:gd name="connsiteX2836" fmla="*/ 5338111 w 5831992"/>
              <a:gd name="connsiteY2836" fmla="*/ 5753971 h 5823530"/>
              <a:gd name="connsiteX2837" fmla="*/ 5338111 w 5831992"/>
              <a:gd name="connsiteY2837" fmla="*/ 5755552 h 5823530"/>
              <a:gd name="connsiteX2838" fmla="*/ 5330196 w 5831992"/>
              <a:gd name="connsiteY2838" fmla="*/ 5757134 h 5823530"/>
              <a:gd name="connsiteX2839" fmla="*/ 5323864 w 5831992"/>
              <a:gd name="connsiteY2839" fmla="*/ 5763457 h 5823530"/>
              <a:gd name="connsiteX2840" fmla="*/ 5322281 w 5831992"/>
              <a:gd name="connsiteY2840" fmla="*/ 5765037 h 5823530"/>
              <a:gd name="connsiteX2841" fmla="*/ 5322281 w 5831992"/>
              <a:gd name="connsiteY2841" fmla="*/ 5760295 h 5823530"/>
              <a:gd name="connsiteX2842" fmla="*/ 5314366 w 5831992"/>
              <a:gd name="connsiteY2842" fmla="*/ 5760295 h 5823530"/>
              <a:gd name="connsiteX2843" fmla="*/ 5315949 w 5831992"/>
              <a:gd name="connsiteY2843" fmla="*/ 5765037 h 5823530"/>
              <a:gd name="connsiteX2844" fmla="*/ 5296954 w 5831992"/>
              <a:gd name="connsiteY2844" fmla="*/ 5755552 h 5823530"/>
              <a:gd name="connsiteX2845" fmla="*/ 5295371 w 5831992"/>
              <a:gd name="connsiteY2845" fmla="*/ 5755552 h 5823530"/>
              <a:gd name="connsiteX2846" fmla="*/ 5285873 w 5831992"/>
              <a:gd name="connsiteY2846" fmla="*/ 5758714 h 5823530"/>
              <a:gd name="connsiteX2847" fmla="*/ 5285873 w 5831992"/>
              <a:gd name="connsiteY2847" fmla="*/ 5757134 h 5823530"/>
              <a:gd name="connsiteX2848" fmla="*/ 5279541 w 5831992"/>
              <a:gd name="connsiteY2848" fmla="*/ 5749229 h 5823530"/>
              <a:gd name="connsiteX2849" fmla="*/ 5281124 w 5831992"/>
              <a:gd name="connsiteY2849" fmla="*/ 5744486 h 5823530"/>
              <a:gd name="connsiteX2850" fmla="*/ 5287456 w 5831992"/>
              <a:gd name="connsiteY2850" fmla="*/ 5750809 h 5823530"/>
              <a:gd name="connsiteX2851" fmla="*/ 5296954 w 5831992"/>
              <a:gd name="connsiteY2851" fmla="*/ 5753971 h 5823530"/>
              <a:gd name="connsiteX2852" fmla="*/ 5315949 w 5831992"/>
              <a:gd name="connsiteY2852" fmla="*/ 5744486 h 5823530"/>
              <a:gd name="connsiteX2853" fmla="*/ 5317532 w 5831992"/>
              <a:gd name="connsiteY2853" fmla="*/ 5735001 h 5823530"/>
              <a:gd name="connsiteX2854" fmla="*/ 5315949 w 5831992"/>
              <a:gd name="connsiteY2854" fmla="*/ 5727096 h 5823530"/>
              <a:gd name="connsiteX2855" fmla="*/ 5317532 w 5831992"/>
              <a:gd name="connsiteY2855" fmla="*/ 5723935 h 5823530"/>
              <a:gd name="connsiteX2856" fmla="*/ 5314366 w 5831992"/>
              <a:gd name="connsiteY2856" fmla="*/ 5722354 h 5823530"/>
              <a:gd name="connsiteX2857" fmla="*/ 5309618 w 5831992"/>
              <a:gd name="connsiteY2857" fmla="*/ 5717611 h 5823530"/>
              <a:gd name="connsiteX2858" fmla="*/ 5312784 w 5831992"/>
              <a:gd name="connsiteY2858" fmla="*/ 5704964 h 5823530"/>
              <a:gd name="connsiteX2859" fmla="*/ 5317532 w 5831992"/>
              <a:gd name="connsiteY2859" fmla="*/ 5695479 h 5823530"/>
              <a:gd name="connsiteX2860" fmla="*/ 5317532 w 5831992"/>
              <a:gd name="connsiteY2860" fmla="*/ 5693898 h 5823530"/>
              <a:gd name="connsiteX2861" fmla="*/ 5311201 w 5831992"/>
              <a:gd name="connsiteY2861" fmla="*/ 5678089 h 5823530"/>
              <a:gd name="connsiteX2862" fmla="*/ 5295371 w 5831992"/>
              <a:gd name="connsiteY2862" fmla="*/ 5673346 h 5823530"/>
              <a:gd name="connsiteX2863" fmla="*/ 5284290 w 5831992"/>
              <a:gd name="connsiteY2863" fmla="*/ 5678089 h 5823530"/>
              <a:gd name="connsiteX2864" fmla="*/ 5281124 w 5831992"/>
              <a:gd name="connsiteY2864" fmla="*/ 5684413 h 5823530"/>
              <a:gd name="connsiteX2865" fmla="*/ 5274793 w 5831992"/>
              <a:gd name="connsiteY2865" fmla="*/ 5689155 h 5823530"/>
              <a:gd name="connsiteX2866" fmla="*/ 5268461 w 5831992"/>
              <a:gd name="connsiteY2866" fmla="*/ 5678089 h 5823530"/>
              <a:gd name="connsiteX2867" fmla="*/ 5252631 w 5831992"/>
              <a:gd name="connsiteY2867" fmla="*/ 5673346 h 5823530"/>
              <a:gd name="connsiteX2868" fmla="*/ 5251048 w 5831992"/>
              <a:gd name="connsiteY2868" fmla="*/ 5673346 h 5823530"/>
              <a:gd name="connsiteX2869" fmla="*/ 5241551 w 5831992"/>
              <a:gd name="connsiteY2869" fmla="*/ 5678089 h 5823530"/>
              <a:gd name="connsiteX2870" fmla="*/ 5236802 w 5831992"/>
              <a:gd name="connsiteY2870" fmla="*/ 5692316 h 5823530"/>
              <a:gd name="connsiteX2871" fmla="*/ 5235219 w 5831992"/>
              <a:gd name="connsiteY2871" fmla="*/ 5689155 h 5823530"/>
              <a:gd name="connsiteX2872" fmla="*/ 5232053 w 5831992"/>
              <a:gd name="connsiteY2872" fmla="*/ 5692316 h 5823530"/>
              <a:gd name="connsiteX2873" fmla="*/ 5230470 w 5831992"/>
              <a:gd name="connsiteY2873" fmla="*/ 5684413 h 5823530"/>
              <a:gd name="connsiteX2874" fmla="*/ 5220972 w 5831992"/>
              <a:gd name="connsiteY2874" fmla="*/ 5674927 h 5823530"/>
              <a:gd name="connsiteX2875" fmla="*/ 5209891 w 5831992"/>
              <a:gd name="connsiteY2875" fmla="*/ 5673346 h 5823530"/>
              <a:gd name="connsiteX2876" fmla="*/ 5209891 w 5831992"/>
              <a:gd name="connsiteY2876" fmla="*/ 5674927 h 5823530"/>
              <a:gd name="connsiteX2877" fmla="*/ 5198811 w 5831992"/>
              <a:gd name="connsiteY2877" fmla="*/ 5682831 h 5823530"/>
              <a:gd name="connsiteX2878" fmla="*/ 5195645 w 5831992"/>
              <a:gd name="connsiteY2878" fmla="*/ 5681251 h 5823530"/>
              <a:gd name="connsiteX2879" fmla="*/ 5187730 w 5831992"/>
              <a:gd name="connsiteY2879" fmla="*/ 5667022 h 5823530"/>
              <a:gd name="connsiteX2880" fmla="*/ 5175066 w 5831992"/>
              <a:gd name="connsiteY2880" fmla="*/ 5670185 h 5823530"/>
              <a:gd name="connsiteX2881" fmla="*/ 5152905 w 5831992"/>
              <a:gd name="connsiteY2881" fmla="*/ 5674927 h 5823530"/>
              <a:gd name="connsiteX2882" fmla="*/ 5148156 w 5831992"/>
              <a:gd name="connsiteY2882" fmla="*/ 5684413 h 5823530"/>
              <a:gd name="connsiteX2883" fmla="*/ 5143407 w 5831992"/>
              <a:gd name="connsiteY2883" fmla="*/ 5681251 h 5823530"/>
              <a:gd name="connsiteX2884" fmla="*/ 5135492 w 5831992"/>
              <a:gd name="connsiteY2884" fmla="*/ 5676508 h 5823530"/>
              <a:gd name="connsiteX2885" fmla="*/ 5127578 w 5831992"/>
              <a:gd name="connsiteY2885" fmla="*/ 5674927 h 5823530"/>
              <a:gd name="connsiteX2886" fmla="*/ 5125995 w 5831992"/>
              <a:gd name="connsiteY2886" fmla="*/ 5676508 h 5823530"/>
              <a:gd name="connsiteX2887" fmla="*/ 5114914 w 5831992"/>
              <a:gd name="connsiteY2887" fmla="*/ 5685993 h 5823530"/>
              <a:gd name="connsiteX2888" fmla="*/ 5110165 w 5831992"/>
              <a:gd name="connsiteY2888" fmla="*/ 5676508 h 5823530"/>
              <a:gd name="connsiteX2889" fmla="*/ 5100667 w 5831992"/>
              <a:gd name="connsiteY2889" fmla="*/ 5673346 h 5823530"/>
              <a:gd name="connsiteX2890" fmla="*/ 5091170 w 5831992"/>
              <a:gd name="connsiteY2890" fmla="*/ 5671765 h 5823530"/>
              <a:gd name="connsiteX2891" fmla="*/ 5083255 w 5831992"/>
              <a:gd name="connsiteY2891" fmla="*/ 5676508 h 5823530"/>
              <a:gd name="connsiteX2892" fmla="*/ 5076923 w 5831992"/>
              <a:gd name="connsiteY2892" fmla="*/ 5679670 h 5823530"/>
              <a:gd name="connsiteX2893" fmla="*/ 5072174 w 5831992"/>
              <a:gd name="connsiteY2893" fmla="*/ 5681251 h 5823530"/>
              <a:gd name="connsiteX2894" fmla="*/ 5075340 w 5831992"/>
              <a:gd name="connsiteY2894" fmla="*/ 5681251 h 5823530"/>
              <a:gd name="connsiteX2895" fmla="*/ 5072174 w 5831992"/>
              <a:gd name="connsiteY2895" fmla="*/ 5687574 h 5823530"/>
              <a:gd name="connsiteX2896" fmla="*/ 5069008 w 5831992"/>
              <a:gd name="connsiteY2896" fmla="*/ 5689155 h 5823530"/>
              <a:gd name="connsiteX2897" fmla="*/ 5072174 w 5831992"/>
              <a:gd name="connsiteY2897" fmla="*/ 5690736 h 5823530"/>
              <a:gd name="connsiteX2898" fmla="*/ 5072174 w 5831992"/>
              <a:gd name="connsiteY2898" fmla="*/ 5693898 h 5823530"/>
              <a:gd name="connsiteX2899" fmla="*/ 5069008 w 5831992"/>
              <a:gd name="connsiteY2899" fmla="*/ 5700221 h 5823530"/>
              <a:gd name="connsiteX2900" fmla="*/ 5075340 w 5831992"/>
              <a:gd name="connsiteY2900" fmla="*/ 5703383 h 5823530"/>
              <a:gd name="connsiteX2901" fmla="*/ 5088004 w 5831992"/>
              <a:gd name="connsiteY2901" fmla="*/ 5717611 h 5823530"/>
              <a:gd name="connsiteX2902" fmla="*/ 5086421 w 5831992"/>
              <a:gd name="connsiteY2902" fmla="*/ 5717611 h 5823530"/>
              <a:gd name="connsiteX2903" fmla="*/ 5080089 w 5831992"/>
              <a:gd name="connsiteY2903" fmla="*/ 5719192 h 5823530"/>
              <a:gd name="connsiteX2904" fmla="*/ 5072174 w 5831992"/>
              <a:gd name="connsiteY2904" fmla="*/ 5725515 h 5823530"/>
              <a:gd name="connsiteX2905" fmla="*/ 5072174 w 5831992"/>
              <a:gd name="connsiteY2905" fmla="*/ 5741324 h 5823530"/>
              <a:gd name="connsiteX2906" fmla="*/ 5080089 w 5831992"/>
              <a:gd name="connsiteY2906" fmla="*/ 5749229 h 5823530"/>
              <a:gd name="connsiteX2907" fmla="*/ 5089587 w 5831992"/>
              <a:gd name="connsiteY2907" fmla="*/ 5749229 h 5823530"/>
              <a:gd name="connsiteX2908" fmla="*/ 5089587 w 5831992"/>
              <a:gd name="connsiteY2908" fmla="*/ 5753971 h 5823530"/>
              <a:gd name="connsiteX2909" fmla="*/ 5076923 w 5831992"/>
              <a:gd name="connsiteY2909" fmla="*/ 5758714 h 5823530"/>
              <a:gd name="connsiteX2910" fmla="*/ 5072174 w 5831992"/>
              <a:gd name="connsiteY2910" fmla="*/ 5755552 h 5823530"/>
              <a:gd name="connsiteX2911" fmla="*/ 5067425 w 5831992"/>
              <a:gd name="connsiteY2911" fmla="*/ 5755552 h 5823530"/>
              <a:gd name="connsiteX2912" fmla="*/ 5062676 w 5831992"/>
              <a:gd name="connsiteY2912" fmla="*/ 5757134 h 5823530"/>
              <a:gd name="connsiteX2913" fmla="*/ 5062676 w 5831992"/>
              <a:gd name="connsiteY2913" fmla="*/ 5755552 h 5823530"/>
              <a:gd name="connsiteX2914" fmla="*/ 5061094 w 5831992"/>
              <a:gd name="connsiteY2914" fmla="*/ 5757134 h 5823530"/>
              <a:gd name="connsiteX2915" fmla="*/ 5057928 w 5831992"/>
              <a:gd name="connsiteY2915" fmla="*/ 5758714 h 5823530"/>
              <a:gd name="connsiteX2916" fmla="*/ 5048430 w 5831992"/>
              <a:gd name="connsiteY2916" fmla="*/ 5757134 h 5823530"/>
              <a:gd name="connsiteX2917" fmla="*/ 5045264 w 5831992"/>
              <a:gd name="connsiteY2917" fmla="*/ 5758714 h 5823530"/>
              <a:gd name="connsiteX2918" fmla="*/ 5042098 w 5831992"/>
              <a:gd name="connsiteY2918" fmla="*/ 5760295 h 5823530"/>
              <a:gd name="connsiteX2919" fmla="*/ 5031017 w 5831992"/>
              <a:gd name="connsiteY2919" fmla="*/ 5758714 h 5823530"/>
              <a:gd name="connsiteX2920" fmla="*/ 5016771 w 5831992"/>
              <a:gd name="connsiteY2920" fmla="*/ 5760295 h 5823530"/>
              <a:gd name="connsiteX2921" fmla="*/ 5013605 w 5831992"/>
              <a:gd name="connsiteY2921" fmla="*/ 5763457 h 5823530"/>
              <a:gd name="connsiteX2922" fmla="*/ 5008856 w 5831992"/>
              <a:gd name="connsiteY2922" fmla="*/ 5761876 h 5823530"/>
              <a:gd name="connsiteX2923" fmla="*/ 4999358 w 5831992"/>
              <a:gd name="connsiteY2923" fmla="*/ 5761876 h 5823530"/>
              <a:gd name="connsiteX2924" fmla="*/ 4993026 w 5831992"/>
              <a:gd name="connsiteY2924" fmla="*/ 5765037 h 5823530"/>
              <a:gd name="connsiteX2925" fmla="*/ 4978780 w 5831992"/>
              <a:gd name="connsiteY2925" fmla="*/ 5761876 h 5823530"/>
              <a:gd name="connsiteX2926" fmla="*/ 4978780 w 5831992"/>
              <a:gd name="connsiteY2926" fmla="*/ 5766619 h 5823530"/>
              <a:gd name="connsiteX2927" fmla="*/ 4974031 w 5831992"/>
              <a:gd name="connsiteY2927" fmla="*/ 5766619 h 5823530"/>
              <a:gd name="connsiteX2928" fmla="*/ 4958201 w 5831992"/>
              <a:gd name="connsiteY2928" fmla="*/ 5761876 h 5823530"/>
              <a:gd name="connsiteX2929" fmla="*/ 4950287 w 5831992"/>
              <a:gd name="connsiteY2929" fmla="*/ 5766619 h 5823530"/>
              <a:gd name="connsiteX2930" fmla="*/ 4947121 w 5831992"/>
              <a:gd name="connsiteY2930" fmla="*/ 5771361 h 5823530"/>
              <a:gd name="connsiteX2931" fmla="*/ 4939206 w 5831992"/>
              <a:gd name="connsiteY2931" fmla="*/ 5776104 h 5823530"/>
              <a:gd name="connsiteX2932" fmla="*/ 4932874 w 5831992"/>
              <a:gd name="connsiteY2932" fmla="*/ 5774523 h 5823530"/>
              <a:gd name="connsiteX2933" fmla="*/ 4942372 w 5831992"/>
              <a:gd name="connsiteY2933" fmla="*/ 5769780 h 5823530"/>
              <a:gd name="connsiteX2934" fmla="*/ 4945538 w 5831992"/>
              <a:gd name="connsiteY2934" fmla="*/ 5755552 h 5823530"/>
              <a:gd name="connsiteX2935" fmla="*/ 4939206 w 5831992"/>
              <a:gd name="connsiteY2935" fmla="*/ 5744486 h 5823530"/>
              <a:gd name="connsiteX2936" fmla="*/ 4929708 w 5831992"/>
              <a:gd name="connsiteY2936" fmla="*/ 5742906 h 5823530"/>
              <a:gd name="connsiteX2937" fmla="*/ 4932874 w 5831992"/>
              <a:gd name="connsiteY2937" fmla="*/ 5733420 h 5823530"/>
              <a:gd name="connsiteX2938" fmla="*/ 4920210 w 5831992"/>
              <a:gd name="connsiteY2938" fmla="*/ 5720773 h 5823530"/>
              <a:gd name="connsiteX2939" fmla="*/ 4918627 w 5831992"/>
              <a:gd name="connsiteY2939" fmla="*/ 5720773 h 5823530"/>
              <a:gd name="connsiteX2940" fmla="*/ 4924959 w 5831992"/>
              <a:gd name="connsiteY2940" fmla="*/ 5708126 h 5823530"/>
              <a:gd name="connsiteX2941" fmla="*/ 4921793 w 5831992"/>
              <a:gd name="connsiteY2941" fmla="*/ 5704964 h 5823530"/>
              <a:gd name="connsiteX2942" fmla="*/ 4924959 w 5831992"/>
              <a:gd name="connsiteY2942" fmla="*/ 5704964 h 5823530"/>
              <a:gd name="connsiteX2943" fmla="*/ 4931291 w 5831992"/>
              <a:gd name="connsiteY2943" fmla="*/ 5697059 h 5823530"/>
              <a:gd name="connsiteX2944" fmla="*/ 4932874 w 5831992"/>
              <a:gd name="connsiteY2944" fmla="*/ 5695479 h 5823530"/>
              <a:gd name="connsiteX2945" fmla="*/ 4926542 w 5831992"/>
              <a:gd name="connsiteY2945" fmla="*/ 5679670 h 5823530"/>
              <a:gd name="connsiteX2946" fmla="*/ 4915462 w 5831992"/>
              <a:gd name="connsiteY2946" fmla="*/ 5679670 h 5823530"/>
              <a:gd name="connsiteX2947" fmla="*/ 4913879 w 5831992"/>
              <a:gd name="connsiteY2947" fmla="*/ 5679670 h 5823530"/>
              <a:gd name="connsiteX2948" fmla="*/ 4915462 w 5831992"/>
              <a:gd name="connsiteY2948" fmla="*/ 5678089 h 5823530"/>
              <a:gd name="connsiteX2949" fmla="*/ 4912296 w 5831992"/>
              <a:gd name="connsiteY2949" fmla="*/ 5673346 h 5823530"/>
              <a:gd name="connsiteX2950" fmla="*/ 4899632 w 5831992"/>
              <a:gd name="connsiteY2950" fmla="*/ 5673346 h 5823530"/>
              <a:gd name="connsiteX2951" fmla="*/ 4893300 w 5831992"/>
              <a:gd name="connsiteY2951" fmla="*/ 5679670 h 5823530"/>
              <a:gd name="connsiteX2952" fmla="*/ 4885385 w 5831992"/>
              <a:gd name="connsiteY2952" fmla="*/ 5673346 h 5823530"/>
              <a:gd name="connsiteX2953" fmla="*/ 4883802 w 5831992"/>
              <a:gd name="connsiteY2953" fmla="*/ 5679670 h 5823530"/>
              <a:gd name="connsiteX2954" fmla="*/ 4872722 w 5831992"/>
              <a:gd name="connsiteY2954" fmla="*/ 5674927 h 5823530"/>
              <a:gd name="connsiteX2955" fmla="*/ 4874305 w 5831992"/>
              <a:gd name="connsiteY2955" fmla="*/ 5679670 h 5823530"/>
              <a:gd name="connsiteX2956" fmla="*/ 4866390 w 5831992"/>
              <a:gd name="connsiteY2956" fmla="*/ 5685993 h 5823530"/>
              <a:gd name="connsiteX2957" fmla="*/ 4866390 w 5831992"/>
              <a:gd name="connsiteY2957" fmla="*/ 5697059 h 5823530"/>
              <a:gd name="connsiteX2958" fmla="*/ 4860058 w 5831992"/>
              <a:gd name="connsiteY2958" fmla="*/ 5698641 h 5823530"/>
              <a:gd name="connsiteX2959" fmla="*/ 4867973 w 5831992"/>
              <a:gd name="connsiteY2959" fmla="*/ 5703383 h 5823530"/>
              <a:gd name="connsiteX2960" fmla="*/ 4858475 w 5831992"/>
              <a:gd name="connsiteY2960" fmla="*/ 5711287 h 5823530"/>
              <a:gd name="connsiteX2961" fmla="*/ 4844229 w 5831992"/>
              <a:gd name="connsiteY2961" fmla="*/ 5706545 h 5823530"/>
              <a:gd name="connsiteX2962" fmla="*/ 4847394 w 5831992"/>
              <a:gd name="connsiteY2962" fmla="*/ 5701802 h 5823530"/>
              <a:gd name="connsiteX2963" fmla="*/ 4841063 w 5831992"/>
              <a:gd name="connsiteY2963" fmla="*/ 5703383 h 5823530"/>
              <a:gd name="connsiteX2964" fmla="*/ 4839480 w 5831992"/>
              <a:gd name="connsiteY2964" fmla="*/ 5703383 h 5823530"/>
              <a:gd name="connsiteX2965" fmla="*/ 4847394 w 5831992"/>
              <a:gd name="connsiteY2965" fmla="*/ 5695479 h 5823530"/>
              <a:gd name="connsiteX2966" fmla="*/ 4837897 w 5831992"/>
              <a:gd name="connsiteY2966" fmla="*/ 5679670 h 5823530"/>
              <a:gd name="connsiteX2967" fmla="*/ 4833148 w 5831992"/>
              <a:gd name="connsiteY2967" fmla="*/ 5681251 h 5823530"/>
              <a:gd name="connsiteX2968" fmla="*/ 4823650 w 5831992"/>
              <a:gd name="connsiteY2968" fmla="*/ 5687574 h 5823530"/>
              <a:gd name="connsiteX2969" fmla="*/ 4823650 w 5831992"/>
              <a:gd name="connsiteY2969" fmla="*/ 5689155 h 5823530"/>
              <a:gd name="connsiteX2970" fmla="*/ 4823650 w 5831992"/>
              <a:gd name="connsiteY2970" fmla="*/ 5693898 h 5823530"/>
              <a:gd name="connsiteX2971" fmla="*/ 4815735 w 5831992"/>
              <a:gd name="connsiteY2971" fmla="*/ 5689155 h 5823530"/>
              <a:gd name="connsiteX2972" fmla="*/ 4817318 w 5831992"/>
              <a:gd name="connsiteY2972" fmla="*/ 5681251 h 5823530"/>
              <a:gd name="connsiteX2973" fmla="*/ 4822067 w 5831992"/>
              <a:gd name="connsiteY2973" fmla="*/ 5678089 h 5823530"/>
              <a:gd name="connsiteX2974" fmla="*/ 4810986 w 5831992"/>
              <a:gd name="connsiteY2974" fmla="*/ 5674927 h 5823530"/>
              <a:gd name="connsiteX2975" fmla="*/ 4806238 w 5831992"/>
              <a:gd name="connsiteY2975" fmla="*/ 5657537 h 5823530"/>
              <a:gd name="connsiteX2976" fmla="*/ 4799906 w 5831992"/>
              <a:gd name="connsiteY2976" fmla="*/ 5659119 h 5823530"/>
              <a:gd name="connsiteX2977" fmla="*/ 4804655 w 5831992"/>
              <a:gd name="connsiteY2977" fmla="*/ 5649633 h 5823530"/>
              <a:gd name="connsiteX2978" fmla="*/ 4791991 w 5831992"/>
              <a:gd name="connsiteY2978" fmla="*/ 5638566 h 5823530"/>
              <a:gd name="connsiteX2979" fmla="*/ 4784076 w 5831992"/>
              <a:gd name="connsiteY2979" fmla="*/ 5643309 h 5823530"/>
              <a:gd name="connsiteX2980" fmla="*/ 4774579 w 5831992"/>
              <a:gd name="connsiteY2980" fmla="*/ 5657537 h 5823530"/>
              <a:gd name="connsiteX2981" fmla="*/ 4771413 w 5831992"/>
              <a:gd name="connsiteY2981" fmla="*/ 5651214 h 5823530"/>
              <a:gd name="connsiteX2982" fmla="*/ 4758749 w 5831992"/>
              <a:gd name="connsiteY2982" fmla="*/ 5657537 h 5823530"/>
              <a:gd name="connsiteX2983" fmla="*/ 4761915 w 5831992"/>
              <a:gd name="connsiteY2983" fmla="*/ 5649633 h 5823530"/>
              <a:gd name="connsiteX2984" fmla="*/ 4749251 w 5831992"/>
              <a:gd name="connsiteY2984" fmla="*/ 5640148 h 5823530"/>
              <a:gd name="connsiteX2985" fmla="*/ 4741336 w 5831992"/>
              <a:gd name="connsiteY2985" fmla="*/ 5646471 h 5823530"/>
              <a:gd name="connsiteX2986" fmla="*/ 4731839 w 5831992"/>
              <a:gd name="connsiteY2986" fmla="*/ 5643309 h 5823530"/>
              <a:gd name="connsiteX2987" fmla="*/ 4719175 w 5831992"/>
              <a:gd name="connsiteY2987" fmla="*/ 5648052 h 5823530"/>
              <a:gd name="connsiteX2988" fmla="*/ 4717592 w 5831992"/>
              <a:gd name="connsiteY2988" fmla="*/ 5643309 h 5823530"/>
              <a:gd name="connsiteX2989" fmla="*/ 4720758 w 5831992"/>
              <a:gd name="connsiteY2989" fmla="*/ 5635405 h 5823530"/>
              <a:gd name="connsiteX2990" fmla="*/ 4720758 w 5831992"/>
              <a:gd name="connsiteY2990" fmla="*/ 5614853 h 5823530"/>
              <a:gd name="connsiteX2991" fmla="*/ 4723924 w 5831992"/>
              <a:gd name="connsiteY2991" fmla="*/ 5606949 h 5823530"/>
              <a:gd name="connsiteX2992" fmla="*/ 4717592 w 5831992"/>
              <a:gd name="connsiteY2992" fmla="*/ 5602206 h 5823530"/>
              <a:gd name="connsiteX2993" fmla="*/ 4714426 w 5831992"/>
              <a:gd name="connsiteY2993" fmla="*/ 5599044 h 5823530"/>
              <a:gd name="connsiteX2994" fmla="*/ 4717592 w 5831992"/>
              <a:gd name="connsiteY2994" fmla="*/ 5594302 h 5823530"/>
              <a:gd name="connsiteX2995" fmla="*/ 4728673 w 5831992"/>
              <a:gd name="connsiteY2995" fmla="*/ 5592721 h 5823530"/>
              <a:gd name="connsiteX2996" fmla="*/ 4735005 w 5831992"/>
              <a:gd name="connsiteY2996" fmla="*/ 5583236 h 5823530"/>
              <a:gd name="connsiteX2997" fmla="*/ 4723924 w 5831992"/>
              <a:gd name="connsiteY2997" fmla="*/ 5573750 h 5823530"/>
              <a:gd name="connsiteX2998" fmla="*/ 4712843 w 5831992"/>
              <a:gd name="connsiteY2998" fmla="*/ 5581655 h 5823530"/>
              <a:gd name="connsiteX2999" fmla="*/ 4712843 w 5831992"/>
              <a:gd name="connsiteY2999" fmla="*/ 5592721 h 5823530"/>
              <a:gd name="connsiteX3000" fmla="*/ 4704928 w 5831992"/>
              <a:gd name="connsiteY3000" fmla="*/ 5584816 h 5823530"/>
              <a:gd name="connsiteX3001" fmla="*/ 4690682 w 5831992"/>
              <a:gd name="connsiteY3001" fmla="*/ 5578493 h 5823530"/>
              <a:gd name="connsiteX3002" fmla="*/ 4674852 w 5831992"/>
              <a:gd name="connsiteY3002" fmla="*/ 5576912 h 5823530"/>
              <a:gd name="connsiteX3003" fmla="*/ 4657440 w 5831992"/>
              <a:gd name="connsiteY3003" fmla="*/ 5589559 h 5823530"/>
              <a:gd name="connsiteX3004" fmla="*/ 4644776 w 5831992"/>
              <a:gd name="connsiteY3004" fmla="*/ 5602206 h 5823530"/>
              <a:gd name="connsiteX3005" fmla="*/ 4644776 w 5831992"/>
              <a:gd name="connsiteY3005" fmla="*/ 5610111 h 5823530"/>
              <a:gd name="connsiteX3006" fmla="*/ 4633695 w 5831992"/>
              <a:gd name="connsiteY3006" fmla="*/ 5611692 h 5823530"/>
              <a:gd name="connsiteX3007" fmla="*/ 4633695 w 5831992"/>
              <a:gd name="connsiteY3007" fmla="*/ 5606949 h 5823530"/>
              <a:gd name="connsiteX3008" fmla="*/ 4622615 w 5831992"/>
              <a:gd name="connsiteY3008" fmla="*/ 5600626 h 5823530"/>
              <a:gd name="connsiteX3009" fmla="*/ 4616283 w 5831992"/>
              <a:gd name="connsiteY3009" fmla="*/ 5608530 h 5823530"/>
              <a:gd name="connsiteX3010" fmla="*/ 4622615 w 5831992"/>
              <a:gd name="connsiteY3010" fmla="*/ 5616434 h 5823530"/>
              <a:gd name="connsiteX3011" fmla="*/ 4619449 w 5831992"/>
              <a:gd name="connsiteY3011" fmla="*/ 5622758 h 5823530"/>
              <a:gd name="connsiteX3012" fmla="*/ 4616283 w 5831992"/>
              <a:gd name="connsiteY3012" fmla="*/ 5619596 h 5823530"/>
              <a:gd name="connsiteX3013" fmla="*/ 4616283 w 5831992"/>
              <a:gd name="connsiteY3013" fmla="*/ 5622758 h 5823530"/>
              <a:gd name="connsiteX3014" fmla="*/ 4606785 w 5831992"/>
              <a:gd name="connsiteY3014" fmla="*/ 5627500 h 5823530"/>
              <a:gd name="connsiteX3015" fmla="*/ 4584624 w 5831992"/>
              <a:gd name="connsiteY3015" fmla="*/ 5627500 h 5823530"/>
              <a:gd name="connsiteX3016" fmla="*/ 4584624 w 5831992"/>
              <a:gd name="connsiteY3016" fmla="*/ 5638566 h 5823530"/>
              <a:gd name="connsiteX3017" fmla="*/ 4571960 w 5831992"/>
              <a:gd name="connsiteY3017" fmla="*/ 5635405 h 5823530"/>
              <a:gd name="connsiteX3018" fmla="*/ 4570377 w 5831992"/>
              <a:gd name="connsiteY3018" fmla="*/ 5648052 h 5823530"/>
              <a:gd name="connsiteX3019" fmla="*/ 4575126 w 5831992"/>
              <a:gd name="connsiteY3019" fmla="*/ 5649633 h 5823530"/>
              <a:gd name="connsiteX3020" fmla="*/ 4576709 w 5831992"/>
              <a:gd name="connsiteY3020" fmla="*/ 5652794 h 5823530"/>
              <a:gd name="connsiteX3021" fmla="*/ 4575126 w 5831992"/>
              <a:gd name="connsiteY3021" fmla="*/ 5657537 h 5823530"/>
              <a:gd name="connsiteX3022" fmla="*/ 4562462 w 5831992"/>
              <a:gd name="connsiteY3022" fmla="*/ 5662280 h 5823530"/>
              <a:gd name="connsiteX3023" fmla="*/ 4549799 w 5831992"/>
              <a:gd name="connsiteY3023" fmla="*/ 5663861 h 5823530"/>
              <a:gd name="connsiteX3024" fmla="*/ 4551382 w 5831992"/>
              <a:gd name="connsiteY3024" fmla="*/ 5670185 h 5823530"/>
              <a:gd name="connsiteX3025" fmla="*/ 4533969 w 5831992"/>
              <a:gd name="connsiteY3025" fmla="*/ 5671765 h 5823530"/>
              <a:gd name="connsiteX3026" fmla="*/ 4526054 w 5831992"/>
              <a:gd name="connsiteY3026" fmla="*/ 5681251 h 5823530"/>
              <a:gd name="connsiteX3027" fmla="*/ 4522888 w 5831992"/>
              <a:gd name="connsiteY3027" fmla="*/ 5678089 h 5823530"/>
              <a:gd name="connsiteX3028" fmla="*/ 4522888 w 5831992"/>
              <a:gd name="connsiteY3028" fmla="*/ 5684413 h 5823530"/>
              <a:gd name="connsiteX3029" fmla="*/ 4505476 w 5831992"/>
              <a:gd name="connsiteY3029" fmla="*/ 5689155 h 5823530"/>
              <a:gd name="connsiteX3030" fmla="*/ 4495978 w 5831992"/>
              <a:gd name="connsiteY3030" fmla="*/ 5685993 h 5823530"/>
              <a:gd name="connsiteX3031" fmla="*/ 4500727 w 5831992"/>
              <a:gd name="connsiteY3031" fmla="*/ 5698641 h 5823530"/>
              <a:gd name="connsiteX3032" fmla="*/ 4497561 w 5831992"/>
              <a:gd name="connsiteY3032" fmla="*/ 5708126 h 5823530"/>
              <a:gd name="connsiteX3033" fmla="*/ 4494395 w 5831992"/>
              <a:gd name="connsiteY3033" fmla="*/ 5706545 h 5823530"/>
              <a:gd name="connsiteX3034" fmla="*/ 4494395 w 5831992"/>
              <a:gd name="connsiteY3034" fmla="*/ 5711287 h 5823530"/>
              <a:gd name="connsiteX3035" fmla="*/ 4499144 w 5831992"/>
              <a:gd name="connsiteY3035" fmla="*/ 5709707 h 5823530"/>
              <a:gd name="connsiteX3036" fmla="*/ 4499144 w 5831992"/>
              <a:gd name="connsiteY3036" fmla="*/ 5714449 h 5823530"/>
              <a:gd name="connsiteX3037" fmla="*/ 4497561 w 5831992"/>
              <a:gd name="connsiteY3037" fmla="*/ 5712869 h 5823530"/>
              <a:gd name="connsiteX3038" fmla="*/ 4489646 w 5831992"/>
              <a:gd name="connsiteY3038" fmla="*/ 5720773 h 5823530"/>
              <a:gd name="connsiteX3039" fmla="*/ 4489646 w 5831992"/>
              <a:gd name="connsiteY3039" fmla="*/ 5722354 h 5823530"/>
              <a:gd name="connsiteX3040" fmla="*/ 4499144 w 5831992"/>
              <a:gd name="connsiteY3040" fmla="*/ 5719192 h 5823530"/>
              <a:gd name="connsiteX3041" fmla="*/ 4499144 w 5831992"/>
              <a:gd name="connsiteY3041" fmla="*/ 5720773 h 5823530"/>
              <a:gd name="connsiteX3042" fmla="*/ 4494395 w 5831992"/>
              <a:gd name="connsiteY3042" fmla="*/ 5725515 h 5823530"/>
              <a:gd name="connsiteX3043" fmla="*/ 4495978 w 5831992"/>
              <a:gd name="connsiteY3043" fmla="*/ 5728677 h 5823530"/>
              <a:gd name="connsiteX3044" fmla="*/ 4494395 w 5831992"/>
              <a:gd name="connsiteY3044" fmla="*/ 5728677 h 5823530"/>
              <a:gd name="connsiteX3045" fmla="*/ 4494395 w 5831992"/>
              <a:gd name="connsiteY3045" fmla="*/ 5739743 h 5823530"/>
              <a:gd name="connsiteX3046" fmla="*/ 4503893 w 5831992"/>
              <a:gd name="connsiteY3046" fmla="*/ 5738163 h 5823530"/>
              <a:gd name="connsiteX3047" fmla="*/ 4505476 w 5831992"/>
              <a:gd name="connsiteY3047" fmla="*/ 5735001 h 5823530"/>
              <a:gd name="connsiteX3048" fmla="*/ 4516557 w 5831992"/>
              <a:gd name="connsiteY3048" fmla="*/ 5744486 h 5823530"/>
              <a:gd name="connsiteX3049" fmla="*/ 4510225 w 5831992"/>
              <a:gd name="connsiteY3049" fmla="*/ 5744486 h 5823530"/>
              <a:gd name="connsiteX3050" fmla="*/ 4500727 w 5831992"/>
              <a:gd name="connsiteY3050" fmla="*/ 5747648 h 5823530"/>
              <a:gd name="connsiteX3051" fmla="*/ 4502310 w 5831992"/>
              <a:gd name="connsiteY3051" fmla="*/ 5744486 h 5823530"/>
              <a:gd name="connsiteX3052" fmla="*/ 4500727 w 5831992"/>
              <a:gd name="connsiteY3052" fmla="*/ 5744486 h 5823530"/>
              <a:gd name="connsiteX3053" fmla="*/ 4500727 w 5831992"/>
              <a:gd name="connsiteY3053" fmla="*/ 5741324 h 5823530"/>
              <a:gd name="connsiteX3054" fmla="*/ 4495978 w 5831992"/>
              <a:gd name="connsiteY3054" fmla="*/ 5746067 h 5823530"/>
              <a:gd name="connsiteX3055" fmla="*/ 4484898 w 5831992"/>
              <a:gd name="connsiteY3055" fmla="*/ 5739743 h 5823530"/>
              <a:gd name="connsiteX3056" fmla="*/ 4480149 w 5831992"/>
              <a:gd name="connsiteY3056" fmla="*/ 5739743 h 5823530"/>
              <a:gd name="connsiteX3057" fmla="*/ 4464319 w 5831992"/>
              <a:gd name="connsiteY3057" fmla="*/ 5741324 h 5823530"/>
              <a:gd name="connsiteX3058" fmla="*/ 4457987 w 5831992"/>
              <a:gd name="connsiteY3058" fmla="*/ 5739743 h 5823530"/>
              <a:gd name="connsiteX3059" fmla="*/ 4462736 w 5831992"/>
              <a:gd name="connsiteY3059" fmla="*/ 5731839 h 5823530"/>
              <a:gd name="connsiteX3060" fmla="*/ 4459570 w 5831992"/>
              <a:gd name="connsiteY3060" fmla="*/ 5728677 h 5823530"/>
              <a:gd name="connsiteX3061" fmla="*/ 4456404 w 5831992"/>
              <a:gd name="connsiteY3061" fmla="*/ 5728677 h 5823530"/>
              <a:gd name="connsiteX3062" fmla="*/ 4457987 w 5831992"/>
              <a:gd name="connsiteY3062" fmla="*/ 5725515 h 5823530"/>
              <a:gd name="connsiteX3063" fmla="*/ 4465902 w 5831992"/>
              <a:gd name="connsiteY3063" fmla="*/ 5719192 h 5823530"/>
              <a:gd name="connsiteX3064" fmla="*/ 4456404 w 5831992"/>
              <a:gd name="connsiteY3064" fmla="*/ 5719192 h 5823530"/>
              <a:gd name="connsiteX3065" fmla="*/ 4453238 w 5831992"/>
              <a:gd name="connsiteY3065" fmla="*/ 5714449 h 5823530"/>
              <a:gd name="connsiteX3066" fmla="*/ 4465902 w 5831992"/>
              <a:gd name="connsiteY3066" fmla="*/ 5711287 h 5823530"/>
              <a:gd name="connsiteX3067" fmla="*/ 4473817 w 5831992"/>
              <a:gd name="connsiteY3067" fmla="*/ 5716030 h 5823530"/>
              <a:gd name="connsiteX3068" fmla="*/ 4480149 w 5831992"/>
              <a:gd name="connsiteY3068" fmla="*/ 5708126 h 5823530"/>
              <a:gd name="connsiteX3069" fmla="*/ 4446907 w 5831992"/>
              <a:gd name="connsiteY3069" fmla="*/ 5706545 h 5823530"/>
              <a:gd name="connsiteX3070" fmla="*/ 4446907 w 5831992"/>
              <a:gd name="connsiteY3070" fmla="*/ 5704964 h 5823530"/>
              <a:gd name="connsiteX3071" fmla="*/ 4434243 w 5831992"/>
              <a:gd name="connsiteY3071" fmla="*/ 5700221 h 5823530"/>
              <a:gd name="connsiteX3072" fmla="*/ 4413665 w 5831992"/>
              <a:gd name="connsiteY3072" fmla="*/ 5700221 h 5823530"/>
              <a:gd name="connsiteX3073" fmla="*/ 4413665 w 5831992"/>
              <a:gd name="connsiteY3073" fmla="*/ 5701802 h 5823530"/>
              <a:gd name="connsiteX3074" fmla="*/ 4408916 w 5831992"/>
              <a:gd name="connsiteY3074" fmla="*/ 5701802 h 5823530"/>
              <a:gd name="connsiteX3075" fmla="*/ 4408916 w 5831992"/>
              <a:gd name="connsiteY3075" fmla="*/ 5692316 h 5823530"/>
              <a:gd name="connsiteX3076" fmla="*/ 4410499 w 5831992"/>
              <a:gd name="connsiteY3076" fmla="*/ 5692316 h 5823530"/>
              <a:gd name="connsiteX3077" fmla="*/ 4415247 w 5831992"/>
              <a:gd name="connsiteY3077" fmla="*/ 5697059 h 5823530"/>
              <a:gd name="connsiteX3078" fmla="*/ 4419996 w 5831992"/>
              <a:gd name="connsiteY3078" fmla="*/ 5690736 h 5823530"/>
              <a:gd name="connsiteX3079" fmla="*/ 4410499 w 5831992"/>
              <a:gd name="connsiteY3079" fmla="*/ 5690736 h 5823530"/>
              <a:gd name="connsiteX3080" fmla="*/ 4408916 w 5831992"/>
              <a:gd name="connsiteY3080" fmla="*/ 5690736 h 5823530"/>
              <a:gd name="connsiteX3081" fmla="*/ 4408916 w 5831992"/>
              <a:gd name="connsiteY3081" fmla="*/ 5692316 h 5823530"/>
              <a:gd name="connsiteX3082" fmla="*/ 4405750 w 5831992"/>
              <a:gd name="connsiteY3082" fmla="*/ 5692316 h 5823530"/>
              <a:gd name="connsiteX3083" fmla="*/ 4407333 w 5831992"/>
              <a:gd name="connsiteY3083" fmla="*/ 5689155 h 5823530"/>
              <a:gd name="connsiteX3084" fmla="*/ 4402584 w 5831992"/>
              <a:gd name="connsiteY3084" fmla="*/ 5690736 h 5823530"/>
              <a:gd name="connsiteX3085" fmla="*/ 4397835 w 5831992"/>
              <a:gd name="connsiteY3085" fmla="*/ 5679670 h 5823530"/>
              <a:gd name="connsiteX3086" fmla="*/ 4389920 w 5831992"/>
              <a:gd name="connsiteY3086" fmla="*/ 5681251 h 5823530"/>
              <a:gd name="connsiteX3087" fmla="*/ 4391503 w 5831992"/>
              <a:gd name="connsiteY3087" fmla="*/ 5679670 h 5823530"/>
              <a:gd name="connsiteX3088" fmla="*/ 4415247 w 5831992"/>
              <a:gd name="connsiteY3088" fmla="*/ 5681251 h 5823530"/>
              <a:gd name="connsiteX3089" fmla="*/ 4405750 w 5831992"/>
              <a:gd name="connsiteY3089" fmla="*/ 5660699 h 5823530"/>
              <a:gd name="connsiteX3090" fmla="*/ 4408916 w 5831992"/>
              <a:gd name="connsiteY3090" fmla="*/ 5641728 h 5823530"/>
              <a:gd name="connsiteX3091" fmla="*/ 4399418 w 5831992"/>
              <a:gd name="connsiteY3091" fmla="*/ 5657537 h 5823530"/>
              <a:gd name="connsiteX3092" fmla="*/ 4385171 w 5831992"/>
              <a:gd name="connsiteY3092" fmla="*/ 5657537 h 5823530"/>
              <a:gd name="connsiteX3093" fmla="*/ 4388337 w 5831992"/>
              <a:gd name="connsiteY3093" fmla="*/ 5667022 h 5823530"/>
              <a:gd name="connsiteX3094" fmla="*/ 4386754 w 5831992"/>
              <a:gd name="connsiteY3094" fmla="*/ 5679670 h 5823530"/>
              <a:gd name="connsiteX3095" fmla="*/ 4385171 w 5831992"/>
              <a:gd name="connsiteY3095" fmla="*/ 5681251 h 5823530"/>
              <a:gd name="connsiteX3096" fmla="*/ 4375674 w 5831992"/>
              <a:gd name="connsiteY3096" fmla="*/ 5673346 h 5823530"/>
              <a:gd name="connsiteX3097" fmla="*/ 4359844 w 5831992"/>
              <a:gd name="connsiteY3097" fmla="*/ 5676508 h 5823530"/>
              <a:gd name="connsiteX3098" fmla="*/ 4358261 w 5831992"/>
              <a:gd name="connsiteY3098" fmla="*/ 5682831 h 5823530"/>
              <a:gd name="connsiteX3099" fmla="*/ 4347180 w 5831992"/>
              <a:gd name="connsiteY3099" fmla="*/ 5682831 h 5823530"/>
              <a:gd name="connsiteX3100" fmla="*/ 4342432 w 5831992"/>
              <a:gd name="connsiteY3100" fmla="*/ 5665442 h 5823530"/>
              <a:gd name="connsiteX3101" fmla="*/ 4339266 w 5831992"/>
              <a:gd name="connsiteY3101" fmla="*/ 5662280 h 5823530"/>
              <a:gd name="connsiteX3102" fmla="*/ 4325019 w 5831992"/>
              <a:gd name="connsiteY3102" fmla="*/ 5660699 h 5823530"/>
              <a:gd name="connsiteX3103" fmla="*/ 4326602 w 5831992"/>
              <a:gd name="connsiteY3103" fmla="*/ 5662280 h 5823530"/>
              <a:gd name="connsiteX3104" fmla="*/ 4294943 w 5831992"/>
              <a:gd name="connsiteY3104" fmla="*/ 5652794 h 5823530"/>
              <a:gd name="connsiteX3105" fmla="*/ 4293360 w 5831992"/>
              <a:gd name="connsiteY3105" fmla="*/ 5649633 h 5823530"/>
              <a:gd name="connsiteX3106" fmla="*/ 4288611 w 5831992"/>
              <a:gd name="connsiteY3106" fmla="*/ 5646471 h 5823530"/>
              <a:gd name="connsiteX3107" fmla="*/ 4287028 w 5831992"/>
              <a:gd name="connsiteY3107" fmla="*/ 5648052 h 5823530"/>
              <a:gd name="connsiteX3108" fmla="*/ 4280696 w 5831992"/>
              <a:gd name="connsiteY3108" fmla="*/ 5638566 h 5823530"/>
              <a:gd name="connsiteX3109" fmla="*/ 4233208 w 5831992"/>
              <a:gd name="connsiteY3109" fmla="*/ 5629081 h 5823530"/>
              <a:gd name="connsiteX3110" fmla="*/ 4228459 w 5831992"/>
              <a:gd name="connsiteY3110" fmla="*/ 5635405 h 5823530"/>
              <a:gd name="connsiteX3111" fmla="*/ 4212629 w 5831992"/>
              <a:gd name="connsiteY3111" fmla="*/ 5641728 h 5823530"/>
              <a:gd name="connsiteX3112" fmla="*/ 4182553 w 5831992"/>
              <a:gd name="connsiteY3112" fmla="*/ 5640148 h 5823530"/>
              <a:gd name="connsiteX3113" fmla="*/ 4130315 w 5831992"/>
              <a:gd name="connsiteY3113" fmla="*/ 5635405 h 5823530"/>
              <a:gd name="connsiteX3114" fmla="*/ 4049585 w 5831992"/>
              <a:gd name="connsiteY3114" fmla="*/ 5630663 h 5823530"/>
              <a:gd name="connsiteX3115" fmla="*/ 4040087 w 5831992"/>
              <a:gd name="connsiteY3115" fmla="*/ 5621177 h 5823530"/>
              <a:gd name="connsiteX3116" fmla="*/ 4033755 w 5831992"/>
              <a:gd name="connsiteY3116" fmla="*/ 5627500 h 5823530"/>
              <a:gd name="connsiteX3117" fmla="*/ 3960940 w 5831992"/>
              <a:gd name="connsiteY3117" fmla="*/ 5619596 h 5823530"/>
              <a:gd name="connsiteX3118" fmla="*/ 3960940 w 5831992"/>
              <a:gd name="connsiteY3118" fmla="*/ 5606949 h 5823530"/>
              <a:gd name="connsiteX3119" fmla="*/ 3932447 w 5831992"/>
              <a:gd name="connsiteY3119" fmla="*/ 5605368 h 5823530"/>
              <a:gd name="connsiteX3120" fmla="*/ 3951442 w 5831992"/>
              <a:gd name="connsiteY3120" fmla="*/ 5616434 h 5823530"/>
              <a:gd name="connsiteX3121" fmla="*/ 3929281 w 5831992"/>
              <a:gd name="connsiteY3121" fmla="*/ 5616434 h 5823530"/>
              <a:gd name="connsiteX3122" fmla="*/ 3908702 w 5831992"/>
              <a:gd name="connsiteY3122" fmla="*/ 5611692 h 5823530"/>
              <a:gd name="connsiteX3123" fmla="*/ 3837469 w 5831992"/>
              <a:gd name="connsiteY3123" fmla="*/ 5603787 h 5823530"/>
              <a:gd name="connsiteX3124" fmla="*/ 3807393 w 5831992"/>
              <a:gd name="connsiteY3124" fmla="*/ 5603787 h 5823530"/>
              <a:gd name="connsiteX3125" fmla="*/ 3794729 w 5831992"/>
              <a:gd name="connsiteY3125" fmla="*/ 5610111 h 5823530"/>
              <a:gd name="connsiteX3126" fmla="*/ 3794729 w 5831992"/>
              <a:gd name="connsiteY3126" fmla="*/ 5600626 h 5823530"/>
              <a:gd name="connsiteX3127" fmla="*/ 3657012 w 5831992"/>
              <a:gd name="connsiteY3127" fmla="*/ 5597464 h 5823530"/>
              <a:gd name="connsiteX3128" fmla="*/ 3598443 w 5831992"/>
              <a:gd name="connsiteY3128" fmla="*/ 5589559 h 5823530"/>
              <a:gd name="connsiteX3129" fmla="*/ 3588945 w 5831992"/>
              <a:gd name="connsiteY3129" fmla="*/ 5592721 h 5823530"/>
              <a:gd name="connsiteX3130" fmla="*/ 3527210 w 5831992"/>
              <a:gd name="connsiteY3130" fmla="*/ 5587978 h 5823530"/>
              <a:gd name="connsiteX3131" fmla="*/ 3311928 w 5831992"/>
              <a:gd name="connsiteY3131" fmla="*/ 5573750 h 5823530"/>
              <a:gd name="connsiteX3132" fmla="*/ 3327757 w 5831992"/>
              <a:gd name="connsiteY3132" fmla="*/ 5581655 h 5823530"/>
              <a:gd name="connsiteX3133" fmla="*/ 3337255 w 5831992"/>
              <a:gd name="connsiteY3133" fmla="*/ 5584816 h 5823530"/>
              <a:gd name="connsiteX3134" fmla="*/ 3354668 w 5831992"/>
              <a:gd name="connsiteY3134" fmla="*/ 5586398 h 5823530"/>
              <a:gd name="connsiteX3135" fmla="*/ 3359417 w 5831992"/>
              <a:gd name="connsiteY3135" fmla="*/ 5587978 h 5823530"/>
              <a:gd name="connsiteX3136" fmla="*/ 3392659 w 5831992"/>
              <a:gd name="connsiteY3136" fmla="*/ 5592721 h 5823530"/>
              <a:gd name="connsiteX3137" fmla="*/ 3422735 w 5831992"/>
              <a:gd name="connsiteY3137" fmla="*/ 5592721 h 5823530"/>
              <a:gd name="connsiteX3138" fmla="*/ 3487636 w 5831992"/>
              <a:gd name="connsiteY3138" fmla="*/ 5603787 h 5823530"/>
              <a:gd name="connsiteX3139" fmla="*/ 3558869 w 5831992"/>
              <a:gd name="connsiteY3139" fmla="*/ 5602206 h 5823530"/>
              <a:gd name="connsiteX3140" fmla="*/ 3558869 w 5831992"/>
              <a:gd name="connsiteY3140" fmla="*/ 5605368 h 5823530"/>
              <a:gd name="connsiteX3141" fmla="*/ 3582613 w 5831992"/>
              <a:gd name="connsiteY3141" fmla="*/ 5599044 h 5823530"/>
              <a:gd name="connsiteX3142" fmla="*/ 3598443 w 5831992"/>
              <a:gd name="connsiteY3142" fmla="*/ 5608530 h 5823530"/>
              <a:gd name="connsiteX3143" fmla="*/ 3617438 w 5831992"/>
              <a:gd name="connsiteY3143" fmla="*/ 5610111 h 5823530"/>
              <a:gd name="connsiteX3144" fmla="*/ 3647515 w 5831992"/>
              <a:gd name="connsiteY3144" fmla="*/ 5610111 h 5823530"/>
              <a:gd name="connsiteX3145" fmla="*/ 3663344 w 5831992"/>
              <a:gd name="connsiteY3145" fmla="*/ 5606949 h 5823530"/>
              <a:gd name="connsiteX3146" fmla="*/ 3702918 w 5831992"/>
              <a:gd name="connsiteY3146" fmla="*/ 5611692 h 5823530"/>
              <a:gd name="connsiteX3147" fmla="*/ 3745658 w 5831992"/>
              <a:gd name="connsiteY3147" fmla="*/ 5621177 h 5823530"/>
              <a:gd name="connsiteX3148" fmla="*/ 3761487 w 5831992"/>
              <a:gd name="connsiteY3148" fmla="*/ 5616434 h 5823530"/>
              <a:gd name="connsiteX3149" fmla="*/ 3846967 w 5831992"/>
              <a:gd name="connsiteY3149" fmla="*/ 5630663 h 5823530"/>
              <a:gd name="connsiteX3150" fmla="*/ 3846967 w 5831992"/>
              <a:gd name="connsiteY3150" fmla="*/ 5624338 h 5823530"/>
              <a:gd name="connsiteX3151" fmla="*/ 3859631 w 5831992"/>
              <a:gd name="connsiteY3151" fmla="*/ 5627500 h 5823530"/>
              <a:gd name="connsiteX3152" fmla="*/ 3875460 w 5831992"/>
              <a:gd name="connsiteY3152" fmla="*/ 5636986 h 5823530"/>
              <a:gd name="connsiteX3153" fmla="*/ 3813725 w 5831992"/>
              <a:gd name="connsiteY3153" fmla="*/ 5640148 h 5823530"/>
              <a:gd name="connsiteX3154" fmla="*/ 3699752 w 5831992"/>
              <a:gd name="connsiteY3154" fmla="*/ 5640148 h 5823530"/>
              <a:gd name="connsiteX3155" fmla="*/ 3657012 w 5831992"/>
              <a:gd name="connsiteY3155" fmla="*/ 5633824 h 5823530"/>
              <a:gd name="connsiteX3156" fmla="*/ 3653846 w 5831992"/>
              <a:gd name="connsiteY3156" fmla="*/ 5625920 h 5823530"/>
              <a:gd name="connsiteX3157" fmla="*/ 3470223 w 5831992"/>
              <a:gd name="connsiteY3157" fmla="*/ 5613272 h 5823530"/>
              <a:gd name="connsiteX3158" fmla="*/ 3414820 w 5831992"/>
              <a:gd name="connsiteY3158" fmla="*/ 5614853 h 5823530"/>
              <a:gd name="connsiteX3159" fmla="*/ 3319843 w 5831992"/>
              <a:gd name="connsiteY3159" fmla="*/ 5613272 h 5823530"/>
              <a:gd name="connsiteX3160" fmla="*/ 3270771 w 5831992"/>
              <a:gd name="connsiteY3160" fmla="*/ 5608530 h 5823530"/>
              <a:gd name="connsiteX3161" fmla="*/ 3194789 w 5831992"/>
              <a:gd name="connsiteY3161" fmla="*/ 5606949 h 5823530"/>
              <a:gd name="connsiteX3162" fmla="*/ 3193206 w 5831992"/>
              <a:gd name="connsiteY3162" fmla="*/ 5606949 h 5823530"/>
              <a:gd name="connsiteX3163" fmla="*/ 3169462 w 5831992"/>
              <a:gd name="connsiteY3163" fmla="*/ 5600626 h 5823530"/>
              <a:gd name="connsiteX3164" fmla="*/ 3144135 w 5831992"/>
              <a:gd name="connsiteY3164" fmla="*/ 5600626 h 5823530"/>
              <a:gd name="connsiteX3165" fmla="*/ 3114058 w 5831992"/>
              <a:gd name="connsiteY3165" fmla="*/ 5595883 h 5823530"/>
              <a:gd name="connsiteX3166" fmla="*/ 3082400 w 5831992"/>
              <a:gd name="connsiteY3166" fmla="*/ 5602206 h 5823530"/>
              <a:gd name="connsiteX3167" fmla="*/ 3049157 w 5831992"/>
              <a:gd name="connsiteY3167" fmla="*/ 5599044 h 5823530"/>
              <a:gd name="connsiteX3168" fmla="*/ 3012749 w 5831992"/>
              <a:gd name="connsiteY3168" fmla="*/ 5584816 h 5823530"/>
              <a:gd name="connsiteX3169" fmla="*/ 3003251 w 5831992"/>
              <a:gd name="connsiteY3169" fmla="*/ 5597464 h 5823530"/>
              <a:gd name="connsiteX3170" fmla="*/ 2928853 w 5831992"/>
              <a:gd name="connsiteY3170" fmla="*/ 5595883 h 5823530"/>
              <a:gd name="connsiteX3171" fmla="*/ 3033328 w 5831992"/>
              <a:gd name="connsiteY3171" fmla="*/ 5603787 h 5823530"/>
              <a:gd name="connsiteX3172" fmla="*/ 3045992 w 5831992"/>
              <a:gd name="connsiteY3172" fmla="*/ 5614853 h 5823530"/>
              <a:gd name="connsiteX3173" fmla="*/ 3058655 w 5831992"/>
              <a:gd name="connsiteY3173" fmla="*/ 5608530 h 5823530"/>
              <a:gd name="connsiteX3174" fmla="*/ 3175794 w 5831992"/>
              <a:gd name="connsiteY3174" fmla="*/ 5616434 h 5823530"/>
              <a:gd name="connsiteX3175" fmla="*/ 3190040 w 5831992"/>
              <a:gd name="connsiteY3175" fmla="*/ 5614853 h 5823530"/>
              <a:gd name="connsiteX3176" fmla="*/ 3218533 w 5831992"/>
              <a:gd name="connsiteY3176" fmla="*/ 5621177 h 5823530"/>
              <a:gd name="connsiteX3177" fmla="*/ 3304013 w 5831992"/>
              <a:gd name="connsiteY3177" fmla="*/ 5619596 h 5823530"/>
              <a:gd name="connsiteX3178" fmla="*/ 3365748 w 5831992"/>
              <a:gd name="connsiteY3178" fmla="*/ 5627500 h 5823530"/>
              <a:gd name="connsiteX3179" fmla="*/ 3375246 w 5831992"/>
              <a:gd name="connsiteY3179" fmla="*/ 5624338 h 5823530"/>
              <a:gd name="connsiteX3180" fmla="*/ 3417986 w 5831992"/>
              <a:gd name="connsiteY3180" fmla="*/ 5629081 h 5823530"/>
              <a:gd name="connsiteX3181" fmla="*/ 3436981 w 5831992"/>
              <a:gd name="connsiteY3181" fmla="*/ 5638566 h 5823530"/>
              <a:gd name="connsiteX3182" fmla="*/ 3436981 w 5831992"/>
              <a:gd name="connsiteY3182" fmla="*/ 5629081 h 5823530"/>
              <a:gd name="connsiteX3183" fmla="*/ 3448062 w 5831992"/>
              <a:gd name="connsiteY3183" fmla="*/ 5638566 h 5823530"/>
              <a:gd name="connsiteX3184" fmla="*/ 3476555 w 5831992"/>
              <a:gd name="connsiteY3184" fmla="*/ 5646471 h 5823530"/>
              <a:gd name="connsiteX3185" fmla="*/ 3476555 w 5831992"/>
              <a:gd name="connsiteY3185" fmla="*/ 5635405 h 5823530"/>
              <a:gd name="connsiteX3186" fmla="*/ 3546205 w 5831992"/>
              <a:gd name="connsiteY3186" fmla="*/ 5636986 h 5823530"/>
              <a:gd name="connsiteX3187" fmla="*/ 3558869 w 5831992"/>
              <a:gd name="connsiteY3187" fmla="*/ 5644891 h 5823530"/>
              <a:gd name="connsiteX3188" fmla="*/ 3604775 w 5831992"/>
              <a:gd name="connsiteY3188" fmla="*/ 5641728 h 5823530"/>
              <a:gd name="connsiteX3189" fmla="*/ 3617438 w 5831992"/>
              <a:gd name="connsiteY3189" fmla="*/ 5648052 h 5823530"/>
              <a:gd name="connsiteX3190" fmla="*/ 3672842 w 5831992"/>
              <a:gd name="connsiteY3190" fmla="*/ 5655957 h 5823530"/>
              <a:gd name="connsiteX3191" fmla="*/ 3728245 w 5831992"/>
              <a:gd name="connsiteY3191" fmla="*/ 5663861 h 5823530"/>
              <a:gd name="connsiteX3192" fmla="*/ 3789981 w 5831992"/>
              <a:gd name="connsiteY3192" fmla="*/ 5662280 h 5823530"/>
              <a:gd name="connsiteX3193" fmla="*/ 3796312 w 5831992"/>
              <a:gd name="connsiteY3193" fmla="*/ 5671765 h 5823530"/>
              <a:gd name="connsiteX3194" fmla="*/ 3894456 w 5831992"/>
              <a:gd name="connsiteY3194" fmla="*/ 5679670 h 5823530"/>
              <a:gd name="connsiteX3195" fmla="*/ 3989433 w 5831992"/>
              <a:gd name="connsiteY3195" fmla="*/ 5693898 h 5823530"/>
              <a:gd name="connsiteX3196" fmla="*/ 3991016 w 5831992"/>
              <a:gd name="connsiteY3196" fmla="*/ 5698641 h 5823530"/>
              <a:gd name="connsiteX3197" fmla="*/ 3997348 w 5831992"/>
              <a:gd name="connsiteY3197" fmla="*/ 5698641 h 5823530"/>
              <a:gd name="connsiteX3198" fmla="*/ 3998931 w 5831992"/>
              <a:gd name="connsiteY3198" fmla="*/ 5697059 h 5823530"/>
              <a:gd name="connsiteX3199" fmla="*/ 4000514 w 5831992"/>
              <a:gd name="connsiteY3199" fmla="*/ 5697059 h 5823530"/>
              <a:gd name="connsiteX3200" fmla="*/ 3998931 w 5831992"/>
              <a:gd name="connsiteY3200" fmla="*/ 5695479 h 5823530"/>
              <a:gd name="connsiteX3201" fmla="*/ 4005263 w 5831992"/>
              <a:gd name="connsiteY3201" fmla="*/ 5695479 h 5823530"/>
              <a:gd name="connsiteX3202" fmla="*/ 4003680 w 5831992"/>
              <a:gd name="connsiteY3202" fmla="*/ 5697059 h 5823530"/>
              <a:gd name="connsiteX3203" fmla="*/ 4008429 w 5831992"/>
              <a:gd name="connsiteY3203" fmla="*/ 5695479 h 5823530"/>
              <a:gd name="connsiteX3204" fmla="*/ 4025840 w 5831992"/>
              <a:gd name="connsiteY3204" fmla="*/ 5695479 h 5823530"/>
              <a:gd name="connsiteX3205" fmla="*/ 4035338 w 5831992"/>
              <a:gd name="connsiteY3205" fmla="*/ 5698641 h 5823530"/>
              <a:gd name="connsiteX3206" fmla="*/ 4046419 w 5831992"/>
              <a:gd name="connsiteY3206" fmla="*/ 5700221 h 5823530"/>
              <a:gd name="connsiteX3207" fmla="*/ 4059082 w 5831992"/>
              <a:gd name="connsiteY3207" fmla="*/ 5701802 h 5823530"/>
              <a:gd name="connsiteX3208" fmla="*/ 4066997 w 5831992"/>
              <a:gd name="connsiteY3208" fmla="*/ 5712869 h 5823530"/>
              <a:gd name="connsiteX3209" fmla="*/ 4076495 w 5831992"/>
              <a:gd name="connsiteY3209" fmla="*/ 5712869 h 5823530"/>
              <a:gd name="connsiteX3210" fmla="*/ 4078078 w 5831992"/>
              <a:gd name="connsiteY3210" fmla="*/ 5716030 h 5823530"/>
              <a:gd name="connsiteX3211" fmla="*/ 4101822 w 5831992"/>
              <a:gd name="connsiteY3211" fmla="*/ 5717611 h 5823530"/>
              <a:gd name="connsiteX3212" fmla="*/ 4103405 w 5831992"/>
              <a:gd name="connsiteY3212" fmla="*/ 5720773 h 5823530"/>
              <a:gd name="connsiteX3213" fmla="*/ 4103405 w 5831992"/>
              <a:gd name="connsiteY3213" fmla="*/ 5722354 h 5823530"/>
              <a:gd name="connsiteX3214" fmla="*/ 4104988 w 5831992"/>
              <a:gd name="connsiteY3214" fmla="*/ 5723935 h 5823530"/>
              <a:gd name="connsiteX3215" fmla="*/ 4076495 w 5831992"/>
              <a:gd name="connsiteY3215" fmla="*/ 5722354 h 5823530"/>
              <a:gd name="connsiteX3216" fmla="*/ 4109737 w 5831992"/>
              <a:gd name="connsiteY3216" fmla="*/ 5736581 h 5823530"/>
              <a:gd name="connsiteX3217" fmla="*/ 4119235 w 5831992"/>
              <a:gd name="connsiteY3217" fmla="*/ 5733420 h 5823530"/>
              <a:gd name="connsiteX3218" fmla="*/ 4122401 w 5831992"/>
              <a:gd name="connsiteY3218" fmla="*/ 5735001 h 5823530"/>
              <a:gd name="connsiteX3219" fmla="*/ 4135064 w 5831992"/>
              <a:gd name="connsiteY3219" fmla="*/ 5741324 h 5823530"/>
              <a:gd name="connsiteX3220" fmla="*/ 4138230 w 5831992"/>
              <a:gd name="connsiteY3220" fmla="*/ 5750809 h 5823530"/>
              <a:gd name="connsiteX3221" fmla="*/ 4190468 w 5831992"/>
              <a:gd name="connsiteY3221" fmla="*/ 5761876 h 5823530"/>
              <a:gd name="connsiteX3222" fmla="*/ 4160391 w 5831992"/>
              <a:gd name="connsiteY3222" fmla="*/ 5766619 h 5823530"/>
              <a:gd name="connsiteX3223" fmla="*/ 4131898 w 5831992"/>
              <a:gd name="connsiteY3223" fmla="*/ 5772942 h 5823530"/>
              <a:gd name="connsiteX3224" fmla="*/ 4127149 w 5831992"/>
              <a:gd name="connsiteY3224" fmla="*/ 5772942 h 5823530"/>
              <a:gd name="connsiteX3225" fmla="*/ 4127149 w 5831992"/>
              <a:gd name="connsiteY3225" fmla="*/ 5771361 h 5823530"/>
              <a:gd name="connsiteX3226" fmla="*/ 4117652 w 5831992"/>
              <a:gd name="connsiteY3226" fmla="*/ 5772942 h 5823530"/>
              <a:gd name="connsiteX3227" fmla="*/ 4114486 w 5831992"/>
              <a:gd name="connsiteY3227" fmla="*/ 5769780 h 5823530"/>
              <a:gd name="connsiteX3228" fmla="*/ 4111320 w 5831992"/>
              <a:gd name="connsiteY3228" fmla="*/ 5772942 h 5823530"/>
              <a:gd name="connsiteX3229" fmla="*/ 4104988 w 5831992"/>
              <a:gd name="connsiteY3229" fmla="*/ 5772942 h 5823530"/>
              <a:gd name="connsiteX3230" fmla="*/ 4109737 w 5831992"/>
              <a:gd name="connsiteY3230" fmla="*/ 5765037 h 5823530"/>
              <a:gd name="connsiteX3231" fmla="*/ 4097073 w 5831992"/>
              <a:gd name="connsiteY3231" fmla="*/ 5766619 h 5823530"/>
              <a:gd name="connsiteX3232" fmla="*/ 4090741 w 5831992"/>
              <a:gd name="connsiteY3232" fmla="*/ 5769780 h 5823530"/>
              <a:gd name="connsiteX3233" fmla="*/ 4076495 w 5831992"/>
              <a:gd name="connsiteY3233" fmla="*/ 5766619 h 5823530"/>
              <a:gd name="connsiteX3234" fmla="*/ 4070163 w 5831992"/>
              <a:gd name="connsiteY3234" fmla="*/ 5761876 h 5823530"/>
              <a:gd name="connsiteX3235" fmla="*/ 4051167 w 5831992"/>
              <a:gd name="connsiteY3235" fmla="*/ 5760295 h 5823530"/>
              <a:gd name="connsiteX3236" fmla="*/ 4063831 w 5831992"/>
              <a:gd name="connsiteY3236" fmla="*/ 5771361 h 5823530"/>
              <a:gd name="connsiteX3237" fmla="*/ 4065414 w 5831992"/>
              <a:gd name="connsiteY3237" fmla="*/ 5766619 h 5823530"/>
              <a:gd name="connsiteX3238" fmla="*/ 4070163 w 5831992"/>
              <a:gd name="connsiteY3238" fmla="*/ 5780846 h 5823530"/>
              <a:gd name="connsiteX3239" fmla="*/ 4079661 w 5831992"/>
              <a:gd name="connsiteY3239" fmla="*/ 5779265 h 5823530"/>
              <a:gd name="connsiteX3240" fmla="*/ 4084410 w 5831992"/>
              <a:gd name="connsiteY3240" fmla="*/ 5782428 h 5823530"/>
              <a:gd name="connsiteX3241" fmla="*/ 4085993 w 5831992"/>
              <a:gd name="connsiteY3241" fmla="*/ 5780846 h 5823530"/>
              <a:gd name="connsiteX3242" fmla="*/ 4090741 w 5831992"/>
              <a:gd name="connsiteY3242" fmla="*/ 5787170 h 5823530"/>
              <a:gd name="connsiteX3243" fmla="*/ 4098656 w 5831992"/>
              <a:gd name="connsiteY3243" fmla="*/ 5780846 h 5823530"/>
              <a:gd name="connsiteX3244" fmla="*/ 4098656 w 5831992"/>
              <a:gd name="connsiteY3244" fmla="*/ 5784008 h 5823530"/>
              <a:gd name="connsiteX3245" fmla="*/ 4111320 w 5831992"/>
              <a:gd name="connsiteY3245" fmla="*/ 5788751 h 5823530"/>
              <a:gd name="connsiteX3246" fmla="*/ 4108154 w 5831992"/>
              <a:gd name="connsiteY3246" fmla="*/ 5791913 h 5823530"/>
              <a:gd name="connsiteX3247" fmla="*/ 4104988 w 5831992"/>
              <a:gd name="connsiteY3247" fmla="*/ 5795074 h 5823530"/>
              <a:gd name="connsiteX3248" fmla="*/ 4098656 w 5831992"/>
              <a:gd name="connsiteY3248" fmla="*/ 5790331 h 5823530"/>
              <a:gd name="connsiteX3249" fmla="*/ 4097073 w 5831992"/>
              <a:gd name="connsiteY3249" fmla="*/ 5791913 h 5823530"/>
              <a:gd name="connsiteX3250" fmla="*/ 4074912 w 5831992"/>
              <a:gd name="connsiteY3250" fmla="*/ 5804559 h 5823530"/>
              <a:gd name="connsiteX3251" fmla="*/ 4085993 w 5831992"/>
              <a:gd name="connsiteY3251" fmla="*/ 5798236 h 5823530"/>
              <a:gd name="connsiteX3252" fmla="*/ 4095490 w 5831992"/>
              <a:gd name="connsiteY3252" fmla="*/ 5806141 h 5823530"/>
              <a:gd name="connsiteX3253" fmla="*/ 4073329 w 5831992"/>
              <a:gd name="connsiteY3253" fmla="*/ 5810884 h 5823530"/>
              <a:gd name="connsiteX3254" fmla="*/ 4073329 w 5831992"/>
              <a:gd name="connsiteY3254" fmla="*/ 5812464 h 5823530"/>
              <a:gd name="connsiteX3255" fmla="*/ 4071746 w 5831992"/>
              <a:gd name="connsiteY3255" fmla="*/ 5812464 h 5823530"/>
              <a:gd name="connsiteX3256" fmla="*/ 4068580 w 5831992"/>
              <a:gd name="connsiteY3256" fmla="*/ 5809302 h 5823530"/>
              <a:gd name="connsiteX3257" fmla="*/ 4066997 w 5831992"/>
              <a:gd name="connsiteY3257" fmla="*/ 5807722 h 5823530"/>
              <a:gd name="connsiteX3258" fmla="*/ 4060665 w 5831992"/>
              <a:gd name="connsiteY3258" fmla="*/ 5812464 h 5823530"/>
              <a:gd name="connsiteX3259" fmla="*/ 4052750 w 5831992"/>
              <a:gd name="connsiteY3259" fmla="*/ 5812464 h 5823530"/>
              <a:gd name="connsiteX3260" fmla="*/ 4051167 w 5831992"/>
              <a:gd name="connsiteY3260" fmla="*/ 5812464 h 5823530"/>
              <a:gd name="connsiteX3261" fmla="*/ 4046419 w 5831992"/>
              <a:gd name="connsiteY3261" fmla="*/ 5812464 h 5823530"/>
              <a:gd name="connsiteX3262" fmla="*/ 4049585 w 5831992"/>
              <a:gd name="connsiteY3262" fmla="*/ 5815626 h 5823530"/>
              <a:gd name="connsiteX3263" fmla="*/ 4048002 w 5831992"/>
              <a:gd name="connsiteY3263" fmla="*/ 5818788 h 5823530"/>
              <a:gd name="connsiteX3264" fmla="*/ 4043253 w 5831992"/>
              <a:gd name="connsiteY3264" fmla="*/ 5817207 h 5823530"/>
              <a:gd name="connsiteX3265" fmla="*/ 4038504 w 5831992"/>
              <a:gd name="connsiteY3265" fmla="*/ 5817207 h 5823530"/>
              <a:gd name="connsiteX3266" fmla="*/ 4036921 w 5831992"/>
              <a:gd name="connsiteY3266" fmla="*/ 5820369 h 5823530"/>
              <a:gd name="connsiteX3267" fmla="*/ 4035338 w 5831992"/>
              <a:gd name="connsiteY3267" fmla="*/ 5821950 h 5823530"/>
              <a:gd name="connsiteX3268" fmla="*/ 4035338 w 5831992"/>
              <a:gd name="connsiteY3268" fmla="*/ 5823530 h 5823530"/>
              <a:gd name="connsiteX3269" fmla="*/ 4030589 w 5831992"/>
              <a:gd name="connsiteY3269" fmla="*/ 5821950 h 5823530"/>
              <a:gd name="connsiteX3270" fmla="*/ 4033755 w 5831992"/>
              <a:gd name="connsiteY3270" fmla="*/ 5818788 h 5823530"/>
              <a:gd name="connsiteX3271" fmla="*/ 4035338 w 5831992"/>
              <a:gd name="connsiteY3271" fmla="*/ 5815626 h 5823530"/>
              <a:gd name="connsiteX3272" fmla="*/ 4032172 w 5831992"/>
              <a:gd name="connsiteY3272" fmla="*/ 5815626 h 5823530"/>
              <a:gd name="connsiteX3273" fmla="*/ 4025840 w 5831992"/>
              <a:gd name="connsiteY3273" fmla="*/ 5814045 h 5823530"/>
              <a:gd name="connsiteX3274" fmla="*/ 4010011 w 5831992"/>
              <a:gd name="connsiteY3274" fmla="*/ 5812464 h 5823530"/>
              <a:gd name="connsiteX3275" fmla="*/ 4009620 w 5831992"/>
              <a:gd name="connsiteY3275" fmla="*/ 5813960 h 5823530"/>
              <a:gd name="connsiteX3276" fmla="*/ 4005460 w 5831992"/>
              <a:gd name="connsiteY3276" fmla="*/ 5813057 h 5823530"/>
              <a:gd name="connsiteX3277" fmla="*/ 4002097 w 5831992"/>
              <a:gd name="connsiteY3277" fmla="*/ 5815626 h 5823530"/>
              <a:gd name="connsiteX3278" fmla="*/ 3998931 w 5831992"/>
              <a:gd name="connsiteY3278" fmla="*/ 5812464 h 5823530"/>
              <a:gd name="connsiteX3279" fmla="*/ 3997348 w 5831992"/>
              <a:gd name="connsiteY3279" fmla="*/ 5817207 h 5823530"/>
              <a:gd name="connsiteX3280" fmla="*/ 3995765 w 5831992"/>
              <a:gd name="connsiteY3280" fmla="*/ 5812464 h 5823530"/>
              <a:gd name="connsiteX3281" fmla="*/ 3986267 w 5831992"/>
              <a:gd name="connsiteY3281" fmla="*/ 5814045 h 5823530"/>
              <a:gd name="connsiteX3282" fmla="*/ 3973603 w 5831992"/>
              <a:gd name="connsiteY3282" fmla="*/ 5809302 h 5823530"/>
              <a:gd name="connsiteX3283" fmla="*/ 3973603 w 5831992"/>
              <a:gd name="connsiteY3283" fmla="*/ 5796656 h 5823530"/>
              <a:gd name="connsiteX3284" fmla="*/ 3953025 w 5831992"/>
              <a:gd name="connsiteY3284" fmla="*/ 5787170 h 5823530"/>
              <a:gd name="connsiteX3285" fmla="*/ 3932447 w 5831992"/>
              <a:gd name="connsiteY3285" fmla="*/ 5793494 h 5823530"/>
              <a:gd name="connsiteX3286" fmla="*/ 3911868 w 5831992"/>
              <a:gd name="connsiteY3286" fmla="*/ 5804559 h 5823530"/>
              <a:gd name="connsiteX3287" fmla="*/ 3911868 w 5831992"/>
              <a:gd name="connsiteY3287" fmla="*/ 5814045 h 5823530"/>
              <a:gd name="connsiteX3288" fmla="*/ 3889707 w 5831992"/>
              <a:gd name="connsiteY3288" fmla="*/ 5812464 h 5823530"/>
              <a:gd name="connsiteX3289" fmla="*/ 3877043 w 5831992"/>
              <a:gd name="connsiteY3289" fmla="*/ 5812464 h 5823530"/>
              <a:gd name="connsiteX3290" fmla="*/ 3867545 w 5831992"/>
              <a:gd name="connsiteY3290" fmla="*/ 5796656 h 5823530"/>
              <a:gd name="connsiteX3291" fmla="*/ 3869128 w 5831992"/>
              <a:gd name="connsiteY3291" fmla="*/ 5795074 h 5823530"/>
              <a:gd name="connsiteX3292" fmla="*/ 3869128 w 5831992"/>
              <a:gd name="connsiteY3292" fmla="*/ 5757134 h 5823530"/>
              <a:gd name="connsiteX3293" fmla="*/ 3872294 w 5831992"/>
              <a:gd name="connsiteY3293" fmla="*/ 5747648 h 5823530"/>
              <a:gd name="connsiteX3294" fmla="*/ 3862797 w 5831992"/>
              <a:gd name="connsiteY3294" fmla="*/ 5746067 h 5823530"/>
              <a:gd name="connsiteX3295" fmla="*/ 3864380 w 5831992"/>
              <a:gd name="connsiteY3295" fmla="*/ 5730258 h 5823530"/>
              <a:gd name="connsiteX3296" fmla="*/ 3867545 w 5831992"/>
              <a:gd name="connsiteY3296" fmla="*/ 5736581 h 5823530"/>
              <a:gd name="connsiteX3297" fmla="*/ 3869128 w 5831992"/>
              <a:gd name="connsiteY3297" fmla="*/ 5730258 h 5823530"/>
              <a:gd name="connsiteX3298" fmla="*/ 3848550 w 5831992"/>
              <a:gd name="connsiteY3298" fmla="*/ 5722354 h 5823530"/>
              <a:gd name="connsiteX3299" fmla="*/ 3858048 w 5831992"/>
              <a:gd name="connsiteY3299" fmla="*/ 5741324 h 5823530"/>
              <a:gd name="connsiteX3300" fmla="*/ 3851716 w 5831992"/>
              <a:gd name="connsiteY3300" fmla="*/ 5747648 h 5823530"/>
              <a:gd name="connsiteX3301" fmla="*/ 3853299 w 5831992"/>
              <a:gd name="connsiteY3301" fmla="*/ 5755552 h 5823530"/>
              <a:gd name="connsiteX3302" fmla="*/ 3842218 w 5831992"/>
              <a:gd name="connsiteY3302" fmla="*/ 5742906 h 5823530"/>
              <a:gd name="connsiteX3303" fmla="*/ 3848550 w 5831992"/>
              <a:gd name="connsiteY3303" fmla="*/ 5720773 h 5823530"/>
              <a:gd name="connsiteX3304" fmla="*/ 3816891 w 5831992"/>
              <a:gd name="connsiteY3304" fmla="*/ 5720773 h 5823530"/>
              <a:gd name="connsiteX3305" fmla="*/ 3815308 w 5831992"/>
              <a:gd name="connsiteY3305" fmla="*/ 5716030 h 5823530"/>
              <a:gd name="connsiteX3306" fmla="*/ 3813725 w 5831992"/>
              <a:gd name="connsiteY3306" fmla="*/ 5717611 h 5823530"/>
              <a:gd name="connsiteX3307" fmla="*/ 3812142 w 5831992"/>
              <a:gd name="connsiteY3307" fmla="*/ 5716030 h 5823530"/>
              <a:gd name="connsiteX3308" fmla="*/ 3810559 w 5831992"/>
              <a:gd name="connsiteY3308" fmla="*/ 5719192 h 5823530"/>
              <a:gd name="connsiteX3309" fmla="*/ 3808976 w 5831992"/>
              <a:gd name="connsiteY3309" fmla="*/ 5716030 h 5823530"/>
              <a:gd name="connsiteX3310" fmla="*/ 3801061 w 5831992"/>
              <a:gd name="connsiteY3310" fmla="*/ 5722354 h 5823530"/>
              <a:gd name="connsiteX3311" fmla="*/ 3799478 w 5831992"/>
              <a:gd name="connsiteY3311" fmla="*/ 5714449 h 5823530"/>
              <a:gd name="connsiteX3312" fmla="*/ 3785232 w 5831992"/>
              <a:gd name="connsiteY3312" fmla="*/ 5716030 h 5823530"/>
              <a:gd name="connsiteX3313" fmla="*/ 3778900 w 5831992"/>
              <a:gd name="connsiteY3313" fmla="*/ 5727096 h 5823530"/>
              <a:gd name="connsiteX3314" fmla="*/ 3775734 w 5831992"/>
              <a:gd name="connsiteY3314" fmla="*/ 5719192 h 5823530"/>
              <a:gd name="connsiteX3315" fmla="*/ 3737743 w 5831992"/>
              <a:gd name="connsiteY3315" fmla="*/ 5717611 h 5823530"/>
              <a:gd name="connsiteX3316" fmla="*/ 3739326 w 5831992"/>
              <a:gd name="connsiteY3316" fmla="*/ 5714449 h 5823530"/>
              <a:gd name="connsiteX3317" fmla="*/ 3736160 w 5831992"/>
              <a:gd name="connsiteY3317" fmla="*/ 5712869 h 5823530"/>
              <a:gd name="connsiteX3318" fmla="*/ 3734577 w 5831992"/>
              <a:gd name="connsiteY3318" fmla="*/ 5716030 h 5823530"/>
              <a:gd name="connsiteX3319" fmla="*/ 3734577 w 5831992"/>
              <a:gd name="connsiteY3319" fmla="*/ 5714449 h 5823530"/>
              <a:gd name="connsiteX3320" fmla="*/ 3732994 w 5831992"/>
              <a:gd name="connsiteY3320" fmla="*/ 5712869 h 5823530"/>
              <a:gd name="connsiteX3321" fmla="*/ 3725079 w 5831992"/>
              <a:gd name="connsiteY3321" fmla="*/ 5712869 h 5823530"/>
              <a:gd name="connsiteX3322" fmla="*/ 3728245 w 5831992"/>
              <a:gd name="connsiteY3322" fmla="*/ 5717611 h 5823530"/>
              <a:gd name="connsiteX3323" fmla="*/ 3710833 w 5831992"/>
              <a:gd name="connsiteY3323" fmla="*/ 5719192 h 5823530"/>
              <a:gd name="connsiteX3324" fmla="*/ 3683923 w 5831992"/>
              <a:gd name="connsiteY3324" fmla="*/ 5720773 h 5823530"/>
              <a:gd name="connsiteX3325" fmla="*/ 3664927 w 5831992"/>
              <a:gd name="connsiteY3325" fmla="*/ 5716030 h 5823530"/>
              <a:gd name="connsiteX3326" fmla="*/ 3649098 w 5831992"/>
              <a:gd name="connsiteY3326" fmla="*/ 5720773 h 5823530"/>
              <a:gd name="connsiteX3327" fmla="*/ 3615855 w 5831992"/>
              <a:gd name="connsiteY3327" fmla="*/ 5716030 h 5823530"/>
              <a:gd name="connsiteX3328" fmla="*/ 3606358 w 5831992"/>
              <a:gd name="connsiteY3328" fmla="*/ 5722354 h 5823530"/>
              <a:gd name="connsiteX3329" fmla="*/ 3601609 w 5831992"/>
              <a:gd name="connsiteY3329" fmla="*/ 5719192 h 5823530"/>
              <a:gd name="connsiteX3330" fmla="*/ 3582613 w 5831992"/>
              <a:gd name="connsiteY3330" fmla="*/ 5722354 h 5823530"/>
              <a:gd name="connsiteX3331" fmla="*/ 3579447 w 5831992"/>
              <a:gd name="connsiteY3331" fmla="*/ 5716030 h 5823530"/>
              <a:gd name="connsiteX3332" fmla="*/ 3569950 w 5831992"/>
              <a:gd name="connsiteY3332" fmla="*/ 5720773 h 5823530"/>
              <a:gd name="connsiteX3333" fmla="*/ 3557286 w 5831992"/>
              <a:gd name="connsiteY3333" fmla="*/ 5717611 h 5823530"/>
              <a:gd name="connsiteX3334" fmla="*/ 3554120 w 5831992"/>
              <a:gd name="connsiteY3334" fmla="*/ 5719192 h 5823530"/>
              <a:gd name="connsiteX3335" fmla="*/ 3555703 w 5831992"/>
              <a:gd name="connsiteY3335" fmla="*/ 5717611 h 5823530"/>
              <a:gd name="connsiteX3336" fmla="*/ 3552537 w 5831992"/>
              <a:gd name="connsiteY3336" fmla="*/ 5719192 h 5823530"/>
              <a:gd name="connsiteX3337" fmla="*/ 3539874 w 5831992"/>
              <a:gd name="connsiteY3337" fmla="*/ 5719192 h 5823530"/>
              <a:gd name="connsiteX3338" fmla="*/ 3538291 w 5831992"/>
              <a:gd name="connsiteY3338" fmla="*/ 5725515 h 5823530"/>
              <a:gd name="connsiteX3339" fmla="*/ 3528793 w 5831992"/>
              <a:gd name="connsiteY3339" fmla="*/ 5719192 h 5823530"/>
              <a:gd name="connsiteX3340" fmla="*/ 3514546 w 5831992"/>
              <a:gd name="connsiteY3340" fmla="*/ 5725515 h 5823530"/>
              <a:gd name="connsiteX3341" fmla="*/ 3493968 w 5831992"/>
              <a:gd name="connsiteY3341" fmla="*/ 5719192 h 5823530"/>
              <a:gd name="connsiteX3342" fmla="*/ 3493968 w 5831992"/>
              <a:gd name="connsiteY3342" fmla="*/ 5725515 h 5823530"/>
              <a:gd name="connsiteX3343" fmla="*/ 3451228 w 5831992"/>
              <a:gd name="connsiteY3343" fmla="*/ 5719192 h 5823530"/>
              <a:gd name="connsiteX3344" fmla="*/ 3438564 w 5831992"/>
              <a:gd name="connsiteY3344" fmla="*/ 5720773 h 5823530"/>
              <a:gd name="connsiteX3345" fmla="*/ 3429067 w 5831992"/>
              <a:gd name="connsiteY3345" fmla="*/ 5727096 h 5823530"/>
              <a:gd name="connsiteX3346" fmla="*/ 3433816 w 5831992"/>
              <a:gd name="connsiteY3346" fmla="*/ 5720773 h 5823530"/>
              <a:gd name="connsiteX3347" fmla="*/ 3422735 w 5831992"/>
              <a:gd name="connsiteY3347" fmla="*/ 5719192 h 5823530"/>
              <a:gd name="connsiteX3348" fmla="*/ 3419569 w 5831992"/>
              <a:gd name="connsiteY3348" fmla="*/ 5722354 h 5823530"/>
              <a:gd name="connsiteX3349" fmla="*/ 3403739 w 5831992"/>
              <a:gd name="connsiteY3349" fmla="*/ 5719192 h 5823530"/>
              <a:gd name="connsiteX3350" fmla="*/ 3398990 w 5831992"/>
              <a:gd name="connsiteY3350" fmla="*/ 5725515 h 5823530"/>
              <a:gd name="connsiteX3351" fmla="*/ 3373663 w 5831992"/>
              <a:gd name="connsiteY3351" fmla="*/ 5722354 h 5823530"/>
              <a:gd name="connsiteX3352" fmla="*/ 3351502 w 5831992"/>
              <a:gd name="connsiteY3352" fmla="*/ 5722354 h 5823530"/>
              <a:gd name="connsiteX3353" fmla="*/ 3346753 w 5831992"/>
              <a:gd name="connsiteY3353" fmla="*/ 5719192 h 5823530"/>
              <a:gd name="connsiteX3354" fmla="*/ 3340421 w 5831992"/>
              <a:gd name="connsiteY3354" fmla="*/ 5730258 h 5823530"/>
              <a:gd name="connsiteX3355" fmla="*/ 3334089 w 5831992"/>
              <a:gd name="connsiteY3355" fmla="*/ 5720773 h 5823530"/>
              <a:gd name="connsiteX3356" fmla="*/ 3308762 w 5831992"/>
              <a:gd name="connsiteY3356" fmla="*/ 5730258 h 5823530"/>
              <a:gd name="connsiteX3357" fmla="*/ 3299264 w 5831992"/>
              <a:gd name="connsiteY3357" fmla="*/ 5725515 h 5823530"/>
              <a:gd name="connsiteX3358" fmla="*/ 3261273 w 5831992"/>
              <a:gd name="connsiteY3358" fmla="*/ 5722354 h 5823530"/>
              <a:gd name="connsiteX3359" fmla="*/ 3253359 w 5831992"/>
              <a:gd name="connsiteY3359" fmla="*/ 5727096 h 5823530"/>
              <a:gd name="connsiteX3360" fmla="*/ 3248610 w 5831992"/>
              <a:gd name="connsiteY3360" fmla="*/ 5722354 h 5823530"/>
              <a:gd name="connsiteX3361" fmla="*/ 3237529 w 5831992"/>
              <a:gd name="connsiteY3361" fmla="*/ 5727096 h 5823530"/>
              <a:gd name="connsiteX3362" fmla="*/ 3224865 w 5831992"/>
              <a:gd name="connsiteY3362" fmla="*/ 5736581 h 5823530"/>
              <a:gd name="connsiteX3363" fmla="*/ 3220116 w 5831992"/>
              <a:gd name="connsiteY3363" fmla="*/ 5747648 h 5823530"/>
              <a:gd name="connsiteX3364" fmla="*/ 3213785 w 5831992"/>
              <a:gd name="connsiteY3364" fmla="*/ 5730258 h 5823530"/>
              <a:gd name="connsiteX3365" fmla="*/ 3216951 w 5831992"/>
              <a:gd name="connsiteY3365" fmla="*/ 5725515 h 5823530"/>
              <a:gd name="connsiteX3366" fmla="*/ 3204287 w 5831992"/>
              <a:gd name="connsiteY3366" fmla="*/ 5722354 h 5823530"/>
              <a:gd name="connsiteX3367" fmla="*/ 3183708 w 5831992"/>
              <a:gd name="connsiteY3367" fmla="*/ 5735001 h 5823530"/>
              <a:gd name="connsiteX3368" fmla="*/ 3169462 w 5831992"/>
              <a:gd name="connsiteY3368" fmla="*/ 5727096 h 5823530"/>
              <a:gd name="connsiteX3369" fmla="*/ 3159964 w 5831992"/>
              <a:gd name="connsiteY3369" fmla="*/ 5731839 h 5823530"/>
              <a:gd name="connsiteX3370" fmla="*/ 3156798 w 5831992"/>
              <a:gd name="connsiteY3370" fmla="*/ 5741324 h 5823530"/>
              <a:gd name="connsiteX3371" fmla="*/ 3148884 w 5831992"/>
              <a:gd name="connsiteY3371" fmla="*/ 5731839 h 5823530"/>
              <a:gd name="connsiteX3372" fmla="*/ 3148884 w 5831992"/>
              <a:gd name="connsiteY3372" fmla="*/ 5727096 h 5823530"/>
              <a:gd name="connsiteX3373" fmla="*/ 3142552 w 5831992"/>
              <a:gd name="connsiteY3373" fmla="*/ 5741324 h 5823530"/>
              <a:gd name="connsiteX3374" fmla="*/ 3133054 w 5831992"/>
              <a:gd name="connsiteY3374" fmla="*/ 5742906 h 5823530"/>
              <a:gd name="connsiteX3375" fmla="*/ 3126722 w 5831992"/>
              <a:gd name="connsiteY3375" fmla="*/ 5731839 h 5823530"/>
              <a:gd name="connsiteX3376" fmla="*/ 3106144 w 5831992"/>
              <a:gd name="connsiteY3376" fmla="*/ 5736581 h 5823530"/>
              <a:gd name="connsiteX3377" fmla="*/ 3101395 w 5831992"/>
              <a:gd name="connsiteY3377" fmla="*/ 5735001 h 5823530"/>
              <a:gd name="connsiteX3378" fmla="*/ 3099812 w 5831992"/>
              <a:gd name="connsiteY3378" fmla="*/ 5738163 h 5823530"/>
              <a:gd name="connsiteX3379" fmla="*/ 3071319 w 5831992"/>
              <a:gd name="connsiteY3379" fmla="*/ 5742906 h 5823530"/>
              <a:gd name="connsiteX3380" fmla="*/ 3069736 w 5831992"/>
              <a:gd name="connsiteY3380" fmla="*/ 5750809 h 5823530"/>
              <a:gd name="connsiteX3381" fmla="*/ 3055489 w 5831992"/>
              <a:gd name="connsiteY3381" fmla="*/ 5735001 h 5823530"/>
              <a:gd name="connsiteX3382" fmla="*/ 3044409 w 5831992"/>
              <a:gd name="connsiteY3382" fmla="*/ 5736581 h 5823530"/>
              <a:gd name="connsiteX3383" fmla="*/ 3042826 w 5831992"/>
              <a:gd name="connsiteY3383" fmla="*/ 5746067 h 5823530"/>
              <a:gd name="connsiteX3384" fmla="*/ 3038077 w 5831992"/>
              <a:gd name="connsiteY3384" fmla="*/ 5735001 h 5823530"/>
              <a:gd name="connsiteX3385" fmla="*/ 3012749 w 5831992"/>
              <a:gd name="connsiteY3385" fmla="*/ 5746067 h 5823530"/>
              <a:gd name="connsiteX3386" fmla="*/ 3006417 w 5831992"/>
              <a:gd name="connsiteY3386" fmla="*/ 5742906 h 5823530"/>
              <a:gd name="connsiteX3387" fmla="*/ 2982673 w 5831992"/>
              <a:gd name="connsiteY3387" fmla="*/ 5742906 h 5823530"/>
              <a:gd name="connsiteX3388" fmla="*/ 2981090 w 5831992"/>
              <a:gd name="connsiteY3388" fmla="*/ 5731839 h 5823530"/>
              <a:gd name="connsiteX3389" fmla="*/ 2984256 w 5831992"/>
              <a:gd name="connsiteY3389" fmla="*/ 5723935 h 5823530"/>
              <a:gd name="connsiteX3390" fmla="*/ 2979507 w 5831992"/>
              <a:gd name="connsiteY3390" fmla="*/ 5720773 h 5823530"/>
              <a:gd name="connsiteX3391" fmla="*/ 2974759 w 5831992"/>
              <a:gd name="connsiteY3391" fmla="*/ 5714449 h 5823530"/>
              <a:gd name="connsiteX3392" fmla="*/ 2973176 w 5831992"/>
              <a:gd name="connsiteY3392" fmla="*/ 5709707 h 5823530"/>
              <a:gd name="connsiteX3393" fmla="*/ 2963678 w 5831992"/>
              <a:gd name="connsiteY3393" fmla="*/ 5697059 h 5823530"/>
              <a:gd name="connsiteX3394" fmla="*/ 2976341 w 5831992"/>
              <a:gd name="connsiteY3394" fmla="*/ 5692316 h 5823530"/>
              <a:gd name="connsiteX3395" fmla="*/ 2970010 w 5831992"/>
              <a:gd name="connsiteY3395" fmla="*/ 5690736 h 5823530"/>
              <a:gd name="connsiteX3396" fmla="*/ 2971593 w 5831992"/>
              <a:gd name="connsiteY3396" fmla="*/ 5692316 h 5823530"/>
              <a:gd name="connsiteX3397" fmla="*/ 2966844 w 5831992"/>
              <a:gd name="connsiteY3397" fmla="*/ 5692316 h 5823530"/>
              <a:gd name="connsiteX3398" fmla="*/ 2968427 w 5831992"/>
              <a:gd name="connsiteY3398" fmla="*/ 5689155 h 5823530"/>
              <a:gd name="connsiteX3399" fmla="*/ 2955763 w 5831992"/>
              <a:gd name="connsiteY3399" fmla="*/ 5690736 h 5823530"/>
              <a:gd name="connsiteX3400" fmla="*/ 2958929 w 5831992"/>
              <a:gd name="connsiteY3400" fmla="*/ 5695479 h 5823530"/>
              <a:gd name="connsiteX3401" fmla="*/ 2947848 w 5831992"/>
              <a:gd name="connsiteY3401" fmla="*/ 5697059 h 5823530"/>
              <a:gd name="connsiteX3402" fmla="*/ 2936767 w 5831992"/>
              <a:gd name="connsiteY3402" fmla="*/ 5692316 h 5823530"/>
              <a:gd name="connsiteX3403" fmla="*/ 2933601 w 5831992"/>
              <a:gd name="connsiteY3403" fmla="*/ 5700221 h 5823530"/>
              <a:gd name="connsiteX3404" fmla="*/ 2933601 w 5831992"/>
              <a:gd name="connsiteY3404" fmla="*/ 5701275 h 5823530"/>
              <a:gd name="connsiteX3405" fmla="*/ 2930436 w 5831992"/>
              <a:gd name="connsiteY3405" fmla="*/ 5693898 h 5823530"/>
              <a:gd name="connsiteX3406" fmla="*/ 2925687 w 5831992"/>
              <a:gd name="connsiteY3406" fmla="*/ 5693898 h 5823530"/>
              <a:gd name="connsiteX3407" fmla="*/ 2924104 w 5831992"/>
              <a:gd name="connsiteY3407" fmla="*/ 5711287 h 5823530"/>
              <a:gd name="connsiteX3408" fmla="*/ 2916189 w 5831992"/>
              <a:gd name="connsiteY3408" fmla="*/ 5711287 h 5823530"/>
              <a:gd name="connsiteX3409" fmla="*/ 2909857 w 5831992"/>
              <a:gd name="connsiteY3409" fmla="*/ 5704964 h 5823530"/>
              <a:gd name="connsiteX3410" fmla="*/ 2905108 w 5831992"/>
              <a:gd name="connsiteY3410" fmla="*/ 5692316 h 5823530"/>
              <a:gd name="connsiteX3411" fmla="*/ 2901943 w 5831992"/>
              <a:gd name="connsiteY3411" fmla="*/ 5704964 h 5823530"/>
              <a:gd name="connsiteX3412" fmla="*/ 2898777 w 5831992"/>
              <a:gd name="connsiteY3412" fmla="*/ 5689155 h 5823530"/>
              <a:gd name="connsiteX3413" fmla="*/ 2895611 w 5831992"/>
              <a:gd name="connsiteY3413" fmla="*/ 5690736 h 5823530"/>
              <a:gd name="connsiteX3414" fmla="*/ 2892445 w 5831992"/>
              <a:gd name="connsiteY3414" fmla="*/ 5704964 h 5823530"/>
              <a:gd name="connsiteX3415" fmla="*/ 2897194 w 5831992"/>
              <a:gd name="connsiteY3415" fmla="*/ 5709707 h 5823530"/>
              <a:gd name="connsiteX3416" fmla="*/ 2890862 w 5831992"/>
              <a:gd name="connsiteY3416" fmla="*/ 5711287 h 5823530"/>
              <a:gd name="connsiteX3417" fmla="*/ 2870283 w 5831992"/>
              <a:gd name="connsiteY3417" fmla="*/ 5704964 h 5823530"/>
              <a:gd name="connsiteX3418" fmla="*/ 2873449 w 5831992"/>
              <a:gd name="connsiteY3418" fmla="*/ 5714449 h 5823530"/>
              <a:gd name="connsiteX3419" fmla="*/ 2870283 w 5831992"/>
              <a:gd name="connsiteY3419" fmla="*/ 5720773 h 5823530"/>
              <a:gd name="connsiteX3420" fmla="*/ 2870283 w 5831992"/>
              <a:gd name="connsiteY3420" fmla="*/ 5728677 h 5823530"/>
              <a:gd name="connsiteX3421" fmla="*/ 2873449 w 5831992"/>
              <a:gd name="connsiteY3421" fmla="*/ 5730258 h 5823530"/>
              <a:gd name="connsiteX3422" fmla="*/ 2875032 w 5831992"/>
              <a:gd name="connsiteY3422" fmla="*/ 5749229 h 5823530"/>
              <a:gd name="connsiteX3423" fmla="*/ 2876615 w 5831992"/>
              <a:gd name="connsiteY3423" fmla="*/ 5746067 h 5823530"/>
              <a:gd name="connsiteX3424" fmla="*/ 2878198 w 5831992"/>
              <a:gd name="connsiteY3424" fmla="*/ 5747648 h 5823530"/>
              <a:gd name="connsiteX3425" fmla="*/ 2870283 w 5831992"/>
              <a:gd name="connsiteY3425" fmla="*/ 5755552 h 5823530"/>
              <a:gd name="connsiteX3426" fmla="*/ 2871866 w 5831992"/>
              <a:gd name="connsiteY3426" fmla="*/ 5742906 h 5823530"/>
              <a:gd name="connsiteX3427" fmla="*/ 2854454 w 5831992"/>
              <a:gd name="connsiteY3427" fmla="*/ 5752391 h 5823530"/>
              <a:gd name="connsiteX3428" fmla="*/ 2841790 w 5831992"/>
              <a:gd name="connsiteY3428" fmla="*/ 5752391 h 5823530"/>
              <a:gd name="connsiteX3429" fmla="*/ 2846539 w 5831992"/>
              <a:gd name="connsiteY3429" fmla="*/ 5757134 h 5823530"/>
              <a:gd name="connsiteX3430" fmla="*/ 2833875 w 5831992"/>
              <a:gd name="connsiteY3430" fmla="*/ 5763457 h 5823530"/>
              <a:gd name="connsiteX3431" fmla="*/ 2833875 w 5831992"/>
              <a:gd name="connsiteY3431" fmla="*/ 5761876 h 5823530"/>
              <a:gd name="connsiteX3432" fmla="*/ 2832292 w 5831992"/>
              <a:gd name="connsiteY3432" fmla="*/ 5761876 h 5823530"/>
              <a:gd name="connsiteX3433" fmla="*/ 2830710 w 5831992"/>
              <a:gd name="connsiteY3433" fmla="*/ 5761876 h 5823530"/>
              <a:gd name="connsiteX3434" fmla="*/ 2840207 w 5831992"/>
              <a:gd name="connsiteY3434" fmla="*/ 5752391 h 5823530"/>
              <a:gd name="connsiteX3435" fmla="*/ 2813692 w 5831992"/>
              <a:gd name="connsiteY3435" fmla="*/ 5752193 h 5823530"/>
              <a:gd name="connsiteX3436" fmla="*/ 2809301 w 5831992"/>
              <a:gd name="connsiteY3436" fmla="*/ 5752823 h 5823530"/>
              <a:gd name="connsiteX3437" fmla="*/ 2801475 w 5831992"/>
              <a:gd name="connsiteY3437" fmla="*/ 5753946 h 5823530"/>
              <a:gd name="connsiteX3438" fmla="*/ 2784804 w 5831992"/>
              <a:gd name="connsiteY3438" fmla="*/ 5755552 h 5823530"/>
              <a:gd name="connsiteX3439" fmla="*/ 2775306 w 5831992"/>
              <a:gd name="connsiteY3439" fmla="*/ 5753971 h 5823530"/>
              <a:gd name="connsiteX3440" fmla="*/ 2772140 w 5831992"/>
              <a:gd name="connsiteY3440" fmla="*/ 5750809 h 5823530"/>
              <a:gd name="connsiteX3441" fmla="*/ 2764225 w 5831992"/>
              <a:gd name="connsiteY3441" fmla="*/ 5752391 h 5823530"/>
              <a:gd name="connsiteX3442" fmla="*/ 2761059 w 5831992"/>
              <a:gd name="connsiteY3442" fmla="*/ 5749229 h 5823530"/>
              <a:gd name="connsiteX3443" fmla="*/ 2754728 w 5831992"/>
              <a:gd name="connsiteY3443" fmla="*/ 5749229 h 5823530"/>
              <a:gd name="connsiteX3444" fmla="*/ 2732566 w 5831992"/>
              <a:gd name="connsiteY3444" fmla="*/ 5742906 h 5823530"/>
              <a:gd name="connsiteX3445" fmla="*/ 2724651 w 5831992"/>
              <a:gd name="connsiteY3445" fmla="*/ 5742906 h 5823530"/>
              <a:gd name="connsiteX3446" fmla="*/ 2715153 w 5831992"/>
              <a:gd name="connsiteY3446" fmla="*/ 5739743 h 5823530"/>
              <a:gd name="connsiteX3447" fmla="*/ 2708822 w 5831992"/>
              <a:gd name="connsiteY3447" fmla="*/ 5742906 h 5823530"/>
              <a:gd name="connsiteX3448" fmla="*/ 2686660 w 5831992"/>
              <a:gd name="connsiteY3448" fmla="*/ 5736581 h 5823530"/>
              <a:gd name="connsiteX3449" fmla="*/ 2678746 w 5831992"/>
              <a:gd name="connsiteY3449" fmla="*/ 5733420 h 5823530"/>
              <a:gd name="connsiteX3450" fmla="*/ 2675580 w 5831992"/>
              <a:gd name="connsiteY3450" fmla="*/ 5731839 h 5823530"/>
              <a:gd name="connsiteX3451" fmla="*/ 2675580 w 5831992"/>
              <a:gd name="connsiteY3451" fmla="*/ 5733420 h 5823530"/>
              <a:gd name="connsiteX3452" fmla="*/ 2680329 w 5831992"/>
              <a:gd name="connsiteY3452" fmla="*/ 5735001 h 5823530"/>
              <a:gd name="connsiteX3453" fmla="*/ 2681912 w 5831992"/>
              <a:gd name="connsiteY3453" fmla="*/ 5738163 h 5823530"/>
              <a:gd name="connsiteX3454" fmla="*/ 2636006 w 5831992"/>
              <a:gd name="connsiteY3454" fmla="*/ 5735001 h 5823530"/>
              <a:gd name="connsiteX3455" fmla="*/ 2623342 w 5831992"/>
              <a:gd name="connsiteY3455" fmla="*/ 5731839 h 5823530"/>
              <a:gd name="connsiteX3456" fmla="*/ 2620176 w 5831992"/>
              <a:gd name="connsiteY3456" fmla="*/ 5725515 h 5823530"/>
              <a:gd name="connsiteX3457" fmla="*/ 2624925 w 5831992"/>
              <a:gd name="connsiteY3457" fmla="*/ 5731839 h 5823530"/>
              <a:gd name="connsiteX3458" fmla="*/ 2624925 w 5831992"/>
              <a:gd name="connsiteY3458" fmla="*/ 5728677 h 5823530"/>
              <a:gd name="connsiteX3459" fmla="*/ 2628091 w 5831992"/>
              <a:gd name="connsiteY3459" fmla="*/ 5727096 h 5823530"/>
              <a:gd name="connsiteX3460" fmla="*/ 2624925 w 5831992"/>
              <a:gd name="connsiteY3460" fmla="*/ 5727096 h 5823530"/>
              <a:gd name="connsiteX3461" fmla="*/ 2621759 w 5831992"/>
              <a:gd name="connsiteY3461" fmla="*/ 5709707 h 5823530"/>
              <a:gd name="connsiteX3462" fmla="*/ 2617010 w 5831992"/>
              <a:gd name="connsiteY3462" fmla="*/ 5704964 h 5823530"/>
              <a:gd name="connsiteX3463" fmla="*/ 2618593 w 5831992"/>
              <a:gd name="connsiteY3463" fmla="*/ 5704964 h 5823530"/>
              <a:gd name="connsiteX3464" fmla="*/ 2617010 w 5831992"/>
              <a:gd name="connsiteY3464" fmla="*/ 5674927 h 5823530"/>
              <a:gd name="connsiteX3465" fmla="*/ 2615427 w 5831992"/>
              <a:gd name="connsiteY3465" fmla="*/ 5674927 h 5823530"/>
              <a:gd name="connsiteX3466" fmla="*/ 2618593 w 5831992"/>
              <a:gd name="connsiteY3466" fmla="*/ 5671765 h 5823530"/>
              <a:gd name="connsiteX3467" fmla="*/ 2615427 w 5831992"/>
              <a:gd name="connsiteY3467" fmla="*/ 5659119 h 5823530"/>
              <a:gd name="connsiteX3468" fmla="*/ 2612261 w 5831992"/>
              <a:gd name="connsiteY3468" fmla="*/ 5659119 h 5823530"/>
              <a:gd name="connsiteX3469" fmla="*/ 2609095 w 5831992"/>
              <a:gd name="connsiteY3469" fmla="*/ 5636986 h 5823530"/>
              <a:gd name="connsiteX3470" fmla="*/ 2612261 w 5831992"/>
              <a:gd name="connsiteY3470" fmla="*/ 5629081 h 5823530"/>
              <a:gd name="connsiteX3471" fmla="*/ 2605930 w 5831992"/>
              <a:gd name="connsiteY3471" fmla="*/ 5618015 h 5823530"/>
              <a:gd name="connsiteX3472" fmla="*/ 2602764 w 5831992"/>
              <a:gd name="connsiteY3472" fmla="*/ 5592721 h 5823530"/>
              <a:gd name="connsiteX3473" fmla="*/ 2604347 w 5831992"/>
              <a:gd name="connsiteY3473" fmla="*/ 5592721 h 5823530"/>
              <a:gd name="connsiteX3474" fmla="*/ 2620176 w 5831992"/>
              <a:gd name="connsiteY3474" fmla="*/ 5586398 h 5823530"/>
              <a:gd name="connsiteX3475" fmla="*/ 2628091 w 5831992"/>
              <a:gd name="connsiteY3475" fmla="*/ 5586398 h 5823530"/>
              <a:gd name="connsiteX3476" fmla="*/ 2624925 w 5831992"/>
              <a:gd name="connsiteY3476" fmla="*/ 5576912 h 5823530"/>
              <a:gd name="connsiteX3477" fmla="*/ 2599598 w 5831992"/>
              <a:gd name="connsiteY3477" fmla="*/ 5572170 h 5823530"/>
              <a:gd name="connsiteX3478" fmla="*/ 2588517 w 5831992"/>
              <a:gd name="connsiteY3478" fmla="*/ 5483640 h 5823530"/>
              <a:gd name="connsiteX3479" fmla="*/ 2585351 w 5831992"/>
              <a:gd name="connsiteY3479" fmla="*/ 5474155 h 5823530"/>
              <a:gd name="connsiteX3480" fmla="*/ 2596432 w 5831992"/>
              <a:gd name="connsiteY3480" fmla="*/ 5469412 h 5823530"/>
              <a:gd name="connsiteX3481" fmla="*/ 2604347 w 5831992"/>
              <a:gd name="connsiteY3481" fmla="*/ 5480478 h 5823530"/>
              <a:gd name="connsiteX3482" fmla="*/ 2605930 w 5831992"/>
              <a:gd name="connsiteY3482" fmla="*/ 5483640 h 5823530"/>
              <a:gd name="connsiteX3483" fmla="*/ 2612261 w 5831992"/>
              <a:gd name="connsiteY3483" fmla="*/ 5491544 h 5823530"/>
              <a:gd name="connsiteX3484" fmla="*/ 2612261 w 5831992"/>
              <a:gd name="connsiteY3484" fmla="*/ 5474155 h 5823530"/>
              <a:gd name="connsiteX3485" fmla="*/ 2610678 w 5831992"/>
              <a:gd name="connsiteY3485" fmla="*/ 5472573 h 5823530"/>
              <a:gd name="connsiteX3486" fmla="*/ 2612261 w 5831992"/>
              <a:gd name="connsiteY3486" fmla="*/ 5464669 h 5823530"/>
              <a:gd name="connsiteX3487" fmla="*/ 2609095 w 5831992"/>
              <a:gd name="connsiteY3487" fmla="*/ 5450441 h 5823530"/>
              <a:gd name="connsiteX3488" fmla="*/ 2607512 w 5831992"/>
              <a:gd name="connsiteY3488" fmla="*/ 5442536 h 5823530"/>
              <a:gd name="connsiteX3489" fmla="*/ 2613844 w 5831992"/>
              <a:gd name="connsiteY3489" fmla="*/ 5447279 h 5823530"/>
              <a:gd name="connsiteX3490" fmla="*/ 2609095 w 5831992"/>
              <a:gd name="connsiteY3490" fmla="*/ 5440956 h 5823530"/>
              <a:gd name="connsiteX3491" fmla="*/ 2621759 w 5831992"/>
              <a:gd name="connsiteY3491" fmla="*/ 5442536 h 5823530"/>
              <a:gd name="connsiteX3492" fmla="*/ 2605930 w 5831992"/>
              <a:gd name="connsiteY3492" fmla="*/ 5439375 h 5823530"/>
              <a:gd name="connsiteX3493" fmla="*/ 2605930 w 5831992"/>
              <a:gd name="connsiteY3493" fmla="*/ 5437794 h 5823530"/>
              <a:gd name="connsiteX3494" fmla="*/ 2604347 w 5831992"/>
              <a:gd name="connsiteY3494" fmla="*/ 5437794 h 5823530"/>
              <a:gd name="connsiteX3495" fmla="*/ 2593266 w 5831992"/>
              <a:gd name="connsiteY3495" fmla="*/ 5436213 h 5823530"/>
              <a:gd name="connsiteX3496" fmla="*/ 2593266 w 5831992"/>
              <a:gd name="connsiteY3496" fmla="*/ 5431470 h 5823530"/>
              <a:gd name="connsiteX3497" fmla="*/ 2591287 w 5831992"/>
              <a:gd name="connsiteY3497" fmla="*/ 5429890 h 5823530"/>
              <a:gd name="connsiteX3498" fmla="*/ 2590100 w 5831992"/>
              <a:gd name="connsiteY3498" fmla="*/ 5434633 h 5823530"/>
              <a:gd name="connsiteX3499" fmla="*/ 2588517 w 5831992"/>
              <a:gd name="connsiteY3499" fmla="*/ 5433051 h 5823530"/>
              <a:gd name="connsiteX3500" fmla="*/ 2586934 w 5831992"/>
              <a:gd name="connsiteY3500" fmla="*/ 5439375 h 5823530"/>
              <a:gd name="connsiteX3501" fmla="*/ 2591683 w 5831992"/>
              <a:gd name="connsiteY3501" fmla="*/ 5439375 h 5823530"/>
              <a:gd name="connsiteX3502" fmla="*/ 2596432 w 5831992"/>
              <a:gd name="connsiteY3502" fmla="*/ 5464669 h 5823530"/>
              <a:gd name="connsiteX3503" fmla="*/ 2585351 w 5831992"/>
              <a:gd name="connsiteY3503" fmla="*/ 5467830 h 5823530"/>
              <a:gd name="connsiteX3504" fmla="*/ 2583768 w 5831992"/>
              <a:gd name="connsiteY3504" fmla="*/ 5453603 h 5823530"/>
              <a:gd name="connsiteX3505" fmla="*/ 2585351 w 5831992"/>
              <a:gd name="connsiteY3505" fmla="*/ 5448860 h 5823530"/>
              <a:gd name="connsiteX3506" fmla="*/ 2583768 w 5831992"/>
              <a:gd name="connsiteY3506" fmla="*/ 5444118 h 5823530"/>
              <a:gd name="connsiteX3507" fmla="*/ 2583768 w 5831992"/>
              <a:gd name="connsiteY3507" fmla="*/ 5442536 h 5823530"/>
              <a:gd name="connsiteX3508" fmla="*/ 2582185 w 5831992"/>
              <a:gd name="connsiteY3508" fmla="*/ 5442536 h 5823530"/>
              <a:gd name="connsiteX3509" fmla="*/ 2580602 w 5831992"/>
              <a:gd name="connsiteY3509" fmla="*/ 5434633 h 5823530"/>
              <a:gd name="connsiteX3510" fmla="*/ 2583768 w 5831992"/>
              <a:gd name="connsiteY3510" fmla="*/ 5436213 h 5823530"/>
              <a:gd name="connsiteX3511" fmla="*/ 2579020 w 5831992"/>
              <a:gd name="connsiteY3511" fmla="*/ 5420405 h 5823530"/>
              <a:gd name="connsiteX3512" fmla="*/ 2575854 w 5831992"/>
              <a:gd name="connsiteY3512" fmla="*/ 5409338 h 5823530"/>
              <a:gd name="connsiteX3513" fmla="*/ 2577437 w 5831992"/>
              <a:gd name="connsiteY3513" fmla="*/ 5395110 h 5823530"/>
              <a:gd name="connsiteX3514" fmla="*/ 2577437 w 5831992"/>
              <a:gd name="connsiteY3514" fmla="*/ 5396691 h 5823530"/>
              <a:gd name="connsiteX3515" fmla="*/ 2574271 w 5831992"/>
              <a:gd name="connsiteY3515" fmla="*/ 5395110 h 5823530"/>
              <a:gd name="connsiteX3516" fmla="*/ 2577437 w 5831992"/>
              <a:gd name="connsiteY3516" fmla="*/ 5391948 h 5823530"/>
              <a:gd name="connsiteX3517" fmla="*/ 2575854 w 5831992"/>
              <a:gd name="connsiteY3517" fmla="*/ 5382463 h 5823530"/>
              <a:gd name="connsiteX3518" fmla="*/ 2571105 w 5831992"/>
              <a:gd name="connsiteY3518" fmla="*/ 5382463 h 5823530"/>
              <a:gd name="connsiteX3519" fmla="*/ 2574271 w 5831992"/>
              <a:gd name="connsiteY3519" fmla="*/ 5398272 h 5823530"/>
              <a:gd name="connsiteX3520" fmla="*/ 2569522 w 5831992"/>
              <a:gd name="connsiteY3520" fmla="*/ 5398272 h 5823530"/>
              <a:gd name="connsiteX3521" fmla="*/ 2567939 w 5831992"/>
              <a:gd name="connsiteY3521" fmla="*/ 5387206 h 5823530"/>
              <a:gd name="connsiteX3522" fmla="*/ 2564773 w 5831992"/>
              <a:gd name="connsiteY3522" fmla="*/ 5388786 h 5823530"/>
              <a:gd name="connsiteX3523" fmla="*/ 2563190 w 5831992"/>
              <a:gd name="connsiteY3523" fmla="*/ 5385625 h 5823530"/>
              <a:gd name="connsiteX3524" fmla="*/ 2555275 w 5831992"/>
              <a:gd name="connsiteY3524" fmla="*/ 5376140 h 5823530"/>
              <a:gd name="connsiteX3525" fmla="*/ 2552109 w 5831992"/>
              <a:gd name="connsiteY3525" fmla="*/ 5380882 h 5823530"/>
              <a:gd name="connsiteX3526" fmla="*/ 2553692 w 5831992"/>
              <a:gd name="connsiteY3526" fmla="*/ 5374558 h 5823530"/>
              <a:gd name="connsiteX3527" fmla="*/ 2550526 w 5831992"/>
              <a:gd name="connsiteY3527" fmla="*/ 5372978 h 5823530"/>
              <a:gd name="connsiteX3528" fmla="*/ 2548943 w 5831992"/>
              <a:gd name="connsiteY3528" fmla="*/ 5372978 h 5823530"/>
              <a:gd name="connsiteX3529" fmla="*/ 2548943 w 5831992"/>
              <a:gd name="connsiteY3529" fmla="*/ 5371397 h 5823530"/>
              <a:gd name="connsiteX3530" fmla="*/ 2548943 w 5831992"/>
              <a:gd name="connsiteY3530" fmla="*/ 5368235 h 5823530"/>
              <a:gd name="connsiteX3531" fmla="*/ 2533114 w 5831992"/>
              <a:gd name="connsiteY3531" fmla="*/ 5371397 h 5823530"/>
              <a:gd name="connsiteX3532" fmla="*/ 2545777 w 5831992"/>
              <a:gd name="connsiteY3532" fmla="*/ 5374558 h 5823530"/>
              <a:gd name="connsiteX3533" fmla="*/ 2542611 w 5831992"/>
              <a:gd name="connsiteY3533" fmla="*/ 5380882 h 5823530"/>
              <a:gd name="connsiteX3534" fmla="*/ 2547360 w 5831992"/>
              <a:gd name="connsiteY3534" fmla="*/ 5379301 h 5823530"/>
              <a:gd name="connsiteX3535" fmla="*/ 2545777 w 5831992"/>
              <a:gd name="connsiteY3535" fmla="*/ 5387206 h 5823530"/>
              <a:gd name="connsiteX3536" fmla="*/ 2528365 w 5831992"/>
              <a:gd name="connsiteY3536" fmla="*/ 5384044 h 5823530"/>
              <a:gd name="connsiteX3537" fmla="*/ 2545777 w 5831992"/>
              <a:gd name="connsiteY3537" fmla="*/ 5387206 h 5823530"/>
              <a:gd name="connsiteX3538" fmla="*/ 2545777 w 5831992"/>
              <a:gd name="connsiteY3538" fmla="*/ 5395110 h 5823530"/>
              <a:gd name="connsiteX3539" fmla="*/ 2547360 w 5831992"/>
              <a:gd name="connsiteY3539" fmla="*/ 5395110 h 5823530"/>
              <a:gd name="connsiteX3540" fmla="*/ 2547360 w 5831992"/>
              <a:gd name="connsiteY3540" fmla="*/ 5396691 h 5823530"/>
              <a:gd name="connsiteX3541" fmla="*/ 2548943 w 5831992"/>
              <a:gd name="connsiteY3541" fmla="*/ 5395110 h 5823530"/>
              <a:gd name="connsiteX3542" fmla="*/ 2550526 w 5831992"/>
              <a:gd name="connsiteY3542" fmla="*/ 5395110 h 5823530"/>
              <a:gd name="connsiteX3543" fmla="*/ 2552505 w 5831992"/>
              <a:gd name="connsiteY3543" fmla="*/ 5411314 h 5823530"/>
              <a:gd name="connsiteX3544" fmla="*/ 2552191 w 5831992"/>
              <a:gd name="connsiteY3544" fmla="*/ 5422318 h 5823530"/>
              <a:gd name="connsiteX3545" fmla="*/ 2550526 w 5831992"/>
              <a:gd name="connsiteY3545" fmla="*/ 5421985 h 5823530"/>
              <a:gd name="connsiteX3546" fmla="*/ 2552109 w 5831992"/>
              <a:gd name="connsiteY3546" fmla="*/ 5461507 h 5823530"/>
              <a:gd name="connsiteX3547" fmla="*/ 2555275 w 5831992"/>
              <a:gd name="connsiteY3547" fmla="*/ 5464669 h 5823530"/>
              <a:gd name="connsiteX3548" fmla="*/ 2563190 w 5831992"/>
              <a:gd name="connsiteY3548" fmla="*/ 5507353 h 5823530"/>
              <a:gd name="connsiteX3549" fmla="*/ 2560024 w 5831992"/>
              <a:gd name="connsiteY3549" fmla="*/ 5478897 h 5823530"/>
              <a:gd name="connsiteX3550" fmla="*/ 2558441 w 5831992"/>
              <a:gd name="connsiteY3550" fmla="*/ 5475735 h 5823530"/>
              <a:gd name="connsiteX3551" fmla="*/ 2558441 w 5831992"/>
              <a:gd name="connsiteY3551" fmla="*/ 5469412 h 5823530"/>
              <a:gd name="connsiteX3552" fmla="*/ 2560024 w 5831992"/>
              <a:gd name="connsiteY3552" fmla="*/ 5456765 h 5823530"/>
              <a:gd name="connsiteX3553" fmla="*/ 2564773 w 5831992"/>
              <a:gd name="connsiteY3553" fmla="*/ 5475735 h 5823530"/>
              <a:gd name="connsiteX3554" fmla="*/ 2567939 w 5831992"/>
              <a:gd name="connsiteY3554" fmla="*/ 5512096 h 5823530"/>
              <a:gd name="connsiteX3555" fmla="*/ 2571105 w 5831992"/>
              <a:gd name="connsiteY3555" fmla="*/ 5515257 h 5823530"/>
              <a:gd name="connsiteX3556" fmla="*/ 2569522 w 5831992"/>
              <a:gd name="connsiteY3556" fmla="*/ 5520000 h 5823530"/>
              <a:gd name="connsiteX3557" fmla="*/ 2572688 w 5831992"/>
              <a:gd name="connsiteY3557" fmla="*/ 5526323 h 5823530"/>
              <a:gd name="connsiteX3558" fmla="*/ 2574271 w 5831992"/>
              <a:gd name="connsiteY3558" fmla="*/ 5554779 h 5823530"/>
              <a:gd name="connsiteX3559" fmla="*/ 2577437 w 5831992"/>
              <a:gd name="connsiteY3559" fmla="*/ 5559522 h 5823530"/>
              <a:gd name="connsiteX3560" fmla="*/ 2575854 w 5831992"/>
              <a:gd name="connsiteY3560" fmla="*/ 5565846 h 5823530"/>
              <a:gd name="connsiteX3561" fmla="*/ 2577437 w 5831992"/>
              <a:gd name="connsiteY3561" fmla="*/ 5572170 h 5823530"/>
              <a:gd name="connsiteX3562" fmla="*/ 2536279 w 5831992"/>
              <a:gd name="connsiteY3562" fmla="*/ 5578493 h 5823530"/>
              <a:gd name="connsiteX3563" fmla="*/ 2526782 w 5831992"/>
              <a:gd name="connsiteY3563" fmla="*/ 5569008 h 5823530"/>
              <a:gd name="connsiteX3564" fmla="*/ 2471378 w 5831992"/>
              <a:gd name="connsiteY3564" fmla="*/ 5570588 h 5823530"/>
              <a:gd name="connsiteX3565" fmla="*/ 2457132 w 5831992"/>
              <a:gd name="connsiteY3565" fmla="*/ 5573750 h 5823530"/>
              <a:gd name="connsiteX3566" fmla="*/ 2411226 w 5831992"/>
              <a:gd name="connsiteY3566" fmla="*/ 5572170 h 5823530"/>
              <a:gd name="connsiteX3567" fmla="*/ 2382733 w 5831992"/>
              <a:gd name="connsiteY3567" fmla="*/ 5575331 h 5823530"/>
              <a:gd name="connsiteX3568" fmla="*/ 2355824 w 5831992"/>
              <a:gd name="connsiteY3568" fmla="*/ 5584816 h 5823530"/>
              <a:gd name="connsiteX3569" fmla="*/ 2368486 w 5831992"/>
              <a:gd name="connsiteY3569" fmla="*/ 5578493 h 5823530"/>
              <a:gd name="connsiteX3570" fmla="*/ 2354241 w 5831992"/>
              <a:gd name="connsiteY3570" fmla="*/ 5573750 h 5823530"/>
              <a:gd name="connsiteX3571" fmla="*/ 2351075 w 5831992"/>
              <a:gd name="connsiteY3571" fmla="*/ 5567427 h 5823530"/>
              <a:gd name="connsiteX3572" fmla="*/ 2346326 w 5831992"/>
              <a:gd name="connsiteY3572" fmla="*/ 5551618 h 5823530"/>
              <a:gd name="connsiteX3573" fmla="*/ 2346326 w 5831992"/>
              <a:gd name="connsiteY3573" fmla="*/ 5546876 h 5823530"/>
              <a:gd name="connsiteX3574" fmla="*/ 2343160 w 5831992"/>
              <a:gd name="connsiteY3574" fmla="*/ 5542133 h 5823530"/>
              <a:gd name="connsiteX3575" fmla="*/ 2341577 w 5831992"/>
              <a:gd name="connsiteY3575" fmla="*/ 5551618 h 5823530"/>
              <a:gd name="connsiteX3576" fmla="*/ 2346326 w 5831992"/>
              <a:gd name="connsiteY3576" fmla="*/ 5561103 h 5823530"/>
              <a:gd name="connsiteX3577" fmla="*/ 2349492 w 5831992"/>
              <a:gd name="connsiteY3577" fmla="*/ 5572170 h 5823530"/>
              <a:gd name="connsiteX3578" fmla="*/ 2346326 w 5831992"/>
              <a:gd name="connsiteY3578" fmla="*/ 5572170 h 5823530"/>
              <a:gd name="connsiteX3579" fmla="*/ 2346326 w 5831992"/>
              <a:gd name="connsiteY3579" fmla="*/ 5575331 h 5823530"/>
              <a:gd name="connsiteX3580" fmla="*/ 2339994 w 5831992"/>
              <a:gd name="connsiteY3580" fmla="*/ 5573750 h 5823530"/>
              <a:gd name="connsiteX3581" fmla="*/ 2339994 w 5831992"/>
              <a:gd name="connsiteY3581" fmla="*/ 5570588 h 5823530"/>
              <a:gd name="connsiteX3582" fmla="*/ 2339994 w 5831992"/>
              <a:gd name="connsiteY3582" fmla="*/ 5564265 h 5823530"/>
              <a:gd name="connsiteX3583" fmla="*/ 2344743 w 5831992"/>
              <a:gd name="connsiteY3583" fmla="*/ 5561103 h 5823530"/>
              <a:gd name="connsiteX3584" fmla="*/ 2336828 w 5831992"/>
              <a:gd name="connsiteY3584" fmla="*/ 5564265 h 5823530"/>
              <a:gd name="connsiteX3585" fmla="*/ 2336828 w 5831992"/>
              <a:gd name="connsiteY3585" fmla="*/ 5559522 h 5823530"/>
              <a:gd name="connsiteX3586" fmla="*/ 2320998 w 5831992"/>
              <a:gd name="connsiteY3586" fmla="*/ 5564265 h 5823530"/>
              <a:gd name="connsiteX3587" fmla="*/ 2309918 w 5831992"/>
              <a:gd name="connsiteY3587" fmla="*/ 5562684 h 5823530"/>
              <a:gd name="connsiteX3588" fmla="*/ 2309918 w 5831992"/>
              <a:gd name="connsiteY3588" fmla="*/ 5559522 h 5823530"/>
              <a:gd name="connsiteX3589" fmla="*/ 2305169 w 5831992"/>
              <a:gd name="connsiteY3589" fmla="*/ 5564265 h 5823530"/>
              <a:gd name="connsiteX3590" fmla="*/ 2311501 w 5831992"/>
              <a:gd name="connsiteY3590" fmla="*/ 5573750 h 5823530"/>
              <a:gd name="connsiteX3591" fmla="*/ 2287756 w 5831992"/>
              <a:gd name="connsiteY3591" fmla="*/ 5573750 h 5823530"/>
              <a:gd name="connsiteX3592" fmla="*/ 2306752 w 5831992"/>
              <a:gd name="connsiteY3592" fmla="*/ 5576912 h 5823530"/>
              <a:gd name="connsiteX3593" fmla="*/ 2287756 w 5831992"/>
              <a:gd name="connsiteY3593" fmla="*/ 5583236 h 5823530"/>
              <a:gd name="connsiteX3594" fmla="*/ 2284591 w 5831992"/>
              <a:gd name="connsiteY3594" fmla="*/ 5573750 h 5823530"/>
              <a:gd name="connsiteX3595" fmla="*/ 2275093 w 5831992"/>
              <a:gd name="connsiteY3595" fmla="*/ 5575331 h 5823530"/>
              <a:gd name="connsiteX3596" fmla="*/ 2275093 w 5831992"/>
              <a:gd name="connsiteY3596" fmla="*/ 5567427 h 5823530"/>
              <a:gd name="connsiteX3597" fmla="*/ 2267178 w 5831992"/>
              <a:gd name="connsiteY3597" fmla="*/ 5576912 h 5823530"/>
              <a:gd name="connsiteX3598" fmla="*/ 2257680 w 5831992"/>
              <a:gd name="connsiteY3598" fmla="*/ 5580073 h 5823530"/>
              <a:gd name="connsiteX3599" fmla="*/ 2251348 w 5831992"/>
              <a:gd name="connsiteY3599" fmla="*/ 5580073 h 5823530"/>
              <a:gd name="connsiteX3600" fmla="*/ 2248182 w 5831992"/>
              <a:gd name="connsiteY3600" fmla="*/ 5575331 h 5823530"/>
              <a:gd name="connsiteX3601" fmla="*/ 2186447 w 5831992"/>
              <a:gd name="connsiteY3601" fmla="*/ 5581655 h 5823530"/>
              <a:gd name="connsiteX3602" fmla="*/ 2183281 w 5831992"/>
              <a:gd name="connsiteY3602" fmla="*/ 5570588 h 5823530"/>
              <a:gd name="connsiteX3603" fmla="*/ 2172201 w 5831992"/>
              <a:gd name="connsiteY3603" fmla="*/ 5584816 h 5823530"/>
              <a:gd name="connsiteX3604" fmla="*/ 2126295 w 5831992"/>
              <a:gd name="connsiteY3604" fmla="*/ 5586398 h 5823530"/>
              <a:gd name="connsiteX3605" fmla="*/ 2126295 w 5831992"/>
              <a:gd name="connsiteY3605" fmla="*/ 5583236 h 5823530"/>
              <a:gd name="connsiteX3606" fmla="*/ 2104134 w 5831992"/>
              <a:gd name="connsiteY3606" fmla="*/ 5580073 h 5823530"/>
              <a:gd name="connsiteX3607" fmla="*/ 2080389 w 5831992"/>
              <a:gd name="connsiteY3607" fmla="*/ 5592721 h 5823530"/>
              <a:gd name="connsiteX3608" fmla="*/ 2126295 w 5831992"/>
              <a:gd name="connsiteY3608" fmla="*/ 5592721 h 5823530"/>
              <a:gd name="connsiteX3609" fmla="*/ 2162703 w 5831992"/>
              <a:gd name="connsiteY3609" fmla="*/ 5591140 h 5823530"/>
              <a:gd name="connsiteX3610" fmla="*/ 2165869 w 5831992"/>
              <a:gd name="connsiteY3610" fmla="*/ 5597464 h 5823530"/>
              <a:gd name="connsiteX3611" fmla="*/ 2169035 w 5831992"/>
              <a:gd name="connsiteY3611" fmla="*/ 5591140 h 5823530"/>
              <a:gd name="connsiteX3612" fmla="*/ 2181698 w 5831992"/>
              <a:gd name="connsiteY3612" fmla="*/ 5594302 h 5823530"/>
              <a:gd name="connsiteX3613" fmla="*/ 2208609 w 5831992"/>
              <a:gd name="connsiteY3613" fmla="*/ 5591140 h 5823530"/>
              <a:gd name="connsiteX3614" fmla="*/ 2214940 w 5831992"/>
              <a:gd name="connsiteY3614" fmla="*/ 5594302 h 5823530"/>
              <a:gd name="connsiteX3615" fmla="*/ 2213357 w 5831992"/>
              <a:gd name="connsiteY3615" fmla="*/ 5606949 h 5823530"/>
              <a:gd name="connsiteX3616" fmla="*/ 2208609 w 5831992"/>
              <a:gd name="connsiteY3616" fmla="*/ 5610111 h 5823530"/>
              <a:gd name="connsiteX3617" fmla="*/ 2208609 w 5831992"/>
              <a:gd name="connsiteY3617" fmla="*/ 5614853 h 5823530"/>
              <a:gd name="connsiteX3618" fmla="*/ 2203860 w 5831992"/>
              <a:gd name="connsiteY3618" fmla="*/ 5613272 h 5823530"/>
              <a:gd name="connsiteX3619" fmla="*/ 2200694 w 5831992"/>
              <a:gd name="connsiteY3619" fmla="*/ 5621177 h 5823530"/>
              <a:gd name="connsiteX3620" fmla="*/ 2197528 w 5831992"/>
              <a:gd name="connsiteY3620" fmla="*/ 5633824 h 5823530"/>
              <a:gd name="connsiteX3621" fmla="*/ 2189613 w 5831992"/>
              <a:gd name="connsiteY3621" fmla="*/ 5633824 h 5823530"/>
              <a:gd name="connsiteX3622" fmla="*/ 2189613 w 5831992"/>
              <a:gd name="connsiteY3622" fmla="*/ 5646471 h 5823530"/>
              <a:gd name="connsiteX3623" fmla="*/ 2188030 w 5831992"/>
              <a:gd name="connsiteY3623" fmla="*/ 5635405 h 5823530"/>
              <a:gd name="connsiteX3624" fmla="*/ 2183281 w 5831992"/>
              <a:gd name="connsiteY3624" fmla="*/ 5619596 h 5823530"/>
              <a:gd name="connsiteX3625" fmla="*/ 2175367 w 5831992"/>
              <a:gd name="connsiteY3625" fmla="*/ 5621177 h 5823530"/>
              <a:gd name="connsiteX3626" fmla="*/ 2173784 w 5831992"/>
              <a:gd name="connsiteY3626" fmla="*/ 5625920 h 5823530"/>
              <a:gd name="connsiteX3627" fmla="*/ 2161120 w 5831992"/>
              <a:gd name="connsiteY3627" fmla="*/ 5635405 h 5823530"/>
              <a:gd name="connsiteX3628" fmla="*/ 2161120 w 5831992"/>
              <a:gd name="connsiteY3628" fmla="*/ 5638566 h 5823530"/>
              <a:gd name="connsiteX3629" fmla="*/ 2157954 w 5831992"/>
              <a:gd name="connsiteY3629" fmla="*/ 5649633 h 5823530"/>
              <a:gd name="connsiteX3630" fmla="*/ 2161120 w 5831992"/>
              <a:gd name="connsiteY3630" fmla="*/ 5651214 h 5823530"/>
              <a:gd name="connsiteX3631" fmla="*/ 2159537 w 5831992"/>
              <a:gd name="connsiteY3631" fmla="*/ 5660699 h 5823530"/>
              <a:gd name="connsiteX3632" fmla="*/ 2162703 w 5831992"/>
              <a:gd name="connsiteY3632" fmla="*/ 5660699 h 5823530"/>
              <a:gd name="connsiteX3633" fmla="*/ 2159537 w 5831992"/>
              <a:gd name="connsiteY3633" fmla="*/ 5684413 h 5823530"/>
              <a:gd name="connsiteX3634" fmla="*/ 2145290 w 5831992"/>
              <a:gd name="connsiteY3634" fmla="*/ 5684413 h 5823530"/>
              <a:gd name="connsiteX3635" fmla="*/ 2131044 w 5831992"/>
              <a:gd name="connsiteY3635" fmla="*/ 5690736 h 5823530"/>
              <a:gd name="connsiteX3636" fmla="*/ 2112048 w 5831992"/>
              <a:gd name="connsiteY3636" fmla="*/ 5714449 h 5823530"/>
              <a:gd name="connsiteX3637" fmla="*/ 2099385 w 5831992"/>
              <a:gd name="connsiteY3637" fmla="*/ 5704964 h 5823530"/>
              <a:gd name="connsiteX3638" fmla="*/ 2086721 w 5831992"/>
              <a:gd name="connsiteY3638" fmla="*/ 5714449 h 5823530"/>
              <a:gd name="connsiteX3639" fmla="*/ 2085138 w 5831992"/>
              <a:gd name="connsiteY3639" fmla="*/ 5708126 h 5823530"/>
              <a:gd name="connsiteX3640" fmla="*/ 2086721 w 5831992"/>
              <a:gd name="connsiteY3640" fmla="*/ 5697059 h 5823530"/>
              <a:gd name="connsiteX3641" fmla="*/ 2085138 w 5831992"/>
              <a:gd name="connsiteY3641" fmla="*/ 5697059 h 5823530"/>
              <a:gd name="connsiteX3642" fmla="*/ 2080389 w 5831992"/>
              <a:gd name="connsiteY3642" fmla="*/ 5690736 h 5823530"/>
              <a:gd name="connsiteX3643" fmla="*/ 2080389 w 5831992"/>
              <a:gd name="connsiteY3643" fmla="*/ 5698641 h 5823530"/>
              <a:gd name="connsiteX3644" fmla="*/ 2080389 w 5831992"/>
              <a:gd name="connsiteY3644" fmla="*/ 5700221 h 5823530"/>
              <a:gd name="connsiteX3645" fmla="*/ 2083555 w 5831992"/>
              <a:gd name="connsiteY3645" fmla="*/ 5706545 h 5823530"/>
              <a:gd name="connsiteX3646" fmla="*/ 2067725 w 5831992"/>
              <a:gd name="connsiteY3646" fmla="*/ 5714449 h 5823530"/>
              <a:gd name="connsiteX3647" fmla="*/ 2064559 w 5831992"/>
              <a:gd name="connsiteY3647" fmla="*/ 5697059 h 5823530"/>
              <a:gd name="connsiteX3648" fmla="*/ 2048730 w 5831992"/>
              <a:gd name="connsiteY3648" fmla="*/ 5714449 h 5823530"/>
              <a:gd name="connsiteX3649" fmla="*/ 2045564 w 5831992"/>
              <a:gd name="connsiteY3649" fmla="*/ 5690736 h 5823530"/>
              <a:gd name="connsiteX3650" fmla="*/ 2028152 w 5831992"/>
              <a:gd name="connsiteY3650" fmla="*/ 5697059 h 5823530"/>
              <a:gd name="connsiteX3651" fmla="*/ 2039232 w 5831992"/>
              <a:gd name="connsiteY3651" fmla="*/ 5711287 h 5823530"/>
              <a:gd name="connsiteX3652" fmla="*/ 2021820 w 5831992"/>
              <a:gd name="connsiteY3652" fmla="*/ 5700221 h 5823530"/>
              <a:gd name="connsiteX3653" fmla="*/ 2005990 w 5831992"/>
              <a:gd name="connsiteY3653" fmla="*/ 5697059 h 5823530"/>
              <a:gd name="connsiteX3654" fmla="*/ 1983829 w 5831992"/>
              <a:gd name="connsiteY3654" fmla="*/ 5704964 h 5823530"/>
              <a:gd name="connsiteX3655" fmla="*/ 1974331 w 5831992"/>
              <a:gd name="connsiteY3655" fmla="*/ 5693898 h 5823530"/>
              <a:gd name="connsiteX3656" fmla="*/ 1967999 w 5831992"/>
              <a:gd name="connsiteY3656" fmla="*/ 5708126 h 5823530"/>
              <a:gd name="connsiteX3657" fmla="*/ 1936340 w 5831992"/>
              <a:gd name="connsiteY3657" fmla="*/ 5697059 h 5823530"/>
              <a:gd name="connsiteX3658" fmla="*/ 1926842 w 5831992"/>
              <a:gd name="connsiteY3658" fmla="*/ 5701802 h 5823530"/>
              <a:gd name="connsiteX3659" fmla="*/ 1893600 w 5831992"/>
              <a:gd name="connsiteY3659" fmla="*/ 5697059 h 5823530"/>
              <a:gd name="connsiteX3660" fmla="*/ 1890434 w 5831992"/>
              <a:gd name="connsiteY3660" fmla="*/ 5701802 h 5823530"/>
              <a:gd name="connsiteX3661" fmla="*/ 1842946 w 5831992"/>
              <a:gd name="connsiteY3661" fmla="*/ 5700221 h 5823530"/>
              <a:gd name="connsiteX3662" fmla="*/ 1839780 w 5831992"/>
              <a:gd name="connsiteY3662" fmla="*/ 5719192 h 5823530"/>
              <a:gd name="connsiteX3663" fmla="*/ 1836614 w 5831992"/>
              <a:gd name="connsiteY3663" fmla="*/ 5722354 h 5823530"/>
              <a:gd name="connsiteX3664" fmla="*/ 1817618 w 5831992"/>
              <a:gd name="connsiteY3664" fmla="*/ 5701802 h 5823530"/>
              <a:gd name="connsiteX3665" fmla="*/ 1782793 w 5831992"/>
              <a:gd name="connsiteY3665" fmla="*/ 5714449 h 5823530"/>
              <a:gd name="connsiteX3666" fmla="*/ 1781210 w 5831992"/>
              <a:gd name="connsiteY3666" fmla="*/ 5706545 h 5823530"/>
              <a:gd name="connsiteX3667" fmla="*/ 1774879 w 5831992"/>
              <a:gd name="connsiteY3667" fmla="*/ 5706545 h 5823530"/>
              <a:gd name="connsiteX3668" fmla="*/ 1770130 w 5831992"/>
              <a:gd name="connsiteY3668" fmla="*/ 5701802 h 5823530"/>
              <a:gd name="connsiteX3669" fmla="*/ 1768547 w 5831992"/>
              <a:gd name="connsiteY3669" fmla="*/ 5689155 h 5823530"/>
              <a:gd name="connsiteX3670" fmla="*/ 1760632 w 5831992"/>
              <a:gd name="connsiteY3670" fmla="*/ 5692316 h 5823530"/>
              <a:gd name="connsiteX3671" fmla="*/ 1759049 w 5831992"/>
              <a:gd name="connsiteY3671" fmla="*/ 5700221 h 5823530"/>
              <a:gd name="connsiteX3672" fmla="*/ 1757466 w 5831992"/>
              <a:gd name="connsiteY3672" fmla="*/ 5708126 h 5823530"/>
              <a:gd name="connsiteX3673" fmla="*/ 1755883 w 5831992"/>
              <a:gd name="connsiteY3673" fmla="*/ 5698641 h 5823530"/>
              <a:gd name="connsiteX3674" fmla="*/ 1755883 w 5831992"/>
              <a:gd name="connsiteY3674" fmla="*/ 5704964 h 5823530"/>
              <a:gd name="connsiteX3675" fmla="*/ 1751134 w 5831992"/>
              <a:gd name="connsiteY3675" fmla="*/ 5703383 h 5823530"/>
              <a:gd name="connsiteX3676" fmla="*/ 1751134 w 5831992"/>
              <a:gd name="connsiteY3676" fmla="*/ 5693898 h 5823530"/>
              <a:gd name="connsiteX3677" fmla="*/ 1757466 w 5831992"/>
              <a:gd name="connsiteY3677" fmla="*/ 5698641 h 5823530"/>
              <a:gd name="connsiteX3678" fmla="*/ 1755883 w 5831992"/>
              <a:gd name="connsiteY3678" fmla="*/ 5685993 h 5823530"/>
              <a:gd name="connsiteX3679" fmla="*/ 1757466 w 5831992"/>
              <a:gd name="connsiteY3679" fmla="*/ 5679670 h 5823530"/>
              <a:gd name="connsiteX3680" fmla="*/ 1751134 w 5831992"/>
              <a:gd name="connsiteY3680" fmla="*/ 5671765 h 5823530"/>
              <a:gd name="connsiteX3681" fmla="*/ 1744802 w 5831992"/>
              <a:gd name="connsiteY3681" fmla="*/ 5671765 h 5823530"/>
              <a:gd name="connsiteX3682" fmla="*/ 1747968 w 5831992"/>
              <a:gd name="connsiteY3682" fmla="*/ 5654376 h 5823530"/>
              <a:gd name="connsiteX3683" fmla="*/ 1752717 w 5831992"/>
              <a:gd name="connsiteY3683" fmla="*/ 5648052 h 5823530"/>
              <a:gd name="connsiteX3684" fmla="*/ 1743219 w 5831992"/>
              <a:gd name="connsiteY3684" fmla="*/ 5652794 h 5823530"/>
              <a:gd name="connsiteX3685" fmla="*/ 1738471 w 5831992"/>
              <a:gd name="connsiteY3685" fmla="*/ 5676508 h 5823530"/>
              <a:gd name="connsiteX3686" fmla="*/ 1735305 w 5831992"/>
              <a:gd name="connsiteY3686" fmla="*/ 5671765 h 5823530"/>
              <a:gd name="connsiteX3687" fmla="*/ 1738471 w 5831992"/>
              <a:gd name="connsiteY3687" fmla="*/ 5681251 h 5823530"/>
              <a:gd name="connsiteX3688" fmla="*/ 1735305 w 5831992"/>
              <a:gd name="connsiteY3688" fmla="*/ 5685993 h 5823530"/>
              <a:gd name="connsiteX3689" fmla="*/ 1741636 w 5831992"/>
              <a:gd name="connsiteY3689" fmla="*/ 5701802 h 5823530"/>
              <a:gd name="connsiteX3690" fmla="*/ 1736888 w 5831992"/>
              <a:gd name="connsiteY3690" fmla="*/ 5701802 h 5823530"/>
              <a:gd name="connsiteX3691" fmla="*/ 1733722 w 5831992"/>
              <a:gd name="connsiteY3691" fmla="*/ 5717611 h 5823530"/>
              <a:gd name="connsiteX3692" fmla="*/ 1732139 w 5831992"/>
              <a:gd name="connsiteY3692" fmla="*/ 5717611 h 5823530"/>
              <a:gd name="connsiteX3693" fmla="*/ 1722641 w 5831992"/>
              <a:gd name="connsiteY3693" fmla="*/ 5704964 h 5823530"/>
              <a:gd name="connsiteX3694" fmla="*/ 1711560 w 5831992"/>
              <a:gd name="connsiteY3694" fmla="*/ 5697059 h 5823530"/>
              <a:gd name="connsiteX3695" fmla="*/ 1667238 w 5831992"/>
              <a:gd name="connsiteY3695" fmla="*/ 5695479 h 5823530"/>
              <a:gd name="connsiteX3696" fmla="*/ 1665655 w 5831992"/>
              <a:gd name="connsiteY3696" fmla="*/ 5693898 h 5823530"/>
              <a:gd name="connsiteX3697" fmla="*/ 1668820 w 5831992"/>
              <a:gd name="connsiteY3697" fmla="*/ 5684413 h 5823530"/>
              <a:gd name="connsiteX3698" fmla="*/ 1657740 w 5831992"/>
              <a:gd name="connsiteY3698" fmla="*/ 5695479 h 5823530"/>
              <a:gd name="connsiteX3699" fmla="*/ 1656157 w 5831992"/>
              <a:gd name="connsiteY3699" fmla="*/ 5697059 h 5823530"/>
              <a:gd name="connsiteX3700" fmla="*/ 1652991 w 5831992"/>
              <a:gd name="connsiteY3700" fmla="*/ 5701802 h 5823530"/>
              <a:gd name="connsiteX3701" fmla="*/ 1641910 w 5831992"/>
              <a:gd name="connsiteY3701" fmla="*/ 5697059 h 5823530"/>
              <a:gd name="connsiteX3702" fmla="*/ 1640327 w 5831992"/>
              <a:gd name="connsiteY3702" fmla="*/ 5684413 h 5823530"/>
              <a:gd name="connsiteX3703" fmla="*/ 1645076 w 5831992"/>
              <a:gd name="connsiteY3703" fmla="*/ 5674927 h 5823530"/>
              <a:gd name="connsiteX3704" fmla="*/ 1645076 w 5831992"/>
              <a:gd name="connsiteY3704" fmla="*/ 5662280 h 5823530"/>
              <a:gd name="connsiteX3705" fmla="*/ 1633996 w 5831992"/>
              <a:gd name="connsiteY3705" fmla="*/ 5690736 h 5823530"/>
              <a:gd name="connsiteX3706" fmla="*/ 1622915 w 5831992"/>
              <a:gd name="connsiteY3706" fmla="*/ 5697059 h 5823530"/>
              <a:gd name="connsiteX3707" fmla="*/ 1618166 w 5831992"/>
              <a:gd name="connsiteY3707" fmla="*/ 5704964 h 5823530"/>
              <a:gd name="connsiteX3708" fmla="*/ 1605502 w 5831992"/>
              <a:gd name="connsiteY3708" fmla="*/ 5708126 h 5823530"/>
              <a:gd name="connsiteX3709" fmla="*/ 1602336 w 5831992"/>
              <a:gd name="connsiteY3709" fmla="*/ 5701802 h 5823530"/>
              <a:gd name="connsiteX3710" fmla="*/ 1596005 w 5831992"/>
              <a:gd name="connsiteY3710" fmla="*/ 5708126 h 5823530"/>
              <a:gd name="connsiteX3711" fmla="*/ 1583341 w 5831992"/>
              <a:gd name="connsiteY3711" fmla="*/ 5695479 h 5823530"/>
              <a:gd name="connsiteX3712" fmla="*/ 1588090 w 5831992"/>
              <a:gd name="connsiteY3712" fmla="*/ 5681251 h 5823530"/>
              <a:gd name="connsiteX3713" fmla="*/ 1577009 w 5831992"/>
              <a:gd name="connsiteY3713" fmla="*/ 5698641 h 5823530"/>
              <a:gd name="connsiteX3714" fmla="*/ 1577009 w 5831992"/>
              <a:gd name="connsiteY3714" fmla="*/ 5700221 h 5823530"/>
              <a:gd name="connsiteX3715" fmla="*/ 1572260 w 5831992"/>
              <a:gd name="connsiteY3715" fmla="*/ 5700221 h 5823530"/>
              <a:gd name="connsiteX3716" fmla="*/ 1546933 w 5831992"/>
              <a:gd name="connsiteY3716" fmla="*/ 5700221 h 5823530"/>
              <a:gd name="connsiteX3717" fmla="*/ 1542184 w 5831992"/>
              <a:gd name="connsiteY3717" fmla="*/ 5712869 h 5823530"/>
              <a:gd name="connsiteX3718" fmla="*/ 1535852 w 5831992"/>
              <a:gd name="connsiteY3718" fmla="*/ 5704964 h 5823530"/>
              <a:gd name="connsiteX3719" fmla="*/ 1531103 w 5831992"/>
              <a:gd name="connsiteY3719" fmla="*/ 5704964 h 5823530"/>
              <a:gd name="connsiteX3720" fmla="*/ 1524772 w 5831992"/>
              <a:gd name="connsiteY3720" fmla="*/ 5700221 h 5823530"/>
              <a:gd name="connsiteX3721" fmla="*/ 1521606 w 5831992"/>
              <a:gd name="connsiteY3721" fmla="*/ 5697059 h 5823530"/>
              <a:gd name="connsiteX3722" fmla="*/ 1521606 w 5831992"/>
              <a:gd name="connsiteY3722" fmla="*/ 5698641 h 5823530"/>
              <a:gd name="connsiteX3723" fmla="*/ 1516857 w 5831992"/>
              <a:gd name="connsiteY3723" fmla="*/ 5697059 h 5823530"/>
              <a:gd name="connsiteX3724" fmla="*/ 1515274 w 5831992"/>
              <a:gd name="connsiteY3724" fmla="*/ 5684413 h 5823530"/>
              <a:gd name="connsiteX3725" fmla="*/ 1501027 w 5831992"/>
              <a:gd name="connsiteY3725" fmla="*/ 5684413 h 5823530"/>
              <a:gd name="connsiteX3726" fmla="*/ 1496278 w 5831992"/>
              <a:gd name="connsiteY3726" fmla="*/ 5692316 h 5823530"/>
              <a:gd name="connsiteX3727" fmla="*/ 1488364 w 5831992"/>
              <a:gd name="connsiteY3727" fmla="*/ 5684413 h 5823530"/>
              <a:gd name="connsiteX3728" fmla="*/ 1467785 w 5831992"/>
              <a:gd name="connsiteY3728" fmla="*/ 5685993 h 5823530"/>
              <a:gd name="connsiteX3729" fmla="*/ 1472534 w 5831992"/>
              <a:gd name="connsiteY3729" fmla="*/ 5667022 h 5823530"/>
              <a:gd name="connsiteX3730" fmla="*/ 1459870 w 5831992"/>
              <a:gd name="connsiteY3730" fmla="*/ 5674927 h 5823530"/>
              <a:gd name="connsiteX3731" fmla="*/ 1453538 w 5831992"/>
              <a:gd name="connsiteY3731" fmla="*/ 5667022 h 5823530"/>
              <a:gd name="connsiteX3732" fmla="*/ 1444041 w 5831992"/>
              <a:gd name="connsiteY3732" fmla="*/ 5673346 h 5823530"/>
              <a:gd name="connsiteX3733" fmla="*/ 1440875 w 5831992"/>
              <a:gd name="connsiteY3733" fmla="*/ 5663861 h 5823530"/>
              <a:gd name="connsiteX3734" fmla="*/ 1432960 w 5831992"/>
              <a:gd name="connsiteY3734" fmla="*/ 5665442 h 5823530"/>
              <a:gd name="connsiteX3735" fmla="*/ 1425045 w 5831992"/>
              <a:gd name="connsiteY3735" fmla="*/ 5630663 h 5823530"/>
              <a:gd name="connsiteX3736" fmla="*/ 1417130 w 5831992"/>
              <a:gd name="connsiteY3736" fmla="*/ 5662280 h 5823530"/>
              <a:gd name="connsiteX3737" fmla="*/ 1410799 w 5831992"/>
              <a:gd name="connsiteY3737" fmla="*/ 5641728 h 5823530"/>
              <a:gd name="connsiteX3738" fmla="*/ 1401301 w 5831992"/>
              <a:gd name="connsiteY3738" fmla="*/ 5659119 h 5823530"/>
              <a:gd name="connsiteX3739" fmla="*/ 1390220 w 5831992"/>
              <a:gd name="connsiteY3739" fmla="*/ 5644891 h 5823530"/>
              <a:gd name="connsiteX3740" fmla="*/ 1390220 w 5831992"/>
              <a:gd name="connsiteY3740" fmla="*/ 5638566 h 5823530"/>
              <a:gd name="connsiteX3741" fmla="*/ 1394969 w 5831992"/>
              <a:gd name="connsiteY3741" fmla="*/ 5630663 h 5823530"/>
              <a:gd name="connsiteX3742" fmla="*/ 1391803 w 5831992"/>
              <a:gd name="connsiteY3742" fmla="*/ 5613272 h 5823530"/>
              <a:gd name="connsiteX3743" fmla="*/ 1372808 w 5831992"/>
              <a:gd name="connsiteY3743" fmla="*/ 5630663 h 5823530"/>
              <a:gd name="connsiteX3744" fmla="*/ 1368059 w 5831992"/>
              <a:gd name="connsiteY3744" fmla="*/ 5648052 h 5823530"/>
              <a:gd name="connsiteX3745" fmla="*/ 1350646 w 5831992"/>
              <a:gd name="connsiteY3745" fmla="*/ 5646471 h 5823530"/>
              <a:gd name="connsiteX3746" fmla="*/ 1334817 w 5831992"/>
              <a:gd name="connsiteY3746" fmla="*/ 5640148 h 5823530"/>
              <a:gd name="connsiteX3747" fmla="*/ 1331651 w 5831992"/>
              <a:gd name="connsiteY3747" fmla="*/ 5630663 h 5823530"/>
              <a:gd name="connsiteX3748" fmla="*/ 1312655 w 5831992"/>
              <a:gd name="connsiteY3748" fmla="*/ 5618015 h 5823530"/>
              <a:gd name="connsiteX3749" fmla="*/ 1314238 w 5831992"/>
              <a:gd name="connsiteY3749" fmla="*/ 5635405 h 5823530"/>
              <a:gd name="connsiteX3750" fmla="*/ 1303158 w 5831992"/>
              <a:gd name="connsiteY3750" fmla="*/ 5624338 h 5823530"/>
              <a:gd name="connsiteX3751" fmla="*/ 1295243 w 5831992"/>
              <a:gd name="connsiteY3751" fmla="*/ 5636986 h 5823530"/>
              <a:gd name="connsiteX3752" fmla="*/ 1282579 w 5831992"/>
              <a:gd name="connsiteY3752" fmla="*/ 5624338 h 5823530"/>
              <a:gd name="connsiteX3753" fmla="*/ 1276247 w 5831992"/>
              <a:gd name="connsiteY3753" fmla="*/ 5641728 h 5823530"/>
              <a:gd name="connsiteX3754" fmla="*/ 1268333 w 5831992"/>
              <a:gd name="connsiteY3754" fmla="*/ 5641728 h 5823530"/>
              <a:gd name="connsiteX3755" fmla="*/ 1249337 w 5831992"/>
              <a:gd name="connsiteY3755" fmla="*/ 5621177 h 5823530"/>
              <a:gd name="connsiteX3756" fmla="*/ 1252503 w 5831992"/>
              <a:gd name="connsiteY3756" fmla="*/ 5654376 h 5823530"/>
              <a:gd name="connsiteX3757" fmla="*/ 1243005 w 5831992"/>
              <a:gd name="connsiteY3757" fmla="*/ 5641728 h 5823530"/>
              <a:gd name="connsiteX3758" fmla="*/ 1243005 w 5831992"/>
              <a:gd name="connsiteY3758" fmla="*/ 5662280 h 5823530"/>
              <a:gd name="connsiteX3759" fmla="*/ 1231925 w 5831992"/>
              <a:gd name="connsiteY3759" fmla="*/ 5671765 h 5823530"/>
              <a:gd name="connsiteX3760" fmla="*/ 1220844 w 5831992"/>
              <a:gd name="connsiteY3760" fmla="*/ 5651214 h 5823530"/>
              <a:gd name="connsiteX3761" fmla="*/ 1200266 w 5831992"/>
              <a:gd name="connsiteY3761" fmla="*/ 5649633 h 5823530"/>
              <a:gd name="connsiteX3762" fmla="*/ 1198683 w 5831992"/>
              <a:gd name="connsiteY3762" fmla="*/ 5644891 h 5823530"/>
              <a:gd name="connsiteX3763" fmla="*/ 1209763 w 5831992"/>
              <a:gd name="connsiteY3763" fmla="*/ 5625920 h 5823530"/>
              <a:gd name="connsiteX3764" fmla="*/ 1197100 w 5831992"/>
              <a:gd name="connsiteY3764" fmla="*/ 5625920 h 5823530"/>
              <a:gd name="connsiteX3765" fmla="*/ 1184436 w 5831992"/>
              <a:gd name="connsiteY3765" fmla="*/ 5599044 h 5823530"/>
              <a:gd name="connsiteX3766" fmla="*/ 1171772 w 5831992"/>
              <a:gd name="connsiteY3766" fmla="*/ 5603787 h 5823530"/>
              <a:gd name="connsiteX3767" fmla="*/ 1162275 w 5831992"/>
              <a:gd name="connsiteY3767" fmla="*/ 5600626 h 5823530"/>
              <a:gd name="connsiteX3768" fmla="*/ 1173356 w 5831992"/>
              <a:gd name="connsiteY3768" fmla="*/ 5611692 h 5823530"/>
              <a:gd name="connsiteX3769" fmla="*/ 1182853 w 5831992"/>
              <a:gd name="connsiteY3769" fmla="*/ 5655957 h 5823530"/>
              <a:gd name="connsiteX3770" fmla="*/ 1170189 w 5831992"/>
              <a:gd name="connsiteY3770" fmla="*/ 5651214 h 5823530"/>
              <a:gd name="connsiteX3771" fmla="*/ 1154360 w 5831992"/>
              <a:gd name="connsiteY3771" fmla="*/ 5636986 h 5823530"/>
              <a:gd name="connsiteX3772" fmla="*/ 1159110 w 5831992"/>
              <a:gd name="connsiteY3772" fmla="*/ 5667022 h 5823530"/>
              <a:gd name="connsiteX3773" fmla="*/ 1135364 w 5831992"/>
              <a:gd name="connsiteY3773" fmla="*/ 5681251 h 5823530"/>
              <a:gd name="connsiteX3774" fmla="*/ 1133782 w 5831992"/>
              <a:gd name="connsiteY3774" fmla="*/ 5670185 h 5823530"/>
              <a:gd name="connsiteX3775" fmla="*/ 1124284 w 5831992"/>
              <a:gd name="connsiteY3775" fmla="*/ 5673346 h 5823530"/>
              <a:gd name="connsiteX3776" fmla="*/ 1130616 w 5831992"/>
              <a:gd name="connsiteY3776" fmla="*/ 5681251 h 5823530"/>
              <a:gd name="connsiteX3777" fmla="*/ 1124284 w 5831992"/>
              <a:gd name="connsiteY3777" fmla="*/ 5692316 h 5823530"/>
              <a:gd name="connsiteX3778" fmla="*/ 1095790 w 5831992"/>
              <a:gd name="connsiteY3778" fmla="*/ 5698641 h 5823530"/>
              <a:gd name="connsiteX3779" fmla="*/ 1081544 w 5831992"/>
              <a:gd name="connsiteY3779" fmla="*/ 5689155 h 5823530"/>
              <a:gd name="connsiteX3780" fmla="*/ 1073630 w 5831992"/>
              <a:gd name="connsiteY3780" fmla="*/ 5678089 h 5823530"/>
              <a:gd name="connsiteX3781" fmla="*/ 1072046 w 5831992"/>
              <a:gd name="connsiteY3781" fmla="*/ 5682831 h 5823530"/>
              <a:gd name="connsiteX3782" fmla="*/ 1040387 w 5831992"/>
              <a:gd name="connsiteY3782" fmla="*/ 5636986 h 5823530"/>
              <a:gd name="connsiteX3783" fmla="*/ 1013477 w 5831992"/>
              <a:gd name="connsiteY3783" fmla="*/ 5592721 h 5823530"/>
              <a:gd name="connsiteX3784" fmla="*/ 1002397 w 5831992"/>
              <a:gd name="connsiteY3784" fmla="*/ 5523162 h 5823530"/>
              <a:gd name="connsiteX3785" fmla="*/ 996065 w 5831992"/>
              <a:gd name="connsiteY3785" fmla="*/ 5550037 h 5823530"/>
              <a:gd name="connsiteX3786" fmla="*/ 981818 w 5831992"/>
              <a:gd name="connsiteY3786" fmla="*/ 5542133 h 5823530"/>
              <a:gd name="connsiteX3787" fmla="*/ 992899 w 5831992"/>
              <a:gd name="connsiteY3787" fmla="*/ 5572170 h 5823530"/>
              <a:gd name="connsiteX3788" fmla="*/ 994482 w 5831992"/>
              <a:gd name="connsiteY3788" fmla="*/ 5580073 h 5823530"/>
              <a:gd name="connsiteX3789" fmla="*/ 986567 w 5831992"/>
              <a:gd name="connsiteY3789" fmla="*/ 5648052 h 5823530"/>
              <a:gd name="connsiteX3790" fmla="*/ 988150 w 5831992"/>
              <a:gd name="connsiteY3790" fmla="*/ 5651214 h 5823530"/>
              <a:gd name="connsiteX3791" fmla="*/ 992899 w 5831992"/>
              <a:gd name="connsiteY3791" fmla="*/ 5678089 h 5823530"/>
              <a:gd name="connsiteX3792" fmla="*/ 991316 w 5831992"/>
              <a:gd name="connsiteY3792" fmla="*/ 5703383 h 5823530"/>
              <a:gd name="connsiteX3793" fmla="*/ 984984 w 5831992"/>
              <a:gd name="connsiteY3793" fmla="*/ 5700221 h 5823530"/>
              <a:gd name="connsiteX3794" fmla="*/ 970738 w 5831992"/>
              <a:gd name="connsiteY3794" fmla="*/ 5712869 h 5823530"/>
              <a:gd name="connsiteX3795" fmla="*/ 962823 w 5831992"/>
              <a:gd name="connsiteY3795" fmla="*/ 5708126 h 5823530"/>
              <a:gd name="connsiteX3796" fmla="*/ 943827 w 5831992"/>
              <a:gd name="connsiteY3796" fmla="*/ 5711287 h 5823530"/>
              <a:gd name="connsiteX3797" fmla="*/ 939079 w 5831992"/>
              <a:gd name="connsiteY3797" fmla="*/ 5697059 h 5823530"/>
              <a:gd name="connsiteX3798" fmla="*/ 927998 w 5831992"/>
              <a:gd name="connsiteY3798" fmla="*/ 5708126 h 5823530"/>
              <a:gd name="connsiteX3799" fmla="*/ 935913 w 5831992"/>
              <a:gd name="connsiteY3799" fmla="*/ 5712869 h 5823530"/>
              <a:gd name="connsiteX3800" fmla="*/ 923249 w 5831992"/>
              <a:gd name="connsiteY3800" fmla="*/ 5714449 h 5823530"/>
              <a:gd name="connsiteX3801" fmla="*/ 909002 w 5831992"/>
              <a:gd name="connsiteY3801" fmla="*/ 5716030 h 5823530"/>
              <a:gd name="connsiteX3802" fmla="*/ 899505 w 5831992"/>
              <a:gd name="connsiteY3802" fmla="*/ 5704964 h 5823530"/>
              <a:gd name="connsiteX3803" fmla="*/ 897922 w 5831992"/>
              <a:gd name="connsiteY3803" fmla="*/ 5719192 h 5823530"/>
              <a:gd name="connsiteX3804" fmla="*/ 886841 w 5831992"/>
              <a:gd name="connsiteY3804" fmla="*/ 5714449 h 5823530"/>
              <a:gd name="connsiteX3805" fmla="*/ 875760 w 5831992"/>
              <a:gd name="connsiteY3805" fmla="*/ 5697059 h 5823530"/>
              <a:gd name="connsiteX3806" fmla="*/ 847267 w 5831992"/>
              <a:gd name="connsiteY3806" fmla="*/ 5673346 h 5823530"/>
              <a:gd name="connsiteX3807" fmla="*/ 847267 w 5831992"/>
              <a:gd name="connsiteY3807" fmla="*/ 5667022 h 5823530"/>
              <a:gd name="connsiteX3808" fmla="*/ 840935 w 5831992"/>
              <a:gd name="connsiteY3808" fmla="*/ 5665442 h 5823530"/>
              <a:gd name="connsiteX3809" fmla="*/ 834604 w 5831992"/>
              <a:gd name="connsiteY3809" fmla="*/ 5625920 h 5823530"/>
              <a:gd name="connsiteX3810" fmla="*/ 825106 w 5831992"/>
              <a:gd name="connsiteY3810" fmla="*/ 5597464 h 5823530"/>
              <a:gd name="connsiteX3811" fmla="*/ 820357 w 5831992"/>
              <a:gd name="connsiteY3811" fmla="*/ 5567427 h 5823530"/>
              <a:gd name="connsiteX3812" fmla="*/ 809276 w 5831992"/>
              <a:gd name="connsiteY3812" fmla="*/ 5532648 h 5823530"/>
              <a:gd name="connsiteX3813" fmla="*/ 814025 w 5831992"/>
              <a:gd name="connsiteY3813" fmla="*/ 5559522 h 5823530"/>
              <a:gd name="connsiteX3814" fmla="*/ 821940 w 5831992"/>
              <a:gd name="connsiteY3814" fmla="*/ 5591140 h 5823530"/>
              <a:gd name="connsiteX3815" fmla="*/ 823523 w 5831992"/>
              <a:gd name="connsiteY3815" fmla="*/ 5606949 h 5823530"/>
              <a:gd name="connsiteX3816" fmla="*/ 823523 w 5831992"/>
              <a:gd name="connsiteY3816" fmla="*/ 5622758 h 5823530"/>
              <a:gd name="connsiteX3817" fmla="*/ 815608 w 5831992"/>
              <a:gd name="connsiteY3817" fmla="*/ 5616434 h 5823530"/>
              <a:gd name="connsiteX3818" fmla="*/ 820357 w 5831992"/>
              <a:gd name="connsiteY3818" fmla="*/ 5651214 h 5823530"/>
              <a:gd name="connsiteX3819" fmla="*/ 825106 w 5831992"/>
              <a:gd name="connsiteY3819" fmla="*/ 5674927 h 5823530"/>
              <a:gd name="connsiteX3820" fmla="*/ 839352 w 5831992"/>
              <a:gd name="connsiteY3820" fmla="*/ 5690736 h 5823530"/>
              <a:gd name="connsiteX3821" fmla="*/ 833021 w 5831992"/>
              <a:gd name="connsiteY3821" fmla="*/ 5709707 h 5823530"/>
              <a:gd name="connsiteX3822" fmla="*/ 820357 w 5831992"/>
              <a:gd name="connsiteY3822" fmla="*/ 5709707 h 5823530"/>
              <a:gd name="connsiteX3823" fmla="*/ 823523 w 5831992"/>
              <a:gd name="connsiteY3823" fmla="*/ 5722354 h 5823530"/>
              <a:gd name="connsiteX3824" fmla="*/ 810859 w 5831992"/>
              <a:gd name="connsiteY3824" fmla="*/ 5703383 h 5823530"/>
              <a:gd name="connsiteX3825" fmla="*/ 802944 w 5831992"/>
              <a:gd name="connsiteY3825" fmla="*/ 5720773 h 5823530"/>
              <a:gd name="connsiteX3826" fmla="*/ 798196 w 5831992"/>
              <a:gd name="connsiteY3826" fmla="*/ 5716030 h 5823530"/>
              <a:gd name="connsiteX3827" fmla="*/ 791864 w 5831992"/>
              <a:gd name="connsiteY3827" fmla="*/ 5720773 h 5823530"/>
              <a:gd name="connsiteX3828" fmla="*/ 788698 w 5831992"/>
              <a:gd name="connsiteY3828" fmla="*/ 5730258 h 5823530"/>
              <a:gd name="connsiteX3829" fmla="*/ 774451 w 5831992"/>
              <a:gd name="connsiteY3829" fmla="*/ 5714449 h 5823530"/>
              <a:gd name="connsiteX3830" fmla="*/ 777617 w 5831992"/>
              <a:gd name="connsiteY3830" fmla="*/ 5725515 h 5823530"/>
              <a:gd name="connsiteX3831" fmla="*/ 764953 w 5831992"/>
              <a:gd name="connsiteY3831" fmla="*/ 5711287 h 5823530"/>
              <a:gd name="connsiteX3832" fmla="*/ 744375 w 5831992"/>
              <a:gd name="connsiteY3832" fmla="*/ 5695479 h 5823530"/>
              <a:gd name="connsiteX3833" fmla="*/ 739626 w 5831992"/>
              <a:gd name="connsiteY3833" fmla="*/ 5681251 h 5823530"/>
              <a:gd name="connsiteX3834" fmla="*/ 731711 w 5831992"/>
              <a:gd name="connsiteY3834" fmla="*/ 5681251 h 5823530"/>
              <a:gd name="connsiteX3835" fmla="*/ 728545 w 5831992"/>
              <a:gd name="connsiteY3835" fmla="*/ 5678089 h 5823530"/>
              <a:gd name="connsiteX3836" fmla="*/ 719048 w 5831992"/>
              <a:gd name="connsiteY3836" fmla="*/ 5662280 h 5823530"/>
              <a:gd name="connsiteX3837" fmla="*/ 714299 w 5831992"/>
              <a:gd name="connsiteY3837" fmla="*/ 5648052 h 5823530"/>
              <a:gd name="connsiteX3838" fmla="*/ 704801 w 5831992"/>
              <a:gd name="connsiteY3838" fmla="*/ 5629081 h 5823530"/>
              <a:gd name="connsiteX3839" fmla="*/ 701635 w 5831992"/>
              <a:gd name="connsiteY3839" fmla="*/ 5618015 h 5823530"/>
              <a:gd name="connsiteX3840" fmla="*/ 692137 w 5831992"/>
              <a:gd name="connsiteY3840" fmla="*/ 5595883 h 5823530"/>
              <a:gd name="connsiteX3841" fmla="*/ 681057 w 5831992"/>
              <a:gd name="connsiteY3841" fmla="*/ 5581655 h 5823530"/>
              <a:gd name="connsiteX3842" fmla="*/ 684223 w 5831992"/>
              <a:gd name="connsiteY3842" fmla="*/ 5576912 h 5823530"/>
              <a:gd name="connsiteX3843" fmla="*/ 666810 w 5831992"/>
              <a:gd name="connsiteY3843" fmla="*/ 5557942 h 5823530"/>
              <a:gd name="connsiteX3844" fmla="*/ 654147 w 5831992"/>
              <a:gd name="connsiteY3844" fmla="*/ 5518419 h 5823530"/>
              <a:gd name="connsiteX3845" fmla="*/ 654147 w 5831992"/>
              <a:gd name="connsiteY3845" fmla="*/ 5507353 h 5823530"/>
              <a:gd name="connsiteX3846" fmla="*/ 643066 w 5831992"/>
              <a:gd name="connsiteY3846" fmla="*/ 5491544 h 5823530"/>
              <a:gd name="connsiteX3847" fmla="*/ 639900 w 5831992"/>
              <a:gd name="connsiteY3847" fmla="*/ 5467830 h 5823530"/>
              <a:gd name="connsiteX3848" fmla="*/ 633568 w 5831992"/>
              <a:gd name="connsiteY3848" fmla="*/ 5453603 h 5823530"/>
              <a:gd name="connsiteX3849" fmla="*/ 625653 w 5831992"/>
              <a:gd name="connsiteY3849" fmla="*/ 5442536 h 5823530"/>
              <a:gd name="connsiteX3850" fmla="*/ 631985 w 5831992"/>
              <a:gd name="connsiteY3850" fmla="*/ 5453603 h 5823530"/>
              <a:gd name="connsiteX3851" fmla="*/ 643066 w 5831992"/>
              <a:gd name="connsiteY3851" fmla="*/ 5494706 h 5823530"/>
              <a:gd name="connsiteX3852" fmla="*/ 644649 w 5831992"/>
              <a:gd name="connsiteY3852" fmla="*/ 5515257 h 5823530"/>
              <a:gd name="connsiteX3853" fmla="*/ 650981 w 5831992"/>
              <a:gd name="connsiteY3853" fmla="*/ 5526323 h 5823530"/>
              <a:gd name="connsiteX3854" fmla="*/ 676308 w 5831992"/>
              <a:gd name="connsiteY3854" fmla="*/ 5595883 h 5823530"/>
              <a:gd name="connsiteX3855" fmla="*/ 685806 w 5831992"/>
              <a:gd name="connsiteY3855" fmla="*/ 5610111 h 5823530"/>
              <a:gd name="connsiteX3856" fmla="*/ 692137 w 5831992"/>
              <a:gd name="connsiteY3856" fmla="*/ 5618015 h 5823530"/>
              <a:gd name="connsiteX3857" fmla="*/ 701635 w 5831992"/>
              <a:gd name="connsiteY3857" fmla="*/ 5648052 h 5823530"/>
              <a:gd name="connsiteX3858" fmla="*/ 706384 w 5831992"/>
              <a:gd name="connsiteY3858" fmla="*/ 5652794 h 5823530"/>
              <a:gd name="connsiteX3859" fmla="*/ 720631 w 5831992"/>
              <a:gd name="connsiteY3859" fmla="*/ 5689155 h 5823530"/>
              <a:gd name="connsiteX3860" fmla="*/ 730128 w 5831992"/>
              <a:gd name="connsiteY3860" fmla="*/ 5697059 h 5823530"/>
              <a:gd name="connsiteX3861" fmla="*/ 731711 w 5831992"/>
              <a:gd name="connsiteY3861" fmla="*/ 5708126 h 5823530"/>
              <a:gd name="connsiteX3862" fmla="*/ 717465 w 5831992"/>
              <a:gd name="connsiteY3862" fmla="*/ 5695479 h 5823530"/>
              <a:gd name="connsiteX3863" fmla="*/ 736460 w 5831992"/>
              <a:gd name="connsiteY3863" fmla="*/ 5720773 h 5823530"/>
              <a:gd name="connsiteX3864" fmla="*/ 736460 w 5831992"/>
              <a:gd name="connsiteY3864" fmla="*/ 5730258 h 5823530"/>
              <a:gd name="connsiteX3865" fmla="*/ 741209 w 5831992"/>
              <a:gd name="connsiteY3865" fmla="*/ 5753971 h 5823530"/>
              <a:gd name="connsiteX3866" fmla="*/ 739626 w 5831992"/>
              <a:gd name="connsiteY3866" fmla="*/ 5753971 h 5823530"/>
              <a:gd name="connsiteX3867" fmla="*/ 733294 w 5831992"/>
              <a:gd name="connsiteY3867" fmla="*/ 5746067 h 5823530"/>
              <a:gd name="connsiteX3868" fmla="*/ 728545 w 5831992"/>
              <a:gd name="connsiteY3868" fmla="*/ 5733420 h 5823530"/>
              <a:gd name="connsiteX3869" fmla="*/ 674725 w 5831992"/>
              <a:gd name="connsiteY3869" fmla="*/ 5638566 h 5823530"/>
              <a:gd name="connsiteX3870" fmla="*/ 669976 w 5831992"/>
              <a:gd name="connsiteY3870" fmla="*/ 5635405 h 5823530"/>
              <a:gd name="connsiteX3871" fmla="*/ 658895 w 5831992"/>
              <a:gd name="connsiteY3871" fmla="*/ 5621177 h 5823530"/>
              <a:gd name="connsiteX3872" fmla="*/ 665227 w 5831992"/>
              <a:gd name="connsiteY3872" fmla="*/ 5629081 h 5823530"/>
              <a:gd name="connsiteX3873" fmla="*/ 666810 w 5831992"/>
              <a:gd name="connsiteY3873" fmla="*/ 5633824 h 5823530"/>
              <a:gd name="connsiteX3874" fmla="*/ 666810 w 5831992"/>
              <a:gd name="connsiteY3874" fmla="*/ 5636986 h 5823530"/>
              <a:gd name="connsiteX3875" fmla="*/ 684223 w 5831992"/>
              <a:gd name="connsiteY3875" fmla="*/ 5659119 h 5823530"/>
              <a:gd name="connsiteX3876" fmla="*/ 696886 w 5831992"/>
              <a:gd name="connsiteY3876" fmla="*/ 5681251 h 5823530"/>
              <a:gd name="connsiteX3877" fmla="*/ 706384 w 5831992"/>
              <a:gd name="connsiteY3877" fmla="*/ 5698641 h 5823530"/>
              <a:gd name="connsiteX3878" fmla="*/ 679474 w 5831992"/>
              <a:gd name="connsiteY3878" fmla="*/ 5681251 h 5823530"/>
              <a:gd name="connsiteX3879" fmla="*/ 693720 w 5831992"/>
              <a:gd name="connsiteY3879" fmla="*/ 5698641 h 5823530"/>
              <a:gd name="connsiteX3880" fmla="*/ 676308 w 5831992"/>
              <a:gd name="connsiteY3880" fmla="*/ 5693898 h 5823530"/>
              <a:gd name="connsiteX3881" fmla="*/ 650981 w 5831992"/>
              <a:gd name="connsiteY3881" fmla="*/ 5632243 h 5823530"/>
              <a:gd name="connsiteX3882" fmla="*/ 643066 w 5831992"/>
              <a:gd name="connsiteY3882" fmla="*/ 5606949 h 5823530"/>
              <a:gd name="connsiteX3883" fmla="*/ 638317 w 5831992"/>
              <a:gd name="connsiteY3883" fmla="*/ 5592721 h 5823530"/>
              <a:gd name="connsiteX3884" fmla="*/ 654147 w 5831992"/>
              <a:gd name="connsiteY3884" fmla="*/ 5611692 h 5823530"/>
              <a:gd name="connsiteX3885" fmla="*/ 638317 w 5831992"/>
              <a:gd name="connsiteY3885" fmla="*/ 5587978 h 5823530"/>
              <a:gd name="connsiteX3886" fmla="*/ 647815 w 5831992"/>
              <a:gd name="connsiteY3886" fmla="*/ 5557942 h 5823530"/>
              <a:gd name="connsiteX3887" fmla="*/ 643066 w 5831992"/>
              <a:gd name="connsiteY3887" fmla="*/ 5569008 h 5823530"/>
              <a:gd name="connsiteX3888" fmla="*/ 635151 w 5831992"/>
              <a:gd name="connsiteY3888" fmla="*/ 5581655 h 5823530"/>
              <a:gd name="connsiteX3889" fmla="*/ 624070 w 5831992"/>
              <a:gd name="connsiteY3889" fmla="*/ 5554779 h 5823530"/>
              <a:gd name="connsiteX3890" fmla="*/ 603492 w 5831992"/>
              <a:gd name="connsiteY3890" fmla="*/ 5505772 h 5823530"/>
              <a:gd name="connsiteX3891" fmla="*/ 606658 w 5831992"/>
              <a:gd name="connsiteY3891" fmla="*/ 5520000 h 5823530"/>
              <a:gd name="connsiteX3892" fmla="*/ 614573 w 5831992"/>
              <a:gd name="connsiteY3892" fmla="*/ 5553199 h 5823530"/>
              <a:gd name="connsiteX3893" fmla="*/ 625653 w 5831992"/>
              <a:gd name="connsiteY3893" fmla="*/ 5594302 h 5823530"/>
              <a:gd name="connsiteX3894" fmla="*/ 605075 w 5831992"/>
              <a:gd name="connsiteY3894" fmla="*/ 5616434 h 5823530"/>
              <a:gd name="connsiteX3895" fmla="*/ 601909 w 5831992"/>
              <a:gd name="connsiteY3895" fmla="*/ 5625920 h 5823530"/>
              <a:gd name="connsiteX3896" fmla="*/ 595577 w 5831992"/>
              <a:gd name="connsiteY3896" fmla="*/ 5635405 h 5823530"/>
              <a:gd name="connsiteX3897" fmla="*/ 609824 w 5831992"/>
              <a:gd name="connsiteY3897" fmla="*/ 5622758 h 5823530"/>
              <a:gd name="connsiteX3898" fmla="*/ 606658 w 5831992"/>
              <a:gd name="connsiteY3898" fmla="*/ 5643309 h 5823530"/>
              <a:gd name="connsiteX3899" fmla="*/ 609824 w 5831992"/>
              <a:gd name="connsiteY3899" fmla="*/ 5667022 h 5823530"/>
              <a:gd name="connsiteX3900" fmla="*/ 605075 w 5831992"/>
              <a:gd name="connsiteY3900" fmla="*/ 5673346 h 5823530"/>
              <a:gd name="connsiteX3901" fmla="*/ 605075 w 5831992"/>
              <a:gd name="connsiteY3901" fmla="*/ 5700221 h 5823530"/>
              <a:gd name="connsiteX3902" fmla="*/ 595577 w 5831992"/>
              <a:gd name="connsiteY3902" fmla="*/ 5712869 h 5823530"/>
              <a:gd name="connsiteX3903" fmla="*/ 573416 w 5831992"/>
              <a:gd name="connsiteY3903" fmla="*/ 5682831 h 5823530"/>
              <a:gd name="connsiteX3904" fmla="*/ 571833 w 5831992"/>
              <a:gd name="connsiteY3904" fmla="*/ 5693898 h 5823530"/>
              <a:gd name="connsiteX3905" fmla="*/ 582914 w 5831992"/>
              <a:gd name="connsiteY3905" fmla="*/ 5708126 h 5823530"/>
              <a:gd name="connsiteX3906" fmla="*/ 584496 w 5831992"/>
              <a:gd name="connsiteY3906" fmla="*/ 5728677 h 5823530"/>
              <a:gd name="connsiteX3907" fmla="*/ 560752 w 5831992"/>
              <a:gd name="connsiteY3907" fmla="*/ 5725515 h 5823530"/>
              <a:gd name="connsiteX3908" fmla="*/ 541757 w 5831992"/>
              <a:gd name="connsiteY3908" fmla="*/ 5716030 h 5823530"/>
              <a:gd name="connsiteX3909" fmla="*/ 533842 w 5831992"/>
              <a:gd name="connsiteY3909" fmla="*/ 5697059 h 5823530"/>
              <a:gd name="connsiteX3910" fmla="*/ 557586 w 5831992"/>
              <a:gd name="connsiteY3910" fmla="*/ 5681251 h 5823530"/>
              <a:gd name="connsiteX3911" fmla="*/ 544923 w 5831992"/>
              <a:gd name="connsiteY3911" fmla="*/ 5684413 h 5823530"/>
              <a:gd name="connsiteX3912" fmla="*/ 532259 w 5831992"/>
              <a:gd name="connsiteY3912" fmla="*/ 5690736 h 5823530"/>
              <a:gd name="connsiteX3913" fmla="*/ 522761 w 5831992"/>
              <a:gd name="connsiteY3913" fmla="*/ 5667022 h 5823530"/>
              <a:gd name="connsiteX3914" fmla="*/ 513263 w 5831992"/>
              <a:gd name="connsiteY3914" fmla="*/ 5667022 h 5823530"/>
              <a:gd name="connsiteX3915" fmla="*/ 511681 w 5831992"/>
              <a:gd name="connsiteY3915" fmla="*/ 5674927 h 5823530"/>
              <a:gd name="connsiteX3916" fmla="*/ 502183 w 5831992"/>
              <a:gd name="connsiteY3916" fmla="*/ 5671765 h 5823530"/>
              <a:gd name="connsiteX3917" fmla="*/ 506932 w 5831992"/>
              <a:gd name="connsiteY3917" fmla="*/ 5690736 h 5823530"/>
              <a:gd name="connsiteX3918" fmla="*/ 506932 w 5831992"/>
              <a:gd name="connsiteY3918" fmla="*/ 5693898 h 5823530"/>
              <a:gd name="connsiteX3919" fmla="*/ 505349 w 5831992"/>
              <a:gd name="connsiteY3919" fmla="*/ 5697059 h 5823530"/>
              <a:gd name="connsiteX3920" fmla="*/ 503766 w 5831992"/>
              <a:gd name="connsiteY3920" fmla="*/ 5711287 h 5823530"/>
              <a:gd name="connsiteX3921" fmla="*/ 475273 w 5831992"/>
              <a:gd name="connsiteY3921" fmla="*/ 5712869 h 5823530"/>
              <a:gd name="connsiteX3922" fmla="*/ 461026 w 5831992"/>
              <a:gd name="connsiteY3922" fmla="*/ 5709707 h 5823530"/>
              <a:gd name="connsiteX3923" fmla="*/ 443613 w 5831992"/>
              <a:gd name="connsiteY3923" fmla="*/ 5716030 h 5823530"/>
              <a:gd name="connsiteX3924" fmla="*/ 407205 w 5831992"/>
              <a:gd name="connsiteY3924" fmla="*/ 5698641 h 5823530"/>
              <a:gd name="connsiteX3925" fmla="*/ 394542 w 5831992"/>
              <a:gd name="connsiteY3925" fmla="*/ 5698641 h 5823530"/>
              <a:gd name="connsiteX3926" fmla="*/ 392959 w 5831992"/>
              <a:gd name="connsiteY3926" fmla="*/ 5709707 h 5823530"/>
              <a:gd name="connsiteX3927" fmla="*/ 408788 w 5831992"/>
              <a:gd name="connsiteY3927" fmla="*/ 5716030 h 5823530"/>
              <a:gd name="connsiteX3928" fmla="*/ 410371 w 5831992"/>
              <a:gd name="connsiteY3928" fmla="*/ 5716030 h 5823530"/>
              <a:gd name="connsiteX3929" fmla="*/ 421452 w 5831992"/>
              <a:gd name="connsiteY3929" fmla="*/ 5722354 h 5823530"/>
              <a:gd name="connsiteX3930" fmla="*/ 427784 w 5831992"/>
              <a:gd name="connsiteY3930" fmla="*/ 5733420 h 5823530"/>
              <a:gd name="connsiteX3931" fmla="*/ 413537 w 5831992"/>
              <a:gd name="connsiteY3931" fmla="*/ 5730258 h 5823530"/>
              <a:gd name="connsiteX3932" fmla="*/ 405622 w 5831992"/>
              <a:gd name="connsiteY3932" fmla="*/ 5717611 h 5823530"/>
              <a:gd name="connsiteX3933" fmla="*/ 391376 w 5831992"/>
              <a:gd name="connsiteY3933" fmla="*/ 5722354 h 5823530"/>
              <a:gd name="connsiteX3934" fmla="*/ 411954 w 5831992"/>
              <a:gd name="connsiteY3934" fmla="*/ 5744486 h 5823530"/>
              <a:gd name="connsiteX3935" fmla="*/ 408788 w 5831992"/>
              <a:gd name="connsiteY3935" fmla="*/ 5752391 h 5823530"/>
              <a:gd name="connsiteX3936" fmla="*/ 411954 w 5831992"/>
              <a:gd name="connsiteY3936" fmla="*/ 5757134 h 5823530"/>
              <a:gd name="connsiteX3937" fmla="*/ 404039 w 5831992"/>
              <a:gd name="connsiteY3937" fmla="*/ 5753971 h 5823530"/>
              <a:gd name="connsiteX3938" fmla="*/ 370797 w 5831992"/>
              <a:gd name="connsiteY3938" fmla="*/ 5728677 h 5823530"/>
              <a:gd name="connsiteX3939" fmla="*/ 356551 w 5831992"/>
              <a:gd name="connsiteY3939" fmla="*/ 5708126 h 5823530"/>
              <a:gd name="connsiteX3940" fmla="*/ 354968 w 5831992"/>
              <a:gd name="connsiteY3940" fmla="*/ 5697059 h 5823530"/>
              <a:gd name="connsiteX3941" fmla="*/ 337555 w 5831992"/>
              <a:gd name="connsiteY3941" fmla="*/ 5700221 h 5823530"/>
              <a:gd name="connsiteX3942" fmla="*/ 345470 w 5831992"/>
              <a:gd name="connsiteY3942" fmla="*/ 5723935 h 5823530"/>
              <a:gd name="connsiteX3943" fmla="*/ 353385 w 5831992"/>
              <a:gd name="connsiteY3943" fmla="*/ 5725515 h 5823530"/>
              <a:gd name="connsiteX3944" fmla="*/ 375546 w 5831992"/>
              <a:gd name="connsiteY3944" fmla="*/ 5750809 h 5823530"/>
              <a:gd name="connsiteX3945" fmla="*/ 370797 w 5831992"/>
              <a:gd name="connsiteY3945" fmla="*/ 5757134 h 5823530"/>
              <a:gd name="connsiteX3946" fmla="*/ 366049 w 5831992"/>
              <a:gd name="connsiteY3946" fmla="*/ 5755552 h 5823530"/>
              <a:gd name="connsiteX3947" fmla="*/ 366049 w 5831992"/>
              <a:gd name="connsiteY3947" fmla="*/ 5749229 h 5823530"/>
              <a:gd name="connsiteX3948" fmla="*/ 358134 w 5831992"/>
              <a:gd name="connsiteY3948" fmla="*/ 5758714 h 5823530"/>
              <a:gd name="connsiteX3949" fmla="*/ 335972 w 5831992"/>
              <a:gd name="connsiteY3949" fmla="*/ 5768200 h 5823530"/>
              <a:gd name="connsiteX3950" fmla="*/ 326475 w 5831992"/>
              <a:gd name="connsiteY3950" fmla="*/ 5761876 h 5823530"/>
              <a:gd name="connsiteX3951" fmla="*/ 283735 w 5831992"/>
              <a:gd name="connsiteY3951" fmla="*/ 5771361 h 5823530"/>
              <a:gd name="connsiteX3952" fmla="*/ 261573 w 5831992"/>
              <a:gd name="connsiteY3952" fmla="*/ 5765037 h 5823530"/>
              <a:gd name="connsiteX3953" fmla="*/ 242578 w 5831992"/>
              <a:gd name="connsiteY3953" fmla="*/ 5752391 h 5823530"/>
              <a:gd name="connsiteX3954" fmla="*/ 229914 w 5831992"/>
              <a:gd name="connsiteY3954" fmla="*/ 5765037 h 5823530"/>
              <a:gd name="connsiteX3955" fmla="*/ 229914 w 5831992"/>
              <a:gd name="connsiteY3955" fmla="*/ 5755552 h 5823530"/>
              <a:gd name="connsiteX3956" fmla="*/ 201421 w 5831992"/>
              <a:gd name="connsiteY3956" fmla="*/ 5765037 h 5823530"/>
              <a:gd name="connsiteX3957" fmla="*/ 188757 w 5831992"/>
              <a:gd name="connsiteY3957" fmla="*/ 5758714 h 5823530"/>
              <a:gd name="connsiteX3958" fmla="*/ 184009 w 5831992"/>
              <a:gd name="connsiteY3958" fmla="*/ 5765037 h 5823530"/>
              <a:gd name="connsiteX3959" fmla="*/ 180843 w 5831992"/>
              <a:gd name="connsiteY3959" fmla="*/ 5761876 h 5823530"/>
              <a:gd name="connsiteX3960" fmla="*/ 171345 w 5831992"/>
              <a:gd name="connsiteY3960" fmla="*/ 5766619 h 5823530"/>
              <a:gd name="connsiteX3961" fmla="*/ 172928 w 5831992"/>
              <a:gd name="connsiteY3961" fmla="*/ 5769780 h 5823530"/>
              <a:gd name="connsiteX3962" fmla="*/ 158681 w 5831992"/>
              <a:gd name="connsiteY3962" fmla="*/ 5768200 h 5823530"/>
              <a:gd name="connsiteX3963" fmla="*/ 161847 w 5831992"/>
              <a:gd name="connsiteY3963" fmla="*/ 5761876 h 5823530"/>
              <a:gd name="connsiteX3964" fmla="*/ 111193 w 5831992"/>
              <a:gd name="connsiteY3964" fmla="*/ 5755552 h 5823530"/>
              <a:gd name="connsiteX3965" fmla="*/ 101695 w 5831992"/>
              <a:gd name="connsiteY3965" fmla="*/ 5752391 h 5823530"/>
              <a:gd name="connsiteX3966" fmla="*/ 100112 w 5831992"/>
              <a:gd name="connsiteY3966" fmla="*/ 5758714 h 5823530"/>
              <a:gd name="connsiteX3967" fmla="*/ 87448 w 5831992"/>
              <a:gd name="connsiteY3967" fmla="*/ 5741324 h 5823530"/>
              <a:gd name="connsiteX3968" fmla="*/ 81116 w 5831992"/>
              <a:gd name="connsiteY3968" fmla="*/ 5750809 h 5823530"/>
              <a:gd name="connsiteX3969" fmla="*/ 81116 w 5831992"/>
              <a:gd name="connsiteY3969" fmla="*/ 5749229 h 5823530"/>
              <a:gd name="connsiteX3970" fmla="*/ 79534 w 5831992"/>
              <a:gd name="connsiteY3970" fmla="*/ 5749229 h 5823530"/>
              <a:gd name="connsiteX3971" fmla="*/ 85865 w 5831992"/>
              <a:gd name="connsiteY3971" fmla="*/ 5741324 h 5823530"/>
              <a:gd name="connsiteX3972" fmla="*/ 85865 w 5831992"/>
              <a:gd name="connsiteY3972" fmla="*/ 5731839 h 5823530"/>
              <a:gd name="connsiteX3973" fmla="*/ 85865 w 5831992"/>
              <a:gd name="connsiteY3973" fmla="*/ 5728677 h 5823530"/>
              <a:gd name="connsiteX3974" fmla="*/ 73202 w 5831992"/>
              <a:gd name="connsiteY3974" fmla="*/ 5717611 h 5823530"/>
              <a:gd name="connsiteX3975" fmla="*/ 73202 w 5831992"/>
              <a:gd name="connsiteY3975" fmla="*/ 5714449 h 5823530"/>
              <a:gd name="connsiteX3976" fmla="*/ 73202 w 5831992"/>
              <a:gd name="connsiteY3976" fmla="*/ 5712869 h 5823530"/>
              <a:gd name="connsiteX3977" fmla="*/ 90614 w 5831992"/>
              <a:gd name="connsiteY3977" fmla="*/ 5703383 h 5823530"/>
              <a:gd name="connsiteX3978" fmla="*/ 95363 w 5831992"/>
              <a:gd name="connsiteY3978" fmla="*/ 5674927 h 5823530"/>
              <a:gd name="connsiteX3979" fmla="*/ 87448 w 5831992"/>
              <a:gd name="connsiteY3979" fmla="*/ 5651214 h 5823530"/>
              <a:gd name="connsiteX3980" fmla="*/ 85865 w 5831992"/>
              <a:gd name="connsiteY3980" fmla="*/ 5643309 h 5823530"/>
              <a:gd name="connsiteX3981" fmla="*/ 96946 w 5831992"/>
              <a:gd name="connsiteY3981" fmla="*/ 5635405 h 5823530"/>
              <a:gd name="connsiteX3982" fmla="*/ 92197 w 5831992"/>
              <a:gd name="connsiteY3982" fmla="*/ 5625920 h 5823530"/>
              <a:gd name="connsiteX3983" fmla="*/ 106444 w 5831992"/>
              <a:gd name="connsiteY3983" fmla="*/ 5624338 h 5823530"/>
              <a:gd name="connsiteX3984" fmla="*/ 96946 w 5831992"/>
              <a:gd name="connsiteY3984" fmla="*/ 5618015 h 5823530"/>
              <a:gd name="connsiteX3985" fmla="*/ 103278 w 5831992"/>
              <a:gd name="connsiteY3985" fmla="*/ 5611692 h 5823530"/>
              <a:gd name="connsiteX3986" fmla="*/ 101695 w 5831992"/>
              <a:gd name="connsiteY3986" fmla="*/ 5605368 h 5823530"/>
              <a:gd name="connsiteX3987" fmla="*/ 111193 w 5831992"/>
              <a:gd name="connsiteY3987" fmla="*/ 5602206 h 5823530"/>
              <a:gd name="connsiteX3988" fmla="*/ 101695 w 5831992"/>
              <a:gd name="connsiteY3988" fmla="*/ 5599044 h 5823530"/>
              <a:gd name="connsiteX3989" fmla="*/ 108027 w 5831992"/>
              <a:gd name="connsiteY3989" fmla="*/ 5592721 h 5823530"/>
              <a:gd name="connsiteX3990" fmla="*/ 111193 w 5831992"/>
              <a:gd name="connsiteY3990" fmla="*/ 5584816 h 5823530"/>
              <a:gd name="connsiteX3991" fmla="*/ 112776 w 5831992"/>
              <a:gd name="connsiteY3991" fmla="*/ 5580073 h 5823530"/>
              <a:gd name="connsiteX3992" fmla="*/ 133354 w 5831992"/>
              <a:gd name="connsiteY3992" fmla="*/ 5572170 h 5823530"/>
              <a:gd name="connsiteX3993" fmla="*/ 122273 w 5831992"/>
              <a:gd name="connsiteY3993" fmla="*/ 5572170 h 5823530"/>
              <a:gd name="connsiteX3994" fmla="*/ 112776 w 5831992"/>
              <a:gd name="connsiteY3994" fmla="*/ 5573750 h 5823530"/>
              <a:gd name="connsiteX3995" fmla="*/ 109610 w 5831992"/>
              <a:gd name="connsiteY3995" fmla="*/ 5565846 h 5823530"/>
              <a:gd name="connsiteX3996" fmla="*/ 115941 w 5831992"/>
              <a:gd name="connsiteY3996" fmla="*/ 5556361 h 5823530"/>
              <a:gd name="connsiteX3997" fmla="*/ 108027 w 5831992"/>
              <a:gd name="connsiteY3997" fmla="*/ 5554779 h 5823530"/>
              <a:gd name="connsiteX3998" fmla="*/ 112776 w 5831992"/>
              <a:gd name="connsiteY3998" fmla="*/ 5548456 h 5823530"/>
              <a:gd name="connsiteX3999" fmla="*/ 104861 w 5831992"/>
              <a:gd name="connsiteY3999" fmla="*/ 5550037 h 5823530"/>
              <a:gd name="connsiteX4000" fmla="*/ 100112 w 5831992"/>
              <a:gd name="connsiteY4000" fmla="*/ 5537390 h 5823530"/>
              <a:gd name="connsiteX4001" fmla="*/ 106444 w 5831992"/>
              <a:gd name="connsiteY4001" fmla="*/ 5529485 h 5823530"/>
              <a:gd name="connsiteX4002" fmla="*/ 115941 w 5831992"/>
              <a:gd name="connsiteY4002" fmla="*/ 5515257 h 5823530"/>
              <a:gd name="connsiteX4003" fmla="*/ 109610 w 5831992"/>
              <a:gd name="connsiteY4003" fmla="*/ 5505772 h 5823530"/>
              <a:gd name="connsiteX4004" fmla="*/ 101695 w 5831992"/>
              <a:gd name="connsiteY4004" fmla="*/ 5505772 h 5823530"/>
              <a:gd name="connsiteX4005" fmla="*/ 101695 w 5831992"/>
              <a:gd name="connsiteY4005" fmla="*/ 5497868 h 5823530"/>
              <a:gd name="connsiteX4006" fmla="*/ 93780 w 5831992"/>
              <a:gd name="connsiteY4006" fmla="*/ 5489963 h 5823530"/>
              <a:gd name="connsiteX4007" fmla="*/ 71619 w 5831992"/>
              <a:gd name="connsiteY4007" fmla="*/ 5480478 h 5823530"/>
              <a:gd name="connsiteX4008" fmla="*/ 71619 w 5831992"/>
              <a:gd name="connsiteY4008" fmla="*/ 5475735 h 5823530"/>
              <a:gd name="connsiteX4009" fmla="*/ 77951 w 5831992"/>
              <a:gd name="connsiteY4009" fmla="*/ 5470993 h 5823530"/>
              <a:gd name="connsiteX4010" fmla="*/ 98529 w 5831992"/>
              <a:gd name="connsiteY4010" fmla="*/ 5475735 h 5823530"/>
              <a:gd name="connsiteX4011" fmla="*/ 104861 w 5831992"/>
              <a:gd name="connsiteY4011" fmla="*/ 5470993 h 5823530"/>
              <a:gd name="connsiteX4012" fmla="*/ 111193 w 5831992"/>
              <a:gd name="connsiteY4012" fmla="*/ 5475735 h 5823530"/>
              <a:gd name="connsiteX4013" fmla="*/ 112776 w 5831992"/>
              <a:gd name="connsiteY4013" fmla="*/ 5482059 h 5823530"/>
              <a:gd name="connsiteX4014" fmla="*/ 112776 w 5831992"/>
              <a:gd name="connsiteY4014" fmla="*/ 5474155 h 5823530"/>
              <a:gd name="connsiteX4015" fmla="*/ 120690 w 5831992"/>
              <a:gd name="connsiteY4015" fmla="*/ 5464669 h 5823530"/>
              <a:gd name="connsiteX4016" fmla="*/ 131771 w 5831992"/>
              <a:gd name="connsiteY4016" fmla="*/ 5470993 h 5823530"/>
              <a:gd name="connsiteX4017" fmla="*/ 136520 w 5831992"/>
              <a:gd name="connsiteY4017" fmla="*/ 5464669 h 5823530"/>
              <a:gd name="connsiteX4018" fmla="*/ 150767 w 5831992"/>
              <a:gd name="connsiteY4018" fmla="*/ 5477316 h 5823530"/>
              <a:gd name="connsiteX4019" fmla="*/ 147601 w 5831992"/>
              <a:gd name="connsiteY4019" fmla="*/ 5470993 h 5823530"/>
              <a:gd name="connsiteX4020" fmla="*/ 136520 w 5831992"/>
              <a:gd name="connsiteY4020" fmla="*/ 5459927 h 5823530"/>
              <a:gd name="connsiteX4021" fmla="*/ 139686 w 5831992"/>
              <a:gd name="connsiteY4021" fmla="*/ 5456765 h 5823530"/>
              <a:gd name="connsiteX4022" fmla="*/ 144435 w 5831992"/>
              <a:gd name="connsiteY4022" fmla="*/ 5466250 h 5823530"/>
              <a:gd name="connsiteX4023" fmla="*/ 141269 w 5831992"/>
              <a:gd name="connsiteY4023" fmla="*/ 5455184 h 5823530"/>
              <a:gd name="connsiteX4024" fmla="*/ 146018 w 5831992"/>
              <a:gd name="connsiteY4024" fmla="*/ 5453603 h 5823530"/>
              <a:gd name="connsiteX4025" fmla="*/ 152350 w 5831992"/>
              <a:gd name="connsiteY4025" fmla="*/ 5456765 h 5823530"/>
              <a:gd name="connsiteX4026" fmla="*/ 149184 w 5831992"/>
              <a:gd name="connsiteY4026" fmla="*/ 5452022 h 5823530"/>
              <a:gd name="connsiteX4027" fmla="*/ 160264 w 5831992"/>
              <a:gd name="connsiteY4027" fmla="*/ 5447279 h 5823530"/>
              <a:gd name="connsiteX4028" fmla="*/ 166596 w 5831992"/>
              <a:gd name="connsiteY4028" fmla="*/ 5434633 h 5823530"/>
              <a:gd name="connsiteX4029" fmla="*/ 169762 w 5831992"/>
              <a:gd name="connsiteY4029" fmla="*/ 5434633 h 5823530"/>
              <a:gd name="connsiteX4030" fmla="*/ 182426 w 5831992"/>
              <a:gd name="connsiteY4030" fmla="*/ 5436213 h 5823530"/>
              <a:gd name="connsiteX4031" fmla="*/ 166596 w 5831992"/>
              <a:gd name="connsiteY4031" fmla="*/ 5421985 h 5823530"/>
              <a:gd name="connsiteX4032" fmla="*/ 172928 w 5831992"/>
              <a:gd name="connsiteY4032" fmla="*/ 5425147 h 5823530"/>
              <a:gd name="connsiteX4033" fmla="*/ 176094 w 5831992"/>
              <a:gd name="connsiteY4033" fmla="*/ 5418823 h 5823530"/>
              <a:gd name="connsiteX4034" fmla="*/ 182426 w 5831992"/>
              <a:gd name="connsiteY4034" fmla="*/ 5417242 h 5823530"/>
              <a:gd name="connsiteX4035" fmla="*/ 179260 w 5831992"/>
              <a:gd name="connsiteY4035" fmla="*/ 5406176 h 5823530"/>
              <a:gd name="connsiteX4036" fmla="*/ 187175 w 5831992"/>
              <a:gd name="connsiteY4036" fmla="*/ 5401434 h 5823530"/>
              <a:gd name="connsiteX4037" fmla="*/ 184009 w 5831992"/>
              <a:gd name="connsiteY4037" fmla="*/ 5398272 h 5823530"/>
              <a:gd name="connsiteX4038" fmla="*/ 193506 w 5831992"/>
              <a:gd name="connsiteY4038" fmla="*/ 5401434 h 5823530"/>
              <a:gd name="connsiteX4039" fmla="*/ 199838 w 5831992"/>
              <a:gd name="connsiteY4039" fmla="*/ 5396691 h 5823530"/>
              <a:gd name="connsiteX4040" fmla="*/ 188757 w 5831992"/>
              <a:gd name="connsiteY4040" fmla="*/ 5388786 h 5823530"/>
              <a:gd name="connsiteX4041" fmla="*/ 179260 w 5831992"/>
              <a:gd name="connsiteY4041" fmla="*/ 5390368 h 5823530"/>
              <a:gd name="connsiteX4042" fmla="*/ 176094 w 5831992"/>
              <a:gd name="connsiteY4042" fmla="*/ 5382463 h 5823530"/>
              <a:gd name="connsiteX4043" fmla="*/ 190340 w 5831992"/>
              <a:gd name="connsiteY4043" fmla="*/ 5372978 h 5823530"/>
              <a:gd name="connsiteX4044" fmla="*/ 171345 w 5831992"/>
              <a:gd name="connsiteY4044" fmla="*/ 5369816 h 5823530"/>
              <a:gd name="connsiteX4045" fmla="*/ 171345 w 5831992"/>
              <a:gd name="connsiteY4045" fmla="*/ 5350845 h 5823530"/>
              <a:gd name="connsiteX4046" fmla="*/ 176094 w 5831992"/>
              <a:gd name="connsiteY4046" fmla="*/ 5344522 h 5823530"/>
              <a:gd name="connsiteX4047" fmla="*/ 185592 w 5831992"/>
              <a:gd name="connsiteY4047" fmla="*/ 5350845 h 5823530"/>
              <a:gd name="connsiteX4048" fmla="*/ 185592 w 5831992"/>
              <a:gd name="connsiteY4048" fmla="*/ 5336618 h 5823530"/>
              <a:gd name="connsiteX4049" fmla="*/ 199838 w 5831992"/>
              <a:gd name="connsiteY4049" fmla="*/ 5328713 h 5823530"/>
              <a:gd name="connsiteX4050" fmla="*/ 212502 w 5831992"/>
              <a:gd name="connsiteY4050" fmla="*/ 5331875 h 5823530"/>
              <a:gd name="connsiteX4051" fmla="*/ 207753 w 5831992"/>
              <a:gd name="connsiteY4051" fmla="*/ 5320808 h 5823530"/>
              <a:gd name="connsiteX4052" fmla="*/ 214085 w 5831992"/>
              <a:gd name="connsiteY4052" fmla="*/ 5319227 h 5823530"/>
              <a:gd name="connsiteX4053" fmla="*/ 218834 w 5831992"/>
              <a:gd name="connsiteY4053" fmla="*/ 5311323 h 5823530"/>
              <a:gd name="connsiteX4054" fmla="*/ 223583 w 5831992"/>
              <a:gd name="connsiteY4054" fmla="*/ 5309742 h 5823530"/>
              <a:gd name="connsiteX4055" fmla="*/ 247327 w 5831992"/>
              <a:gd name="connsiteY4055" fmla="*/ 5309742 h 5823530"/>
              <a:gd name="connsiteX4056" fmla="*/ 228331 w 5831992"/>
              <a:gd name="connsiteY4056" fmla="*/ 5301838 h 5823530"/>
              <a:gd name="connsiteX4057" fmla="*/ 229914 w 5831992"/>
              <a:gd name="connsiteY4057" fmla="*/ 5295514 h 5823530"/>
              <a:gd name="connsiteX4058" fmla="*/ 244161 w 5831992"/>
              <a:gd name="connsiteY4058" fmla="*/ 5290771 h 5823530"/>
              <a:gd name="connsiteX4059" fmla="*/ 231497 w 5831992"/>
              <a:gd name="connsiteY4059" fmla="*/ 5286029 h 5823530"/>
              <a:gd name="connsiteX4060" fmla="*/ 234663 w 5831992"/>
              <a:gd name="connsiteY4060" fmla="*/ 5278125 h 5823530"/>
              <a:gd name="connsiteX4061" fmla="*/ 252076 w 5831992"/>
              <a:gd name="connsiteY4061" fmla="*/ 5274963 h 5823530"/>
              <a:gd name="connsiteX4062" fmla="*/ 244161 w 5831992"/>
              <a:gd name="connsiteY4062" fmla="*/ 5274963 h 5823530"/>
              <a:gd name="connsiteX4063" fmla="*/ 233080 w 5831992"/>
              <a:gd name="connsiteY4063" fmla="*/ 5270220 h 5823530"/>
              <a:gd name="connsiteX4064" fmla="*/ 237829 w 5831992"/>
              <a:gd name="connsiteY4064" fmla="*/ 5257573 h 5823530"/>
              <a:gd name="connsiteX4065" fmla="*/ 244161 w 5831992"/>
              <a:gd name="connsiteY4065" fmla="*/ 5254411 h 5823530"/>
              <a:gd name="connsiteX4066" fmla="*/ 252076 w 5831992"/>
              <a:gd name="connsiteY4066" fmla="*/ 5240183 h 5823530"/>
              <a:gd name="connsiteX4067" fmla="*/ 239412 w 5831992"/>
              <a:gd name="connsiteY4067" fmla="*/ 5243345 h 5823530"/>
              <a:gd name="connsiteX4068" fmla="*/ 233080 w 5831992"/>
              <a:gd name="connsiteY4068" fmla="*/ 5249669 h 5823530"/>
              <a:gd name="connsiteX4069" fmla="*/ 229914 w 5831992"/>
              <a:gd name="connsiteY4069" fmla="*/ 5238602 h 5823530"/>
              <a:gd name="connsiteX4070" fmla="*/ 253659 w 5831992"/>
              <a:gd name="connsiteY4070" fmla="*/ 5227536 h 5823530"/>
              <a:gd name="connsiteX4071" fmla="*/ 236246 w 5831992"/>
              <a:gd name="connsiteY4071" fmla="*/ 5227536 h 5823530"/>
              <a:gd name="connsiteX4072" fmla="*/ 220417 w 5831992"/>
              <a:gd name="connsiteY4072" fmla="*/ 5227536 h 5823530"/>
              <a:gd name="connsiteX4073" fmla="*/ 229914 w 5831992"/>
              <a:gd name="connsiteY4073" fmla="*/ 5218050 h 5823530"/>
              <a:gd name="connsiteX4074" fmla="*/ 222000 w 5831992"/>
              <a:gd name="connsiteY4074" fmla="*/ 5218050 h 5823530"/>
              <a:gd name="connsiteX4075" fmla="*/ 209336 w 5831992"/>
              <a:gd name="connsiteY4075" fmla="*/ 5219632 h 5823530"/>
              <a:gd name="connsiteX4076" fmla="*/ 206170 w 5831992"/>
              <a:gd name="connsiteY4076" fmla="*/ 5208565 h 5823530"/>
              <a:gd name="connsiteX4077" fmla="*/ 212502 w 5831992"/>
              <a:gd name="connsiteY4077" fmla="*/ 5191176 h 5823530"/>
              <a:gd name="connsiteX4078" fmla="*/ 198255 w 5831992"/>
              <a:gd name="connsiteY4078" fmla="*/ 5203822 h 5823530"/>
              <a:gd name="connsiteX4079" fmla="*/ 196672 w 5831992"/>
              <a:gd name="connsiteY4079" fmla="*/ 5197499 h 5823530"/>
              <a:gd name="connsiteX4080" fmla="*/ 199838 w 5831992"/>
              <a:gd name="connsiteY4080" fmla="*/ 5189595 h 5823530"/>
              <a:gd name="connsiteX4081" fmla="*/ 193506 w 5831992"/>
              <a:gd name="connsiteY4081" fmla="*/ 5188014 h 5823530"/>
              <a:gd name="connsiteX4082" fmla="*/ 217251 w 5831992"/>
              <a:gd name="connsiteY4082" fmla="*/ 5172205 h 5823530"/>
              <a:gd name="connsiteX4083" fmla="*/ 209336 w 5831992"/>
              <a:gd name="connsiteY4083" fmla="*/ 5170625 h 5823530"/>
              <a:gd name="connsiteX4084" fmla="*/ 223583 w 5831992"/>
              <a:gd name="connsiteY4084" fmla="*/ 5153234 h 5823530"/>
              <a:gd name="connsiteX4085" fmla="*/ 218834 w 5831992"/>
              <a:gd name="connsiteY4085" fmla="*/ 5148492 h 5823530"/>
              <a:gd name="connsiteX4086" fmla="*/ 207753 w 5831992"/>
              <a:gd name="connsiteY4086" fmla="*/ 5156396 h 5823530"/>
              <a:gd name="connsiteX4087" fmla="*/ 210919 w 5831992"/>
              <a:gd name="connsiteY4087" fmla="*/ 5142168 h 5823530"/>
              <a:gd name="connsiteX4088" fmla="*/ 203004 w 5831992"/>
              <a:gd name="connsiteY4088" fmla="*/ 5137426 h 5823530"/>
              <a:gd name="connsiteX4089" fmla="*/ 206170 w 5831992"/>
              <a:gd name="connsiteY4089" fmla="*/ 5132683 h 5823530"/>
              <a:gd name="connsiteX4090" fmla="*/ 217251 w 5831992"/>
              <a:gd name="connsiteY4090" fmla="*/ 5132683 h 5823530"/>
              <a:gd name="connsiteX4091" fmla="*/ 220417 w 5831992"/>
              <a:gd name="connsiteY4091" fmla="*/ 5123198 h 5823530"/>
              <a:gd name="connsiteX4092" fmla="*/ 203004 w 5831992"/>
              <a:gd name="connsiteY4092" fmla="*/ 5126360 h 5823530"/>
              <a:gd name="connsiteX4093" fmla="*/ 201421 w 5831992"/>
              <a:gd name="connsiteY4093" fmla="*/ 5120035 h 5823530"/>
              <a:gd name="connsiteX4094" fmla="*/ 199838 w 5831992"/>
              <a:gd name="connsiteY4094" fmla="*/ 5120035 h 5823530"/>
              <a:gd name="connsiteX4095" fmla="*/ 206170 w 5831992"/>
              <a:gd name="connsiteY4095" fmla="*/ 5115293 h 5823530"/>
              <a:gd name="connsiteX4096" fmla="*/ 204587 w 5831992"/>
              <a:gd name="connsiteY4096" fmla="*/ 5097904 h 5823530"/>
              <a:gd name="connsiteX4097" fmla="*/ 198255 w 5831992"/>
              <a:gd name="connsiteY4097" fmla="*/ 5104227 h 5823530"/>
              <a:gd name="connsiteX4098" fmla="*/ 201421 w 5831992"/>
              <a:gd name="connsiteY4098" fmla="*/ 5108970 h 5823530"/>
              <a:gd name="connsiteX4099" fmla="*/ 193506 w 5831992"/>
              <a:gd name="connsiteY4099" fmla="*/ 5112132 h 5823530"/>
              <a:gd name="connsiteX4100" fmla="*/ 188757 w 5831992"/>
              <a:gd name="connsiteY4100" fmla="*/ 5104227 h 5823530"/>
              <a:gd name="connsiteX4101" fmla="*/ 190340 w 5831992"/>
              <a:gd name="connsiteY4101" fmla="*/ 5099484 h 5823530"/>
              <a:gd name="connsiteX4102" fmla="*/ 177677 w 5831992"/>
              <a:gd name="connsiteY4102" fmla="*/ 5107389 h 5823530"/>
              <a:gd name="connsiteX4103" fmla="*/ 184009 w 5831992"/>
              <a:gd name="connsiteY4103" fmla="*/ 5093161 h 5823530"/>
              <a:gd name="connsiteX4104" fmla="*/ 176094 w 5831992"/>
              <a:gd name="connsiteY4104" fmla="*/ 5101065 h 5823530"/>
              <a:gd name="connsiteX4105" fmla="*/ 174511 w 5831992"/>
              <a:gd name="connsiteY4105" fmla="*/ 5108970 h 5823530"/>
              <a:gd name="connsiteX4106" fmla="*/ 182426 w 5831992"/>
              <a:gd name="connsiteY4106" fmla="*/ 5085256 h 5823530"/>
              <a:gd name="connsiteX4107" fmla="*/ 169762 w 5831992"/>
              <a:gd name="connsiteY4107" fmla="*/ 5093161 h 5823530"/>
              <a:gd name="connsiteX4108" fmla="*/ 161847 w 5831992"/>
              <a:gd name="connsiteY4108" fmla="*/ 5099484 h 5823530"/>
              <a:gd name="connsiteX4109" fmla="*/ 161847 w 5831992"/>
              <a:gd name="connsiteY4109" fmla="*/ 5082094 h 5823530"/>
              <a:gd name="connsiteX4110" fmla="*/ 155515 w 5831992"/>
              <a:gd name="connsiteY4110" fmla="*/ 5099484 h 5823530"/>
              <a:gd name="connsiteX4111" fmla="*/ 150767 w 5831992"/>
              <a:gd name="connsiteY4111" fmla="*/ 5097904 h 5823530"/>
              <a:gd name="connsiteX4112" fmla="*/ 153932 w 5831992"/>
              <a:gd name="connsiteY4112" fmla="*/ 5089999 h 5823530"/>
              <a:gd name="connsiteX4113" fmla="*/ 146018 w 5831992"/>
              <a:gd name="connsiteY4113" fmla="*/ 5085256 h 5823530"/>
              <a:gd name="connsiteX4114" fmla="*/ 138103 w 5831992"/>
              <a:gd name="connsiteY4114" fmla="*/ 5086837 h 5823530"/>
              <a:gd name="connsiteX4115" fmla="*/ 130188 w 5831992"/>
              <a:gd name="connsiteY4115" fmla="*/ 5099484 h 5823530"/>
              <a:gd name="connsiteX4116" fmla="*/ 120690 w 5831992"/>
              <a:gd name="connsiteY4116" fmla="*/ 5091579 h 5823530"/>
              <a:gd name="connsiteX4117" fmla="*/ 123856 w 5831992"/>
              <a:gd name="connsiteY4117" fmla="*/ 5101065 h 5823530"/>
              <a:gd name="connsiteX4118" fmla="*/ 112776 w 5831992"/>
              <a:gd name="connsiteY4118" fmla="*/ 5091579 h 5823530"/>
              <a:gd name="connsiteX4119" fmla="*/ 114359 w 5831992"/>
              <a:gd name="connsiteY4119" fmla="*/ 5083676 h 5823530"/>
              <a:gd name="connsiteX4120" fmla="*/ 128605 w 5831992"/>
              <a:gd name="connsiteY4120" fmla="*/ 5074190 h 5823530"/>
              <a:gd name="connsiteX4121" fmla="*/ 115941 w 5831992"/>
              <a:gd name="connsiteY4121" fmla="*/ 5066285 h 5823530"/>
              <a:gd name="connsiteX4122" fmla="*/ 123856 w 5831992"/>
              <a:gd name="connsiteY4122" fmla="*/ 5056800 h 5823530"/>
              <a:gd name="connsiteX4123" fmla="*/ 128605 w 5831992"/>
              <a:gd name="connsiteY4123" fmla="*/ 5066285 h 5823530"/>
              <a:gd name="connsiteX4124" fmla="*/ 130188 w 5831992"/>
              <a:gd name="connsiteY4124" fmla="*/ 5072609 h 5823530"/>
              <a:gd name="connsiteX4125" fmla="*/ 130188 w 5831992"/>
              <a:gd name="connsiteY4125" fmla="*/ 5061543 h 5823530"/>
              <a:gd name="connsiteX4126" fmla="*/ 134937 w 5831992"/>
              <a:gd name="connsiteY4126" fmla="*/ 5055219 h 5823530"/>
              <a:gd name="connsiteX4127" fmla="*/ 141269 w 5831992"/>
              <a:gd name="connsiteY4127" fmla="*/ 5061543 h 5823530"/>
              <a:gd name="connsiteX4128" fmla="*/ 147601 w 5831992"/>
              <a:gd name="connsiteY4128" fmla="*/ 5052057 h 5823530"/>
              <a:gd name="connsiteX4129" fmla="*/ 153932 w 5831992"/>
              <a:gd name="connsiteY4129" fmla="*/ 5053639 h 5823530"/>
              <a:gd name="connsiteX4130" fmla="*/ 161847 w 5831992"/>
              <a:gd name="connsiteY4130" fmla="*/ 5058382 h 5823530"/>
              <a:gd name="connsiteX4131" fmla="*/ 163430 w 5831992"/>
              <a:gd name="connsiteY4131" fmla="*/ 5048896 h 5823530"/>
              <a:gd name="connsiteX4132" fmla="*/ 169762 w 5831992"/>
              <a:gd name="connsiteY4132" fmla="*/ 5055219 h 5823530"/>
              <a:gd name="connsiteX4133" fmla="*/ 168179 w 5831992"/>
              <a:gd name="connsiteY4133" fmla="*/ 5045734 h 5823530"/>
              <a:gd name="connsiteX4134" fmla="*/ 180843 w 5831992"/>
              <a:gd name="connsiteY4134" fmla="*/ 5047315 h 5823530"/>
              <a:gd name="connsiteX4135" fmla="*/ 176094 w 5831992"/>
              <a:gd name="connsiteY4135" fmla="*/ 5039411 h 5823530"/>
              <a:gd name="connsiteX4136" fmla="*/ 196672 w 5831992"/>
              <a:gd name="connsiteY4136" fmla="*/ 5029925 h 5823530"/>
              <a:gd name="connsiteX4137" fmla="*/ 193506 w 5831992"/>
              <a:gd name="connsiteY4137" fmla="*/ 5025183 h 5823530"/>
              <a:gd name="connsiteX4138" fmla="*/ 201421 w 5831992"/>
              <a:gd name="connsiteY4138" fmla="*/ 5020440 h 5823530"/>
              <a:gd name="connsiteX4139" fmla="*/ 199838 w 5831992"/>
              <a:gd name="connsiteY4139" fmla="*/ 5018859 h 5823530"/>
              <a:gd name="connsiteX4140" fmla="*/ 210919 w 5831992"/>
              <a:gd name="connsiteY4140" fmla="*/ 5007792 h 5823530"/>
              <a:gd name="connsiteX4141" fmla="*/ 217251 w 5831992"/>
              <a:gd name="connsiteY4141" fmla="*/ 4993564 h 5823530"/>
              <a:gd name="connsiteX4142" fmla="*/ 220417 w 5831992"/>
              <a:gd name="connsiteY4142" fmla="*/ 4973013 h 5823530"/>
              <a:gd name="connsiteX4143" fmla="*/ 231497 w 5831992"/>
              <a:gd name="connsiteY4143" fmla="*/ 4957204 h 5823530"/>
              <a:gd name="connsiteX4144" fmla="*/ 217251 w 5831992"/>
              <a:gd name="connsiteY4144" fmla="*/ 4955624 h 5823530"/>
              <a:gd name="connsiteX4145" fmla="*/ 222000 w 5831992"/>
              <a:gd name="connsiteY4145" fmla="*/ 4949300 h 5823530"/>
              <a:gd name="connsiteX4146" fmla="*/ 217251 w 5831992"/>
              <a:gd name="connsiteY4146" fmla="*/ 4936653 h 5823530"/>
              <a:gd name="connsiteX4147" fmla="*/ 239412 w 5831992"/>
              <a:gd name="connsiteY4147" fmla="*/ 4922425 h 5823530"/>
              <a:gd name="connsiteX4148" fmla="*/ 226748 w 5831992"/>
              <a:gd name="connsiteY4148" fmla="*/ 4927168 h 5823530"/>
              <a:gd name="connsiteX4149" fmla="*/ 212502 w 5831992"/>
              <a:gd name="connsiteY4149" fmla="*/ 4930329 h 5823530"/>
              <a:gd name="connsiteX4150" fmla="*/ 204587 w 5831992"/>
              <a:gd name="connsiteY4150" fmla="*/ 4925586 h 5823530"/>
              <a:gd name="connsiteX4151" fmla="*/ 212502 w 5831992"/>
              <a:gd name="connsiteY4151" fmla="*/ 4914520 h 5823530"/>
              <a:gd name="connsiteX4152" fmla="*/ 195089 w 5831992"/>
              <a:gd name="connsiteY4152" fmla="*/ 4920844 h 5823530"/>
              <a:gd name="connsiteX4153" fmla="*/ 198255 w 5831992"/>
              <a:gd name="connsiteY4153" fmla="*/ 4912940 h 5823530"/>
              <a:gd name="connsiteX4154" fmla="*/ 180843 w 5831992"/>
              <a:gd name="connsiteY4154" fmla="*/ 4914520 h 5823530"/>
              <a:gd name="connsiteX4155" fmla="*/ 171345 w 5831992"/>
              <a:gd name="connsiteY4155" fmla="*/ 4901874 h 5823530"/>
              <a:gd name="connsiteX4156" fmla="*/ 176094 w 5831992"/>
              <a:gd name="connsiteY4156" fmla="*/ 4892388 h 5823530"/>
              <a:gd name="connsiteX4157" fmla="*/ 172928 w 5831992"/>
              <a:gd name="connsiteY4157" fmla="*/ 4887646 h 5823530"/>
              <a:gd name="connsiteX4158" fmla="*/ 184009 w 5831992"/>
              <a:gd name="connsiteY4158" fmla="*/ 4874998 h 5823530"/>
              <a:gd name="connsiteX4159" fmla="*/ 174511 w 5831992"/>
              <a:gd name="connsiteY4159" fmla="*/ 4879741 h 5823530"/>
              <a:gd name="connsiteX4160" fmla="*/ 161847 w 5831992"/>
              <a:gd name="connsiteY4160" fmla="*/ 4878160 h 5823530"/>
              <a:gd name="connsiteX4161" fmla="*/ 153932 w 5831992"/>
              <a:gd name="connsiteY4161" fmla="*/ 4882903 h 5823530"/>
              <a:gd name="connsiteX4162" fmla="*/ 163430 w 5831992"/>
              <a:gd name="connsiteY4162" fmla="*/ 4874998 h 5823530"/>
              <a:gd name="connsiteX4163" fmla="*/ 165013 w 5831992"/>
              <a:gd name="connsiteY4163" fmla="*/ 4865513 h 5823530"/>
              <a:gd name="connsiteX4164" fmla="*/ 172928 w 5831992"/>
              <a:gd name="connsiteY4164" fmla="*/ 4860770 h 5823530"/>
              <a:gd name="connsiteX4165" fmla="*/ 157098 w 5831992"/>
              <a:gd name="connsiteY4165" fmla="*/ 4863932 h 5823530"/>
              <a:gd name="connsiteX4166" fmla="*/ 163430 w 5831992"/>
              <a:gd name="connsiteY4166" fmla="*/ 4857609 h 5823530"/>
              <a:gd name="connsiteX4167" fmla="*/ 169762 w 5831992"/>
              <a:gd name="connsiteY4167" fmla="*/ 4838638 h 5823530"/>
              <a:gd name="connsiteX4168" fmla="*/ 185592 w 5831992"/>
              <a:gd name="connsiteY4168" fmla="*/ 4838638 h 5823530"/>
              <a:gd name="connsiteX4169" fmla="*/ 172928 w 5831992"/>
              <a:gd name="connsiteY4169" fmla="*/ 4832314 h 5823530"/>
              <a:gd name="connsiteX4170" fmla="*/ 176094 w 5831992"/>
              <a:gd name="connsiteY4170" fmla="*/ 4824410 h 5823530"/>
              <a:gd name="connsiteX4171" fmla="*/ 188757 w 5831992"/>
              <a:gd name="connsiteY4171" fmla="*/ 4819667 h 5823530"/>
              <a:gd name="connsiteX4172" fmla="*/ 174511 w 5831992"/>
              <a:gd name="connsiteY4172" fmla="*/ 4814925 h 5823530"/>
              <a:gd name="connsiteX4173" fmla="*/ 177677 w 5831992"/>
              <a:gd name="connsiteY4173" fmla="*/ 4795954 h 5823530"/>
              <a:gd name="connsiteX4174" fmla="*/ 191923 w 5831992"/>
              <a:gd name="connsiteY4174" fmla="*/ 4783306 h 5823530"/>
              <a:gd name="connsiteX4175" fmla="*/ 184009 w 5831992"/>
              <a:gd name="connsiteY4175" fmla="*/ 4788049 h 5823530"/>
              <a:gd name="connsiteX4176" fmla="*/ 174511 w 5831992"/>
              <a:gd name="connsiteY4176" fmla="*/ 4784888 h 5823530"/>
              <a:gd name="connsiteX4177" fmla="*/ 176094 w 5831992"/>
              <a:gd name="connsiteY4177" fmla="*/ 4767498 h 5823530"/>
              <a:gd name="connsiteX4178" fmla="*/ 184009 w 5831992"/>
              <a:gd name="connsiteY4178" fmla="*/ 4759594 h 5823530"/>
              <a:gd name="connsiteX4179" fmla="*/ 169762 w 5831992"/>
              <a:gd name="connsiteY4179" fmla="*/ 4759594 h 5823530"/>
              <a:gd name="connsiteX4180" fmla="*/ 168179 w 5831992"/>
              <a:gd name="connsiteY4180" fmla="*/ 4750109 h 5823530"/>
              <a:gd name="connsiteX4181" fmla="*/ 174511 w 5831992"/>
              <a:gd name="connsiteY4181" fmla="*/ 4732718 h 5823530"/>
              <a:gd name="connsiteX4182" fmla="*/ 180843 w 5831992"/>
              <a:gd name="connsiteY4182" fmla="*/ 4716910 h 5823530"/>
              <a:gd name="connsiteX4183" fmla="*/ 176094 w 5831992"/>
              <a:gd name="connsiteY4183" fmla="*/ 4721652 h 5823530"/>
              <a:gd name="connsiteX4184" fmla="*/ 171345 w 5831992"/>
              <a:gd name="connsiteY4184" fmla="*/ 4715328 h 5823530"/>
              <a:gd name="connsiteX4185" fmla="*/ 165013 w 5831992"/>
              <a:gd name="connsiteY4185" fmla="*/ 4726395 h 5823530"/>
              <a:gd name="connsiteX4186" fmla="*/ 160264 w 5831992"/>
              <a:gd name="connsiteY4186" fmla="*/ 4724814 h 5823530"/>
              <a:gd name="connsiteX4187" fmla="*/ 160264 w 5831992"/>
              <a:gd name="connsiteY4187" fmla="*/ 4705843 h 5823530"/>
              <a:gd name="connsiteX4188" fmla="*/ 166596 w 5831992"/>
              <a:gd name="connsiteY4188" fmla="*/ 4691616 h 5823530"/>
              <a:gd name="connsiteX4189" fmla="*/ 161847 w 5831992"/>
              <a:gd name="connsiteY4189" fmla="*/ 4685292 h 5823530"/>
              <a:gd name="connsiteX4190" fmla="*/ 165013 w 5831992"/>
              <a:gd name="connsiteY4190" fmla="*/ 4690034 h 5823530"/>
              <a:gd name="connsiteX4191" fmla="*/ 169762 w 5831992"/>
              <a:gd name="connsiteY4191" fmla="*/ 4677388 h 5823530"/>
              <a:gd name="connsiteX4192" fmla="*/ 169762 w 5831992"/>
              <a:gd name="connsiteY4192" fmla="*/ 4664740 h 5823530"/>
              <a:gd name="connsiteX4193" fmla="*/ 163430 w 5831992"/>
              <a:gd name="connsiteY4193" fmla="*/ 4683711 h 5823530"/>
              <a:gd name="connsiteX4194" fmla="*/ 158681 w 5831992"/>
              <a:gd name="connsiteY4194" fmla="*/ 4685292 h 5823530"/>
              <a:gd name="connsiteX4195" fmla="*/ 136520 w 5831992"/>
              <a:gd name="connsiteY4195" fmla="*/ 4693196 h 5823530"/>
              <a:gd name="connsiteX4196" fmla="*/ 142852 w 5831992"/>
              <a:gd name="connsiteY4196" fmla="*/ 4674226 h 5823530"/>
              <a:gd name="connsiteX4197" fmla="*/ 136520 w 5831992"/>
              <a:gd name="connsiteY4197" fmla="*/ 4677388 h 5823530"/>
              <a:gd name="connsiteX4198" fmla="*/ 127022 w 5831992"/>
              <a:gd name="connsiteY4198" fmla="*/ 4678968 h 5823530"/>
              <a:gd name="connsiteX4199" fmla="*/ 115941 w 5831992"/>
              <a:gd name="connsiteY4199" fmla="*/ 4690034 h 5823530"/>
              <a:gd name="connsiteX4200" fmla="*/ 103278 w 5831992"/>
              <a:gd name="connsiteY4200" fmla="*/ 4697939 h 5823530"/>
              <a:gd name="connsiteX4201" fmla="*/ 95363 w 5831992"/>
              <a:gd name="connsiteY4201" fmla="*/ 4702682 h 5823530"/>
              <a:gd name="connsiteX4202" fmla="*/ 90614 w 5831992"/>
              <a:gd name="connsiteY4202" fmla="*/ 4696358 h 5823530"/>
              <a:gd name="connsiteX4203" fmla="*/ 71619 w 5831992"/>
              <a:gd name="connsiteY4203" fmla="*/ 4704262 h 5823530"/>
              <a:gd name="connsiteX4204" fmla="*/ 65287 w 5831992"/>
              <a:gd name="connsiteY4204" fmla="*/ 4699520 h 5823530"/>
              <a:gd name="connsiteX4205" fmla="*/ 54206 w 5831992"/>
              <a:gd name="connsiteY4205" fmla="*/ 4707424 h 5823530"/>
              <a:gd name="connsiteX4206" fmla="*/ 52623 w 5831992"/>
              <a:gd name="connsiteY4206" fmla="*/ 4705843 h 5823530"/>
              <a:gd name="connsiteX4207" fmla="*/ 52623 w 5831992"/>
              <a:gd name="connsiteY4207" fmla="*/ 4694777 h 5823530"/>
              <a:gd name="connsiteX4208" fmla="*/ 43126 w 5831992"/>
              <a:gd name="connsiteY4208" fmla="*/ 4691616 h 5823530"/>
              <a:gd name="connsiteX4209" fmla="*/ 49457 w 5831992"/>
              <a:gd name="connsiteY4209" fmla="*/ 4677388 h 5823530"/>
              <a:gd name="connsiteX4210" fmla="*/ 43126 w 5831992"/>
              <a:gd name="connsiteY4210" fmla="*/ 4656836 h 5823530"/>
              <a:gd name="connsiteX4211" fmla="*/ 39960 w 5831992"/>
              <a:gd name="connsiteY4211" fmla="*/ 4622056 h 5823530"/>
              <a:gd name="connsiteX4212" fmla="*/ 52623 w 5831992"/>
              <a:gd name="connsiteY4212" fmla="*/ 4601505 h 5823530"/>
              <a:gd name="connsiteX4213" fmla="*/ 39960 w 5831992"/>
              <a:gd name="connsiteY4213" fmla="*/ 4592019 h 5823530"/>
              <a:gd name="connsiteX4214" fmla="*/ 43126 w 5831992"/>
              <a:gd name="connsiteY4214" fmla="*/ 4590439 h 5823530"/>
              <a:gd name="connsiteX4215" fmla="*/ 46291 w 5831992"/>
              <a:gd name="connsiteY4215" fmla="*/ 4579373 h 5823530"/>
              <a:gd name="connsiteX4216" fmla="*/ 41543 w 5831992"/>
              <a:gd name="connsiteY4216" fmla="*/ 4579373 h 5823530"/>
              <a:gd name="connsiteX4217" fmla="*/ 46291 w 5831992"/>
              <a:gd name="connsiteY4217" fmla="*/ 4571468 h 5823530"/>
              <a:gd name="connsiteX4218" fmla="*/ 25713 w 5831992"/>
              <a:gd name="connsiteY4218" fmla="*/ 4554078 h 5823530"/>
              <a:gd name="connsiteX4219" fmla="*/ 28879 w 5831992"/>
              <a:gd name="connsiteY4219" fmla="*/ 4536689 h 5823530"/>
              <a:gd name="connsiteX4220" fmla="*/ 28879 w 5831992"/>
              <a:gd name="connsiteY4220" fmla="*/ 4535108 h 5823530"/>
              <a:gd name="connsiteX4221" fmla="*/ 30462 w 5831992"/>
              <a:gd name="connsiteY4221" fmla="*/ 4535108 h 5823530"/>
              <a:gd name="connsiteX4222" fmla="*/ 27296 w 5831992"/>
              <a:gd name="connsiteY4222" fmla="*/ 4547754 h 5823530"/>
              <a:gd name="connsiteX4223" fmla="*/ 33628 w 5831992"/>
              <a:gd name="connsiteY4223" fmla="*/ 4541431 h 5823530"/>
              <a:gd name="connsiteX4224" fmla="*/ 33628 w 5831992"/>
              <a:gd name="connsiteY4224" fmla="*/ 4550917 h 5823530"/>
              <a:gd name="connsiteX4225" fmla="*/ 39960 w 5831992"/>
              <a:gd name="connsiteY4225" fmla="*/ 4536689 h 5823530"/>
              <a:gd name="connsiteX4226" fmla="*/ 44708 w 5831992"/>
              <a:gd name="connsiteY4226" fmla="*/ 4544593 h 5823530"/>
              <a:gd name="connsiteX4227" fmla="*/ 54206 w 5831992"/>
              <a:gd name="connsiteY4227" fmla="*/ 4544593 h 5823530"/>
              <a:gd name="connsiteX4228" fmla="*/ 57372 w 5831992"/>
              <a:gd name="connsiteY4228" fmla="*/ 4536689 h 5823530"/>
              <a:gd name="connsiteX4229" fmla="*/ 63704 w 5831992"/>
              <a:gd name="connsiteY4229" fmla="*/ 4533526 h 5823530"/>
              <a:gd name="connsiteX4230" fmla="*/ 68453 w 5831992"/>
              <a:gd name="connsiteY4230" fmla="*/ 4538269 h 5823530"/>
              <a:gd name="connsiteX4231" fmla="*/ 70036 w 5831992"/>
              <a:gd name="connsiteY4231" fmla="*/ 4533526 h 5823530"/>
              <a:gd name="connsiteX4232" fmla="*/ 76368 w 5831992"/>
              <a:gd name="connsiteY4232" fmla="*/ 4530365 h 5823530"/>
              <a:gd name="connsiteX4233" fmla="*/ 77951 w 5831992"/>
              <a:gd name="connsiteY4233" fmla="*/ 4524041 h 5823530"/>
              <a:gd name="connsiteX4234" fmla="*/ 82699 w 5831992"/>
              <a:gd name="connsiteY4234" fmla="*/ 4524041 h 5823530"/>
              <a:gd name="connsiteX4235" fmla="*/ 92197 w 5831992"/>
              <a:gd name="connsiteY4235" fmla="*/ 4517718 h 5823530"/>
              <a:gd name="connsiteX4236" fmla="*/ 93780 w 5831992"/>
              <a:gd name="connsiteY4236" fmla="*/ 4509813 h 5823530"/>
              <a:gd name="connsiteX4237" fmla="*/ 104861 w 5831992"/>
              <a:gd name="connsiteY4237" fmla="*/ 4508232 h 5823530"/>
              <a:gd name="connsiteX4238" fmla="*/ 103278 w 5831992"/>
              <a:gd name="connsiteY4238" fmla="*/ 4497166 h 5823530"/>
              <a:gd name="connsiteX4239" fmla="*/ 120690 w 5831992"/>
              <a:gd name="connsiteY4239" fmla="*/ 4494004 h 5823530"/>
              <a:gd name="connsiteX4240" fmla="*/ 128605 w 5831992"/>
              <a:gd name="connsiteY4240" fmla="*/ 4494004 h 5823530"/>
              <a:gd name="connsiteX4241" fmla="*/ 109610 w 5831992"/>
              <a:gd name="connsiteY4241" fmla="*/ 4490843 h 5823530"/>
              <a:gd name="connsiteX4242" fmla="*/ 109610 w 5831992"/>
              <a:gd name="connsiteY4242" fmla="*/ 4479776 h 5823530"/>
              <a:gd name="connsiteX4243" fmla="*/ 117524 w 5831992"/>
              <a:gd name="connsiteY4243" fmla="*/ 4473453 h 5823530"/>
              <a:gd name="connsiteX4244" fmla="*/ 115941 w 5831992"/>
              <a:gd name="connsiteY4244" fmla="*/ 4465548 h 5823530"/>
              <a:gd name="connsiteX4245" fmla="*/ 120690 w 5831992"/>
              <a:gd name="connsiteY4245" fmla="*/ 4467130 h 5823530"/>
              <a:gd name="connsiteX4246" fmla="*/ 136520 w 5831992"/>
              <a:gd name="connsiteY4246" fmla="*/ 4446578 h 5823530"/>
              <a:gd name="connsiteX4247" fmla="*/ 127022 w 5831992"/>
              <a:gd name="connsiteY4247" fmla="*/ 4438674 h 5823530"/>
              <a:gd name="connsiteX4248" fmla="*/ 139686 w 5831992"/>
              <a:gd name="connsiteY4248" fmla="*/ 4440254 h 5823530"/>
              <a:gd name="connsiteX4249" fmla="*/ 161847 w 5831992"/>
              <a:gd name="connsiteY4249" fmla="*/ 4430769 h 5823530"/>
              <a:gd name="connsiteX4250" fmla="*/ 141269 w 5831992"/>
              <a:gd name="connsiteY4250" fmla="*/ 4430769 h 5823530"/>
              <a:gd name="connsiteX4251" fmla="*/ 138103 w 5831992"/>
              <a:gd name="connsiteY4251" fmla="*/ 4422865 h 5823530"/>
              <a:gd name="connsiteX4252" fmla="*/ 127022 w 5831992"/>
              <a:gd name="connsiteY4252" fmla="*/ 4422865 h 5823530"/>
              <a:gd name="connsiteX4253" fmla="*/ 122273 w 5831992"/>
              <a:gd name="connsiteY4253" fmla="*/ 4410217 h 5823530"/>
              <a:gd name="connsiteX4254" fmla="*/ 147601 w 5831992"/>
              <a:gd name="connsiteY4254" fmla="*/ 4394409 h 5823530"/>
              <a:gd name="connsiteX4255" fmla="*/ 138103 w 5831992"/>
              <a:gd name="connsiteY4255" fmla="*/ 4392827 h 5823530"/>
              <a:gd name="connsiteX4256" fmla="*/ 130188 w 5831992"/>
              <a:gd name="connsiteY4256" fmla="*/ 4399152 h 5823530"/>
              <a:gd name="connsiteX4257" fmla="*/ 109610 w 5831992"/>
              <a:gd name="connsiteY4257" fmla="*/ 4402313 h 5823530"/>
              <a:gd name="connsiteX4258" fmla="*/ 114359 w 5831992"/>
              <a:gd name="connsiteY4258" fmla="*/ 4391247 h 5823530"/>
              <a:gd name="connsiteX4259" fmla="*/ 119107 w 5831992"/>
              <a:gd name="connsiteY4259" fmla="*/ 4370695 h 5823530"/>
              <a:gd name="connsiteX4260" fmla="*/ 130188 w 5831992"/>
              <a:gd name="connsiteY4260" fmla="*/ 4345401 h 5823530"/>
              <a:gd name="connsiteX4261" fmla="*/ 131771 w 5831992"/>
              <a:gd name="connsiteY4261" fmla="*/ 4345401 h 5823530"/>
              <a:gd name="connsiteX4262" fmla="*/ 134937 w 5831992"/>
              <a:gd name="connsiteY4262" fmla="*/ 4335916 h 5823530"/>
              <a:gd name="connsiteX4263" fmla="*/ 136520 w 5831992"/>
              <a:gd name="connsiteY4263" fmla="*/ 4334335 h 5823530"/>
              <a:gd name="connsiteX4264" fmla="*/ 144435 w 5831992"/>
              <a:gd name="connsiteY4264" fmla="*/ 4340659 h 5823530"/>
              <a:gd name="connsiteX4265" fmla="*/ 153932 w 5831992"/>
              <a:gd name="connsiteY4265" fmla="*/ 4339077 h 5823530"/>
              <a:gd name="connsiteX4266" fmla="*/ 160264 w 5831992"/>
              <a:gd name="connsiteY4266" fmla="*/ 4329592 h 5823530"/>
              <a:gd name="connsiteX4267" fmla="*/ 161847 w 5831992"/>
              <a:gd name="connsiteY4267" fmla="*/ 4318526 h 5823530"/>
              <a:gd name="connsiteX4268" fmla="*/ 146018 w 5831992"/>
              <a:gd name="connsiteY4268" fmla="*/ 4310622 h 5823530"/>
              <a:gd name="connsiteX4269" fmla="*/ 149184 w 5831992"/>
              <a:gd name="connsiteY4269" fmla="*/ 4297974 h 5823530"/>
              <a:gd name="connsiteX4270" fmla="*/ 165013 w 5831992"/>
              <a:gd name="connsiteY4270" fmla="*/ 4285327 h 5823530"/>
              <a:gd name="connsiteX4271" fmla="*/ 174511 w 5831992"/>
              <a:gd name="connsiteY4271" fmla="*/ 4269518 h 5823530"/>
              <a:gd name="connsiteX4272" fmla="*/ 180843 w 5831992"/>
              <a:gd name="connsiteY4272" fmla="*/ 4247386 h 5823530"/>
              <a:gd name="connsiteX4273" fmla="*/ 187175 w 5831992"/>
              <a:gd name="connsiteY4273" fmla="*/ 4250548 h 5823530"/>
              <a:gd name="connsiteX4274" fmla="*/ 188757 w 5831992"/>
              <a:gd name="connsiteY4274" fmla="*/ 4239482 h 5823530"/>
              <a:gd name="connsiteX4275" fmla="*/ 201421 w 5831992"/>
              <a:gd name="connsiteY4275" fmla="*/ 4241062 h 5823530"/>
              <a:gd name="connsiteX4276" fmla="*/ 193506 w 5831992"/>
              <a:gd name="connsiteY4276" fmla="*/ 4231577 h 5823530"/>
              <a:gd name="connsiteX4277" fmla="*/ 199838 w 5831992"/>
              <a:gd name="connsiteY4277" fmla="*/ 4229996 h 5823530"/>
              <a:gd name="connsiteX4278" fmla="*/ 199838 w 5831992"/>
              <a:gd name="connsiteY4278" fmla="*/ 4225254 h 5823530"/>
              <a:gd name="connsiteX4279" fmla="*/ 209336 w 5831992"/>
              <a:gd name="connsiteY4279" fmla="*/ 4228416 h 5823530"/>
              <a:gd name="connsiteX4280" fmla="*/ 199838 w 5831992"/>
              <a:gd name="connsiteY4280" fmla="*/ 4220511 h 5823530"/>
              <a:gd name="connsiteX4281" fmla="*/ 203004 w 5831992"/>
              <a:gd name="connsiteY4281" fmla="*/ 4204702 h 5823530"/>
              <a:gd name="connsiteX4282" fmla="*/ 191923 w 5831992"/>
              <a:gd name="connsiteY4282" fmla="*/ 4193636 h 5823530"/>
              <a:gd name="connsiteX4283" fmla="*/ 196672 w 5831992"/>
              <a:gd name="connsiteY4283" fmla="*/ 4185731 h 5823530"/>
              <a:gd name="connsiteX4284" fmla="*/ 187175 w 5831992"/>
              <a:gd name="connsiteY4284" fmla="*/ 4190474 h 5823530"/>
              <a:gd name="connsiteX4285" fmla="*/ 187175 w 5831992"/>
              <a:gd name="connsiteY4285" fmla="*/ 4184151 h 5823530"/>
              <a:gd name="connsiteX4286" fmla="*/ 177677 w 5831992"/>
              <a:gd name="connsiteY4286" fmla="*/ 4184151 h 5823530"/>
              <a:gd name="connsiteX4287" fmla="*/ 177677 w 5831992"/>
              <a:gd name="connsiteY4287" fmla="*/ 4179408 h 5823530"/>
              <a:gd name="connsiteX4288" fmla="*/ 171345 w 5831992"/>
              <a:gd name="connsiteY4288" fmla="*/ 4184151 h 5823530"/>
              <a:gd name="connsiteX4289" fmla="*/ 169762 w 5831992"/>
              <a:gd name="connsiteY4289" fmla="*/ 4179408 h 5823530"/>
              <a:gd name="connsiteX4290" fmla="*/ 161847 w 5831992"/>
              <a:gd name="connsiteY4290" fmla="*/ 4182569 h 5823530"/>
              <a:gd name="connsiteX4291" fmla="*/ 157098 w 5831992"/>
              <a:gd name="connsiteY4291" fmla="*/ 4177827 h 5823530"/>
              <a:gd name="connsiteX4292" fmla="*/ 155515 w 5831992"/>
              <a:gd name="connsiteY4292" fmla="*/ 4184151 h 5823530"/>
              <a:gd name="connsiteX4293" fmla="*/ 147601 w 5831992"/>
              <a:gd name="connsiteY4293" fmla="*/ 4180989 h 5823530"/>
              <a:gd name="connsiteX4294" fmla="*/ 147601 w 5831992"/>
              <a:gd name="connsiteY4294" fmla="*/ 4188894 h 5823530"/>
              <a:gd name="connsiteX4295" fmla="*/ 139686 w 5831992"/>
              <a:gd name="connsiteY4295" fmla="*/ 4185731 h 5823530"/>
              <a:gd name="connsiteX4296" fmla="*/ 133354 w 5831992"/>
              <a:gd name="connsiteY4296" fmla="*/ 4198379 h 5823530"/>
              <a:gd name="connsiteX4297" fmla="*/ 127022 w 5831992"/>
              <a:gd name="connsiteY4297" fmla="*/ 4214188 h 5823530"/>
              <a:gd name="connsiteX4298" fmla="*/ 127022 w 5831992"/>
              <a:gd name="connsiteY4298" fmla="*/ 4223673 h 5823530"/>
              <a:gd name="connsiteX4299" fmla="*/ 131771 w 5831992"/>
              <a:gd name="connsiteY4299" fmla="*/ 4228416 h 5823530"/>
              <a:gd name="connsiteX4300" fmla="*/ 136520 w 5831992"/>
              <a:gd name="connsiteY4300" fmla="*/ 4233158 h 5823530"/>
              <a:gd name="connsiteX4301" fmla="*/ 141269 w 5831992"/>
              <a:gd name="connsiteY4301" fmla="*/ 4237901 h 5823530"/>
              <a:gd name="connsiteX4302" fmla="*/ 146018 w 5831992"/>
              <a:gd name="connsiteY4302" fmla="*/ 4247386 h 5823530"/>
              <a:gd name="connsiteX4303" fmla="*/ 146018 w 5831992"/>
              <a:gd name="connsiteY4303" fmla="*/ 4248967 h 5823530"/>
              <a:gd name="connsiteX4304" fmla="*/ 153932 w 5831992"/>
              <a:gd name="connsiteY4304" fmla="*/ 4244224 h 5823530"/>
              <a:gd name="connsiteX4305" fmla="*/ 153932 w 5831992"/>
              <a:gd name="connsiteY4305" fmla="*/ 4248967 h 5823530"/>
              <a:gd name="connsiteX4306" fmla="*/ 160264 w 5831992"/>
              <a:gd name="connsiteY4306" fmla="*/ 4245805 h 5823530"/>
              <a:gd name="connsiteX4307" fmla="*/ 171345 w 5831992"/>
              <a:gd name="connsiteY4307" fmla="*/ 4250548 h 5823530"/>
              <a:gd name="connsiteX4308" fmla="*/ 171345 w 5831992"/>
              <a:gd name="connsiteY4308" fmla="*/ 4245805 h 5823530"/>
              <a:gd name="connsiteX4309" fmla="*/ 174511 w 5831992"/>
              <a:gd name="connsiteY4309" fmla="*/ 4252129 h 5823530"/>
              <a:gd name="connsiteX4310" fmla="*/ 168179 w 5831992"/>
              <a:gd name="connsiteY4310" fmla="*/ 4271100 h 5823530"/>
              <a:gd name="connsiteX4311" fmla="*/ 147601 w 5831992"/>
              <a:gd name="connsiteY4311" fmla="*/ 4297974 h 5823530"/>
              <a:gd name="connsiteX4312" fmla="*/ 125439 w 5831992"/>
              <a:gd name="connsiteY4312" fmla="*/ 4323268 h 5823530"/>
              <a:gd name="connsiteX4313" fmla="*/ 125439 w 5831992"/>
              <a:gd name="connsiteY4313" fmla="*/ 4332754 h 5823530"/>
              <a:gd name="connsiteX4314" fmla="*/ 104861 w 5831992"/>
              <a:gd name="connsiteY4314" fmla="*/ 4337497 h 5823530"/>
              <a:gd name="connsiteX4315" fmla="*/ 103278 w 5831992"/>
              <a:gd name="connsiteY4315" fmla="*/ 4332754 h 5823530"/>
              <a:gd name="connsiteX4316" fmla="*/ 98529 w 5831992"/>
              <a:gd name="connsiteY4316" fmla="*/ 4337497 h 5823530"/>
              <a:gd name="connsiteX4317" fmla="*/ 79534 w 5831992"/>
              <a:gd name="connsiteY4317" fmla="*/ 4335916 h 5823530"/>
              <a:gd name="connsiteX4318" fmla="*/ 81116 w 5831992"/>
              <a:gd name="connsiteY4318" fmla="*/ 4318526 h 5823530"/>
              <a:gd name="connsiteX4319" fmla="*/ 90614 w 5831992"/>
              <a:gd name="connsiteY4319" fmla="*/ 4307460 h 5823530"/>
              <a:gd name="connsiteX4320" fmla="*/ 93780 w 5831992"/>
              <a:gd name="connsiteY4320" fmla="*/ 4297974 h 5823530"/>
              <a:gd name="connsiteX4321" fmla="*/ 81116 w 5831992"/>
              <a:gd name="connsiteY4321" fmla="*/ 4312203 h 5823530"/>
              <a:gd name="connsiteX4322" fmla="*/ 76368 w 5831992"/>
              <a:gd name="connsiteY4322" fmla="*/ 4310622 h 5823530"/>
              <a:gd name="connsiteX4323" fmla="*/ 70036 w 5831992"/>
              <a:gd name="connsiteY4323" fmla="*/ 4324850 h 5823530"/>
              <a:gd name="connsiteX4324" fmla="*/ 55789 w 5831992"/>
              <a:gd name="connsiteY4324" fmla="*/ 4321688 h 5823530"/>
              <a:gd name="connsiteX4325" fmla="*/ 66870 w 5831992"/>
              <a:gd name="connsiteY4325" fmla="*/ 4305879 h 5823530"/>
              <a:gd name="connsiteX4326" fmla="*/ 49457 w 5831992"/>
              <a:gd name="connsiteY4326" fmla="*/ 4313783 h 5823530"/>
              <a:gd name="connsiteX4327" fmla="*/ 49457 w 5831992"/>
              <a:gd name="connsiteY4327" fmla="*/ 4318526 h 5823530"/>
              <a:gd name="connsiteX4328" fmla="*/ 32045 w 5831992"/>
              <a:gd name="connsiteY4328" fmla="*/ 4324850 h 5823530"/>
              <a:gd name="connsiteX4329" fmla="*/ 24130 w 5831992"/>
              <a:gd name="connsiteY4329" fmla="*/ 4323268 h 5823530"/>
              <a:gd name="connsiteX4330" fmla="*/ 20964 w 5831992"/>
              <a:gd name="connsiteY4330" fmla="*/ 4316945 h 5823530"/>
              <a:gd name="connsiteX4331" fmla="*/ 17798 w 5831992"/>
              <a:gd name="connsiteY4331" fmla="*/ 4316945 h 5823530"/>
              <a:gd name="connsiteX4332" fmla="*/ 20964 w 5831992"/>
              <a:gd name="connsiteY4332" fmla="*/ 4309040 h 5823530"/>
              <a:gd name="connsiteX4333" fmla="*/ 25713 w 5831992"/>
              <a:gd name="connsiteY4333" fmla="*/ 4310622 h 5823530"/>
              <a:gd name="connsiteX4334" fmla="*/ 27296 w 5831992"/>
              <a:gd name="connsiteY4334" fmla="*/ 4315365 h 5823530"/>
              <a:gd name="connsiteX4335" fmla="*/ 36794 w 5831992"/>
              <a:gd name="connsiteY4335" fmla="*/ 4310622 h 5823530"/>
              <a:gd name="connsiteX4336" fmla="*/ 35211 w 5831992"/>
              <a:gd name="connsiteY4336" fmla="*/ 4307460 h 5823530"/>
              <a:gd name="connsiteX4337" fmla="*/ 32045 w 5831992"/>
              <a:gd name="connsiteY4337" fmla="*/ 4302717 h 5823530"/>
              <a:gd name="connsiteX4338" fmla="*/ 28879 w 5831992"/>
              <a:gd name="connsiteY4338" fmla="*/ 4307460 h 5823530"/>
              <a:gd name="connsiteX4339" fmla="*/ 22547 w 5831992"/>
              <a:gd name="connsiteY4339" fmla="*/ 4304298 h 5823530"/>
              <a:gd name="connsiteX4340" fmla="*/ 24130 w 5831992"/>
              <a:gd name="connsiteY4340" fmla="*/ 4302717 h 5823530"/>
              <a:gd name="connsiteX4341" fmla="*/ 25713 w 5831992"/>
              <a:gd name="connsiteY4341" fmla="*/ 4297974 h 5823530"/>
              <a:gd name="connsiteX4342" fmla="*/ 28879 w 5831992"/>
              <a:gd name="connsiteY4342" fmla="*/ 4299555 h 5823530"/>
              <a:gd name="connsiteX4343" fmla="*/ 28879 w 5831992"/>
              <a:gd name="connsiteY4343" fmla="*/ 4297974 h 5823530"/>
              <a:gd name="connsiteX4344" fmla="*/ 28879 w 5831992"/>
              <a:gd name="connsiteY4344" fmla="*/ 4296394 h 5823530"/>
              <a:gd name="connsiteX4345" fmla="*/ 27296 w 5831992"/>
              <a:gd name="connsiteY4345" fmla="*/ 4296394 h 5823530"/>
              <a:gd name="connsiteX4346" fmla="*/ 27296 w 5831992"/>
              <a:gd name="connsiteY4346" fmla="*/ 4294812 h 5823530"/>
              <a:gd name="connsiteX4347" fmla="*/ 27296 w 5831992"/>
              <a:gd name="connsiteY4347" fmla="*/ 4293232 h 5823530"/>
              <a:gd name="connsiteX4348" fmla="*/ 29472 w 5831992"/>
              <a:gd name="connsiteY4348" fmla="*/ 4293627 h 5823530"/>
              <a:gd name="connsiteX4349" fmla="*/ 30236 w 5831992"/>
              <a:gd name="connsiteY4349" fmla="*/ 4292103 h 5823530"/>
              <a:gd name="connsiteX4350" fmla="*/ 33628 w 5831992"/>
              <a:gd name="connsiteY4350" fmla="*/ 4293232 h 5823530"/>
              <a:gd name="connsiteX4351" fmla="*/ 30462 w 5831992"/>
              <a:gd name="connsiteY4351" fmla="*/ 4291651 h 5823530"/>
              <a:gd name="connsiteX4352" fmla="*/ 30236 w 5831992"/>
              <a:gd name="connsiteY4352" fmla="*/ 4292103 h 5823530"/>
              <a:gd name="connsiteX4353" fmla="*/ 28879 w 5831992"/>
              <a:gd name="connsiteY4353" fmla="*/ 4291651 h 5823530"/>
              <a:gd name="connsiteX4354" fmla="*/ 30462 w 5831992"/>
              <a:gd name="connsiteY4354" fmla="*/ 4290070 h 5823530"/>
              <a:gd name="connsiteX4355" fmla="*/ 27296 w 5831992"/>
              <a:gd name="connsiteY4355" fmla="*/ 4288489 h 5823530"/>
              <a:gd name="connsiteX4356" fmla="*/ 25713 w 5831992"/>
              <a:gd name="connsiteY4356" fmla="*/ 4282166 h 5823530"/>
              <a:gd name="connsiteX4357" fmla="*/ 25713 w 5831992"/>
              <a:gd name="connsiteY4357" fmla="*/ 4279004 h 5823530"/>
              <a:gd name="connsiteX4358" fmla="*/ 32045 w 5831992"/>
              <a:gd name="connsiteY4358" fmla="*/ 4269518 h 5823530"/>
              <a:gd name="connsiteX4359" fmla="*/ 30462 w 5831992"/>
              <a:gd name="connsiteY4359" fmla="*/ 4267938 h 5823530"/>
              <a:gd name="connsiteX4360" fmla="*/ 32045 w 5831992"/>
              <a:gd name="connsiteY4360" fmla="*/ 4264776 h 5823530"/>
              <a:gd name="connsiteX4361" fmla="*/ 28879 w 5831992"/>
              <a:gd name="connsiteY4361" fmla="*/ 4250548 h 5823530"/>
              <a:gd name="connsiteX4362" fmla="*/ 22547 w 5831992"/>
              <a:gd name="connsiteY4362" fmla="*/ 4258452 h 5823530"/>
              <a:gd name="connsiteX4363" fmla="*/ 27296 w 5831992"/>
              <a:gd name="connsiteY4363" fmla="*/ 4241062 h 5823530"/>
              <a:gd name="connsiteX4364" fmla="*/ 20964 w 5831992"/>
              <a:gd name="connsiteY4364" fmla="*/ 4239482 h 5823530"/>
              <a:gd name="connsiteX4365" fmla="*/ 17798 w 5831992"/>
              <a:gd name="connsiteY4365" fmla="*/ 4234739 h 5823530"/>
              <a:gd name="connsiteX4366" fmla="*/ 19381 w 5831992"/>
              <a:gd name="connsiteY4366" fmla="*/ 4231577 h 5823530"/>
              <a:gd name="connsiteX4367" fmla="*/ 14632 w 5831992"/>
              <a:gd name="connsiteY4367" fmla="*/ 4231577 h 5823530"/>
              <a:gd name="connsiteX4368" fmla="*/ 11466 w 5831992"/>
              <a:gd name="connsiteY4368" fmla="*/ 4225254 h 5823530"/>
              <a:gd name="connsiteX4369" fmla="*/ 8300 w 5831992"/>
              <a:gd name="connsiteY4369" fmla="*/ 4209445 h 5823530"/>
              <a:gd name="connsiteX4370" fmla="*/ 12654 w 5831992"/>
              <a:gd name="connsiteY4370" fmla="*/ 4205690 h 5823530"/>
              <a:gd name="connsiteX4371" fmla="*/ 13144 w 5831992"/>
              <a:gd name="connsiteY4371" fmla="*/ 4205503 h 5823530"/>
              <a:gd name="connsiteX4372" fmla="*/ 12050 w 5831992"/>
              <a:gd name="connsiteY4372" fmla="*/ 4204408 h 5823530"/>
              <a:gd name="connsiteX4373" fmla="*/ 14073 w 5831992"/>
              <a:gd name="connsiteY4373" fmla="*/ 4204408 h 5823530"/>
              <a:gd name="connsiteX4374" fmla="*/ 14608 w 5831992"/>
              <a:gd name="connsiteY4374" fmla="*/ 4204944 h 5823530"/>
              <a:gd name="connsiteX4375" fmla="*/ 19381 w 5831992"/>
              <a:gd name="connsiteY4375" fmla="*/ 4203122 h 5823530"/>
              <a:gd name="connsiteX4376" fmla="*/ 17798 w 5831992"/>
              <a:gd name="connsiteY4376" fmla="*/ 4196797 h 5823530"/>
              <a:gd name="connsiteX4377" fmla="*/ 20964 w 5831992"/>
              <a:gd name="connsiteY4377" fmla="*/ 4196797 h 5823530"/>
              <a:gd name="connsiteX4378" fmla="*/ 22547 w 5831992"/>
              <a:gd name="connsiteY4378" fmla="*/ 4204702 h 5823530"/>
              <a:gd name="connsiteX4379" fmla="*/ 27296 w 5831992"/>
              <a:gd name="connsiteY4379" fmla="*/ 4198379 h 5823530"/>
              <a:gd name="connsiteX4380" fmla="*/ 35211 w 5831992"/>
              <a:gd name="connsiteY4380" fmla="*/ 4198379 h 5823530"/>
              <a:gd name="connsiteX4381" fmla="*/ 39960 w 5831992"/>
              <a:gd name="connsiteY4381" fmla="*/ 4201540 h 5823530"/>
              <a:gd name="connsiteX4382" fmla="*/ 49457 w 5831992"/>
              <a:gd name="connsiteY4382" fmla="*/ 4207864 h 5823530"/>
              <a:gd name="connsiteX4383" fmla="*/ 39960 w 5831992"/>
              <a:gd name="connsiteY4383" fmla="*/ 4198379 h 5823530"/>
              <a:gd name="connsiteX4384" fmla="*/ 43126 w 5831992"/>
              <a:gd name="connsiteY4384" fmla="*/ 4193636 h 5823530"/>
              <a:gd name="connsiteX4385" fmla="*/ 47874 w 5831992"/>
              <a:gd name="connsiteY4385" fmla="*/ 4195217 h 5823530"/>
              <a:gd name="connsiteX4386" fmla="*/ 41543 w 5831992"/>
              <a:gd name="connsiteY4386" fmla="*/ 4180989 h 5823530"/>
              <a:gd name="connsiteX4387" fmla="*/ 49457 w 5831992"/>
              <a:gd name="connsiteY4387" fmla="*/ 4182569 h 5823530"/>
              <a:gd name="connsiteX4388" fmla="*/ 51040 w 5831992"/>
              <a:gd name="connsiteY4388" fmla="*/ 4179408 h 5823530"/>
              <a:gd name="connsiteX4389" fmla="*/ 46291 w 5831992"/>
              <a:gd name="connsiteY4389" fmla="*/ 4174666 h 5823530"/>
              <a:gd name="connsiteX4390" fmla="*/ 47874 w 5831992"/>
              <a:gd name="connsiteY4390" fmla="*/ 4166761 h 5823530"/>
              <a:gd name="connsiteX4391" fmla="*/ 44708 w 5831992"/>
              <a:gd name="connsiteY4391" fmla="*/ 4168341 h 5823530"/>
              <a:gd name="connsiteX4392" fmla="*/ 43126 w 5831992"/>
              <a:gd name="connsiteY4392" fmla="*/ 4165180 h 5823530"/>
              <a:gd name="connsiteX4393" fmla="*/ 52623 w 5831992"/>
              <a:gd name="connsiteY4393" fmla="*/ 4160437 h 5823530"/>
              <a:gd name="connsiteX4394" fmla="*/ 44708 w 5831992"/>
              <a:gd name="connsiteY4394" fmla="*/ 4158856 h 5823530"/>
              <a:gd name="connsiteX4395" fmla="*/ 46291 w 5831992"/>
              <a:gd name="connsiteY4395" fmla="*/ 4155695 h 5823530"/>
              <a:gd name="connsiteX4396" fmla="*/ 41543 w 5831992"/>
              <a:gd name="connsiteY4396" fmla="*/ 4152533 h 5823530"/>
              <a:gd name="connsiteX4397" fmla="*/ 39960 w 5831992"/>
              <a:gd name="connsiteY4397" fmla="*/ 4139886 h 5823530"/>
              <a:gd name="connsiteX4398" fmla="*/ 38377 w 5831992"/>
              <a:gd name="connsiteY4398" fmla="*/ 4136724 h 5823530"/>
              <a:gd name="connsiteX4399" fmla="*/ 44708 w 5831992"/>
              <a:gd name="connsiteY4399" fmla="*/ 4131981 h 5823530"/>
              <a:gd name="connsiteX4400" fmla="*/ 43126 w 5831992"/>
              <a:gd name="connsiteY4400" fmla="*/ 4127239 h 5823530"/>
              <a:gd name="connsiteX4401" fmla="*/ 47874 w 5831992"/>
              <a:gd name="connsiteY4401" fmla="*/ 4124076 h 5823530"/>
              <a:gd name="connsiteX4402" fmla="*/ 46291 w 5831992"/>
              <a:gd name="connsiteY4402" fmla="*/ 4120915 h 5823530"/>
              <a:gd name="connsiteX4403" fmla="*/ 51040 w 5831992"/>
              <a:gd name="connsiteY4403" fmla="*/ 4116173 h 5823530"/>
              <a:gd name="connsiteX4404" fmla="*/ 54206 w 5831992"/>
              <a:gd name="connsiteY4404" fmla="*/ 4113011 h 5823530"/>
              <a:gd name="connsiteX4405" fmla="*/ 60538 w 5831992"/>
              <a:gd name="connsiteY4405" fmla="*/ 4113011 h 5823530"/>
              <a:gd name="connsiteX4406" fmla="*/ 63704 w 5831992"/>
              <a:gd name="connsiteY4406" fmla="*/ 4106687 h 5823530"/>
              <a:gd name="connsiteX4407" fmla="*/ 63704 w 5831992"/>
              <a:gd name="connsiteY4407" fmla="*/ 4100363 h 5823530"/>
              <a:gd name="connsiteX4408" fmla="*/ 63704 w 5831992"/>
              <a:gd name="connsiteY4408" fmla="*/ 4098782 h 5823530"/>
              <a:gd name="connsiteX4409" fmla="*/ 52623 w 5831992"/>
              <a:gd name="connsiteY4409" fmla="*/ 4090878 h 5823530"/>
              <a:gd name="connsiteX4410" fmla="*/ 55789 w 5831992"/>
              <a:gd name="connsiteY4410" fmla="*/ 4089297 h 5823530"/>
              <a:gd name="connsiteX4411" fmla="*/ 47874 w 5831992"/>
              <a:gd name="connsiteY4411" fmla="*/ 4082974 h 5823530"/>
              <a:gd name="connsiteX4412" fmla="*/ 57372 w 5831992"/>
              <a:gd name="connsiteY4412" fmla="*/ 4081393 h 5823530"/>
              <a:gd name="connsiteX4413" fmla="*/ 47874 w 5831992"/>
              <a:gd name="connsiteY4413" fmla="*/ 4078231 h 5823530"/>
              <a:gd name="connsiteX4414" fmla="*/ 49457 w 5831992"/>
              <a:gd name="connsiteY4414" fmla="*/ 4065584 h 5823530"/>
              <a:gd name="connsiteX4415" fmla="*/ 44708 w 5831992"/>
              <a:gd name="connsiteY4415" fmla="*/ 4064003 h 5823530"/>
              <a:gd name="connsiteX4416" fmla="*/ 43126 w 5831992"/>
              <a:gd name="connsiteY4416" fmla="*/ 4056098 h 5823530"/>
              <a:gd name="connsiteX4417" fmla="*/ 46291 w 5831992"/>
              <a:gd name="connsiteY4417" fmla="*/ 4057680 h 5823530"/>
              <a:gd name="connsiteX4418" fmla="*/ 47874 w 5831992"/>
              <a:gd name="connsiteY4418" fmla="*/ 4049775 h 5823530"/>
              <a:gd name="connsiteX4419" fmla="*/ 51040 w 5831992"/>
              <a:gd name="connsiteY4419" fmla="*/ 4049775 h 5823530"/>
              <a:gd name="connsiteX4420" fmla="*/ 55789 w 5831992"/>
              <a:gd name="connsiteY4420" fmla="*/ 4056098 h 5823530"/>
              <a:gd name="connsiteX4421" fmla="*/ 57372 w 5831992"/>
              <a:gd name="connsiteY4421" fmla="*/ 4051356 h 5823530"/>
              <a:gd name="connsiteX4422" fmla="*/ 62121 w 5831992"/>
              <a:gd name="connsiteY4422" fmla="*/ 4051356 h 5823530"/>
              <a:gd name="connsiteX4423" fmla="*/ 57372 w 5831992"/>
              <a:gd name="connsiteY4423" fmla="*/ 4046613 h 5823530"/>
              <a:gd name="connsiteX4424" fmla="*/ 65287 w 5831992"/>
              <a:gd name="connsiteY4424" fmla="*/ 4043452 h 5823530"/>
              <a:gd name="connsiteX4425" fmla="*/ 71619 w 5831992"/>
              <a:gd name="connsiteY4425" fmla="*/ 4035547 h 5823530"/>
              <a:gd name="connsiteX4426" fmla="*/ 68453 w 5831992"/>
              <a:gd name="connsiteY4426" fmla="*/ 4029224 h 5823530"/>
              <a:gd name="connsiteX4427" fmla="*/ 77951 w 5831992"/>
              <a:gd name="connsiteY4427" fmla="*/ 4027643 h 5823530"/>
              <a:gd name="connsiteX4428" fmla="*/ 71619 w 5831992"/>
              <a:gd name="connsiteY4428" fmla="*/ 4024481 h 5823530"/>
              <a:gd name="connsiteX4429" fmla="*/ 76368 w 5831992"/>
              <a:gd name="connsiteY4429" fmla="*/ 4019738 h 5823530"/>
              <a:gd name="connsiteX4430" fmla="*/ 74785 w 5831992"/>
              <a:gd name="connsiteY4430" fmla="*/ 4014996 h 5823530"/>
              <a:gd name="connsiteX4431" fmla="*/ 81116 w 5831992"/>
              <a:gd name="connsiteY4431" fmla="*/ 4013415 h 5823530"/>
              <a:gd name="connsiteX4432" fmla="*/ 74785 w 5831992"/>
              <a:gd name="connsiteY4432" fmla="*/ 4010253 h 5823530"/>
              <a:gd name="connsiteX4433" fmla="*/ 79534 w 5831992"/>
              <a:gd name="connsiteY4433" fmla="*/ 4007091 h 5823530"/>
              <a:gd name="connsiteX4434" fmla="*/ 81116 w 5831992"/>
              <a:gd name="connsiteY4434" fmla="*/ 4002348 h 5823530"/>
              <a:gd name="connsiteX4435" fmla="*/ 82699 w 5831992"/>
              <a:gd name="connsiteY4435" fmla="*/ 3997606 h 5823530"/>
              <a:gd name="connsiteX4436" fmla="*/ 96946 w 5831992"/>
              <a:gd name="connsiteY4436" fmla="*/ 3992863 h 5823530"/>
              <a:gd name="connsiteX4437" fmla="*/ 89031 w 5831992"/>
              <a:gd name="connsiteY4437" fmla="*/ 3992863 h 5823530"/>
              <a:gd name="connsiteX4438" fmla="*/ 81116 w 5831992"/>
              <a:gd name="connsiteY4438" fmla="*/ 3994444 h 5823530"/>
              <a:gd name="connsiteX4439" fmla="*/ 79534 w 5831992"/>
              <a:gd name="connsiteY4439" fmla="*/ 3988121 h 5823530"/>
              <a:gd name="connsiteX4440" fmla="*/ 84282 w 5831992"/>
              <a:gd name="connsiteY4440" fmla="*/ 3981797 h 5823530"/>
              <a:gd name="connsiteX4441" fmla="*/ 79534 w 5831992"/>
              <a:gd name="connsiteY4441" fmla="*/ 3980216 h 5823530"/>
              <a:gd name="connsiteX4442" fmla="*/ 82699 w 5831992"/>
              <a:gd name="connsiteY4442" fmla="*/ 3975473 h 5823530"/>
              <a:gd name="connsiteX4443" fmla="*/ 77951 w 5831992"/>
              <a:gd name="connsiteY4443" fmla="*/ 3977054 h 5823530"/>
              <a:gd name="connsiteX4444" fmla="*/ 74785 w 5831992"/>
              <a:gd name="connsiteY4444" fmla="*/ 3969150 h 5823530"/>
              <a:gd name="connsiteX4445" fmla="*/ 77951 w 5831992"/>
              <a:gd name="connsiteY4445" fmla="*/ 3964408 h 5823530"/>
              <a:gd name="connsiteX4446" fmla="*/ 84282 w 5831992"/>
              <a:gd name="connsiteY4446" fmla="*/ 3953341 h 5823530"/>
              <a:gd name="connsiteX4447" fmla="*/ 81116 w 5831992"/>
              <a:gd name="connsiteY4447" fmla="*/ 3948598 h 5823530"/>
              <a:gd name="connsiteX4448" fmla="*/ 74785 w 5831992"/>
              <a:gd name="connsiteY4448" fmla="*/ 3947017 h 5823530"/>
              <a:gd name="connsiteX4449" fmla="*/ 74785 w 5831992"/>
              <a:gd name="connsiteY4449" fmla="*/ 3942275 h 5823530"/>
              <a:gd name="connsiteX4450" fmla="*/ 70036 w 5831992"/>
              <a:gd name="connsiteY4450" fmla="*/ 3937532 h 5823530"/>
              <a:gd name="connsiteX4451" fmla="*/ 54206 w 5831992"/>
              <a:gd name="connsiteY4451" fmla="*/ 3929628 h 5823530"/>
              <a:gd name="connsiteX4452" fmla="*/ 54206 w 5831992"/>
              <a:gd name="connsiteY4452" fmla="*/ 3928047 h 5823530"/>
              <a:gd name="connsiteX4453" fmla="*/ 58955 w 5831992"/>
              <a:gd name="connsiteY4453" fmla="*/ 3923304 h 5823530"/>
              <a:gd name="connsiteX4454" fmla="*/ 73202 w 5831992"/>
              <a:gd name="connsiteY4454" fmla="*/ 3928047 h 5823530"/>
              <a:gd name="connsiteX4455" fmla="*/ 76368 w 5831992"/>
              <a:gd name="connsiteY4455" fmla="*/ 3923304 h 5823530"/>
              <a:gd name="connsiteX4456" fmla="*/ 81116 w 5831992"/>
              <a:gd name="connsiteY4456" fmla="*/ 3928047 h 5823530"/>
              <a:gd name="connsiteX4457" fmla="*/ 82699 w 5831992"/>
              <a:gd name="connsiteY4457" fmla="*/ 3931209 h 5823530"/>
              <a:gd name="connsiteX4458" fmla="*/ 82699 w 5831992"/>
              <a:gd name="connsiteY4458" fmla="*/ 3926466 h 5823530"/>
              <a:gd name="connsiteX4459" fmla="*/ 87448 w 5831992"/>
              <a:gd name="connsiteY4459" fmla="*/ 3920143 h 5823530"/>
              <a:gd name="connsiteX4460" fmla="*/ 95363 w 5831992"/>
              <a:gd name="connsiteY4460" fmla="*/ 3924885 h 5823530"/>
              <a:gd name="connsiteX4461" fmla="*/ 98529 w 5831992"/>
              <a:gd name="connsiteY4461" fmla="*/ 3920143 h 5823530"/>
              <a:gd name="connsiteX4462" fmla="*/ 108027 w 5831992"/>
              <a:gd name="connsiteY4462" fmla="*/ 3929628 h 5823530"/>
              <a:gd name="connsiteX4463" fmla="*/ 106444 w 5831992"/>
              <a:gd name="connsiteY4463" fmla="*/ 3924885 h 5823530"/>
              <a:gd name="connsiteX4464" fmla="*/ 98529 w 5831992"/>
              <a:gd name="connsiteY4464" fmla="*/ 3916981 h 5823530"/>
              <a:gd name="connsiteX4465" fmla="*/ 104861 w 5831992"/>
              <a:gd name="connsiteY4465" fmla="*/ 3912238 h 5823530"/>
              <a:gd name="connsiteX4466" fmla="*/ 109610 w 5831992"/>
              <a:gd name="connsiteY4466" fmla="*/ 3915400 h 5823530"/>
              <a:gd name="connsiteX4467" fmla="*/ 106444 w 5831992"/>
              <a:gd name="connsiteY4467" fmla="*/ 3910657 h 5823530"/>
              <a:gd name="connsiteX4468" fmla="*/ 114359 w 5831992"/>
              <a:gd name="connsiteY4468" fmla="*/ 3907495 h 5823530"/>
              <a:gd name="connsiteX4469" fmla="*/ 119107 w 5831992"/>
              <a:gd name="connsiteY4469" fmla="*/ 3899590 h 5823530"/>
              <a:gd name="connsiteX4470" fmla="*/ 120690 w 5831992"/>
              <a:gd name="connsiteY4470" fmla="*/ 3899590 h 5823530"/>
              <a:gd name="connsiteX4471" fmla="*/ 128605 w 5831992"/>
              <a:gd name="connsiteY4471" fmla="*/ 3901172 h 5823530"/>
              <a:gd name="connsiteX4472" fmla="*/ 122273 w 5831992"/>
              <a:gd name="connsiteY4472" fmla="*/ 3896429 h 5823530"/>
              <a:gd name="connsiteX4473" fmla="*/ 128605 w 5831992"/>
              <a:gd name="connsiteY4473" fmla="*/ 3898010 h 5823530"/>
              <a:gd name="connsiteX4474" fmla="*/ 130188 w 5831992"/>
              <a:gd name="connsiteY4474" fmla="*/ 3896429 h 5823530"/>
              <a:gd name="connsiteX4475" fmla="*/ 135465 w 5831992"/>
              <a:gd name="connsiteY4475" fmla="*/ 3895112 h 5823530"/>
              <a:gd name="connsiteX4476" fmla="*/ 141269 w 5831992"/>
              <a:gd name="connsiteY4476" fmla="*/ 3898010 h 5823530"/>
              <a:gd name="connsiteX4477" fmla="*/ 153932 w 5831992"/>
              <a:gd name="connsiteY4477" fmla="*/ 3890105 h 5823530"/>
              <a:gd name="connsiteX4478" fmla="*/ 163430 w 5831992"/>
              <a:gd name="connsiteY4478" fmla="*/ 3877459 h 5823530"/>
              <a:gd name="connsiteX4479" fmla="*/ 160264 w 5831992"/>
              <a:gd name="connsiteY4479" fmla="*/ 3864811 h 5823530"/>
              <a:gd name="connsiteX4480" fmla="*/ 165013 w 5831992"/>
              <a:gd name="connsiteY4480" fmla="*/ 3858488 h 5823530"/>
              <a:gd name="connsiteX4481" fmla="*/ 157098 w 5831992"/>
              <a:gd name="connsiteY4481" fmla="*/ 3847422 h 5823530"/>
              <a:gd name="connsiteX4482" fmla="*/ 146018 w 5831992"/>
              <a:gd name="connsiteY4482" fmla="*/ 3844260 h 5823530"/>
              <a:gd name="connsiteX4483" fmla="*/ 147601 w 5831992"/>
              <a:gd name="connsiteY4483" fmla="*/ 3847422 h 5823530"/>
              <a:gd name="connsiteX4484" fmla="*/ 142852 w 5831992"/>
              <a:gd name="connsiteY4484" fmla="*/ 3847422 h 5823530"/>
              <a:gd name="connsiteX4485" fmla="*/ 144435 w 5831992"/>
              <a:gd name="connsiteY4485" fmla="*/ 3842679 h 5823530"/>
              <a:gd name="connsiteX4486" fmla="*/ 134937 w 5831992"/>
              <a:gd name="connsiteY4486" fmla="*/ 3841098 h 5823530"/>
              <a:gd name="connsiteX4487" fmla="*/ 125439 w 5831992"/>
              <a:gd name="connsiteY4487" fmla="*/ 3844260 h 5823530"/>
              <a:gd name="connsiteX4488" fmla="*/ 122273 w 5831992"/>
              <a:gd name="connsiteY4488" fmla="*/ 3842679 h 5823530"/>
              <a:gd name="connsiteX4489" fmla="*/ 125439 w 5831992"/>
              <a:gd name="connsiteY4489" fmla="*/ 3837936 h 5823530"/>
              <a:gd name="connsiteX4490" fmla="*/ 131771 w 5831992"/>
              <a:gd name="connsiteY4490" fmla="*/ 3842679 h 5823530"/>
              <a:gd name="connsiteX4491" fmla="*/ 131771 w 5831992"/>
              <a:gd name="connsiteY4491" fmla="*/ 3833194 h 5823530"/>
              <a:gd name="connsiteX4492" fmla="*/ 141269 w 5831992"/>
              <a:gd name="connsiteY4492" fmla="*/ 3828451 h 5823530"/>
              <a:gd name="connsiteX4493" fmla="*/ 149184 w 5831992"/>
              <a:gd name="connsiteY4493" fmla="*/ 3830032 h 5823530"/>
              <a:gd name="connsiteX4494" fmla="*/ 146018 w 5831992"/>
              <a:gd name="connsiteY4494" fmla="*/ 3823708 h 5823530"/>
              <a:gd name="connsiteX4495" fmla="*/ 150767 w 5831992"/>
              <a:gd name="connsiteY4495" fmla="*/ 3822128 h 5823530"/>
              <a:gd name="connsiteX4496" fmla="*/ 153932 w 5831992"/>
              <a:gd name="connsiteY4496" fmla="*/ 3815804 h 5823530"/>
              <a:gd name="connsiteX4497" fmla="*/ 157098 w 5831992"/>
              <a:gd name="connsiteY4497" fmla="*/ 3814223 h 5823530"/>
              <a:gd name="connsiteX4498" fmla="*/ 172928 w 5831992"/>
              <a:gd name="connsiteY4498" fmla="*/ 3814223 h 5823530"/>
              <a:gd name="connsiteX4499" fmla="*/ 160264 w 5831992"/>
              <a:gd name="connsiteY4499" fmla="*/ 3809480 h 5823530"/>
              <a:gd name="connsiteX4500" fmla="*/ 161847 w 5831992"/>
              <a:gd name="connsiteY4500" fmla="*/ 3804738 h 5823530"/>
              <a:gd name="connsiteX4501" fmla="*/ 171345 w 5831992"/>
              <a:gd name="connsiteY4501" fmla="*/ 3801576 h 5823530"/>
              <a:gd name="connsiteX4502" fmla="*/ 161847 w 5831992"/>
              <a:gd name="connsiteY4502" fmla="*/ 3798414 h 5823530"/>
              <a:gd name="connsiteX4503" fmla="*/ 165013 w 5831992"/>
              <a:gd name="connsiteY4503" fmla="*/ 3793672 h 5823530"/>
              <a:gd name="connsiteX4504" fmla="*/ 177677 w 5831992"/>
              <a:gd name="connsiteY4504" fmla="*/ 3792090 h 5823530"/>
              <a:gd name="connsiteX4505" fmla="*/ 171345 w 5831992"/>
              <a:gd name="connsiteY4505" fmla="*/ 3792090 h 5823530"/>
              <a:gd name="connsiteX4506" fmla="*/ 163430 w 5831992"/>
              <a:gd name="connsiteY4506" fmla="*/ 3788929 h 5823530"/>
              <a:gd name="connsiteX4507" fmla="*/ 166596 w 5831992"/>
              <a:gd name="connsiteY4507" fmla="*/ 3779444 h 5823530"/>
              <a:gd name="connsiteX4508" fmla="*/ 171345 w 5831992"/>
              <a:gd name="connsiteY4508" fmla="*/ 3777863 h 5823530"/>
              <a:gd name="connsiteX4509" fmla="*/ 176094 w 5831992"/>
              <a:gd name="connsiteY4509" fmla="*/ 3768378 h 5823530"/>
              <a:gd name="connsiteX4510" fmla="*/ 168179 w 5831992"/>
              <a:gd name="connsiteY4510" fmla="*/ 3769958 h 5823530"/>
              <a:gd name="connsiteX4511" fmla="*/ 163430 w 5831992"/>
              <a:gd name="connsiteY4511" fmla="*/ 3763635 h 5823530"/>
              <a:gd name="connsiteX4512" fmla="*/ 177677 w 5831992"/>
              <a:gd name="connsiteY4512" fmla="*/ 3758892 h 5823530"/>
              <a:gd name="connsiteX4513" fmla="*/ 166596 w 5831992"/>
              <a:gd name="connsiteY4513" fmla="*/ 3758892 h 5823530"/>
              <a:gd name="connsiteX4514" fmla="*/ 155515 w 5831992"/>
              <a:gd name="connsiteY4514" fmla="*/ 3758892 h 5823530"/>
              <a:gd name="connsiteX4515" fmla="*/ 161847 w 5831992"/>
              <a:gd name="connsiteY4515" fmla="*/ 3752568 h 5823530"/>
              <a:gd name="connsiteX4516" fmla="*/ 155515 w 5831992"/>
              <a:gd name="connsiteY4516" fmla="*/ 3752568 h 5823530"/>
              <a:gd name="connsiteX4517" fmla="*/ 147601 w 5831992"/>
              <a:gd name="connsiteY4517" fmla="*/ 3754150 h 5823530"/>
              <a:gd name="connsiteX4518" fmla="*/ 146018 w 5831992"/>
              <a:gd name="connsiteY4518" fmla="*/ 3746245 h 5823530"/>
              <a:gd name="connsiteX4519" fmla="*/ 150767 w 5831992"/>
              <a:gd name="connsiteY4519" fmla="*/ 3735179 h 5823530"/>
              <a:gd name="connsiteX4520" fmla="*/ 139686 w 5831992"/>
              <a:gd name="connsiteY4520" fmla="*/ 3743083 h 5823530"/>
              <a:gd name="connsiteX4521" fmla="*/ 139686 w 5831992"/>
              <a:gd name="connsiteY4521" fmla="*/ 3738340 h 5823530"/>
              <a:gd name="connsiteX4522" fmla="*/ 141269 w 5831992"/>
              <a:gd name="connsiteY4522" fmla="*/ 3733597 h 5823530"/>
              <a:gd name="connsiteX4523" fmla="*/ 136520 w 5831992"/>
              <a:gd name="connsiteY4523" fmla="*/ 3733597 h 5823530"/>
              <a:gd name="connsiteX4524" fmla="*/ 152350 w 5831992"/>
              <a:gd name="connsiteY4524" fmla="*/ 3722531 h 5823530"/>
              <a:gd name="connsiteX4525" fmla="*/ 147601 w 5831992"/>
              <a:gd name="connsiteY4525" fmla="*/ 3720951 h 5823530"/>
              <a:gd name="connsiteX4526" fmla="*/ 157098 w 5831992"/>
              <a:gd name="connsiteY4526" fmla="*/ 3708303 h 5823530"/>
              <a:gd name="connsiteX4527" fmla="*/ 153932 w 5831992"/>
              <a:gd name="connsiteY4527" fmla="*/ 3706723 h 5823530"/>
              <a:gd name="connsiteX4528" fmla="*/ 146018 w 5831992"/>
              <a:gd name="connsiteY4528" fmla="*/ 3711465 h 5823530"/>
              <a:gd name="connsiteX4529" fmla="*/ 149184 w 5831992"/>
              <a:gd name="connsiteY4529" fmla="*/ 3701980 h 5823530"/>
              <a:gd name="connsiteX4530" fmla="*/ 142852 w 5831992"/>
              <a:gd name="connsiteY4530" fmla="*/ 3698818 h 5823530"/>
              <a:gd name="connsiteX4531" fmla="*/ 146018 w 5831992"/>
              <a:gd name="connsiteY4531" fmla="*/ 3695657 h 5823530"/>
              <a:gd name="connsiteX4532" fmla="*/ 152350 w 5831992"/>
              <a:gd name="connsiteY4532" fmla="*/ 3695657 h 5823530"/>
              <a:gd name="connsiteX4533" fmla="*/ 155515 w 5831992"/>
              <a:gd name="connsiteY4533" fmla="*/ 3689333 h 5823530"/>
              <a:gd name="connsiteX4534" fmla="*/ 142852 w 5831992"/>
              <a:gd name="connsiteY4534" fmla="*/ 3690914 h 5823530"/>
              <a:gd name="connsiteX4535" fmla="*/ 142852 w 5831992"/>
              <a:gd name="connsiteY4535" fmla="*/ 3687752 h 5823530"/>
              <a:gd name="connsiteX4536" fmla="*/ 141269 w 5831992"/>
              <a:gd name="connsiteY4536" fmla="*/ 3687752 h 5823530"/>
              <a:gd name="connsiteX4537" fmla="*/ 146018 w 5831992"/>
              <a:gd name="connsiteY4537" fmla="*/ 3684590 h 5823530"/>
              <a:gd name="connsiteX4538" fmla="*/ 144435 w 5831992"/>
              <a:gd name="connsiteY4538" fmla="*/ 3671943 h 5823530"/>
              <a:gd name="connsiteX4539" fmla="*/ 139686 w 5831992"/>
              <a:gd name="connsiteY4539" fmla="*/ 3676686 h 5823530"/>
              <a:gd name="connsiteX4540" fmla="*/ 142852 w 5831992"/>
              <a:gd name="connsiteY4540" fmla="*/ 3679847 h 5823530"/>
              <a:gd name="connsiteX4541" fmla="*/ 136520 w 5831992"/>
              <a:gd name="connsiteY4541" fmla="*/ 3681429 h 5823530"/>
              <a:gd name="connsiteX4542" fmla="*/ 133354 w 5831992"/>
              <a:gd name="connsiteY4542" fmla="*/ 3676686 h 5823530"/>
              <a:gd name="connsiteX4543" fmla="*/ 134937 w 5831992"/>
              <a:gd name="connsiteY4543" fmla="*/ 3671943 h 5823530"/>
              <a:gd name="connsiteX4544" fmla="*/ 127022 w 5831992"/>
              <a:gd name="connsiteY4544" fmla="*/ 3678267 h 5823530"/>
              <a:gd name="connsiteX4545" fmla="*/ 130188 w 5831992"/>
              <a:gd name="connsiteY4545" fmla="*/ 3668781 h 5823530"/>
              <a:gd name="connsiteX4546" fmla="*/ 125439 w 5831992"/>
              <a:gd name="connsiteY4546" fmla="*/ 3673524 h 5823530"/>
              <a:gd name="connsiteX4547" fmla="*/ 123856 w 5831992"/>
              <a:gd name="connsiteY4547" fmla="*/ 3679847 h 5823530"/>
              <a:gd name="connsiteX4548" fmla="*/ 130188 w 5831992"/>
              <a:gd name="connsiteY4548" fmla="*/ 3664038 h 5823530"/>
              <a:gd name="connsiteX4549" fmla="*/ 120690 w 5831992"/>
              <a:gd name="connsiteY4549" fmla="*/ 3668781 h 5823530"/>
              <a:gd name="connsiteX4550" fmla="*/ 115941 w 5831992"/>
              <a:gd name="connsiteY4550" fmla="*/ 3673524 h 5823530"/>
              <a:gd name="connsiteX4551" fmla="*/ 115941 w 5831992"/>
              <a:gd name="connsiteY4551" fmla="*/ 3660877 h 5823530"/>
              <a:gd name="connsiteX4552" fmla="*/ 111193 w 5831992"/>
              <a:gd name="connsiteY4552" fmla="*/ 3673524 h 5823530"/>
              <a:gd name="connsiteX4553" fmla="*/ 108027 w 5831992"/>
              <a:gd name="connsiteY4553" fmla="*/ 3671943 h 5823530"/>
              <a:gd name="connsiteX4554" fmla="*/ 109610 w 5831992"/>
              <a:gd name="connsiteY4554" fmla="*/ 3665620 h 5823530"/>
              <a:gd name="connsiteX4555" fmla="*/ 104861 w 5831992"/>
              <a:gd name="connsiteY4555" fmla="*/ 3664038 h 5823530"/>
              <a:gd name="connsiteX4556" fmla="*/ 100112 w 5831992"/>
              <a:gd name="connsiteY4556" fmla="*/ 3664038 h 5823530"/>
              <a:gd name="connsiteX4557" fmla="*/ 93780 w 5831992"/>
              <a:gd name="connsiteY4557" fmla="*/ 3673524 h 5823530"/>
              <a:gd name="connsiteX4558" fmla="*/ 87448 w 5831992"/>
              <a:gd name="connsiteY4558" fmla="*/ 3667201 h 5823530"/>
              <a:gd name="connsiteX4559" fmla="*/ 92197 w 5831992"/>
              <a:gd name="connsiteY4559" fmla="*/ 3665620 h 5823530"/>
              <a:gd name="connsiteX4560" fmla="*/ 89031 w 5831992"/>
              <a:gd name="connsiteY4560" fmla="*/ 3657715 h 5823530"/>
              <a:gd name="connsiteX4561" fmla="*/ 92197 w 5831992"/>
              <a:gd name="connsiteY4561" fmla="*/ 3656135 h 5823530"/>
              <a:gd name="connsiteX4562" fmla="*/ 87448 w 5831992"/>
              <a:gd name="connsiteY4562" fmla="*/ 3651392 h 5823530"/>
              <a:gd name="connsiteX4563" fmla="*/ 87448 w 5831992"/>
              <a:gd name="connsiteY4563" fmla="*/ 3645068 h 5823530"/>
              <a:gd name="connsiteX4564" fmla="*/ 89031 w 5831992"/>
              <a:gd name="connsiteY4564" fmla="*/ 3643487 h 5823530"/>
              <a:gd name="connsiteX4565" fmla="*/ 93780 w 5831992"/>
              <a:gd name="connsiteY4565" fmla="*/ 3649810 h 5823530"/>
              <a:gd name="connsiteX4566" fmla="*/ 95363 w 5831992"/>
              <a:gd name="connsiteY4566" fmla="*/ 3654553 h 5823530"/>
              <a:gd name="connsiteX4567" fmla="*/ 93780 w 5831992"/>
              <a:gd name="connsiteY4567" fmla="*/ 3646649 h 5823530"/>
              <a:gd name="connsiteX4568" fmla="*/ 96946 w 5831992"/>
              <a:gd name="connsiteY4568" fmla="*/ 3643487 h 5823530"/>
              <a:gd name="connsiteX4569" fmla="*/ 101695 w 5831992"/>
              <a:gd name="connsiteY4569" fmla="*/ 3646649 h 5823530"/>
              <a:gd name="connsiteX4570" fmla="*/ 106444 w 5831992"/>
              <a:gd name="connsiteY4570" fmla="*/ 3640325 h 5823530"/>
              <a:gd name="connsiteX4571" fmla="*/ 109610 w 5831992"/>
              <a:gd name="connsiteY4571" fmla="*/ 3641907 h 5823530"/>
              <a:gd name="connsiteX4572" fmla="*/ 115941 w 5831992"/>
              <a:gd name="connsiteY4572" fmla="*/ 3645068 h 5823530"/>
              <a:gd name="connsiteX4573" fmla="*/ 115941 w 5831992"/>
              <a:gd name="connsiteY4573" fmla="*/ 3638744 h 5823530"/>
              <a:gd name="connsiteX4574" fmla="*/ 120690 w 5831992"/>
              <a:gd name="connsiteY4574" fmla="*/ 3643487 h 5823530"/>
              <a:gd name="connsiteX4575" fmla="*/ 119107 w 5831992"/>
              <a:gd name="connsiteY4575" fmla="*/ 3637164 h 5823530"/>
              <a:gd name="connsiteX4576" fmla="*/ 128605 w 5831992"/>
              <a:gd name="connsiteY4576" fmla="*/ 3637164 h 5823530"/>
              <a:gd name="connsiteX4577" fmla="*/ 125439 w 5831992"/>
              <a:gd name="connsiteY4577" fmla="*/ 3632421 h 5823530"/>
              <a:gd name="connsiteX4578" fmla="*/ 139686 w 5831992"/>
              <a:gd name="connsiteY4578" fmla="*/ 3626097 h 5823530"/>
              <a:gd name="connsiteX4579" fmla="*/ 136520 w 5831992"/>
              <a:gd name="connsiteY4579" fmla="*/ 3622936 h 5823530"/>
              <a:gd name="connsiteX4580" fmla="*/ 142852 w 5831992"/>
              <a:gd name="connsiteY4580" fmla="*/ 3619774 h 5823530"/>
              <a:gd name="connsiteX4581" fmla="*/ 141269 w 5831992"/>
              <a:gd name="connsiteY4581" fmla="*/ 3618193 h 5823530"/>
              <a:gd name="connsiteX4582" fmla="*/ 149184 w 5831992"/>
              <a:gd name="connsiteY4582" fmla="*/ 3610288 h 5823530"/>
              <a:gd name="connsiteX4583" fmla="*/ 153932 w 5831992"/>
              <a:gd name="connsiteY4583" fmla="*/ 3600803 h 5823530"/>
              <a:gd name="connsiteX4584" fmla="*/ 155515 w 5831992"/>
              <a:gd name="connsiteY4584" fmla="*/ 3588156 h 5823530"/>
              <a:gd name="connsiteX4585" fmla="*/ 163430 w 5831992"/>
              <a:gd name="connsiteY4585" fmla="*/ 3577089 h 5823530"/>
              <a:gd name="connsiteX4586" fmla="*/ 153932 w 5831992"/>
              <a:gd name="connsiteY4586" fmla="*/ 3575509 h 5823530"/>
              <a:gd name="connsiteX4587" fmla="*/ 155515 w 5831992"/>
              <a:gd name="connsiteY4587" fmla="*/ 3570766 h 5823530"/>
              <a:gd name="connsiteX4588" fmla="*/ 152350 w 5831992"/>
              <a:gd name="connsiteY4588" fmla="*/ 3562862 h 5823530"/>
              <a:gd name="connsiteX4589" fmla="*/ 168179 w 5831992"/>
              <a:gd name="connsiteY4589" fmla="*/ 3553377 h 5823530"/>
              <a:gd name="connsiteX4590" fmla="*/ 158681 w 5831992"/>
              <a:gd name="connsiteY4590" fmla="*/ 3556538 h 5823530"/>
              <a:gd name="connsiteX4591" fmla="*/ 150767 w 5831992"/>
              <a:gd name="connsiteY4591" fmla="*/ 3558119 h 5823530"/>
              <a:gd name="connsiteX4592" fmla="*/ 144435 w 5831992"/>
              <a:gd name="connsiteY4592" fmla="*/ 3554957 h 5823530"/>
              <a:gd name="connsiteX4593" fmla="*/ 149184 w 5831992"/>
              <a:gd name="connsiteY4593" fmla="*/ 3548634 h 5823530"/>
              <a:gd name="connsiteX4594" fmla="*/ 138103 w 5831992"/>
              <a:gd name="connsiteY4594" fmla="*/ 3551795 h 5823530"/>
              <a:gd name="connsiteX4595" fmla="*/ 139686 w 5831992"/>
              <a:gd name="connsiteY4595" fmla="*/ 3547053 h 5823530"/>
              <a:gd name="connsiteX4596" fmla="*/ 128605 w 5831992"/>
              <a:gd name="connsiteY4596" fmla="*/ 3547053 h 5823530"/>
              <a:gd name="connsiteX4597" fmla="*/ 122273 w 5831992"/>
              <a:gd name="connsiteY4597" fmla="*/ 3539149 h 5823530"/>
              <a:gd name="connsiteX4598" fmla="*/ 125439 w 5831992"/>
              <a:gd name="connsiteY4598" fmla="*/ 3532825 h 5823530"/>
              <a:gd name="connsiteX4599" fmla="*/ 122273 w 5831992"/>
              <a:gd name="connsiteY4599" fmla="*/ 3529663 h 5823530"/>
              <a:gd name="connsiteX4600" fmla="*/ 130188 w 5831992"/>
              <a:gd name="connsiteY4600" fmla="*/ 3520178 h 5823530"/>
              <a:gd name="connsiteX4601" fmla="*/ 123856 w 5831992"/>
              <a:gd name="connsiteY4601" fmla="*/ 3524921 h 5823530"/>
              <a:gd name="connsiteX4602" fmla="*/ 115941 w 5831992"/>
              <a:gd name="connsiteY4602" fmla="*/ 3523339 h 5823530"/>
              <a:gd name="connsiteX4603" fmla="*/ 109610 w 5831992"/>
              <a:gd name="connsiteY4603" fmla="*/ 3526501 h 5823530"/>
              <a:gd name="connsiteX4604" fmla="*/ 117524 w 5831992"/>
              <a:gd name="connsiteY4604" fmla="*/ 3521759 h 5823530"/>
              <a:gd name="connsiteX4605" fmla="*/ 117524 w 5831992"/>
              <a:gd name="connsiteY4605" fmla="*/ 3515435 h 5823530"/>
              <a:gd name="connsiteX4606" fmla="*/ 122273 w 5831992"/>
              <a:gd name="connsiteY4606" fmla="*/ 3510693 h 5823530"/>
              <a:gd name="connsiteX4607" fmla="*/ 112776 w 5831992"/>
              <a:gd name="connsiteY4607" fmla="*/ 3513854 h 5823530"/>
              <a:gd name="connsiteX4608" fmla="*/ 115941 w 5831992"/>
              <a:gd name="connsiteY4608" fmla="*/ 3509112 h 5823530"/>
              <a:gd name="connsiteX4609" fmla="*/ 120690 w 5831992"/>
              <a:gd name="connsiteY4609" fmla="*/ 3496465 h 5823530"/>
              <a:gd name="connsiteX4610" fmla="*/ 131771 w 5831992"/>
              <a:gd name="connsiteY4610" fmla="*/ 3496465 h 5823530"/>
              <a:gd name="connsiteX4611" fmla="*/ 122273 w 5831992"/>
              <a:gd name="connsiteY4611" fmla="*/ 3491722 h 5823530"/>
              <a:gd name="connsiteX4612" fmla="*/ 125439 w 5831992"/>
              <a:gd name="connsiteY4612" fmla="*/ 3486979 h 5823530"/>
              <a:gd name="connsiteX4613" fmla="*/ 133354 w 5831992"/>
              <a:gd name="connsiteY4613" fmla="*/ 3483817 h 5823530"/>
              <a:gd name="connsiteX4614" fmla="*/ 123856 w 5831992"/>
              <a:gd name="connsiteY4614" fmla="*/ 3480656 h 5823530"/>
              <a:gd name="connsiteX4615" fmla="*/ 125439 w 5831992"/>
              <a:gd name="connsiteY4615" fmla="*/ 3468008 h 5823530"/>
              <a:gd name="connsiteX4616" fmla="*/ 136520 w 5831992"/>
              <a:gd name="connsiteY4616" fmla="*/ 3458523 h 5823530"/>
              <a:gd name="connsiteX4617" fmla="*/ 130188 w 5831992"/>
              <a:gd name="connsiteY4617" fmla="*/ 3461685 h 5823530"/>
              <a:gd name="connsiteX4618" fmla="*/ 123856 w 5831992"/>
              <a:gd name="connsiteY4618" fmla="*/ 3460104 h 5823530"/>
              <a:gd name="connsiteX4619" fmla="*/ 125439 w 5831992"/>
              <a:gd name="connsiteY4619" fmla="*/ 3449038 h 5823530"/>
              <a:gd name="connsiteX4620" fmla="*/ 130188 w 5831992"/>
              <a:gd name="connsiteY4620" fmla="*/ 3442714 h 5823530"/>
              <a:gd name="connsiteX4621" fmla="*/ 120690 w 5831992"/>
              <a:gd name="connsiteY4621" fmla="*/ 3442714 h 5823530"/>
              <a:gd name="connsiteX4622" fmla="*/ 120690 w 5831992"/>
              <a:gd name="connsiteY4622" fmla="*/ 3436391 h 5823530"/>
              <a:gd name="connsiteX4623" fmla="*/ 123856 w 5831992"/>
              <a:gd name="connsiteY4623" fmla="*/ 3425324 h 5823530"/>
              <a:gd name="connsiteX4624" fmla="*/ 128605 w 5831992"/>
              <a:gd name="connsiteY4624" fmla="*/ 3414258 h 5823530"/>
              <a:gd name="connsiteX4625" fmla="*/ 125439 w 5831992"/>
              <a:gd name="connsiteY4625" fmla="*/ 3417420 h 5823530"/>
              <a:gd name="connsiteX4626" fmla="*/ 122273 w 5831992"/>
              <a:gd name="connsiteY4626" fmla="*/ 3412678 h 5823530"/>
              <a:gd name="connsiteX4627" fmla="*/ 117524 w 5831992"/>
              <a:gd name="connsiteY4627" fmla="*/ 3420582 h 5823530"/>
              <a:gd name="connsiteX4628" fmla="*/ 114359 w 5831992"/>
              <a:gd name="connsiteY4628" fmla="*/ 3420582 h 5823530"/>
              <a:gd name="connsiteX4629" fmla="*/ 114359 w 5831992"/>
              <a:gd name="connsiteY4629" fmla="*/ 3406354 h 5823530"/>
              <a:gd name="connsiteX4630" fmla="*/ 117524 w 5831992"/>
              <a:gd name="connsiteY4630" fmla="*/ 3396869 h 5823530"/>
              <a:gd name="connsiteX4631" fmla="*/ 115941 w 5831992"/>
              <a:gd name="connsiteY4631" fmla="*/ 3393707 h 5823530"/>
              <a:gd name="connsiteX4632" fmla="*/ 117524 w 5831992"/>
              <a:gd name="connsiteY4632" fmla="*/ 3395288 h 5823530"/>
              <a:gd name="connsiteX4633" fmla="*/ 120690 w 5831992"/>
              <a:gd name="connsiteY4633" fmla="*/ 3387384 h 5823530"/>
              <a:gd name="connsiteX4634" fmla="*/ 120690 w 5831992"/>
              <a:gd name="connsiteY4634" fmla="*/ 3379479 h 5823530"/>
              <a:gd name="connsiteX4635" fmla="*/ 115941 w 5831992"/>
              <a:gd name="connsiteY4635" fmla="*/ 3392126 h 5823530"/>
              <a:gd name="connsiteX4636" fmla="*/ 112776 w 5831992"/>
              <a:gd name="connsiteY4636" fmla="*/ 3392126 h 5823530"/>
              <a:gd name="connsiteX4637" fmla="*/ 98529 w 5831992"/>
              <a:gd name="connsiteY4637" fmla="*/ 3398450 h 5823530"/>
              <a:gd name="connsiteX4638" fmla="*/ 104861 w 5831992"/>
              <a:gd name="connsiteY4638" fmla="*/ 3398450 h 5823530"/>
              <a:gd name="connsiteX4639" fmla="*/ 106444 w 5831992"/>
              <a:gd name="connsiteY4639" fmla="*/ 3381059 h 5823530"/>
              <a:gd name="connsiteX4640" fmla="*/ 108027 w 5831992"/>
              <a:gd name="connsiteY4640" fmla="*/ 3377898 h 5823530"/>
              <a:gd name="connsiteX4641" fmla="*/ 104861 w 5831992"/>
              <a:gd name="connsiteY4641" fmla="*/ 3373156 h 5823530"/>
              <a:gd name="connsiteX4642" fmla="*/ 107468 w 5831992"/>
              <a:gd name="connsiteY4642" fmla="*/ 3373342 h 5823530"/>
              <a:gd name="connsiteX4643" fmla="*/ 108027 w 5831992"/>
              <a:gd name="connsiteY4643" fmla="*/ 3374736 h 5823530"/>
              <a:gd name="connsiteX4644" fmla="*/ 107631 w 5831992"/>
              <a:gd name="connsiteY4644" fmla="*/ 3373353 h 5823530"/>
              <a:gd name="connsiteX4645" fmla="*/ 107468 w 5831992"/>
              <a:gd name="connsiteY4645" fmla="*/ 3373342 h 5823530"/>
              <a:gd name="connsiteX4646" fmla="*/ 104861 w 5831992"/>
              <a:gd name="connsiteY4646" fmla="*/ 3366831 h 5823530"/>
              <a:gd name="connsiteX4647" fmla="*/ 101695 w 5831992"/>
              <a:gd name="connsiteY4647" fmla="*/ 3365251 h 5823530"/>
              <a:gd name="connsiteX4648" fmla="*/ 101695 w 5831992"/>
              <a:gd name="connsiteY4648" fmla="*/ 3360508 h 5823530"/>
              <a:gd name="connsiteX4649" fmla="*/ 100112 w 5831992"/>
              <a:gd name="connsiteY4649" fmla="*/ 3360508 h 5823530"/>
              <a:gd name="connsiteX4650" fmla="*/ 96946 w 5831992"/>
              <a:gd name="connsiteY4650" fmla="*/ 3339957 h 5823530"/>
              <a:gd name="connsiteX4651" fmla="*/ 101695 w 5831992"/>
              <a:gd name="connsiteY4651" fmla="*/ 3327309 h 5823530"/>
              <a:gd name="connsiteX4652" fmla="*/ 98529 w 5831992"/>
              <a:gd name="connsiteY4652" fmla="*/ 3309920 h 5823530"/>
              <a:gd name="connsiteX4653" fmla="*/ 101695 w 5831992"/>
              <a:gd name="connsiteY4653" fmla="*/ 3308339 h 5823530"/>
              <a:gd name="connsiteX4654" fmla="*/ 103278 w 5831992"/>
              <a:gd name="connsiteY4654" fmla="*/ 3319406 h 5823530"/>
              <a:gd name="connsiteX4655" fmla="*/ 101695 w 5831992"/>
              <a:gd name="connsiteY4655" fmla="*/ 3320986 h 5823530"/>
              <a:gd name="connsiteX4656" fmla="*/ 103278 w 5831992"/>
              <a:gd name="connsiteY4656" fmla="*/ 3311501 h 5823530"/>
              <a:gd name="connsiteX4657" fmla="*/ 103278 w 5831992"/>
              <a:gd name="connsiteY4657" fmla="*/ 3306758 h 5823530"/>
              <a:gd name="connsiteX4658" fmla="*/ 100112 w 5831992"/>
              <a:gd name="connsiteY4658" fmla="*/ 3305177 h 5823530"/>
              <a:gd name="connsiteX4659" fmla="*/ 100112 w 5831992"/>
              <a:gd name="connsiteY4659" fmla="*/ 3289369 h 5823530"/>
              <a:gd name="connsiteX4660" fmla="*/ 95363 w 5831992"/>
              <a:gd name="connsiteY4660" fmla="*/ 3286207 h 5823530"/>
              <a:gd name="connsiteX4661" fmla="*/ 92197 w 5831992"/>
              <a:gd name="connsiteY4661" fmla="*/ 3275141 h 5823530"/>
              <a:gd name="connsiteX4662" fmla="*/ 93780 w 5831992"/>
              <a:gd name="connsiteY4662" fmla="*/ 3256170 h 5823530"/>
              <a:gd name="connsiteX4663" fmla="*/ 96946 w 5831992"/>
              <a:gd name="connsiteY4663" fmla="*/ 3257751 h 5823530"/>
              <a:gd name="connsiteX4664" fmla="*/ 85865 w 5831992"/>
              <a:gd name="connsiteY4664" fmla="*/ 3254588 h 5823530"/>
              <a:gd name="connsiteX4665" fmla="*/ 85865 w 5831992"/>
              <a:gd name="connsiteY4665" fmla="*/ 3248265 h 5823530"/>
              <a:gd name="connsiteX4666" fmla="*/ 85865 w 5831992"/>
              <a:gd name="connsiteY4666" fmla="*/ 3243522 h 5823530"/>
              <a:gd name="connsiteX4667" fmla="*/ 87448 w 5831992"/>
              <a:gd name="connsiteY4667" fmla="*/ 3245104 h 5823530"/>
              <a:gd name="connsiteX4668" fmla="*/ 98529 w 5831992"/>
              <a:gd name="connsiteY4668" fmla="*/ 3230876 h 5823530"/>
              <a:gd name="connsiteX4669" fmla="*/ 92197 w 5831992"/>
              <a:gd name="connsiteY4669" fmla="*/ 3226133 h 5823530"/>
              <a:gd name="connsiteX4670" fmla="*/ 100112 w 5831992"/>
              <a:gd name="connsiteY4670" fmla="*/ 3226133 h 5823530"/>
              <a:gd name="connsiteX4671" fmla="*/ 104861 w 5831992"/>
              <a:gd name="connsiteY4671" fmla="*/ 3224552 h 5823530"/>
              <a:gd name="connsiteX4672" fmla="*/ 106444 w 5831992"/>
              <a:gd name="connsiteY4672" fmla="*/ 3226133 h 5823530"/>
              <a:gd name="connsiteX4673" fmla="*/ 103278 w 5831992"/>
              <a:gd name="connsiteY4673" fmla="*/ 3268816 h 5823530"/>
              <a:gd name="connsiteX4674" fmla="*/ 98529 w 5831992"/>
              <a:gd name="connsiteY4674" fmla="*/ 3264074 h 5823530"/>
              <a:gd name="connsiteX4675" fmla="*/ 96946 w 5831992"/>
              <a:gd name="connsiteY4675" fmla="*/ 3267236 h 5823530"/>
              <a:gd name="connsiteX4676" fmla="*/ 96946 w 5831992"/>
              <a:gd name="connsiteY4676" fmla="*/ 3278302 h 5823530"/>
              <a:gd name="connsiteX4677" fmla="*/ 98529 w 5831992"/>
              <a:gd name="connsiteY4677" fmla="*/ 3281464 h 5823530"/>
              <a:gd name="connsiteX4678" fmla="*/ 100112 w 5831992"/>
              <a:gd name="connsiteY4678" fmla="*/ 3287787 h 5823530"/>
              <a:gd name="connsiteX4679" fmla="*/ 103278 w 5831992"/>
              <a:gd name="connsiteY4679" fmla="*/ 3283045 h 5823530"/>
              <a:gd name="connsiteX4680" fmla="*/ 104861 w 5831992"/>
              <a:gd name="connsiteY4680" fmla="*/ 3278302 h 5823530"/>
              <a:gd name="connsiteX4681" fmla="*/ 100112 w 5831992"/>
              <a:gd name="connsiteY4681" fmla="*/ 3279883 h 5823530"/>
              <a:gd name="connsiteX4682" fmla="*/ 101695 w 5831992"/>
              <a:gd name="connsiteY4682" fmla="*/ 3271979 h 5823530"/>
              <a:gd name="connsiteX4683" fmla="*/ 109610 w 5831992"/>
              <a:gd name="connsiteY4683" fmla="*/ 3278302 h 5823530"/>
              <a:gd name="connsiteX4684" fmla="*/ 106444 w 5831992"/>
              <a:gd name="connsiteY4684" fmla="*/ 3279883 h 5823530"/>
              <a:gd name="connsiteX4685" fmla="*/ 109610 w 5831992"/>
              <a:gd name="connsiteY4685" fmla="*/ 3298854 h 5823530"/>
              <a:gd name="connsiteX4686" fmla="*/ 112776 w 5831992"/>
              <a:gd name="connsiteY4686" fmla="*/ 3281464 h 5823530"/>
              <a:gd name="connsiteX4687" fmla="*/ 111193 w 5831992"/>
              <a:gd name="connsiteY4687" fmla="*/ 3278302 h 5823530"/>
              <a:gd name="connsiteX4688" fmla="*/ 115941 w 5831992"/>
              <a:gd name="connsiteY4688" fmla="*/ 3279883 h 5823530"/>
              <a:gd name="connsiteX4689" fmla="*/ 117524 w 5831992"/>
              <a:gd name="connsiteY4689" fmla="*/ 3271979 h 5823530"/>
              <a:gd name="connsiteX4690" fmla="*/ 120690 w 5831992"/>
              <a:gd name="connsiteY4690" fmla="*/ 3286207 h 5823530"/>
              <a:gd name="connsiteX4691" fmla="*/ 112776 w 5831992"/>
              <a:gd name="connsiteY4691" fmla="*/ 3294111 h 5823530"/>
              <a:gd name="connsiteX4692" fmla="*/ 115941 w 5831992"/>
              <a:gd name="connsiteY4692" fmla="*/ 3298854 h 5823530"/>
              <a:gd name="connsiteX4693" fmla="*/ 117524 w 5831992"/>
              <a:gd name="connsiteY4693" fmla="*/ 3303596 h 5823530"/>
              <a:gd name="connsiteX4694" fmla="*/ 120690 w 5831992"/>
              <a:gd name="connsiteY4694" fmla="*/ 3300435 h 5823530"/>
              <a:gd name="connsiteX4695" fmla="*/ 119107 w 5831992"/>
              <a:gd name="connsiteY4695" fmla="*/ 3306758 h 5823530"/>
              <a:gd name="connsiteX4696" fmla="*/ 123856 w 5831992"/>
              <a:gd name="connsiteY4696" fmla="*/ 3317824 h 5823530"/>
              <a:gd name="connsiteX4697" fmla="*/ 123856 w 5831992"/>
              <a:gd name="connsiteY4697" fmla="*/ 3322567 h 5823530"/>
              <a:gd name="connsiteX4698" fmla="*/ 125439 w 5831992"/>
              <a:gd name="connsiteY4698" fmla="*/ 3322567 h 5823530"/>
              <a:gd name="connsiteX4699" fmla="*/ 120690 w 5831992"/>
              <a:gd name="connsiteY4699" fmla="*/ 3297273 h 5823530"/>
              <a:gd name="connsiteX4700" fmla="*/ 123856 w 5831992"/>
              <a:gd name="connsiteY4700" fmla="*/ 3294111 h 5823530"/>
              <a:gd name="connsiteX4701" fmla="*/ 125439 w 5831992"/>
              <a:gd name="connsiteY4701" fmla="*/ 3286207 h 5823530"/>
              <a:gd name="connsiteX4702" fmla="*/ 123856 w 5831992"/>
              <a:gd name="connsiteY4702" fmla="*/ 3271979 h 5823530"/>
              <a:gd name="connsiteX4703" fmla="*/ 125439 w 5831992"/>
              <a:gd name="connsiteY4703" fmla="*/ 3273559 h 5823530"/>
              <a:gd name="connsiteX4704" fmla="*/ 122273 w 5831992"/>
              <a:gd name="connsiteY4704" fmla="*/ 3264074 h 5823530"/>
              <a:gd name="connsiteX4705" fmla="*/ 122273 w 5831992"/>
              <a:gd name="connsiteY4705" fmla="*/ 3249846 h 5823530"/>
              <a:gd name="connsiteX4706" fmla="*/ 130188 w 5831992"/>
              <a:gd name="connsiteY4706" fmla="*/ 3234037 h 5823530"/>
              <a:gd name="connsiteX4707" fmla="*/ 127022 w 5831992"/>
              <a:gd name="connsiteY4707" fmla="*/ 3234037 h 5823530"/>
              <a:gd name="connsiteX4708" fmla="*/ 130188 w 5831992"/>
              <a:gd name="connsiteY4708" fmla="*/ 3232457 h 5823530"/>
              <a:gd name="connsiteX4709" fmla="*/ 125439 w 5831992"/>
              <a:gd name="connsiteY4709" fmla="*/ 3226133 h 5823530"/>
              <a:gd name="connsiteX4710" fmla="*/ 122273 w 5831992"/>
              <a:gd name="connsiteY4710" fmla="*/ 3227714 h 5823530"/>
              <a:gd name="connsiteX4711" fmla="*/ 123856 w 5831992"/>
              <a:gd name="connsiteY4711" fmla="*/ 3211905 h 5823530"/>
              <a:gd name="connsiteX4712" fmla="*/ 128605 w 5831992"/>
              <a:gd name="connsiteY4712" fmla="*/ 3211905 h 5823530"/>
              <a:gd name="connsiteX4713" fmla="*/ 125439 w 5831992"/>
              <a:gd name="connsiteY4713" fmla="*/ 3207163 h 5823530"/>
              <a:gd name="connsiteX4714" fmla="*/ 131771 w 5831992"/>
              <a:gd name="connsiteY4714" fmla="*/ 3172383 h 5823530"/>
              <a:gd name="connsiteX4715" fmla="*/ 134937 w 5831992"/>
              <a:gd name="connsiteY4715" fmla="*/ 3150250 h 5823530"/>
              <a:gd name="connsiteX4716" fmla="*/ 136520 w 5831992"/>
              <a:gd name="connsiteY4716" fmla="*/ 3126537 h 5823530"/>
              <a:gd name="connsiteX4717" fmla="*/ 134937 w 5831992"/>
              <a:gd name="connsiteY4717" fmla="*/ 3121795 h 5823530"/>
              <a:gd name="connsiteX4718" fmla="*/ 141269 w 5831992"/>
              <a:gd name="connsiteY4718" fmla="*/ 3112309 h 5823530"/>
              <a:gd name="connsiteX4719" fmla="*/ 144435 w 5831992"/>
              <a:gd name="connsiteY4719" fmla="*/ 3126537 h 5823530"/>
              <a:gd name="connsiteX4720" fmla="*/ 141269 w 5831992"/>
              <a:gd name="connsiteY4720" fmla="*/ 3120214 h 5823530"/>
              <a:gd name="connsiteX4721" fmla="*/ 147601 w 5831992"/>
              <a:gd name="connsiteY4721" fmla="*/ 3117052 h 5823530"/>
              <a:gd name="connsiteX4722" fmla="*/ 144435 w 5831992"/>
              <a:gd name="connsiteY4722" fmla="*/ 3112309 h 5823530"/>
              <a:gd name="connsiteX4723" fmla="*/ 149184 w 5831992"/>
              <a:gd name="connsiteY4723" fmla="*/ 3110728 h 5823530"/>
              <a:gd name="connsiteX4724" fmla="*/ 144435 w 5831992"/>
              <a:gd name="connsiteY4724" fmla="*/ 3109148 h 5823530"/>
              <a:gd name="connsiteX4725" fmla="*/ 146018 w 5831992"/>
              <a:gd name="connsiteY4725" fmla="*/ 3090177 h 5823530"/>
              <a:gd name="connsiteX4726" fmla="*/ 150767 w 5831992"/>
              <a:gd name="connsiteY4726" fmla="*/ 3085434 h 5823530"/>
              <a:gd name="connsiteX4727" fmla="*/ 146018 w 5831992"/>
              <a:gd name="connsiteY4727" fmla="*/ 3085434 h 5823530"/>
              <a:gd name="connsiteX4728" fmla="*/ 150767 w 5831992"/>
              <a:gd name="connsiteY4728" fmla="*/ 3079111 h 5823530"/>
              <a:gd name="connsiteX4729" fmla="*/ 146018 w 5831992"/>
              <a:gd name="connsiteY4729" fmla="*/ 3075949 h 5823530"/>
              <a:gd name="connsiteX4730" fmla="*/ 139686 w 5831992"/>
              <a:gd name="connsiteY4730" fmla="*/ 3074368 h 5823530"/>
              <a:gd name="connsiteX4731" fmla="*/ 149184 w 5831992"/>
              <a:gd name="connsiteY4731" fmla="*/ 3061721 h 5823530"/>
              <a:gd name="connsiteX4732" fmla="*/ 148392 w 5831992"/>
              <a:gd name="connsiteY4732" fmla="*/ 3060930 h 5823530"/>
              <a:gd name="connsiteX4733" fmla="*/ 146018 w 5831992"/>
              <a:gd name="connsiteY4733" fmla="*/ 3058559 h 5823530"/>
              <a:gd name="connsiteX4734" fmla="*/ 157098 w 5831992"/>
              <a:gd name="connsiteY4734" fmla="*/ 3020618 h 5823530"/>
              <a:gd name="connsiteX4735" fmla="*/ 155515 w 5831992"/>
              <a:gd name="connsiteY4735" fmla="*/ 3019036 h 5823530"/>
              <a:gd name="connsiteX4736" fmla="*/ 157098 w 5831992"/>
              <a:gd name="connsiteY4736" fmla="*/ 3007970 h 5823530"/>
              <a:gd name="connsiteX4737" fmla="*/ 158681 w 5831992"/>
              <a:gd name="connsiteY4737" fmla="*/ 3001647 h 5823530"/>
              <a:gd name="connsiteX4738" fmla="*/ 158681 w 5831992"/>
              <a:gd name="connsiteY4738" fmla="*/ 2984257 h 5823530"/>
              <a:gd name="connsiteX4739" fmla="*/ 153932 w 5831992"/>
              <a:gd name="connsiteY4739" fmla="*/ 2985838 h 5823530"/>
              <a:gd name="connsiteX4740" fmla="*/ 160264 w 5831992"/>
              <a:gd name="connsiteY4740" fmla="*/ 2977934 h 5823530"/>
              <a:gd name="connsiteX4741" fmla="*/ 161847 w 5831992"/>
              <a:gd name="connsiteY4741" fmla="*/ 2974772 h 5823530"/>
              <a:gd name="connsiteX4742" fmla="*/ 161847 w 5831992"/>
              <a:gd name="connsiteY4742" fmla="*/ 2957382 h 5823530"/>
              <a:gd name="connsiteX4743" fmla="*/ 166596 w 5831992"/>
              <a:gd name="connsiteY4743" fmla="*/ 2946316 h 5823530"/>
              <a:gd name="connsiteX4744" fmla="*/ 166596 w 5831992"/>
              <a:gd name="connsiteY4744" fmla="*/ 2936830 h 5823530"/>
              <a:gd name="connsiteX4745" fmla="*/ 168179 w 5831992"/>
              <a:gd name="connsiteY4745" fmla="*/ 2933669 h 5823530"/>
              <a:gd name="connsiteX4746" fmla="*/ 161847 w 5831992"/>
              <a:gd name="connsiteY4746" fmla="*/ 2927345 h 5823530"/>
              <a:gd name="connsiteX4747" fmla="*/ 155515 w 5831992"/>
              <a:gd name="connsiteY4747" fmla="*/ 2924184 h 5823530"/>
              <a:gd name="connsiteX4748" fmla="*/ 158681 w 5831992"/>
              <a:gd name="connsiteY4748" fmla="*/ 2930507 h 5823530"/>
              <a:gd name="connsiteX4749" fmla="*/ 150767 w 5831992"/>
              <a:gd name="connsiteY4749" fmla="*/ 2941573 h 5823530"/>
              <a:gd name="connsiteX4750" fmla="*/ 153932 w 5831992"/>
              <a:gd name="connsiteY4750" fmla="*/ 2943154 h 5823530"/>
              <a:gd name="connsiteX4751" fmla="*/ 150767 w 5831992"/>
              <a:gd name="connsiteY4751" fmla="*/ 2954220 h 5823530"/>
              <a:gd name="connsiteX4752" fmla="*/ 149184 w 5831992"/>
              <a:gd name="connsiteY4752" fmla="*/ 2954220 h 5823530"/>
              <a:gd name="connsiteX4753" fmla="*/ 150767 w 5831992"/>
              <a:gd name="connsiteY4753" fmla="*/ 2965286 h 5823530"/>
              <a:gd name="connsiteX4754" fmla="*/ 147601 w 5831992"/>
              <a:gd name="connsiteY4754" fmla="*/ 2982676 h 5823530"/>
              <a:gd name="connsiteX4755" fmla="*/ 147601 w 5831992"/>
              <a:gd name="connsiteY4755" fmla="*/ 2985838 h 5823530"/>
              <a:gd name="connsiteX4756" fmla="*/ 146018 w 5831992"/>
              <a:gd name="connsiteY4756" fmla="*/ 2989000 h 5823530"/>
              <a:gd name="connsiteX4757" fmla="*/ 147601 w 5831992"/>
              <a:gd name="connsiteY4757" fmla="*/ 3014294 h 5823530"/>
              <a:gd name="connsiteX4758" fmla="*/ 142852 w 5831992"/>
              <a:gd name="connsiteY4758" fmla="*/ 3022199 h 5823530"/>
              <a:gd name="connsiteX4759" fmla="*/ 139686 w 5831992"/>
              <a:gd name="connsiteY4759" fmla="*/ 3019036 h 5823530"/>
              <a:gd name="connsiteX4760" fmla="*/ 141269 w 5831992"/>
              <a:gd name="connsiteY4760" fmla="*/ 3012713 h 5823530"/>
              <a:gd name="connsiteX4761" fmla="*/ 134937 w 5831992"/>
              <a:gd name="connsiteY4761" fmla="*/ 3020618 h 5823530"/>
              <a:gd name="connsiteX4762" fmla="*/ 136520 w 5831992"/>
              <a:gd name="connsiteY4762" fmla="*/ 3022199 h 5823530"/>
              <a:gd name="connsiteX4763" fmla="*/ 131771 w 5831992"/>
              <a:gd name="connsiteY4763" fmla="*/ 3028522 h 5823530"/>
              <a:gd name="connsiteX4764" fmla="*/ 134937 w 5831992"/>
              <a:gd name="connsiteY4764" fmla="*/ 3033265 h 5823530"/>
              <a:gd name="connsiteX4765" fmla="*/ 134937 w 5831992"/>
              <a:gd name="connsiteY4765" fmla="*/ 3044330 h 5823530"/>
              <a:gd name="connsiteX4766" fmla="*/ 130188 w 5831992"/>
              <a:gd name="connsiteY4766" fmla="*/ 3075949 h 5823530"/>
              <a:gd name="connsiteX4767" fmla="*/ 125439 w 5831992"/>
              <a:gd name="connsiteY4767" fmla="*/ 3085434 h 5823530"/>
              <a:gd name="connsiteX4768" fmla="*/ 120690 w 5831992"/>
              <a:gd name="connsiteY4768" fmla="*/ 3079111 h 5823530"/>
              <a:gd name="connsiteX4769" fmla="*/ 117524 w 5831992"/>
              <a:gd name="connsiteY4769" fmla="*/ 3087015 h 5823530"/>
              <a:gd name="connsiteX4770" fmla="*/ 115941 w 5831992"/>
              <a:gd name="connsiteY4770" fmla="*/ 3096500 h 5823530"/>
              <a:gd name="connsiteX4771" fmla="*/ 114359 w 5831992"/>
              <a:gd name="connsiteY4771" fmla="*/ 3087015 h 5823530"/>
              <a:gd name="connsiteX4772" fmla="*/ 115941 w 5831992"/>
              <a:gd name="connsiteY4772" fmla="*/ 3077529 h 5823530"/>
              <a:gd name="connsiteX4773" fmla="*/ 117524 w 5831992"/>
              <a:gd name="connsiteY4773" fmla="*/ 3079111 h 5823530"/>
              <a:gd name="connsiteX4774" fmla="*/ 123856 w 5831992"/>
              <a:gd name="connsiteY4774" fmla="*/ 3052235 h 5823530"/>
              <a:gd name="connsiteX4775" fmla="*/ 120690 w 5831992"/>
              <a:gd name="connsiteY4775" fmla="*/ 3050655 h 5823530"/>
              <a:gd name="connsiteX4776" fmla="*/ 122273 w 5831992"/>
              <a:gd name="connsiteY4776" fmla="*/ 3047493 h 5823530"/>
              <a:gd name="connsiteX4777" fmla="*/ 116086 w 5831992"/>
              <a:gd name="connsiteY4777" fmla="*/ 3036678 h 5823530"/>
              <a:gd name="connsiteX4778" fmla="*/ 117524 w 5831992"/>
              <a:gd name="connsiteY4778" fmla="*/ 3033265 h 5823530"/>
              <a:gd name="connsiteX4779" fmla="*/ 119107 w 5831992"/>
              <a:gd name="connsiteY4779" fmla="*/ 3023779 h 5823530"/>
              <a:gd name="connsiteX4780" fmla="*/ 112776 w 5831992"/>
              <a:gd name="connsiteY4780" fmla="*/ 3031684 h 5823530"/>
              <a:gd name="connsiteX4781" fmla="*/ 112776 w 5831992"/>
              <a:gd name="connsiteY4781" fmla="*/ 3028522 h 5823530"/>
              <a:gd name="connsiteX4782" fmla="*/ 114359 w 5831992"/>
              <a:gd name="connsiteY4782" fmla="*/ 3023779 h 5823530"/>
              <a:gd name="connsiteX4783" fmla="*/ 112776 w 5831992"/>
              <a:gd name="connsiteY4783" fmla="*/ 3014294 h 5823530"/>
              <a:gd name="connsiteX4784" fmla="*/ 115941 w 5831992"/>
              <a:gd name="connsiteY4784" fmla="*/ 3000066 h 5823530"/>
              <a:gd name="connsiteX4785" fmla="*/ 115941 w 5831992"/>
              <a:gd name="connsiteY4785" fmla="*/ 2998485 h 5823530"/>
              <a:gd name="connsiteX4786" fmla="*/ 125439 w 5831992"/>
              <a:gd name="connsiteY4786" fmla="*/ 2995323 h 5823530"/>
              <a:gd name="connsiteX4787" fmla="*/ 123856 w 5831992"/>
              <a:gd name="connsiteY4787" fmla="*/ 2990580 h 5823530"/>
              <a:gd name="connsiteX4788" fmla="*/ 122273 w 5831992"/>
              <a:gd name="connsiteY4788" fmla="*/ 2993742 h 5823530"/>
              <a:gd name="connsiteX4789" fmla="*/ 119107 w 5831992"/>
              <a:gd name="connsiteY4789" fmla="*/ 2985838 h 5823530"/>
              <a:gd name="connsiteX4790" fmla="*/ 125439 w 5831992"/>
              <a:gd name="connsiteY4790" fmla="*/ 2985838 h 5823530"/>
              <a:gd name="connsiteX4791" fmla="*/ 125439 w 5831992"/>
              <a:gd name="connsiteY4791" fmla="*/ 2976353 h 5823530"/>
              <a:gd name="connsiteX4792" fmla="*/ 120690 w 5831992"/>
              <a:gd name="connsiteY4792" fmla="*/ 2982676 h 5823530"/>
              <a:gd name="connsiteX4793" fmla="*/ 119107 w 5831992"/>
              <a:gd name="connsiteY4793" fmla="*/ 2974772 h 5823530"/>
              <a:gd name="connsiteX4794" fmla="*/ 122273 w 5831992"/>
              <a:gd name="connsiteY4794" fmla="*/ 2971611 h 5823530"/>
              <a:gd name="connsiteX4795" fmla="*/ 120690 w 5831992"/>
              <a:gd name="connsiteY4795" fmla="*/ 2965286 h 5823530"/>
              <a:gd name="connsiteX4796" fmla="*/ 125439 w 5831992"/>
              <a:gd name="connsiteY4796" fmla="*/ 2957382 h 5823530"/>
              <a:gd name="connsiteX4797" fmla="*/ 133354 w 5831992"/>
              <a:gd name="connsiteY4797" fmla="*/ 2932088 h 5823530"/>
              <a:gd name="connsiteX4798" fmla="*/ 128605 w 5831992"/>
              <a:gd name="connsiteY4798" fmla="*/ 2933669 h 5823530"/>
              <a:gd name="connsiteX4799" fmla="*/ 123856 w 5831992"/>
              <a:gd name="connsiteY4799" fmla="*/ 2955801 h 5823530"/>
              <a:gd name="connsiteX4800" fmla="*/ 119107 w 5831992"/>
              <a:gd name="connsiteY4800" fmla="*/ 2963706 h 5823530"/>
              <a:gd name="connsiteX4801" fmla="*/ 118555 w 5831992"/>
              <a:gd name="connsiteY4801" fmla="*/ 2965141 h 5823530"/>
              <a:gd name="connsiteX4802" fmla="*/ 115348 w 5831992"/>
              <a:gd name="connsiteY4802" fmla="*/ 2964299 h 5823530"/>
              <a:gd name="connsiteX4803" fmla="*/ 112776 w 5831992"/>
              <a:gd name="connsiteY4803" fmla="*/ 2966868 h 5823530"/>
              <a:gd name="connsiteX4804" fmla="*/ 111193 w 5831992"/>
              <a:gd name="connsiteY4804" fmla="*/ 2963706 h 5823530"/>
              <a:gd name="connsiteX4805" fmla="*/ 117524 w 5831992"/>
              <a:gd name="connsiteY4805" fmla="*/ 2958963 h 5823530"/>
              <a:gd name="connsiteX4806" fmla="*/ 115941 w 5831992"/>
              <a:gd name="connsiteY4806" fmla="*/ 2952640 h 5823530"/>
              <a:gd name="connsiteX4807" fmla="*/ 114359 w 5831992"/>
              <a:gd name="connsiteY4807" fmla="*/ 2954220 h 5823530"/>
              <a:gd name="connsiteX4808" fmla="*/ 115941 w 5831992"/>
              <a:gd name="connsiteY4808" fmla="*/ 2935250 h 5823530"/>
              <a:gd name="connsiteX4809" fmla="*/ 122273 w 5831992"/>
              <a:gd name="connsiteY4809" fmla="*/ 2925764 h 5823530"/>
              <a:gd name="connsiteX4810" fmla="*/ 127022 w 5831992"/>
              <a:gd name="connsiteY4810" fmla="*/ 2908392 h 5823530"/>
              <a:gd name="connsiteX4811" fmla="*/ 123856 w 5831992"/>
              <a:gd name="connsiteY4811" fmla="*/ 2905249 h 5823530"/>
              <a:gd name="connsiteX4812" fmla="*/ 127022 w 5831992"/>
              <a:gd name="connsiteY4812" fmla="*/ 2903679 h 5823530"/>
              <a:gd name="connsiteX4813" fmla="*/ 125439 w 5831992"/>
              <a:gd name="connsiteY4813" fmla="*/ 2898939 h 5823530"/>
              <a:gd name="connsiteX4814" fmla="*/ 127022 w 5831992"/>
              <a:gd name="connsiteY4814" fmla="*/ 2895790 h 5823530"/>
              <a:gd name="connsiteX4815" fmla="*/ 130188 w 5831992"/>
              <a:gd name="connsiteY4815" fmla="*/ 2856432 h 5823530"/>
              <a:gd name="connsiteX4816" fmla="*/ 133354 w 5831992"/>
              <a:gd name="connsiteY4816" fmla="*/ 2842238 h 5823530"/>
              <a:gd name="connsiteX4817" fmla="*/ 131771 w 5831992"/>
              <a:gd name="connsiteY4817" fmla="*/ 2842238 h 5823530"/>
              <a:gd name="connsiteX4818" fmla="*/ 131771 w 5831992"/>
              <a:gd name="connsiteY4818" fmla="*/ 2827991 h 5823530"/>
              <a:gd name="connsiteX4819" fmla="*/ 134937 w 5831992"/>
              <a:gd name="connsiteY4819" fmla="*/ 2826452 h 5823530"/>
              <a:gd name="connsiteX4820" fmla="*/ 136520 w 5831992"/>
              <a:gd name="connsiteY4820" fmla="*/ 2820092 h 5823530"/>
              <a:gd name="connsiteX4821" fmla="*/ 136520 w 5831992"/>
              <a:gd name="connsiteY4821" fmla="*/ 2815360 h 5823530"/>
              <a:gd name="connsiteX4822" fmla="*/ 131771 w 5831992"/>
              <a:gd name="connsiteY4822" fmla="*/ 2818513 h 5823530"/>
              <a:gd name="connsiteX4823" fmla="*/ 128605 w 5831992"/>
              <a:gd name="connsiteY4823" fmla="*/ 2809054 h 5823530"/>
              <a:gd name="connsiteX4824" fmla="*/ 131771 w 5831992"/>
              <a:gd name="connsiteY4824" fmla="*/ 2799593 h 5823530"/>
              <a:gd name="connsiteX4825" fmla="*/ 134937 w 5831992"/>
              <a:gd name="connsiteY4825" fmla="*/ 2793287 h 5823530"/>
              <a:gd name="connsiteX4826" fmla="*/ 133354 w 5831992"/>
              <a:gd name="connsiteY4826" fmla="*/ 2794864 h 5823530"/>
              <a:gd name="connsiteX4827" fmla="*/ 136520 w 5831992"/>
              <a:gd name="connsiteY4827" fmla="*/ 2788557 h 5823530"/>
              <a:gd name="connsiteX4828" fmla="*/ 138103 w 5831992"/>
              <a:gd name="connsiteY4828" fmla="*/ 2786980 h 5823530"/>
              <a:gd name="connsiteX4829" fmla="*/ 138103 w 5831992"/>
              <a:gd name="connsiteY4829" fmla="*/ 2785404 h 5823530"/>
              <a:gd name="connsiteX4830" fmla="*/ 138103 w 5831992"/>
              <a:gd name="connsiteY4830" fmla="*/ 2779097 h 5823530"/>
              <a:gd name="connsiteX4831" fmla="*/ 144435 w 5831992"/>
              <a:gd name="connsiteY4831" fmla="*/ 2758588 h 5823530"/>
              <a:gd name="connsiteX4832" fmla="*/ 142852 w 5831992"/>
              <a:gd name="connsiteY4832" fmla="*/ 2752204 h 5823530"/>
              <a:gd name="connsiteX4833" fmla="*/ 142852 w 5831992"/>
              <a:gd name="connsiteY4833" fmla="*/ 2745861 h 5823530"/>
              <a:gd name="connsiteX4834" fmla="*/ 138103 w 5831992"/>
              <a:gd name="connsiteY4834" fmla="*/ 2752204 h 5823530"/>
              <a:gd name="connsiteX4835" fmla="*/ 141269 w 5831992"/>
              <a:gd name="connsiteY4835" fmla="*/ 2739572 h 5823530"/>
              <a:gd name="connsiteX4836" fmla="*/ 144435 w 5831992"/>
              <a:gd name="connsiteY4836" fmla="*/ 2698507 h 5823530"/>
              <a:gd name="connsiteX4837" fmla="*/ 144435 w 5831992"/>
              <a:gd name="connsiteY4837" fmla="*/ 2689015 h 5823530"/>
              <a:gd name="connsiteX4838" fmla="*/ 146018 w 5831992"/>
              <a:gd name="connsiteY4838" fmla="*/ 2692180 h 5823530"/>
              <a:gd name="connsiteX4839" fmla="*/ 149184 w 5831992"/>
              <a:gd name="connsiteY4839" fmla="*/ 2673227 h 5823530"/>
              <a:gd name="connsiteX4840" fmla="*/ 147601 w 5831992"/>
              <a:gd name="connsiteY4840" fmla="*/ 2666913 h 5823530"/>
              <a:gd name="connsiteX4841" fmla="*/ 149184 w 5831992"/>
              <a:gd name="connsiteY4841" fmla="*/ 2663756 h 5823530"/>
              <a:gd name="connsiteX4842" fmla="*/ 149184 w 5831992"/>
              <a:gd name="connsiteY4842" fmla="*/ 2647961 h 5823530"/>
              <a:gd name="connsiteX4843" fmla="*/ 146018 w 5831992"/>
              <a:gd name="connsiteY4843" fmla="*/ 2663756 h 5823530"/>
              <a:gd name="connsiteX4844" fmla="*/ 142852 w 5831992"/>
              <a:gd name="connsiteY4844" fmla="*/ 2663756 h 5823530"/>
              <a:gd name="connsiteX4845" fmla="*/ 141269 w 5831992"/>
              <a:gd name="connsiteY4845" fmla="*/ 2670070 h 5823530"/>
              <a:gd name="connsiteX4846" fmla="*/ 142852 w 5831992"/>
              <a:gd name="connsiteY4846" fmla="*/ 2684274 h 5823530"/>
              <a:gd name="connsiteX4847" fmla="*/ 136520 w 5831992"/>
              <a:gd name="connsiteY4847" fmla="*/ 2700071 h 5823530"/>
              <a:gd name="connsiteX4848" fmla="*/ 138103 w 5831992"/>
              <a:gd name="connsiteY4848" fmla="*/ 2698507 h 5823530"/>
              <a:gd name="connsiteX4849" fmla="*/ 135933 w 5831992"/>
              <a:gd name="connsiteY4849" fmla="*/ 2703552 h 5823530"/>
              <a:gd name="connsiteX4850" fmla="*/ 133552 w 5831992"/>
              <a:gd name="connsiteY4850" fmla="*/ 2704819 h 5823530"/>
              <a:gd name="connsiteX4851" fmla="*/ 131771 w 5831992"/>
              <a:gd name="connsiteY4851" fmla="*/ 2706402 h 5823530"/>
              <a:gd name="connsiteX4852" fmla="*/ 134937 w 5831992"/>
              <a:gd name="connsiteY4852" fmla="*/ 2720678 h 5823530"/>
              <a:gd name="connsiteX4853" fmla="*/ 134937 w 5831992"/>
              <a:gd name="connsiteY4853" fmla="*/ 2734880 h 5823530"/>
              <a:gd name="connsiteX4854" fmla="*/ 131771 w 5831992"/>
              <a:gd name="connsiteY4854" fmla="*/ 2741137 h 5823530"/>
              <a:gd name="connsiteX4855" fmla="*/ 136520 w 5831992"/>
              <a:gd name="connsiteY4855" fmla="*/ 2747416 h 5823530"/>
              <a:gd name="connsiteX4856" fmla="*/ 130188 w 5831992"/>
              <a:gd name="connsiteY4856" fmla="*/ 2752204 h 5823530"/>
              <a:gd name="connsiteX4857" fmla="*/ 131771 w 5831992"/>
              <a:gd name="connsiteY4857" fmla="*/ 2769564 h 5823530"/>
              <a:gd name="connsiteX4858" fmla="*/ 127022 w 5831992"/>
              <a:gd name="connsiteY4858" fmla="*/ 2785404 h 5823530"/>
              <a:gd name="connsiteX4859" fmla="*/ 123856 w 5831992"/>
              <a:gd name="connsiteY4859" fmla="*/ 2794864 h 5823530"/>
              <a:gd name="connsiteX4860" fmla="*/ 123856 w 5831992"/>
              <a:gd name="connsiteY4860" fmla="*/ 2805900 h 5823530"/>
              <a:gd name="connsiteX4861" fmla="*/ 122273 w 5831992"/>
              <a:gd name="connsiteY4861" fmla="*/ 2813783 h 5823530"/>
              <a:gd name="connsiteX4862" fmla="*/ 125439 w 5831992"/>
              <a:gd name="connsiteY4862" fmla="*/ 2810630 h 5823530"/>
              <a:gd name="connsiteX4863" fmla="*/ 125439 w 5831992"/>
              <a:gd name="connsiteY4863" fmla="*/ 2820092 h 5823530"/>
              <a:gd name="connsiteX4864" fmla="*/ 120690 w 5831992"/>
              <a:gd name="connsiteY4864" fmla="*/ 2820092 h 5823530"/>
              <a:gd name="connsiteX4865" fmla="*/ 120690 w 5831992"/>
              <a:gd name="connsiteY4865" fmla="*/ 2815360 h 5823530"/>
              <a:gd name="connsiteX4866" fmla="*/ 115941 w 5831992"/>
              <a:gd name="connsiteY4866" fmla="*/ 2824841 h 5823530"/>
              <a:gd name="connsiteX4867" fmla="*/ 114359 w 5831992"/>
              <a:gd name="connsiteY4867" fmla="*/ 2813783 h 5823530"/>
              <a:gd name="connsiteX4868" fmla="*/ 111193 w 5831992"/>
              <a:gd name="connsiteY4868" fmla="*/ 2821673 h 5823530"/>
              <a:gd name="connsiteX4869" fmla="*/ 114359 w 5831992"/>
              <a:gd name="connsiteY4869" fmla="*/ 2826452 h 5823530"/>
              <a:gd name="connsiteX4870" fmla="*/ 106444 w 5831992"/>
              <a:gd name="connsiteY4870" fmla="*/ 2843794 h 5823530"/>
              <a:gd name="connsiteX4871" fmla="*/ 109610 w 5831992"/>
              <a:gd name="connsiteY4871" fmla="*/ 2861155 h 5823530"/>
              <a:gd name="connsiteX4872" fmla="*/ 106444 w 5831992"/>
              <a:gd name="connsiteY4872" fmla="*/ 2870601 h 5823530"/>
              <a:gd name="connsiteX4873" fmla="*/ 98529 w 5831992"/>
              <a:gd name="connsiteY4873" fmla="*/ 2891067 h 5823530"/>
              <a:gd name="connsiteX4874" fmla="*/ 101695 w 5831992"/>
              <a:gd name="connsiteY4874" fmla="*/ 2881621 h 5823530"/>
              <a:gd name="connsiteX4875" fmla="*/ 103278 w 5831992"/>
              <a:gd name="connsiteY4875" fmla="*/ 2884770 h 5823530"/>
              <a:gd name="connsiteX4876" fmla="*/ 100112 w 5831992"/>
              <a:gd name="connsiteY4876" fmla="*/ 2894217 h 5823530"/>
              <a:gd name="connsiteX4877" fmla="*/ 104861 w 5831992"/>
              <a:gd name="connsiteY4877" fmla="*/ 2892642 h 5823530"/>
              <a:gd name="connsiteX4878" fmla="*/ 100112 w 5831992"/>
              <a:gd name="connsiteY4878" fmla="*/ 2921022 h 5823530"/>
              <a:gd name="connsiteX4879" fmla="*/ 96946 w 5831992"/>
              <a:gd name="connsiteY4879" fmla="*/ 2930507 h 5823530"/>
              <a:gd name="connsiteX4880" fmla="*/ 96946 w 5831992"/>
              <a:gd name="connsiteY4880" fmla="*/ 2938412 h 5823530"/>
              <a:gd name="connsiteX4881" fmla="*/ 93780 w 5831992"/>
              <a:gd name="connsiteY4881" fmla="*/ 2979514 h 5823530"/>
              <a:gd name="connsiteX4882" fmla="*/ 92197 w 5831992"/>
              <a:gd name="connsiteY4882" fmla="*/ 3007970 h 5823530"/>
              <a:gd name="connsiteX4883" fmla="*/ 85865 w 5831992"/>
              <a:gd name="connsiteY4883" fmla="*/ 3015875 h 5823530"/>
              <a:gd name="connsiteX4884" fmla="*/ 90614 w 5831992"/>
              <a:gd name="connsiteY4884" fmla="*/ 2993742 h 5823530"/>
              <a:gd name="connsiteX4885" fmla="*/ 87448 w 5831992"/>
              <a:gd name="connsiteY4885" fmla="*/ 2987419 h 5823530"/>
              <a:gd name="connsiteX4886" fmla="*/ 82699 w 5831992"/>
              <a:gd name="connsiteY4886" fmla="*/ 2993742 h 5823530"/>
              <a:gd name="connsiteX4887" fmla="*/ 85865 w 5831992"/>
              <a:gd name="connsiteY4887" fmla="*/ 2976353 h 5823530"/>
              <a:gd name="connsiteX4888" fmla="*/ 76368 w 5831992"/>
              <a:gd name="connsiteY4888" fmla="*/ 2989000 h 5823530"/>
              <a:gd name="connsiteX4889" fmla="*/ 74785 w 5831992"/>
              <a:gd name="connsiteY4889" fmla="*/ 2979514 h 5823530"/>
              <a:gd name="connsiteX4890" fmla="*/ 77951 w 5831992"/>
              <a:gd name="connsiteY4890" fmla="*/ 2954220 h 5823530"/>
              <a:gd name="connsiteX4891" fmla="*/ 82699 w 5831992"/>
              <a:gd name="connsiteY4891" fmla="*/ 2951058 h 5823530"/>
              <a:gd name="connsiteX4892" fmla="*/ 90614 w 5831992"/>
              <a:gd name="connsiteY4892" fmla="*/ 2892642 h 5823530"/>
              <a:gd name="connsiteX4893" fmla="*/ 87448 w 5831992"/>
              <a:gd name="connsiteY4893" fmla="*/ 2902095 h 5823530"/>
              <a:gd name="connsiteX4894" fmla="*/ 81116 w 5831992"/>
              <a:gd name="connsiteY4894" fmla="*/ 2880047 h 5823530"/>
              <a:gd name="connsiteX4895" fmla="*/ 82699 w 5831992"/>
              <a:gd name="connsiteY4895" fmla="*/ 2887919 h 5823530"/>
              <a:gd name="connsiteX4896" fmla="*/ 81116 w 5831992"/>
              <a:gd name="connsiteY4896" fmla="*/ 2894217 h 5823530"/>
              <a:gd name="connsiteX4897" fmla="*/ 76368 w 5831992"/>
              <a:gd name="connsiteY4897" fmla="*/ 2900515 h 5823530"/>
              <a:gd name="connsiteX4898" fmla="*/ 71619 w 5831992"/>
              <a:gd name="connsiteY4898" fmla="*/ 2884770 h 5823530"/>
              <a:gd name="connsiteX4899" fmla="*/ 68453 w 5831992"/>
              <a:gd name="connsiteY4899" fmla="*/ 2887919 h 5823530"/>
              <a:gd name="connsiteX4900" fmla="*/ 65287 w 5831992"/>
              <a:gd name="connsiteY4900" fmla="*/ 2884770 h 5823530"/>
              <a:gd name="connsiteX4901" fmla="*/ 66870 w 5831992"/>
              <a:gd name="connsiteY4901" fmla="*/ 2870601 h 5823530"/>
              <a:gd name="connsiteX4902" fmla="*/ 92197 w 5831992"/>
              <a:gd name="connsiteY4902" fmla="*/ 2880047 h 5823530"/>
              <a:gd name="connsiteX4903" fmla="*/ 76368 w 5831992"/>
              <a:gd name="connsiteY4903" fmla="*/ 2870601 h 5823530"/>
              <a:gd name="connsiteX4904" fmla="*/ 66870 w 5831992"/>
              <a:gd name="connsiteY4904" fmla="*/ 2865878 h 5823530"/>
              <a:gd name="connsiteX4905" fmla="*/ 79534 w 5831992"/>
              <a:gd name="connsiteY4905" fmla="*/ 2798016 h 5823530"/>
              <a:gd name="connsiteX4906" fmla="*/ 93780 w 5831992"/>
              <a:gd name="connsiteY4906" fmla="*/ 2679540 h 5823530"/>
              <a:gd name="connsiteX4907" fmla="*/ 96946 w 5831992"/>
              <a:gd name="connsiteY4907" fmla="*/ 2636878 h 5823530"/>
              <a:gd name="connsiteX4908" fmla="*/ 101695 w 5831992"/>
              <a:gd name="connsiteY4908" fmla="*/ 2595786 h 5823530"/>
              <a:gd name="connsiteX4909" fmla="*/ 104861 w 5831992"/>
              <a:gd name="connsiteY4909" fmla="*/ 2562603 h 5823530"/>
              <a:gd name="connsiteX4910" fmla="*/ 106444 w 5831992"/>
              <a:gd name="connsiteY4910" fmla="*/ 2523142 h 5823530"/>
              <a:gd name="connsiteX4911" fmla="*/ 108027 w 5831992"/>
              <a:gd name="connsiteY4911" fmla="*/ 2510464 h 5823530"/>
              <a:gd name="connsiteX4912" fmla="*/ 111193 w 5831992"/>
              <a:gd name="connsiteY4912" fmla="*/ 2502557 h 5823530"/>
              <a:gd name="connsiteX4913" fmla="*/ 109610 w 5831992"/>
              <a:gd name="connsiteY4913" fmla="*/ 2483583 h 5823530"/>
              <a:gd name="connsiteX4914" fmla="*/ 112776 w 5831992"/>
              <a:gd name="connsiteY4914" fmla="*/ 2448781 h 5823530"/>
              <a:gd name="connsiteX4915" fmla="*/ 115941 w 5831992"/>
              <a:gd name="connsiteY4915" fmla="*/ 2439287 h 5823530"/>
              <a:gd name="connsiteX4916" fmla="*/ 112776 w 5831992"/>
              <a:gd name="connsiteY4916" fmla="*/ 2437705 h 5823530"/>
              <a:gd name="connsiteX4917" fmla="*/ 111193 w 5831992"/>
              <a:gd name="connsiteY4917" fmla="*/ 2431376 h 5823530"/>
              <a:gd name="connsiteX4918" fmla="*/ 115941 w 5831992"/>
              <a:gd name="connsiteY4918" fmla="*/ 2409232 h 5823530"/>
              <a:gd name="connsiteX4919" fmla="*/ 112776 w 5831992"/>
              <a:gd name="connsiteY4919" fmla="*/ 2402918 h 5823530"/>
              <a:gd name="connsiteX4920" fmla="*/ 111193 w 5831992"/>
              <a:gd name="connsiteY4920" fmla="*/ 2385521 h 5823530"/>
              <a:gd name="connsiteX4921" fmla="*/ 114359 w 5831992"/>
              <a:gd name="connsiteY4921" fmla="*/ 2366512 h 5823530"/>
              <a:gd name="connsiteX4922" fmla="*/ 111193 w 5831992"/>
              <a:gd name="connsiteY4922" fmla="*/ 2361800 h 5823530"/>
              <a:gd name="connsiteX4923" fmla="*/ 115941 w 5831992"/>
              <a:gd name="connsiteY4923" fmla="*/ 2358658 h 5823530"/>
              <a:gd name="connsiteX4924" fmla="*/ 114359 w 5831992"/>
              <a:gd name="connsiteY4924" fmla="*/ 2334865 h 5823530"/>
              <a:gd name="connsiteX4925" fmla="*/ 114359 w 5831992"/>
              <a:gd name="connsiteY4925" fmla="*/ 2295395 h 5823530"/>
              <a:gd name="connsiteX4926" fmla="*/ 109610 w 5831992"/>
              <a:gd name="connsiteY4926" fmla="*/ 2306501 h 5823530"/>
              <a:gd name="connsiteX4927" fmla="*/ 104861 w 5831992"/>
              <a:gd name="connsiteY4927" fmla="*/ 2287462 h 5823530"/>
              <a:gd name="connsiteX4928" fmla="*/ 100112 w 5831992"/>
              <a:gd name="connsiteY4928" fmla="*/ 2290635 h 5823530"/>
              <a:gd name="connsiteX4929" fmla="*/ 98529 w 5831992"/>
              <a:gd name="connsiteY4929" fmla="*/ 2311261 h 5823530"/>
              <a:gd name="connsiteX4930" fmla="*/ 95363 w 5831992"/>
              <a:gd name="connsiteY4930" fmla="*/ 2315991 h 5823530"/>
              <a:gd name="connsiteX4931" fmla="*/ 93780 w 5831992"/>
              <a:gd name="connsiteY4931" fmla="*/ 2349202 h 5823530"/>
              <a:gd name="connsiteX4932" fmla="*/ 95363 w 5831992"/>
              <a:gd name="connsiteY4932" fmla="*/ 2349202 h 5823530"/>
              <a:gd name="connsiteX4933" fmla="*/ 93780 w 5831992"/>
              <a:gd name="connsiteY4933" fmla="*/ 2353946 h 5823530"/>
              <a:gd name="connsiteX4934" fmla="*/ 92197 w 5831992"/>
              <a:gd name="connsiteY4934" fmla="*/ 2390267 h 5823530"/>
              <a:gd name="connsiteX4935" fmla="*/ 87448 w 5831992"/>
              <a:gd name="connsiteY4935" fmla="*/ 2410812 h 5823530"/>
              <a:gd name="connsiteX4936" fmla="*/ 84282 w 5831992"/>
              <a:gd name="connsiteY4936" fmla="*/ 2412391 h 5823530"/>
              <a:gd name="connsiteX4937" fmla="*/ 82699 w 5831992"/>
              <a:gd name="connsiteY4937" fmla="*/ 2420300 h 5823530"/>
              <a:gd name="connsiteX4938" fmla="*/ 82699 w 5831992"/>
              <a:gd name="connsiteY4938" fmla="*/ 2417135 h 5823530"/>
              <a:gd name="connsiteX4939" fmla="*/ 81116 w 5831992"/>
              <a:gd name="connsiteY4939" fmla="*/ 2406071 h 5823530"/>
              <a:gd name="connsiteX4940" fmla="*/ 82699 w 5831992"/>
              <a:gd name="connsiteY4940" fmla="*/ 2401338 h 5823530"/>
              <a:gd name="connsiteX4941" fmla="*/ 84282 w 5831992"/>
              <a:gd name="connsiteY4941" fmla="*/ 2379220 h 5823530"/>
              <a:gd name="connsiteX4942" fmla="*/ 84282 w 5831992"/>
              <a:gd name="connsiteY4942" fmla="*/ 2376067 h 5823530"/>
              <a:gd name="connsiteX4943" fmla="*/ 84282 w 5831992"/>
              <a:gd name="connsiteY4943" fmla="*/ 2371280 h 5823530"/>
              <a:gd name="connsiteX4944" fmla="*/ 84282 w 5831992"/>
              <a:gd name="connsiteY4944" fmla="*/ 2368088 h 5823530"/>
              <a:gd name="connsiteX4945" fmla="*/ 79534 w 5831992"/>
              <a:gd name="connsiteY4945" fmla="*/ 2371280 h 5823530"/>
              <a:gd name="connsiteX4946" fmla="*/ 77951 w 5831992"/>
              <a:gd name="connsiteY4946" fmla="*/ 2410812 h 5823530"/>
              <a:gd name="connsiteX4947" fmla="*/ 74785 w 5831992"/>
              <a:gd name="connsiteY4947" fmla="*/ 2431376 h 5823530"/>
              <a:gd name="connsiteX4948" fmla="*/ 70036 w 5831992"/>
              <a:gd name="connsiteY4948" fmla="*/ 2436123 h 5823530"/>
              <a:gd name="connsiteX4949" fmla="*/ 66870 w 5831992"/>
              <a:gd name="connsiteY4949" fmla="*/ 2483583 h 5823530"/>
              <a:gd name="connsiteX4950" fmla="*/ 60538 w 5831992"/>
              <a:gd name="connsiteY4950" fmla="*/ 2521535 h 5823530"/>
              <a:gd name="connsiteX4951" fmla="*/ 63704 w 5831992"/>
              <a:gd name="connsiteY4951" fmla="*/ 2523142 h 5823530"/>
              <a:gd name="connsiteX4952" fmla="*/ 63704 w 5831992"/>
              <a:gd name="connsiteY4952" fmla="*/ 2530950 h 5823530"/>
              <a:gd name="connsiteX4953" fmla="*/ 60538 w 5831992"/>
              <a:gd name="connsiteY4953" fmla="*/ 2530950 h 5823530"/>
              <a:gd name="connsiteX4954" fmla="*/ 57372 w 5831992"/>
              <a:gd name="connsiteY4954" fmla="*/ 2545210 h 5823530"/>
              <a:gd name="connsiteX4955" fmla="*/ 62121 w 5831992"/>
              <a:gd name="connsiteY4955" fmla="*/ 2553127 h 5823530"/>
              <a:gd name="connsiteX4956" fmla="*/ 57372 w 5831992"/>
              <a:gd name="connsiteY4956" fmla="*/ 2557853 h 5823530"/>
              <a:gd name="connsiteX4957" fmla="*/ 57372 w 5831992"/>
              <a:gd name="connsiteY4957" fmla="*/ 2561049 h 5823530"/>
              <a:gd name="connsiteX4958" fmla="*/ 54206 w 5831992"/>
              <a:gd name="connsiteY4958" fmla="*/ 2564189 h 5823530"/>
              <a:gd name="connsiteX4959" fmla="*/ 55789 w 5831992"/>
              <a:gd name="connsiteY4959" fmla="*/ 2570520 h 5823530"/>
              <a:gd name="connsiteX4960" fmla="*/ 58955 w 5831992"/>
              <a:gd name="connsiteY4960" fmla="*/ 2572101 h 5823530"/>
              <a:gd name="connsiteX4961" fmla="*/ 57372 w 5831992"/>
              <a:gd name="connsiteY4961" fmla="*/ 2576851 h 5823530"/>
              <a:gd name="connsiteX4962" fmla="*/ 51040 w 5831992"/>
              <a:gd name="connsiteY4962" fmla="*/ 2586274 h 5823530"/>
              <a:gd name="connsiteX4963" fmla="*/ 52623 w 5831992"/>
              <a:gd name="connsiteY4963" fmla="*/ 2608436 h 5823530"/>
              <a:gd name="connsiteX4964" fmla="*/ 55789 w 5831992"/>
              <a:gd name="connsiteY4964" fmla="*/ 2616336 h 5823530"/>
              <a:gd name="connsiteX4965" fmla="*/ 49457 w 5831992"/>
              <a:gd name="connsiteY4965" fmla="*/ 2619501 h 5823530"/>
              <a:gd name="connsiteX4966" fmla="*/ 51040 w 5831992"/>
              <a:gd name="connsiteY4966" fmla="*/ 2638460 h 5823530"/>
              <a:gd name="connsiteX4967" fmla="*/ 47874 w 5831992"/>
              <a:gd name="connsiteY4967" fmla="*/ 2638460 h 5823530"/>
              <a:gd name="connsiteX4968" fmla="*/ 51040 w 5831992"/>
              <a:gd name="connsiteY4968" fmla="*/ 2647961 h 5823530"/>
              <a:gd name="connsiteX4969" fmla="*/ 44708 w 5831992"/>
              <a:gd name="connsiteY4969" fmla="*/ 2670070 h 5823530"/>
              <a:gd name="connsiteX4970" fmla="*/ 46291 w 5831992"/>
              <a:gd name="connsiteY4970" fmla="*/ 2673227 h 5823530"/>
              <a:gd name="connsiteX4971" fmla="*/ 33628 w 5831992"/>
              <a:gd name="connsiteY4971" fmla="*/ 2674806 h 5823530"/>
              <a:gd name="connsiteX4972" fmla="*/ 30462 w 5831992"/>
              <a:gd name="connsiteY4972" fmla="*/ 2665336 h 5823530"/>
              <a:gd name="connsiteX4973" fmla="*/ 47874 w 5831992"/>
              <a:gd name="connsiteY4973" fmla="*/ 2655837 h 5823530"/>
              <a:gd name="connsiteX4974" fmla="*/ 39960 w 5831992"/>
              <a:gd name="connsiteY4974" fmla="*/ 2640029 h 5823530"/>
              <a:gd name="connsiteX4975" fmla="*/ 46291 w 5831992"/>
              <a:gd name="connsiteY4975" fmla="*/ 2621077 h 5823530"/>
              <a:gd name="connsiteX4976" fmla="*/ 38377 w 5831992"/>
              <a:gd name="connsiteY4976" fmla="*/ 2602112 h 5823530"/>
              <a:gd name="connsiteX4977" fmla="*/ 39960 w 5831992"/>
              <a:gd name="connsiteY4977" fmla="*/ 2598951 h 5823530"/>
              <a:gd name="connsiteX4978" fmla="*/ 39960 w 5831992"/>
              <a:gd name="connsiteY4978" fmla="*/ 2597372 h 5823530"/>
              <a:gd name="connsiteX4979" fmla="*/ 39960 w 5831992"/>
              <a:gd name="connsiteY4979" fmla="*/ 2594206 h 5823530"/>
              <a:gd name="connsiteX4980" fmla="*/ 39960 w 5831992"/>
              <a:gd name="connsiteY4980" fmla="*/ 2589455 h 5823530"/>
              <a:gd name="connsiteX4981" fmla="*/ 44708 w 5831992"/>
              <a:gd name="connsiteY4981" fmla="*/ 2564189 h 5823530"/>
              <a:gd name="connsiteX4982" fmla="*/ 43126 w 5831992"/>
              <a:gd name="connsiteY4982" fmla="*/ 2554708 h 5823530"/>
              <a:gd name="connsiteX4983" fmla="*/ 47874 w 5831992"/>
              <a:gd name="connsiteY4983" fmla="*/ 2535725 h 5823530"/>
              <a:gd name="connsiteX4984" fmla="*/ 46291 w 5831992"/>
              <a:gd name="connsiteY4984" fmla="*/ 2530950 h 5823530"/>
              <a:gd name="connsiteX4985" fmla="*/ 46291 w 5831992"/>
              <a:gd name="connsiteY4985" fmla="*/ 2513594 h 5823530"/>
              <a:gd name="connsiteX4986" fmla="*/ 49457 w 5831992"/>
              <a:gd name="connsiteY4986" fmla="*/ 2512022 h 5823530"/>
              <a:gd name="connsiteX4987" fmla="*/ 51040 w 5831992"/>
              <a:gd name="connsiteY4987" fmla="*/ 2499390 h 5823530"/>
              <a:gd name="connsiteX4988" fmla="*/ 57372 w 5831992"/>
              <a:gd name="connsiteY4988" fmla="*/ 2445616 h 5823530"/>
              <a:gd name="connsiteX4989" fmla="*/ 57372 w 5831992"/>
              <a:gd name="connsiteY4989" fmla="*/ 2431376 h 5823530"/>
              <a:gd name="connsiteX4990" fmla="*/ 49457 w 5831992"/>
              <a:gd name="connsiteY4990" fmla="*/ 2455110 h 5823530"/>
              <a:gd name="connsiteX4991" fmla="*/ 52623 w 5831992"/>
              <a:gd name="connsiteY4991" fmla="*/ 2456692 h 5823530"/>
              <a:gd name="connsiteX4992" fmla="*/ 47874 w 5831992"/>
              <a:gd name="connsiteY4992" fmla="*/ 2469351 h 5823530"/>
              <a:gd name="connsiteX4993" fmla="*/ 46291 w 5831992"/>
              <a:gd name="connsiteY4993" fmla="*/ 2469351 h 5823530"/>
              <a:gd name="connsiteX4994" fmla="*/ 45969 w 5831992"/>
              <a:gd name="connsiteY4994" fmla="*/ 2472408 h 5823530"/>
              <a:gd name="connsiteX4995" fmla="*/ 41543 w 5831992"/>
              <a:gd name="connsiteY4995" fmla="*/ 2470933 h 5823530"/>
              <a:gd name="connsiteX4996" fmla="*/ 39960 w 5831992"/>
              <a:gd name="connsiteY4996" fmla="*/ 2459857 h 5823530"/>
              <a:gd name="connsiteX4997" fmla="*/ 35211 w 5831992"/>
              <a:gd name="connsiteY4997" fmla="*/ 2464603 h 5823530"/>
              <a:gd name="connsiteX4998" fmla="*/ 33628 w 5831992"/>
              <a:gd name="connsiteY4998" fmla="*/ 2461439 h 5823530"/>
              <a:gd name="connsiteX4999" fmla="*/ 38377 w 5831992"/>
              <a:gd name="connsiteY4999" fmla="*/ 2461439 h 5823530"/>
              <a:gd name="connsiteX5000" fmla="*/ 35211 w 5831992"/>
              <a:gd name="connsiteY5000" fmla="*/ 2450363 h 5823530"/>
              <a:gd name="connsiteX5001" fmla="*/ 36794 w 5831992"/>
              <a:gd name="connsiteY5001" fmla="*/ 2447199 h 5823530"/>
              <a:gd name="connsiteX5002" fmla="*/ 33628 w 5831992"/>
              <a:gd name="connsiteY5002" fmla="*/ 2447199 h 5823530"/>
              <a:gd name="connsiteX5003" fmla="*/ 32045 w 5831992"/>
              <a:gd name="connsiteY5003" fmla="*/ 2444034 h 5823530"/>
              <a:gd name="connsiteX5004" fmla="*/ 32045 w 5831992"/>
              <a:gd name="connsiteY5004" fmla="*/ 2434540 h 5823530"/>
              <a:gd name="connsiteX5005" fmla="*/ 33628 w 5831992"/>
              <a:gd name="connsiteY5005" fmla="*/ 2434540 h 5823530"/>
              <a:gd name="connsiteX5006" fmla="*/ 32045 w 5831992"/>
              <a:gd name="connsiteY5006" fmla="*/ 2432958 h 5823530"/>
              <a:gd name="connsiteX5007" fmla="*/ 36794 w 5831992"/>
              <a:gd name="connsiteY5007" fmla="*/ 2421882 h 5823530"/>
              <a:gd name="connsiteX5008" fmla="*/ 39960 w 5831992"/>
              <a:gd name="connsiteY5008" fmla="*/ 2420300 h 5823530"/>
              <a:gd name="connsiteX5009" fmla="*/ 35211 w 5831992"/>
              <a:gd name="connsiteY5009" fmla="*/ 2420300 h 5823530"/>
              <a:gd name="connsiteX5010" fmla="*/ 33628 w 5831992"/>
              <a:gd name="connsiteY5010" fmla="*/ 2418717 h 5823530"/>
              <a:gd name="connsiteX5011" fmla="*/ 32045 w 5831992"/>
              <a:gd name="connsiteY5011" fmla="*/ 2413974 h 5823530"/>
              <a:gd name="connsiteX5012" fmla="*/ 35211 w 5831992"/>
              <a:gd name="connsiteY5012" fmla="*/ 2410812 h 5823530"/>
              <a:gd name="connsiteX5013" fmla="*/ 32045 w 5831992"/>
              <a:gd name="connsiteY5013" fmla="*/ 2410812 h 5823530"/>
              <a:gd name="connsiteX5014" fmla="*/ 33628 w 5831992"/>
              <a:gd name="connsiteY5014" fmla="*/ 2402918 h 5823530"/>
              <a:gd name="connsiteX5015" fmla="*/ 33628 w 5831992"/>
              <a:gd name="connsiteY5015" fmla="*/ 2390267 h 5823530"/>
              <a:gd name="connsiteX5016" fmla="*/ 35211 w 5831992"/>
              <a:gd name="connsiteY5016" fmla="*/ 2395010 h 5823530"/>
              <a:gd name="connsiteX5017" fmla="*/ 39960 w 5831992"/>
              <a:gd name="connsiteY5017" fmla="*/ 2382420 h 5823530"/>
              <a:gd name="connsiteX5018" fmla="*/ 30462 w 5831992"/>
              <a:gd name="connsiteY5018" fmla="*/ 2363371 h 5823530"/>
              <a:gd name="connsiteX5019" fmla="*/ 30462 w 5831992"/>
              <a:gd name="connsiteY5019" fmla="*/ 2355517 h 5823530"/>
              <a:gd name="connsiteX5020" fmla="*/ 28879 w 5831992"/>
              <a:gd name="connsiteY5020" fmla="*/ 2360228 h 5823530"/>
              <a:gd name="connsiteX5021" fmla="*/ 25713 w 5831992"/>
              <a:gd name="connsiteY5021" fmla="*/ 2352359 h 5823530"/>
              <a:gd name="connsiteX5022" fmla="*/ 38377 w 5831992"/>
              <a:gd name="connsiteY5022" fmla="*/ 2315991 h 5823530"/>
              <a:gd name="connsiteX5023" fmla="*/ 39960 w 5831992"/>
              <a:gd name="connsiteY5023" fmla="*/ 2328632 h 5823530"/>
              <a:gd name="connsiteX5024" fmla="*/ 35211 w 5831992"/>
              <a:gd name="connsiteY5024" fmla="*/ 2315991 h 5823530"/>
              <a:gd name="connsiteX5025" fmla="*/ 30462 w 5831992"/>
              <a:gd name="connsiteY5025" fmla="*/ 2315991 h 5823530"/>
              <a:gd name="connsiteX5026" fmla="*/ 25713 w 5831992"/>
              <a:gd name="connsiteY5026" fmla="*/ 2323890 h 5823530"/>
              <a:gd name="connsiteX5027" fmla="*/ 20964 w 5831992"/>
              <a:gd name="connsiteY5027" fmla="*/ 2306501 h 5823530"/>
              <a:gd name="connsiteX5028" fmla="*/ 30462 w 5831992"/>
              <a:gd name="connsiteY5028" fmla="*/ 2301741 h 5823530"/>
              <a:gd name="connsiteX5029" fmla="*/ 25713 w 5831992"/>
              <a:gd name="connsiteY5029" fmla="*/ 2293808 h 5823530"/>
              <a:gd name="connsiteX5030" fmla="*/ 25713 w 5831992"/>
              <a:gd name="connsiteY5030" fmla="*/ 2285875 h 5823530"/>
              <a:gd name="connsiteX5031" fmla="*/ 20964 w 5831992"/>
              <a:gd name="connsiteY5031" fmla="*/ 2281115 h 5823530"/>
              <a:gd name="connsiteX5032" fmla="*/ 43126 w 5831992"/>
              <a:gd name="connsiteY5032" fmla="*/ 2271596 h 5823530"/>
              <a:gd name="connsiteX5033" fmla="*/ 35211 w 5831992"/>
              <a:gd name="connsiteY5033" fmla="*/ 2273183 h 5823530"/>
              <a:gd name="connsiteX5034" fmla="*/ 33628 w 5831992"/>
              <a:gd name="connsiteY5034" fmla="*/ 2260492 h 5823530"/>
              <a:gd name="connsiteX5035" fmla="*/ 43126 w 5831992"/>
              <a:gd name="connsiteY5035" fmla="*/ 2258919 h 5823530"/>
              <a:gd name="connsiteX5036" fmla="*/ 25713 w 5831992"/>
              <a:gd name="connsiteY5036" fmla="*/ 2236877 h 5823530"/>
              <a:gd name="connsiteX5037" fmla="*/ 33628 w 5831992"/>
              <a:gd name="connsiteY5037" fmla="*/ 2244749 h 5823530"/>
              <a:gd name="connsiteX5038" fmla="*/ 25713 w 5831992"/>
              <a:gd name="connsiteY5038" fmla="*/ 2227431 h 5823530"/>
              <a:gd name="connsiteX5039" fmla="*/ 39960 w 5831992"/>
              <a:gd name="connsiteY5039" fmla="*/ 2232154 h 5823530"/>
              <a:gd name="connsiteX5040" fmla="*/ 46291 w 5831992"/>
              <a:gd name="connsiteY5040" fmla="*/ 2216410 h 5823530"/>
              <a:gd name="connsiteX5041" fmla="*/ 46291 w 5831992"/>
              <a:gd name="connsiteY5041" fmla="*/ 2180201 h 5823530"/>
              <a:gd name="connsiteX5042" fmla="*/ 33628 w 5831992"/>
              <a:gd name="connsiteY5042" fmla="*/ 2181774 h 5823530"/>
              <a:gd name="connsiteX5043" fmla="*/ 33628 w 5831992"/>
              <a:gd name="connsiteY5043" fmla="*/ 2167605 h 5823530"/>
              <a:gd name="connsiteX5044" fmla="*/ 46291 w 5831992"/>
              <a:gd name="connsiteY5044" fmla="*/ 2164457 h 5823530"/>
              <a:gd name="connsiteX5045" fmla="*/ 46291 w 5831992"/>
              <a:gd name="connsiteY5045" fmla="*/ 2135942 h 5823530"/>
              <a:gd name="connsiteX5046" fmla="*/ 16215 w 5831992"/>
              <a:gd name="connsiteY5046" fmla="*/ 2137402 h 5823530"/>
              <a:gd name="connsiteX5047" fmla="*/ 11466 w 5831992"/>
              <a:gd name="connsiteY5047" fmla="*/ 2124917 h 5823530"/>
              <a:gd name="connsiteX5048" fmla="*/ 30462 w 5831992"/>
              <a:gd name="connsiteY5048" fmla="*/ 2120159 h 5823530"/>
              <a:gd name="connsiteX5049" fmla="*/ 43126 w 5831992"/>
              <a:gd name="connsiteY5049" fmla="*/ 2124917 h 5823530"/>
              <a:gd name="connsiteX5050" fmla="*/ 38377 w 5831992"/>
              <a:gd name="connsiteY5050" fmla="*/ 2107465 h 5823530"/>
              <a:gd name="connsiteX5051" fmla="*/ 35211 w 5831992"/>
              <a:gd name="connsiteY5051" fmla="*/ 2107465 h 5823530"/>
              <a:gd name="connsiteX5052" fmla="*/ 39960 w 5831992"/>
              <a:gd name="connsiteY5052" fmla="*/ 2085254 h 5823530"/>
              <a:gd name="connsiteX5053" fmla="*/ 33628 w 5831992"/>
              <a:gd name="connsiteY5053" fmla="*/ 2083667 h 5823530"/>
              <a:gd name="connsiteX5054" fmla="*/ 33628 w 5831992"/>
              <a:gd name="connsiteY5054" fmla="*/ 2067801 h 5823530"/>
              <a:gd name="connsiteX5055" fmla="*/ 39960 w 5831992"/>
              <a:gd name="connsiteY5055" fmla="*/ 2059869 h 5823530"/>
              <a:gd name="connsiteX5056" fmla="*/ 35211 w 5831992"/>
              <a:gd name="connsiteY5056" fmla="*/ 2053522 h 5823530"/>
              <a:gd name="connsiteX5057" fmla="*/ 43126 w 5831992"/>
              <a:gd name="connsiteY5057" fmla="*/ 2045589 h 5823530"/>
              <a:gd name="connsiteX5058" fmla="*/ 30462 w 5831992"/>
              <a:gd name="connsiteY5058" fmla="*/ 2050349 h 5823530"/>
              <a:gd name="connsiteX5059" fmla="*/ 25713 w 5831992"/>
              <a:gd name="connsiteY5059" fmla="*/ 2032896 h 5823530"/>
              <a:gd name="connsiteX5060" fmla="*/ 35211 w 5831992"/>
              <a:gd name="connsiteY5060" fmla="*/ 2023377 h 5823530"/>
              <a:gd name="connsiteX5061" fmla="*/ 24130 w 5831992"/>
              <a:gd name="connsiteY5061" fmla="*/ 2013858 h 5823530"/>
              <a:gd name="connsiteX5062" fmla="*/ 17798 w 5831992"/>
              <a:gd name="connsiteY5062" fmla="*/ 2010765 h 5823530"/>
              <a:gd name="connsiteX5063" fmla="*/ 43126 w 5831992"/>
              <a:gd name="connsiteY5063" fmla="*/ 1996566 h 5823530"/>
              <a:gd name="connsiteX5064" fmla="*/ 41543 w 5831992"/>
              <a:gd name="connsiteY5064" fmla="*/ 1985528 h 5823530"/>
              <a:gd name="connsiteX5065" fmla="*/ 44708 w 5831992"/>
              <a:gd name="connsiteY5065" fmla="*/ 1988669 h 5823530"/>
              <a:gd name="connsiteX5066" fmla="*/ 44708 w 5831992"/>
              <a:gd name="connsiteY5066" fmla="*/ 1987099 h 5823530"/>
              <a:gd name="connsiteX5067" fmla="*/ 41543 w 5831992"/>
              <a:gd name="connsiteY5067" fmla="*/ 1977589 h 5823530"/>
              <a:gd name="connsiteX5068" fmla="*/ 43126 w 5831992"/>
              <a:gd name="connsiteY5068" fmla="*/ 1974397 h 5823530"/>
              <a:gd name="connsiteX5069" fmla="*/ 41543 w 5831992"/>
              <a:gd name="connsiteY5069" fmla="*/ 1972801 h 5823530"/>
              <a:gd name="connsiteX5070" fmla="*/ 44708 w 5831992"/>
              <a:gd name="connsiteY5070" fmla="*/ 1969609 h 5823530"/>
              <a:gd name="connsiteX5071" fmla="*/ 43126 w 5831992"/>
              <a:gd name="connsiteY5071" fmla="*/ 1969609 h 5823530"/>
              <a:gd name="connsiteX5072" fmla="*/ 46291 w 5831992"/>
              <a:gd name="connsiteY5072" fmla="*/ 1955372 h 5823530"/>
              <a:gd name="connsiteX5073" fmla="*/ 46291 w 5831992"/>
              <a:gd name="connsiteY5073" fmla="*/ 1958561 h 5823530"/>
              <a:gd name="connsiteX5074" fmla="*/ 41543 w 5831992"/>
              <a:gd name="connsiteY5074" fmla="*/ 1955372 h 5823530"/>
              <a:gd name="connsiteX5075" fmla="*/ 52623 w 5831992"/>
              <a:gd name="connsiteY5075" fmla="*/ 1945846 h 5823530"/>
              <a:gd name="connsiteX5076" fmla="*/ 49457 w 5831992"/>
              <a:gd name="connsiteY5076" fmla="*/ 1920743 h 5823530"/>
              <a:gd name="connsiteX5077" fmla="*/ 49457 w 5831992"/>
              <a:gd name="connsiteY5077" fmla="*/ 1935046 h 5823530"/>
              <a:gd name="connsiteX5078" fmla="*/ 41543 w 5831992"/>
              <a:gd name="connsiteY5078" fmla="*/ 1935046 h 5823530"/>
              <a:gd name="connsiteX5079" fmla="*/ 35211 w 5831992"/>
              <a:gd name="connsiteY5079" fmla="*/ 1955372 h 5823530"/>
              <a:gd name="connsiteX5080" fmla="*/ 33628 w 5831992"/>
              <a:gd name="connsiteY5080" fmla="*/ 1953812 h 5823530"/>
              <a:gd name="connsiteX5081" fmla="*/ 38377 w 5831992"/>
              <a:gd name="connsiteY5081" fmla="*/ 1945846 h 5823530"/>
              <a:gd name="connsiteX5082" fmla="*/ 36794 w 5831992"/>
              <a:gd name="connsiteY5082" fmla="*/ 1944215 h 5823530"/>
              <a:gd name="connsiteX5083" fmla="*/ 33628 w 5831992"/>
              <a:gd name="connsiteY5083" fmla="*/ 1942597 h 5823530"/>
              <a:gd name="connsiteX5084" fmla="*/ 33628 w 5831992"/>
              <a:gd name="connsiteY5084" fmla="*/ 1945846 h 5823530"/>
              <a:gd name="connsiteX5085" fmla="*/ 30462 w 5831992"/>
              <a:gd name="connsiteY5085" fmla="*/ 1944215 h 5823530"/>
              <a:gd name="connsiteX5086" fmla="*/ 28879 w 5831992"/>
              <a:gd name="connsiteY5086" fmla="*/ 1927106 h 5823530"/>
              <a:gd name="connsiteX5087" fmla="*/ 39960 w 5831992"/>
              <a:gd name="connsiteY5087" fmla="*/ 1914429 h 5823530"/>
              <a:gd name="connsiteX5088" fmla="*/ 38377 w 5831992"/>
              <a:gd name="connsiteY5088" fmla="*/ 1904904 h 5823530"/>
              <a:gd name="connsiteX5089" fmla="*/ 30462 w 5831992"/>
              <a:gd name="connsiteY5089" fmla="*/ 1900198 h 5823530"/>
              <a:gd name="connsiteX5090" fmla="*/ 39960 w 5831992"/>
              <a:gd name="connsiteY5090" fmla="*/ 1900198 h 5823530"/>
              <a:gd name="connsiteX5091" fmla="*/ 39960 w 5831992"/>
              <a:gd name="connsiteY5091" fmla="*/ 1871754 h 5823530"/>
              <a:gd name="connsiteX5092" fmla="*/ 36794 w 5831992"/>
              <a:gd name="connsiteY5092" fmla="*/ 1871754 h 5823530"/>
              <a:gd name="connsiteX5093" fmla="*/ 35211 w 5831992"/>
              <a:gd name="connsiteY5093" fmla="*/ 1871754 h 5823530"/>
              <a:gd name="connsiteX5094" fmla="*/ 33628 w 5831992"/>
              <a:gd name="connsiteY5094" fmla="*/ 1870184 h 5823530"/>
              <a:gd name="connsiteX5095" fmla="*/ 33628 w 5831992"/>
              <a:gd name="connsiteY5095" fmla="*/ 1868613 h 5823530"/>
              <a:gd name="connsiteX5096" fmla="*/ 36794 w 5831992"/>
              <a:gd name="connsiteY5096" fmla="*/ 1867043 h 5823530"/>
              <a:gd name="connsiteX5097" fmla="*/ 35211 w 5831992"/>
              <a:gd name="connsiteY5097" fmla="*/ 1867043 h 5823530"/>
              <a:gd name="connsiteX5098" fmla="*/ 35211 w 5831992"/>
              <a:gd name="connsiteY5098" fmla="*/ 1862330 h 5823530"/>
              <a:gd name="connsiteX5099" fmla="*/ 38377 w 5831992"/>
              <a:gd name="connsiteY5099" fmla="*/ 1860759 h 5823530"/>
              <a:gd name="connsiteX5100" fmla="*/ 33628 w 5831992"/>
              <a:gd name="connsiteY5100" fmla="*/ 1860759 h 5823530"/>
              <a:gd name="connsiteX5101" fmla="*/ 28879 w 5831992"/>
              <a:gd name="connsiteY5101" fmla="*/ 1848090 h 5823530"/>
              <a:gd name="connsiteX5102" fmla="*/ 39960 w 5831992"/>
              <a:gd name="connsiteY5102" fmla="*/ 1843427 h 5823530"/>
              <a:gd name="connsiteX5103" fmla="*/ 35211 w 5831992"/>
              <a:gd name="connsiteY5103" fmla="*/ 1800564 h 5823530"/>
              <a:gd name="connsiteX5104" fmla="*/ 39960 w 5831992"/>
              <a:gd name="connsiteY5104" fmla="*/ 1792828 h 5823530"/>
              <a:gd name="connsiteX5105" fmla="*/ 25713 w 5831992"/>
              <a:gd name="connsiteY5105" fmla="*/ 1791280 h 5823530"/>
              <a:gd name="connsiteX5106" fmla="*/ 35211 w 5831992"/>
              <a:gd name="connsiteY5106" fmla="*/ 1761146 h 5823530"/>
              <a:gd name="connsiteX5107" fmla="*/ 39960 w 5831992"/>
              <a:gd name="connsiteY5107" fmla="*/ 1734282 h 5823530"/>
              <a:gd name="connsiteX5108" fmla="*/ 20964 w 5831992"/>
              <a:gd name="connsiteY5108" fmla="*/ 1718481 h 5823530"/>
              <a:gd name="connsiteX5109" fmla="*/ 25713 w 5831992"/>
              <a:gd name="connsiteY5109" fmla="*/ 1713741 h 5823530"/>
              <a:gd name="connsiteX5110" fmla="*/ 30462 w 5831992"/>
              <a:gd name="connsiteY5110" fmla="*/ 1721641 h 5823530"/>
              <a:gd name="connsiteX5111" fmla="*/ 30462 w 5831992"/>
              <a:gd name="connsiteY5111" fmla="*/ 1710580 h 5823530"/>
              <a:gd name="connsiteX5112" fmla="*/ 25713 w 5831992"/>
              <a:gd name="connsiteY5112" fmla="*/ 1713741 h 5823530"/>
              <a:gd name="connsiteX5113" fmla="*/ 24130 w 5831992"/>
              <a:gd name="connsiteY5113" fmla="*/ 1704259 h 5823530"/>
              <a:gd name="connsiteX5114" fmla="*/ 33628 w 5831992"/>
              <a:gd name="connsiteY5114" fmla="*/ 1701098 h 5823530"/>
              <a:gd name="connsiteX5115" fmla="*/ 35211 w 5831992"/>
              <a:gd name="connsiteY5115" fmla="*/ 1688456 h 5823530"/>
              <a:gd name="connsiteX5116" fmla="*/ 33628 w 5831992"/>
              <a:gd name="connsiteY5116" fmla="*/ 1683716 h 5823530"/>
              <a:gd name="connsiteX5117" fmla="*/ 39960 w 5831992"/>
              <a:gd name="connsiteY5117" fmla="*/ 1652112 h 5823530"/>
              <a:gd name="connsiteX5118" fmla="*/ 30462 w 5831992"/>
              <a:gd name="connsiteY5118" fmla="*/ 1647371 h 5823530"/>
              <a:gd name="connsiteX5119" fmla="*/ 33628 w 5831992"/>
              <a:gd name="connsiteY5119" fmla="*/ 1636310 h 5823530"/>
              <a:gd name="connsiteX5120" fmla="*/ 43126 w 5831992"/>
              <a:gd name="connsiteY5120" fmla="*/ 1636310 h 5823530"/>
              <a:gd name="connsiteX5121" fmla="*/ 38377 w 5831992"/>
              <a:gd name="connsiteY5121" fmla="*/ 1634729 h 5823530"/>
              <a:gd name="connsiteX5122" fmla="*/ 38377 w 5831992"/>
              <a:gd name="connsiteY5122" fmla="*/ 1633149 h 5823530"/>
              <a:gd name="connsiteX5123" fmla="*/ 36794 w 5831992"/>
              <a:gd name="connsiteY5123" fmla="*/ 1633149 h 5823530"/>
              <a:gd name="connsiteX5124" fmla="*/ 30462 w 5831992"/>
              <a:gd name="connsiteY5124" fmla="*/ 1629989 h 5823530"/>
              <a:gd name="connsiteX5125" fmla="*/ 25713 w 5831992"/>
              <a:gd name="connsiteY5125" fmla="*/ 1617347 h 5823530"/>
              <a:gd name="connsiteX5126" fmla="*/ 36794 w 5831992"/>
              <a:gd name="connsiteY5126" fmla="*/ 1626829 h 5823530"/>
              <a:gd name="connsiteX5127" fmla="*/ 38377 w 5831992"/>
              <a:gd name="connsiteY5127" fmla="*/ 1626829 h 5823530"/>
              <a:gd name="connsiteX5128" fmla="*/ 39960 w 5831992"/>
              <a:gd name="connsiteY5128" fmla="*/ 1614187 h 5823530"/>
              <a:gd name="connsiteX5129" fmla="*/ 30462 w 5831992"/>
              <a:gd name="connsiteY5129" fmla="*/ 1595212 h 5823530"/>
              <a:gd name="connsiteX5130" fmla="*/ 43126 w 5831992"/>
              <a:gd name="connsiteY5130" fmla="*/ 1579398 h 5823530"/>
              <a:gd name="connsiteX5131" fmla="*/ 39960 w 5831992"/>
              <a:gd name="connsiteY5131" fmla="*/ 1569910 h 5823530"/>
              <a:gd name="connsiteX5132" fmla="*/ 43126 w 5831992"/>
              <a:gd name="connsiteY5132" fmla="*/ 1535118 h 5823530"/>
              <a:gd name="connsiteX5133" fmla="*/ 38377 w 5831992"/>
              <a:gd name="connsiteY5133" fmla="*/ 1533536 h 5823530"/>
              <a:gd name="connsiteX5134" fmla="*/ 39960 w 5831992"/>
              <a:gd name="connsiteY5134" fmla="*/ 1517722 h 5823530"/>
              <a:gd name="connsiteX5135" fmla="*/ 28879 w 5831992"/>
              <a:gd name="connsiteY5135" fmla="*/ 1508233 h 5823530"/>
              <a:gd name="connsiteX5136" fmla="*/ 43126 w 5831992"/>
              <a:gd name="connsiteY5136" fmla="*/ 1478186 h 5823530"/>
              <a:gd name="connsiteX5137" fmla="*/ 35211 w 5831992"/>
              <a:gd name="connsiteY5137" fmla="*/ 1473442 h 5823530"/>
              <a:gd name="connsiteX5138" fmla="*/ 46291 w 5831992"/>
              <a:gd name="connsiteY5138" fmla="*/ 1473442 h 5823530"/>
              <a:gd name="connsiteX5139" fmla="*/ 45335 w 5831992"/>
              <a:gd name="connsiteY5139" fmla="*/ 1469530 h 5823530"/>
              <a:gd name="connsiteX5140" fmla="*/ 45080 w 5831992"/>
              <a:gd name="connsiteY5140" fmla="*/ 1470248 h 5823530"/>
              <a:gd name="connsiteX5141" fmla="*/ 44405 w 5831992"/>
              <a:gd name="connsiteY5141" fmla="*/ 1468352 h 5823530"/>
              <a:gd name="connsiteX5142" fmla="*/ 44785 w 5831992"/>
              <a:gd name="connsiteY5142" fmla="*/ 1467284 h 5823530"/>
              <a:gd name="connsiteX5143" fmla="*/ 43437 w 5831992"/>
              <a:gd name="connsiteY5143" fmla="*/ 1461774 h 5823530"/>
              <a:gd name="connsiteX5144" fmla="*/ 41569 w 5831992"/>
              <a:gd name="connsiteY5144" fmla="*/ 1462956 h 5823530"/>
              <a:gd name="connsiteX5145" fmla="*/ 40586 w 5831992"/>
              <a:gd name="connsiteY5145" fmla="*/ 1458999 h 5823530"/>
              <a:gd name="connsiteX5146" fmla="*/ 40762 w 5831992"/>
              <a:gd name="connsiteY5146" fmla="*/ 1450841 h 5823530"/>
              <a:gd name="connsiteX5147" fmla="*/ 39763 w 5831992"/>
              <a:gd name="connsiteY5147" fmla="*/ 1446755 h 5823530"/>
              <a:gd name="connsiteX5148" fmla="*/ 46291 w 5831992"/>
              <a:gd name="connsiteY5148" fmla="*/ 1416510 h 5823530"/>
              <a:gd name="connsiteX5149" fmla="*/ 39960 w 5831992"/>
              <a:gd name="connsiteY5149" fmla="*/ 1411766 h 5823530"/>
              <a:gd name="connsiteX5150" fmla="*/ 43126 w 5831992"/>
              <a:gd name="connsiteY5150" fmla="*/ 1388044 h 5823530"/>
              <a:gd name="connsiteX5151" fmla="*/ 43126 w 5831992"/>
              <a:gd name="connsiteY5151" fmla="*/ 1386463 h 5823530"/>
              <a:gd name="connsiteX5152" fmla="*/ 39960 w 5831992"/>
              <a:gd name="connsiteY5152" fmla="*/ 1381719 h 5823530"/>
              <a:gd name="connsiteX5153" fmla="*/ 47874 w 5831992"/>
              <a:gd name="connsiteY5153" fmla="*/ 1373812 h 5823530"/>
              <a:gd name="connsiteX5154" fmla="*/ 46291 w 5831992"/>
              <a:gd name="connsiteY5154" fmla="*/ 1367486 h 5823530"/>
              <a:gd name="connsiteX5155" fmla="*/ 43126 w 5831992"/>
              <a:gd name="connsiteY5155" fmla="*/ 1367486 h 5823530"/>
              <a:gd name="connsiteX5156" fmla="*/ 44708 w 5831992"/>
              <a:gd name="connsiteY5156" fmla="*/ 1365904 h 5823530"/>
              <a:gd name="connsiteX5157" fmla="*/ 41543 w 5831992"/>
              <a:gd name="connsiteY5157" fmla="*/ 1361160 h 5823530"/>
              <a:gd name="connsiteX5158" fmla="*/ 43126 w 5831992"/>
              <a:gd name="connsiteY5158" fmla="*/ 1367486 h 5823530"/>
              <a:gd name="connsiteX5159" fmla="*/ 25713 w 5831992"/>
              <a:gd name="connsiteY5159" fmla="*/ 1373812 h 5823530"/>
              <a:gd name="connsiteX5160" fmla="*/ 38377 w 5831992"/>
              <a:gd name="connsiteY5160" fmla="*/ 1350089 h 5823530"/>
              <a:gd name="connsiteX5161" fmla="*/ 39960 w 5831992"/>
              <a:gd name="connsiteY5161" fmla="*/ 1334275 h 5823530"/>
              <a:gd name="connsiteX5162" fmla="*/ 33628 w 5831992"/>
              <a:gd name="connsiteY5162" fmla="*/ 1313717 h 5823530"/>
              <a:gd name="connsiteX5163" fmla="*/ 33628 w 5831992"/>
              <a:gd name="connsiteY5163" fmla="*/ 1312136 h 5823530"/>
              <a:gd name="connsiteX5164" fmla="*/ 46291 w 5831992"/>
              <a:gd name="connsiteY5164" fmla="*/ 1312136 h 5823530"/>
              <a:gd name="connsiteX5165" fmla="*/ 46291 w 5831992"/>
              <a:gd name="connsiteY5165" fmla="*/ 1296321 h 5823530"/>
              <a:gd name="connsiteX5166" fmla="*/ 49457 w 5831992"/>
              <a:gd name="connsiteY5166" fmla="*/ 1293158 h 5823530"/>
              <a:gd name="connsiteX5167" fmla="*/ 46291 w 5831992"/>
              <a:gd name="connsiteY5167" fmla="*/ 1294739 h 5823530"/>
              <a:gd name="connsiteX5168" fmla="*/ 46291 w 5831992"/>
              <a:gd name="connsiteY5168" fmla="*/ 1289996 h 5823530"/>
              <a:gd name="connsiteX5169" fmla="*/ 35211 w 5831992"/>
              <a:gd name="connsiteY5169" fmla="*/ 1293158 h 5823530"/>
              <a:gd name="connsiteX5170" fmla="*/ 25713 w 5831992"/>
              <a:gd name="connsiteY5170" fmla="*/ 1282090 h 5823530"/>
              <a:gd name="connsiteX5171" fmla="*/ 46291 w 5831992"/>
              <a:gd name="connsiteY5171" fmla="*/ 1286832 h 5823530"/>
              <a:gd name="connsiteX5172" fmla="*/ 35211 w 5831992"/>
              <a:gd name="connsiteY5172" fmla="*/ 1275770 h 5823530"/>
              <a:gd name="connsiteX5173" fmla="*/ 33628 w 5831992"/>
              <a:gd name="connsiteY5173" fmla="*/ 1280511 h 5823530"/>
              <a:gd name="connsiteX5174" fmla="*/ 28879 w 5831992"/>
              <a:gd name="connsiteY5174" fmla="*/ 1269447 h 5823530"/>
              <a:gd name="connsiteX5175" fmla="*/ 28879 w 5831992"/>
              <a:gd name="connsiteY5175" fmla="*/ 1267878 h 5823530"/>
              <a:gd name="connsiteX5176" fmla="*/ 27296 w 5831992"/>
              <a:gd name="connsiteY5176" fmla="*/ 1267878 h 5823530"/>
              <a:gd name="connsiteX5177" fmla="*/ 25713 w 5831992"/>
              <a:gd name="connsiteY5177" fmla="*/ 1267878 h 5823530"/>
              <a:gd name="connsiteX5178" fmla="*/ 17798 w 5831992"/>
              <a:gd name="connsiteY5178" fmla="*/ 1264707 h 5823530"/>
              <a:gd name="connsiteX5179" fmla="*/ 13049 w 5831992"/>
              <a:gd name="connsiteY5179" fmla="*/ 1272612 h 5823530"/>
              <a:gd name="connsiteX5180" fmla="*/ 386 w 5831992"/>
              <a:gd name="connsiteY5180" fmla="*/ 1259955 h 5823530"/>
              <a:gd name="connsiteX5181" fmla="*/ 16215 w 5831992"/>
              <a:gd name="connsiteY5181" fmla="*/ 1240984 h 5823530"/>
              <a:gd name="connsiteX5182" fmla="*/ 17798 w 5831992"/>
              <a:gd name="connsiteY5182" fmla="*/ 1250501 h 5823530"/>
              <a:gd name="connsiteX5183" fmla="*/ 33628 w 5831992"/>
              <a:gd name="connsiteY5183" fmla="*/ 1245746 h 5823530"/>
              <a:gd name="connsiteX5184" fmla="*/ 35211 w 5831992"/>
              <a:gd name="connsiteY5184" fmla="*/ 1258404 h 5823530"/>
              <a:gd name="connsiteX5185" fmla="*/ 46291 w 5831992"/>
              <a:gd name="connsiteY5185" fmla="*/ 1247316 h 5823530"/>
              <a:gd name="connsiteX5186" fmla="*/ 43126 w 5831992"/>
              <a:gd name="connsiteY5186" fmla="*/ 1247316 h 5823530"/>
              <a:gd name="connsiteX5187" fmla="*/ 43126 w 5831992"/>
              <a:gd name="connsiteY5187" fmla="*/ 1231540 h 5823530"/>
              <a:gd name="connsiteX5188" fmla="*/ 46291 w 5831992"/>
              <a:gd name="connsiteY5188" fmla="*/ 1218867 h 5823530"/>
              <a:gd name="connsiteX5189" fmla="*/ 46291 w 5831992"/>
              <a:gd name="connsiteY5189" fmla="*/ 1176196 h 5823530"/>
              <a:gd name="connsiteX5190" fmla="*/ 54206 w 5831992"/>
              <a:gd name="connsiteY5190" fmla="*/ 1169857 h 5823530"/>
              <a:gd name="connsiteX5191" fmla="*/ 58955 w 5831992"/>
              <a:gd name="connsiteY5191" fmla="*/ 1173074 h 5823530"/>
              <a:gd name="connsiteX5192" fmla="*/ 54206 w 5831992"/>
              <a:gd name="connsiteY5192" fmla="*/ 1214114 h 5823530"/>
              <a:gd name="connsiteX5193" fmla="*/ 49457 w 5831992"/>
              <a:gd name="connsiteY5193" fmla="*/ 1210954 h 5823530"/>
              <a:gd name="connsiteX5194" fmla="*/ 57372 w 5831992"/>
              <a:gd name="connsiteY5194" fmla="*/ 1239401 h 5823530"/>
              <a:gd name="connsiteX5195" fmla="*/ 52623 w 5831992"/>
              <a:gd name="connsiteY5195" fmla="*/ 1245746 h 5823530"/>
              <a:gd name="connsiteX5196" fmla="*/ 54206 w 5831992"/>
              <a:gd name="connsiteY5196" fmla="*/ 1255225 h 5823530"/>
              <a:gd name="connsiteX5197" fmla="*/ 52623 w 5831992"/>
              <a:gd name="connsiteY5197" fmla="*/ 1280511 h 5823530"/>
              <a:gd name="connsiteX5198" fmla="*/ 62121 w 5831992"/>
              <a:gd name="connsiteY5198" fmla="*/ 1296321 h 5823530"/>
              <a:gd name="connsiteX5199" fmla="*/ 58955 w 5831992"/>
              <a:gd name="connsiteY5199" fmla="*/ 1242573 h 5823530"/>
              <a:gd name="connsiteX5200" fmla="*/ 65287 w 5831992"/>
              <a:gd name="connsiteY5200" fmla="*/ 1250501 h 5823530"/>
              <a:gd name="connsiteX5201" fmla="*/ 62121 w 5831992"/>
              <a:gd name="connsiteY5201" fmla="*/ 1266287 h 5823530"/>
              <a:gd name="connsiteX5202" fmla="*/ 66870 w 5831992"/>
              <a:gd name="connsiteY5202" fmla="*/ 1234710 h 5823530"/>
              <a:gd name="connsiteX5203" fmla="*/ 73202 w 5831992"/>
              <a:gd name="connsiteY5203" fmla="*/ 1234710 h 5823530"/>
              <a:gd name="connsiteX5204" fmla="*/ 74785 w 5831992"/>
              <a:gd name="connsiteY5204" fmla="*/ 1225201 h 5823530"/>
              <a:gd name="connsiteX5205" fmla="*/ 70036 w 5831992"/>
              <a:gd name="connsiteY5205" fmla="*/ 1177773 h 5823530"/>
              <a:gd name="connsiteX5206" fmla="*/ 54206 w 5831992"/>
              <a:gd name="connsiteY5206" fmla="*/ 1160414 h 5823530"/>
              <a:gd name="connsiteX5207" fmla="*/ 62121 w 5831992"/>
              <a:gd name="connsiteY5207" fmla="*/ 1160414 h 5823530"/>
              <a:gd name="connsiteX5208" fmla="*/ 57372 w 5831992"/>
              <a:gd name="connsiteY5208" fmla="*/ 1086031 h 5823530"/>
              <a:gd name="connsiteX5209" fmla="*/ 54206 w 5831992"/>
              <a:gd name="connsiteY5209" fmla="*/ 1086031 h 5823530"/>
              <a:gd name="connsiteX5210" fmla="*/ 57372 w 5831992"/>
              <a:gd name="connsiteY5210" fmla="*/ 1074925 h 5823530"/>
              <a:gd name="connsiteX5211" fmla="*/ 52623 w 5831992"/>
              <a:gd name="connsiteY5211" fmla="*/ 1048148 h 5823530"/>
              <a:gd name="connsiteX5212" fmla="*/ 58955 w 5831992"/>
              <a:gd name="connsiteY5212" fmla="*/ 1044999 h 5823530"/>
              <a:gd name="connsiteX5213" fmla="*/ 49457 w 5831992"/>
              <a:gd name="connsiteY5213" fmla="*/ 1044999 h 5823530"/>
              <a:gd name="connsiteX5214" fmla="*/ 44708 w 5831992"/>
              <a:gd name="connsiteY5214" fmla="*/ 1037128 h 5823530"/>
              <a:gd name="connsiteX5215" fmla="*/ 36794 w 5831992"/>
              <a:gd name="connsiteY5215" fmla="*/ 1019741 h 5823530"/>
              <a:gd name="connsiteX5216" fmla="*/ 46291 w 5831992"/>
              <a:gd name="connsiteY5216" fmla="*/ 995990 h 5823530"/>
              <a:gd name="connsiteX5217" fmla="*/ 36794 w 5831992"/>
              <a:gd name="connsiteY5217" fmla="*/ 1003901 h 5823530"/>
              <a:gd name="connsiteX5218" fmla="*/ 36794 w 5831992"/>
              <a:gd name="connsiteY5218" fmla="*/ 995990 h 5823530"/>
              <a:gd name="connsiteX5219" fmla="*/ 39960 w 5831992"/>
              <a:gd name="connsiteY5219" fmla="*/ 994406 h 5823530"/>
              <a:gd name="connsiteX5220" fmla="*/ 39960 w 5831992"/>
              <a:gd name="connsiteY5220" fmla="*/ 992825 h 5823530"/>
              <a:gd name="connsiteX5221" fmla="*/ 49457 w 5831992"/>
              <a:gd name="connsiteY5221" fmla="*/ 992825 h 5823530"/>
              <a:gd name="connsiteX5222" fmla="*/ 44708 w 5831992"/>
              <a:gd name="connsiteY5222" fmla="*/ 980184 h 5823530"/>
              <a:gd name="connsiteX5223" fmla="*/ 39960 w 5831992"/>
              <a:gd name="connsiteY5223" fmla="*/ 992825 h 5823530"/>
              <a:gd name="connsiteX5224" fmla="*/ 36794 w 5831992"/>
              <a:gd name="connsiteY5224" fmla="*/ 983320 h 5823530"/>
              <a:gd name="connsiteX5225" fmla="*/ 36794 w 5831992"/>
              <a:gd name="connsiteY5225" fmla="*/ 978600 h 5823530"/>
              <a:gd name="connsiteX5226" fmla="*/ 41543 w 5831992"/>
              <a:gd name="connsiteY5226" fmla="*/ 973857 h 5823530"/>
              <a:gd name="connsiteX5227" fmla="*/ 44708 w 5831992"/>
              <a:gd name="connsiteY5227" fmla="*/ 975430 h 5823530"/>
              <a:gd name="connsiteX5228" fmla="*/ 44708 w 5831992"/>
              <a:gd name="connsiteY5228" fmla="*/ 978600 h 5823530"/>
              <a:gd name="connsiteX5229" fmla="*/ 46291 w 5831992"/>
              <a:gd name="connsiteY5229" fmla="*/ 977014 h 5823530"/>
              <a:gd name="connsiteX5230" fmla="*/ 51040 w 5831992"/>
              <a:gd name="connsiteY5230" fmla="*/ 994406 h 5823530"/>
              <a:gd name="connsiteX5231" fmla="*/ 60538 w 5831992"/>
              <a:gd name="connsiteY5231" fmla="*/ 989662 h 5823530"/>
              <a:gd name="connsiteX5232" fmla="*/ 62121 w 5831992"/>
              <a:gd name="connsiteY5232" fmla="*/ 1010230 h 5823530"/>
              <a:gd name="connsiteX5233" fmla="*/ 68453 w 5831992"/>
              <a:gd name="connsiteY5233" fmla="*/ 1005486 h 5823530"/>
              <a:gd name="connsiteX5234" fmla="*/ 65287 w 5831992"/>
              <a:gd name="connsiteY5234" fmla="*/ 1011811 h 5823530"/>
              <a:gd name="connsiteX5235" fmla="*/ 65287 w 5831992"/>
              <a:gd name="connsiteY5235" fmla="*/ 1027676 h 5823530"/>
              <a:gd name="connsiteX5236" fmla="*/ 58955 w 5831992"/>
              <a:gd name="connsiteY5236" fmla="*/ 1027676 h 5823530"/>
              <a:gd name="connsiteX5237" fmla="*/ 66870 w 5831992"/>
              <a:gd name="connsiteY5237" fmla="*/ 1040277 h 5823530"/>
              <a:gd name="connsiteX5238" fmla="*/ 70036 w 5831992"/>
              <a:gd name="connsiteY5238" fmla="*/ 1082859 h 5823530"/>
              <a:gd name="connsiteX5239" fmla="*/ 77951 w 5831992"/>
              <a:gd name="connsiteY5239" fmla="*/ 1086031 h 5823530"/>
              <a:gd name="connsiteX5240" fmla="*/ 77951 w 5831992"/>
              <a:gd name="connsiteY5240" fmla="*/ 1111338 h 5823530"/>
              <a:gd name="connsiteX5241" fmla="*/ 77951 w 5831992"/>
              <a:gd name="connsiteY5241" fmla="*/ 1136671 h 5823530"/>
              <a:gd name="connsiteX5242" fmla="*/ 74785 w 5831992"/>
              <a:gd name="connsiteY5242" fmla="*/ 1122421 h 5823530"/>
              <a:gd name="connsiteX5243" fmla="*/ 87448 w 5831992"/>
              <a:gd name="connsiteY5243" fmla="*/ 1111338 h 5823530"/>
              <a:gd name="connsiteX5244" fmla="*/ 90614 w 5831992"/>
              <a:gd name="connsiteY5244" fmla="*/ 1090791 h 5823530"/>
              <a:gd name="connsiteX5245" fmla="*/ 98529 w 5831992"/>
              <a:gd name="connsiteY5245" fmla="*/ 1093955 h 5823530"/>
              <a:gd name="connsiteX5246" fmla="*/ 95363 w 5831992"/>
              <a:gd name="connsiteY5246" fmla="*/ 1089205 h 5823530"/>
              <a:gd name="connsiteX5247" fmla="*/ 93780 w 5831992"/>
              <a:gd name="connsiteY5247" fmla="*/ 1093955 h 5823530"/>
              <a:gd name="connsiteX5248" fmla="*/ 90614 w 5831992"/>
              <a:gd name="connsiteY5248" fmla="*/ 1081271 h 5823530"/>
              <a:gd name="connsiteX5249" fmla="*/ 92197 w 5831992"/>
              <a:gd name="connsiteY5249" fmla="*/ 1022907 h 5823530"/>
              <a:gd name="connsiteX5250" fmla="*/ 93780 w 5831992"/>
              <a:gd name="connsiteY5250" fmla="*/ 1029255 h 5823530"/>
              <a:gd name="connsiteX5251" fmla="*/ 95363 w 5831992"/>
              <a:gd name="connsiteY5251" fmla="*/ 1010230 h 5823530"/>
              <a:gd name="connsiteX5252" fmla="*/ 108027 w 5831992"/>
              <a:gd name="connsiteY5252" fmla="*/ 1021321 h 5823530"/>
              <a:gd name="connsiteX5253" fmla="*/ 111193 w 5831992"/>
              <a:gd name="connsiteY5253" fmla="*/ 1010230 h 5823530"/>
              <a:gd name="connsiteX5254" fmla="*/ 127022 w 5831992"/>
              <a:gd name="connsiteY5254" fmla="*/ 1026086 h 5823530"/>
              <a:gd name="connsiteX5255" fmla="*/ 131771 w 5831992"/>
              <a:gd name="connsiteY5255" fmla="*/ 1026086 h 5823530"/>
              <a:gd name="connsiteX5256" fmla="*/ 138103 w 5831992"/>
              <a:gd name="connsiteY5256" fmla="*/ 1037128 h 5823530"/>
              <a:gd name="connsiteX5257" fmla="*/ 141269 w 5831992"/>
              <a:gd name="connsiteY5257" fmla="*/ 1065466 h 5823530"/>
              <a:gd name="connsiteX5258" fmla="*/ 161847 w 5831992"/>
              <a:gd name="connsiteY5258" fmla="*/ 1049722 h 5823530"/>
              <a:gd name="connsiteX5259" fmla="*/ 165013 w 5831992"/>
              <a:gd name="connsiteY5259" fmla="*/ 1048148 h 5823530"/>
              <a:gd name="connsiteX5260" fmla="*/ 184009 w 5831992"/>
              <a:gd name="connsiteY5260" fmla="*/ 1059169 h 5823530"/>
              <a:gd name="connsiteX5261" fmla="*/ 188757 w 5831992"/>
              <a:gd name="connsiteY5261" fmla="*/ 1074925 h 5823530"/>
              <a:gd name="connsiteX5262" fmla="*/ 185592 w 5831992"/>
              <a:gd name="connsiteY5262" fmla="*/ 1114505 h 5823530"/>
              <a:gd name="connsiteX5263" fmla="*/ 177677 w 5831992"/>
              <a:gd name="connsiteY5263" fmla="*/ 1109755 h 5823530"/>
              <a:gd name="connsiteX5264" fmla="*/ 188757 w 5831992"/>
              <a:gd name="connsiteY5264" fmla="*/ 1119255 h 5823530"/>
              <a:gd name="connsiteX5265" fmla="*/ 190340 w 5831992"/>
              <a:gd name="connsiteY5265" fmla="*/ 1136671 h 5823530"/>
              <a:gd name="connsiteX5266" fmla="*/ 190340 w 5831992"/>
              <a:gd name="connsiteY5266" fmla="*/ 1098686 h 5823530"/>
              <a:gd name="connsiteX5267" fmla="*/ 188757 w 5831992"/>
              <a:gd name="connsiteY5267" fmla="*/ 1098686 h 5823530"/>
              <a:gd name="connsiteX5268" fmla="*/ 188757 w 5831992"/>
              <a:gd name="connsiteY5268" fmla="*/ 1081271 h 5823530"/>
              <a:gd name="connsiteX5269" fmla="*/ 193506 w 5831992"/>
              <a:gd name="connsiteY5269" fmla="*/ 1074925 h 5823530"/>
              <a:gd name="connsiteX5270" fmla="*/ 191923 w 5831992"/>
              <a:gd name="connsiteY5270" fmla="*/ 1065466 h 5823530"/>
              <a:gd name="connsiteX5271" fmla="*/ 198255 w 5831992"/>
              <a:gd name="connsiteY5271" fmla="*/ 1067041 h 5823530"/>
              <a:gd name="connsiteX5272" fmla="*/ 201421 w 5831992"/>
              <a:gd name="connsiteY5272" fmla="*/ 1070189 h 5823530"/>
              <a:gd name="connsiteX5273" fmla="*/ 204587 w 5831992"/>
              <a:gd name="connsiteY5273" fmla="*/ 1084445 h 5823530"/>
              <a:gd name="connsiteX5274" fmla="*/ 222000 w 5831992"/>
              <a:gd name="connsiteY5274" fmla="*/ 1079685 h 5823530"/>
              <a:gd name="connsiteX5275" fmla="*/ 223583 w 5831992"/>
              <a:gd name="connsiteY5275" fmla="*/ 1071763 h 5823530"/>
              <a:gd name="connsiteX5276" fmla="*/ 226748 w 5831992"/>
              <a:gd name="connsiteY5276" fmla="*/ 1071763 h 5823530"/>
              <a:gd name="connsiteX5277" fmla="*/ 228331 w 5831992"/>
              <a:gd name="connsiteY5277" fmla="*/ 1063892 h 5823530"/>
              <a:gd name="connsiteX5278" fmla="*/ 240995 w 5831992"/>
              <a:gd name="connsiteY5278" fmla="*/ 1051297 h 5823530"/>
              <a:gd name="connsiteX5279" fmla="*/ 239412 w 5831992"/>
              <a:gd name="connsiteY5279" fmla="*/ 1060743 h 5823530"/>
              <a:gd name="connsiteX5280" fmla="*/ 245744 w 5831992"/>
              <a:gd name="connsiteY5280" fmla="*/ 1071763 h 5823530"/>
              <a:gd name="connsiteX5281" fmla="*/ 252076 w 5831992"/>
              <a:gd name="connsiteY5281" fmla="*/ 1065466 h 5823530"/>
              <a:gd name="connsiteX5282" fmla="*/ 250493 w 5831992"/>
              <a:gd name="connsiteY5282" fmla="*/ 1057594 h 5823530"/>
              <a:gd name="connsiteX5283" fmla="*/ 258407 w 5831992"/>
              <a:gd name="connsiteY5283" fmla="*/ 1054446 h 5823530"/>
              <a:gd name="connsiteX5284" fmla="*/ 252076 w 5831992"/>
              <a:gd name="connsiteY5284" fmla="*/ 1048148 h 5823530"/>
              <a:gd name="connsiteX5285" fmla="*/ 261573 w 5831992"/>
              <a:gd name="connsiteY5285" fmla="*/ 1044999 h 5823530"/>
              <a:gd name="connsiteX5286" fmla="*/ 269488 w 5831992"/>
              <a:gd name="connsiteY5286" fmla="*/ 1041850 h 5823530"/>
              <a:gd name="connsiteX5287" fmla="*/ 278986 w 5831992"/>
              <a:gd name="connsiteY5287" fmla="*/ 1049722 h 5823530"/>
              <a:gd name="connsiteX5288" fmla="*/ 267905 w 5831992"/>
              <a:gd name="connsiteY5288" fmla="*/ 1032404 h 5823530"/>
              <a:gd name="connsiteX5289" fmla="*/ 271071 w 5831992"/>
              <a:gd name="connsiteY5289" fmla="*/ 1021321 h 5823530"/>
              <a:gd name="connsiteX5290" fmla="*/ 269488 w 5831992"/>
              <a:gd name="connsiteY5290" fmla="*/ 1005486 h 5823530"/>
              <a:gd name="connsiteX5291" fmla="*/ 283735 w 5831992"/>
              <a:gd name="connsiteY5291" fmla="*/ 1003901 h 5823530"/>
              <a:gd name="connsiteX5292" fmla="*/ 269488 w 5831992"/>
              <a:gd name="connsiteY5292" fmla="*/ 988084 h 5823530"/>
              <a:gd name="connsiteX5293" fmla="*/ 282152 w 5831992"/>
              <a:gd name="connsiteY5293" fmla="*/ 980184 h 5823530"/>
              <a:gd name="connsiteX5294" fmla="*/ 272654 w 5831992"/>
              <a:gd name="connsiteY5294" fmla="*/ 962782 h 5823530"/>
              <a:gd name="connsiteX5295" fmla="*/ 255242 w 5831992"/>
              <a:gd name="connsiteY5295" fmla="*/ 956461 h 5823530"/>
              <a:gd name="connsiteX5296" fmla="*/ 261573 w 5831992"/>
              <a:gd name="connsiteY5296" fmla="*/ 954877 h 5823530"/>
              <a:gd name="connsiteX5297" fmla="*/ 269488 w 5831992"/>
              <a:gd name="connsiteY5297" fmla="*/ 950125 h 5823530"/>
              <a:gd name="connsiteX5298" fmla="*/ 282152 w 5831992"/>
              <a:gd name="connsiteY5298" fmla="*/ 945392 h 5823530"/>
              <a:gd name="connsiteX5299" fmla="*/ 253659 w 5831992"/>
              <a:gd name="connsiteY5299" fmla="*/ 943814 h 5823530"/>
              <a:gd name="connsiteX5300" fmla="*/ 247327 w 5831992"/>
              <a:gd name="connsiteY5300" fmla="*/ 937498 h 5823530"/>
              <a:gd name="connsiteX5301" fmla="*/ 234663 w 5831992"/>
              <a:gd name="connsiteY5301" fmla="*/ 939074 h 5823530"/>
              <a:gd name="connsiteX5302" fmla="*/ 214085 w 5831992"/>
              <a:gd name="connsiteY5302" fmla="*/ 924820 h 5823530"/>
              <a:gd name="connsiteX5303" fmla="*/ 237829 w 5831992"/>
              <a:gd name="connsiteY5303" fmla="*/ 916925 h 5823530"/>
              <a:gd name="connsiteX5304" fmla="*/ 229914 w 5831992"/>
              <a:gd name="connsiteY5304" fmla="*/ 910618 h 5823530"/>
              <a:gd name="connsiteX5305" fmla="*/ 210919 w 5831992"/>
              <a:gd name="connsiteY5305" fmla="*/ 916925 h 5823530"/>
              <a:gd name="connsiteX5306" fmla="*/ 210919 w 5831992"/>
              <a:gd name="connsiteY5306" fmla="*/ 890066 h 5823530"/>
              <a:gd name="connsiteX5307" fmla="*/ 204587 w 5831992"/>
              <a:gd name="connsiteY5307" fmla="*/ 883646 h 5823530"/>
              <a:gd name="connsiteX5308" fmla="*/ 209336 w 5831992"/>
              <a:gd name="connsiteY5308" fmla="*/ 877324 h 5823530"/>
              <a:gd name="connsiteX5309" fmla="*/ 199838 w 5831992"/>
              <a:gd name="connsiteY5309" fmla="*/ 874162 h 5823530"/>
              <a:gd name="connsiteX5310" fmla="*/ 204587 w 5831992"/>
              <a:gd name="connsiteY5310" fmla="*/ 861516 h 5823530"/>
              <a:gd name="connsiteX5311" fmla="*/ 195089 w 5831992"/>
              <a:gd name="connsiteY5311" fmla="*/ 845708 h 5823530"/>
              <a:gd name="connsiteX5312" fmla="*/ 198255 w 5831992"/>
              <a:gd name="connsiteY5312" fmla="*/ 839386 h 5823530"/>
              <a:gd name="connsiteX5313" fmla="*/ 188757 w 5831992"/>
              <a:gd name="connsiteY5313" fmla="*/ 833062 h 5823530"/>
              <a:gd name="connsiteX5314" fmla="*/ 199838 w 5831992"/>
              <a:gd name="connsiteY5314" fmla="*/ 823577 h 5823530"/>
              <a:gd name="connsiteX5315" fmla="*/ 184009 w 5831992"/>
              <a:gd name="connsiteY5315" fmla="*/ 828320 h 5823530"/>
              <a:gd name="connsiteX5316" fmla="*/ 180843 w 5831992"/>
              <a:gd name="connsiteY5316" fmla="*/ 815674 h 5823530"/>
              <a:gd name="connsiteX5317" fmla="*/ 174511 w 5831992"/>
              <a:gd name="connsiteY5317" fmla="*/ 815674 h 5823530"/>
              <a:gd name="connsiteX5318" fmla="*/ 176094 w 5831992"/>
              <a:gd name="connsiteY5318" fmla="*/ 798286 h 5823530"/>
              <a:gd name="connsiteX5319" fmla="*/ 172928 w 5831992"/>
              <a:gd name="connsiteY5319" fmla="*/ 761928 h 5823530"/>
              <a:gd name="connsiteX5320" fmla="*/ 168179 w 5831992"/>
              <a:gd name="connsiteY5320" fmla="*/ 769831 h 5823530"/>
              <a:gd name="connsiteX5321" fmla="*/ 169762 w 5831992"/>
              <a:gd name="connsiteY5321" fmla="*/ 818835 h 5823530"/>
              <a:gd name="connsiteX5322" fmla="*/ 168179 w 5831992"/>
              <a:gd name="connsiteY5322" fmla="*/ 818835 h 5823530"/>
              <a:gd name="connsiteX5323" fmla="*/ 165013 w 5831992"/>
              <a:gd name="connsiteY5323" fmla="*/ 817255 h 5823530"/>
              <a:gd name="connsiteX5324" fmla="*/ 163430 w 5831992"/>
              <a:gd name="connsiteY5324" fmla="*/ 807770 h 5823530"/>
              <a:gd name="connsiteX5325" fmla="*/ 141269 w 5831992"/>
              <a:gd name="connsiteY5325" fmla="*/ 809351 h 5823530"/>
              <a:gd name="connsiteX5326" fmla="*/ 141269 w 5831992"/>
              <a:gd name="connsiteY5326" fmla="*/ 795124 h 5823530"/>
              <a:gd name="connsiteX5327" fmla="*/ 144435 w 5831992"/>
              <a:gd name="connsiteY5327" fmla="*/ 779316 h 5823530"/>
              <a:gd name="connsiteX5328" fmla="*/ 130188 w 5831992"/>
              <a:gd name="connsiteY5328" fmla="*/ 804609 h 5823530"/>
              <a:gd name="connsiteX5329" fmla="*/ 127022 w 5831992"/>
              <a:gd name="connsiteY5329" fmla="*/ 799866 h 5823530"/>
              <a:gd name="connsiteX5330" fmla="*/ 117524 w 5831992"/>
              <a:gd name="connsiteY5330" fmla="*/ 801447 h 5823530"/>
              <a:gd name="connsiteX5331" fmla="*/ 112776 w 5831992"/>
              <a:gd name="connsiteY5331" fmla="*/ 788801 h 5823530"/>
              <a:gd name="connsiteX5332" fmla="*/ 111193 w 5831992"/>
              <a:gd name="connsiteY5332" fmla="*/ 804609 h 5823530"/>
              <a:gd name="connsiteX5333" fmla="*/ 103278 w 5831992"/>
              <a:gd name="connsiteY5333" fmla="*/ 806189 h 5823530"/>
              <a:gd name="connsiteX5334" fmla="*/ 96946 w 5831992"/>
              <a:gd name="connsiteY5334" fmla="*/ 788801 h 5823530"/>
              <a:gd name="connsiteX5335" fmla="*/ 95363 w 5831992"/>
              <a:gd name="connsiteY5335" fmla="*/ 801447 h 5823530"/>
              <a:gd name="connsiteX5336" fmla="*/ 90614 w 5831992"/>
              <a:gd name="connsiteY5336" fmla="*/ 799866 h 5823530"/>
              <a:gd name="connsiteX5337" fmla="*/ 90614 w 5831992"/>
              <a:gd name="connsiteY5337" fmla="*/ 793544 h 5823530"/>
              <a:gd name="connsiteX5338" fmla="*/ 87448 w 5831992"/>
              <a:gd name="connsiteY5338" fmla="*/ 787220 h 5823530"/>
              <a:gd name="connsiteX5339" fmla="*/ 89031 w 5831992"/>
              <a:gd name="connsiteY5339" fmla="*/ 777735 h 5823530"/>
              <a:gd name="connsiteX5340" fmla="*/ 98529 w 5831992"/>
              <a:gd name="connsiteY5340" fmla="*/ 777735 h 5823530"/>
              <a:gd name="connsiteX5341" fmla="*/ 98529 w 5831992"/>
              <a:gd name="connsiteY5341" fmla="*/ 769831 h 5823530"/>
              <a:gd name="connsiteX5342" fmla="*/ 108027 w 5831992"/>
              <a:gd name="connsiteY5342" fmla="*/ 761928 h 5823530"/>
              <a:gd name="connsiteX5343" fmla="*/ 85865 w 5831992"/>
              <a:gd name="connsiteY5343" fmla="*/ 752444 h 5823530"/>
              <a:gd name="connsiteX5344" fmla="*/ 84282 w 5831992"/>
              <a:gd name="connsiteY5344" fmla="*/ 749282 h 5823530"/>
              <a:gd name="connsiteX5345" fmla="*/ 81116 w 5831992"/>
              <a:gd name="connsiteY5345" fmla="*/ 741378 h 5823530"/>
              <a:gd name="connsiteX5346" fmla="*/ 90614 w 5831992"/>
              <a:gd name="connsiteY5346" fmla="*/ 736636 h 5823530"/>
              <a:gd name="connsiteX5347" fmla="*/ 79534 w 5831992"/>
              <a:gd name="connsiteY5347" fmla="*/ 730313 h 5823530"/>
              <a:gd name="connsiteX5348" fmla="*/ 76368 w 5831992"/>
              <a:gd name="connsiteY5348" fmla="*/ 709763 h 5823530"/>
              <a:gd name="connsiteX5349" fmla="*/ 68453 w 5831992"/>
              <a:gd name="connsiteY5349" fmla="*/ 705020 h 5823530"/>
              <a:gd name="connsiteX5350" fmla="*/ 66870 w 5831992"/>
              <a:gd name="connsiteY5350" fmla="*/ 695536 h 5823530"/>
              <a:gd name="connsiteX5351" fmla="*/ 57372 w 5831992"/>
              <a:gd name="connsiteY5351" fmla="*/ 686051 h 5823530"/>
              <a:gd name="connsiteX5352" fmla="*/ 58955 w 5831992"/>
              <a:gd name="connsiteY5352" fmla="*/ 678147 h 5823530"/>
              <a:gd name="connsiteX5353" fmla="*/ 62121 w 5831992"/>
              <a:gd name="connsiteY5353" fmla="*/ 673405 h 5823530"/>
              <a:gd name="connsiteX5354" fmla="*/ 47874 w 5831992"/>
              <a:gd name="connsiteY5354" fmla="*/ 654436 h 5823530"/>
              <a:gd name="connsiteX5355" fmla="*/ 68453 w 5831992"/>
              <a:gd name="connsiteY5355" fmla="*/ 643371 h 5823530"/>
              <a:gd name="connsiteX5356" fmla="*/ 55789 w 5831992"/>
              <a:gd name="connsiteY5356" fmla="*/ 637047 h 5823530"/>
              <a:gd name="connsiteX5357" fmla="*/ 68453 w 5831992"/>
              <a:gd name="connsiteY5357" fmla="*/ 632305 h 5823530"/>
              <a:gd name="connsiteX5358" fmla="*/ 58955 w 5831992"/>
              <a:gd name="connsiteY5358" fmla="*/ 629144 h 5823530"/>
              <a:gd name="connsiteX5359" fmla="*/ 58955 w 5831992"/>
              <a:gd name="connsiteY5359" fmla="*/ 619660 h 5823530"/>
              <a:gd name="connsiteX5360" fmla="*/ 70036 w 5831992"/>
              <a:gd name="connsiteY5360" fmla="*/ 613336 h 5823530"/>
              <a:gd name="connsiteX5361" fmla="*/ 77951 w 5831992"/>
              <a:gd name="connsiteY5361" fmla="*/ 613336 h 5823530"/>
              <a:gd name="connsiteX5362" fmla="*/ 82699 w 5831992"/>
              <a:gd name="connsiteY5362" fmla="*/ 610175 h 5823530"/>
              <a:gd name="connsiteX5363" fmla="*/ 87448 w 5831992"/>
              <a:gd name="connsiteY5363" fmla="*/ 608594 h 5823530"/>
              <a:gd name="connsiteX5364" fmla="*/ 71619 w 5831992"/>
              <a:gd name="connsiteY5364" fmla="*/ 611756 h 5823530"/>
              <a:gd name="connsiteX5365" fmla="*/ 57372 w 5831992"/>
              <a:gd name="connsiteY5365" fmla="*/ 613336 h 5823530"/>
              <a:gd name="connsiteX5366" fmla="*/ 65287 w 5831992"/>
              <a:gd name="connsiteY5366" fmla="*/ 603851 h 5823530"/>
              <a:gd name="connsiteX5367" fmla="*/ 74785 w 5831992"/>
              <a:gd name="connsiteY5367" fmla="*/ 597529 h 5823530"/>
              <a:gd name="connsiteX5368" fmla="*/ 81116 w 5831992"/>
              <a:gd name="connsiteY5368" fmla="*/ 595947 h 5823530"/>
              <a:gd name="connsiteX5369" fmla="*/ 93780 w 5831992"/>
              <a:gd name="connsiteY5369" fmla="*/ 588044 h 5823530"/>
              <a:gd name="connsiteX5370" fmla="*/ 76368 w 5831992"/>
              <a:gd name="connsiteY5370" fmla="*/ 589625 h 5823530"/>
              <a:gd name="connsiteX5371" fmla="*/ 57372 w 5831992"/>
              <a:gd name="connsiteY5371" fmla="*/ 595947 h 5823530"/>
              <a:gd name="connsiteX5372" fmla="*/ 60538 w 5831992"/>
              <a:gd name="connsiteY5372" fmla="*/ 591205 h 5823530"/>
              <a:gd name="connsiteX5373" fmla="*/ 58955 w 5831992"/>
              <a:gd name="connsiteY5373" fmla="*/ 584883 h 5823530"/>
              <a:gd name="connsiteX5374" fmla="*/ 46291 w 5831992"/>
              <a:gd name="connsiteY5374" fmla="*/ 578560 h 5823530"/>
              <a:gd name="connsiteX5375" fmla="*/ 57372 w 5831992"/>
              <a:gd name="connsiteY5375" fmla="*/ 567494 h 5823530"/>
              <a:gd name="connsiteX5376" fmla="*/ 52623 w 5831992"/>
              <a:gd name="connsiteY5376" fmla="*/ 559590 h 5823530"/>
              <a:gd name="connsiteX5377" fmla="*/ 46291 w 5831992"/>
              <a:gd name="connsiteY5377" fmla="*/ 567494 h 5823530"/>
              <a:gd name="connsiteX5378" fmla="*/ 36794 w 5831992"/>
              <a:gd name="connsiteY5378" fmla="*/ 562752 h 5823530"/>
              <a:gd name="connsiteX5379" fmla="*/ 41543 w 5831992"/>
              <a:gd name="connsiteY5379" fmla="*/ 554848 h 5823530"/>
              <a:gd name="connsiteX5380" fmla="*/ 36794 w 5831992"/>
              <a:gd name="connsiteY5380" fmla="*/ 543783 h 5823530"/>
              <a:gd name="connsiteX5381" fmla="*/ 57372 w 5831992"/>
              <a:gd name="connsiteY5381" fmla="*/ 543783 h 5823530"/>
              <a:gd name="connsiteX5382" fmla="*/ 57372 w 5831992"/>
              <a:gd name="connsiteY5382" fmla="*/ 546945 h 5823530"/>
              <a:gd name="connsiteX5383" fmla="*/ 60538 w 5831992"/>
              <a:gd name="connsiteY5383" fmla="*/ 545363 h 5823530"/>
              <a:gd name="connsiteX5384" fmla="*/ 55789 w 5831992"/>
              <a:gd name="connsiteY5384" fmla="*/ 537460 h 5823530"/>
              <a:gd name="connsiteX5385" fmla="*/ 47874 w 5831992"/>
              <a:gd name="connsiteY5385" fmla="*/ 534298 h 5823530"/>
              <a:gd name="connsiteX5386" fmla="*/ 46291 w 5831992"/>
              <a:gd name="connsiteY5386" fmla="*/ 524814 h 5823530"/>
              <a:gd name="connsiteX5387" fmla="*/ 57372 w 5831992"/>
              <a:gd name="connsiteY5387" fmla="*/ 527975 h 5823530"/>
              <a:gd name="connsiteX5388" fmla="*/ 70036 w 5831992"/>
              <a:gd name="connsiteY5388" fmla="*/ 532718 h 5823530"/>
              <a:gd name="connsiteX5389" fmla="*/ 73202 w 5831992"/>
              <a:gd name="connsiteY5389" fmla="*/ 539040 h 5823530"/>
              <a:gd name="connsiteX5390" fmla="*/ 82699 w 5831992"/>
              <a:gd name="connsiteY5390" fmla="*/ 524814 h 5823530"/>
              <a:gd name="connsiteX5391" fmla="*/ 73202 w 5831992"/>
              <a:gd name="connsiteY5391" fmla="*/ 527975 h 5823530"/>
              <a:gd name="connsiteX5392" fmla="*/ 70036 w 5831992"/>
              <a:gd name="connsiteY5392" fmla="*/ 527975 h 5823530"/>
              <a:gd name="connsiteX5393" fmla="*/ 54206 w 5831992"/>
              <a:gd name="connsiteY5393" fmla="*/ 520071 h 5823530"/>
              <a:gd name="connsiteX5394" fmla="*/ 52623 w 5831992"/>
              <a:gd name="connsiteY5394" fmla="*/ 515329 h 5823530"/>
              <a:gd name="connsiteX5395" fmla="*/ 63704 w 5831992"/>
              <a:gd name="connsiteY5395" fmla="*/ 507425 h 5823530"/>
              <a:gd name="connsiteX5396" fmla="*/ 71619 w 5831992"/>
              <a:gd name="connsiteY5396" fmla="*/ 512167 h 5823530"/>
              <a:gd name="connsiteX5397" fmla="*/ 85865 w 5831992"/>
              <a:gd name="connsiteY5397" fmla="*/ 513748 h 5823530"/>
              <a:gd name="connsiteX5398" fmla="*/ 93780 w 5831992"/>
              <a:gd name="connsiteY5398" fmla="*/ 515329 h 5823530"/>
              <a:gd name="connsiteX5399" fmla="*/ 77951 w 5831992"/>
              <a:gd name="connsiteY5399" fmla="*/ 510587 h 5823530"/>
              <a:gd name="connsiteX5400" fmla="*/ 90614 w 5831992"/>
              <a:gd name="connsiteY5400" fmla="*/ 505845 h 5823530"/>
              <a:gd name="connsiteX5401" fmla="*/ 76368 w 5831992"/>
              <a:gd name="connsiteY5401" fmla="*/ 502683 h 5823530"/>
              <a:gd name="connsiteX5402" fmla="*/ 63704 w 5831992"/>
              <a:gd name="connsiteY5402" fmla="*/ 497941 h 5823530"/>
              <a:gd name="connsiteX5403" fmla="*/ 68453 w 5831992"/>
              <a:gd name="connsiteY5403" fmla="*/ 493198 h 5823530"/>
              <a:gd name="connsiteX5404" fmla="*/ 71619 w 5831992"/>
              <a:gd name="connsiteY5404" fmla="*/ 486876 h 5823530"/>
              <a:gd name="connsiteX5405" fmla="*/ 63704 w 5831992"/>
              <a:gd name="connsiteY5405" fmla="*/ 478972 h 5823530"/>
              <a:gd name="connsiteX5406" fmla="*/ 70036 w 5831992"/>
              <a:gd name="connsiteY5406" fmla="*/ 471068 h 5823530"/>
              <a:gd name="connsiteX5407" fmla="*/ 89031 w 5831992"/>
              <a:gd name="connsiteY5407" fmla="*/ 469487 h 5823530"/>
              <a:gd name="connsiteX5408" fmla="*/ 90614 w 5831992"/>
              <a:gd name="connsiteY5408" fmla="*/ 474229 h 5823530"/>
              <a:gd name="connsiteX5409" fmla="*/ 96946 w 5831992"/>
              <a:gd name="connsiteY5409" fmla="*/ 471068 h 5823530"/>
              <a:gd name="connsiteX5410" fmla="*/ 93780 w 5831992"/>
              <a:gd name="connsiteY5410" fmla="*/ 467906 h 5823530"/>
              <a:gd name="connsiteX5411" fmla="*/ 95363 w 5831992"/>
              <a:gd name="connsiteY5411" fmla="*/ 466325 h 5823530"/>
              <a:gd name="connsiteX5412" fmla="*/ 74785 w 5831992"/>
              <a:gd name="connsiteY5412" fmla="*/ 463163 h 5823530"/>
              <a:gd name="connsiteX5413" fmla="*/ 73202 w 5831992"/>
              <a:gd name="connsiteY5413" fmla="*/ 455260 h 5823530"/>
              <a:gd name="connsiteX5414" fmla="*/ 92197 w 5831992"/>
              <a:gd name="connsiteY5414" fmla="*/ 452099 h 5823530"/>
              <a:gd name="connsiteX5415" fmla="*/ 103278 w 5831992"/>
              <a:gd name="connsiteY5415" fmla="*/ 447356 h 5823530"/>
              <a:gd name="connsiteX5416" fmla="*/ 106444 w 5831992"/>
              <a:gd name="connsiteY5416" fmla="*/ 437872 h 5823530"/>
              <a:gd name="connsiteX5417" fmla="*/ 133354 w 5831992"/>
              <a:gd name="connsiteY5417" fmla="*/ 433130 h 5823530"/>
              <a:gd name="connsiteX5418" fmla="*/ 114359 w 5831992"/>
              <a:gd name="connsiteY5418" fmla="*/ 425225 h 5823530"/>
              <a:gd name="connsiteX5419" fmla="*/ 108027 w 5831992"/>
              <a:gd name="connsiteY5419" fmla="*/ 426806 h 5823530"/>
              <a:gd name="connsiteX5420" fmla="*/ 103278 w 5831992"/>
              <a:gd name="connsiteY5420" fmla="*/ 431548 h 5823530"/>
              <a:gd name="connsiteX5421" fmla="*/ 84282 w 5831992"/>
              <a:gd name="connsiteY5421" fmla="*/ 433130 h 5823530"/>
              <a:gd name="connsiteX5422" fmla="*/ 95363 w 5831992"/>
              <a:gd name="connsiteY5422" fmla="*/ 420483 h 5823530"/>
              <a:gd name="connsiteX5423" fmla="*/ 84282 w 5831992"/>
              <a:gd name="connsiteY5423" fmla="*/ 417321 h 5823530"/>
              <a:gd name="connsiteX5424" fmla="*/ 73202 w 5831992"/>
              <a:gd name="connsiteY5424" fmla="*/ 417321 h 5823530"/>
              <a:gd name="connsiteX5425" fmla="*/ 82699 w 5831992"/>
              <a:gd name="connsiteY5425" fmla="*/ 415741 h 5823530"/>
              <a:gd name="connsiteX5426" fmla="*/ 90614 w 5831992"/>
              <a:gd name="connsiteY5426" fmla="*/ 410999 h 5823530"/>
              <a:gd name="connsiteX5427" fmla="*/ 84282 w 5831992"/>
              <a:gd name="connsiteY5427" fmla="*/ 404676 h 5823530"/>
              <a:gd name="connsiteX5428" fmla="*/ 74785 w 5831992"/>
              <a:gd name="connsiteY5428" fmla="*/ 404676 h 5823530"/>
              <a:gd name="connsiteX5429" fmla="*/ 84282 w 5831992"/>
              <a:gd name="connsiteY5429" fmla="*/ 403095 h 5823530"/>
              <a:gd name="connsiteX5430" fmla="*/ 90614 w 5831992"/>
              <a:gd name="connsiteY5430" fmla="*/ 395191 h 5823530"/>
              <a:gd name="connsiteX5431" fmla="*/ 81116 w 5831992"/>
              <a:gd name="connsiteY5431" fmla="*/ 395191 h 5823530"/>
              <a:gd name="connsiteX5432" fmla="*/ 70036 w 5831992"/>
              <a:gd name="connsiteY5432" fmla="*/ 393610 h 5823530"/>
              <a:gd name="connsiteX5433" fmla="*/ 70036 w 5831992"/>
              <a:gd name="connsiteY5433" fmla="*/ 385706 h 5823530"/>
              <a:gd name="connsiteX5434" fmla="*/ 74785 w 5831992"/>
              <a:gd name="connsiteY5434" fmla="*/ 393610 h 5823530"/>
              <a:gd name="connsiteX5435" fmla="*/ 71619 w 5831992"/>
              <a:gd name="connsiteY5435" fmla="*/ 380964 h 5823530"/>
              <a:gd name="connsiteX5436" fmla="*/ 70036 w 5831992"/>
              <a:gd name="connsiteY5436" fmla="*/ 377803 h 5823530"/>
              <a:gd name="connsiteX5437" fmla="*/ 87448 w 5831992"/>
              <a:gd name="connsiteY5437" fmla="*/ 365157 h 5823530"/>
              <a:gd name="connsiteX5438" fmla="*/ 95363 w 5831992"/>
              <a:gd name="connsiteY5438" fmla="*/ 365157 h 5823530"/>
              <a:gd name="connsiteX5439" fmla="*/ 100112 w 5831992"/>
              <a:gd name="connsiteY5439" fmla="*/ 358834 h 5823530"/>
              <a:gd name="connsiteX5440" fmla="*/ 85865 w 5831992"/>
              <a:gd name="connsiteY5440" fmla="*/ 361995 h 5823530"/>
              <a:gd name="connsiteX5441" fmla="*/ 71619 w 5831992"/>
              <a:gd name="connsiteY5441" fmla="*/ 361995 h 5823530"/>
              <a:gd name="connsiteX5442" fmla="*/ 76368 w 5831992"/>
              <a:gd name="connsiteY5442" fmla="*/ 352510 h 5823530"/>
              <a:gd name="connsiteX5443" fmla="*/ 109610 w 5831992"/>
              <a:gd name="connsiteY5443" fmla="*/ 352510 h 5823530"/>
              <a:gd name="connsiteX5444" fmla="*/ 122273 w 5831992"/>
              <a:gd name="connsiteY5444" fmla="*/ 335122 h 5823530"/>
              <a:gd name="connsiteX5445" fmla="*/ 119107 w 5831992"/>
              <a:gd name="connsiteY5445" fmla="*/ 324057 h 5823530"/>
              <a:gd name="connsiteX5446" fmla="*/ 123856 w 5831992"/>
              <a:gd name="connsiteY5446" fmla="*/ 325637 h 5823530"/>
              <a:gd name="connsiteX5447" fmla="*/ 134937 w 5831992"/>
              <a:gd name="connsiteY5447" fmla="*/ 319314 h 5823530"/>
              <a:gd name="connsiteX5448" fmla="*/ 123856 w 5831992"/>
              <a:gd name="connsiteY5448" fmla="*/ 311410 h 5823530"/>
              <a:gd name="connsiteX5449" fmla="*/ 115941 w 5831992"/>
              <a:gd name="connsiteY5449" fmla="*/ 314572 h 5823530"/>
              <a:gd name="connsiteX5450" fmla="*/ 111193 w 5831992"/>
              <a:gd name="connsiteY5450" fmla="*/ 308249 h 5823530"/>
              <a:gd name="connsiteX5451" fmla="*/ 117524 w 5831992"/>
              <a:gd name="connsiteY5451" fmla="*/ 301926 h 5823530"/>
              <a:gd name="connsiteX5452" fmla="*/ 120690 w 5831992"/>
              <a:gd name="connsiteY5452" fmla="*/ 306668 h 5823530"/>
              <a:gd name="connsiteX5453" fmla="*/ 130188 w 5831992"/>
              <a:gd name="connsiteY5453" fmla="*/ 297184 h 5823530"/>
              <a:gd name="connsiteX5454" fmla="*/ 136520 w 5831992"/>
              <a:gd name="connsiteY5454" fmla="*/ 298764 h 5823530"/>
              <a:gd name="connsiteX5455" fmla="*/ 136520 w 5831992"/>
              <a:gd name="connsiteY5455" fmla="*/ 308249 h 5823530"/>
              <a:gd name="connsiteX5456" fmla="*/ 147601 w 5831992"/>
              <a:gd name="connsiteY5456" fmla="*/ 300345 h 5823530"/>
              <a:gd name="connsiteX5457" fmla="*/ 147601 w 5831992"/>
              <a:gd name="connsiteY5457" fmla="*/ 286119 h 5823530"/>
              <a:gd name="connsiteX5458" fmla="*/ 149184 w 5831992"/>
              <a:gd name="connsiteY5458" fmla="*/ 286119 h 5823530"/>
              <a:gd name="connsiteX5459" fmla="*/ 152350 w 5831992"/>
              <a:gd name="connsiteY5459" fmla="*/ 281377 h 5823530"/>
              <a:gd name="connsiteX5460" fmla="*/ 152350 w 5831992"/>
              <a:gd name="connsiteY5460" fmla="*/ 282957 h 5823530"/>
              <a:gd name="connsiteX5461" fmla="*/ 157098 w 5831992"/>
              <a:gd name="connsiteY5461" fmla="*/ 284537 h 5823530"/>
              <a:gd name="connsiteX5462" fmla="*/ 155515 w 5831992"/>
              <a:gd name="connsiteY5462" fmla="*/ 290861 h 5823530"/>
              <a:gd name="connsiteX5463" fmla="*/ 161847 w 5831992"/>
              <a:gd name="connsiteY5463" fmla="*/ 290861 h 5823530"/>
              <a:gd name="connsiteX5464" fmla="*/ 160264 w 5831992"/>
              <a:gd name="connsiteY5464" fmla="*/ 267149 h 5823530"/>
              <a:gd name="connsiteX5465" fmla="*/ 160264 w 5831992"/>
              <a:gd name="connsiteY5465" fmla="*/ 252922 h 5823530"/>
              <a:gd name="connsiteX5466" fmla="*/ 174511 w 5831992"/>
              <a:gd name="connsiteY5466" fmla="*/ 252922 h 5823530"/>
              <a:gd name="connsiteX5467" fmla="*/ 176094 w 5831992"/>
              <a:gd name="connsiteY5467" fmla="*/ 257664 h 5823530"/>
              <a:gd name="connsiteX5468" fmla="*/ 180843 w 5831992"/>
              <a:gd name="connsiteY5468" fmla="*/ 252922 h 5823530"/>
              <a:gd name="connsiteX5469" fmla="*/ 184009 w 5831992"/>
              <a:gd name="connsiteY5469" fmla="*/ 252922 h 5823530"/>
              <a:gd name="connsiteX5470" fmla="*/ 195089 w 5831992"/>
              <a:gd name="connsiteY5470" fmla="*/ 243437 h 5823530"/>
              <a:gd name="connsiteX5471" fmla="*/ 198255 w 5831992"/>
              <a:gd name="connsiteY5471" fmla="*/ 230792 h 5823530"/>
              <a:gd name="connsiteX5472" fmla="*/ 212502 w 5831992"/>
              <a:gd name="connsiteY5472" fmla="*/ 238695 h 5823530"/>
              <a:gd name="connsiteX5473" fmla="*/ 264739 w 5831992"/>
              <a:gd name="connsiteY5473" fmla="*/ 252922 h 5823530"/>
              <a:gd name="connsiteX5474" fmla="*/ 256825 w 5831992"/>
              <a:gd name="connsiteY5474" fmla="*/ 257664 h 5823530"/>
              <a:gd name="connsiteX5475" fmla="*/ 252076 w 5831992"/>
              <a:gd name="connsiteY5475" fmla="*/ 257664 h 5823530"/>
              <a:gd name="connsiteX5476" fmla="*/ 250493 w 5831992"/>
              <a:gd name="connsiteY5476" fmla="*/ 257664 h 5823530"/>
              <a:gd name="connsiteX5477" fmla="*/ 245744 w 5831992"/>
              <a:gd name="connsiteY5477" fmla="*/ 259246 h 5823530"/>
              <a:gd name="connsiteX5478" fmla="*/ 226748 w 5831992"/>
              <a:gd name="connsiteY5478" fmla="*/ 263988 h 5823530"/>
              <a:gd name="connsiteX5479" fmla="*/ 206170 w 5831992"/>
              <a:gd name="connsiteY5479" fmla="*/ 276634 h 5823530"/>
              <a:gd name="connsiteX5480" fmla="*/ 214085 w 5831992"/>
              <a:gd name="connsiteY5480" fmla="*/ 278215 h 5823530"/>
              <a:gd name="connsiteX5481" fmla="*/ 245744 w 5831992"/>
              <a:gd name="connsiteY5481" fmla="*/ 267149 h 5823530"/>
              <a:gd name="connsiteX5482" fmla="*/ 277403 w 5831992"/>
              <a:gd name="connsiteY5482" fmla="*/ 256084 h 5823530"/>
              <a:gd name="connsiteX5483" fmla="*/ 286901 w 5831992"/>
              <a:gd name="connsiteY5483" fmla="*/ 259246 h 5823530"/>
              <a:gd name="connsiteX5484" fmla="*/ 286901 w 5831992"/>
              <a:gd name="connsiteY5484" fmla="*/ 260826 h 5823530"/>
              <a:gd name="connsiteX5485" fmla="*/ 290067 w 5831992"/>
              <a:gd name="connsiteY5485" fmla="*/ 262406 h 5823530"/>
              <a:gd name="connsiteX5486" fmla="*/ 293233 w 5831992"/>
              <a:gd name="connsiteY5486" fmla="*/ 260826 h 5823530"/>
              <a:gd name="connsiteX5487" fmla="*/ 297981 w 5831992"/>
              <a:gd name="connsiteY5487" fmla="*/ 262406 h 5823530"/>
              <a:gd name="connsiteX5488" fmla="*/ 320143 w 5831992"/>
              <a:gd name="connsiteY5488" fmla="*/ 265568 h 5823530"/>
              <a:gd name="connsiteX5489" fmla="*/ 294816 w 5831992"/>
              <a:gd name="connsiteY5489" fmla="*/ 257664 h 5823530"/>
              <a:gd name="connsiteX5490" fmla="*/ 288484 w 5831992"/>
              <a:gd name="connsiteY5490" fmla="*/ 256084 h 5823530"/>
              <a:gd name="connsiteX5491" fmla="*/ 315394 w 5831992"/>
              <a:gd name="connsiteY5491" fmla="*/ 245019 h 5823530"/>
              <a:gd name="connsiteX5492" fmla="*/ 329640 w 5831992"/>
              <a:gd name="connsiteY5492" fmla="*/ 241857 h 5823530"/>
              <a:gd name="connsiteX5493" fmla="*/ 342304 w 5831992"/>
              <a:gd name="connsiteY5493" fmla="*/ 235534 h 5823530"/>
              <a:gd name="connsiteX5494" fmla="*/ 324892 w 5831992"/>
              <a:gd name="connsiteY5494" fmla="*/ 235534 h 5823530"/>
              <a:gd name="connsiteX5495" fmla="*/ 307479 w 5831992"/>
              <a:gd name="connsiteY5495" fmla="*/ 241857 h 5823530"/>
              <a:gd name="connsiteX5496" fmla="*/ 288484 w 5831992"/>
              <a:gd name="connsiteY5496" fmla="*/ 248180 h 5823530"/>
              <a:gd name="connsiteX5497" fmla="*/ 272654 w 5831992"/>
              <a:gd name="connsiteY5497" fmla="*/ 251342 h 5823530"/>
              <a:gd name="connsiteX5498" fmla="*/ 229914 w 5831992"/>
              <a:gd name="connsiteY5498" fmla="*/ 237115 h 5823530"/>
              <a:gd name="connsiteX5499" fmla="*/ 234663 w 5831992"/>
              <a:gd name="connsiteY5499" fmla="*/ 233953 h 5823530"/>
              <a:gd name="connsiteX5500" fmla="*/ 236246 w 5831992"/>
              <a:gd name="connsiteY5500" fmla="*/ 237115 h 5823530"/>
              <a:gd name="connsiteX5501" fmla="*/ 248910 w 5831992"/>
              <a:gd name="connsiteY5501" fmla="*/ 237115 h 5823530"/>
              <a:gd name="connsiteX5502" fmla="*/ 256825 w 5831992"/>
              <a:gd name="connsiteY5502" fmla="*/ 243437 h 5823530"/>
              <a:gd name="connsiteX5503" fmla="*/ 271071 w 5831992"/>
              <a:gd name="connsiteY5503" fmla="*/ 237115 h 5823530"/>
              <a:gd name="connsiteX5504" fmla="*/ 285318 w 5831992"/>
              <a:gd name="connsiteY5504" fmla="*/ 213403 h 5823530"/>
              <a:gd name="connsiteX5505" fmla="*/ 283735 w 5831992"/>
              <a:gd name="connsiteY5505" fmla="*/ 211822 h 5823530"/>
              <a:gd name="connsiteX5506" fmla="*/ 301147 w 5831992"/>
              <a:gd name="connsiteY5506" fmla="*/ 203919 h 5823530"/>
              <a:gd name="connsiteX5507" fmla="*/ 291650 w 5831992"/>
              <a:gd name="connsiteY5507" fmla="*/ 203919 h 5823530"/>
              <a:gd name="connsiteX5508" fmla="*/ 282152 w 5831992"/>
              <a:gd name="connsiteY5508" fmla="*/ 207080 h 5823530"/>
              <a:gd name="connsiteX5509" fmla="*/ 280569 w 5831992"/>
              <a:gd name="connsiteY5509" fmla="*/ 199177 h 5823530"/>
              <a:gd name="connsiteX5510" fmla="*/ 266322 w 5831992"/>
              <a:gd name="connsiteY5510" fmla="*/ 192853 h 5823530"/>
              <a:gd name="connsiteX5511" fmla="*/ 255242 w 5831992"/>
              <a:gd name="connsiteY5511" fmla="*/ 188111 h 5823530"/>
              <a:gd name="connsiteX5512" fmla="*/ 250493 w 5831992"/>
              <a:gd name="connsiteY5512" fmla="*/ 189692 h 5823530"/>
              <a:gd name="connsiteX5513" fmla="*/ 247327 w 5831992"/>
              <a:gd name="connsiteY5513" fmla="*/ 200757 h 5823530"/>
              <a:gd name="connsiteX5514" fmla="*/ 229914 w 5831992"/>
              <a:gd name="connsiteY5514" fmla="*/ 208661 h 5823530"/>
              <a:gd name="connsiteX5515" fmla="*/ 229914 w 5831992"/>
              <a:gd name="connsiteY5515" fmla="*/ 219726 h 5823530"/>
              <a:gd name="connsiteX5516" fmla="*/ 237829 w 5831992"/>
              <a:gd name="connsiteY5516" fmla="*/ 222888 h 5823530"/>
              <a:gd name="connsiteX5517" fmla="*/ 234663 w 5831992"/>
              <a:gd name="connsiteY5517" fmla="*/ 232373 h 5823530"/>
              <a:gd name="connsiteX5518" fmla="*/ 223583 w 5831992"/>
              <a:gd name="connsiteY5518" fmla="*/ 235534 h 5823530"/>
              <a:gd name="connsiteX5519" fmla="*/ 210919 w 5831992"/>
              <a:gd name="connsiteY5519" fmla="*/ 222888 h 5823530"/>
              <a:gd name="connsiteX5520" fmla="*/ 195089 w 5831992"/>
              <a:gd name="connsiteY5520" fmla="*/ 221307 h 5823530"/>
              <a:gd name="connsiteX5521" fmla="*/ 196672 w 5831992"/>
              <a:gd name="connsiteY5521" fmla="*/ 214984 h 5823530"/>
              <a:gd name="connsiteX5522" fmla="*/ 204587 w 5831992"/>
              <a:gd name="connsiteY5522" fmla="*/ 210242 h 5823530"/>
              <a:gd name="connsiteX5523" fmla="*/ 210919 w 5831992"/>
              <a:gd name="connsiteY5523" fmla="*/ 177046 h 5823530"/>
              <a:gd name="connsiteX5524" fmla="*/ 258407 w 5831992"/>
              <a:gd name="connsiteY5524" fmla="*/ 164400 h 5823530"/>
              <a:gd name="connsiteX5525" fmla="*/ 266322 w 5831992"/>
              <a:gd name="connsiteY5525" fmla="*/ 159657 h 5823530"/>
              <a:gd name="connsiteX5526" fmla="*/ 321726 w 5831992"/>
              <a:gd name="connsiteY5526" fmla="*/ 140688 h 5823530"/>
              <a:gd name="connsiteX5527" fmla="*/ 328058 w 5831992"/>
              <a:gd name="connsiteY5527" fmla="*/ 140688 h 5823530"/>
              <a:gd name="connsiteX5528" fmla="*/ 331223 w 5831992"/>
              <a:gd name="connsiteY5528" fmla="*/ 139107 h 5823530"/>
              <a:gd name="connsiteX5529" fmla="*/ 332806 w 5831992"/>
              <a:gd name="connsiteY5529" fmla="*/ 139107 h 5823530"/>
              <a:gd name="connsiteX5530" fmla="*/ 335972 w 5831992"/>
              <a:gd name="connsiteY5530" fmla="*/ 137527 h 5823530"/>
              <a:gd name="connsiteX5531" fmla="*/ 342304 w 5831992"/>
              <a:gd name="connsiteY5531" fmla="*/ 135946 h 5823530"/>
              <a:gd name="connsiteX5532" fmla="*/ 350219 w 5831992"/>
              <a:gd name="connsiteY5532" fmla="*/ 139107 h 5823530"/>
              <a:gd name="connsiteX5533" fmla="*/ 361300 w 5831992"/>
              <a:gd name="connsiteY5533" fmla="*/ 128042 h 5823530"/>
              <a:gd name="connsiteX5534" fmla="*/ 366049 w 5831992"/>
              <a:gd name="connsiteY5534" fmla="*/ 134365 h 5823530"/>
              <a:gd name="connsiteX5535" fmla="*/ 370797 w 5831992"/>
              <a:gd name="connsiteY5535" fmla="*/ 123300 h 5823530"/>
              <a:gd name="connsiteX5536" fmla="*/ 370797 w 5831992"/>
              <a:gd name="connsiteY5536" fmla="*/ 121719 h 5823530"/>
              <a:gd name="connsiteX5537" fmla="*/ 372380 w 5831992"/>
              <a:gd name="connsiteY5537" fmla="*/ 104331 h 5823530"/>
              <a:gd name="connsiteX5538" fmla="*/ 380295 w 5831992"/>
              <a:gd name="connsiteY5538" fmla="*/ 98008 h 5823530"/>
              <a:gd name="connsiteX5539" fmla="*/ 377129 w 5831992"/>
              <a:gd name="connsiteY5539" fmla="*/ 96427 h 5823530"/>
              <a:gd name="connsiteX5540" fmla="*/ 380295 w 5831992"/>
              <a:gd name="connsiteY5540" fmla="*/ 90104 h 5823530"/>
              <a:gd name="connsiteX5541" fmla="*/ 380295 w 5831992"/>
              <a:gd name="connsiteY5541" fmla="*/ 86942 h 5823530"/>
              <a:gd name="connsiteX5542" fmla="*/ 372380 w 5831992"/>
              <a:gd name="connsiteY5542" fmla="*/ 86942 h 5823530"/>
              <a:gd name="connsiteX5543" fmla="*/ 370797 w 5831992"/>
              <a:gd name="connsiteY5543" fmla="*/ 85362 h 5823530"/>
              <a:gd name="connsiteX5544" fmla="*/ 369214 w 5831992"/>
              <a:gd name="connsiteY5544" fmla="*/ 79038 h 5823530"/>
              <a:gd name="connsiteX5545" fmla="*/ 374359 w 5831992"/>
              <a:gd name="connsiteY5545" fmla="*/ 81212 h 5823530"/>
              <a:gd name="connsiteX5546" fmla="*/ 376983 w 5831992"/>
              <a:gd name="connsiteY5546" fmla="*/ 77656 h 5823530"/>
              <a:gd name="connsiteX5547" fmla="*/ 386627 w 5831992"/>
              <a:gd name="connsiteY5547" fmla="*/ 80619 h 5823530"/>
              <a:gd name="connsiteX5548" fmla="*/ 380295 w 5831992"/>
              <a:gd name="connsiteY5548" fmla="*/ 82200 h 5823530"/>
              <a:gd name="connsiteX5549" fmla="*/ 388210 w 5831992"/>
              <a:gd name="connsiteY5549" fmla="*/ 82200 h 5823530"/>
              <a:gd name="connsiteX5550" fmla="*/ 391376 w 5831992"/>
              <a:gd name="connsiteY5550" fmla="*/ 90104 h 5823530"/>
              <a:gd name="connsiteX5551" fmla="*/ 397708 w 5831992"/>
              <a:gd name="connsiteY5551" fmla="*/ 90104 h 5823530"/>
              <a:gd name="connsiteX5552" fmla="*/ 392959 w 5831992"/>
              <a:gd name="connsiteY5552" fmla="*/ 93265 h 5823530"/>
              <a:gd name="connsiteX5553" fmla="*/ 399291 w 5831992"/>
              <a:gd name="connsiteY5553" fmla="*/ 93265 h 5823530"/>
              <a:gd name="connsiteX5554" fmla="*/ 400873 w 5831992"/>
              <a:gd name="connsiteY5554" fmla="*/ 99588 h 5823530"/>
              <a:gd name="connsiteX5555" fmla="*/ 381878 w 5831992"/>
              <a:gd name="connsiteY5555" fmla="*/ 113815 h 5823530"/>
              <a:gd name="connsiteX5556" fmla="*/ 391376 w 5831992"/>
              <a:gd name="connsiteY5556" fmla="*/ 116977 h 5823530"/>
              <a:gd name="connsiteX5557" fmla="*/ 396125 w 5831992"/>
              <a:gd name="connsiteY5557" fmla="*/ 121719 h 5823530"/>
              <a:gd name="connsiteX5558" fmla="*/ 396125 w 5831992"/>
              <a:gd name="connsiteY5558" fmla="*/ 128042 h 5823530"/>
              <a:gd name="connsiteX5559" fmla="*/ 386627 w 5831992"/>
              <a:gd name="connsiteY5559" fmla="*/ 132784 h 5823530"/>
              <a:gd name="connsiteX5560" fmla="*/ 394542 w 5831992"/>
              <a:gd name="connsiteY5560" fmla="*/ 135946 h 5823530"/>
              <a:gd name="connsiteX5561" fmla="*/ 392959 w 5831992"/>
              <a:gd name="connsiteY5561" fmla="*/ 143850 h 5823530"/>
              <a:gd name="connsiteX5562" fmla="*/ 394542 w 5831992"/>
              <a:gd name="connsiteY5562" fmla="*/ 151753 h 5823530"/>
              <a:gd name="connsiteX5563" fmla="*/ 389793 w 5831992"/>
              <a:gd name="connsiteY5563" fmla="*/ 156495 h 5823530"/>
              <a:gd name="connsiteX5564" fmla="*/ 400873 w 5831992"/>
              <a:gd name="connsiteY5564" fmla="*/ 151753 h 5823530"/>
              <a:gd name="connsiteX5565" fmla="*/ 408788 w 5831992"/>
              <a:gd name="connsiteY5565" fmla="*/ 164400 h 5823530"/>
              <a:gd name="connsiteX5566" fmla="*/ 423035 w 5831992"/>
              <a:gd name="connsiteY5566" fmla="*/ 165980 h 5823530"/>
              <a:gd name="connsiteX5567" fmla="*/ 446779 w 5831992"/>
              <a:gd name="connsiteY5567" fmla="*/ 167561 h 5823530"/>
              <a:gd name="connsiteX5568" fmla="*/ 462609 w 5831992"/>
              <a:gd name="connsiteY5568" fmla="*/ 158077 h 5823530"/>
              <a:gd name="connsiteX5569" fmla="*/ 457860 w 5831992"/>
              <a:gd name="connsiteY5569" fmla="*/ 162819 h 5823530"/>
              <a:gd name="connsiteX5570" fmla="*/ 461026 w 5831992"/>
              <a:gd name="connsiteY5570" fmla="*/ 167561 h 5823530"/>
              <a:gd name="connsiteX5571" fmla="*/ 459443 w 5831992"/>
              <a:gd name="connsiteY5571" fmla="*/ 169142 h 5823530"/>
              <a:gd name="connsiteX5572" fmla="*/ 453111 w 5831992"/>
              <a:gd name="connsiteY5572" fmla="*/ 175465 h 5823530"/>
              <a:gd name="connsiteX5573" fmla="*/ 457860 w 5831992"/>
              <a:gd name="connsiteY5573" fmla="*/ 180207 h 5823530"/>
              <a:gd name="connsiteX5574" fmla="*/ 456277 w 5831992"/>
              <a:gd name="connsiteY5574" fmla="*/ 183369 h 5823530"/>
              <a:gd name="connsiteX5575" fmla="*/ 464192 w 5831992"/>
              <a:gd name="connsiteY5575" fmla="*/ 189692 h 5823530"/>
              <a:gd name="connsiteX5576" fmla="*/ 470524 w 5831992"/>
              <a:gd name="connsiteY5576" fmla="*/ 192853 h 5823530"/>
              <a:gd name="connsiteX5577" fmla="*/ 483187 w 5831992"/>
              <a:gd name="connsiteY5577" fmla="*/ 189692 h 5823530"/>
              <a:gd name="connsiteX5578" fmla="*/ 492685 w 5831992"/>
              <a:gd name="connsiteY5578" fmla="*/ 186530 h 5823530"/>
              <a:gd name="connsiteX5579" fmla="*/ 494268 w 5831992"/>
              <a:gd name="connsiteY5579" fmla="*/ 177046 h 5823530"/>
              <a:gd name="connsiteX5580" fmla="*/ 506932 w 5831992"/>
              <a:gd name="connsiteY5580" fmla="*/ 172304 h 5823530"/>
              <a:gd name="connsiteX5581" fmla="*/ 503766 w 5831992"/>
              <a:gd name="connsiteY5581" fmla="*/ 169142 h 5823530"/>
              <a:gd name="connsiteX5582" fmla="*/ 499017 w 5831992"/>
              <a:gd name="connsiteY5582" fmla="*/ 170722 h 5823530"/>
              <a:gd name="connsiteX5583" fmla="*/ 497434 w 5831992"/>
              <a:gd name="connsiteY5583" fmla="*/ 170722 h 5823530"/>
              <a:gd name="connsiteX5584" fmla="*/ 487936 w 5831992"/>
              <a:gd name="connsiteY5584" fmla="*/ 156495 h 5823530"/>
              <a:gd name="connsiteX5585" fmla="*/ 480021 w 5831992"/>
              <a:gd name="connsiteY5585" fmla="*/ 153335 h 5823530"/>
              <a:gd name="connsiteX5586" fmla="*/ 465775 w 5831992"/>
              <a:gd name="connsiteY5586" fmla="*/ 156495 h 5823530"/>
              <a:gd name="connsiteX5587" fmla="*/ 462609 w 5831992"/>
              <a:gd name="connsiteY5587" fmla="*/ 147011 h 5823530"/>
              <a:gd name="connsiteX5588" fmla="*/ 465775 w 5831992"/>
              <a:gd name="connsiteY5588" fmla="*/ 134365 h 5823530"/>
              <a:gd name="connsiteX5589" fmla="*/ 465775 w 5831992"/>
              <a:gd name="connsiteY5589" fmla="*/ 131204 h 5823530"/>
              <a:gd name="connsiteX5590" fmla="*/ 465775 w 5831992"/>
              <a:gd name="connsiteY5590" fmla="*/ 129623 h 5823530"/>
              <a:gd name="connsiteX5591" fmla="*/ 473690 w 5831992"/>
              <a:gd name="connsiteY5591" fmla="*/ 126462 h 5823530"/>
              <a:gd name="connsiteX5592" fmla="*/ 468941 w 5831992"/>
              <a:gd name="connsiteY5592" fmla="*/ 112235 h 5823530"/>
              <a:gd name="connsiteX5593" fmla="*/ 480021 w 5831992"/>
              <a:gd name="connsiteY5593" fmla="*/ 110653 h 5823530"/>
              <a:gd name="connsiteX5594" fmla="*/ 484770 w 5831992"/>
              <a:gd name="connsiteY5594" fmla="*/ 101169 h 5823530"/>
              <a:gd name="connsiteX5595" fmla="*/ 486353 w 5831992"/>
              <a:gd name="connsiteY5595" fmla="*/ 104331 h 5823530"/>
              <a:gd name="connsiteX5596" fmla="*/ 489519 w 5831992"/>
              <a:gd name="connsiteY5596" fmla="*/ 99588 h 5823530"/>
              <a:gd name="connsiteX5597" fmla="*/ 495851 w 5831992"/>
              <a:gd name="connsiteY5597" fmla="*/ 104331 h 5823530"/>
              <a:gd name="connsiteX5598" fmla="*/ 511681 w 5831992"/>
              <a:gd name="connsiteY5598" fmla="*/ 104331 h 5823530"/>
              <a:gd name="connsiteX5599" fmla="*/ 516429 w 5831992"/>
              <a:gd name="connsiteY5599" fmla="*/ 82200 h 5823530"/>
              <a:gd name="connsiteX5600" fmla="*/ 532259 w 5831992"/>
              <a:gd name="connsiteY5600" fmla="*/ 90104 h 5823530"/>
              <a:gd name="connsiteX5601" fmla="*/ 537008 w 5831992"/>
              <a:gd name="connsiteY5601" fmla="*/ 99588 h 5823530"/>
              <a:gd name="connsiteX5602" fmla="*/ 532259 w 5831992"/>
              <a:gd name="connsiteY5602" fmla="*/ 94846 h 5823530"/>
              <a:gd name="connsiteX5603" fmla="*/ 535425 w 5831992"/>
              <a:gd name="connsiteY5603" fmla="*/ 93265 h 5823530"/>
              <a:gd name="connsiteX5604" fmla="*/ 543340 w 5831992"/>
              <a:gd name="connsiteY5604" fmla="*/ 99588 h 5823530"/>
              <a:gd name="connsiteX5605" fmla="*/ 551254 w 5831992"/>
              <a:gd name="connsiteY5605" fmla="*/ 91684 h 5823530"/>
              <a:gd name="connsiteX5606" fmla="*/ 549671 w 5831992"/>
              <a:gd name="connsiteY5606" fmla="*/ 88523 h 5823530"/>
              <a:gd name="connsiteX5607" fmla="*/ 559169 w 5831992"/>
              <a:gd name="connsiteY5607" fmla="*/ 86942 h 5823530"/>
              <a:gd name="connsiteX5608" fmla="*/ 560752 w 5831992"/>
              <a:gd name="connsiteY5608" fmla="*/ 93265 h 5823530"/>
              <a:gd name="connsiteX5609" fmla="*/ 573416 w 5831992"/>
              <a:gd name="connsiteY5609" fmla="*/ 99588 h 5823530"/>
              <a:gd name="connsiteX5610" fmla="*/ 570250 w 5831992"/>
              <a:gd name="connsiteY5610" fmla="*/ 104331 h 5823530"/>
              <a:gd name="connsiteX5611" fmla="*/ 565501 w 5831992"/>
              <a:gd name="connsiteY5611" fmla="*/ 110653 h 5823530"/>
              <a:gd name="connsiteX5612" fmla="*/ 570250 w 5831992"/>
              <a:gd name="connsiteY5612" fmla="*/ 105911 h 5823530"/>
              <a:gd name="connsiteX5613" fmla="*/ 573416 w 5831992"/>
              <a:gd name="connsiteY5613" fmla="*/ 105911 h 5823530"/>
              <a:gd name="connsiteX5614" fmla="*/ 573416 w 5831992"/>
              <a:gd name="connsiteY5614" fmla="*/ 107492 h 5823530"/>
              <a:gd name="connsiteX5615" fmla="*/ 568667 w 5831992"/>
              <a:gd name="connsiteY5615" fmla="*/ 115396 h 5823530"/>
              <a:gd name="connsiteX5616" fmla="*/ 581331 w 5831992"/>
              <a:gd name="connsiteY5616" fmla="*/ 104331 h 5823530"/>
              <a:gd name="connsiteX5617" fmla="*/ 586079 w 5831992"/>
              <a:gd name="connsiteY5617" fmla="*/ 107492 h 5823530"/>
              <a:gd name="connsiteX5618" fmla="*/ 586079 w 5831992"/>
              <a:gd name="connsiteY5618" fmla="*/ 118557 h 5823530"/>
              <a:gd name="connsiteX5619" fmla="*/ 597160 w 5831992"/>
              <a:gd name="connsiteY5619" fmla="*/ 118557 h 5823530"/>
              <a:gd name="connsiteX5620" fmla="*/ 595577 w 5831992"/>
              <a:gd name="connsiteY5620" fmla="*/ 112235 h 5823530"/>
              <a:gd name="connsiteX5621" fmla="*/ 606658 w 5831992"/>
              <a:gd name="connsiteY5621" fmla="*/ 112235 h 5823530"/>
              <a:gd name="connsiteX5622" fmla="*/ 605075 w 5831992"/>
              <a:gd name="connsiteY5622" fmla="*/ 131204 h 5823530"/>
              <a:gd name="connsiteX5623" fmla="*/ 608241 w 5831992"/>
              <a:gd name="connsiteY5623" fmla="*/ 142269 h 5823530"/>
              <a:gd name="connsiteX5624" fmla="*/ 600326 w 5831992"/>
              <a:gd name="connsiteY5624" fmla="*/ 142269 h 5823530"/>
              <a:gd name="connsiteX5625" fmla="*/ 600326 w 5831992"/>
              <a:gd name="connsiteY5625" fmla="*/ 154915 h 5823530"/>
              <a:gd name="connsiteX5626" fmla="*/ 617739 w 5831992"/>
              <a:gd name="connsiteY5626" fmla="*/ 175465 h 5823530"/>
              <a:gd name="connsiteX5627" fmla="*/ 619321 w 5831992"/>
              <a:gd name="connsiteY5627" fmla="*/ 175465 h 5823530"/>
              <a:gd name="connsiteX5628" fmla="*/ 633568 w 5831992"/>
              <a:gd name="connsiteY5628" fmla="*/ 175465 h 5823530"/>
              <a:gd name="connsiteX5629" fmla="*/ 638317 w 5831992"/>
              <a:gd name="connsiteY5629" fmla="*/ 178626 h 5823530"/>
              <a:gd name="connsiteX5630" fmla="*/ 635151 w 5831992"/>
              <a:gd name="connsiteY5630" fmla="*/ 188111 h 5823530"/>
              <a:gd name="connsiteX5631" fmla="*/ 643066 w 5831992"/>
              <a:gd name="connsiteY5631" fmla="*/ 183369 h 5823530"/>
              <a:gd name="connsiteX5632" fmla="*/ 643066 w 5831992"/>
              <a:gd name="connsiteY5632" fmla="*/ 177046 h 5823530"/>
              <a:gd name="connsiteX5633" fmla="*/ 657312 w 5831992"/>
              <a:gd name="connsiteY5633" fmla="*/ 177046 h 5823530"/>
              <a:gd name="connsiteX5634" fmla="*/ 658895 w 5831992"/>
              <a:gd name="connsiteY5634" fmla="*/ 169142 h 5823530"/>
              <a:gd name="connsiteX5635" fmla="*/ 662061 w 5831992"/>
              <a:gd name="connsiteY5635" fmla="*/ 173884 h 5823530"/>
              <a:gd name="connsiteX5636" fmla="*/ 662061 w 5831992"/>
              <a:gd name="connsiteY5636" fmla="*/ 175465 h 5823530"/>
              <a:gd name="connsiteX5637" fmla="*/ 676308 w 5831992"/>
              <a:gd name="connsiteY5637" fmla="*/ 175465 h 5823530"/>
              <a:gd name="connsiteX5638" fmla="*/ 668393 w 5831992"/>
              <a:gd name="connsiteY5638" fmla="*/ 167561 h 5823530"/>
              <a:gd name="connsiteX5639" fmla="*/ 666810 w 5831992"/>
              <a:gd name="connsiteY5639" fmla="*/ 169142 h 5823530"/>
              <a:gd name="connsiteX5640" fmla="*/ 663644 w 5831992"/>
              <a:gd name="connsiteY5640" fmla="*/ 170722 h 5823530"/>
              <a:gd name="connsiteX5641" fmla="*/ 666810 w 5831992"/>
              <a:gd name="connsiteY5641" fmla="*/ 164400 h 5823530"/>
              <a:gd name="connsiteX5642" fmla="*/ 677891 w 5831992"/>
              <a:gd name="connsiteY5642" fmla="*/ 177046 h 5823530"/>
              <a:gd name="connsiteX5643" fmla="*/ 688972 w 5831992"/>
              <a:gd name="connsiteY5643" fmla="*/ 183369 h 5823530"/>
              <a:gd name="connsiteX5644" fmla="*/ 682640 w 5831992"/>
              <a:gd name="connsiteY5644" fmla="*/ 175465 h 5823530"/>
              <a:gd name="connsiteX5645" fmla="*/ 668393 w 5831992"/>
              <a:gd name="connsiteY5645" fmla="*/ 161238 h 5823530"/>
              <a:gd name="connsiteX5646" fmla="*/ 676308 w 5831992"/>
              <a:gd name="connsiteY5646" fmla="*/ 150173 h 5823530"/>
              <a:gd name="connsiteX5647" fmla="*/ 688972 w 5831992"/>
              <a:gd name="connsiteY5647" fmla="*/ 156495 h 5823530"/>
              <a:gd name="connsiteX5648" fmla="*/ 698469 w 5831992"/>
              <a:gd name="connsiteY5648" fmla="*/ 154915 h 5823530"/>
              <a:gd name="connsiteX5649" fmla="*/ 692137 w 5831992"/>
              <a:gd name="connsiteY5649" fmla="*/ 147011 h 5823530"/>
              <a:gd name="connsiteX5650" fmla="*/ 695303 w 5831992"/>
              <a:gd name="connsiteY5650" fmla="*/ 145431 h 5823530"/>
              <a:gd name="connsiteX5651" fmla="*/ 688972 w 5831992"/>
              <a:gd name="connsiteY5651" fmla="*/ 145431 h 5823530"/>
              <a:gd name="connsiteX5652" fmla="*/ 690555 w 5831992"/>
              <a:gd name="connsiteY5652" fmla="*/ 142269 h 5823530"/>
              <a:gd name="connsiteX5653" fmla="*/ 682640 w 5831992"/>
              <a:gd name="connsiteY5653" fmla="*/ 143850 h 5823530"/>
              <a:gd name="connsiteX5654" fmla="*/ 676308 w 5831992"/>
              <a:gd name="connsiteY5654" fmla="*/ 140688 h 5823530"/>
              <a:gd name="connsiteX5655" fmla="*/ 687389 w 5831992"/>
              <a:gd name="connsiteY5655" fmla="*/ 118557 h 5823530"/>
              <a:gd name="connsiteX5656" fmla="*/ 688972 w 5831992"/>
              <a:gd name="connsiteY5656" fmla="*/ 104331 h 5823530"/>
              <a:gd name="connsiteX5657" fmla="*/ 690555 w 5831992"/>
              <a:gd name="connsiteY5657" fmla="*/ 101169 h 5823530"/>
              <a:gd name="connsiteX5658" fmla="*/ 698469 w 5831992"/>
              <a:gd name="connsiteY5658" fmla="*/ 93265 h 5823530"/>
              <a:gd name="connsiteX5659" fmla="*/ 703218 w 5831992"/>
              <a:gd name="connsiteY5659" fmla="*/ 93265 h 5823530"/>
              <a:gd name="connsiteX5660" fmla="*/ 704801 w 5831992"/>
              <a:gd name="connsiteY5660" fmla="*/ 98008 h 5823530"/>
              <a:gd name="connsiteX5661" fmla="*/ 719048 w 5831992"/>
              <a:gd name="connsiteY5661" fmla="*/ 94846 h 5823530"/>
              <a:gd name="connsiteX5662" fmla="*/ 728545 w 5831992"/>
              <a:gd name="connsiteY5662" fmla="*/ 99588 h 5823530"/>
              <a:gd name="connsiteX5663" fmla="*/ 730128 w 5831992"/>
              <a:gd name="connsiteY5663" fmla="*/ 93265 h 5823530"/>
              <a:gd name="connsiteX5664" fmla="*/ 744375 w 5831992"/>
              <a:gd name="connsiteY5664" fmla="*/ 93265 h 5823530"/>
              <a:gd name="connsiteX5665" fmla="*/ 745958 w 5831992"/>
              <a:gd name="connsiteY5665" fmla="*/ 96427 h 5823530"/>
              <a:gd name="connsiteX5666" fmla="*/ 744375 w 5831992"/>
              <a:gd name="connsiteY5666" fmla="*/ 99588 h 5823530"/>
              <a:gd name="connsiteX5667" fmla="*/ 749124 w 5831992"/>
              <a:gd name="connsiteY5667" fmla="*/ 99588 h 5823530"/>
              <a:gd name="connsiteX5668" fmla="*/ 753873 w 5831992"/>
              <a:gd name="connsiteY5668" fmla="*/ 99588 h 5823530"/>
              <a:gd name="connsiteX5669" fmla="*/ 755456 w 5831992"/>
              <a:gd name="connsiteY5669" fmla="*/ 102750 h 5823530"/>
              <a:gd name="connsiteX5670" fmla="*/ 753873 w 5831992"/>
              <a:gd name="connsiteY5670" fmla="*/ 120138 h 5823530"/>
              <a:gd name="connsiteX5671" fmla="*/ 757039 w 5831992"/>
              <a:gd name="connsiteY5671" fmla="*/ 126462 h 5823530"/>
              <a:gd name="connsiteX5672" fmla="*/ 752290 w 5831992"/>
              <a:gd name="connsiteY5672" fmla="*/ 126462 h 5823530"/>
              <a:gd name="connsiteX5673" fmla="*/ 745958 w 5831992"/>
              <a:gd name="connsiteY5673" fmla="*/ 134365 h 5823530"/>
              <a:gd name="connsiteX5674" fmla="*/ 744375 w 5831992"/>
              <a:gd name="connsiteY5674" fmla="*/ 135946 h 5823530"/>
              <a:gd name="connsiteX5675" fmla="*/ 745958 w 5831992"/>
              <a:gd name="connsiteY5675" fmla="*/ 135946 h 5823530"/>
              <a:gd name="connsiteX5676" fmla="*/ 758622 w 5831992"/>
              <a:gd name="connsiteY5676" fmla="*/ 140688 h 5823530"/>
              <a:gd name="connsiteX5677" fmla="*/ 757039 w 5831992"/>
              <a:gd name="connsiteY5677" fmla="*/ 143850 h 5823530"/>
              <a:gd name="connsiteX5678" fmla="*/ 742792 w 5831992"/>
              <a:gd name="connsiteY5678" fmla="*/ 143850 h 5823530"/>
              <a:gd name="connsiteX5679" fmla="*/ 738043 w 5831992"/>
              <a:gd name="connsiteY5679" fmla="*/ 153335 h 5823530"/>
              <a:gd name="connsiteX5680" fmla="*/ 734877 w 5831992"/>
              <a:gd name="connsiteY5680" fmla="*/ 165980 h 5823530"/>
              <a:gd name="connsiteX5681" fmla="*/ 728545 w 5831992"/>
              <a:gd name="connsiteY5681" fmla="*/ 173884 h 5823530"/>
              <a:gd name="connsiteX5682" fmla="*/ 738043 w 5831992"/>
              <a:gd name="connsiteY5682" fmla="*/ 184949 h 5823530"/>
              <a:gd name="connsiteX5683" fmla="*/ 731711 w 5831992"/>
              <a:gd name="connsiteY5683" fmla="*/ 191273 h 5823530"/>
              <a:gd name="connsiteX5684" fmla="*/ 734877 w 5831992"/>
              <a:gd name="connsiteY5684" fmla="*/ 196015 h 5823530"/>
              <a:gd name="connsiteX5685" fmla="*/ 741209 w 5831992"/>
              <a:gd name="connsiteY5685" fmla="*/ 192853 h 5823530"/>
              <a:gd name="connsiteX5686" fmla="*/ 747541 w 5831992"/>
              <a:gd name="connsiteY5686" fmla="*/ 203919 h 5823530"/>
              <a:gd name="connsiteX5687" fmla="*/ 763370 w 5831992"/>
              <a:gd name="connsiteY5687" fmla="*/ 210242 h 5823530"/>
              <a:gd name="connsiteX5688" fmla="*/ 758622 w 5831992"/>
              <a:gd name="connsiteY5688" fmla="*/ 211822 h 5823530"/>
              <a:gd name="connsiteX5689" fmla="*/ 752290 w 5831992"/>
              <a:gd name="connsiteY5689" fmla="*/ 210242 h 5823530"/>
              <a:gd name="connsiteX5690" fmla="*/ 745958 w 5831992"/>
              <a:gd name="connsiteY5690" fmla="*/ 218146 h 5823530"/>
              <a:gd name="connsiteX5691" fmla="*/ 760205 w 5831992"/>
              <a:gd name="connsiteY5691" fmla="*/ 216564 h 5823530"/>
              <a:gd name="connsiteX5692" fmla="*/ 760205 w 5831992"/>
              <a:gd name="connsiteY5692" fmla="*/ 214984 h 5823530"/>
              <a:gd name="connsiteX5693" fmla="*/ 777617 w 5831992"/>
              <a:gd name="connsiteY5693" fmla="*/ 211822 h 5823530"/>
              <a:gd name="connsiteX5694" fmla="*/ 787115 w 5831992"/>
              <a:gd name="connsiteY5694" fmla="*/ 202338 h 5823530"/>
              <a:gd name="connsiteX5695" fmla="*/ 791864 w 5831992"/>
              <a:gd name="connsiteY5695" fmla="*/ 210242 h 5823530"/>
              <a:gd name="connsiteX5696" fmla="*/ 798196 w 5831992"/>
              <a:gd name="connsiteY5696" fmla="*/ 199177 h 5823530"/>
              <a:gd name="connsiteX5697" fmla="*/ 807693 w 5831992"/>
              <a:gd name="connsiteY5697" fmla="*/ 188111 h 5823530"/>
              <a:gd name="connsiteX5698" fmla="*/ 814025 w 5831992"/>
              <a:gd name="connsiteY5698" fmla="*/ 196015 h 5823530"/>
              <a:gd name="connsiteX5699" fmla="*/ 815608 w 5831992"/>
              <a:gd name="connsiteY5699" fmla="*/ 181788 h 5823530"/>
              <a:gd name="connsiteX5700" fmla="*/ 812442 w 5831992"/>
              <a:gd name="connsiteY5700" fmla="*/ 188111 h 5823530"/>
              <a:gd name="connsiteX5701" fmla="*/ 806110 w 5831992"/>
              <a:gd name="connsiteY5701" fmla="*/ 181788 h 5823530"/>
              <a:gd name="connsiteX5702" fmla="*/ 810859 w 5831992"/>
              <a:gd name="connsiteY5702" fmla="*/ 178626 h 5823530"/>
              <a:gd name="connsiteX5703" fmla="*/ 806110 w 5831992"/>
              <a:gd name="connsiteY5703" fmla="*/ 173884 h 5823530"/>
              <a:gd name="connsiteX5704" fmla="*/ 804527 w 5831992"/>
              <a:gd name="connsiteY5704" fmla="*/ 164400 h 5823530"/>
              <a:gd name="connsiteX5705" fmla="*/ 817191 w 5831992"/>
              <a:gd name="connsiteY5705" fmla="*/ 139107 h 5823530"/>
              <a:gd name="connsiteX5706" fmla="*/ 828272 w 5831992"/>
              <a:gd name="connsiteY5706" fmla="*/ 140688 h 5823530"/>
              <a:gd name="connsiteX5707" fmla="*/ 825106 w 5831992"/>
              <a:gd name="connsiteY5707" fmla="*/ 134365 h 5823530"/>
              <a:gd name="connsiteX5708" fmla="*/ 828272 w 5831992"/>
              <a:gd name="connsiteY5708" fmla="*/ 132784 h 5823530"/>
              <a:gd name="connsiteX5709" fmla="*/ 845684 w 5831992"/>
              <a:gd name="connsiteY5709" fmla="*/ 131204 h 5823530"/>
              <a:gd name="connsiteX5710" fmla="*/ 840935 w 5831992"/>
              <a:gd name="connsiteY5710" fmla="*/ 124880 h 5823530"/>
              <a:gd name="connsiteX5711" fmla="*/ 834604 w 5831992"/>
              <a:gd name="connsiteY5711" fmla="*/ 126462 h 5823530"/>
              <a:gd name="connsiteX5712" fmla="*/ 829855 w 5831992"/>
              <a:gd name="connsiteY5712" fmla="*/ 129623 h 5823530"/>
              <a:gd name="connsiteX5713" fmla="*/ 829855 w 5831992"/>
              <a:gd name="connsiteY5713" fmla="*/ 126462 h 5823530"/>
              <a:gd name="connsiteX5714" fmla="*/ 840935 w 5831992"/>
              <a:gd name="connsiteY5714" fmla="*/ 118557 h 5823530"/>
              <a:gd name="connsiteX5715" fmla="*/ 852016 w 5831992"/>
              <a:gd name="connsiteY5715" fmla="*/ 120138 h 5823530"/>
              <a:gd name="connsiteX5716" fmla="*/ 863097 w 5831992"/>
              <a:gd name="connsiteY5716" fmla="*/ 120138 h 5823530"/>
              <a:gd name="connsiteX5717" fmla="*/ 863097 w 5831992"/>
              <a:gd name="connsiteY5717" fmla="*/ 132784 h 5823530"/>
              <a:gd name="connsiteX5718" fmla="*/ 874177 w 5831992"/>
              <a:gd name="connsiteY5718" fmla="*/ 116977 h 5823530"/>
              <a:gd name="connsiteX5719" fmla="*/ 882092 w 5831992"/>
              <a:gd name="connsiteY5719" fmla="*/ 124880 h 5823530"/>
              <a:gd name="connsiteX5720" fmla="*/ 878926 w 5831992"/>
              <a:gd name="connsiteY5720" fmla="*/ 124880 h 5823530"/>
              <a:gd name="connsiteX5721" fmla="*/ 872594 w 5831992"/>
              <a:gd name="connsiteY5721" fmla="*/ 128042 h 5823530"/>
              <a:gd name="connsiteX5722" fmla="*/ 871011 w 5831992"/>
              <a:gd name="connsiteY5722" fmla="*/ 132784 h 5823530"/>
              <a:gd name="connsiteX5723" fmla="*/ 874177 w 5831992"/>
              <a:gd name="connsiteY5723" fmla="*/ 140688 h 5823530"/>
              <a:gd name="connsiteX5724" fmla="*/ 888424 w 5831992"/>
              <a:gd name="connsiteY5724" fmla="*/ 132784 h 5823530"/>
              <a:gd name="connsiteX5725" fmla="*/ 886841 w 5831992"/>
              <a:gd name="connsiteY5725" fmla="*/ 128042 h 5823530"/>
              <a:gd name="connsiteX5726" fmla="*/ 885258 w 5831992"/>
              <a:gd name="connsiteY5726" fmla="*/ 126462 h 5823530"/>
              <a:gd name="connsiteX5727" fmla="*/ 890007 w 5831992"/>
              <a:gd name="connsiteY5727" fmla="*/ 115396 h 5823530"/>
              <a:gd name="connsiteX5728" fmla="*/ 899505 w 5831992"/>
              <a:gd name="connsiteY5728" fmla="*/ 115396 h 5823530"/>
              <a:gd name="connsiteX5729" fmla="*/ 901088 w 5831992"/>
              <a:gd name="connsiteY5729" fmla="*/ 128042 h 5823530"/>
              <a:gd name="connsiteX5730" fmla="*/ 918500 w 5831992"/>
              <a:gd name="connsiteY5730" fmla="*/ 126462 h 5823530"/>
              <a:gd name="connsiteX5731" fmla="*/ 913751 w 5831992"/>
              <a:gd name="connsiteY5731" fmla="*/ 128042 h 5823530"/>
              <a:gd name="connsiteX5732" fmla="*/ 912168 w 5831992"/>
              <a:gd name="connsiteY5732" fmla="*/ 132784 h 5823530"/>
              <a:gd name="connsiteX5733" fmla="*/ 915334 w 5831992"/>
              <a:gd name="connsiteY5733" fmla="*/ 140688 h 5823530"/>
              <a:gd name="connsiteX5734" fmla="*/ 929581 w 5831992"/>
              <a:gd name="connsiteY5734" fmla="*/ 132784 h 5823530"/>
              <a:gd name="connsiteX5735" fmla="*/ 929581 w 5831992"/>
              <a:gd name="connsiteY5735" fmla="*/ 131204 h 5823530"/>
              <a:gd name="connsiteX5736" fmla="*/ 931164 w 5831992"/>
              <a:gd name="connsiteY5736" fmla="*/ 129623 h 5823530"/>
              <a:gd name="connsiteX5737" fmla="*/ 942245 w 5831992"/>
              <a:gd name="connsiteY5737" fmla="*/ 115396 h 5823530"/>
              <a:gd name="connsiteX5738" fmla="*/ 956491 w 5831992"/>
              <a:gd name="connsiteY5738" fmla="*/ 115396 h 5823530"/>
              <a:gd name="connsiteX5739" fmla="*/ 988150 w 5831992"/>
              <a:gd name="connsiteY5739" fmla="*/ 115396 h 5823530"/>
              <a:gd name="connsiteX5740" fmla="*/ 989733 w 5831992"/>
              <a:gd name="connsiteY5740" fmla="*/ 101169 h 5823530"/>
              <a:gd name="connsiteX5741" fmla="*/ 988150 w 5831992"/>
              <a:gd name="connsiteY5741" fmla="*/ 99588 h 5823530"/>
              <a:gd name="connsiteX5742" fmla="*/ 1003980 w 5831992"/>
              <a:gd name="connsiteY5742" fmla="*/ 104331 h 5823530"/>
              <a:gd name="connsiteX5743" fmla="*/ 1003980 w 5831992"/>
              <a:gd name="connsiteY5743" fmla="*/ 101169 h 5823530"/>
              <a:gd name="connsiteX5744" fmla="*/ 1015060 w 5831992"/>
              <a:gd name="connsiteY5744" fmla="*/ 91684 h 5823530"/>
              <a:gd name="connsiteX5745" fmla="*/ 1013477 w 5831992"/>
              <a:gd name="connsiteY5745" fmla="*/ 86942 h 5823530"/>
              <a:gd name="connsiteX5746" fmla="*/ 1016643 w 5831992"/>
              <a:gd name="connsiteY5746" fmla="*/ 85362 h 5823530"/>
              <a:gd name="connsiteX5747" fmla="*/ 1030890 w 5831992"/>
              <a:gd name="connsiteY5747" fmla="*/ 90104 h 5823530"/>
              <a:gd name="connsiteX5748" fmla="*/ 1030890 w 5831992"/>
              <a:gd name="connsiteY5748" fmla="*/ 85362 h 5823530"/>
              <a:gd name="connsiteX5749" fmla="*/ 1040387 w 5831992"/>
              <a:gd name="connsiteY5749" fmla="*/ 85362 h 5823530"/>
              <a:gd name="connsiteX5750" fmla="*/ 1038804 w 5831992"/>
              <a:gd name="connsiteY5750" fmla="*/ 91684 h 5823530"/>
              <a:gd name="connsiteX5751" fmla="*/ 1057799 w 5831992"/>
              <a:gd name="connsiteY5751" fmla="*/ 91684 h 5823530"/>
              <a:gd name="connsiteX5752" fmla="*/ 1056217 w 5831992"/>
              <a:gd name="connsiteY5752" fmla="*/ 88523 h 5823530"/>
              <a:gd name="connsiteX5753" fmla="*/ 1070463 w 5831992"/>
              <a:gd name="connsiteY5753" fmla="*/ 86942 h 5823530"/>
              <a:gd name="connsiteX5754" fmla="*/ 1075213 w 5831992"/>
              <a:gd name="connsiteY5754" fmla="*/ 93265 h 5823530"/>
              <a:gd name="connsiteX5755" fmla="*/ 1081544 w 5831992"/>
              <a:gd name="connsiteY5755" fmla="*/ 85362 h 5823530"/>
              <a:gd name="connsiteX5756" fmla="*/ 1079961 w 5831992"/>
              <a:gd name="connsiteY5756" fmla="*/ 91684 h 5823530"/>
              <a:gd name="connsiteX5757" fmla="*/ 1089459 w 5831992"/>
              <a:gd name="connsiteY5757" fmla="*/ 101169 h 5823530"/>
              <a:gd name="connsiteX5758" fmla="*/ 1098956 w 5831992"/>
              <a:gd name="connsiteY5758" fmla="*/ 91684 h 5823530"/>
              <a:gd name="connsiteX5759" fmla="*/ 1097373 w 5831992"/>
              <a:gd name="connsiteY5759" fmla="*/ 85362 h 5823530"/>
              <a:gd name="connsiteX5760" fmla="*/ 1103706 w 5831992"/>
              <a:gd name="connsiteY5760" fmla="*/ 85362 h 5823530"/>
              <a:gd name="connsiteX5761" fmla="*/ 1098956 w 5831992"/>
              <a:gd name="connsiteY5761" fmla="*/ 90104 h 5823530"/>
              <a:gd name="connsiteX5762" fmla="*/ 1105288 w 5831992"/>
              <a:gd name="connsiteY5762" fmla="*/ 96427 h 5823530"/>
              <a:gd name="connsiteX5763" fmla="*/ 1110037 w 5831992"/>
              <a:gd name="connsiteY5763" fmla="*/ 86942 h 5823530"/>
              <a:gd name="connsiteX5764" fmla="*/ 1121118 w 5831992"/>
              <a:gd name="connsiteY5764" fmla="*/ 90104 h 5823530"/>
              <a:gd name="connsiteX5765" fmla="*/ 1135364 w 5831992"/>
              <a:gd name="connsiteY5765" fmla="*/ 107492 h 5823530"/>
              <a:gd name="connsiteX5766" fmla="*/ 1135364 w 5831992"/>
              <a:gd name="connsiteY5766" fmla="*/ 105911 h 5823530"/>
              <a:gd name="connsiteX5767" fmla="*/ 1140113 w 5831992"/>
              <a:gd name="connsiteY5767" fmla="*/ 112235 h 5823530"/>
              <a:gd name="connsiteX5768" fmla="*/ 1136947 w 5831992"/>
              <a:gd name="connsiteY5768" fmla="*/ 115396 h 5823530"/>
              <a:gd name="connsiteX5769" fmla="*/ 1148029 w 5831992"/>
              <a:gd name="connsiteY5769" fmla="*/ 135946 h 5823530"/>
              <a:gd name="connsiteX5770" fmla="*/ 1157526 w 5831992"/>
              <a:gd name="connsiteY5770" fmla="*/ 135946 h 5823530"/>
              <a:gd name="connsiteX5771" fmla="*/ 1163858 w 5831992"/>
              <a:gd name="connsiteY5771" fmla="*/ 148592 h 5823530"/>
              <a:gd name="connsiteX5772" fmla="*/ 1163858 w 5831992"/>
              <a:gd name="connsiteY5772" fmla="*/ 158077 h 5823530"/>
              <a:gd name="connsiteX5773" fmla="*/ 1165440 w 5831992"/>
              <a:gd name="connsiteY5773" fmla="*/ 148592 h 5823530"/>
              <a:gd name="connsiteX5774" fmla="*/ 1176522 w 5831992"/>
              <a:gd name="connsiteY5774" fmla="*/ 151753 h 5823530"/>
              <a:gd name="connsiteX5775" fmla="*/ 1174939 w 5831992"/>
              <a:gd name="connsiteY5775" fmla="*/ 158077 h 5823530"/>
              <a:gd name="connsiteX5776" fmla="*/ 1184436 w 5831992"/>
              <a:gd name="connsiteY5776" fmla="*/ 151753 h 5823530"/>
              <a:gd name="connsiteX5777" fmla="*/ 1186019 w 5831992"/>
              <a:gd name="connsiteY5777" fmla="*/ 156495 h 5823530"/>
              <a:gd name="connsiteX5778" fmla="*/ 1197100 w 5831992"/>
              <a:gd name="connsiteY5778" fmla="*/ 151753 h 5823530"/>
              <a:gd name="connsiteX5779" fmla="*/ 1201848 w 5831992"/>
              <a:gd name="connsiteY5779" fmla="*/ 156495 h 5823530"/>
              <a:gd name="connsiteX5780" fmla="*/ 1206597 w 5831992"/>
              <a:gd name="connsiteY5780" fmla="*/ 151753 h 5823530"/>
              <a:gd name="connsiteX5781" fmla="*/ 1208180 w 5831992"/>
              <a:gd name="connsiteY5781" fmla="*/ 153335 h 5823530"/>
              <a:gd name="connsiteX5782" fmla="*/ 1233508 w 5831992"/>
              <a:gd name="connsiteY5782" fmla="*/ 140688 h 5823530"/>
              <a:gd name="connsiteX5783" fmla="*/ 1243005 w 5831992"/>
              <a:gd name="connsiteY5783" fmla="*/ 139107 h 5823530"/>
              <a:gd name="connsiteX5784" fmla="*/ 1247754 w 5831992"/>
              <a:gd name="connsiteY5784" fmla="*/ 131204 h 5823530"/>
              <a:gd name="connsiteX5785" fmla="*/ 1249337 w 5831992"/>
              <a:gd name="connsiteY5785" fmla="*/ 132784 h 5823530"/>
              <a:gd name="connsiteX5786" fmla="*/ 1265167 w 5831992"/>
              <a:gd name="connsiteY5786" fmla="*/ 131204 h 5823530"/>
              <a:gd name="connsiteX5787" fmla="*/ 1257252 w 5831992"/>
              <a:gd name="connsiteY5787" fmla="*/ 126462 h 5823530"/>
              <a:gd name="connsiteX5788" fmla="*/ 1258835 w 5831992"/>
              <a:gd name="connsiteY5788" fmla="*/ 116977 h 5823530"/>
              <a:gd name="connsiteX5789" fmla="*/ 1274664 w 5831992"/>
              <a:gd name="connsiteY5789" fmla="*/ 120138 h 5823530"/>
              <a:gd name="connsiteX5790" fmla="*/ 1287328 w 5831992"/>
              <a:gd name="connsiteY5790" fmla="*/ 107492 h 5823530"/>
              <a:gd name="connsiteX5791" fmla="*/ 1292077 w 5831992"/>
              <a:gd name="connsiteY5791" fmla="*/ 116977 h 5823530"/>
              <a:gd name="connsiteX5792" fmla="*/ 1292077 w 5831992"/>
              <a:gd name="connsiteY5792" fmla="*/ 105911 h 5823530"/>
              <a:gd name="connsiteX5793" fmla="*/ 1298409 w 5831992"/>
              <a:gd name="connsiteY5793" fmla="*/ 105911 h 5823530"/>
              <a:gd name="connsiteX5794" fmla="*/ 1298409 w 5831992"/>
              <a:gd name="connsiteY5794" fmla="*/ 99588 h 5823530"/>
              <a:gd name="connsiteX5795" fmla="*/ 1304741 w 5831992"/>
              <a:gd name="connsiteY5795" fmla="*/ 98008 h 5823530"/>
              <a:gd name="connsiteX5796" fmla="*/ 1309489 w 5831992"/>
              <a:gd name="connsiteY5796" fmla="*/ 101169 h 5823530"/>
              <a:gd name="connsiteX5797" fmla="*/ 1301575 w 5831992"/>
              <a:gd name="connsiteY5797" fmla="*/ 116977 h 5823530"/>
              <a:gd name="connsiteX5798" fmla="*/ 1309489 w 5831992"/>
              <a:gd name="connsiteY5798" fmla="*/ 124880 h 5823530"/>
              <a:gd name="connsiteX5799" fmla="*/ 1315821 w 5831992"/>
              <a:gd name="connsiteY5799" fmla="*/ 118557 h 5823530"/>
              <a:gd name="connsiteX5800" fmla="*/ 1328485 w 5831992"/>
              <a:gd name="connsiteY5800" fmla="*/ 120138 h 5823530"/>
              <a:gd name="connsiteX5801" fmla="*/ 1330068 w 5831992"/>
              <a:gd name="connsiteY5801" fmla="*/ 102750 h 5823530"/>
              <a:gd name="connsiteX5802" fmla="*/ 1323736 w 5831992"/>
              <a:gd name="connsiteY5802" fmla="*/ 94846 h 5823530"/>
              <a:gd name="connsiteX5803" fmla="*/ 1326902 w 5831992"/>
              <a:gd name="connsiteY5803" fmla="*/ 88523 h 5823530"/>
              <a:gd name="connsiteX5804" fmla="*/ 1333234 w 5831992"/>
              <a:gd name="connsiteY5804" fmla="*/ 88523 h 5823530"/>
              <a:gd name="connsiteX5805" fmla="*/ 1333234 w 5831992"/>
              <a:gd name="connsiteY5805" fmla="*/ 91684 h 5823530"/>
              <a:gd name="connsiteX5806" fmla="*/ 1350646 w 5831992"/>
              <a:gd name="connsiteY5806" fmla="*/ 91684 h 5823530"/>
              <a:gd name="connsiteX5807" fmla="*/ 1349063 w 5831992"/>
              <a:gd name="connsiteY5807" fmla="*/ 90104 h 5823530"/>
              <a:gd name="connsiteX5808" fmla="*/ 1360144 w 5831992"/>
              <a:gd name="connsiteY5808" fmla="*/ 98008 h 5823530"/>
              <a:gd name="connsiteX5809" fmla="*/ 1374391 w 5831992"/>
              <a:gd name="connsiteY5809" fmla="*/ 85362 h 5823530"/>
              <a:gd name="connsiteX5810" fmla="*/ 1372808 w 5831992"/>
              <a:gd name="connsiteY5810" fmla="*/ 99588 h 5823530"/>
              <a:gd name="connsiteX5811" fmla="*/ 1372808 w 5831992"/>
              <a:gd name="connsiteY5811" fmla="*/ 90104 h 5823530"/>
              <a:gd name="connsiteX5812" fmla="*/ 1374391 w 5831992"/>
              <a:gd name="connsiteY5812" fmla="*/ 90104 h 5823530"/>
              <a:gd name="connsiteX5813" fmla="*/ 1375974 w 5831992"/>
              <a:gd name="connsiteY5813" fmla="*/ 90104 h 5823530"/>
              <a:gd name="connsiteX5814" fmla="*/ 1375974 w 5831992"/>
              <a:gd name="connsiteY5814" fmla="*/ 91684 h 5823530"/>
              <a:gd name="connsiteX5815" fmla="*/ 1388637 w 5831992"/>
              <a:gd name="connsiteY5815" fmla="*/ 98008 h 5823530"/>
              <a:gd name="connsiteX5816" fmla="*/ 1388637 w 5831992"/>
              <a:gd name="connsiteY5816" fmla="*/ 105911 h 5823530"/>
              <a:gd name="connsiteX5817" fmla="*/ 1401301 w 5831992"/>
              <a:gd name="connsiteY5817" fmla="*/ 96427 h 5823530"/>
              <a:gd name="connsiteX5818" fmla="*/ 1409216 w 5831992"/>
              <a:gd name="connsiteY5818" fmla="*/ 105911 h 5823530"/>
              <a:gd name="connsiteX5819" fmla="*/ 1423462 w 5831992"/>
              <a:gd name="connsiteY5819" fmla="*/ 102750 h 5823530"/>
              <a:gd name="connsiteX5820" fmla="*/ 1428211 w 5831992"/>
              <a:gd name="connsiteY5820" fmla="*/ 99588 h 5823530"/>
              <a:gd name="connsiteX5821" fmla="*/ 1444239 w 5831992"/>
              <a:gd name="connsiteY5821" fmla="*/ 98008 h 5823530"/>
              <a:gd name="connsiteX5822" fmla="*/ 1457937 w 5831992"/>
              <a:gd name="connsiteY5822" fmla="*/ 92977 h 5823530"/>
              <a:gd name="connsiteX5823" fmla="*/ 1457937 w 5831992"/>
              <a:gd name="connsiteY5823" fmla="*/ 92721 h 5823530"/>
              <a:gd name="connsiteX5824" fmla="*/ 1458031 w 5831992"/>
              <a:gd name="connsiteY5824" fmla="*/ 92942 h 5823530"/>
              <a:gd name="connsiteX5825" fmla="*/ 1461453 w 5831992"/>
              <a:gd name="connsiteY5825" fmla="*/ 91684 h 5823530"/>
              <a:gd name="connsiteX5826" fmla="*/ 1463036 w 5831992"/>
              <a:gd name="connsiteY5826" fmla="*/ 96427 h 5823530"/>
              <a:gd name="connsiteX5827" fmla="*/ 1459870 w 5831992"/>
              <a:gd name="connsiteY5827" fmla="*/ 96427 h 5823530"/>
              <a:gd name="connsiteX5828" fmla="*/ 1459870 w 5831992"/>
              <a:gd name="connsiteY5828" fmla="*/ 102750 h 5823530"/>
              <a:gd name="connsiteX5829" fmla="*/ 1451956 w 5831992"/>
              <a:gd name="connsiteY5829" fmla="*/ 107492 h 5823530"/>
              <a:gd name="connsiteX5830" fmla="*/ 1451956 w 5831992"/>
              <a:gd name="connsiteY5830" fmla="*/ 128042 h 5823530"/>
              <a:gd name="connsiteX5831" fmla="*/ 1458287 w 5831992"/>
              <a:gd name="connsiteY5831" fmla="*/ 145431 h 5823530"/>
              <a:gd name="connsiteX5832" fmla="*/ 1455121 w 5831992"/>
              <a:gd name="connsiteY5832" fmla="*/ 150173 h 5823530"/>
              <a:gd name="connsiteX5833" fmla="*/ 1475700 w 5831992"/>
              <a:gd name="connsiteY5833" fmla="*/ 153335 h 5823530"/>
              <a:gd name="connsiteX5834" fmla="*/ 1485198 w 5831992"/>
              <a:gd name="connsiteY5834" fmla="*/ 148592 h 5823530"/>
              <a:gd name="connsiteX5835" fmla="*/ 1488364 w 5831992"/>
              <a:gd name="connsiteY5835" fmla="*/ 162819 h 5823530"/>
              <a:gd name="connsiteX5836" fmla="*/ 1477283 w 5831992"/>
              <a:gd name="connsiteY5836" fmla="*/ 181788 h 5823530"/>
              <a:gd name="connsiteX5837" fmla="*/ 1478866 w 5831992"/>
              <a:gd name="connsiteY5837" fmla="*/ 194435 h 5823530"/>
              <a:gd name="connsiteX5838" fmla="*/ 1485198 w 5831992"/>
              <a:gd name="connsiteY5838" fmla="*/ 197595 h 5823530"/>
              <a:gd name="connsiteX5839" fmla="*/ 1485198 w 5831992"/>
              <a:gd name="connsiteY5839" fmla="*/ 207080 h 5823530"/>
              <a:gd name="connsiteX5840" fmla="*/ 1507359 w 5831992"/>
              <a:gd name="connsiteY5840" fmla="*/ 213403 h 5823530"/>
              <a:gd name="connsiteX5841" fmla="*/ 1504193 w 5831992"/>
              <a:gd name="connsiteY5841" fmla="*/ 218146 h 5823530"/>
              <a:gd name="connsiteX5842" fmla="*/ 1510525 w 5831992"/>
              <a:gd name="connsiteY5842" fmla="*/ 222888 h 5823530"/>
              <a:gd name="connsiteX5843" fmla="*/ 1515274 w 5831992"/>
              <a:gd name="connsiteY5843" fmla="*/ 216564 h 5823530"/>
              <a:gd name="connsiteX5844" fmla="*/ 1508942 w 5831992"/>
              <a:gd name="connsiteY5844" fmla="*/ 211822 h 5823530"/>
              <a:gd name="connsiteX5845" fmla="*/ 1516857 w 5831992"/>
              <a:gd name="connsiteY5845" fmla="*/ 208661 h 5823530"/>
              <a:gd name="connsiteX5846" fmla="*/ 1524772 w 5831992"/>
              <a:gd name="connsiteY5846" fmla="*/ 208661 h 5823530"/>
              <a:gd name="connsiteX5847" fmla="*/ 1531103 w 5831992"/>
              <a:gd name="connsiteY5847" fmla="*/ 202338 h 5823530"/>
              <a:gd name="connsiteX5848" fmla="*/ 1526354 w 5831992"/>
              <a:gd name="connsiteY5848" fmla="*/ 197595 h 5823530"/>
              <a:gd name="connsiteX5849" fmla="*/ 1526354 w 5831992"/>
              <a:gd name="connsiteY5849" fmla="*/ 191273 h 5823530"/>
              <a:gd name="connsiteX5850" fmla="*/ 1529520 w 5831992"/>
              <a:gd name="connsiteY5850" fmla="*/ 184949 h 5823530"/>
              <a:gd name="connsiteX5851" fmla="*/ 1520023 w 5831992"/>
              <a:gd name="connsiteY5851" fmla="*/ 169142 h 5823530"/>
              <a:gd name="connsiteX5852" fmla="*/ 1539018 w 5831992"/>
              <a:gd name="connsiteY5852" fmla="*/ 145431 h 5823530"/>
              <a:gd name="connsiteX5853" fmla="*/ 1532686 w 5831992"/>
              <a:gd name="connsiteY5853" fmla="*/ 143850 h 5823530"/>
              <a:gd name="connsiteX5854" fmla="*/ 1539018 w 5831992"/>
              <a:gd name="connsiteY5854" fmla="*/ 137527 h 5823530"/>
              <a:gd name="connsiteX5855" fmla="*/ 1534269 w 5831992"/>
              <a:gd name="connsiteY5855" fmla="*/ 135946 h 5823530"/>
              <a:gd name="connsiteX5856" fmla="*/ 1524772 w 5831992"/>
              <a:gd name="connsiteY5856" fmla="*/ 128042 h 5823530"/>
              <a:gd name="connsiteX5857" fmla="*/ 1529520 w 5831992"/>
              <a:gd name="connsiteY5857" fmla="*/ 116977 h 5823530"/>
              <a:gd name="connsiteX5858" fmla="*/ 1535852 w 5831992"/>
              <a:gd name="connsiteY5858" fmla="*/ 112235 h 5823530"/>
              <a:gd name="connsiteX5859" fmla="*/ 1556431 w 5831992"/>
              <a:gd name="connsiteY5859" fmla="*/ 118557 h 5823530"/>
              <a:gd name="connsiteX5860" fmla="*/ 1561179 w 5831992"/>
              <a:gd name="connsiteY5860" fmla="*/ 110653 h 5823530"/>
              <a:gd name="connsiteX5861" fmla="*/ 1575426 w 5831992"/>
              <a:gd name="connsiteY5861" fmla="*/ 110653 h 5823530"/>
              <a:gd name="connsiteX5862" fmla="*/ 1581758 w 5831992"/>
              <a:gd name="connsiteY5862" fmla="*/ 113815 h 5823530"/>
              <a:gd name="connsiteX5863" fmla="*/ 1577009 w 5831992"/>
              <a:gd name="connsiteY5863" fmla="*/ 101169 h 5823530"/>
              <a:gd name="connsiteX5864" fmla="*/ 1584924 w 5831992"/>
              <a:gd name="connsiteY5864" fmla="*/ 105911 h 5823530"/>
              <a:gd name="connsiteX5865" fmla="*/ 1581758 w 5831992"/>
              <a:gd name="connsiteY5865" fmla="*/ 94846 h 5823530"/>
              <a:gd name="connsiteX5866" fmla="*/ 1588090 w 5831992"/>
              <a:gd name="connsiteY5866" fmla="*/ 88523 h 5823530"/>
              <a:gd name="connsiteX5867" fmla="*/ 1588090 w 5831992"/>
              <a:gd name="connsiteY5867" fmla="*/ 90104 h 5823530"/>
              <a:gd name="connsiteX5868" fmla="*/ 1588090 w 5831992"/>
              <a:gd name="connsiteY5868" fmla="*/ 91684 h 5823530"/>
              <a:gd name="connsiteX5869" fmla="*/ 1597587 w 5831992"/>
              <a:gd name="connsiteY5869" fmla="*/ 96427 h 5823530"/>
              <a:gd name="connsiteX5870" fmla="*/ 1607085 w 5831992"/>
              <a:gd name="connsiteY5870" fmla="*/ 98008 h 5823530"/>
              <a:gd name="connsiteX5871" fmla="*/ 1602336 w 5831992"/>
              <a:gd name="connsiteY5871" fmla="*/ 88523 h 5823530"/>
              <a:gd name="connsiteX5872" fmla="*/ 1599170 w 5831992"/>
              <a:gd name="connsiteY5872" fmla="*/ 90104 h 5823530"/>
              <a:gd name="connsiteX5873" fmla="*/ 1599170 w 5831992"/>
              <a:gd name="connsiteY5873" fmla="*/ 86942 h 5823530"/>
              <a:gd name="connsiteX5874" fmla="*/ 1592839 w 5831992"/>
              <a:gd name="connsiteY5874" fmla="*/ 86942 h 5823530"/>
              <a:gd name="connsiteX5875" fmla="*/ 1591256 w 5831992"/>
              <a:gd name="connsiteY5875" fmla="*/ 86942 h 5823530"/>
              <a:gd name="connsiteX5876" fmla="*/ 1589673 w 5831992"/>
              <a:gd name="connsiteY5876" fmla="*/ 86942 h 5823530"/>
              <a:gd name="connsiteX5877" fmla="*/ 1596005 w 5831992"/>
              <a:gd name="connsiteY5877" fmla="*/ 80619 h 5823530"/>
              <a:gd name="connsiteX5878" fmla="*/ 1616583 w 5831992"/>
              <a:gd name="connsiteY5878" fmla="*/ 80619 h 5823530"/>
              <a:gd name="connsiteX5879" fmla="*/ 1608668 w 5831992"/>
              <a:gd name="connsiteY5879" fmla="*/ 86942 h 5823530"/>
              <a:gd name="connsiteX5880" fmla="*/ 1610251 w 5831992"/>
              <a:gd name="connsiteY5880" fmla="*/ 101169 h 5823530"/>
              <a:gd name="connsiteX5881" fmla="*/ 1619749 w 5831992"/>
              <a:gd name="connsiteY5881" fmla="*/ 107492 h 5823530"/>
              <a:gd name="connsiteX5882" fmla="*/ 1627664 w 5831992"/>
              <a:gd name="connsiteY5882" fmla="*/ 110653 h 5823530"/>
              <a:gd name="connsiteX5883" fmla="*/ 1641910 w 5831992"/>
              <a:gd name="connsiteY5883" fmla="*/ 98008 h 5823530"/>
              <a:gd name="connsiteX5884" fmla="*/ 1646659 w 5831992"/>
              <a:gd name="connsiteY5884" fmla="*/ 94846 h 5823530"/>
              <a:gd name="connsiteX5885" fmla="*/ 1645076 w 5831992"/>
              <a:gd name="connsiteY5885" fmla="*/ 85362 h 5823530"/>
              <a:gd name="connsiteX5886" fmla="*/ 1638744 w 5831992"/>
              <a:gd name="connsiteY5886" fmla="*/ 75877 h 5823530"/>
              <a:gd name="connsiteX5887" fmla="*/ 1640327 w 5831992"/>
              <a:gd name="connsiteY5887" fmla="*/ 75877 h 5823530"/>
              <a:gd name="connsiteX5888" fmla="*/ 1643493 w 5831992"/>
              <a:gd name="connsiteY5888" fmla="*/ 75877 h 5823530"/>
              <a:gd name="connsiteX5889" fmla="*/ 1652991 w 5831992"/>
              <a:gd name="connsiteY5889" fmla="*/ 85362 h 5823530"/>
              <a:gd name="connsiteX5890" fmla="*/ 1697314 w 5831992"/>
              <a:gd name="connsiteY5890" fmla="*/ 86942 h 5823530"/>
              <a:gd name="connsiteX5891" fmla="*/ 1709977 w 5831992"/>
              <a:gd name="connsiteY5891" fmla="*/ 85362 h 5823530"/>
              <a:gd name="connsiteX5892" fmla="*/ 1719475 w 5831992"/>
              <a:gd name="connsiteY5892" fmla="*/ 86942 h 5823530"/>
              <a:gd name="connsiteX5893" fmla="*/ 1716309 w 5831992"/>
              <a:gd name="connsiteY5893" fmla="*/ 91684 h 5823530"/>
              <a:gd name="connsiteX5894" fmla="*/ 1716309 w 5831992"/>
              <a:gd name="connsiteY5894" fmla="*/ 94846 h 5823530"/>
              <a:gd name="connsiteX5895" fmla="*/ 1724224 w 5831992"/>
              <a:gd name="connsiteY5895" fmla="*/ 94846 h 5823530"/>
              <a:gd name="connsiteX5896" fmla="*/ 1725807 w 5831992"/>
              <a:gd name="connsiteY5896" fmla="*/ 91684 h 5823530"/>
              <a:gd name="connsiteX5897" fmla="*/ 1722641 w 5831992"/>
              <a:gd name="connsiteY5897" fmla="*/ 88523 h 5823530"/>
              <a:gd name="connsiteX5898" fmla="*/ 1760632 w 5831992"/>
              <a:gd name="connsiteY5898" fmla="*/ 88523 h 5823530"/>
              <a:gd name="connsiteX5899" fmla="*/ 1759049 w 5831992"/>
              <a:gd name="connsiteY5899" fmla="*/ 93265 h 5823530"/>
              <a:gd name="connsiteX5900" fmla="*/ 1762215 w 5831992"/>
              <a:gd name="connsiteY5900" fmla="*/ 96427 h 5823530"/>
              <a:gd name="connsiteX5901" fmla="*/ 1766964 w 5831992"/>
              <a:gd name="connsiteY5901" fmla="*/ 91684 h 5823530"/>
              <a:gd name="connsiteX5902" fmla="*/ 1763798 w 5831992"/>
              <a:gd name="connsiteY5902" fmla="*/ 88523 h 5823530"/>
              <a:gd name="connsiteX5903" fmla="*/ 1766964 w 5831992"/>
              <a:gd name="connsiteY5903" fmla="*/ 86942 h 5823530"/>
              <a:gd name="connsiteX5904" fmla="*/ 1770130 w 5831992"/>
              <a:gd name="connsiteY5904" fmla="*/ 88523 h 5823530"/>
              <a:gd name="connsiteX5905" fmla="*/ 1774879 w 5831992"/>
              <a:gd name="connsiteY5905" fmla="*/ 93265 h 5823530"/>
              <a:gd name="connsiteX5906" fmla="*/ 1784376 w 5831992"/>
              <a:gd name="connsiteY5906" fmla="*/ 85362 h 5823530"/>
              <a:gd name="connsiteX5907" fmla="*/ 1784376 w 5831992"/>
              <a:gd name="connsiteY5907" fmla="*/ 88523 h 5823530"/>
              <a:gd name="connsiteX5908" fmla="*/ 1782793 w 5831992"/>
              <a:gd name="connsiteY5908" fmla="*/ 86942 h 5823530"/>
              <a:gd name="connsiteX5909" fmla="*/ 1779628 w 5831992"/>
              <a:gd name="connsiteY5909" fmla="*/ 90104 h 5823530"/>
              <a:gd name="connsiteX5910" fmla="*/ 1776462 w 5831992"/>
              <a:gd name="connsiteY5910" fmla="*/ 99588 h 5823530"/>
              <a:gd name="connsiteX5911" fmla="*/ 1771713 w 5831992"/>
              <a:gd name="connsiteY5911" fmla="*/ 109073 h 5823530"/>
              <a:gd name="connsiteX5912" fmla="*/ 1771713 w 5831992"/>
              <a:gd name="connsiteY5912" fmla="*/ 110653 h 5823530"/>
              <a:gd name="connsiteX5913" fmla="*/ 1765381 w 5831992"/>
              <a:gd name="connsiteY5913" fmla="*/ 110653 h 5823530"/>
              <a:gd name="connsiteX5914" fmla="*/ 1771713 w 5831992"/>
              <a:gd name="connsiteY5914" fmla="*/ 124880 h 5823530"/>
              <a:gd name="connsiteX5915" fmla="*/ 1779628 w 5831992"/>
              <a:gd name="connsiteY5915" fmla="*/ 131204 h 5823530"/>
              <a:gd name="connsiteX5916" fmla="*/ 1789125 w 5831992"/>
              <a:gd name="connsiteY5916" fmla="*/ 132784 h 5823530"/>
              <a:gd name="connsiteX5917" fmla="*/ 1787542 w 5831992"/>
              <a:gd name="connsiteY5917" fmla="*/ 142269 h 5823530"/>
              <a:gd name="connsiteX5918" fmla="*/ 1789125 w 5831992"/>
              <a:gd name="connsiteY5918" fmla="*/ 134365 h 5823530"/>
              <a:gd name="connsiteX5919" fmla="*/ 1795457 w 5831992"/>
              <a:gd name="connsiteY5919" fmla="*/ 132784 h 5823530"/>
              <a:gd name="connsiteX5920" fmla="*/ 1801789 w 5831992"/>
              <a:gd name="connsiteY5920" fmla="*/ 132784 h 5823530"/>
              <a:gd name="connsiteX5921" fmla="*/ 1800206 w 5831992"/>
              <a:gd name="connsiteY5921" fmla="*/ 134365 h 5823530"/>
              <a:gd name="connsiteX5922" fmla="*/ 1803372 w 5831992"/>
              <a:gd name="connsiteY5922" fmla="*/ 137527 h 5823530"/>
              <a:gd name="connsiteX5923" fmla="*/ 1808121 w 5831992"/>
              <a:gd name="connsiteY5923" fmla="*/ 132784 h 5823530"/>
              <a:gd name="connsiteX5924" fmla="*/ 1804955 w 5831992"/>
              <a:gd name="connsiteY5924" fmla="*/ 131204 h 5823530"/>
              <a:gd name="connsiteX5925" fmla="*/ 1804955 w 5831992"/>
              <a:gd name="connsiteY5925" fmla="*/ 129623 h 5823530"/>
              <a:gd name="connsiteX5926" fmla="*/ 1809704 w 5831992"/>
              <a:gd name="connsiteY5926" fmla="*/ 129623 h 5823530"/>
              <a:gd name="connsiteX5927" fmla="*/ 1814452 w 5831992"/>
              <a:gd name="connsiteY5927" fmla="*/ 135946 h 5823530"/>
              <a:gd name="connsiteX5928" fmla="*/ 1809704 w 5831992"/>
              <a:gd name="connsiteY5928" fmla="*/ 137527 h 5823530"/>
              <a:gd name="connsiteX5929" fmla="*/ 1809704 w 5831992"/>
              <a:gd name="connsiteY5929" fmla="*/ 148592 h 5823530"/>
              <a:gd name="connsiteX5930" fmla="*/ 1817618 w 5831992"/>
              <a:gd name="connsiteY5930" fmla="*/ 147011 h 5823530"/>
              <a:gd name="connsiteX5931" fmla="*/ 1816035 w 5831992"/>
              <a:gd name="connsiteY5931" fmla="*/ 150173 h 5823530"/>
              <a:gd name="connsiteX5932" fmla="*/ 1819201 w 5831992"/>
              <a:gd name="connsiteY5932" fmla="*/ 154915 h 5823530"/>
              <a:gd name="connsiteX5933" fmla="*/ 1825533 w 5831992"/>
              <a:gd name="connsiteY5933" fmla="*/ 158077 h 5823530"/>
              <a:gd name="connsiteX5934" fmla="*/ 1836614 w 5831992"/>
              <a:gd name="connsiteY5934" fmla="*/ 159657 h 5823530"/>
              <a:gd name="connsiteX5935" fmla="*/ 1844529 w 5831992"/>
              <a:gd name="connsiteY5935" fmla="*/ 158077 h 5823530"/>
              <a:gd name="connsiteX5936" fmla="*/ 1852444 w 5831992"/>
              <a:gd name="connsiteY5936" fmla="*/ 158077 h 5823530"/>
              <a:gd name="connsiteX5937" fmla="*/ 1858775 w 5831992"/>
              <a:gd name="connsiteY5937" fmla="*/ 148592 h 5823530"/>
              <a:gd name="connsiteX5938" fmla="*/ 1854026 w 5831992"/>
              <a:gd name="connsiteY5938" fmla="*/ 145431 h 5823530"/>
              <a:gd name="connsiteX5939" fmla="*/ 1860358 w 5831992"/>
              <a:gd name="connsiteY5939" fmla="*/ 139107 h 5823530"/>
              <a:gd name="connsiteX5940" fmla="*/ 1868273 w 5831992"/>
              <a:gd name="connsiteY5940" fmla="*/ 145431 h 5823530"/>
              <a:gd name="connsiteX5941" fmla="*/ 1885686 w 5831992"/>
              <a:gd name="connsiteY5941" fmla="*/ 147011 h 5823530"/>
              <a:gd name="connsiteX5942" fmla="*/ 1888852 w 5831992"/>
              <a:gd name="connsiteY5942" fmla="*/ 139107 h 5823530"/>
              <a:gd name="connsiteX5943" fmla="*/ 1898349 w 5831992"/>
              <a:gd name="connsiteY5943" fmla="*/ 145431 h 5823530"/>
              <a:gd name="connsiteX5944" fmla="*/ 1899932 w 5831992"/>
              <a:gd name="connsiteY5944" fmla="*/ 135946 h 5823530"/>
              <a:gd name="connsiteX5945" fmla="*/ 1912596 w 5831992"/>
              <a:gd name="connsiteY5945" fmla="*/ 132784 h 5823530"/>
              <a:gd name="connsiteX5946" fmla="*/ 1917345 w 5831992"/>
              <a:gd name="connsiteY5946" fmla="*/ 129623 h 5823530"/>
              <a:gd name="connsiteX5947" fmla="*/ 1920510 w 5831992"/>
              <a:gd name="connsiteY5947" fmla="*/ 120138 h 5823530"/>
              <a:gd name="connsiteX5948" fmla="*/ 1920510 w 5831992"/>
              <a:gd name="connsiteY5948" fmla="*/ 112235 h 5823530"/>
              <a:gd name="connsiteX5949" fmla="*/ 1923676 w 5831992"/>
              <a:gd name="connsiteY5949" fmla="*/ 110653 h 5823530"/>
              <a:gd name="connsiteX5950" fmla="*/ 1928425 w 5831992"/>
              <a:gd name="connsiteY5950" fmla="*/ 105911 h 5823530"/>
              <a:gd name="connsiteX5951" fmla="*/ 1923676 w 5831992"/>
              <a:gd name="connsiteY5951" fmla="*/ 98008 h 5823530"/>
              <a:gd name="connsiteX5952" fmla="*/ 1930008 w 5831992"/>
              <a:gd name="connsiteY5952" fmla="*/ 98008 h 5823530"/>
              <a:gd name="connsiteX5953" fmla="*/ 1930008 w 5831992"/>
              <a:gd name="connsiteY5953" fmla="*/ 94846 h 5823530"/>
              <a:gd name="connsiteX5954" fmla="*/ 1933174 w 5831992"/>
              <a:gd name="connsiteY5954" fmla="*/ 93265 h 5823530"/>
              <a:gd name="connsiteX5955" fmla="*/ 1949004 w 5831992"/>
              <a:gd name="connsiteY5955" fmla="*/ 86942 h 5823530"/>
              <a:gd name="connsiteX5956" fmla="*/ 1949004 w 5831992"/>
              <a:gd name="connsiteY5956" fmla="*/ 94846 h 5823530"/>
              <a:gd name="connsiteX5957" fmla="*/ 1969582 w 5831992"/>
              <a:gd name="connsiteY5957" fmla="*/ 86942 h 5823530"/>
              <a:gd name="connsiteX5958" fmla="*/ 1998075 w 5831992"/>
              <a:gd name="connsiteY5958" fmla="*/ 94846 h 5823530"/>
              <a:gd name="connsiteX5959" fmla="*/ 1998075 w 5831992"/>
              <a:gd name="connsiteY5959" fmla="*/ 93265 h 5823530"/>
              <a:gd name="connsiteX5960" fmla="*/ 2010739 w 5831992"/>
              <a:gd name="connsiteY5960" fmla="*/ 98008 h 5823530"/>
              <a:gd name="connsiteX5961" fmla="*/ 2009156 w 5831992"/>
              <a:gd name="connsiteY5961" fmla="*/ 98008 h 5823530"/>
              <a:gd name="connsiteX5962" fmla="*/ 2002824 w 5831992"/>
              <a:gd name="connsiteY5962" fmla="*/ 99588 h 5823530"/>
              <a:gd name="connsiteX5963" fmla="*/ 1998075 w 5831992"/>
              <a:gd name="connsiteY5963" fmla="*/ 98008 h 5823530"/>
              <a:gd name="connsiteX5964" fmla="*/ 1998075 w 5831992"/>
              <a:gd name="connsiteY5964" fmla="*/ 101169 h 5823530"/>
              <a:gd name="connsiteX5965" fmla="*/ 1996492 w 5831992"/>
              <a:gd name="connsiteY5965" fmla="*/ 102750 h 5823530"/>
              <a:gd name="connsiteX5966" fmla="*/ 1990161 w 5831992"/>
              <a:gd name="connsiteY5966" fmla="*/ 104331 h 5823530"/>
              <a:gd name="connsiteX5967" fmla="*/ 1980663 w 5831992"/>
              <a:gd name="connsiteY5967" fmla="*/ 112235 h 5823530"/>
              <a:gd name="connsiteX5968" fmla="*/ 1974331 w 5831992"/>
              <a:gd name="connsiteY5968" fmla="*/ 129623 h 5823530"/>
              <a:gd name="connsiteX5969" fmla="*/ 1967999 w 5831992"/>
              <a:gd name="connsiteY5969" fmla="*/ 129623 h 5823530"/>
              <a:gd name="connsiteX5970" fmla="*/ 1971165 w 5831992"/>
              <a:gd name="connsiteY5970" fmla="*/ 134365 h 5823530"/>
              <a:gd name="connsiteX5971" fmla="*/ 1974331 w 5831992"/>
              <a:gd name="connsiteY5971" fmla="*/ 134365 h 5823530"/>
              <a:gd name="connsiteX5972" fmla="*/ 1975914 w 5831992"/>
              <a:gd name="connsiteY5972" fmla="*/ 135946 h 5823530"/>
              <a:gd name="connsiteX5973" fmla="*/ 1980663 w 5831992"/>
              <a:gd name="connsiteY5973" fmla="*/ 147011 h 5823530"/>
              <a:gd name="connsiteX5974" fmla="*/ 1975914 w 5831992"/>
              <a:gd name="connsiteY5974" fmla="*/ 151753 h 5823530"/>
              <a:gd name="connsiteX5975" fmla="*/ 1983829 w 5831992"/>
              <a:gd name="connsiteY5975" fmla="*/ 154915 h 5823530"/>
              <a:gd name="connsiteX5976" fmla="*/ 1990161 w 5831992"/>
              <a:gd name="connsiteY5976" fmla="*/ 167561 h 5823530"/>
              <a:gd name="connsiteX5977" fmla="*/ 1998075 w 5831992"/>
              <a:gd name="connsiteY5977" fmla="*/ 170722 h 5823530"/>
              <a:gd name="connsiteX5978" fmla="*/ 2005990 w 5831992"/>
              <a:gd name="connsiteY5978" fmla="*/ 170722 h 5823530"/>
              <a:gd name="connsiteX5979" fmla="*/ 2007573 w 5831992"/>
              <a:gd name="connsiteY5979" fmla="*/ 184949 h 5823530"/>
              <a:gd name="connsiteX5980" fmla="*/ 2013905 w 5831992"/>
              <a:gd name="connsiteY5980" fmla="*/ 169142 h 5823530"/>
              <a:gd name="connsiteX5981" fmla="*/ 2032900 w 5831992"/>
              <a:gd name="connsiteY5981" fmla="*/ 170722 h 5823530"/>
              <a:gd name="connsiteX5982" fmla="*/ 2037649 w 5831992"/>
              <a:gd name="connsiteY5982" fmla="*/ 161238 h 5823530"/>
              <a:gd name="connsiteX5983" fmla="*/ 2048730 w 5831992"/>
              <a:gd name="connsiteY5983" fmla="*/ 167561 h 5823530"/>
              <a:gd name="connsiteX5984" fmla="*/ 2058228 w 5831992"/>
              <a:gd name="connsiteY5984" fmla="*/ 161238 h 5823530"/>
              <a:gd name="connsiteX5985" fmla="*/ 2056645 w 5831992"/>
              <a:gd name="connsiteY5985" fmla="*/ 154915 h 5823530"/>
              <a:gd name="connsiteX5986" fmla="*/ 2045564 w 5831992"/>
              <a:gd name="connsiteY5986" fmla="*/ 151753 h 5823530"/>
              <a:gd name="connsiteX5987" fmla="*/ 2053479 w 5831992"/>
              <a:gd name="connsiteY5987" fmla="*/ 143850 h 5823530"/>
              <a:gd name="connsiteX5988" fmla="*/ 2053479 w 5831992"/>
              <a:gd name="connsiteY5988" fmla="*/ 135946 h 5823530"/>
              <a:gd name="connsiteX5989" fmla="*/ 2048730 w 5831992"/>
              <a:gd name="connsiteY5989" fmla="*/ 131204 h 5823530"/>
              <a:gd name="connsiteX5990" fmla="*/ 2059811 w 5831992"/>
              <a:gd name="connsiteY5990" fmla="*/ 132784 h 5823530"/>
              <a:gd name="connsiteX5991" fmla="*/ 2067725 w 5831992"/>
              <a:gd name="connsiteY5991" fmla="*/ 132784 h 5823530"/>
              <a:gd name="connsiteX5992" fmla="*/ 2067725 w 5831992"/>
              <a:gd name="connsiteY5992" fmla="*/ 135946 h 5823530"/>
              <a:gd name="connsiteX5993" fmla="*/ 2083555 w 5831992"/>
              <a:gd name="connsiteY5993" fmla="*/ 134365 h 5823530"/>
              <a:gd name="connsiteX5994" fmla="*/ 2093053 w 5831992"/>
              <a:gd name="connsiteY5994" fmla="*/ 126462 h 5823530"/>
              <a:gd name="connsiteX5995" fmla="*/ 2097802 w 5831992"/>
              <a:gd name="connsiteY5995" fmla="*/ 134365 h 5823530"/>
              <a:gd name="connsiteX5996" fmla="*/ 2102551 w 5831992"/>
              <a:gd name="connsiteY5996" fmla="*/ 109073 h 5823530"/>
              <a:gd name="connsiteX5997" fmla="*/ 2108882 w 5831992"/>
              <a:gd name="connsiteY5997" fmla="*/ 105911 h 5823530"/>
              <a:gd name="connsiteX5998" fmla="*/ 2105717 w 5831992"/>
              <a:gd name="connsiteY5998" fmla="*/ 101169 h 5823530"/>
              <a:gd name="connsiteX5999" fmla="*/ 2105717 w 5831992"/>
              <a:gd name="connsiteY5999" fmla="*/ 91684 h 5823530"/>
              <a:gd name="connsiteX6000" fmla="*/ 2113631 w 5831992"/>
              <a:gd name="connsiteY6000" fmla="*/ 98008 h 5823530"/>
              <a:gd name="connsiteX6001" fmla="*/ 2134209 w 5831992"/>
              <a:gd name="connsiteY6001" fmla="*/ 85362 h 5823530"/>
              <a:gd name="connsiteX6002" fmla="*/ 2148456 w 5831992"/>
              <a:gd name="connsiteY6002" fmla="*/ 93265 h 5823530"/>
              <a:gd name="connsiteX6003" fmla="*/ 2145290 w 5831992"/>
              <a:gd name="connsiteY6003" fmla="*/ 86942 h 5823530"/>
              <a:gd name="connsiteX6004" fmla="*/ 2153205 w 5831992"/>
              <a:gd name="connsiteY6004" fmla="*/ 85362 h 5823530"/>
              <a:gd name="connsiteX6005" fmla="*/ 2184864 w 5831992"/>
              <a:gd name="connsiteY6005" fmla="*/ 86942 h 5823530"/>
              <a:gd name="connsiteX6006" fmla="*/ 2202277 w 5831992"/>
              <a:gd name="connsiteY6006" fmla="*/ 77458 h 5823530"/>
              <a:gd name="connsiteX6007" fmla="*/ 2205443 w 5831992"/>
              <a:gd name="connsiteY6007" fmla="*/ 80619 h 5823530"/>
              <a:gd name="connsiteX6008" fmla="*/ 2205443 w 5831992"/>
              <a:gd name="connsiteY6008" fmla="*/ 79038 h 5823530"/>
              <a:gd name="connsiteX6009" fmla="*/ 2208609 w 5831992"/>
              <a:gd name="connsiteY6009" fmla="*/ 82200 h 5823530"/>
              <a:gd name="connsiteX6010" fmla="*/ 2208609 w 5831992"/>
              <a:gd name="connsiteY6010" fmla="*/ 83780 h 5823530"/>
              <a:gd name="connsiteX6011" fmla="*/ 2203860 w 5831992"/>
              <a:gd name="connsiteY6011" fmla="*/ 80619 h 5823530"/>
              <a:gd name="connsiteX6012" fmla="*/ 2205443 w 5831992"/>
              <a:gd name="connsiteY6012" fmla="*/ 93265 h 5823530"/>
              <a:gd name="connsiteX6013" fmla="*/ 2211774 w 5831992"/>
              <a:gd name="connsiteY6013" fmla="*/ 86942 h 5823530"/>
              <a:gd name="connsiteX6014" fmla="*/ 2211774 w 5831992"/>
              <a:gd name="connsiteY6014" fmla="*/ 93265 h 5823530"/>
              <a:gd name="connsiteX6015" fmla="*/ 2240268 w 5831992"/>
              <a:gd name="connsiteY6015" fmla="*/ 94846 h 5823530"/>
              <a:gd name="connsiteX6016" fmla="*/ 2243433 w 5831992"/>
              <a:gd name="connsiteY6016" fmla="*/ 90104 h 5823530"/>
              <a:gd name="connsiteX6017" fmla="*/ 2243433 w 5831992"/>
              <a:gd name="connsiteY6017" fmla="*/ 91684 h 5823530"/>
              <a:gd name="connsiteX6018" fmla="*/ 2249766 w 5831992"/>
              <a:gd name="connsiteY6018" fmla="*/ 99588 h 5823530"/>
              <a:gd name="connsiteX6019" fmla="*/ 2262429 w 5831992"/>
              <a:gd name="connsiteY6019" fmla="*/ 99588 h 5823530"/>
              <a:gd name="connsiteX6020" fmla="*/ 2262429 w 5831992"/>
              <a:gd name="connsiteY6020" fmla="*/ 88523 h 5823530"/>
              <a:gd name="connsiteX6021" fmla="*/ 2267178 w 5831992"/>
              <a:gd name="connsiteY6021" fmla="*/ 90104 h 5823530"/>
              <a:gd name="connsiteX6022" fmla="*/ 2268761 w 5831992"/>
              <a:gd name="connsiteY6022" fmla="*/ 91684 h 5823530"/>
              <a:gd name="connsiteX6023" fmla="*/ 2268761 w 5831992"/>
              <a:gd name="connsiteY6023" fmla="*/ 88523 h 5823530"/>
              <a:gd name="connsiteX6024" fmla="*/ 2271927 w 5831992"/>
              <a:gd name="connsiteY6024" fmla="*/ 86942 h 5823530"/>
              <a:gd name="connsiteX6025" fmla="*/ 2268761 w 5831992"/>
              <a:gd name="connsiteY6025" fmla="*/ 96427 h 5823530"/>
              <a:gd name="connsiteX6026" fmla="*/ 2275093 w 5831992"/>
              <a:gd name="connsiteY6026" fmla="*/ 99588 h 5823530"/>
              <a:gd name="connsiteX6027" fmla="*/ 2268761 w 5831992"/>
              <a:gd name="connsiteY6027" fmla="*/ 115396 h 5823530"/>
              <a:gd name="connsiteX6028" fmla="*/ 2268761 w 5831992"/>
              <a:gd name="connsiteY6028" fmla="*/ 120138 h 5823530"/>
              <a:gd name="connsiteX6029" fmla="*/ 2259263 w 5831992"/>
              <a:gd name="connsiteY6029" fmla="*/ 118557 h 5823530"/>
              <a:gd name="connsiteX6030" fmla="*/ 2268761 w 5831992"/>
              <a:gd name="connsiteY6030" fmla="*/ 121719 h 5823530"/>
              <a:gd name="connsiteX6031" fmla="*/ 2270344 w 5831992"/>
              <a:gd name="connsiteY6031" fmla="*/ 131204 h 5823530"/>
              <a:gd name="connsiteX6032" fmla="*/ 2265595 w 5831992"/>
              <a:gd name="connsiteY6032" fmla="*/ 139107 h 5823530"/>
              <a:gd name="connsiteX6033" fmla="*/ 2275093 w 5831992"/>
              <a:gd name="connsiteY6033" fmla="*/ 145431 h 5823530"/>
              <a:gd name="connsiteX6034" fmla="*/ 2275093 w 5831992"/>
              <a:gd name="connsiteY6034" fmla="*/ 142269 h 5823530"/>
              <a:gd name="connsiteX6035" fmla="*/ 2281425 w 5831992"/>
              <a:gd name="connsiteY6035" fmla="*/ 145431 h 5823530"/>
              <a:gd name="connsiteX6036" fmla="*/ 2275093 w 5831992"/>
              <a:gd name="connsiteY6036" fmla="*/ 132784 h 5823530"/>
              <a:gd name="connsiteX6037" fmla="*/ 2275093 w 5831992"/>
              <a:gd name="connsiteY6037" fmla="*/ 123300 h 5823530"/>
              <a:gd name="connsiteX6038" fmla="*/ 2281425 w 5831992"/>
              <a:gd name="connsiteY6038" fmla="*/ 123300 h 5823530"/>
              <a:gd name="connsiteX6039" fmla="*/ 2284591 w 5831992"/>
              <a:gd name="connsiteY6039" fmla="*/ 121719 h 5823530"/>
              <a:gd name="connsiteX6040" fmla="*/ 2284591 w 5831992"/>
              <a:gd name="connsiteY6040" fmla="*/ 123300 h 5823530"/>
              <a:gd name="connsiteX6041" fmla="*/ 2281425 w 5831992"/>
              <a:gd name="connsiteY6041" fmla="*/ 129623 h 5823530"/>
              <a:gd name="connsiteX6042" fmla="*/ 2287756 w 5831992"/>
              <a:gd name="connsiteY6042" fmla="*/ 134365 h 5823530"/>
              <a:gd name="connsiteX6043" fmla="*/ 2286174 w 5831992"/>
              <a:gd name="connsiteY6043" fmla="*/ 137527 h 5823530"/>
              <a:gd name="connsiteX6044" fmla="*/ 2287756 w 5831992"/>
              <a:gd name="connsiteY6044" fmla="*/ 135946 h 5823530"/>
              <a:gd name="connsiteX6045" fmla="*/ 2289339 w 5831992"/>
              <a:gd name="connsiteY6045" fmla="*/ 137527 h 5823530"/>
              <a:gd name="connsiteX6046" fmla="*/ 2295671 w 5831992"/>
              <a:gd name="connsiteY6046" fmla="*/ 137527 h 5823530"/>
              <a:gd name="connsiteX6047" fmla="*/ 2298837 w 5831992"/>
              <a:gd name="connsiteY6047" fmla="*/ 134365 h 5823530"/>
              <a:gd name="connsiteX6048" fmla="*/ 2305169 w 5831992"/>
              <a:gd name="connsiteY6048" fmla="*/ 135946 h 5823530"/>
              <a:gd name="connsiteX6049" fmla="*/ 2305169 w 5831992"/>
              <a:gd name="connsiteY6049" fmla="*/ 140688 h 5823530"/>
              <a:gd name="connsiteX6050" fmla="*/ 2300420 w 5831992"/>
              <a:gd name="connsiteY6050" fmla="*/ 140688 h 5823530"/>
              <a:gd name="connsiteX6051" fmla="*/ 2295671 w 5831992"/>
              <a:gd name="connsiteY6051" fmla="*/ 165980 h 5823530"/>
              <a:gd name="connsiteX6052" fmla="*/ 2290922 w 5831992"/>
              <a:gd name="connsiteY6052" fmla="*/ 145431 h 5823530"/>
              <a:gd name="connsiteX6053" fmla="*/ 2289339 w 5831992"/>
              <a:gd name="connsiteY6053" fmla="*/ 156495 h 5823530"/>
              <a:gd name="connsiteX6054" fmla="*/ 2292505 w 5831992"/>
              <a:gd name="connsiteY6054" fmla="*/ 167561 h 5823530"/>
              <a:gd name="connsiteX6055" fmla="*/ 2297254 w 5831992"/>
              <a:gd name="connsiteY6055" fmla="*/ 177046 h 5823530"/>
              <a:gd name="connsiteX6056" fmla="*/ 2308335 w 5831992"/>
              <a:gd name="connsiteY6056" fmla="*/ 184949 h 5823530"/>
              <a:gd name="connsiteX6057" fmla="*/ 2322581 w 5831992"/>
              <a:gd name="connsiteY6057" fmla="*/ 178626 h 5823530"/>
              <a:gd name="connsiteX6058" fmla="*/ 2319415 w 5831992"/>
              <a:gd name="connsiteY6058" fmla="*/ 167561 h 5823530"/>
              <a:gd name="connsiteX6059" fmla="*/ 2314666 w 5831992"/>
              <a:gd name="connsiteY6059" fmla="*/ 164400 h 5823530"/>
              <a:gd name="connsiteX6060" fmla="*/ 2317832 w 5831992"/>
              <a:gd name="connsiteY6060" fmla="*/ 164400 h 5823530"/>
              <a:gd name="connsiteX6061" fmla="*/ 2311501 w 5831992"/>
              <a:gd name="connsiteY6061" fmla="*/ 158077 h 5823530"/>
              <a:gd name="connsiteX6062" fmla="*/ 2322581 w 5831992"/>
              <a:gd name="connsiteY6062" fmla="*/ 156495 h 5823530"/>
              <a:gd name="connsiteX6063" fmla="*/ 2322581 w 5831992"/>
              <a:gd name="connsiteY6063" fmla="*/ 164400 h 5823530"/>
              <a:gd name="connsiteX6064" fmla="*/ 2325747 w 5831992"/>
              <a:gd name="connsiteY6064" fmla="*/ 150173 h 5823530"/>
              <a:gd name="connsiteX6065" fmla="*/ 2325747 w 5831992"/>
              <a:gd name="connsiteY6065" fmla="*/ 156495 h 5823530"/>
              <a:gd name="connsiteX6066" fmla="*/ 2327330 w 5831992"/>
              <a:gd name="connsiteY6066" fmla="*/ 156495 h 5823530"/>
              <a:gd name="connsiteX6067" fmla="*/ 2328913 w 5831992"/>
              <a:gd name="connsiteY6067" fmla="*/ 158077 h 5823530"/>
              <a:gd name="connsiteX6068" fmla="*/ 2327330 w 5831992"/>
              <a:gd name="connsiteY6068" fmla="*/ 172304 h 5823530"/>
              <a:gd name="connsiteX6069" fmla="*/ 2328913 w 5831992"/>
              <a:gd name="connsiteY6069" fmla="*/ 178626 h 5823530"/>
              <a:gd name="connsiteX6070" fmla="*/ 2324164 w 5831992"/>
              <a:gd name="connsiteY6070" fmla="*/ 177046 h 5823530"/>
              <a:gd name="connsiteX6071" fmla="*/ 2325747 w 5831992"/>
              <a:gd name="connsiteY6071" fmla="*/ 180207 h 5823530"/>
              <a:gd name="connsiteX6072" fmla="*/ 2330496 w 5831992"/>
              <a:gd name="connsiteY6072" fmla="*/ 188111 h 5823530"/>
              <a:gd name="connsiteX6073" fmla="*/ 2336828 w 5831992"/>
              <a:gd name="connsiteY6073" fmla="*/ 184949 h 5823530"/>
              <a:gd name="connsiteX6074" fmla="*/ 2344743 w 5831992"/>
              <a:gd name="connsiteY6074" fmla="*/ 178626 h 5823530"/>
              <a:gd name="connsiteX6075" fmla="*/ 2351075 w 5831992"/>
              <a:gd name="connsiteY6075" fmla="*/ 184949 h 5823530"/>
              <a:gd name="connsiteX6076" fmla="*/ 2354241 w 5831992"/>
              <a:gd name="connsiteY6076" fmla="*/ 178626 h 5823530"/>
              <a:gd name="connsiteX6077" fmla="*/ 2368486 w 5831992"/>
              <a:gd name="connsiteY6077" fmla="*/ 175465 h 5823530"/>
              <a:gd name="connsiteX6078" fmla="*/ 2370069 w 5831992"/>
              <a:gd name="connsiteY6078" fmla="*/ 183369 h 5823530"/>
              <a:gd name="connsiteX6079" fmla="*/ 2376401 w 5831992"/>
              <a:gd name="connsiteY6079" fmla="*/ 178626 h 5823530"/>
              <a:gd name="connsiteX6080" fmla="*/ 2379567 w 5831992"/>
              <a:gd name="connsiteY6080" fmla="*/ 173884 h 5823530"/>
              <a:gd name="connsiteX6081" fmla="*/ 2377984 w 5831992"/>
              <a:gd name="connsiteY6081" fmla="*/ 178626 h 5823530"/>
              <a:gd name="connsiteX6082" fmla="*/ 2387482 w 5831992"/>
              <a:gd name="connsiteY6082" fmla="*/ 178626 h 5823530"/>
              <a:gd name="connsiteX6083" fmla="*/ 2388840 w 5831992"/>
              <a:gd name="connsiteY6083" fmla="*/ 175012 h 5823530"/>
              <a:gd name="connsiteX6084" fmla="*/ 2388830 w 5831992"/>
              <a:gd name="connsiteY6084" fmla="*/ 175007 h 5823530"/>
              <a:gd name="connsiteX6085" fmla="*/ 2388841 w 5831992"/>
              <a:gd name="connsiteY6085" fmla="*/ 175007 h 5823530"/>
              <a:gd name="connsiteX6086" fmla="*/ 2389263 w 5831992"/>
              <a:gd name="connsiteY6086" fmla="*/ 173884 h 5823530"/>
              <a:gd name="connsiteX6087" fmla="*/ 2387482 w 5831992"/>
              <a:gd name="connsiteY6087" fmla="*/ 169142 h 5823530"/>
              <a:gd name="connsiteX6088" fmla="*/ 2389065 w 5831992"/>
              <a:gd name="connsiteY6088" fmla="*/ 167561 h 5823530"/>
              <a:gd name="connsiteX6089" fmla="*/ 2401728 w 5831992"/>
              <a:gd name="connsiteY6089" fmla="*/ 169142 h 5823530"/>
              <a:gd name="connsiteX6090" fmla="*/ 2401728 w 5831992"/>
              <a:gd name="connsiteY6090" fmla="*/ 170722 h 5823530"/>
              <a:gd name="connsiteX6091" fmla="*/ 2403311 w 5831992"/>
              <a:gd name="connsiteY6091" fmla="*/ 169142 h 5823530"/>
              <a:gd name="connsiteX6092" fmla="*/ 2404894 w 5831992"/>
              <a:gd name="connsiteY6092" fmla="*/ 170722 h 5823530"/>
              <a:gd name="connsiteX6093" fmla="*/ 2409643 w 5831992"/>
              <a:gd name="connsiteY6093" fmla="*/ 169142 h 5823530"/>
              <a:gd name="connsiteX6094" fmla="*/ 2408060 w 5831992"/>
              <a:gd name="connsiteY6094" fmla="*/ 181788 h 5823530"/>
              <a:gd name="connsiteX6095" fmla="*/ 2406477 w 5831992"/>
              <a:gd name="connsiteY6095" fmla="*/ 184949 h 5823530"/>
              <a:gd name="connsiteX6096" fmla="*/ 2401728 w 5831992"/>
              <a:gd name="connsiteY6096" fmla="*/ 183369 h 5823530"/>
              <a:gd name="connsiteX6097" fmla="*/ 2395396 w 5831992"/>
              <a:gd name="connsiteY6097" fmla="*/ 184949 h 5823530"/>
              <a:gd name="connsiteX6098" fmla="*/ 2392230 w 5831992"/>
              <a:gd name="connsiteY6098" fmla="*/ 180207 h 5823530"/>
              <a:gd name="connsiteX6099" fmla="*/ 2389065 w 5831992"/>
              <a:gd name="connsiteY6099" fmla="*/ 183369 h 5823530"/>
              <a:gd name="connsiteX6100" fmla="*/ 2382733 w 5831992"/>
              <a:gd name="connsiteY6100" fmla="*/ 183369 h 5823530"/>
              <a:gd name="connsiteX6101" fmla="*/ 2391439 w 5831992"/>
              <a:gd name="connsiteY6101" fmla="*/ 185147 h 5823530"/>
              <a:gd name="connsiteX6102" fmla="*/ 2393730 w 5831992"/>
              <a:gd name="connsiteY6102" fmla="*/ 186863 h 5823530"/>
              <a:gd name="connsiteX6103" fmla="*/ 2392230 w 5831992"/>
              <a:gd name="connsiteY6103" fmla="*/ 192853 h 5823530"/>
              <a:gd name="connsiteX6104" fmla="*/ 2390648 w 5831992"/>
              <a:gd name="connsiteY6104" fmla="*/ 194435 h 5823530"/>
              <a:gd name="connsiteX6105" fmla="*/ 2377984 w 5831992"/>
              <a:gd name="connsiteY6105" fmla="*/ 205499 h 5823530"/>
              <a:gd name="connsiteX6106" fmla="*/ 2374818 w 5831992"/>
              <a:gd name="connsiteY6106" fmla="*/ 213403 h 5823530"/>
              <a:gd name="connsiteX6107" fmla="*/ 2385899 w 5831992"/>
              <a:gd name="connsiteY6107" fmla="*/ 208661 h 5823530"/>
              <a:gd name="connsiteX6108" fmla="*/ 2389065 w 5831992"/>
              <a:gd name="connsiteY6108" fmla="*/ 205499 h 5823530"/>
              <a:gd name="connsiteX6109" fmla="*/ 2392230 w 5831992"/>
              <a:gd name="connsiteY6109" fmla="*/ 213403 h 5823530"/>
              <a:gd name="connsiteX6110" fmla="*/ 2396979 w 5831992"/>
              <a:gd name="connsiteY6110" fmla="*/ 216564 h 5823530"/>
              <a:gd name="connsiteX6111" fmla="*/ 2403311 w 5831992"/>
              <a:gd name="connsiteY6111" fmla="*/ 222888 h 5823530"/>
              <a:gd name="connsiteX6112" fmla="*/ 2401728 w 5831992"/>
              <a:gd name="connsiteY6112" fmla="*/ 218146 h 5823530"/>
              <a:gd name="connsiteX6113" fmla="*/ 2409643 w 5831992"/>
              <a:gd name="connsiteY6113" fmla="*/ 211822 h 5823530"/>
              <a:gd name="connsiteX6114" fmla="*/ 2417558 w 5831992"/>
              <a:gd name="connsiteY6114" fmla="*/ 211822 h 5823530"/>
              <a:gd name="connsiteX6115" fmla="*/ 2420724 w 5831992"/>
              <a:gd name="connsiteY6115" fmla="*/ 207080 h 5823530"/>
              <a:gd name="connsiteX6116" fmla="*/ 2422307 w 5831992"/>
              <a:gd name="connsiteY6116" fmla="*/ 218146 h 5823530"/>
              <a:gd name="connsiteX6117" fmla="*/ 2417558 w 5831992"/>
              <a:gd name="connsiteY6117" fmla="*/ 222888 h 5823530"/>
              <a:gd name="connsiteX6118" fmla="*/ 2420724 w 5831992"/>
              <a:gd name="connsiteY6118" fmla="*/ 224468 h 5823530"/>
              <a:gd name="connsiteX6119" fmla="*/ 2422307 w 5831992"/>
              <a:gd name="connsiteY6119" fmla="*/ 227630 h 5823530"/>
              <a:gd name="connsiteX6120" fmla="*/ 2419141 w 5831992"/>
              <a:gd name="connsiteY6120" fmla="*/ 227630 h 5823530"/>
              <a:gd name="connsiteX6121" fmla="*/ 2406477 w 5831992"/>
              <a:gd name="connsiteY6121" fmla="*/ 226050 h 5823530"/>
              <a:gd name="connsiteX6122" fmla="*/ 2396979 w 5831992"/>
              <a:gd name="connsiteY6122" fmla="*/ 227630 h 5823530"/>
              <a:gd name="connsiteX6123" fmla="*/ 2412809 w 5831992"/>
              <a:gd name="connsiteY6123" fmla="*/ 232373 h 5823530"/>
              <a:gd name="connsiteX6124" fmla="*/ 2417558 w 5831992"/>
              <a:gd name="connsiteY6124" fmla="*/ 230792 h 5823530"/>
              <a:gd name="connsiteX6125" fmla="*/ 2422307 w 5831992"/>
              <a:gd name="connsiteY6125" fmla="*/ 230792 h 5823530"/>
              <a:gd name="connsiteX6126" fmla="*/ 2420724 w 5831992"/>
              <a:gd name="connsiteY6126" fmla="*/ 237115 h 5823530"/>
              <a:gd name="connsiteX6127" fmla="*/ 2420724 w 5831992"/>
              <a:gd name="connsiteY6127" fmla="*/ 248180 h 5823530"/>
              <a:gd name="connsiteX6128" fmla="*/ 2414392 w 5831992"/>
              <a:gd name="connsiteY6128" fmla="*/ 249761 h 5823530"/>
              <a:gd name="connsiteX6129" fmla="*/ 2420724 w 5831992"/>
              <a:gd name="connsiteY6129" fmla="*/ 251342 h 5823530"/>
              <a:gd name="connsiteX6130" fmla="*/ 2426578 w 5831992"/>
              <a:gd name="connsiteY6130" fmla="*/ 254849 h 5823530"/>
              <a:gd name="connsiteX6131" fmla="*/ 2428639 w 5831992"/>
              <a:gd name="connsiteY6131" fmla="*/ 256084 h 5823530"/>
              <a:gd name="connsiteX6132" fmla="*/ 2431805 w 5831992"/>
              <a:gd name="connsiteY6132" fmla="*/ 263988 h 5823530"/>
              <a:gd name="connsiteX6133" fmla="*/ 2436553 w 5831992"/>
              <a:gd name="connsiteY6133" fmla="*/ 260826 h 5823530"/>
              <a:gd name="connsiteX6134" fmla="*/ 2438136 w 5831992"/>
              <a:gd name="connsiteY6134" fmla="*/ 262406 h 5823530"/>
              <a:gd name="connsiteX6135" fmla="*/ 2434971 w 5831992"/>
              <a:gd name="connsiteY6135" fmla="*/ 263988 h 5823530"/>
              <a:gd name="connsiteX6136" fmla="*/ 2441302 w 5831992"/>
              <a:gd name="connsiteY6136" fmla="*/ 265568 h 5823530"/>
              <a:gd name="connsiteX6137" fmla="*/ 2442885 w 5831992"/>
              <a:gd name="connsiteY6137" fmla="*/ 270310 h 5823530"/>
              <a:gd name="connsiteX6138" fmla="*/ 2441302 w 5831992"/>
              <a:gd name="connsiteY6138" fmla="*/ 273472 h 5823530"/>
              <a:gd name="connsiteX6139" fmla="*/ 2441302 w 5831992"/>
              <a:gd name="connsiteY6139" fmla="*/ 276634 h 5823530"/>
              <a:gd name="connsiteX6140" fmla="*/ 2447634 w 5831992"/>
              <a:gd name="connsiteY6140" fmla="*/ 270310 h 5823530"/>
              <a:gd name="connsiteX6141" fmla="*/ 2453966 w 5831992"/>
              <a:gd name="connsiteY6141" fmla="*/ 275053 h 5823530"/>
              <a:gd name="connsiteX6142" fmla="*/ 2446051 w 5831992"/>
              <a:gd name="connsiteY6142" fmla="*/ 275053 h 5823530"/>
              <a:gd name="connsiteX6143" fmla="*/ 2465046 w 5831992"/>
              <a:gd name="connsiteY6143" fmla="*/ 282957 h 5823530"/>
              <a:gd name="connsiteX6144" fmla="*/ 2471378 w 5831992"/>
              <a:gd name="connsiteY6144" fmla="*/ 282957 h 5823530"/>
              <a:gd name="connsiteX6145" fmla="*/ 2471378 w 5831992"/>
              <a:gd name="connsiteY6145" fmla="*/ 284537 h 5823530"/>
              <a:gd name="connsiteX6146" fmla="*/ 2479293 w 5831992"/>
              <a:gd name="connsiteY6146" fmla="*/ 289280 h 5823530"/>
              <a:gd name="connsiteX6147" fmla="*/ 2490374 w 5831992"/>
              <a:gd name="connsiteY6147" fmla="*/ 289280 h 5823530"/>
              <a:gd name="connsiteX6148" fmla="*/ 2487208 w 5831992"/>
              <a:gd name="connsiteY6148" fmla="*/ 276634 h 5823530"/>
              <a:gd name="connsiteX6149" fmla="*/ 2490374 w 5831992"/>
              <a:gd name="connsiteY6149" fmla="*/ 275053 h 5823530"/>
              <a:gd name="connsiteX6150" fmla="*/ 2485625 w 5831992"/>
              <a:gd name="connsiteY6150" fmla="*/ 271892 h 5823530"/>
              <a:gd name="connsiteX6151" fmla="*/ 2487208 w 5831992"/>
              <a:gd name="connsiteY6151" fmla="*/ 281377 h 5823530"/>
              <a:gd name="connsiteX6152" fmla="*/ 2485625 w 5831992"/>
              <a:gd name="connsiteY6152" fmla="*/ 281377 h 5823530"/>
              <a:gd name="connsiteX6153" fmla="*/ 2482459 w 5831992"/>
              <a:gd name="connsiteY6153" fmla="*/ 275053 h 5823530"/>
              <a:gd name="connsiteX6154" fmla="*/ 2487208 w 5831992"/>
              <a:gd name="connsiteY6154" fmla="*/ 267149 h 5823530"/>
              <a:gd name="connsiteX6155" fmla="*/ 2491957 w 5831992"/>
              <a:gd name="connsiteY6155" fmla="*/ 259246 h 5823530"/>
              <a:gd name="connsiteX6156" fmla="*/ 2495123 w 5831992"/>
              <a:gd name="connsiteY6156" fmla="*/ 259246 h 5823530"/>
              <a:gd name="connsiteX6157" fmla="*/ 2498289 w 5831992"/>
              <a:gd name="connsiteY6157" fmla="*/ 256084 h 5823530"/>
              <a:gd name="connsiteX6158" fmla="*/ 2496706 w 5831992"/>
              <a:gd name="connsiteY6158" fmla="*/ 243437 h 5823530"/>
              <a:gd name="connsiteX6159" fmla="*/ 2496706 w 5831992"/>
              <a:gd name="connsiteY6159" fmla="*/ 249761 h 5823530"/>
              <a:gd name="connsiteX6160" fmla="*/ 2507787 w 5831992"/>
              <a:gd name="connsiteY6160" fmla="*/ 256084 h 5823530"/>
              <a:gd name="connsiteX6161" fmla="*/ 2507787 w 5831992"/>
              <a:gd name="connsiteY6161" fmla="*/ 262406 h 5823530"/>
              <a:gd name="connsiteX6162" fmla="*/ 2512535 w 5831992"/>
              <a:gd name="connsiteY6162" fmla="*/ 262406 h 5823530"/>
              <a:gd name="connsiteX6163" fmla="*/ 2510952 w 5831992"/>
              <a:gd name="connsiteY6163" fmla="*/ 263988 h 5823530"/>
              <a:gd name="connsiteX6164" fmla="*/ 2510952 w 5831992"/>
              <a:gd name="connsiteY6164" fmla="*/ 265568 h 5823530"/>
              <a:gd name="connsiteX6165" fmla="*/ 2504621 w 5831992"/>
              <a:gd name="connsiteY6165" fmla="*/ 268730 h 5823530"/>
              <a:gd name="connsiteX6166" fmla="*/ 2501455 w 5831992"/>
              <a:gd name="connsiteY6166" fmla="*/ 275053 h 5823530"/>
              <a:gd name="connsiteX6167" fmla="*/ 2509369 w 5831992"/>
              <a:gd name="connsiteY6167" fmla="*/ 276634 h 5823530"/>
              <a:gd name="connsiteX6168" fmla="*/ 2504621 w 5831992"/>
              <a:gd name="connsiteY6168" fmla="*/ 278215 h 5823530"/>
              <a:gd name="connsiteX6169" fmla="*/ 2509369 w 5831992"/>
              <a:gd name="connsiteY6169" fmla="*/ 282957 h 5823530"/>
              <a:gd name="connsiteX6170" fmla="*/ 2501455 w 5831992"/>
              <a:gd name="connsiteY6170" fmla="*/ 282957 h 5823530"/>
              <a:gd name="connsiteX6171" fmla="*/ 2507787 w 5831992"/>
              <a:gd name="connsiteY6171" fmla="*/ 290861 h 5823530"/>
              <a:gd name="connsiteX6172" fmla="*/ 2503038 w 5831992"/>
              <a:gd name="connsiteY6172" fmla="*/ 290861 h 5823530"/>
              <a:gd name="connsiteX6173" fmla="*/ 2507787 w 5831992"/>
              <a:gd name="connsiteY6173" fmla="*/ 294022 h 5823530"/>
              <a:gd name="connsiteX6174" fmla="*/ 2504621 w 5831992"/>
              <a:gd name="connsiteY6174" fmla="*/ 297184 h 5823530"/>
              <a:gd name="connsiteX6175" fmla="*/ 2499872 w 5831992"/>
              <a:gd name="connsiteY6175" fmla="*/ 300345 h 5823530"/>
              <a:gd name="connsiteX6176" fmla="*/ 2504621 w 5831992"/>
              <a:gd name="connsiteY6176" fmla="*/ 301926 h 5823530"/>
              <a:gd name="connsiteX6177" fmla="*/ 2501257 w 5831992"/>
              <a:gd name="connsiteY6177" fmla="*/ 304692 h 5823530"/>
              <a:gd name="connsiteX6178" fmla="*/ 2501448 w 5831992"/>
              <a:gd name="connsiteY6178" fmla="*/ 309666 h 5823530"/>
              <a:gd name="connsiteX6179" fmla="*/ 2491957 w 5831992"/>
              <a:gd name="connsiteY6179" fmla="*/ 312992 h 5823530"/>
              <a:gd name="connsiteX6180" fmla="*/ 2501455 w 5831992"/>
              <a:gd name="connsiteY6180" fmla="*/ 309830 h 5823530"/>
              <a:gd name="connsiteX6181" fmla="*/ 2501448 w 5831992"/>
              <a:gd name="connsiteY6181" fmla="*/ 309666 h 5823530"/>
              <a:gd name="connsiteX6182" fmla="*/ 2503236 w 5831992"/>
              <a:gd name="connsiteY6182" fmla="*/ 309039 h 5823530"/>
              <a:gd name="connsiteX6183" fmla="*/ 2510952 w 5831992"/>
              <a:gd name="connsiteY6183" fmla="*/ 300345 h 5823530"/>
              <a:gd name="connsiteX6184" fmla="*/ 2509369 w 5831992"/>
              <a:gd name="connsiteY6184" fmla="*/ 297184 h 5823530"/>
              <a:gd name="connsiteX6185" fmla="*/ 2512535 w 5831992"/>
              <a:gd name="connsiteY6185" fmla="*/ 292441 h 5823530"/>
              <a:gd name="connsiteX6186" fmla="*/ 2514118 w 5831992"/>
              <a:gd name="connsiteY6186" fmla="*/ 290861 h 5823530"/>
              <a:gd name="connsiteX6187" fmla="*/ 2517284 w 5831992"/>
              <a:gd name="connsiteY6187" fmla="*/ 284537 h 5823530"/>
              <a:gd name="connsiteX6188" fmla="*/ 2522033 w 5831992"/>
              <a:gd name="connsiteY6188" fmla="*/ 287699 h 5823530"/>
              <a:gd name="connsiteX6189" fmla="*/ 2518867 w 5831992"/>
              <a:gd name="connsiteY6189" fmla="*/ 290861 h 5823530"/>
              <a:gd name="connsiteX6190" fmla="*/ 2525199 w 5831992"/>
              <a:gd name="connsiteY6190" fmla="*/ 287699 h 5823530"/>
              <a:gd name="connsiteX6191" fmla="*/ 2529948 w 5831992"/>
              <a:gd name="connsiteY6191" fmla="*/ 292441 h 5823530"/>
              <a:gd name="connsiteX6192" fmla="*/ 2534697 w 5831992"/>
              <a:gd name="connsiteY6192" fmla="*/ 289280 h 5823530"/>
              <a:gd name="connsiteX6193" fmla="*/ 2534697 w 5831992"/>
              <a:gd name="connsiteY6193" fmla="*/ 292441 h 5823530"/>
              <a:gd name="connsiteX6194" fmla="*/ 2544194 w 5831992"/>
              <a:gd name="connsiteY6194" fmla="*/ 292441 h 5823530"/>
              <a:gd name="connsiteX6195" fmla="*/ 2550526 w 5831992"/>
              <a:gd name="connsiteY6195" fmla="*/ 295603 h 5823530"/>
              <a:gd name="connsiteX6196" fmla="*/ 2539445 w 5831992"/>
              <a:gd name="connsiteY6196" fmla="*/ 294022 h 5823530"/>
              <a:gd name="connsiteX6197" fmla="*/ 2526782 w 5831992"/>
              <a:gd name="connsiteY6197" fmla="*/ 295603 h 5823530"/>
              <a:gd name="connsiteX6198" fmla="*/ 2531531 w 5831992"/>
              <a:gd name="connsiteY6198" fmla="*/ 300345 h 5823530"/>
              <a:gd name="connsiteX6199" fmla="*/ 2555275 w 5831992"/>
              <a:gd name="connsiteY6199" fmla="*/ 300345 h 5823530"/>
              <a:gd name="connsiteX6200" fmla="*/ 2556858 w 5831992"/>
              <a:gd name="connsiteY6200" fmla="*/ 303507 h 5823530"/>
              <a:gd name="connsiteX6201" fmla="*/ 2558441 w 5831992"/>
              <a:gd name="connsiteY6201" fmla="*/ 298764 h 5823530"/>
              <a:gd name="connsiteX6202" fmla="*/ 2571105 w 5831992"/>
              <a:gd name="connsiteY6202" fmla="*/ 295603 h 5823530"/>
              <a:gd name="connsiteX6203" fmla="*/ 2575854 w 5831992"/>
              <a:gd name="connsiteY6203" fmla="*/ 298764 h 5823530"/>
              <a:gd name="connsiteX6204" fmla="*/ 2575854 w 5831992"/>
              <a:gd name="connsiteY6204" fmla="*/ 301926 h 5823530"/>
              <a:gd name="connsiteX6205" fmla="*/ 2579020 w 5831992"/>
              <a:gd name="connsiteY6205" fmla="*/ 300345 h 5823530"/>
              <a:gd name="connsiteX6206" fmla="*/ 2579020 w 5831992"/>
              <a:gd name="connsiteY6206" fmla="*/ 303507 h 5823530"/>
              <a:gd name="connsiteX6207" fmla="*/ 2577437 w 5831992"/>
              <a:gd name="connsiteY6207" fmla="*/ 316153 h 5823530"/>
              <a:gd name="connsiteX6208" fmla="*/ 2580602 w 5831992"/>
              <a:gd name="connsiteY6208" fmla="*/ 303507 h 5823530"/>
              <a:gd name="connsiteX6209" fmla="*/ 2582185 w 5831992"/>
              <a:gd name="connsiteY6209" fmla="*/ 301926 h 5823530"/>
              <a:gd name="connsiteX6210" fmla="*/ 2583768 w 5831992"/>
              <a:gd name="connsiteY6210" fmla="*/ 298764 h 5823530"/>
              <a:gd name="connsiteX6211" fmla="*/ 2591683 w 5831992"/>
              <a:gd name="connsiteY6211" fmla="*/ 300345 h 5823530"/>
              <a:gd name="connsiteX6212" fmla="*/ 2598015 w 5831992"/>
              <a:gd name="connsiteY6212" fmla="*/ 298764 h 5823530"/>
              <a:gd name="connsiteX6213" fmla="*/ 2599598 w 5831992"/>
              <a:gd name="connsiteY6213" fmla="*/ 303507 h 5823530"/>
              <a:gd name="connsiteX6214" fmla="*/ 2599598 w 5831992"/>
              <a:gd name="connsiteY6214" fmla="*/ 298764 h 5823530"/>
              <a:gd name="connsiteX6215" fmla="*/ 2601181 w 5831992"/>
              <a:gd name="connsiteY6215" fmla="*/ 305088 h 5823530"/>
              <a:gd name="connsiteX6216" fmla="*/ 2609095 w 5831992"/>
              <a:gd name="connsiteY6216" fmla="*/ 301926 h 5823530"/>
              <a:gd name="connsiteX6217" fmla="*/ 2618593 w 5831992"/>
              <a:gd name="connsiteY6217" fmla="*/ 303507 h 5823530"/>
              <a:gd name="connsiteX6218" fmla="*/ 2623342 w 5831992"/>
              <a:gd name="connsiteY6218" fmla="*/ 305088 h 5823530"/>
              <a:gd name="connsiteX6219" fmla="*/ 2651835 w 5831992"/>
              <a:gd name="connsiteY6219" fmla="*/ 305088 h 5823530"/>
              <a:gd name="connsiteX6220" fmla="*/ 2664499 w 5831992"/>
              <a:gd name="connsiteY6220" fmla="*/ 305088 h 5823530"/>
              <a:gd name="connsiteX6221" fmla="*/ 2650253 w 5831992"/>
              <a:gd name="connsiteY6221" fmla="*/ 300345 h 5823530"/>
              <a:gd name="connsiteX6222" fmla="*/ 2659750 w 5831992"/>
              <a:gd name="connsiteY6222" fmla="*/ 298764 h 5823530"/>
              <a:gd name="connsiteX6223" fmla="*/ 2662916 w 5831992"/>
              <a:gd name="connsiteY6223" fmla="*/ 298764 h 5823530"/>
              <a:gd name="connsiteX6224" fmla="*/ 2666082 w 5831992"/>
              <a:gd name="connsiteY6224" fmla="*/ 301926 h 5823530"/>
              <a:gd name="connsiteX6225" fmla="*/ 2683495 w 5831992"/>
              <a:gd name="connsiteY6225" fmla="*/ 301926 h 5823530"/>
              <a:gd name="connsiteX6226" fmla="*/ 2685077 w 5831992"/>
              <a:gd name="connsiteY6226" fmla="*/ 298764 h 5823530"/>
              <a:gd name="connsiteX6227" fmla="*/ 2692992 w 5831992"/>
              <a:gd name="connsiteY6227" fmla="*/ 305088 h 5823530"/>
              <a:gd name="connsiteX6228" fmla="*/ 2694575 w 5831992"/>
              <a:gd name="connsiteY6228" fmla="*/ 301926 h 5823530"/>
              <a:gd name="connsiteX6229" fmla="*/ 2708822 w 5831992"/>
              <a:gd name="connsiteY6229" fmla="*/ 305088 h 5823530"/>
              <a:gd name="connsiteX6230" fmla="*/ 2710405 w 5831992"/>
              <a:gd name="connsiteY6230" fmla="*/ 301926 h 5823530"/>
              <a:gd name="connsiteX6231" fmla="*/ 2726234 w 5831992"/>
              <a:gd name="connsiteY6231" fmla="*/ 303507 h 5823530"/>
              <a:gd name="connsiteX6232" fmla="*/ 2729400 w 5831992"/>
              <a:gd name="connsiteY6232" fmla="*/ 306668 h 5823530"/>
              <a:gd name="connsiteX6233" fmla="*/ 2734149 w 5831992"/>
              <a:gd name="connsiteY6233" fmla="*/ 308249 h 5823530"/>
              <a:gd name="connsiteX6234" fmla="*/ 2740481 w 5831992"/>
              <a:gd name="connsiteY6234" fmla="*/ 306866 h 5823530"/>
              <a:gd name="connsiteX6235" fmla="*/ 2746336 w 5831992"/>
              <a:gd name="connsiteY6235" fmla="*/ 306683 h 5823530"/>
              <a:gd name="connsiteX6236" fmla="*/ 2746813 w 5831992"/>
              <a:gd name="connsiteY6236" fmla="*/ 308249 h 5823530"/>
              <a:gd name="connsiteX6237" fmla="*/ 2756904 w 5831992"/>
              <a:gd name="connsiteY6237" fmla="*/ 306273 h 5823530"/>
              <a:gd name="connsiteX6238" fmla="*/ 2761278 w 5831992"/>
              <a:gd name="connsiteY6238" fmla="*/ 304137 h 5823530"/>
              <a:gd name="connsiteX6239" fmla="*/ 2760918 w 5831992"/>
              <a:gd name="connsiteY6239" fmla="*/ 303042 h 5823530"/>
              <a:gd name="connsiteX6240" fmla="*/ 2762079 w 5831992"/>
              <a:gd name="connsiteY6240" fmla="*/ 303747 h 5823530"/>
              <a:gd name="connsiteX6241" fmla="*/ 2765808 w 5831992"/>
              <a:gd name="connsiteY6241" fmla="*/ 301926 h 5823530"/>
              <a:gd name="connsiteX6242" fmla="*/ 2768974 w 5831992"/>
              <a:gd name="connsiteY6242" fmla="*/ 303507 h 5823530"/>
              <a:gd name="connsiteX6243" fmla="*/ 2767391 w 5831992"/>
              <a:gd name="connsiteY6243" fmla="*/ 300345 h 5823530"/>
              <a:gd name="connsiteX6244" fmla="*/ 2775306 w 5831992"/>
              <a:gd name="connsiteY6244" fmla="*/ 298764 h 5823530"/>
              <a:gd name="connsiteX6245" fmla="*/ 2778472 w 5831992"/>
              <a:gd name="connsiteY6245" fmla="*/ 298764 h 5823530"/>
              <a:gd name="connsiteX6246" fmla="*/ 2767391 w 5831992"/>
              <a:gd name="connsiteY6246" fmla="*/ 295603 h 5823530"/>
              <a:gd name="connsiteX6247" fmla="*/ 2762642 w 5831992"/>
              <a:gd name="connsiteY6247" fmla="*/ 284537 h 5823530"/>
              <a:gd name="connsiteX6248" fmla="*/ 2765808 w 5831992"/>
              <a:gd name="connsiteY6248" fmla="*/ 295603 h 5823530"/>
              <a:gd name="connsiteX6249" fmla="*/ 2757894 w 5831992"/>
              <a:gd name="connsiteY6249" fmla="*/ 297184 h 5823530"/>
              <a:gd name="connsiteX6250" fmla="*/ 2754728 w 5831992"/>
              <a:gd name="connsiteY6250" fmla="*/ 295603 h 5823530"/>
              <a:gd name="connsiteX6251" fmla="*/ 2753145 w 5831992"/>
              <a:gd name="connsiteY6251" fmla="*/ 297184 h 5823530"/>
              <a:gd name="connsiteX6252" fmla="*/ 2732566 w 5831992"/>
              <a:gd name="connsiteY6252" fmla="*/ 297184 h 5823530"/>
              <a:gd name="connsiteX6253" fmla="*/ 2732566 w 5831992"/>
              <a:gd name="connsiteY6253" fmla="*/ 294022 h 5823530"/>
              <a:gd name="connsiteX6254" fmla="*/ 2726234 w 5831992"/>
              <a:gd name="connsiteY6254" fmla="*/ 298764 h 5823530"/>
              <a:gd name="connsiteX6255" fmla="*/ 2719902 w 5831992"/>
              <a:gd name="connsiteY6255" fmla="*/ 295603 h 5823530"/>
              <a:gd name="connsiteX6256" fmla="*/ 2716736 w 5831992"/>
              <a:gd name="connsiteY6256" fmla="*/ 297184 h 5823530"/>
              <a:gd name="connsiteX6257" fmla="*/ 2713571 w 5831992"/>
              <a:gd name="connsiteY6257" fmla="*/ 295603 h 5823530"/>
              <a:gd name="connsiteX6258" fmla="*/ 2711988 w 5831992"/>
              <a:gd name="connsiteY6258" fmla="*/ 290861 h 5823530"/>
              <a:gd name="connsiteX6259" fmla="*/ 2708822 w 5831992"/>
              <a:gd name="connsiteY6259" fmla="*/ 294022 h 5823530"/>
              <a:gd name="connsiteX6260" fmla="*/ 2704073 w 5831992"/>
              <a:gd name="connsiteY6260" fmla="*/ 290861 h 5823530"/>
              <a:gd name="connsiteX6261" fmla="*/ 2704073 w 5831992"/>
              <a:gd name="connsiteY6261" fmla="*/ 292441 h 5823530"/>
              <a:gd name="connsiteX6262" fmla="*/ 2686660 w 5831992"/>
              <a:gd name="connsiteY6262" fmla="*/ 289280 h 5823530"/>
              <a:gd name="connsiteX6263" fmla="*/ 2688243 w 5831992"/>
              <a:gd name="connsiteY6263" fmla="*/ 295603 h 5823530"/>
              <a:gd name="connsiteX6264" fmla="*/ 2667665 w 5831992"/>
              <a:gd name="connsiteY6264" fmla="*/ 292441 h 5823530"/>
              <a:gd name="connsiteX6265" fmla="*/ 2677163 w 5831992"/>
              <a:gd name="connsiteY6265" fmla="*/ 297184 h 5823530"/>
              <a:gd name="connsiteX6266" fmla="*/ 2656584 w 5831992"/>
              <a:gd name="connsiteY6266" fmla="*/ 295603 h 5823530"/>
              <a:gd name="connsiteX6267" fmla="*/ 2655001 w 5831992"/>
              <a:gd name="connsiteY6267" fmla="*/ 292441 h 5823530"/>
              <a:gd name="connsiteX6268" fmla="*/ 2656584 w 5831992"/>
              <a:gd name="connsiteY6268" fmla="*/ 298764 h 5823530"/>
              <a:gd name="connsiteX6269" fmla="*/ 2648670 w 5831992"/>
              <a:gd name="connsiteY6269" fmla="*/ 297184 h 5823530"/>
              <a:gd name="connsiteX6270" fmla="*/ 2642338 w 5831992"/>
              <a:gd name="connsiteY6270" fmla="*/ 301926 h 5823530"/>
              <a:gd name="connsiteX6271" fmla="*/ 2642338 w 5831992"/>
              <a:gd name="connsiteY6271" fmla="*/ 297184 h 5823530"/>
              <a:gd name="connsiteX6272" fmla="*/ 2620176 w 5831992"/>
              <a:gd name="connsiteY6272" fmla="*/ 295603 h 5823530"/>
              <a:gd name="connsiteX6273" fmla="*/ 2623342 w 5831992"/>
              <a:gd name="connsiteY6273" fmla="*/ 294022 h 5823530"/>
              <a:gd name="connsiteX6274" fmla="*/ 2609095 w 5831992"/>
              <a:gd name="connsiteY6274" fmla="*/ 294022 h 5823530"/>
              <a:gd name="connsiteX6275" fmla="*/ 2612261 w 5831992"/>
              <a:gd name="connsiteY6275" fmla="*/ 290861 h 5823530"/>
              <a:gd name="connsiteX6276" fmla="*/ 2617010 w 5831992"/>
              <a:gd name="connsiteY6276" fmla="*/ 290861 h 5823530"/>
              <a:gd name="connsiteX6277" fmla="*/ 2618593 w 5831992"/>
              <a:gd name="connsiteY6277" fmla="*/ 290861 h 5823530"/>
              <a:gd name="connsiteX6278" fmla="*/ 2629674 w 5831992"/>
              <a:gd name="connsiteY6278" fmla="*/ 292441 h 5823530"/>
              <a:gd name="connsiteX6279" fmla="*/ 2629674 w 5831992"/>
              <a:gd name="connsiteY6279" fmla="*/ 287699 h 5823530"/>
              <a:gd name="connsiteX6280" fmla="*/ 2621759 w 5831992"/>
              <a:gd name="connsiteY6280" fmla="*/ 287699 h 5823530"/>
              <a:gd name="connsiteX6281" fmla="*/ 2615427 w 5831992"/>
              <a:gd name="connsiteY6281" fmla="*/ 282957 h 5823530"/>
              <a:gd name="connsiteX6282" fmla="*/ 2612261 w 5831992"/>
              <a:gd name="connsiteY6282" fmla="*/ 286119 h 5823530"/>
              <a:gd name="connsiteX6283" fmla="*/ 2604347 w 5831992"/>
              <a:gd name="connsiteY6283" fmla="*/ 282957 h 5823530"/>
              <a:gd name="connsiteX6284" fmla="*/ 2598015 w 5831992"/>
              <a:gd name="connsiteY6284" fmla="*/ 286119 h 5823530"/>
              <a:gd name="connsiteX6285" fmla="*/ 2594849 w 5831992"/>
              <a:gd name="connsiteY6285" fmla="*/ 282957 h 5823530"/>
              <a:gd name="connsiteX6286" fmla="*/ 2583768 w 5831992"/>
              <a:gd name="connsiteY6286" fmla="*/ 284537 h 5823530"/>
              <a:gd name="connsiteX6287" fmla="*/ 2583768 w 5831992"/>
              <a:gd name="connsiteY6287" fmla="*/ 265568 h 5823530"/>
              <a:gd name="connsiteX6288" fmla="*/ 2582185 w 5831992"/>
              <a:gd name="connsiteY6288" fmla="*/ 263988 h 5823530"/>
              <a:gd name="connsiteX6289" fmla="*/ 2580602 w 5831992"/>
              <a:gd name="connsiteY6289" fmla="*/ 282957 h 5823530"/>
              <a:gd name="connsiteX6290" fmla="*/ 2571105 w 5831992"/>
              <a:gd name="connsiteY6290" fmla="*/ 282957 h 5823530"/>
              <a:gd name="connsiteX6291" fmla="*/ 2569522 w 5831992"/>
              <a:gd name="connsiteY6291" fmla="*/ 279795 h 5823530"/>
              <a:gd name="connsiteX6292" fmla="*/ 2567939 w 5831992"/>
              <a:gd name="connsiteY6292" fmla="*/ 282957 h 5823530"/>
              <a:gd name="connsiteX6293" fmla="*/ 2560024 w 5831992"/>
              <a:gd name="connsiteY6293" fmla="*/ 282957 h 5823530"/>
              <a:gd name="connsiteX6294" fmla="*/ 2558441 w 5831992"/>
              <a:gd name="connsiteY6294" fmla="*/ 279795 h 5823530"/>
              <a:gd name="connsiteX6295" fmla="*/ 2556858 w 5831992"/>
              <a:gd name="connsiteY6295" fmla="*/ 279795 h 5823530"/>
              <a:gd name="connsiteX6296" fmla="*/ 2555275 w 5831992"/>
              <a:gd name="connsiteY6296" fmla="*/ 282957 h 5823530"/>
              <a:gd name="connsiteX6297" fmla="*/ 2541028 w 5831992"/>
              <a:gd name="connsiteY6297" fmla="*/ 279795 h 5823530"/>
              <a:gd name="connsiteX6298" fmla="*/ 2537862 w 5831992"/>
              <a:gd name="connsiteY6298" fmla="*/ 281377 h 5823530"/>
              <a:gd name="connsiteX6299" fmla="*/ 2537862 w 5831992"/>
              <a:gd name="connsiteY6299" fmla="*/ 278215 h 5823530"/>
              <a:gd name="connsiteX6300" fmla="*/ 2531531 w 5831992"/>
              <a:gd name="connsiteY6300" fmla="*/ 281377 h 5823530"/>
              <a:gd name="connsiteX6301" fmla="*/ 2537862 w 5831992"/>
              <a:gd name="connsiteY6301" fmla="*/ 282957 h 5823530"/>
              <a:gd name="connsiteX6302" fmla="*/ 2518867 w 5831992"/>
              <a:gd name="connsiteY6302" fmla="*/ 281377 h 5823530"/>
              <a:gd name="connsiteX6303" fmla="*/ 2515701 w 5831992"/>
              <a:gd name="connsiteY6303" fmla="*/ 281377 h 5823530"/>
              <a:gd name="connsiteX6304" fmla="*/ 2522033 w 5831992"/>
              <a:gd name="connsiteY6304" fmla="*/ 270310 h 5823530"/>
              <a:gd name="connsiteX6305" fmla="*/ 2531531 w 5831992"/>
              <a:gd name="connsiteY6305" fmla="*/ 271892 h 5823530"/>
              <a:gd name="connsiteX6306" fmla="*/ 2522033 w 5831992"/>
              <a:gd name="connsiteY6306" fmla="*/ 267149 h 5823530"/>
              <a:gd name="connsiteX6307" fmla="*/ 2520450 w 5831992"/>
              <a:gd name="connsiteY6307" fmla="*/ 263988 h 5823530"/>
              <a:gd name="connsiteX6308" fmla="*/ 2518867 w 5831992"/>
              <a:gd name="connsiteY6308" fmla="*/ 263988 h 5823530"/>
              <a:gd name="connsiteX6309" fmla="*/ 2518867 w 5831992"/>
              <a:gd name="connsiteY6309" fmla="*/ 262406 h 5823530"/>
              <a:gd name="connsiteX6310" fmla="*/ 2525199 w 5831992"/>
              <a:gd name="connsiteY6310" fmla="*/ 263988 h 5823530"/>
              <a:gd name="connsiteX6311" fmla="*/ 2523616 w 5831992"/>
              <a:gd name="connsiteY6311" fmla="*/ 257664 h 5823530"/>
              <a:gd name="connsiteX6312" fmla="*/ 2533114 w 5831992"/>
              <a:gd name="connsiteY6312" fmla="*/ 246599 h 5823530"/>
              <a:gd name="connsiteX6313" fmla="*/ 2528365 w 5831992"/>
              <a:gd name="connsiteY6313" fmla="*/ 243437 h 5823530"/>
              <a:gd name="connsiteX6314" fmla="*/ 2531531 w 5831992"/>
              <a:gd name="connsiteY6314" fmla="*/ 243437 h 5823530"/>
              <a:gd name="connsiteX6315" fmla="*/ 2541028 w 5831992"/>
              <a:gd name="connsiteY6315" fmla="*/ 243437 h 5823530"/>
              <a:gd name="connsiteX6316" fmla="*/ 2547360 w 5831992"/>
              <a:gd name="connsiteY6316" fmla="*/ 248180 h 5823530"/>
              <a:gd name="connsiteX6317" fmla="*/ 2571105 w 5831992"/>
              <a:gd name="connsiteY6317" fmla="*/ 249761 h 5823530"/>
              <a:gd name="connsiteX6318" fmla="*/ 2580602 w 5831992"/>
              <a:gd name="connsiteY6318" fmla="*/ 248180 h 5823530"/>
              <a:gd name="connsiteX6319" fmla="*/ 2586934 w 5831992"/>
              <a:gd name="connsiteY6319" fmla="*/ 248180 h 5823530"/>
              <a:gd name="connsiteX6320" fmla="*/ 2582185 w 5831992"/>
              <a:gd name="connsiteY6320" fmla="*/ 248180 h 5823530"/>
              <a:gd name="connsiteX6321" fmla="*/ 2583768 w 5831992"/>
              <a:gd name="connsiteY6321" fmla="*/ 246599 h 5823530"/>
              <a:gd name="connsiteX6322" fmla="*/ 2590100 w 5831992"/>
              <a:gd name="connsiteY6322" fmla="*/ 248180 h 5823530"/>
              <a:gd name="connsiteX6323" fmla="*/ 2591683 w 5831992"/>
              <a:gd name="connsiteY6323" fmla="*/ 249761 h 5823530"/>
              <a:gd name="connsiteX6324" fmla="*/ 2598015 w 5831992"/>
              <a:gd name="connsiteY6324" fmla="*/ 249761 h 5823530"/>
              <a:gd name="connsiteX6325" fmla="*/ 2613844 w 5831992"/>
              <a:gd name="connsiteY6325" fmla="*/ 251342 h 5823530"/>
              <a:gd name="connsiteX6326" fmla="*/ 2617010 w 5831992"/>
              <a:gd name="connsiteY6326" fmla="*/ 254503 h 5823530"/>
              <a:gd name="connsiteX6327" fmla="*/ 2613844 w 5831992"/>
              <a:gd name="connsiteY6327" fmla="*/ 259246 h 5823530"/>
              <a:gd name="connsiteX6328" fmla="*/ 2648670 w 5831992"/>
              <a:gd name="connsiteY6328" fmla="*/ 263988 h 5823530"/>
              <a:gd name="connsiteX6329" fmla="*/ 2647087 w 5831992"/>
              <a:gd name="connsiteY6329" fmla="*/ 260826 h 5823530"/>
              <a:gd name="connsiteX6330" fmla="*/ 2655001 w 5831992"/>
              <a:gd name="connsiteY6330" fmla="*/ 260826 h 5823530"/>
              <a:gd name="connsiteX6331" fmla="*/ 2656901 w 5831992"/>
              <a:gd name="connsiteY6331" fmla="*/ 260510 h 5823530"/>
              <a:gd name="connsiteX6332" fmla="*/ 2656584 w 5831992"/>
              <a:gd name="connsiteY6332" fmla="*/ 260826 h 5823530"/>
              <a:gd name="connsiteX6333" fmla="*/ 2664499 w 5831992"/>
              <a:gd name="connsiteY6333" fmla="*/ 259246 h 5823530"/>
              <a:gd name="connsiteX6334" fmla="*/ 2656901 w 5831992"/>
              <a:gd name="connsiteY6334" fmla="*/ 260510 h 5823530"/>
              <a:gd name="connsiteX6335" fmla="*/ 2661333 w 5831992"/>
              <a:gd name="connsiteY6335" fmla="*/ 256084 h 5823530"/>
              <a:gd name="connsiteX6336" fmla="*/ 2669248 w 5831992"/>
              <a:gd name="connsiteY6336" fmla="*/ 256084 h 5823530"/>
              <a:gd name="connsiteX6337" fmla="*/ 2666082 w 5831992"/>
              <a:gd name="connsiteY6337" fmla="*/ 270310 h 5823530"/>
              <a:gd name="connsiteX6338" fmla="*/ 2655001 w 5831992"/>
              <a:gd name="connsiteY6338" fmla="*/ 270310 h 5823530"/>
              <a:gd name="connsiteX6339" fmla="*/ 2667665 w 5831992"/>
              <a:gd name="connsiteY6339" fmla="*/ 271892 h 5823530"/>
              <a:gd name="connsiteX6340" fmla="*/ 2667665 w 5831992"/>
              <a:gd name="connsiteY6340" fmla="*/ 273472 h 5823530"/>
              <a:gd name="connsiteX6341" fmla="*/ 2672414 w 5831992"/>
              <a:gd name="connsiteY6341" fmla="*/ 257664 h 5823530"/>
              <a:gd name="connsiteX6342" fmla="*/ 2697741 w 5831992"/>
              <a:gd name="connsiteY6342" fmla="*/ 260826 h 5823530"/>
              <a:gd name="connsiteX6343" fmla="*/ 2718319 w 5831992"/>
              <a:gd name="connsiteY6343" fmla="*/ 267149 h 5823530"/>
              <a:gd name="connsiteX6344" fmla="*/ 2702490 w 5831992"/>
              <a:gd name="connsiteY6344" fmla="*/ 262406 h 5823530"/>
              <a:gd name="connsiteX6345" fmla="*/ 2727817 w 5831992"/>
              <a:gd name="connsiteY6345" fmla="*/ 260826 h 5823530"/>
              <a:gd name="connsiteX6346" fmla="*/ 2727817 w 5831992"/>
              <a:gd name="connsiteY6346" fmla="*/ 259246 h 5823530"/>
              <a:gd name="connsiteX6347" fmla="*/ 2742064 w 5831992"/>
              <a:gd name="connsiteY6347" fmla="*/ 265568 h 5823530"/>
              <a:gd name="connsiteX6348" fmla="*/ 2743647 w 5831992"/>
              <a:gd name="connsiteY6348" fmla="*/ 265568 h 5823530"/>
              <a:gd name="connsiteX6349" fmla="*/ 2751562 w 5831992"/>
              <a:gd name="connsiteY6349" fmla="*/ 262406 h 5823530"/>
              <a:gd name="connsiteX6350" fmla="*/ 2746813 w 5831992"/>
              <a:gd name="connsiteY6350" fmla="*/ 254503 h 5823530"/>
              <a:gd name="connsiteX6351" fmla="*/ 2740481 w 5831992"/>
              <a:gd name="connsiteY6351" fmla="*/ 260826 h 5823530"/>
              <a:gd name="connsiteX6352" fmla="*/ 2727817 w 5831992"/>
              <a:gd name="connsiteY6352" fmla="*/ 256084 h 5823530"/>
              <a:gd name="connsiteX6353" fmla="*/ 2710405 w 5831992"/>
              <a:gd name="connsiteY6353" fmla="*/ 256084 h 5823530"/>
              <a:gd name="connsiteX6354" fmla="*/ 2704073 w 5831992"/>
              <a:gd name="connsiteY6354" fmla="*/ 257664 h 5823530"/>
              <a:gd name="connsiteX6355" fmla="*/ 2702490 w 5831992"/>
              <a:gd name="connsiteY6355" fmla="*/ 256084 h 5823530"/>
              <a:gd name="connsiteX6356" fmla="*/ 2700907 w 5831992"/>
              <a:gd name="connsiteY6356" fmla="*/ 254503 h 5823530"/>
              <a:gd name="connsiteX6357" fmla="*/ 2696158 w 5831992"/>
              <a:gd name="connsiteY6357" fmla="*/ 259246 h 5823530"/>
              <a:gd name="connsiteX6358" fmla="*/ 2699324 w 5831992"/>
              <a:gd name="connsiteY6358" fmla="*/ 252922 h 5823530"/>
              <a:gd name="connsiteX6359" fmla="*/ 2688243 w 5831992"/>
              <a:gd name="connsiteY6359" fmla="*/ 251342 h 5823530"/>
              <a:gd name="connsiteX6360" fmla="*/ 2681912 w 5831992"/>
              <a:gd name="connsiteY6360" fmla="*/ 252922 h 5823530"/>
              <a:gd name="connsiteX6361" fmla="*/ 2672414 w 5831992"/>
              <a:gd name="connsiteY6361" fmla="*/ 252922 h 5823530"/>
              <a:gd name="connsiteX6362" fmla="*/ 2673997 w 5831992"/>
              <a:gd name="connsiteY6362" fmla="*/ 249761 h 5823530"/>
              <a:gd name="connsiteX6363" fmla="*/ 2673997 w 5831992"/>
              <a:gd name="connsiteY6363" fmla="*/ 240277 h 5823530"/>
              <a:gd name="connsiteX6364" fmla="*/ 2686660 w 5831992"/>
              <a:gd name="connsiteY6364" fmla="*/ 238695 h 5823530"/>
              <a:gd name="connsiteX6365" fmla="*/ 2692992 w 5831992"/>
              <a:gd name="connsiteY6365" fmla="*/ 238695 h 5823530"/>
              <a:gd name="connsiteX6366" fmla="*/ 2718319 w 5831992"/>
              <a:gd name="connsiteY6366" fmla="*/ 237115 h 5823530"/>
              <a:gd name="connsiteX6367" fmla="*/ 2732566 w 5831992"/>
              <a:gd name="connsiteY6367" fmla="*/ 240277 h 5823530"/>
              <a:gd name="connsiteX6368" fmla="*/ 2732566 w 5831992"/>
              <a:gd name="connsiteY6368" fmla="*/ 243437 h 5823530"/>
              <a:gd name="connsiteX6369" fmla="*/ 2742064 w 5831992"/>
              <a:gd name="connsiteY6369" fmla="*/ 240277 h 5823530"/>
              <a:gd name="connsiteX6370" fmla="*/ 2738898 w 5831992"/>
              <a:gd name="connsiteY6370" fmla="*/ 238695 h 5823530"/>
              <a:gd name="connsiteX6371" fmla="*/ 2783221 w 5831992"/>
              <a:gd name="connsiteY6371" fmla="*/ 241857 h 5823530"/>
              <a:gd name="connsiteX6372" fmla="*/ 2797467 w 5831992"/>
              <a:gd name="connsiteY6372" fmla="*/ 240277 h 5823530"/>
              <a:gd name="connsiteX6373" fmla="*/ 2806965 w 5831992"/>
              <a:gd name="connsiteY6373" fmla="*/ 243437 h 5823530"/>
              <a:gd name="connsiteX6374" fmla="*/ 2773723 w 5831992"/>
              <a:gd name="connsiteY6374" fmla="*/ 241857 h 5823530"/>
              <a:gd name="connsiteX6375" fmla="*/ 2780055 w 5831992"/>
              <a:gd name="connsiteY6375" fmla="*/ 246599 h 5823530"/>
              <a:gd name="connsiteX6376" fmla="*/ 2787969 w 5831992"/>
              <a:gd name="connsiteY6376" fmla="*/ 246599 h 5823530"/>
              <a:gd name="connsiteX6377" fmla="*/ 2800633 w 5831992"/>
              <a:gd name="connsiteY6377" fmla="*/ 246599 h 5823530"/>
              <a:gd name="connsiteX6378" fmla="*/ 2803799 w 5831992"/>
              <a:gd name="connsiteY6378" fmla="*/ 249761 h 5823530"/>
              <a:gd name="connsiteX6379" fmla="*/ 2813297 w 5831992"/>
              <a:gd name="connsiteY6379" fmla="*/ 245019 h 5823530"/>
              <a:gd name="connsiteX6380" fmla="*/ 2832292 w 5831992"/>
              <a:gd name="connsiteY6380" fmla="*/ 245019 h 5823530"/>
              <a:gd name="connsiteX6381" fmla="*/ 2833875 w 5831992"/>
              <a:gd name="connsiteY6381" fmla="*/ 246599 h 5823530"/>
              <a:gd name="connsiteX6382" fmla="*/ 2833875 w 5831992"/>
              <a:gd name="connsiteY6382" fmla="*/ 245019 h 5823530"/>
              <a:gd name="connsiteX6383" fmla="*/ 2824378 w 5831992"/>
              <a:gd name="connsiteY6383" fmla="*/ 243437 h 5823530"/>
              <a:gd name="connsiteX6384" fmla="*/ 2805382 w 5831992"/>
              <a:gd name="connsiteY6384" fmla="*/ 240277 h 5823530"/>
              <a:gd name="connsiteX6385" fmla="*/ 2835458 w 5831992"/>
              <a:gd name="connsiteY6385" fmla="*/ 241857 h 5823530"/>
              <a:gd name="connsiteX6386" fmla="*/ 2838624 w 5831992"/>
              <a:gd name="connsiteY6386" fmla="*/ 240277 h 5823530"/>
              <a:gd name="connsiteX6387" fmla="*/ 2840207 w 5831992"/>
              <a:gd name="connsiteY6387" fmla="*/ 241857 h 5823530"/>
              <a:gd name="connsiteX6388" fmla="*/ 2843373 w 5831992"/>
              <a:gd name="connsiteY6388" fmla="*/ 240277 h 5823530"/>
              <a:gd name="connsiteX6389" fmla="*/ 2846539 w 5831992"/>
              <a:gd name="connsiteY6389" fmla="*/ 241857 h 5823530"/>
              <a:gd name="connsiteX6390" fmla="*/ 2859202 w 5831992"/>
              <a:gd name="connsiteY6390" fmla="*/ 240277 h 5823530"/>
              <a:gd name="connsiteX6391" fmla="*/ 2871866 w 5831992"/>
              <a:gd name="connsiteY6391" fmla="*/ 243437 h 5823530"/>
              <a:gd name="connsiteX6392" fmla="*/ 2871866 w 5831992"/>
              <a:gd name="connsiteY6392" fmla="*/ 241857 h 5823530"/>
              <a:gd name="connsiteX6393" fmla="*/ 2875032 w 5831992"/>
              <a:gd name="connsiteY6393" fmla="*/ 243437 h 5823530"/>
              <a:gd name="connsiteX6394" fmla="*/ 2878198 w 5831992"/>
              <a:gd name="connsiteY6394" fmla="*/ 241857 h 5823530"/>
              <a:gd name="connsiteX6395" fmla="*/ 2886113 w 5831992"/>
              <a:gd name="connsiteY6395" fmla="*/ 243437 h 5823530"/>
              <a:gd name="connsiteX6396" fmla="*/ 2892445 w 5831992"/>
              <a:gd name="connsiteY6396" fmla="*/ 243437 h 5823530"/>
              <a:gd name="connsiteX6397" fmla="*/ 2906691 w 5831992"/>
              <a:gd name="connsiteY6397" fmla="*/ 243437 h 5823530"/>
              <a:gd name="connsiteX6398" fmla="*/ 2914606 w 5831992"/>
              <a:gd name="connsiteY6398" fmla="*/ 241857 h 5823530"/>
              <a:gd name="connsiteX6399" fmla="*/ 2947848 w 5831992"/>
              <a:gd name="connsiteY6399" fmla="*/ 243437 h 5823530"/>
              <a:gd name="connsiteX6400" fmla="*/ 2952597 w 5831992"/>
              <a:gd name="connsiteY6400" fmla="*/ 241857 h 5823530"/>
              <a:gd name="connsiteX6401" fmla="*/ 2963678 w 5831992"/>
              <a:gd name="connsiteY6401" fmla="*/ 243437 h 5823530"/>
              <a:gd name="connsiteX6402" fmla="*/ 2973176 w 5831992"/>
              <a:gd name="connsiteY6402" fmla="*/ 241857 h 5823530"/>
              <a:gd name="connsiteX6403" fmla="*/ 2935184 w 5831992"/>
              <a:gd name="connsiteY6403" fmla="*/ 233953 h 5823530"/>
              <a:gd name="connsiteX6404" fmla="*/ 2924104 w 5831992"/>
              <a:gd name="connsiteY6404" fmla="*/ 238695 h 5823530"/>
              <a:gd name="connsiteX6405" fmla="*/ 2917772 w 5831992"/>
              <a:gd name="connsiteY6405" fmla="*/ 237115 h 5823530"/>
              <a:gd name="connsiteX6406" fmla="*/ 2898975 w 5831992"/>
              <a:gd name="connsiteY6406" fmla="*/ 236126 h 5823530"/>
              <a:gd name="connsiteX6407" fmla="*/ 2884272 w 5831992"/>
              <a:gd name="connsiteY6407" fmla="*/ 234312 h 5823530"/>
              <a:gd name="connsiteX6408" fmla="*/ 2884273 w 5831992"/>
              <a:gd name="connsiteY6408" fmla="*/ 234330 h 5823530"/>
              <a:gd name="connsiteX6409" fmla="*/ 2882589 w 5831992"/>
              <a:gd name="connsiteY6409" fmla="*/ 234330 h 5823530"/>
              <a:gd name="connsiteX6410" fmla="*/ 2882379 w 5831992"/>
              <a:gd name="connsiteY6410" fmla="*/ 234078 h 5823530"/>
              <a:gd name="connsiteX6411" fmla="*/ 2881364 w 5831992"/>
              <a:gd name="connsiteY6411" fmla="*/ 233953 h 5823530"/>
              <a:gd name="connsiteX6412" fmla="*/ 2879781 w 5831992"/>
              <a:gd name="connsiteY6412" fmla="*/ 237115 h 5823530"/>
              <a:gd name="connsiteX6413" fmla="*/ 2878198 w 5831992"/>
              <a:gd name="connsiteY6413" fmla="*/ 233953 h 5823530"/>
              <a:gd name="connsiteX6414" fmla="*/ 2865534 w 5831992"/>
              <a:gd name="connsiteY6414" fmla="*/ 237115 h 5823530"/>
              <a:gd name="connsiteX6415" fmla="*/ 2865534 w 5831992"/>
              <a:gd name="connsiteY6415" fmla="*/ 233953 h 5823530"/>
              <a:gd name="connsiteX6416" fmla="*/ 2860785 w 5831992"/>
              <a:gd name="connsiteY6416" fmla="*/ 237115 h 5823530"/>
              <a:gd name="connsiteX6417" fmla="*/ 2849705 w 5831992"/>
              <a:gd name="connsiteY6417" fmla="*/ 233953 h 5823530"/>
              <a:gd name="connsiteX6418" fmla="*/ 2818046 w 5831992"/>
              <a:gd name="connsiteY6418" fmla="*/ 230792 h 5823530"/>
              <a:gd name="connsiteX6419" fmla="*/ 2778472 w 5831992"/>
              <a:gd name="connsiteY6419" fmla="*/ 233953 h 5823530"/>
              <a:gd name="connsiteX6420" fmla="*/ 2776889 w 5831992"/>
              <a:gd name="connsiteY6420" fmla="*/ 230792 h 5823530"/>
              <a:gd name="connsiteX6421" fmla="*/ 2762642 w 5831992"/>
              <a:gd name="connsiteY6421" fmla="*/ 232373 h 5823530"/>
              <a:gd name="connsiteX6422" fmla="*/ 2757894 w 5831992"/>
              <a:gd name="connsiteY6422" fmla="*/ 230792 h 5823530"/>
              <a:gd name="connsiteX6423" fmla="*/ 2738898 w 5831992"/>
              <a:gd name="connsiteY6423" fmla="*/ 227630 h 5823530"/>
              <a:gd name="connsiteX6424" fmla="*/ 2735732 w 5831992"/>
              <a:gd name="connsiteY6424" fmla="*/ 230792 h 5823530"/>
              <a:gd name="connsiteX6425" fmla="*/ 2724651 w 5831992"/>
              <a:gd name="connsiteY6425" fmla="*/ 229211 h 5823530"/>
              <a:gd name="connsiteX6426" fmla="*/ 2726234 w 5831992"/>
              <a:gd name="connsiteY6426" fmla="*/ 232373 h 5823530"/>
              <a:gd name="connsiteX6427" fmla="*/ 2718319 w 5831992"/>
              <a:gd name="connsiteY6427" fmla="*/ 227630 h 5823530"/>
              <a:gd name="connsiteX6428" fmla="*/ 2677163 w 5831992"/>
              <a:gd name="connsiteY6428" fmla="*/ 229211 h 5823530"/>
              <a:gd name="connsiteX6429" fmla="*/ 2678746 w 5831992"/>
              <a:gd name="connsiteY6429" fmla="*/ 226050 h 5823530"/>
              <a:gd name="connsiteX6430" fmla="*/ 2677163 w 5831992"/>
              <a:gd name="connsiteY6430" fmla="*/ 219726 h 5823530"/>
              <a:gd name="connsiteX6431" fmla="*/ 2678746 w 5831992"/>
              <a:gd name="connsiteY6431" fmla="*/ 214984 h 5823530"/>
              <a:gd name="connsiteX6432" fmla="*/ 2675580 w 5831992"/>
              <a:gd name="connsiteY6432" fmla="*/ 213403 h 5823530"/>
              <a:gd name="connsiteX6433" fmla="*/ 2675580 w 5831992"/>
              <a:gd name="connsiteY6433" fmla="*/ 218146 h 5823530"/>
              <a:gd name="connsiteX6434" fmla="*/ 2662916 w 5831992"/>
              <a:gd name="connsiteY6434" fmla="*/ 213403 h 5823530"/>
              <a:gd name="connsiteX6435" fmla="*/ 2666082 w 5831992"/>
              <a:gd name="connsiteY6435" fmla="*/ 211822 h 5823530"/>
              <a:gd name="connsiteX6436" fmla="*/ 2661333 w 5831992"/>
              <a:gd name="connsiteY6436" fmla="*/ 210242 h 5823530"/>
              <a:gd name="connsiteX6437" fmla="*/ 2664499 w 5831992"/>
              <a:gd name="connsiteY6437" fmla="*/ 216564 h 5823530"/>
              <a:gd name="connsiteX6438" fmla="*/ 2658167 w 5831992"/>
              <a:gd name="connsiteY6438" fmla="*/ 214984 h 5823530"/>
              <a:gd name="connsiteX6439" fmla="*/ 2666082 w 5831992"/>
              <a:gd name="connsiteY6439" fmla="*/ 219726 h 5823530"/>
              <a:gd name="connsiteX6440" fmla="*/ 2675580 w 5831992"/>
              <a:gd name="connsiteY6440" fmla="*/ 219726 h 5823530"/>
              <a:gd name="connsiteX6441" fmla="*/ 2673997 w 5831992"/>
              <a:gd name="connsiteY6441" fmla="*/ 222888 h 5823530"/>
              <a:gd name="connsiteX6442" fmla="*/ 2667665 w 5831992"/>
              <a:gd name="connsiteY6442" fmla="*/ 222888 h 5823530"/>
              <a:gd name="connsiteX6443" fmla="*/ 2673997 w 5831992"/>
              <a:gd name="connsiteY6443" fmla="*/ 222888 h 5823530"/>
              <a:gd name="connsiteX6444" fmla="*/ 2672414 w 5831992"/>
              <a:gd name="connsiteY6444" fmla="*/ 224468 h 5823530"/>
              <a:gd name="connsiteX6445" fmla="*/ 2673997 w 5831992"/>
              <a:gd name="connsiteY6445" fmla="*/ 227630 h 5823530"/>
              <a:gd name="connsiteX6446" fmla="*/ 2637589 w 5831992"/>
              <a:gd name="connsiteY6446" fmla="*/ 227630 h 5823530"/>
              <a:gd name="connsiteX6447" fmla="*/ 2631257 w 5831992"/>
              <a:gd name="connsiteY6447" fmla="*/ 226050 h 5823530"/>
              <a:gd name="connsiteX6448" fmla="*/ 2624925 w 5831992"/>
              <a:gd name="connsiteY6448" fmla="*/ 227630 h 5823530"/>
              <a:gd name="connsiteX6449" fmla="*/ 2612261 w 5831992"/>
              <a:gd name="connsiteY6449" fmla="*/ 224468 h 5823530"/>
              <a:gd name="connsiteX6450" fmla="*/ 2609095 w 5831992"/>
              <a:gd name="connsiteY6450" fmla="*/ 227630 h 5823530"/>
              <a:gd name="connsiteX6451" fmla="*/ 2585351 w 5831992"/>
              <a:gd name="connsiteY6451" fmla="*/ 221307 h 5823530"/>
              <a:gd name="connsiteX6452" fmla="*/ 2580602 w 5831992"/>
              <a:gd name="connsiteY6452" fmla="*/ 224468 h 5823530"/>
              <a:gd name="connsiteX6453" fmla="*/ 2588517 w 5831992"/>
              <a:gd name="connsiteY6453" fmla="*/ 224468 h 5823530"/>
              <a:gd name="connsiteX6454" fmla="*/ 2590100 w 5831992"/>
              <a:gd name="connsiteY6454" fmla="*/ 227630 h 5823530"/>
              <a:gd name="connsiteX6455" fmla="*/ 2609095 w 5831992"/>
              <a:gd name="connsiteY6455" fmla="*/ 230792 h 5823530"/>
              <a:gd name="connsiteX6456" fmla="*/ 2632840 w 5831992"/>
              <a:gd name="connsiteY6456" fmla="*/ 235534 h 5823530"/>
              <a:gd name="connsiteX6457" fmla="*/ 2620176 w 5831992"/>
              <a:gd name="connsiteY6457" fmla="*/ 238695 h 5823530"/>
              <a:gd name="connsiteX6458" fmla="*/ 2647087 w 5831992"/>
              <a:gd name="connsiteY6458" fmla="*/ 241857 h 5823530"/>
              <a:gd name="connsiteX6459" fmla="*/ 2667665 w 5831992"/>
              <a:gd name="connsiteY6459" fmla="*/ 240277 h 5823530"/>
              <a:gd name="connsiteX6460" fmla="*/ 2670831 w 5831992"/>
              <a:gd name="connsiteY6460" fmla="*/ 240277 h 5823530"/>
              <a:gd name="connsiteX6461" fmla="*/ 2669248 w 5831992"/>
              <a:gd name="connsiteY6461" fmla="*/ 251342 h 5823530"/>
              <a:gd name="connsiteX6462" fmla="*/ 2662916 w 5831992"/>
              <a:gd name="connsiteY6462" fmla="*/ 249761 h 5823530"/>
              <a:gd name="connsiteX6463" fmla="*/ 2656584 w 5831992"/>
              <a:gd name="connsiteY6463" fmla="*/ 252922 h 5823530"/>
              <a:gd name="connsiteX6464" fmla="*/ 2647087 w 5831992"/>
              <a:gd name="connsiteY6464" fmla="*/ 248180 h 5823530"/>
              <a:gd name="connsiteX6465" fmla="*/ 2623342 w 5831992"/>
              <a:gd name="connsiteY6465" fmla="*/ 245019 h 5823530"/>
              <a:gd name="connsiteX6466" fmla="*/ 2626508 w 5831992"/>
              <a:gd name="connsiteY6466" fmla="*/ 249761 h 5823530"/>
              <a:gd name="connsiteX6467" fmla="*/ 2621759 w 5831992"/>
              <a:gd name="connsiteY6467" fmla="*/ 249761 h 5823530"/>
              <a:gd name="connsiteX6468" fmla="*/ 2621759 w 5831992"/>
              <a:gd name="connsiteY6468" fmla="*/ 246599 h 5823530"/>
              <a:gd name="connsiteX6469" fmla="*/ 2613844 w 5831992"/>
              <a:gd name="connsiteY6469" fmla="*/ 245019 h 5823530"/>
              <a:gd name="connsiteX6470" fmla="*/ 2605930 w 5831992"/>
              <a:gd name="connsiteY6470" fmla="*/ 246599 h 5823530"/>
              <a:gd name="connsiteX6471" fmla="*/ 2604347 w 5831992"/>
              <a:gd name="connsiteY6471" fmla="*/ 245019 h 5823530"/>
              <a:gd name="connsiteX6472" fmla="*/ 2601181 w 5831992"/>
              <a:gd name="connsiteY6472" fmla="*/ 246599 h 5823530"/>
              <a:gd name="connsiteX6473" fmla="*/ 2594849 w 5831992"/>
              <a:gd name="connsiteY6473" fmla="*/ 243437 h 5823530"/>
              <a:gd name="connsiteX6474" fmla="*/ 2590100 w 5831992"/>
              <a:gd name="connsiteY6474" fmla="*/ 246599 h 5823530"/>
              <a:gd name="connsiteX6475" fmla="*/ 2572688 w 5831992"/>
              <a:gd name="connsiteY6475" fmla="*/ 241857 h 5823530"/>
              <a:gd name="connsiteX6476" fmla="*/ 2571105 w 5831992"/>
              <a:gd name="connsiteY6476" fmla="*/ 243437 h 5823530"/>
              <a:gd name="connsiteX6477" fmla="*/ 2553692 w 5831992"/>
              <a:gd name="connsiteY6477" fmla="*/ 240277 h 5823530"/>
              <a:gd name="connsiteX6478" fmla="*/ 2548943 w 5831992"/>
              <a:gd name="connsiteY6478" fmla="*/ 235534 h 5823530"/>
              <a:gd name="connsiteX6479" fmla="*/ 2547360 w 5831992"/>
              <a:gd name="connsiteY6479" fmla="*/ 240277 h 5823530"/>
              <a:gd name="connsiteX6480" fmla="*/ 2533114 w 5831992"/>
              <a:gd name="connsiteY6480" fmla="*/ 237115 h 5823530"/>
              <a:gd name="connsiteX6481" fmla="*/ 2533114 w 5831992"/>
              <a:gd name="connsiteY6481" fmla="*/ 233953 h 5823530"/>
              <a:gd name="connsiteX6482" fmla="*/ 2531531 w 5831992"/>
              <a:gd name="connsiteY6482" fmla="*/ 230792 h 5823530"/>
              <a:gd name="connsiteX6483" fmla="*/ 2534697 w 5831992"/>
              <a:gd name="connsiteY6483" fmla="*/ 226050 h 5823530"/>
              <a:gd name="connsiteX6484" fmla="*/ 2536279 w 5831992"/>
              <a:gd name="connsiteY6484" fmla="*/ 218146 h 5823530"/>
              <a:gd name="connsiteX6485" fmla="*/ 2541028 w 5831992"/>
              <a:gd name="connsiteY6485" fmla="*/ 207080 h 5823530"/>
              <a:gd name="connsiteX6486" fmla="*/ 2542611 w 5831992"/>
              <a:gd name="connsiteY6486" fmla="*/ 203919 h 5823530"/>
              <a:gd name="connsiteX6487" fmla="*/ 2542611 w 5831992"/>
              <a:gd name="connsiteY6487" fmla="*/ 194435 h 5823530"/>
              <a:gd name="connsiteX6488" fmla="*/ 2544194 w 5831992"/>
              <a:gd name="connsiteY6488" fmla="*/ 192853 h 5823530"/>
              <a:gd name="connsiteX6489" fmla="*/ 2548943 w 5831992"/>
              <a:gd name="connsiteY6489" fmla="*/ 194435 h 5823530"/>
              <a:gd name="connsiteX6490" fmla="*/ 2544194 w 5831992"/>
              <a:gd name="connsiteY6490" fmla="*/ 191273 h 5823530"/>
              <a:gd name="connsiteX6491" fmla="*/ 2545777 w 5831992"/>
              <a:gd name="connsiteY6491" fmla="*/ 186530 h 5823530"/>
              <a:gd name="connsiteX6492" fmla="*/ 2542611 w 5831992"/>
              <a:gd name="connsiteY6492" fmla="*/ 186530 h 5823530"/>
              <a:gd name="connsiteX6493" fmla="*/ 2547360 w 5831992"/>
              <a:gd name="connsiteY6493" fmla="*/ 180207 h 5823530"/>
              <a:gd name="connsiteX6494" fmla="*/ 2545777 w 5831992"/>
              <a:gd name="connsiteY6494" fmla="*/ 178626 h 5823530"/>
              <a:gd name="connsiteX6495" fmla="*/ 2548943 w 5831992"/>
              <a:gd name="connsiteY6495" fmla="*/ 175465 h 5823530"/>
              <a:gd name="connsiteX6496" fmla="*/ 2547360 w 5831992"/>
              <a:gd name="connsiteY6496" fmla="*/ 173884 h 5823530"/>
              <a:gd name="connsiteX6497" fmla="*/ 2550526 w 5831992"/>
              <a:gd name="connsiteY6497" fmla="*/ 172304 h 5823530"/>
              <a:gd name="connsiteX6498" fmla="*/ 2547360 w 5831992"/>
              <a:gd name="connsiteY6498" fmla="*/ 169142 h 5823530"/>
              <a:gd name="connsiteX6499" fmla="*/ 2550526 w 5831992"/>
              <a:gd name="connsiteY6499" fmla="*/ 169142 h 5823530"/>
              <a:gd name="connsiteX6500" fmla="*/ 2548943 w 5831992"/>
              <a:gd name="connsiteY6500" fmla="*/ 151753 h 5823530"/>
              <a:gd name="connsiteX6501" fmla="*/ 2552109 w 5831992"/>
              <a:gd name="connsiteY6501" fmla="*/ 148592 h 5823530"/>
              <a:gd name="connsiteX6502" fmla="*/ 2553692 w 5831992"/>
              <a:gd name="connsiteY6502" fmla="*/ 154915 h 5823530"/>
              <a:gd name="connsiteX6503" fmla="*/ 2553692 w 5831992"/>
              <a:gd name="connsiteY6503" fmla="*/ 145431 h 5823530"/>
              <a:gd name="connsiteX6504" fmla="*/ 2552109 w 5831992"/>
              <a:gd name="connsiteY6504" fmla="*/ 145431 h 5823530"/>
              <a:gd name="connsiteX6505" fmla="*/ 2552109 w 5831992"/>
              <a:gd name="connsiteY6505" fmla="*/ 137527 h 5823530"/>
              <a:gd name="connsiteX6506" fmla="*/ 2553692 w 5831992"/>
              <a:gd name="connsiteY6506" fmla="*/ 134365 h 5823530"/>
              <a:gd name="connsiteX6507" fmla="*/ 2553692 w 5831992"/>
              <a:gd name="connsiteY6507" fmla="*/ 126462 h 5823530"/>
              <a:gd name="connsiteX6508" fmla="*/ 2541028 w 5831992"/>
              <a:gd name="connsiteY6508" fmla="*/ 165980 h 5823530"/>
              <a:gd name="connsiteX6509" fmla="*/ 2542611 w 5831992"/>
              <a:gd name="connsiteY6509" fmla="*/ 169142 h 5823530"/>
              <a:gd name="connsiteX6510" fmla="*/ 2537862 w 5831992"/>
              <a:gd name="connsiteY6510" fmla="*/ 183369 h 5823530"/>
              <a:gd name="connsiteX6511" fmla="*/ 2536279 w 5831992"/>
              <a:gd name="connsiteY6511" fmla="*/ 173884 h 5823530"/>
              <a:gd name="connsiteX6512" fmla="*/ 2533114 w 5831992"/>
              <a:gd name="connsiteY6512" fmla="*/ 181788 h 5823530"/>
              <a:gd name="connsiteX6513" fmla="*/ 2529948 w 5831992"/>
              <a:gd name="connsiteY6513" fmla="*/ 181788 h 5823530"/>
              <a:gd name="connsiteX6514" fmla="*/ 2528365 w 5831992"/>
              <a:gd name="connsiteY6514" fmla="*/ 177046 h 5823530"/>
              <a:gd name="connsiteX6515" fmla="*/ 2529948 w 5831992"/>
              <a:gd name="connsiteY6515" fmla="*/ 170722 h 5823530"/>
              <a:gd name="connsiteX6516" fmla="*/ 2533114 w 5831992"/>
              <a:gd name="connsiteY6516" fmla="*/ 161238 h 5823530"/>
              <a:gd name="connsiteX6517" fmla="*/ 2536279 w 5831992"/>
              <a:gd name="connsiteY6517" fmla="*/ 161238 h 5823530"/>
              <a:gd name="connsiteX6518" fmla="*/ 2539445 w 5831992"/>
              <a:gd name="connsiteY6518" fmla="*/ 151753 h 5823530"/>
              <a:gd name="connsiteX6519" fmla="*/ 2541028 w 5831992"/>
              <a:gd name="connsiteY6519" fmla="*/ 154915 h 5823530"/>
              <a:gd name="connsiteX6520" fmla="*/ 2541028 w 5831992"/>
              <a:gd name="connsiteY6520" fmla="*/ 148592 h 5823530"/>
              <a:gd name="connsiteX6521" fmla="*/ 2536279 w 5831992"/>
              <a:gd name="connsiteY6521" fmla="*/ 151753 h 5823530"/>
              <a:gd name="connsiteX6522" fmla="*/ 2541028 w 5831992"/>
              <a:gd name="connsiteY6522" fmla="*/ 128042 h 5823530"/>
              <a:gd name="connsiteX6523" fmla="*/ 2541028 w 5831992"/>
              <a:gd name="connsiteY6523" fmla="*/ 120138 h 5823530"/>
              <a:gd name="connsiteX6524" fmla="*/ 2544194 w 5831992"/>
              <a:gd name="connsiteY6524" fmla="*/ 102750 h 5823530"/>
              <a:gd name="connsiteX6525" fmla="*/ 2541028 w 5831992"/>
              <a:gd name="connsiteY6525" fmla="*/ 107492 h 5823530"/>
              <a:gd name="connsiteX6526" fmla="*/ 2541028 w 5831992"/>
              <a:gd name="connsiteY6526" fmla="*/ 98008 h 5823530"/>
              <a:gd name="connsiteX6527" fmla="*/ 2541028 w 5831992"/>
              <a:gd name="connsiteY6527" fmla="*/ 112235 h 5823530"/>
              <a:gd name="connsiteX6528" fmla="*/ 2533114 w 5831992"/>
              <a:gd name="connsiteY6528" fmla="*/ 123300 h 5823530"/>
              <a:gd name="connsiteX6529" fmla="*/ 2529948 w 5831992"/>
              <a:gd name="connsiteY6529" fmla="*/ 135946 h 5823530"/>
              <a:gd name="connsiteX6530" fmla="*/ 2534697 w 5831992"/>
              <a:gd name="connsiteY6530" fmla="*/ 105911 h 5823530"/>
              <a:gd name="connsiteX6531" fmla="*/ 2537862 w 5831992"/>
              <a:gd name="connsiteY6531" fmla="*/ 104331 h 5823530"/>
              <a:gd name="connsiteX6532" fmla="*/ 2537862 w 5831992"/>
              <a:gd name="connsiteY6532" fmla="*/ 93265 h 5823530"/>
              <a:gd name="connsiteX6533" fmla="*/ 2533114 w 5831992"/>
              <a:gd name="connsiteY6533" fmla="*/ 93265 h 5823530"/>
              <a:gd name="connsiteX6534" fmla="*/ 2534697 w 5831992"/>
              <a:gd name="connsiteY6534" fmla="*/ 80619 h 5823530"/>
              <a:gd name="connsiteX6535" fmla="*/ 2533114 w 5831992"/>
              <a:gd name="connsiteY6535" fmla="*/ 79038 h 5823530"/>
              <a:gd name="connsiteX6536" fmla="*/ 2533114 w 5831992"/>
              <a:gd name="connsiteY6536" fmla="*/ 71135 h 5823530"/>
              <a:gd name="connsiteX6537" fmla="*/ 2536279 w 5831992"/>
              <a:gd name="connsiteY6537" fmla="*/ 69554 h 5823530"/>
              <a:gd name="connsiteX6538" fmla="*/ 2545777 w 5831992"/>
              <a:gd name="connsiteY6538" fmla="*/ 80619 h 5823530"/>
              <a:gd name="connsiteX6539" fmla="*/ 2560024 w 5831992"/>
              <a:gd name="connsiteY6539" fmla="*/ 72715 h 5823530"/>
              <a:gd name="connsiteX6540" fmla="*/ 2610678 w 5831992"/>
              <a:gd name="connsiteY6540" fmla="*/ 82200 h 5823530"/>
              <a:gd name="connsiteX6541" fmla="*/ 2624925 w 5831992"/>
              <a:gd name="connsiteY6541" fmla="*/ 72715 h 5823530"/>
              <a:gd name="connsiteX6542" fmla="*/ 2629674 w 5831992"/>
              <a:gd name="connsiteY6542" fmla="*/ 63231 h 5823530"/>
              <a:gd name="connsiteX6543" fmla="*/ 2629674 w 5831992"/>
              <a:gd name="connsiteY6543" fmla="*/ 55327 h 5823530"/>
              <a:gd name="connsiteX6544" fmla="*/ 2632840 w 5831992"/>
              <a:gd name="connsiteY6544" fmla="*/ 56908 h 5823530"/>
              <a:gd name="connsiteX6545" fmla="*/ 2631257 w 5831992"/>
              <a:gd name="connsiteY6545" fmla="*/ 61650 h 5823530"/>
              <a:gd name="connsiteX6546" fmla="*/ 2629674 w 5831992"/>
              <a:gd name="connsiteY6546" fmla="*/ 64811 h 5823530"/>
              <a:gd name="connsiteX6547" fmla="*/ 2632840 w 5831992"/>
              <a:gd name="connsiteY6547" fmla="*/ 67973 h 5823530"/>
              <a:gd name="connsiteX6548" fmla="*/ 2628091 w 5831992"/>
              <a:gd name="connsiteY6548" fmla="*/ 80619 h 5823530"/>
              <a:gd name="connsiteX6549" fmla="*/ 2655001 w 5831992"/>
              <a:gd name="connsiteY6549" fmla="*/ 102750 h 5823530"/>
              <a:gd name="connsiteX6550" fmla="*/ 2680329 w 5831992"/>
              <a:gd name="connsiteY6550" fmla="*/ 98008 h 5823530"/>
              <a:gd name="connsiteX6551" fmla="*/ 2677163 w 5831992"/>
              <a:gd name="connsiteY6551" fmla="*/ 80619 h 5823530"/>
              <a:gd name="connsiteX6552" fmla="*/ 2686660 w 5831992"/>
              <a:gd name="connsiteY6552" fmla="*/ 80619 h 5823530"/>
              <a:gd name="connsiteX6553" fmla="*/ 2683495 w 5831992"/>
              <a:gd name="connsiteY6553" fmla="*/ 80619 h 5823530"/>
              <a:gd name="connsiteX6554" fmla="*/ 2686660 w 5831992"/>
              <a:gd name="connsiteY6554" fmla="*/ 71135 h 5823530"/>
              <a:gd name="connsiteX6555" fmla="*/ 2691409 w 5831992"/>
              <a:gd name="connsiteY6555" fmla="*/ 72715 h 5823530"/>
              <a:gd name="connsiteX6556" fmla="*/ 2694575 w 5831992"/>
              <a:gd name="connsiteY6556" fmla="*/ 75877 h 5823530"/>
              <a:gd name="connsiteX6557" fmla="*/ 2699324 w 5831992"/>
              <a:gd name="connsiteY6557" fmla="*/ 83780 h 5823530"/>
              <a:gd name="connsiteX6558" fmla="*/ 2677163 w 5831992"/>
              <a:gd name="connsiteY6558" fmla="*/ 109073 h 5823530"/>
              <a:gd name="connsiteX6559" fmla="*/ 2705656 w 5831992"/>
              <a:gd name="connsiteY6559" fmla="*/ 113815 h 5823530"/>
              <a:gd name="connsiteX6560" fmla="*/ 2724651 w 5831992"/>
              <a:gd name="connsiteY6560" fmla="*/ 113815 h 5823530"/>
              <a:gd name="connsiteX6561" fmla="*/ 2735732 w 5831992"/>
              <a:gd name="connsiteY6561" fmla="*/ 112235 h 5823530"/>
              <a:gd name="connsiteX6562" fmla="*/ 2748396 w 5831992"/>
              <a:gd name="connsiteY6562" fmla="*/ 98008 h 5823530"/>
              <a:gd name="connsiteX6563" fmla="*/ 2748396 w 5831992"/>
              <a:gd name="connsiteY6563" fmla="*/ 93265 h 5823530"/>
              <a:gd name="connsiteX6564" fmla="*/ 2756311 w 5831992"/>
              <a:gd name="connsiteY6564" fmla="*/ 75877 h 5823530"/>
              <a:gd name="connsiteX6565" fmla="*/ 2757894 w 5831992"/>
              <a:gd name="connsiteY6565" fmla="*/ 74296 h 5823530"/>
              <a:gd name="connsiteX6566" fmla="*/ 2759477 w 5831992"/>
              <a:gd name="connsiteY6566" fmla="*/ 75877 h 5823530"/>
              <a:gd name="connsiteX6567" fmla="*/ 2759477 w 5831992"/>
              <a:gd name="connsiteY6567" fmla="*/ 74296 h 5823530"/>
              <a:gd name="connsiteX6568" fmla="*/ 2761059 w 5831992"/>
              <a:gd name="connsiteY6568" fmla="*/ 74296 h 5823530"/>
              <a:gd name="connsiteX6569" fmla="*/ 2767391 w 5831992"/>
              <a:gd name="connsiteY6569" fmla="*/ 79038 h 5823530"/>
              <a:gd name="connsiteX6570" fmla="*/ 2764225 w 5831992"/>
              <a:gd name="connsiteY6570" fmla="*/ 86942 h 5823530"/>
              <a:gd name="connsiteX6571" fmla="*/ 2770557 w 5831992"/>
              <a:gd name="connsiteY6571" fmla="*/ 83780 h 5823530"/>
              <a:gd name="connsiteX6572" fmla="*/ 2770557 w 5831992"/>
              <a:gd name="connsiteY6572" fmla="*/ 79038 h 5823530"/>
              <a:gd name="connsiteX6573" fmla="*/ 2772140 w 5831992"/>
              <a:gd name="connsiteY6573" fmla="*/ 79038 h 5823530"/>
              <a:gd name="connsiteX6574" fmla="*/ 2772140 w 5831992"/>
              <a:gd name="connsiteY6574" fmla="*/ 80619 h 5823530"/>
              <a:gd name="connsiteX6575" fmla="*/ 2780055 w 5831992"/>
              <a:gd name="connsiteY6575" fmla="*/ 80619 h 5823530"/>
              <a:gd name="connsiteX6576" fmla="*/ 2781638 w 5831992"/>
              <a:gd name="connsiteY6576" fmla="*/ 80619 h 5823530"/>
              <a:gd name="connsiteX6577" fmla="*/ 2781638 w 5831992"/>
              <a:gd name="connsiteY6577" fmla="*/ 79038 h 5823530"/>
              <a:gd name="connsiteX6578" fmla="*/ 2784804 w 5831992"/>
              <a:gd name="connsiteY6578" fmla="*/ 75877 h 5823530"/>
              <a:gd name="connsiteX6579" fmla="*/ 2787969 w 5831992"/>
              <a:gd name="connsiteY6579" fmla="*/ 83780 h 5823530"/>
              <a:gd name="connsiteX6580" fmla="*/ 2789552 w 5831992"/>
              <a:gd name="connsiteY6580" fmla="*/ 71135 h 5823530"/>
              <a:gd name="connsiteX6581" fmla="*/ 2797467 w 5831992"/>
              <a:gd name="connsiteY6581" fmla="*/ 82200 h 5823530"/>
              <a:gd name="connsiteX6582" fmla="*/ 2805382 w 5831992"/>
              <a:gd name="connsiteY6582" fmla="*/ 88523 h 5823530"/>
              <a:gd name="connsiteX6583" fmla="*/ 2800633 w 5831992"/>
              <a:gd name="connsiteY6583" fmla="*/ 82200 h 5823530"/>
              <a:gd name="connsiteX6584" fmla="*/ 2794301 w 5831992"/>
              <a:gd name="connsiteY6584" fmla="*/ 71135 h 5823530"/>
              <a:gd name="connsiteX6585" fmla="*/ 2805382 w 5831992"/>
              <a:gd name="connsiteY6585" fmla="*/ 67973 h 5823530"/>
              <a:gd name="connsiteX6586" fmla="*/ 2810131 w 5831992"/>
              <a:gd name="connsiteY6586" fmla="*/ 80619 h 5823530"/>
              <a:gd name="connsiteX6587" fmla="*/ 2819629 w 5831992"/>
              <a:gd name="connsiteY6587" fmla="*/ 71135 h 5823530"/>
              <a:gd name="connsiteX6588" fmla="*/ 2822795 w 5831992"/>
              <a:gd name="connsiteY6588" fmla="*/ 75877 h 5823530"/>
              <a:gd name="connsiteX6589" fmla="*/ 2822795 w 5831992"/>
              <a:gd name="connsiteY6589" fmla="*/ 86942 h 5823530"/>
              <a:gd name="connsiteX6590" fmla="*/ 2805382 w 5831992"/>
              <a:gd name="connsiteY6590" fmla="*/ 96427 h 5823530"/>
              <a:gd name="connsiteX6591" fmla="*/ 2800633 w 5831992"/>
              <a:gd name="connsiteY6591" fmla="*/ 93265 h 5823530"/>
              <a:gd name="connsiteX6592" fmla="*/ 2803799 w 5831992"/>
              <a:gd name="connsiteY6592" fmla="*/ 99588 h 5823530"/>
              <a:gd name="connsiteX6593" fmla="*/ 2803799 w 5831992"/>
              <a:gd name="connsiteY6593" fmla="*/ 102750 h 5823530"/>
              <a:gd name="connsiteX6594" fmla="*/ 2792718 w 5831992"/>
              <a:gd name="connsiteY6594" fmla="*/ 99588 h 5823530"/>
              <a:gd name="connsiteX6595" fmla="*/ 2778472 w 5831992"/>
              <a:gd name="connsiteY6595" fmla="*/ 113815 h 5823530"/>
              <a:gd name="connsiteX6596" fmla="*/ 2795884 w 5831992"/>
              <a:gd name="connsiteY6596" fmla="*/ 123300 h 5823530"/>
              <a:gd name="connsiteX6597" fmla="*/ 2795884 w 5831992"/>
              <a:gd name="connsiteY6597" fmla="*/ 109073 h 5823530"/>
              <a:gd name="connsiteX6598" fmla="*/ 2811714 w 5831992"/>
              <a:gd name="connsiteY6598" fmla="*/ 109073 h 5823530"/>
              <a:gd name="connsiteX6599" fmla="*/ 2822795 w 5831992"/>
              <a:gd name="connsiteY6599" fmla="*/ 116977 h 5823530"/>
              <a:gd name="connsiteX6600" fmla="*/ 2818046 w 5831992"/>
              <a:gd name="connsiteY6600" fmla="*/ 109073 h 5823530"/>
              <a:gd name="connsiteX6601" fmla="*/ 2825961 w 5831992"/>
              <a:gd name="connsiteY6601" fmla="*/ 99588 h 5823530"/>
              <a:gd name="connsiteX6602" fmla="*/ 2814880 w 5831992"/>
              <a:gd name="connsiteY6602" fmla="*/ 98008 h 5823530"/>
              <a:gd name="connsiteX6603" fmla="*/ 2816463 w 5831992"/>
              <a:gd name="connsiteY6603" fmla="*/ 96427 h 5823530"/>
              <a:gd name="connsiteX6604" fmla="*/ 2819629 w 5831992"/>
              <a:gd name="connsiteY6604" fmla="*/ 98008 h 5823530"/>
              <a:gd name="connsiteX6605" fmla="*/ 2819629 w 5831992"/>
              <a:gd name="connsiteY6605" fmla="*/ 96427 h 5823530"/>
              <a:gd name="connsiteX6606" fmla="*/ 2818046 w 5831992"/>
              <a:gd name="connsiteY6606" fmla="*/ 94846 h 5823530"/>
              <a:gd name="connsiteX6607" fmla="*/ 2835458 w 5831992"/>
              <a:gd name="connsiteY6607" fmla="*/ 104331 h 5823530"/>
              <a:gd name="connsiteX6608" fmla="*/ 2835458 w 5831992"/>
              <a:gd name="connsiteY6608" fmla="*/ 107492 h 5823530"/>
              <a:gd name="connsiteX6609" fmla="*/ 2837041 w 5831992"/>
              <a:gd name="connsiteY6609" fmla="*/ 105911 h 5823530"/>
              <a:gd name="connsiteX6610" fmla="*/ 2844956 w 5831992"/>
              <a:gd name="connsiteY6610" fmla="*/ 105911 h 5823530"/>
              <a:gd name="connsiteX6611" fmla="*/ 2844956 w 5831992"/>
              <a:gd name="connsiteY6611" fmla="*/ 107492 h 5823530"/>
              <a:gd name="connsiteX6612" fmla="*/ 2843373 w 5831992"/>
              <a:gd name="connsiteY6612" fmla="*/ 112235 h 5823530"/>
              <a:gd name="connsiteX6613" fmla="*/ 2856037 w 5831992"/>
              <a:gd name="connsiteY6613" fmla="*/ 112235 h 5823530"/>
              <a:gd name="connsiteX6614" fmla="*/ 2857620 w 5831992"/>
              <a:gd name="connsiteY6614" fmla="*/ 115396 h 5823530"/>
              <a:gd name="connsiteX6615" fmla="*/ 2852871 w 5831992"/>
              <a:gd name="connsiteY6615" fmla="*/ 118557 h 5823530"/>
              <a:gd name="connsiteX6616" fmla="*/ 2862368 w 5831992"/>
              <a:gd name="connsiteY6616" fmla="*/ 115396 h 5823530"/>
              <a:gd name="connsiteX6617" fmla="*/ 2867117 w 5831992"/>
              <a:gd name="connsiteY6617" fmla="*/ 124880 h 5823530"/>
              <a:gd name="connsiteX6618" fmla="*/ 2867117 w 5831992"/>
              <a:gd name="connsiteY6618" fmla="*/ 115396 h 5823530"/>
              <a:gd name="connsiteX6619" fmla="*/ 2868700 w 5831992"/>
              <a:gd name="connsiteY6619" fmla="*/ 118557 h 5823530"/>
              <a:gd name="connsiteX6620" fmla="*/ 2876615 w 5831992"/>
              <a:gd name="connsiteY6620" fmla="*/ 112235 h 5823530"/>
              <a:gd name="connsiteX6621" fmla="*/ 2879781 w 5831992"/>
              <a:gd name="connsiteY6621" fmla="*/ 118557 h 5823530"/>
              <a:gd name="connsiteX6622" fmla="*/ 2886113 w 5831992"/>
              <a:gd name="connsiteY6622" fmla="*/ 110653 h 5823530"/>
              <a:gd name="connsiteX6623" fmla="*/ 2894028 w 5831992"/>
              <a:gd name="connsiteY6623" fmla="*/ 102750 h 5823530"/>
              <a:gd name="connsiteX6624" fmla="*/ 2897194 w 5831992"/>
              <a:gd name="connsiteY6624" fmla="*/ 110653 h 5823530"/>
              <a:gd name="connsiteX6625" fmla="*/ 2900360 w 5831992"/>
              <a:gd name="connsiteY6625" fmla="*/ 102750 h 5823530"/>
              <a:gd name="connsiteX6626" fmla="*/ 2903526 w 5831992"/>
              <a:gd name="connsiteY6626" fmla="*/ 99588 h 5823530"/>
              <a:gd name="connsiteX6627" fmla="*/ 2906691 w 5831992"/>
              <a:gd name="connsiteY6627" fmla="*/ 77458 h 5823530"/>
              <a:gd name="connsiteX6628" fmla="*/ 2898777 w 5831992"/>
              <a:gd name="connsiteY6628" fmla="*/ 74296 h 5823530"/>
              <a:gd name="connsiteX6629" fmla="*/ 2905108 w 5831992"/>
              <a:gd name="connsiteY6629" fmla="*/ 66393 h 5823530"/>
              <a:gd name="connsiteX6630" fmla="*/ 2913023 w 5831992"/>
              <a:gd name="connsiteY6630" fmla="*/ 69554 h 5823530"/>
              <a:gd name="connsiteX6631" fmla="*/ 2913023 w 5831992"/>
              <a:gd name="connsiteY6631" fmla="*/ 64811 h 5823530"/>
              <a:gd name="connsiteX6632" fmla="*/ 2917772 w 5831992"/>
              <a:gd name="connsiteY6632" fmla="*/ 64811 h 5823530"/>
              <a:gd name="connsiteX6633" fmla="*/ 2916189 w 5831992"/>
              <a:gd name="connsiteY6633" fmla="*/ 61650 h 5823530"/>
              <a:gd name="connsiteX6634" fmla="*/ 2920938 w 5831992"/>
              <a:gd name="connsiteY6634" fmla="*/ 64811 h 5823530"/>
              <a:gd name="connsiteX6635" fmla="*/ 2924104 w 5831992"/>
              <a:gd name="connsiteY6635" fmla="*/ 86942 h 5823530"/>
              <a:gd name="connsiteX6636" fmla="*/ 2927270 w 5831992"/>
              <a:gd name="connsiteY6636" fmla="*/ 80619 h 5823530"/>
              <a:gd name="connsiteX6637" fmla="*/ 2935184 w 5831992"/>
              <a:gd name="connsiteY6637" fmla="*/ 83780 h 5823530"/>
              <a:gd name="connsiteX6638" fmla="*/ 2954180 w 5831992"/>
              <a:gd name="connsiteY6638" fmla="*/ 80619 h 5823530"/>
              <a:gd name="connsiteX6639" fmla="*/ 2963678 w 5831992"/>
              <a:gd name="connsiteY6639" fmla="*/ 75877 h 5823530"/>
              <a:gd name="connsiteX6640" fmla="*/ 2962095 w 5831992"/>
              <a:gd name="connsiteY6640" fmla="*/ 77458 h 5823530"/>
              <a:gd name="connsiteX6641" fmla="*/ 2963678 w 5831992"/>
              <a:gd name="connsiteY6641" fmla="*/ 77458 h 5823530"/>
              <a:gd name="connsiteX6642" fmla="*/ 2957346 w 5831992"/>
              <a:gd name="connsiteY6642" fmla="*/ 86942 h 5823530"/>
              <a:gd name="connsiteX6643" fmla="*/ 2947848 w 5831992"/>
              <a:gd name="connsiteY6643" fmla="*/ 85362 h 5823530"/>
              <a:gd name="connsiteX6644" fmla="*/ 2947848 w 5831992"/>
              <a:gd name="connsiteY6644" fmla="*/ 83780 h 5823530"/>
              <a:gd name="connsiteX6645" fmla="*/ 2946265 w 5831992"/>
              <a:gd name="connsiteY6645" fmla="*/ 85362 h 5823530"/>
              <a:gd name="connsiteX6646" fmla="*/ 2943099 w 5831992"/>
              <a:gd name="connsiteY6646" fmla="*/ 85362 h 5823530"/>
              <a:gd name="connsiteX6647" fmla="*/ 2943099 w 5831992"/>
              <a:gd name="connsiteY6647" fmla="*/ 83780 h 5823530"/>
              <a:gd name="connsiteX6648" fmla="*/ 2941516 w 5831992"/>
              <a:gd name="connsiteY6648" fmla="*/ 85362 h 5823530"/>
              <a:gd name="connsiteX6649" fmla="*/ 2932018 w 5831992"/>
              <a:gd name="connsiteY6649" fmla="*/ 91684 h 5823530"/>
              <a:gd name="connsiteX6650" fmla="*/ 2963678 w 5831992"/>
              <a:gd name="connsiteY6650" fmla="*/ 86942 h 5823530"/>
              <a:gd name="connsiteX6651" fmla="*/ 2971593 w 5831992"/>
              <a:gd name="connsiteY6651" fmla="*/ 91684 h 5823530"/>
              <a:gd name="connsiteX6652" fmla="*/ 2982673 w 5831992"/>
              <a:gd name="connsiteY6652" fmla="*/ 83780 h 5823530"/>
              <a:gd name="connsiteX6653" fmla="*/ 2993754 w 5831992"/>
              <a:gd name="connsiteY6653" fmla="*/ 88523 h 5823530"/>
              <a:gd name="connsiteX6654" fmla="*/ 2998503 w 5831992"/>
              <a:gd name="connsiteY6654" fmla="*/ 109073 h 5823530"/>
              <a:gd name="connsiteX6655" fmla="*/ 3012749 w 5831992"/>
              <a:gd name="connsiteY6655" fmla="*/ 98008 h 5823530"/>
              <a:gd name="connsiteX6656" fmla="*/ 3012749 w 5831992"/>
              <a:gd name="connsiteY6656" fmla="*/ 72715 h 5823530"/>
              <a:gd name="connsiteX6657" fmla="*/ 3022247 w 5831992"/>
              <a:gd name="connsiteY6657" fmla="*/ 69554 h 5823530"/>
              <a:gd name="connsiteX6658" fmla="*/ 3044409 w 5831992"/>
              <a:gd name="connsiteY6658" fmla="*/ 77458 h 5823530"/>
              <a:gd name="connsiteX6659" fmla="*/ 3026996 w 5831992"/>
              <a:gd name="connsiteY6659" fmla="*/ 91684 h 5823530"/>
              <a:gd name="connsiteX6660" fmla="*/ 3015915 w 5831992"/>
              <a:gd name="connsiteY6660" fmla="*/ 94846 h 5823530"/>
              <a:gd name="connsiteX6661" fmla="*/ 3026996 w 5831992"/>
              <a:gd name="connsiteY6661" fmla="*/ 93265 h 5823530"/>
              <a:gd name="connsiteX6662" fmla="*/ 3030162 w 5831992"/>
              <a:gd name="connsiteY6662" fmla="*/ 105911 h 5823530"/>
              <a:gd name="connsiteX6663" fmla="*/ 3045992 w 5831992"/>
              <a:gd name="connsiteY6663" fmla="*/ 105911 h 5823530"/>
              <a:gd name="connsiteX6664" fmla="*/ 3050740 w 5831992"/>
              <a:gd name="connsiteY6664" fmla="*/ 110653 h 5823530"/>
              <a:gd name="connsiteX6665" fmla="*/ 3049157 w 5831992"/>
              <a:gd name="connsiteY6665" fmla="*/ 113815 h 5823530"/>
              <a:gd name="connsiteX6666" fmla="*/ 3061821 w 5831992"/>
              <a:gd name="connsiteY6666" fmla="*/ 120138 h 5823530"/>
              <a:gd name="connsiteX6667" fmla="*/ 3063404 w 5831992"/>
              <a:gd name="connsiteY6667" fmla="*/ 118557 h 5823530"/>
              <a:gd name="connsiteX6668" fmla="*/ 3068153 w 5831992"/>
              <a:gd name="connsiteY6668" fmla="*/ 116977 h 5823530"/>
              <a:gd name="connsiteX6669" fmla="*/ 3076068 w 5831992"/>
              <a:gd name="connsiteY6669" fmla="*/ 116977 h 5823530"/>
              <a:gd name="connsiteX6670" fmla="*/ 3083982 w 5831992"/>
              <a:gd name="connsiteY6670" fmla="*/ 112235 h 5823530"/>
              <a:gd name="connsiteX6671" fmla="*/ 3096646 w 5831992"/>
              <a:gd name="connsiteY6671" fmla="*/ 109073 h 5823530"/>
              <a:gd name="connsiteX6672" fmla="*/ 3110892 w 5831992"/>
              <a:gd name="connsiteY6672" fmla="*/ 109073 h 5823530"/>
              <a:gd name="connsiteX6673" fmla="*/ 3118807 w 5831992"/>
              <a:gd name="connsiteY6673" fmla="*/ 116977 h 5823530"/>
              <a:gd name="connsiteX6674" fmla="*/ 3133054 w 5831992"/>
              <a:gd name="connsiteY6674" fmla="*/ 116977 h 5823530"/>
              <a:gd name="connsiteX6675" fmla="*/ 3131471 w 5831992"/>
              <a:gd name="connsiteY6675" fmla="*/ 105911 h 5823530"/>
              <a:gd name="connsiteX6676" fmla="*/ 3114058 w 5831992"/>
              <a:gd name="connsiteY6676" fmla="*/ 109073 h 5823530"/>
              <a:gd name="connsiteX6677" fmla="*/ 3110892 w 5831992"/>
              <a:gd name="connsiteY6677" fmla="*/ 99588 h 5823530"/>
              <a:gd name="connsiteX6678" fmla="*/ 3099812 w 5831992"/>
              <a:gd name="connsiteY6678" fmla="*/ 94846 h 5823530"/>
              <a:gd name="connsiteX6679" fmla="*/ 3107727 w 5831992"/>
              <a:gd name="connsiteY6679" fmla="*/ 77458 h 5823530"/>
              <a:gd name="connsiteX6680" fmla="*/ 3107727 w 5831992"/>
              <a:gd name="connsiteY6680" fmla="*/ 94846 h 5823530"/>
              <a:gd name="connsiteX6681" fmla="*/ 3114058 w 5831992"/>
              <a:gd name="connsiteY6681" fmla="*/ 80619 h 5823530"/>
              <a:gd name="connsiteX6682" fmla="*/ 3110892 w 5831992"/>
              <a:gd name="connsiteY6682" fmla="*/ 72715 h 5823530"/>
              <a:gd name="connsiteX6683" fmla="*/ 3118807 w 5831992"/>
              <a:gd name="connsiteY6683" fmla="*/ 64811 h 5823530"/>
              <a:gd name="connsiteX6684" fmla="*/ 3088731 w 5831992"/>
              <a:gd name="connsiteY6684" fmla="*/ 71135 h 5823530"/>
              <a:gd name="connsiteX6685" fmla="*/ 3088731 w 5831992"/>
              <a:gd name="connsiteY6685" fmla="*/ 67973 h 5823530"/>
              <a:gd name="connsiteX6686" fmla="*/ 3079234 w 5831992"/>
              <a:gd name="connsiteY6686" fmla="*/ 66393 h 5823530"/>
              <a:gd name="connsiteX6687" fmla="*/ 3068153 w 5831992"/>
              <a:gd name="connsiteY6687" fmla="*/ 64811 h 5823530"/>
              <a:gd name="connsiteX6688" fmla="*/ 3066570 w 5831992"/>
              <a:gd name="connsiteY6688" fmla="*/ 50585 h 5823530"/>
              <a:gd name="connsiteX6689" fmla="*/ 3085565 w 5831992"/>
              <a:gd name="connsiteY6689" fmla="*/ 44262 h 5823530"/>
              <a:gd name="connsiteX6690" fmla="*/ 3060238 w 5831992"/>
              <a:gd name="connsiteY6690" fmla="*/ 44262 h 5823530"/>
              <a:gd name="connsiteX6691" fmla="*/ 3055489 w 5831992"/>
              <a:gd name="connsiteY6691" fmla="*/ 64811 h 5823530"/>
              <a:gd name="connsiteX6692" fmla="*/ 3055489 w 5831992"/>
              <a:gd name="connsiteY6692" fmla="*/ 67973 h 5823530"/>
              <a:gd name="connsiteX6693" fmla="*/ 3049157 w 5831992"/>
              <a:gd name="connsiteY6693" fmla="*/ 72715 h 5823530"/>
              <a:gd name="connsiteX6694" fmla="*/ 3052323 w 5831992"/>
              <a:gd name="connsiteY6694" fmla="*/ 58489 h 5823530"/>
              <a:gd name="connsiteX6695" fmla="*/ 3047574 w 5831992"/>
              <a:gd name="connsiteY6695" fmla="*/ 41100 h 5823530"/>
              <a:gd name="connsiteX6696" fmla="*/ 3034911 w 5831992"/>
              <a:gd name="connsiteY6696" fmla="*/ 44262 h 5823530"/>
              <a:gd name="connsiteX6697" fmla="*/ 3036494 w 5831992"/>
              <a:gd name="connsiteY6697" fmla="*/ 47423 h 5823530"/>
              <a:gd name="connsiteX6698" fmla="*/ 3030162 w 5831992"/>
              <a:gd name="connsiteY6698" fmla="*/ 44262 h 5823530"/>
              <a:gd name="connsiteX6699" fmla="*/ 3033328 w 5831992"/>
              <a:gd name="connsiteY6699" fmla="*/ 39520 h 5823530"/>
              <a:gd name="connsiteX6700" fmla="*/ 3055489 w 5831992"/>
              <a:gd name="connsiteY6700" fmla="*/ 25293 h 5823530"/>
              <a:gd name="connsiteX6701" fmla="*/ 3080817 w 5831992"/>
              <a:gd name="connsiteY6701" fmla="*/ 28454 h 5823530"/>
              <a:gd name="connsiteX6702" fmla="*/ 3080817 w 5831992"/>
              <a:gd name="connsiteY6702" fmla="*/ 0 h 582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</a:cxnLst>
            <a:rect l="l" t="t" r="r" b="b"/>
            <a:pathLst>
              <a:path w="5831992" h="5823530">
                <a:moveTo>
                  <a:pt x="4009572" y="5814142"/>
                </a:moveTo>
                <a:lnTo>
                  <a:pt x="4008824" y="5817009"/>
                </a:lnTo>
                <a:cubicBezTo>
                  <a:pt x="4007637" y="5817998"/>
                  <a:pt x="4006054" y="5817998"/>
                  <a:pt x="4005263" y="5815626"/>
                </a:cubicBezTo>
                <a:cubicBezTo>
                  <a:pt x="4004471" y="5813255"/>
                  <a:pt x="4005263" y="5814045"/>
                  <a:pt x="4006450" y="5814836"/>
                </a:cubicBezTo>
                <a:close/>
                <a:moveTo>
                  <a:pt x="4009620" y="5813960"/>
                </a:moveTo>
                <a:lnTo>
                  <a:pt x="4010011" y="5814045"/>
                </a:lnTo>
                <a:lnTo>
                  <a:pt x="4009572" y="5814142"/>
                </a:lnTo>
                <a:close/>
                <a:moveTo>
                  <a:pt x="3734577" y="5716030"/>
                </a:moveTo>
                <a:cubicBezTo>
                  <a:pt x="3736160" y="5716030"/>
                  <a:pt x="3736160" y="5716030"/>
                  <a:pt x="3737743" y="5717611"/>
                </a:cubicBezTo>
                <a:cubicBezTo>
                  <a:pt x="3736160" y="5717611"/>
                  <a:pt x="3734577" y="5717611"/>
                  <a:pt x="3734577" y="5717611"/>
                </a:cubicBezTo>
                <a:close/>
                <a:moveTo>
                  <a:pt x="2933601" y="5701275"/>
                </a:moveTo>
                <a:lnTo>
                  <a:pt x="2935184" y="5704964"/>
                </a:lnTo>
                <a:cubicBezTo>
                  <a:pt x="2933601" y="5709707"/>
                  <a:pt x="2932018" y="5709707"/>
                  <a:pt x="2933601" y="5714449"/>
                </a:cubicBezTo>
                <a:close/>
                <a:moveTo>
                  <a:pt x="5716436" y="5670185"/>
                </a:moveTo>
                <a:lnTo>
                  <a:pt x="5720548" y="5671600"/>
                </a:lnTo>
                <a:lnTo>
                  <a:pt x="5719800" y="5671568"/>
                </a:lnTo>
                <a:cubicBezTo>
                  <a:pt x="5718415" y="5671765"/>
                  <a:pt x="5717228" y="5671765"/>
                  <a:pt x="5716436" y="5670185"/>
                </a:cubicBezTo>
                <a:close/>
                <a:moveTo>
                  <a:pt x="5744930" y="5644891"/>
                </a:moveTo>
                <a:cubicBezTo>
                  <a:pt x="5744930" y="5646471"/>
                  <a:pt x="5744930" y="5646471"/>
                  <a:pt x="5744930" y="5646471"/>
                </a:cubicBezTo>
                <a:cubicBezTo>
                  <a:pt x="5744930" y="5649633"/>
                  <a:pt x="5741764" y="5652794"/>
                  <a:pt x="5741764" y="5655957"/>
                </a:cubicBezTo>
                <a:cubicBezTo>
                  <a:pt x="5737015" y="5655957"/>
                  <a:pt x="5733849" y="5659119"/>
                  <a:pt x="5730683" y="5662280"/>
                </a:cubicBezTo>
                <a:cubicBezTo>
                  <a:pt x="5732266" y="5665442"/>
                  <a:pt x="5730683" y="5668604"/>
                  <a:pt x="5733849" y="5673346"/>
                </a:cubicBezTo>
                <a:cubicBezTo>
                  <a:pt x="5740181" y="5673346"/>
                  <a:pt x="5741764" y="5670185"/>
                  <a:pt x="5744930" y="5665442"/>
                </a:cubicBezTo>
                <a:cubicBezTo>
                  <a:pt x="5744930" y="5667022"/>
                  <a:pt x="5744930" y="5668604"/>
                  <a:pt x="5744930" y="5670185"/>
                </a:cubicBezTo>
                <a:cubicBezTo>
                  <a:pt x="5744930" y="5670185"/>
                  <a:pt x="5743347" y="5670185"/>
                  <a:pt x="5743347" y="5671765"/>
                </a:cubicBezTo>
                <a:cubicBezTo>
                  <a:pt x="5744930" y="5671765"/>
                  <a:pt x="5746513" y="5671765"/>
                  <a:pt x="5748096" y="5673346"/>
                </a:cubicBezTo>
                <a:cubicBezTo>
                  <a:pt x="5744930" y="5678089"/>
                  <a:pt x="5743347" y="5682831"/>
                  <a:pt x="5740181" y="5685993"/>
                </a:cubicBezTo>
                <a:cubicBezTo>
                  <a:pt x="5738598" y="5684413"/>
                  <a:pt x="5737015" y="5681251"/>
                  <a:pt x="5740181" y="5678089"/>
                </a:cubicBezTo>
                <a:cubicBezTo>
                  <a:pt x="5732266" y="5681251"/>
                  <a:pt x="5732266" y="5678089"/>
                  <a:pt x="5729100" y="5671765"/>
                </a:cubicBezTo>
                <a:cubicBezTo>
                  <a:pt x="5726726" y="5671765"/>
                  <a:pt x="5724351" y="5672161"/>
                  <a:pt x="5722175" y="5672161"/>
                </a:cubicBezTo>
                <a:lnTo>
                  <a:pt x="5720548" y="5671600"/>
                </a:lnTo>
                <a:lnTo>
                  <a:pt x="5724351" y="5671765"/>
                </a:lnTo>
                <a:cubicBezTo>
                  <a:pt x="5727517" y="5668604"/>
                  <a:pt x="5727517" y="5665442"/>
                  <a:pt x="5727517" y="5662280"/>
                </a:cubicBezTo>
                <a:cubicBezTo>
                  <a:pt x="5730683" y="5660699"/>
                  <a:pt x="5732266" y="5657537"/>
                  <a:pt x="5733849" y="5655957"/>
                </a:cubicBezTo>
                <a:cubicBezTo>
                  <a:pt x="5733849" y="5655957"/>
                  <a:pt x="5733849" y="5654376"/>
                  <a:pt x="5733849" y="5654376"/>
                </a:cubicBezTo>
                <a:cubicBezTo>
                  <a:pt x="5733849" y="5652794"/>
                  <a:pt x="5735432" y="5651214"/>
                  <a:pt x="5737015" y="5649633"/>
                </a:cubicBezTo>
                <a:cubicBezTo>
                  <a:pt x="5741764" y="5649633"/>
                  <a:pt x="5741764" y="5643309"/>
                  <a:pt x="5744930" y="5644891"/>
                </a:cubicBezTo>
                <a:close/>
                <a:moveTo>
                  <a:pt x="2321790" y="5567032"/>
                </a:moveTo>
                <a:cubicBezTo>
                  <a:pt x="2323373" y="5565846"/>
                  <a:pt x="2324956" y="5565055"/>
                  <a:pt x="2327330" y="5567427"/>
                </a:cubicBezTo>
                <a:cubicBezTo>
                  <a:pt x="2327330" y="5570588"/>
                  <a:pt x="2324164" y="5572170"/>
                  <a:pt x="2324164" y="5573750"/>
                </a:cubicBezTo>
                <a:cubicBezTo>
                  <a:pt x="2322581" y="5573750"/>
                  <a:pt x="2320998" y="5573750"/>
                  <a:pt x="2319415" y="5573750"/>
                </a:cubicBezTo>
                <a:lnTo>
                  <a:pt x="2311501" y="5573750"/>
                </a:lnTo>
                <a:cubicBezTo>
                  <a:pt x="2314666" y="5573750"/>
                  <a:pt x="2314666" y="5569008"/>
                  <a:pt x="2316249" y="5569008"/>
                </a:cubicBezTo>
                <a:cubicBezTo>
                  <a:pt x="2318624" y="5569799"/>
                  <a:pt x="2320207" y="5568217"/>
                  <a:pt x="2321790" y="5567032"/>
                </a:cubicBezTo>
                <a:close/>
                <a:moveTo>
                  <a:pt x="5469495" y="5550037"/>
                </a:moveTo>
                <a:cubicBezTo>
                  <a:pt x="5471078" y="5550037"/>
                  <a:pt x="5472661" y="5550037"/>
                  <a:pt x="5474244" y="5550037"/>
                </a:cubicBezTo>
                <a:lnTo>
                  <a:pt x="5475307" y="5551311"/>
                </a:lnTo>
                <a:close/>
                <a:moveTo>
                  <a:pt x="2552191" y="5422318"/>
                </a:moveTo>
                <a:lnTo>
                  <a:pt x="2552505" y="5422381"/>
                </a:lnTo>
                <a:cubicBezTo>
                  <a:pt x="2552505" y="5423171"/>
                  <a:pt x="2552109" y="5424357"/>
                  <a:pt x="2552109" y="5425147"/>
                </a:cubicBezTo>
                <a:close/>
                <a:moveTo>
                  <a:pt x="134937" y="3894848"/>
                </a:moveTo>
                <a:cubicBezTo>
                  <a:pt x="134937" y="3894848"/>
                  <a:pt x="136520" y="3894848"/>
                  <a:pt x="136520" y="3894848"/>
                </a:cubicBezTo>
                <a:lnTo>
                  <a:pt x="135465" y="3895112"/>
                </a:lnTo>
                <a:close/>
                <a:moveTo>
                  <a:pt x="161847" y="3766796"/>
                </a:moveTo>
                <a:cubicBezTo>
                  <a:pt x="161847" y="3768378"/>
                  <a:pt x="161847" y="3769958"/>
                  <a:pt x="163430" y="3771539"/>
                </a:cubicBezTo>
                <a:cubicBezTo>
                  <a:pt x="165013" y="3771539"/>
                  <a:pt x="166596" y="3769958"/>
                  <a:pt x="168179" y="3769958"/>
                </a:cubicBezTo>
                <a:cubicBezTo>
                  <a:pt x="165013" y="3771539"/>
                  <a:pt x="166596" y="3774701"/>
                  <a:pt x="163430" y="3774701"/>
                </a:cubicBezTo>
                <a:cubicBezTo>
                  <a:pt x="163430" y="3771539"/>
                  <a:pt x="160264" y="3768378"/>
                  <a:pt x="161847" y="3766796"/>
                </a:cubicBezTo>
                <a:close/>
                <a:moveTo>
                  <a:pt x="5708522" y="3412678"/>
                </a:moveTo>
                <a:cubicBezTo>
                  <a:pt x="5706939" y="3414258"/>
                  <a:pt x="5705356" y="3415839"/>
                  <a:pt x="5705356" y="3419001"/>
                </a:cubicBezTo>
                <a:lnTo>
                  <a:pt x="5705270" y="3418524"/>
                </a:lnTo>
                <a:close/>
                <a:moveTo>
                  <a:pt x="115941" y="3036427"/>
                </a:moveTo>
                <a:lnTo>
                  <a:pt x="116086" y="3036678"/>
                </a:lnTo>
                <a:lnTo>
                  <a:pt x="115941" y="3037020"/>
                </a:lnTo>
                <a:cubicBezTo>
                  <a:pt x="115150" y="3037612"/>
                  <a:pt x="114359" y="3038007"/>
                  <a:pt x="114359" y="3039588"/>
                </a:cubicBezTo>
                <a:cubicBezTo>
                  <a:pt x="115941" y="3039588"/>
                  <a:pt x="115941" y="3038007"/>
                  <a:pt x="115941" y="3036427"/>
                </a:cubicBezTo>
                <a:close/>
                <a:moveTo>
                  <a:pt x="115941" y="2965286"/>
                </a:moveTo>
                <a:lnTo>
                  <a:pt x="118499" y="2965286"/>
                </a:lnTo>
                <a:lnTo>
                  <a:pt x="118118" y="2966275"/>
                </a:lnTo>
                <a:cubicBezTo>
                  <a:pt x="117524" y="2966868"/>
                  <a:pt x="116733" y="2966868"/>
                  <a:pt x="115941" y="2965286"/>
                </a:cubicBezTo>
                <a:close/>
                <a:moveTo>
                  <a:pt x="118555" y="2965141"/>
                </a:moveTo>
                <a:lnTo>
                  <a:pt x="119107" y="2965286"/>
                </a:lnTo>
                <a:lnTo>
                  <a:pt x="118499" y="2965286"/>
                </a:lnTo>
                <a:close/>
                <a:moveTo>
                  <a:pt x="119305" y="2922800"/>
                </a:moveTo>
                <a:cubicBezTo>
                  <a:pt x="119900" y="2922998"/>
                  <a:pt x="120690" y="2924184"/>
                  <a:pt x="122273" y="2925764"/>
                </a:cubicBezTo>
                <a:cubicBezTo>
                  <a:pt x="120690" y="2925764"/>
                  <a:pt x="117524" y="2927345"/>
                  <a:pt x="117524" y="2925764"/>
                </a:cubicBezTo>
                <a:cubicBezTo>
                  <a:pt x="118316" y="2923393"/>
                  <a:pt x="118712" y="2922603"/>
                  <a:pt x="119305" y="2922800"/>
                </a:cubicBezTo>
                <a:close/>
                <a:moveTo>
                  <a:pt x="136520" y="2703239"/>
                </a:moveTo>
                <a:cubicBezTo>
                  <a:pt x="136520" y="2707979"/>
                  <a:pt x="133354" y="2706402"/>
                  <a:pt x="133354" y="2709547"/>
                </a:cubicBezTo>
                <a:lnTo>
                  <a:pt x="135933" y="2703552"/>
                </a:lnTo>
                <a:close/>
                <a:moveTo>
                  <a:pt x="45933" y="2472754"/>
                </a:moveTo>
                <a:lnTo>
                  <a:pt x="43126" y="2499390"/>
                </a:lnTo>
                <a:cubicBezTo>
                  <a:pt x="41543" y="2494630"/>
                  <a:pt x="41543" y="2493061"/>
                  <a:pt x="43126" y="2489916"/>
                </a:cubicBezTo>
                <a:cubicBezTo>
                  <a:pt x="41543" y="2489916"/>
                  <a:pt x="41543" y="2488310"/>
                  <a:pt x="41543" y="2485161"/>
                </a:cubicBezTo>
                <a:cubicBezTo>
                  <a:pt x="41543" y="2481991"/>
                  <a:pt x="43126" y="2478841"/>
                  <a:pt x="43126" y="2477261"/>
                </a:cubicBezTo>
                <a:cubicBezTo>
                  <a:pt x="43126" y="2477261"/>
                  <a:pt x="43126" y="2477261"/>
                  <a:pt x="41543" y="2475679"/>
                </a:cubicBezTo>
                <a:close/>
                <a:moveTo>
                  <a:pt x="45969" y="2472408"/>
                </a:moveTo>
                <a:lnTo>
                  <a:pt x="46291" y="2472515"/>
                </a:lnTo>
                <a:lnTo>
                  <a:pt x="45933" y="2472754"/>
                </a:lnTo>
                <a:close/>
                <a:moveTo>
                  <a:pt x="2746245" y="306384"/>
                </a:moveTo>
                <a:lnTo>
                  <a:pt x="2746813" y="306668"/>
                </a:lnTo>
                <a:lnTo>
                  <a:pt x="2746336" y="306683"/>
                </a:lnTo>
                <a:close/>
                <a:moveTo>
                  <a:pt x="2743647" y="298764"/>
                </a:moveTo>
                <a:cubicBezTo>
                  <a:pt x="2743647" y="301926"/>
                  <a:pt x="2745230" y="301926"/>
                  <a:pt x="2745230" y="300345"/>
                </a:cubicBezTo>
                <a:cubicBezTo>
                  <a:pt x="2743647" y="301926"/>
                  <a:pt x="2744438" y="302717"/>
                  <a:pt x="2745428" y="303704"/>
                </a:cubicBezTo>
                <a:lnTo>
                  <a:pt x="2746245" y="306384"/>
                </a:lnTo>
                <a:lnTo>
                  <a:pt x="2740481" y="303507"/>
                </a:lnTo>
                <a:cubicBezTo>
                  <a:pt x="2743647" y="303507"/>
                  <a:pt x="2742064" y="298764"/>
                  <a:pt x="2743647" y="298764"/>
                </a:cubicBezTo>
                <a:close/>
                <a:moveTo>
                  <a:pt x="4738171" y="268730"/>
                </a:moveTo>
                <a:cubicBezTo>
                  <a:pt x="4742919" y="268730"/>
                  <a:pt x="4739753" y="270310"/>
                  <a:pt x="4738171" y="271892"/>
                </a:cubicBezTo>
                <a:close/>
                <a:moveTo>
                  <a:pt x="4711260" y="265568"/>
                </a:moveTo>
                <a:lnTo>
                  <a:pt x="4711086" y="265702"/>
                </a:lnTo>
                <a:lnTo>
                  <a:pt x="4710972" y="265691"/>
                </a:lnTo>
                <a:close/>
                <a:moveTo>
                  <a:pt x="4709677" y="265568"/>
                </a:moveTo>
                <a:lnTo>
                  <a:pt x="4710972" y="265691"/>
                </a:lnTo>
                <a:lnTo>
                  <a:pt x="4709875" y="266161"/>
                </a:lnTo>
                <a:cubicBezTo>
                  <a:pt x="4709282" y="265964"/>
                  <a:pt x="4708886" y="265568"/>
                  <a:pt x="4709677" y="265568"/>
                </a:cubicBezTo>
                <a:close/>
                <a:moveTo>
                  <a:pt x="2393813" y="186530"/>
                </a:moveTo>
                <a:cubicBezTo>
                  <a:pt x="2393813" y="186530"/>
                  <a:pt x="2395396" y="188111"/>
                  <a:pt x="2395396" y="188111"/>
                </a:cubicBezTo>
                <a:lnTo>
                  <a:pt x="2393730" y="186863"/>
                </a:lnTo>
                <a:close/>
                <a:moveTo>
                  <a:pt x="4374684" y="141676"/>
                </a:moveTo>
                <a:lnTo>
                  <a:pt x="4378030" y="141899"/>
                </a:lnTo>
                <a:lnTo>
                  <a:pt x="4373985" y="142374"/>
                </a:lnTo>
                <a:close/>
                <a:moveTo>
                  <a:pt x="4388337" y="140688"/>
                </a:moveTo>
                <a:cubicBezTo>
                  <a:pt x="4385171" y="139107"/>
                  <a:pt x="4386754" y="142269"/>
                  <a:pt x="4383588" y="142269"/>
                </a:cubicBezTo>
                <a:lnTo>
                  <a:pt x="4378030" y="141899"/>
                </a:lnTo>
                <a:close/>
                <a:moveTo>
                  <a:pt x="373172" y="76272"/>
                </a:moveTo>
                <a:cubicBezTo>
                  <a:pt x="374359" y="75877"/>
                  <a:pt x="375546" y="75877"/>
                  <a:pt x="377129" y="77458"/>
                </a:cubicBezTo>
                <a:lnTo>
                  <a:pt x="376983" y="77656"/>
                </a:lnTo>
                <a:lnTo>
                  <a:pt x="372821" y="76377"/>
                </a:lnTo>
                <a:close/>
                <a:moveTo>
                  <a:pt x="366049" y="74296"/>
                </a:moveTo>
                <a:lnTo>
                  <a:pt x="372821" y="76377"/>
                </a:lnTo>
                <a:lnTo>
                  <a:pt x="369214" y="77458"/>
                </a:lnTo>
                <a:cubicBezTo>
                  <a:pt x="367632" y="75877"/>
                  <a:pt x="367632" y="75877"/>
                  <a:pt x="366049" y="75877"/>
                </a:cubicBezTo>
                <a:cubicBezTo>
                  <a:pt x="366049" y="75877"/>
                  <a:pt x="366049" y="75877"/>
                  <a:pt x="366049" y="74296"/>
                </a:cubicBezTo>
                <a:close/>
                <a:moveTo>
                  <a:pt x="3080817" y="0"/>
                </a:moveTo>
                <a:cubicBezTo>
                  <a:pt x="3087148" y="3162"/>
                  <a:pt x="3091897" y="9485"/>
                  <a:pt x="3096646" y="14227"/>
                </a:cubicBezTo>
                <a:cubicBezTo>
                  <a:pt x="3091897" y="14227"/>
                  <a:pt x="3090314" y="18969"/>
                  <a:pt x="3091897" y="25293"/>
                </a:cubicBezTo>
                <a:cubicBezTo>
                  <a:pt x="3093480" y="30035"/>
                  <a:pt x="3098229" y="33196"/>
                  <a:pt x="3099812" y="39520"/>
                </a:cubicBezTo>
                <a:cubicBezTo>
                  <a:pt x="3110892" y="34777"/>
                  <a:pt x="3110892" y="44262"/>
                  <a:pt x="3125139" y="39520"/>
                </a:cubicBezTo>
                <a:cubicBezTo>
                  <a:pt x="3126722" y="44262"/>
                  <a:pt x="3128305" y="50585"/>
                  <a:pt x="3133054" y="52166"/>
                </a:cubicBezTo>
                <a:cubicBezTo>
                  <a:pt x="3129888" y="53746"/>
                  <a:pt x="3131471" y="58489"/>
                  <a:pt x="3133054" y="61650"/>
                </a:cubicBezTo>
                <a:cubicBezTo>
                  <a:pt x="3137803" y="60069"/>
                  <a:pt x="3145718" y="60069"/>
                  <a:pt x="3147301" y="55327"/>
                </a:cubicBezTo>
                <a:cubicBezTo>
                  <a:pt x="3140969" y="56908"/>
                  <a:pt x="3136220" y="55327"/>
                  <a:pt x="3136220" y="50585"/>
                </a:cubicBezTo>
                <a:cubicBezTo>
                  <a:pt x="3145718" y="50585"/>
                  <a:pt x="3148884" y="45842"/>
                  <a:pt x="3153633" y="52166"/>
                </a:cubicBezTo>
                <a:cubicBezTo>
                  <a:pt x="3152050" y="55327"/>
                  <a:pt x="3152050" y="60069"/>
                  <a:pt x="3147301" y="61650"/>
                </a:cubicBezTo>
                <a:lnTo>
                  <a:pt x="3143031" y="62918"/>
                </a:lnTo>
                <a:lnTo>
                  <a:pt x="3142443" y="63211"/>
                </a:lnTo>
                <a:lnTo>
                  <a:pt x="3142391" y="63108"/>
                </a:lnTo>
                <a:lnTo>
                  <a:pt x="3139979" y="63824"/>
                </a:lnTo>
                <a:cubicBezTo>
                  <a:pt x="3137803" y="64811"/>
                  <a:pt x="3136220" y="66393"/>
                  <a:pt x="3136220" y="69554"/>
                </a:cubicBezTo>
                <a:cubicBezTo>
                  <a:pt x="3140969" y="69554"/>
                  <a:pt x="3145718" y="67973"/>
                  <a:pt x="3148884" y="67973"/>
                </a:cubicBezTo>
                <a:cubicBezTo>
                  <a:pt x="3148884" y="71135"/>
                  <a:pt x="3147301" y="74296"/>
                  <a:pt x="3150467" y="77458"/>
                </a:cubicBezTo>
                <a:cubicBezTo>
                  <a:pt x="3148884" y="79038"/>
                  <a:pt x="3148884" y="79038"/>
                  <a:pt x="3147301" y="80619"/>
                </a:cubicBezTo>
                <a:cubicBezTo>
                  <a:pt x="3152050" y="83780"/>
                  <a:pt x="3155216" y="91684"/>
                  <a:pt x="3155216" y="96427"/>
                </a:cubicBezTo>
                <a:cubicBezTo>
                  <a:pt x="3156798" y="96427"/>
                  <a:pt x="3159964" y="96427"/>
                  <a:pt x="3161547" y="98008"/>
                </a:cubicBezTo>
                <a:cubicBezTo>
                  <a:pt x="3166296" y="102750"/>
                  <a:pt x="3159964" y="104331"/>
                  <a:pt x="3164713" y="107492"/>
                </a:cubicBezTo>
                <a:cubicBezTo>
                  <a:pt x="3161547" y="110653"/>
                  <a:pt x="3163130" y="110653"/>
                  <a:pt x="3164713" y="115396"/>
                </a:cubicBezTo>
                <a:cubicBezTo>
                  <a:pt x="3169462" y="113815"/>
                  <a:pt x="3163130" y="109073"/>
                  <a:pt x="3166296" y="107492"/>
                </a:cubicBezTo>
                <a:cubicBezTo>
                  <a:pt x="3169462" y="109073"/>
                  <a:pt x="3172628" y="107492"/>
                  <a:pt x="3174211" y="110653"/>
                </a:cubicBezTo>
                <a:cubicBezTo>
                  <a:pt x="3177377" y="113815"/>
                  <a:pt x="3167879" y="116977"/>
                  <a:pt x="3172628" y="116977"/>
                </a:cubicBezTo>
                <a:cubicBezTo>
                  <a:pt x="3174211" y="115396"/>
                  <a:pt x="3177377" y="110653"/>
                  <a:pt x="3180543" y="112235"/>
                </a:cubicBezTo>
                <a:cubicBezTo>
                  <a:pt x="3180543" y="113815"/>
                  <a:pt x="3180543" y="115396"/>
                  <a:pt x="3180543" y="116977"/>
                </a:cubicBezTo>
                <a:cubicBezTo>
                  <a:pt x="3183708" y="115396"/>
                  <a:pt x="3188457" y="118557"/>
                  <a:pt x="3190040" y="113815"/>
                </a:cubicBezTo>
                <a:cubicBezTo>
                  <a:pt x="3190040" y="113815"/>
                  <a:pt x="3191623" y="113815"/>
                  <a:pt x="3193206" y="116977"/>
                </a:cubicBezTo>
                <a:cubicBezTo>
                  <a:pt x="3194789" y="116977"/>
                  <a:pt x="3194789" y="113815"/>
                  <a:pt x="3196372" y="113815"/>
                </a:cubicBezTo>
                <a:cubicBezTo>
                  <a:pt x="3197955" y="113815"/>
                  <a:pt x="3197955" y="115396"/>
                  <a:pt x="3197955" y="115396"/>
                </a:cubicBezTo>
                <a:cubicBezTo>
                  <a:pt x="3205870" y="112235"/>
                  <a:pt x="3210619" y="112235"/>
                  <a:pt x="3218533" y="107492"/>
                </a:cubicBezTo>
                <a:cubicBezTo>
                  <a:pt x="3221699" y="107492"/>
                  <a:pt x="3223282" y="110653"/>
                  <a:pt x="3226448" y="109073"/>
                </a:cubicBezTo>
                <a:cubicBezTo>
                  <a:pt x="3226448" y="105911"/>
                  <a:pt x="3226448" y="104331"/>
                  <a:pt x="3231197" y="102750"/>
                </a:cubicBezTo>
                <a:cubicBezTo>
                  <a:pt x="3232780" y="105911"/>
                  <a:pt x="3234363" y="107492"/>
                  <a:pt x="3237529" y="107492"/>
                </a:cubicBezTo>
                <a:cubicBezTo>
                  <a:pt x="3235946" y="105911"/>
                  <a:pt x="3237529" y="105911"/>
                  <a:pt x="3239112" y="104331"/>
                </a:cubicBezTo>
                <a:cubicBezTo>
                  <a:pt x="3237529" y="102750"/>
                  <a:pt x="3235946" y="101169"/>
                  <a:pt x="3234363" y="101169"/>
                </a:cubicBezTo>
                <a:cubicBezTo>
                  <a:pt x="3240695" y="102750"/>
                  <a:pt x="3235946" y="94846"/>
                  <a:pt x="3239112" y="93265"/>
                </a:cubicBezTo>
                <a:cubicBezTo>
                  <a:pt x="3243861" y="91684"/>
                  <a:pt x="3247027" y="94846"/>
                  <a:pt x="3251776" y="96427"/>
                </a:cubicBezTo>
                <a:cubicBezTo>
                  <a:pt x="3254941" y="94846"/>
                  <a:pt x="3256524" y="86942"/>
                  <a:pt x="3261273" y="88523"/>
                </a:cubicBezTo>
                <a:cubicBezTo>
                  <a:pt x="3261273" y="88523"/>
                  <a:pt x="3261273" y="88523"/>
                  <a:pt x="3261273" y="90104"/>
                </a:cubicBezTo>
                <a:cubicBezTo>
                  <a:pt x="3258107" y="93265"/>
                  <a:pt x="3259690" y="93265"/>
                  <a:pt x="3261273" y="93265"/>
                </a:cubicBezTo>
                <a:cubicBezTo>
                  <a:pt x="3261273" y="94846"/>
                  <a:pt x="3262856" y="96427"/>
                  <a:pt x="3264439" y="96427"/>
                </a:cubicBezTo>
                <a:cubicBezTo>
                  <a:pt x="3264439" y="96427"/>
                  <a:pt x="3264439" y="94846"/>
                  <a:pt x="3264439" y="93265"/>
                </a:cubicBezTo>
                <a:cubicBezTo>
                  <a:pt x="3266022" y="93265"/>
                  <a:pt x="3267605" y="94846"/>
                  <a:pt x="3267605" y="98008"/>
                </a:cubicBezTo>
                <a:cubicBezTo>
                  <a:pt x="3266022" y="98008"/>
                  <a:pt x="3262856" y="98008"/>
                  <a:pt x="3262856" y="99588"/>
                </a:cubicBezTo>
                <a:cubicBezTo>
                  <a:pt x="3272354" y="101169"/>
                  <a:pt x="3261273" y="105911"/>
                  <a:pt x="3270771" y="109073"/>
                </a:cubicBezTo>
                <a:cubicBezTo>
                  <a:pt x="3270771" y="112235"/>
                  <a:pt x="3269188" y="116977"/>
                  <a:pt x="3269188" y="121719"/>
                </a:cubicBezTo>
                <a:cubicBezTo>
                  <a:pt x="3267605" y="121719"/>
                  <a:pt x="3267605" y="121719"/>
                  <a:pt x="3267605" y="121719"/>
                </a:cubicBezTo>
                <a:cubicBezTo>
                  <a:pt x="3267605" y="113815"/>
                  <a:pt x="3259690" y="116977"/>
                  <a:pt x="3256524" y="113815"/>
                </a:cubicBezTo>
                <a:cubicBezTo>
                  <a:pt x="3256524" y="112235"/>
                  <a:pt x="3256524" y="112235"/>
                  <a:pt x="3256524" y="110653"/>
                </a:cubicBezTo>
                <a:cubicBezTo>
                  <a:pt x="3247027" y="113815"/>
                  <a:pt x="3250193" y="120138"/>
                  <a:pt x="3243861" y="123300"/>
                </a:cubicBezTo>
                <a:cubicBezTo>
                  <a:pt x="3247027" y="128042"/>
                  <a:pt x="3242278" y="131204"/>
                  <a:pt x="3245444" y="135946"/>
                </a:cubicBezTo>
                <a:cubicBezTo>
                  <a:pt x="3251776" y="131204"/>
                  <a:pt x="3248610" y="139107"/>
                  <a:pt x="3247027" y="140688"/>
                </a:cubicBezTo>
                <a:cubicBezTo>
                  <a:pt x="3251776" y="132784"/>
                  <a:pt x="3258107" y="140688"/>
                  <a:pt x="3261273" y="143850"/>
                </a:cubicBezTo>
                <a:cubicBezTo>
                  <a:pt x="3258107" y="140688"/>
                  <a:pt x="3264439" y="135946"/>
                  <a:pt x="3267605" y="135946"/>
                </a:cubicBezTo>
                <a:cubicBezTo>
                  <a:pt x="3267605" y="137527"/>
                  <a:pt x="3267605" y="139107"/>
                  <a:pt x="3267605" y="140688"/>
                </a:cubicBezTo>
                <a:cubicBezTo>
                  <a:pt x="3266022" y="142269"/>
                  <a:pt x="3266022" y="143850"/>
                  <a:pt x="3266022" y="145431"/>
                </a:cubicBezTo>
                <a:cubicBezTo>
                  <a:pt x="3267605" y="145431"/>
                  <a:pt x="3269188" y="147011"/>
                  <a:pt x="3270771" y="150173"/>
                </a:cubicBezTo>
                <a:cubicBezTo>
                  <a:pt x="3269188" y="150173"/>
                  <a:pt x="3267605" y="151753"/>
                  <a:pt x="3266022" y="151753"/>
                </a:cubicBezTo>
                <a:cubicBezTo>
                  <a:pt x="3267605" y="156495"/>
                  <a:pt x="3270771" y="151753"/>
                  <a:pt x="3272354" y="156495"/>
                </a:cubicBezTo>
                <a:cubicBezTo>
                  <a:pt x="3269188" y="158077"/>
                  <a:pt x="3267605" y="158077"/>
                  <a:pt x="3267605" y="161238"/>
                </a:cubicBezTo>
                <a:cubicBezTo>
                  <a:pt x="3273937" y="156495"/>
                  <a:pt x="3275520" y="162819"/>
                  <a:pt x="3275520" y="167561"/>
                </a:cubicBezTo>
                <a:cubicBezTo>
                  <a:pt x="3280269" y="162819"/>
                  <a:pt x="3281852" y="167561"/>
                  <a:pt x="3280269" y="170722"/>
                </a:cubicBezTo>
                <a:cubicBezTo>
                  <a:pt x="3285018" y="169142"/>
                  <a:pt x="3288184" y="170722"/>
                  <a:pt x="3289767" y="173884"/>
                </a:cubicBezTo>
                <a:cubicBezTo>
                  <a:pt x="3294515" y="170722"/>
                  <a:pt x="3297681" y="172304"/>
                  <a:pt x="3300847" y="172304"/>
                </a:cubicBezTo>
                <a:cubicBezTo>
                  <a:pt x="3300847" y="173884"/>
                  <a:pt x="3302430" y="175465"/>
                  <a:pt x="3302430" y="175465"/>
                </a:cubicBezTo>
                <a:cubicBezTo>
                  <a:pt x="3305596" y="175465"/>
                  <a:pt x="3302430" y="172304"/>
                  <a:pt x="3307179" y="170722"/>
                </a:cubicBezTo>
                <a:cubicBezTo>
                  <a:pt x="3308762" y="169142"/>
                  <a:pt x="3310345" y="172304"/>
                  <a:pt x="3311928" y="170722"/>
                </a:cubicBezTo>
                <a:cubicBezTo>
                  <a:pt x="3311928" y="169142"/>
                  <a:pt x="3311928" y="169142"/>
                  <a:pt x="3311928" y="167561"/>
                </a:cubicBezTo>
                <a:cubicBezTo>
                  <a:pt x="3315094" y="169142"/>
                  <a:pt x="3316677" y="169142"/>
                  <a:pt x="3318260" y="169142"/>
                </a:cubicBezTo>
                <a:cubicBezTo>
                  <a:pt x="3315094" y="164400"/>
                  <a:pt x="3319843" y="167561"/>
                  <a:pt x="3319843" y="164400"/>
                </a:cubicBezTo>
                <a:cubicBezTo>
                  <a:pt x="3318260" y="159657"/>
                  <a:pt x="3319843" y="158077"/>
                  <a:pt x="3321426" y="154915"/>
                </a:cubicBezTo>
                <a:cubicBezTo>
                  <a:pt x="3323009" y="153335"/>
                  <a:pt x="3327757" y="156495"/>
                  <a:pt x="3326174" y="153335"/>
                </a:cubicBezTo>
                <a:cubicBezTo>
                  <a:pt x="3323009" y="153335"/>
                  <a:pt x="3319843" y="151753"/>
                  <a:pt x="3323009" y="148592"/>
                </a:cubicBezTo>
                <a:cubicBezTo>
                  <a:pt x="3326174" y="147011"/>
                  <a:pt x="3330923" y="151753"/>
                  <a:pt x="3332506" y="147011"/>
                </a:cubicBezTo>
                <a:cubicBezTo>
                  <a:pt x="3326174" y="147011"/>
                  <a:pt x="3321426" y="147011"/>
                  <a:pt x="3321426" y="140688"/>
                </a:cubicBezTo>
                <a:cubicBezTo>
                  <a:pt x="3324592" y="140688"/>
                  <a:pt x="3327757" y="140688"/>
                  <a:pt x="3329340" y="139107"/>
                </a:cubicBezTo>
                <a:cubicBezTo>
                  <a:pt x="3332506" y="143850"/>
                  <a:pt x="3332506" y="150173"/>
                  <a:pt x="3337255" y="150173"/>
                </a:cubicBezTo>
                <a:cubicBezTo>
                  <a:pt x="3338838" y="140688"/>
                  <a:pt x="3343587" y="132784"/>
                  <a:pt x="3348336" y="128042"/>
                </a:cubicBezTo>
                <a:cubicBezTo>
                  <a:pt x="3341213" y="124486"/>
                  <a:pt x="3345665" y="120040"/>
                  <a:pt x="3344329" y="116038"/>
                </a:cubicBezTo>
                <a:lnTo>
                  <a:pt x="3342251" y="114015"/>
                </a:lnTo>
                <a:lnTo>
                  <a:pt x="3340421" y="112235"/>
                </a:lnTo>
                <a:cubicBezTo>
                  <a:pt x="3343587" y="121719"/>
                  <a:pt x="3330923" y="116977"/>
                  <a:pt x="3329340" y="113815"/>
                </a:cubicBezTo>
                <a:cubicBezTo>
                  <a:pt x="3329340" y="116977"/>
                  <a:pt x="3329340" y="120138"/>
                  <a:pt x="3326174" y="120138"/>
                </a:cubicBezTo>
                <a:cubicBezTo>
                  <a:pt x="3323009" y="120138"/>
                  <a:pt x="3323009" y="123300"/>
                  <a:pt x="3321426" y="120138"/>
                </a:cubicBezTo>
                <a:cubicBezTo>
                  <a:pt x="3326174" y="116977"/>
                  <a:pt x="3326174" y="110653"/>
                  <a:pt x="3329340" y="109073"/>
                </a:cubicBezTo>
                <a:cubicBezTo>
                  <a:pt x="3329340" y="109073"/>
                  <a:pt x="3329340" y="109073"/>
                  <a:pt x="3343587" y="109073"/>
                </a:cubicBezTo>
                <a:cubicBezTo>
                  <a:pt x="3345170" y="105911"/>
                  <a:pt x="3346753" y="104331"/>
                  <a:pt x="3349919" y="102750"/>
                </a:cubicBezTo>
                <a:cubicBezTo>
                  <a:pt x="3349919" y="101169"/>
                  <a:pt x="3351502" y="101169"/>
                  <a:pt x="3351502" y="99588"/>
                </a:cubicBezTo>
                <a:cubicBezTo>
                  <a:pt x="3351502" y="101169"/>
                  <a:pt x="3353085" y="102750"/>
                  <a:pt x="3353085" y="101169"/>
                </a:cubicBezTo>
                <a:cubicBezTo>
                  <a:pt x="3353085" y="102750"/>
                  <a:pt x="3353085" y="102750"/>
                  <a:pt x="3353085" y="102750"/>
                </a:cubicBezTo>
                <a:cubicBezTo>
                  <a:pt x="3353085" y="102750"/>
                  <a:pt x="3354668" y="101169"/>
                  <a:pt x="3354668" y="101169"/>
                </a:cubicBezTo>
                <a:cubicBezTo>
                  <a:pt x="3353085" y="101169"/>
                  <a:pt x="3353085" y="101169"/>
                  <a:pt x="3353085" y="101169"/>
                </a:cubicBezTo>
                <a:cubicBezTo>
                  <a:pt x="3354668" y="101169"/>
                  <a:pt x="3354668" y="99588"/>
                  <a:pt x="3354668" y="98008"/>
                </a:cubicBezTo>
                <a:cubicBezTo>
                  <a:pt x="3359417" y="94846"/>
                  <a:pt x="3362582" y="94846"/>
                  <a:pt x="3365748" y="98008"/>
                </a:cubicBezTo>
                <a:cubicBezTo>
                  <a:pt x="3376829" y="90104"/>
                  <a:pt x="3394242" y="88523"/>
                  <a:pt x="3400573" y="74296"/>
                </a:cubicBezTo>
                <a:cubicBezTo>
                  <a:pt x="3403739" y="74296"/>
                  <a:pt x="3405322" y="74296"/>
                  <a:pt x="3406905" y="71135"/>
                </a:cubicBezTo>
                <a:cubicBezTo>
                  <a:pt x="3408488" y="67973"/>
                  <a:pt x="3405322" y="69554"/>
                  <a:pt x="3403739" y="64811"/>
                </a:cubicBezTo>
                <a:cubicBezTo>
                  <a:pt x="3408488" y="61650"/>
                  <a:pt x="3402156" y="55327"/>
                  <a:pt x="3406905" y="52166"/>
                </a:cubicBezTo>
                <a:cubicBezTo>
                  <a:pt x="3413237" y="58489"/>
                  <a:pt x="3417986" y="50585"/>
                  <a:pt x="3422735" y="52166"/>
                </a:cubicBezTo>
                <a:cubicBezTo>
                  <a:pt x="3422735" y="47423"/>
                  <a:pt x="3424318" y="44262"/>
                  <a:pt x="3424318" y="39520"/>
                </a:cubicBezTo>
                <a:cubicBezTo>
                  <a:pt x="3422735" y="34777"/>
                  <a:pt x="3421152" y="36358"/>
                  <a:pt x="3421152" y="31616"/>
                </a:cubicBezTo>
                <a:cubicBezTo>
                  <a:pt x="3414820" y="30035"/>
                  <a:pt x="3408488" y="33196"/>
                  <a:pt x="3402156" y="33196"/>
                </a:cubicBezTo>
                <a:cubicBezTo>
                  <a:pt x="3402156" y="31616"/>
                  <a:pt x="3402156" y="30035"/>
                  <a:pt x="3402156" y="30035"/>
                </a:cubicBezTo>
                <a:cubicBezTo>
                  <a:pt x="3397408" y="33196"/>
                  <a:pt x="3394242" y="31616"/>
                  <a:pt x="3391076" y="26873"/>
                </a:cubicBezTo>
                <a:cubicBezTo>
                  <a:pt x="3403739" y="33196"/>
                  <a:pt x="3421152" y="25293"/>
                  <a:pt x="3433816" y="23711"/>
                </a:cubicBezTo>
                <a:cubicBezTo>
                  <a:pt x="3436981" y="25293"/>
                  <a:pt x="3440147" y="26873"/>
                  <a:pt x="3443313" y="25293"/>
                </a:cubicBezTo>
                <a:cubicBezTo>
                  <a:pt x="3448062" y="26873"/>
                  <a:pt x="3451228" y="30035"/>
                  <a:pt x="3452811" y="36358"/>
                </a:cubicBezTo>
                <a:cubicBezTo>
                  <a:pt x="3443313" y="37938"/>
                  <a:pt x="3448062" y="47423"/>
                  <a:pt x="3449645" y="52166"/>
                </a:cubicBezTo>
                <a:cubicBezTo>
                  <a:pt x="3443313" y="52166"/>
                  <a:pt x="3446479" y="61650"/>
                  <a:pt x="3441730" y="61650"/>
                </a:cubicBezTo>
                <a:cubicBezTo>
                  <a:pt x="3440147" y="55327"/>
                  <a:pt x="3433816" y="55327"/>
                  <a:pt x="3430650" y="52166"/>
                </a:cubicBezTo>
                <a:cubicBezTo>
                  <a:pt x="3430650" y="60069"/>
                  <a:pt x="3433816" y="64811"/>
                  <a:pt x="3435398" y="69554"/>
                </a:cubicBezTo>
                <a:cubicBezTo>
                  <a:pt x="3429067" y="72715"/>
                  <a:pt x="3429067" y="79038"/>
                  <a:pt x="3430650" y="86942"/>
                </a:cubicBezTo>
                <a:cubicBezTo>
                  <a:pt x="3424318" y="86942"/>
                  <a:pt x="3417986" y="83780"/>
                  <a:pt x="3414820" y="86942"/>
                </a:cubicBezTo>
                <a:cubicBezTo>
                  <a:pt x="3414820" y="88523"/>
                  <a:pt x="3417986" y="90104"/>
                  <a:pt x="3421152" y="91684"/>
                </a:cubicBezTo>
                <a:cubicBezTo>
                  <a:pt x="3419569" y="93265"/>
                  <a:pt x="3421152" y="96427"/>
                  <a:pt x="3417986" y="96427"/>
                </a:cubicBezTo>
                <a:cubicBezTo>
                  <a:pt x="3416403" y="94846"/>
                  <a:pt x="3414820" y="94846"/>
                  <a:pt x="3413237" y="93265"/>
                </a:cubicBezTo>
                <a:cubicBezTo>
                  <a:pt x="3408488" y="96427"/>
                  <a:pt x="3406905" y="93265"/>
                  <a:pt x="3402156" y="93265"/>
                </a:cubicBezTo>
                <a:cubicBezTo>
                  <a:pt x="3403739" y="91684"/>
                  <a:pt x="3405322" y="91684"/>
                  <a:pt x="3403739" y="90104"/>
                </a:cubicBezTo>
                <a:cubicBezTo>
                  <a:pt x="3402156" y="90104"/>
                  <a:pt x="3402156" y="90104"/>
                  <a:pt x="3400573" y="90104"/>
                </a:cubicBezTo>
                <a:cubicBezTo>
                  <a:pt x="3397408" y="93265"/>
                  <a:pt x="3398990" y="99588"/>
                  <a:pt x="3392659" y="96427"/>
                </a:cubicBezTo>
                <a:cubicBezTo>
                  <a:pt x="3394242" y="98008"/>
                  <a:pt x="3394242" y="99588"/>
                  <a:pt x="3392659" y="101169"/>
                </a:cubicBezTo>
                <a:cubicBezTo>
                  <a:pt x="3389493" y="99588"/>
                  <a:pt x="3387910" y="102750"/>
                  <a:pt x="3386327" y="104331"/>
                </a:cubicBezTo>
                <a:cubicBezTo>
                  <a:pt x="3387910" y="110653"/>
                  <a:pt x="3384744" y="115396"/>
                  <a:pt x="3384744" y="120138"/>
                </a:cubicBezTo>
                <a:cubicBezTo>
                  <a:pt x="3387910" y="123300"/>
                  <a:pt x="3389493" y="128042"/>
                  <a:pt x="3386327" y="132784"/>
                </a:cubicBezTo>
                <a:cubicBezTo>
                  <a:pt x="3384744" y="134365"/>
                  <a:pt x="3381578" y="137527"/>
                  <a:pt x="3384744" y="137527"/>
                </a:cubicBezTo>
                <a:cubicBezTo>
                  <a:pt x="3387910" y="131204"/>
                  <a:pt x="3400573" y="131204"/>
                  <a:pt x="3398990" y="140688"/>
                </a:cubicBezTo>
                <a:cubicBezTo>
                  <a:pt x="3403739" y="139107"/>
                  <a:pt x="3403739" y="135946"/>
                  <a:pt x="3406905" y="139107"/>
                </a:cubicBezTo>
                <a:cubicBezTo>
                  <a:pt x="3408488" y="142269"/>
                  <a:pt x="3403739" y="143850"/>
                  <a:pt x="3408488" y="148592"/>
                </a:cubicBezTo>
                <a:cubicBezTo>
                  <a:pt x="3405322" y="154915"/>
                  <a:pt x="3403739" y="159657"/>
                  <a:pt x="3397408" y="162819"/>
                </a:cubicBezTo>
                <a:cubicBezTo>
                  <a:pt x="3400573" y="167561"/>
                  <a:pt x="3398990" y="170722"/>
                  <a:pt x="3397408" y="172304"/>
                </a:cubicBezTo>
                <a:cubicBezTo>
                  <a:pt x="3397408" y="175465"/>
                  <a:pt x="3400573" y="173884"/>
                  <a:pt x="3402156" y="175465"/>
                </a:cubicBezTo>
                <a:cubicBezTo>
                  <a:pt x="3398990" y="178626"/>
                  <a:pt x="3405322" y="180207"/>
                  <a:pt x="3402156" y="183369"/>
                </a:cubicBezTo>
                <a:cubicBezTo>
                  <a:pt x="3406905" y="184949"/>
                  <a:pt x="3413237" y="188111"/>
                  <a:pt x="3417986" y="189692"/>
                </a:cubicBezTo>
                <a:cubicBezTo>
                  <a:pt x="3416403" y="188111"/>
                  <a:pt x="3422735" y="189692"/>
                  <a:pt x="3424318" y="186530"/>
                </a:cubicBezTo>
                <a:cubicBezTo>
                  <a:pt x="3427484" y="186530"/>
                  <a:pt x="3429067" y="189692"/>
                  <a:pt x="3430650" y="188111"/>
                </a:cubicBezTo>
                <a:cubicBezTo>
                  <a:pt x="3427484" y="181788"/>
                  <a:pt x="3433816" y="180207"/>
                  <a:pt x="3436981" y="183369"/>
                </a:cubicBezTo>
                <a:cubicBezTo>
                  <a:pt x="3435398" y="181788"/>
                  <a:pt x="3433816" y="180207"/>
                  <a:pt x="3432233" y="180207"/>
                </a:cubicBezTo>
                <a:cubicBezTo>
                  <a:pt x="3435398" y="178626"/>
                  <a:pt x="3435398" y="177046"/>
                  <a:pt x="3433816" y="175465"/>
                </a:cubicBezTo>
                <a:cubicBezTo>
                  <a:pt x="3435398" y="173884"/>
                  <a:pt x="3436981" y="172304"/>
                  <a:pt x="3436981" y="170722"/>
                </a:cubicBezTo>
                <a:cubicBezTo>
                  <a:pt x="3433816" y="165980"/>
                  <a:pt x="3435398" y="161238"/>
                  <a:pt x="3430650" y="158077"/>
                </a:cubicBezTo>
                <a:cubicBezTo>
                  <a:pt x="3440147" y="153335"/>
                  <a:pt x="3443313" y="147011"/>
                  <a:pt x="3448062" y="142269"/>
                </a:cubicBezTo>
                <a:cubicBezTo>
                  <a:pt x="3446479" y="142269"/>
                  <a:pt x="3444896" y="140688"/>
                  <a:pt x="3443313" y="139107"/>
                </a:cubicBezTo>
                <a:cubicBezTo>
                  <a:pt x="3444896" y="134365"/>
                  <a:pt x="3451228" y="140688"/>
                  <a:pt x="3448062" y="135946"/>
                </a:cubicBezTo>
                <a:cubicBezTo>
                  <a:pt x="3448062" y="134365"/>
                  <a:pt x="3446479" y="135946"/>
                  <a:pt x="3444896" y="134365"/>
                </a:cubicBezTo>
                <a:cubicBezTo>
                  <a:pt x="3446479" y="131204"/>
                  <a:pt x="3441730" y="131204"/>
                  <a:pt x="3438564" y="128042"/>
                </a:cubicBezTo>
                <a:cubicBezTo>
                  <a:pt x="3441730" y="126462"/>
                  <a:pt x="3440147" y="123300"/>
                  <a:pt x="3441730" y="120138"/>
                </a:cubicBezTo>
                <a:cubicBezTo>
                  <a:pt x="3448062" y="126462"/>
                  <a:pt x="3452811" y="132784"/>
                  <a:pt x="3460726" y="128042"/>
                </a:cubicBezTo>
                <a:cubicBezTo>
                  <a:pt x="3454394" y="124880"/>
                  <a:pt x="3457560" y="123300"/>
                  <a:pt x="3463892" y="123300"/>
                </a:cubicBezTo>
                <a:cubicBezTo>
                  <a:pt x="3470223" y="121719"/>
                  <a:pt x="3478138" y="123300"/>
                  <a:pt x="3471806" y="120138"/>
                </a:cubicBezTo>
                <a:cubicBezTo>
                  <a:pt x="3470223" y="120138"/>
                  <a:pt x="3468641" y="120138"/>
                  <a:pt x="3467058" y="120138"/>
                </a:cubicBezTo>
                <a:cubicBezTo>
                  <a:pt x="3467058" y="118557"/>
                  <a:pt x="3467058" y="118557"/>
                  <a:pt x="3468641" y="116977"/>
                </a:cubicBezTo>
                <a:cubicBezTo>
                  <a:pt x="3471806" y="116977"/>
                  <a:pt x="3474972" y="121719"/>
                  <a:pt x="3478138" y="118557"/>
                </a:cubicBezTo>
                <a:cubicBezTo>
                  <a:pt x="3479721" y="121719"/>
                  <a:pt x="3481304" y="121719"/>
                  <a:pt x="3482887" y="121719"/>
                </a:cubicBezTo>
                <a:cubicBezTo>
                  <a:pt x="3481304" y="118557"/>
                  <a:pt x="3474972" y="115396"/>
                  <a:pt x="3481304" y="112235"/>
                </a:cubicBezTo>
                <a:cubicBezTo>
                  <a:pt x="3481304" y="115396"/>
                  <a:pt x="3482887" y="116977"/>
                  <a:pt x="3486053" y="115396"/>
                </a:cubicBezTo>
                <a:cubicBezTo>
                  <a:pt x="3484470" y="109073"/>
                  <a:pt x="3482887" y="104331"/>
                  <a:pt x="3487636" y="99588"/>
                </a:cubicBezTo>
                <a:cubicBezTo>
                  <a:pt x="3486053" y="96427"/>
                  <a:pt x="3486053" y="93265"/>
                  <a:pt x="3487636" y="90104"/>
                </a:cubicBezTo>
                <a:cubicBezTo>
                  <a:pt x="3489219" y="94846"/>
                  <a:pt x="3490802" y="98008"/>
                  <a:pt x="3492385" y="102750"/>
                </a:cubicBezTo>
                <a:cubicBezTo>
                  <a:pt x="3490802" y="102750"/>
                  <a:pt x="3489219" y="102750"/>
                  <a:pt x="3489219" y="102750"/>
                </a:cubicBezTo>
                <a:cubicBezTo>
                  <a:pt x="3489219" y="104331"/>
                  <a:pt x="3490802" y="105911"/>
                  <a:pt x="3492385" y="107492"/>
                </a:cubicBezTo>
                <a:cubicBezTo>
                  <a:pt x="3492385" y="109073"/>
                  <a:pt x="3492385" y="110653"/>
                  <a:pt x="3490802" y="112235"/>
                </a:cubicBezTo>
                <a:cubicBezTo>
                  <a:pt x="3495551" y="112235"/>
                  <a:pt x="3497134" y="115396"/>
                  <a:pt x="3497134" y="120138"/>
                </a:cubicBezTo>
                <a:cubicBezTo>
                  <a:pt x="3505049" y="121719"/>
                  <a:pt x="3506631" y="118557"/>
                  <a:pt x="3508214" y="116977"/>
                </a:cubicBezTo>
                <a:cubicBezTo>
                  <a:pt x="3511380" y="116977"/>
                  <a:pt x="3512963" y="116977"/>
                  <a:pt x="3511380" y="120138"/>
                </a:cubicBezTo>
                <a:cubicBezTo>
                  <a:pt x="3511380" y="120138"/>
                  <a:pt x="3512963" y="120138"/>
                  <a:pt x="3512963" y="120138"/>
                </a:cubicBezTo>
                <a:cubicBezTo>
                  <a:pt x="3512963" y="124880"/>
                  <a:pt x="3512963" y="126462"/>
                  <a:pt x="3511380" y="128042"/>
                </a:cubicBezTo>
                <a:cubicBezTo>
                  <a:pt x="3503466" y="116977"/>
                  <a:pt x="3498717" y="134365"/>
                  <a:pt x="3489219" y="123300"/>
                </a:cubicBezTo>
                <a:cubicBezTo>
                  <a:pt x="3493968" y="123300"/>
                  <a:pt x="3487636" y="113815"/>
                  <a:pt x="3486053" y="113815"/>
                </a:cubicBezTo>
                <a:cubicBezTo>
                  <a:pt x="3490802" y="124880"/>
                  <a:pt x="3486053" y="120138"/>
                  <a:pt x="3482887" y="124880"/>
                </a:cubicBezTo>
                <a:cubicBezTo>
                  <a:pt x="3484470" y="123300"/>
                  <a:pt x="3482887" y="129623"/>
                  <a:pt x="3482887" y="128042"/>
                </a:cubicBezTo>
                <a:cubicBezTo>
                  <a:pt x="3481304" y="139107"/>
                  <a:pt x="3481304" y="142269"/>
                  <a:pt x="3482887" y="150173"/>
                </a:cubicBezTo>
                <a:cubicBezTo>
                  <a:pt x="3479721" y="150173"/>
                  <a:pt x="3474972" y="150173"/>
                  <a:pt x="3474972" y="153335"/>
                </a:cubicBezTo>
                <a:cubicBezTo>
                  <a:pt x="3484470" y="165980"/>
                  <a:pt x="3484470" y="148592"/>
                  <a:pt x="3493968" y="145431"/>
                </a:cubicBezTo>
                <a:cubicBezTo>
                  <a:pt x="3500300" y="147011"/>
                  <a:pt x="3498717" y="164400"/>
                  <a:pt x="3511380" y="156495"/>
                </a:cubicBezTo>
                <a:cubicBezTo>
                  <a:pt x="3506631" y="154915"/>
                  <a:pt x="3505049" y="151753"/>
                  <a:pt x="3505049" y="145431"/>
                </a:cubicBezTo>
                <a:cubicBezTo>
                  <a:pt x="3498717" y="147011"/>
                  <a:pt x="3495551" y="143850"/>
                  <a:pt x="3497134" y="135946"/>
                </a:cubicBezTo>
                <a:cubicBezTo>
                  <a:pt x="3492385" y="135946"/>
                  <a:pt x="3489219" y="140688"/>
                  <a:pt x="3489219" y="135946"/>
                </a:cubicBezTo>
                <a:cubicBezTo>
                  <a:pt x="3493968" y="134365"/>
                  <a:pt x="3497134" y="129623"/>
                  <a:pt x="3501883" y="128042"/>
                </a:cubicBezTo>
                <a:cubicBezTo>
                  <a:pt x="3503466" y="134365"/>
                  <a:pt x="3511380" y="134365"/>
                  <a:pt x="3505049" y="139107"/>
                </a:cubicBezTo>
                <a:cubicBezTo>
                  <a:pt x="3505049" y="139107"/>
                  <a:pt x="3505049" y="139107"/>
                  <a:pt x="3527210" y="139107"/>
                </a:cubicBezTo>
                <a:cubicBezTo>
                  <a:pt x="3527210" y="139107"/>
                  <a:pt x="3527210" y="139107"/>
                  <a:pt x="3527210" y="131204"/>
                </a:cubicBezTo>
                <a:cubicBezTo>
                  <a:pt x="3525627" y="128042"/>
                  <a:pt x="3517712" y="131204"/>
                  <a:pt x="3516129" y="123300"/>
                </a:cubicBezTo>
                <a:cubicBezTo>
                  <a:pt x="3517712" y="123300"/>
                  <a:pt x="3517712" y="123300"/>
                  <a:pt x="3517712" y="123300"/>
                </a:cubicBezTo>
                <a:cubicBezTo>
                  <a:pt x="3524044" y="121719"/>
                  <a:pt x="3528793" y="121719"/>
                  <a:pt x="3530376" y="115396"/>
                </a:cubicBezTo>
                <a:cubicBezTo>
                  <a:pt x="3531959" y="115396"/>
                  <a:pt x="3533542" y="115396"/>
                  <a:pt x="3533542" y="113815"/>
                </a:cubicBezTo>
                <a:cubicBezTo>
                  <a:pt x="3531959" y="113815"/>
                  <a:pt x="3531959" y="112235"/>
                  <a:pt x="3531959" y="109073"/>
                </a:cubicBezTo>
                <a:cubicBezTo>
                  <a:pt x="3533542" y="109073"/>
                  <a:pt x="3535125" y="109073"/>
                  <a:pt x="3536708" y="109073"/>
                </a:cubicBezTo>
                <a:cubicBezTo>
                  <a:pt x="3539874" y="116977"/>
                  <a:pt x="3535125" y="120138"/>
                  <a:pt x="3538291" y="124880"/>
                </a:cubicBezTo>
                <a:cubicBezTo>
                  <a:pt x="3544622" y="121719"/>
                  <a:pt x="3549371" y="132784"/>
                  <a:pt x="3549371" y="124880"/>
                </a:cubicBezTo>
                <a:cubicBezTo>
                  <a:pt x="3544622" y="124880"/>
                  <a:pt x="3547788" y="110653"/>
                  <a:pt x="3552537" y="112235"/>
                </a:cubicBezTo>
                <a:cubicBezTo>
                  <a:pt x="3558869" y="115396"/>
                  <a:pt x="3563618" y="112235"/>
                  <a:pt x="3573116" y="112235"/>
                </a:cubicBezTo>
                <a:cubicBezTo>
                  <a:pt x="3562035" y="126462"/>
                  <a:pt x="3588945" y="116977"/>
                  <a:pt x="3585779" y="134365"/>
                </a:cubicBezTo>
                <a:cubicBezTo>
                  <a:pt x="3581030" y="132784"/>
                  <a:pt x="3581030" y="124880"/>
                  <a:pt x="3574699" y="131204"/>
                </a:cubicBezTo>
                <a:cubicBezTo>
                  <a:pt x="3573116" y="140688"/>
                  <a:pt x="3587362" y="134365"/>
                  <a:pt x="3584196" y="145431"/>
                </a:cubicBezTo>
                <a:cubicBezTo>
                  <a:pt x="3595277" y="145431"/>
                  <a:pt x="3593694" y="137527"/>
                  <a:pt x="3601609" y="140688"/>
                </a:cubicBezTo>
                <a:cubicBezTo>
                  <a:pt x="3604775" y="143850"/>
                  <a:pt x="3607941" y="145431"/>
                  <a:pt x="3611107" y="145431"/>
                </a:cubicBezTo>
                <a:cubicBezTo>
                  <a:pt x="3614272" y="143850"/>
                  <a:pt x="3617438" y="139107"/>
                  <a:pt x="3620604" y="135946"/>
                </a:cubicBezTo>
                <a:cubicBezTo>
                  <a:pt x="3619021" y="132784"/>
                  <a:pt x="3617438" y="131204"/>
                  <a:pt x="3617438" y="129623"/>
                </a:cubicBezTo>
                <a:cubicBezTo>
                  <a:pt x="3615855" y="128042"/>
                  <a:pt x="3615855" y="126462"/>
                  <a:pt x="3615855" y="124880"/>
                </a:cubicBezTo>
                <a:cubicBezTo>
                  <a:pt x="3614272" y="118557"/>
                  <a:pt x="3611107" y="113815"/>
                  <a:pt x="3603192" y="112235"/>
                </a:cubicBezTo>
                <a:cubicBezTo>
                  <a:pt x="3601609" y="101169"/>
                  <a:pt x="3607941" y="99588"/>
                  <a:pt x="3614272" y="98008"/>
                </a:cubicBezTo>
                <a:cubicBezTo>
                  <a:pt x="3615855" y="99588"/>
                  <a:pt x="3615855" y="101169"/>
                  <a:pt x="3617438" y="102750"/>
                </a:cubicBezTo>
                <a:cubicBezTo>
                  <a:pt x="3622187" y="104331"/>
                  <a:pt x="3625353" y="105911"/>
                  <a:pt x="3630102" y="107492"/>
                </a:cubicBezTo>
                <a:cubicBezTo>
                  <a:pt x="3631685" y="109073"/>
                  <a:pt x="3626936" y="110653"/>
                  <a:pt x="3628519" y="112235"/>
                </a:cubicBezTo>
                <a:cubicBezTo>
                  <a:pt x="3630102" y="110653"/>
                  <a:pt x="3631685" y="115396"/>
                  <a:pt x="3633268" y="113815"/>
                </a:cubicBezTo>
                <a:cubicBezTo>
                  <a:pt x="3631685" y="107492"/>
                  <a:pt x="3638017" y="101169"/>
                  <a:pt x="3644349" y="102750"/>
                </a:cubicBezTo>
                <a:cubicBezTo>
                  <a:pt x="3641183" y="98008"/>
                  <a:pt x="3642766" y="94846"/>
                  <a:pt x="3647515" y="94846"/>
                </a:cubicBezTo>
                <a:cubicBezTo>
                  <a:pt x="3645932" y="91684"/>
                  <a:pt x="3641183" y="83780"/>
                  <a:pt x="3649098" y="85362"/>
                </a:cubicBezTo>
                <a:cubicBezTo>
                  <a:pt x="3644349" y="80619"/>
                  <a:pt x="3639600" y="79038"/>
                  <a:pt x="3644349" y="74296"/>
                </a:cubicBezTo>
                <a:cubicBezTo>
                  <a:pt x="3638017" y="75877"/>
                  <a:pt x="3639600" y="72715"/>
                  <a:pt x="3636434" y="67973"/>
                </a:cubicBezTo>
                <a:cubicBezTo>
                  <a:pt x="3633268" y="67973"/>
                  <a:pt x="3630102" y="67973"/>
                  <a:pt x="3626936" y="66393"/>
                </a:cubicBezTo>
                <a:cubicBezTo>
                  <a:pt x="3625353" y="66393"/>
                  <a:pt x="3625353" y="66393"/>
                  <a:pt x="3623770" y="67973"/>
                </a:cubicBezTo>
                <a:cubicBezTo>
                  <a:pt x="3622187" y="61650"/>
                  <a:pt x="3619021" y="69554"/>
                  <a:pt x="3617438" y="64811"/>
                </a:cubicBezTo>
                <a:cubicBezTo>
                  <a:pt x="3614272" y="66393"/>
                  <a:pt x="3619021" y="71135"/>
                  <a:pt x="3612690" y="71135"/>
                </a:cubicBezTo>
                <a:cubicBezTo>
                  <a:pt x="3611107" y="67973"/>
                  <a:pt x="3609524" y="66393"/>
                  <a:pt x="3606358" y="69554"/>
                </a:cubicBezTo>
                <a:cubicBezTo>
                  <a:pt x="3607941" y="72715"/>
                  <a:pt x="3611107" y="69554"/>
                  <a:pt x="3611107" y="72715"/>
                </a:cubicBezTo>
                <a:cubicBezTo>
                  <a:pt x="3607941" y="71135"/>
                  <a:pt x="3603192" y="71135"/>
                  <a:pt x="3600026" y="69554"/>
                </a:cubicBezTo>
                <a:cubicBezTo>
                  <a:pt x="3600026" y="66393"/>
                  <a:pt x="3603192" y="66393"/>
                  <a:pt x="3604775" y="66393"/>
                </a:cubicBezTo>
                <a:cubicBezTo>
                  <a:pt x="3603192" y="61650"/>
                  <a:pt x="3611107" y="61650"/>
                  <a:pt x="3609524" y="58489"/>
                </a:cubicBezTo>
                <a:cubicBezTo>
                  <a:pt x="3606358" y="60069"/>
                  <a:pt x="3609524" y="55327"/>
                  <a:pt x="3606358" y="53746"/>
                </a:cubicBezTo>
                <a:cubicBezTo>
                  <a:pt x="3612690" y="50585"/>
                  <a:pt x="3607941" y="45842"/>
                  <a:pt x="3609524" y="41100"/>
                </a:cubicBezTo>
                <a:cubicBezTo>
                  <a:pt x="3604775" y="44262"/>
                  <a:pt x="3603192" y="37938"/>
                  <a:pt x="3600026" y="36358"/>
                </a:cubicBezTo>
                <a:cubicBezTo>
                  <a:pt x="3596860" y="34777"/>
                  <a:pt x="3593694" y="37938"/>
                  <a:pt x="3590528" y="34777"/>
                </a:cubicBezTo>
                <a:cubicBezTo>
                  <a:pt x="3588945" y="34777"/>
                  <a:pt x="3588945" y="36358"/>
                  <a:pt x="3587362" y="36358"/>
                </a:cubicBezTo>
                <a:cubicBezTo>
                  <a:pt x="3585779" y="34777"/>
                  <a:pt x="3585779" y="33196"/>
                  <a:pt x="3585779" y="30035"/>
                </a:cubicBezTo>
                <a:cubicBezTo>
                  <a:pt x="3585779" y="30035"/>
                  <a:pt x="3585779" y="30035"/>
                  <a:pt x="3614272" y="30035"/>
                </a:cubicBezTo>
                <a:cubicBezTo>
                  <a:pt x="3617438" y="39520"/>
                  <a:pt x="3615855" y="41100"/>
                  <a:pt x="3611107" y="47423"/>
                </a:cubicBezTo>
                <a:cubicBezTo>
                  <a:pt x="3615855" y="45842"/>
                  <a:pt x="3625353" y="50585"/>
                  <a:pt x="3625353" y="44262"/>
                </a:cubicBezTo>
                <a:cubicBezTo>
                  <a:pt x="3622187" y="44262"/>
                  <a:pt x="3617438" y="44262"/>
                  <a:pt x="3617438" y="41100"/>
                </a:cubicBezTo>
                <a:cubicBezTo>
                  <a:pt x="3622187" y="36358"/>
                  <a:pt x="3628519" y="31616"/>
                  <a:pt x="3633268" y="28454"/>
                </a:cubicBezTo>
                <a:cubicBezTo>
                  <a:pt x="3634851" y="31616"/>
                  <a:pt x="3633268" y="36358"/>
                  <a:pt x="3636434" y="36358"/>
                </a:cubicBezTo>
                <a:cubicBezTo>
                  <a:pt x="3641183" y="36358"/>
                  <a:pt x="3644349" y="30035"/>
                  <a:pt x="3653846" y="28454"/>
                </a:cubicBezTo>
                <a:cubicBezTo>
                  <a:pt x="3655429" y="28454"/>
                  <a:pt x="3655429" y="28454"/>
                  <a:pt x="3655429" y="30035"/>
                </a:cubicBezTo>
                <a:cubicBezTo>
                  <a:pt x="3655429" y="30035"/>
                  <a:pt x="3655429" y="31616"/>
                  <a:pt x="3657012" y="31616"/>
                </a:cubicBezTo>
                <a:cubicBezTo>
                  <a:pt x="3657012" y="31616"/>
                  <a:pt x="3657012" y="31616"/>
                  <a:pt x="3657012" y="33196"/>
                </a:cubicBezTo>
                <a:cubicBezTo>
                  <a:pt x="3652263" y="34777"/>
                  <a:pt x="3649098" y="39520"/>
                  <a:pt x="3649098" y="44262"/>
                </a:cubicBezTo>
                <a:cubicBezTo>
                  <a:pt x="3650680" y="44262"/>
                  <a:pt x="3652263" y="44262"/>
                  <a:pt x="3652263" y="45842"/>
                </a:cubicBezTo>
                <a:cubicBezTo>
                  <a:pt x="3652263" y="45842"/>
                  <a:pt x="3650680" y="47423"/>
                  <a:pt x="3652263" y="49004"/>
                </a:cubicBezTo>
                <a:cubicBezTo>
                  <a:pt x="3653846" y="50585"/>
                  <a:pt x="3657012" y="49004"/>
                  <a:pt x="3658595" y="52166"/>
                </a:cubicBezTo>
                <a:cubicBezTo>
                  <a:pt x="3663344" y="50585"/>
                  <a:pt x="3663344" y="49004"/>
                  <a:pt x="3666510" y="49004"/>
                </a:cubicBezTo>
                <a:cubicBezTo>
                  <a:pt x="3666510" y="45842"/>
                  <a:pt x="3668093" y="42681"/>
                  <a:pt x="3668093" y="37938"/>
                </a:cubicBezTo>
                <a:cubicBezTo>
                  <a:pt x="3664927" y="39520"/>
                  <a:pt x="3664927" y="36358"/>
                  <a:pt x="3664927" y="34777"/>
                </a:cubicBezTo>
                <a:cubicBezTo>
                  <a:pt x="3663344" y="37938"/>
                  <a:pt x="3661761" y="34777"/>
                  <a:pt x="3661761" y="33196"/>
                </a:cubicBezTo>
                <a:cubicBezTo>
                  <a:pt x="3674425" y="31616"/>
                  <a:pt x="3685506" y="31616"/>
                  <a:pt x="3695003" y="31616"/>
                </a:cubicBezTo>
                <a:cubicBezTo>
                  <a:pt x="3698169" y="34777"/>
                  <a:pt x="3701335" y="34777"/>
                  <a:pt x="3704501" y="33196"/>
                </a:cubicBezTo>
                <a:cubicBezTo>
                  <a:pt x="3704501" y="33196"/>
                  <a:pt x="3704501" y="33196"/>
                  <a:pt x="3704501" y="31616"/>
                </a:cubicBezTo>
                <a:cubicBezTo>
                  <a:pt x="3707667" y="31616"/>
                  <a:pt x="3712416" y="31616"/>
                  <a:pt x="3715582" y="30035"/>
                </a:cubicBezTo>
                <a:cubicBezTo>
                  <a:pt x="3725079" y="50585"/>
                  <a:pt x="3732994" y="39520"/>
                  <a:pt x="3751990" y="41100"/>
                </a:cubicBezTo>
                <a:cubicBezTo>
                  <a:pt x="3751990" y="39520"/>
                  <a:pt x="3751990" y="36358"/>
                  <a:pt x="3753573" y="36358"/>
                </a:cubicBezTo>
                <a:cubicBezTo>
                  <a:pt x="3759904" y="42681"/>
                  <a:pt x="3769402" y="47423"/>
                  <a:pt x="3774151" y="41100"/>
                </a:cubicBezTo>
                <a:cubicBezTo>
                  <a:pt x="3772568" y="41100"/>
                  <a:pt x="3770985" y="39520"/>
                  <a:pt x="3774151" y="39520"/>
                </a:cubicBezTo>
                <a:cubicBezTo>
                  <a:pt x="3782066" y="41100"/>
                  <a:pt x="3788398" y="42681"/>
                  <a:pt x="3796312" y="44262"/>
                </a:cubicBezTo>
                <a:cubicBezTo>
                  <a:pt x="3797895" y="41100"/>
                  <a:pt x="3799478" y="37938"/>
                  <a:pt x="3801061" y="36358"/>
                </a:cubicBezTo>
                <a:cubicBezTo>
                  <a:pt x="3807393" y="44262"/>
                  <a:pt x="3808976" y="39520"/>
                  <a:pt x="3813725" y="33196"/>
                </a:cubicBezTo>
                <a:cubicBezTo>
                  <a:pt x="3824806" y="41100"/>
                  <a:pt x="3837469" y="61650"/>
                  <a:pt x="3854882" y="52166"/>
                </a:cubicBezTo>
                <a:cubicBezTo>
                  <a:pt x="3851716" y="52166"/>
                  <a:pt x="3848550" y="50585"/>
                  <a:pt x="3846967" y="47423"/>
                </a:cubicBezTo>
                <a:cubicBezTo>
                  <a:pt x="3858048" y="47423"/>
                  <a:pt x="3864380" y="50585"/>
                  <a:pt x="3865962" y="58489"/>
                </a:cubicBezTo>
                <a:cubicBezTo>
                  <a:pt x="3878626" y="56908"/>
                  <a:pt x="3883375" y="63231"/>
                  <a:pt x="3897622" y="61650"/>
                </a:cubicBezTo>
                <a:cubicBezTo>
                  <a:pt x="3896039" y="52166"/>
                  <a:pt x="3886541" y="53746"/>
                  <a:pt x="3888124" y="41100"/>
                </a:cubicBezTo>
                <a:cubicBezTo>
                  <a:pt x="3896039" y="37938"/>
                  <a:pt x="3900788" y="37938"/>
                  <a:pt x="3905536" y="37938"/>
                </a:cubicBezTo>
                <a:cubicBezTo>
                  <a:pt x="3907119" y="39520"/>
                  <a:pt x="3907119" y="41100"/>
                  <a:pt x="3907119" y="41100"/>
                </a:cubicBezTo>
                <a:cubicBezTo>
                  <a:pt x="3908702" y="45842"/>
                  <a:pt x="3913451" y="50585"/>
                  <a:pt x="3915034" y="55327"/>
                </a:cubicBezTo>
                <a:cubicBezTo>
                  <a:pt x="3916617" y="60069"/>
                  <a:pt x="3915034" y="67973"/>
                  <a:pt x="3921366" y="69554"/>
                </a:cubicBezTo>
                <a:cubicBezTo>
                  <a:pt x="3924532" y="66393"/>
                  <a:pt x="3926115" y="63231"/>
                  <a:pt x="3922949" y="58489"/>
                </a:cubicBezTo>
                <a:cubicBezTo>
                  <a:pt x="3919783" y="56908"/>
                  <a:pt x="3921366" y="49004"/>
                  <a:pt x="3919783" y="45842"/>
                </a:cubicBezTo>
                <a:cubicBezTo>
                  <a:pt x="3918200" y="44262"/>
                  <a:pt x="3918200" y="41100"/>
                  <a:pt x="3916617" y="39520"/>
                </a:cubicBezTo>
                <a:cubicBezTo>
                  <a:pt x="3921366" y="39520"/>
                  <a:pt x="3924532" y="39520"/>
                  <a:pt x="3930864" y="39520"/>
                </a:cubicBezTo>
                <a:cubicBezTo>
                  <a:pt x="3934030" y="39520"/>
                  <a:pt x="3934030" y="42681"/>
                  <a:pt x="3938778" y="41100"/>
                </a:cubicBezTo>
                <a:cubicBezTo>
                  <a:pt x="3943527" y="37938"/>
                  <a:pt x="3953025" y="39520"/>
                  <a:pt x="3960940" y="39520"/>
                </a:cubicBezTo>
                <a:cubicBezTo>
                  <a:pt x="3960940" y="42681"/>
                  <a:pt x="3962523" y="45842"/>
                  <a:pt x="3964106" y="47423"/>
                </a:cubicBezTo>
                <a:cubicBezTo>
                  <a:pt x="3957774" y="52166"/>
                  <a:pt x="3960940" y="50585"/>
                  <a:pt x="3960940" y="61650"/>
                </a:cubicBezTo>
                <a:cubicBezTo>
                  <a:pt x="3965689" y="61650"/>
                  <a:pt x="3970438" y="61650"/>
                  <a:pt x="3968855" y="66393"/>
                </a:cubicBezTo>
                <a:cubicBezTo>
                  <a:pt x="3981518" y="66393"/>
                  <a:pt x="3995765" y="63231"/>
                  <a:pt x="3994182" y="69554"/>
                </a:cubicBezTo>
                <a:cubicBezTo>
                  <a:pt x="3995765" y="64811"/>
                  <a:pt x="4002097" y="66393"/>
                  <a:pt x="4005263" y="66393"/>
                </a:cubicBezTo>
                <a:cubicBezTo>
                  <a:pt x="4006846" y="61650"/>
                  <a:pt x="4002097" y="60069"/>
                  <a:pt x="4005263" y="58489"/>
                </a:cubicBezTo>
                <a:cubicBezTo>
                  <a:pt x="4016342" y="55327"/>
                  <a:pt x="4013177" y="64811"/>
                  <a:pt x="4022674" y="64811"/>
                </a:cubicBezTo>
                <a:cubicBezTo>
                  <a:pt x="4035338" y="63231"/>
                  <a:pt x="4040087" y="50585"/>
                  <a:pt x="4051167" y="55327"/>
                </a:cubicBezTo>
                <a:cubicBezTo>
                  <a:pt x="4049585" y="66393"/>
                  <a:pt x="4059082" y="53746"/>
                  <a:pt x="4062248" y="64811"/>
                </a:cubicBezTo>
                <a:cubicBezTo>
                  <a:pt x="4057499" y="63231"/>
                  <a:pt x="4054333" y="66393"/>
                  <a:pt x="4052750" y="69554"/>
                </a:cubicBezTo>
                <a:cubicBezTo>
                  <a:pt x="4060665" y="75877"/>
                  <a:pt x="4060665" y="75877"/>
                  <a:pt x="4066997" y="69554"/>
                </a:cubicBezTo>
                <a:cubicBezTo>
                  <a:pt x="4066997" y="75877"/>
                  <a:pt x="4068580" y="80619"/>
                  <a:pt x="4073329" y="80619"/>
                </a:cubicBezTo>
                <a:cubicBezTo>
                  <a:pt x="4076495" y="72715"/>
                  <a:pt x="4082827" y="82200"/>
                  <a:pt x="4084410" y="83780"/>
                </a:cubicBezTo>
                <a:cubicBezTo>
                  <a:pt x="4084410" y="66393"/>
                  <a:pt x="4092324" y="91684"/>
                  <a:pt x="4095490" y="80619"/>
                </a:cubicBezTo>
                <a:cubicBezTo>
                  <a:pt x="4087575" y="77458"/>
                  <a:pt x="4116069" y="72715"/>
                  <a:pt x="4106571" y="66393"/>
                </a:cubicBezTo>
                <a:cubicBezTo>
                  <a:pt x="4101822" y="71135"/>
                  <a:pt x="4101822" y="60069"/>
                  <a:pt x="4103405" y="52166"/>
                </a:cubicBezTo>
                <a:cubicBezTo>
                  <a:pt x="4108154" y="50585"/>
                  <a:pt x="4111320" y="49004"/>
                  <a:pt x="4114486" y="47423"/>
                </a:cubicBezTo>
                <a:cubicBezTo>
                  <a:pt x="4117652" y="47423"/>
                  <a:pt x="4119235" y="47423"/>
                  <a:pt x="4122401" y="47423"/>
                </a:cubicBezTo>
                <a:cubicBezTo>
                  <a:pt x="4122401" y="49004"/>
                  <a:pt x="4125566" y="50585"/>
                  <a:pt x="4128732" y="52166"/>
                </a:cubicBezTo>
                <a:cubicBezTo>
                  <a:pt x="4122401" y="55327"/>
                  <a:pt x="4111320" y="53746"/>
                  <a:pt x="4104988" y="55327"/>
                </a:cubicBezTo>
                <a:cubicBezTo>
                  <a:pt x="4104988" y="58489"/>
                  <a:pt x="4108154" y="58489"/>
                  <a:pt x="4108154" y="61650"/>
                </a:cubicBezTo>
                <a:cubicBezTo>
                  <a:pt x="4111320" y="60069"/>
                  <a:pt x="4116069" y="60069"/>
                  <a:pt x="4119235" y="60069"/>
                </a:cubicBezTo>
                <a:cubicBezTo>
                  <a:pt x="4119235" y="61650"/>
                  <a:pt x="4120818" y="61650"/>
                  <a:pt x="4120818" y="63231"/>
                </a:cubicBezTo>
                <a:cubicBezTo>
                  <a:pt x="4122401" y="63231"/>
                  <a:pt x="4123983" y="61650"/>
                  <a:pt x="4125566" y="61650"/>
                </a:cubicBezTo>
                <a:cubicBezTo>
                  <a:pt x="4125566" y="63231"/>
                  <a:pt x="4125566" y="63231"/>
                  <a:pt x="4125566" y="64811"/>
                </a:cubicBezTo>
                <a:cubicBezTo>
                  <a:pt x="4117652" y="64811"/>
                  <a:pt x="4117652" y="72715"/>
                  <a:pt x="4112903" y="75877"/>
                </a:cubicBezTo>
                <a:cubicBezTo>
                  <a:pt x="4120818" y="80619"/>
                  <a:pt x="4122401" y="75877"/>
                  <a:pt x="4123983" y="72715"/>
                </a:cubicBezTo>
                <a:cubicBezTo>
                  <a:pt x="4123983" y="72715"/>
                  <a:pt x="4123983" y="72715"/>
                  <a:pt x="4125566" y="72715"/>
                </a:cubicBezTo>
                <a:cubicBezTo>
                  <a:pt x="4122401" y="77458"/>
                  <a:pt x="4119235" y="80619"/>
                  <a:pt x="4122401" y="86942"/>
                </a:cubicBezTo>
                <a:cubicBezTo>
                  <a:pt x="4123983" y="90104"/>
                  <a:pt x="4125566" y="90104"/>
                  <a:pt x="4125566" y="93265"/>
                </a:cubicBezTo>
                <a:cubicBezTo>
                  <a:pt x="4130315" y="91684"/>
                  <a:pt x="4133481" y="96427"/>
                  <a:pt x="4138230" y="94846"/>
                </a:cubicBezTo>
                <a:cubicBezTo>
                  <a:pt x="4141396" y="90104"/>
                  <a:pt x="4144562" y="86942"/>
                  <a:pt x="4146145" y="80619"/>
                </a:cubicBezTo>
                <a:cubicBezTo>
                  <a:pt x="4146145" y="80619"/>
                  <a:pt x="4144562" y="79038"/>
                  <a:pt x="4144562" y="77458"/>
                </a:cubicBezTo>
                <a:cubicBezTo>
                  <a:pt x="4144562" y="75877"/>
                  <a:pt x="4146145" y="74296"/>
                  <a:pt x="4147728" y="72715"/>
                </a:cubicBezTo>
                <a:cubicBezTo>
                  <a:pt x="4157226" y="75877"/>
                  <a:pt x="4166723" y="74296"/>
                  <a:pt x="4176221" y="79038"/>
                </a:cubicBezTo>
                <a:cubicBezTo>
                  <a:pt x="4176221" y="80619"/>
                  <a:pt x="4176221" y="80619"/>
                  <a:pt x="4174638" y="82200"/>
                </a:cubicBezTo>
                <a:cubicBezTo>
                  <a:pt x="4179387" y="82200"/>
                  <a:pt x="4180970" y="75877"/>
                  <a:pt x="4182553" y="82200"/>
                </a:cubicBezTo>
                <a:cubicBezTo>
                  <a:pt x="4179387" y="82200"/>
                  <a:pt x="4177804" y="83780"/>
                  <a:pt x="4176221" y="85362"/>
                </a:cubicBezTo>
                <a:cubicBezTo>
                  <a:pt x="4182553" y="86942"/>
                  <a:pt x="4182553" y="82200"/>
                  <a:pt x="4187302" y="80619"/>
                </a:cubicBezTo>
                <a:cubicBezTo>
                  <a:pt x="4188885" y="88523"/>
                  <a:pt x="4199965" y="83780"/>
                  <a:pt x="4207880" y="86942"/>
                </a:cubicBezTo>
                <a:cubicBezTo>
                  <a:pt x="4209463" y="86942"/>
                  <a:pt x="4207880" y="83780"/>
                  <a:pt x="4209463" y="83780"/>
                </a:cubicBezTo>
                <a:cubicBezTo>
                  <a:pt x="4209463" y="86942"/>
                  <a:pt x="4214212" y="86942"/>
                  <a:pt x="4215795" y="86942"/>
                </a:cubicBezTo>
                <a:cubicBezTo>
                  <a:pt x="4215795" y="88523"/>
                  <a:pt x="4214212" y="90104"/>
                  <a:pt x="4217378" y="90104"/>
                </a:cubicBezTo>
                <a:cubicBezTo>
                  <a:pt x="4218961" y="90104"/>
                  <a:pt x="4218961" y="85362"/>
                  <a:pt x="4222127" y="86942"/>
                </a:cubicBezTo>
                <a:cubicBezTo>
                  <a:pt x="4222127" y="88523"/>
                  <a:pt x="4223710" y="90104"/>
                  <a:pt x="4223710" y="91684"/>
                </a:cubicBezTo>
                <a:cubicBezTo>
                  <a:pt x="4223710" y="93265"/>
                  <a:pt x="4217378" y="91684"/>
                  <a:pt x="4217378" y="93265"/>
                </a:cubicBezTo>
                <a:cubicBezTo>
                  <a:pt x="4220544" y="96427"/>
                  <a:pt x="4223710" y="91684"/>
                  <a:pt x="4228459" y="94846"/>
                </a:cubicBezTo>
                <a:cubicBezTo>
                  <a:pt x="4226876" y="91684"/>
                  <a:pt x="4228459" y="90104"/>
                  <a:pt x="4231625" y="91684"/>
                </a:cubicBezTo>
                <a:cubicBezTo>
                  <a:pt x="4231625" y="93265"/>
                  <a:pt x="4230042" y="94846"/>
                  <a:pt x="4231625" y="94846"/>
                </a:cubicBezTo>
                <a:cubicBezTo>
                  <a:pt x="4237956" y="91684"/>
                  <a:pt x="4247454" y="96427"/>
                  <a:pt x="4258535" y="94846"/>
                </a:cubicBezTo>
                <a:cubicBezTo>
                  <a:pt x="4260118" y="102750"/>
                  <a:pt x="4269616" y="96427"/>
                  <a:pt x="4271198" y="99588"/>
                </a:cubicBezTo>
                <a:cubicBezTo>
                  <a:pt x="4268033" y="101169"/>
                  <a:pt x="4261701" y="101169"/>
                  <a:pt x="4258535" y="102750"/>
                </a:cubicBezTo>
                <a:cubicBezTo>
                  <a:pt x="4256952" y="99588"/>
                  <a:pt x="4256952" y="102750"/>
                  <a:pt x="4258535" y="104331"/>
                </a:cubicBezTo>
                <a:cubicBezTo>
                  <a:pt x="4261701" y="104331"/>
                  <a:pt x="4263284" y="104331"/>
                  <a:pt x="4264867" y="104331"/>
                </a:cubicBezTo>
                <a:cubicBezTo>
                  <a:pt x="4266450" y="109073"/>
                  <a:pt x="4268033" y="105911"/>
                  <a:pt x="4271198" y="109073"/>
                </a:cubicBezTo>
                <a:cubicBezTo>
                  <a:pt x="4269616" y="105911"/>
                  <a:pt x="4274364" y="102750"/>
                  <a:pt x="4275947" y="105911"/>
                </a:cubicBezTo>
                <a:cubicBezTo>
                  <a:pt x="4269616" y="107492"/>
                  <a:pt x="4275947" y="107492"/>
                  <a:pt x="4275947" y="109073"/>
                </a:cubicBezTo>
                <a:cubicBezTo>
                  <a:pt x="4275947" y="110653"/>
                  <a:pt x="4269616" y="112235"/>
                  <a:pt x="4272781" y="113815"/>
                </a:cubicBezTo>
                <a:cubicBezTo>
                  <a:pt x="4274364" y="112235"/>
                  <a:pt x="4279113" y="112235"/>
                  <a:pt x="4283862" y="110653"/>
                </a:cubicBezTo>
                <a:cubicBezTo>
                  <a:pt x="4287028" y="110653"/>
                  <a:pt x="4290194" y="110653"/>
                  <a:pt x="4293360" y="110653"/>
                </a:cubicBezTo>
                <a:cubicBezTo>
                  <a:pt x="4299692" y="102750"/>
                  <a:pt x="4313938" y="105911"/>
                  <a:pt x="4323436" y="102750"/>
                </a:cubicBezTo>
                <a:cubicBezTo>
                  <a:pt x="4320270" y="105911"/>
                  <a:pt x="4326602" y="107492"/>
                  <a:pt x="4326602" y="104331"/>
                </a:cubicBezTo>
                <a:cubicBezTo>
                  <a:pt x="4325019" y="104331"/>
                  <a:pt x="4323436" y="104331"/>
                  <a:pt x="4323436" y="102750"/>
                </a:cubicBezTo>
                <a:cubicBezTo>
                  <a:pt x="4329768" y="102750"/>
                  <a:pt x="4329768" y="104331"/>
                  <a:pt x="4329768" y="105911"/>
                </a:cubicBezTo>
                <a:cubicBezTo>
                  <a:pt x="4331351" y="102750"/>
                  <a:pt x="4336100" y="102750"/>
                  <a:pt x="4339266" y="101169"/>
                </a:cubicBezTo>
                <a:cubicBezTo>
                  <a:pt x="4340849" y="105911"/>
                  <a:pt x="4344014" y="105911"/>
                  <a:pt x="4350346" y="105911"/>
                </a:cubicBezTo>
                <a:cubicBezTo>
                  <a:pt x="4348763" y="109073"/>
                  <a:pt x="4355095" y="110653"/>
                  <a:pt x="4356678" y="107492"/>
                </a:cubicBezTo>
                <a:cubicBezTo>
                  <a:pt x="4356678" y="107492"/>
                  <a:pt x="4355095" y="107492"/>
                  <a:pt x="4355095" y="105911"/>
                </a:cubicBezTo>
                <a:cubicBezTo>
                  <a:pt x="4356678" y="107492"/>
                  <a:pt x="4361427" y="105911"/>
                  <a:pt x="4363010" y="109073"/>
                </a:cubicBezTo>
                <a:cubicBezTo>
                  <a:pt x="4359844" y="112235"/>
                  <a:pt x="4353512" y="112235"/>
                  <a:pt x="4351929" y="115396"/>
                </a:cubicBezTo>
                <a:cubicBezTo>
                  <a:pt x="4351929" y="110653"/>
                  <a:pt x="4348763" y="115396"/>
                  <a:pt x="4347180" y="112235"/>
                </a:cubicBezTo>
                <a:cubicBezTo>
                  <a:pt x="4348763" y="121719"/>
                  <a:pt x="4331351" y="115396"/>
                  <a:pt x="4329768" y="118557"/>
                </a:cubicBezTo>
                <a:cubicBezTo>
                  <a:pt x="4336100" y="120138"/>
                  <a:pt x="4323436" y="120138"/>
                  <a:pt x="4323436" y="121719"/>
                </a:cubicBezTo>
                <a:cubicBezTo>
                  <a:pt x="4328185" y="121719"/>
                  <a:pt x="4321853" y="124880"/>
                  <a:pt x="4325019" y="124880"/>
                </a:cubicBezTo>
                <a:cubicBezTo>
                  <a:pt x="4342432" y="121719"/>
                  <a:pt x="4356678" y="118557"/>
                  <a:pt x="4372508" y="115396"/>
                </a:cubicBezTo>
                <a:cubicBezTo>
                  <a:pt x="4374091" y="113815"/>
                  <a:pt x="4374091" y="110653"/>
                  <a:pt x="4377257" y="109073"/>
                </a:cubicBezTo>
                <a:cubicBezTo>
                  <a:pt x="4378840" y="110653"/>
                  <a:pt x="4378840" y="107492"/>
                  <a:pt x="4382005" y="109073"/>
                </a:cubicBezTo>
                <a:cubicBezTo>
                  <a:pt x="4380422" y="110653"/>
                  <a:pt x="4377257" y="110653"/>
                  <a:pt x="4380422" y="113815"/>
                </a:cubicBezTo>
                <a:cubicBezTo>
                  <a:pt x="4386754" y="112235"/>
                  <a:pt x="4388337" y="113815"/>
                  <a:pt x="4393086" y="110653"/>
                </a:cubicBezTo>
                <a:cubicBezTo>
                  <a:pt x="4397835" y="110653"/>
                  <a:pt x="4404167" y="110653"/>
                  <a:pt x="4404167" y="112235"/>
                </a:cubicBezTo>
                <a:cubicBezTo>
                  <a:pt x="4399418" y="113815"/>
                  <a:pt x="4391503" y="112235"/>
                  <a:pt x="4388337" y="116977"/>
                </a:cubicBezTo>
                <a:cubicBezTo>
                  <a:pt x="4388337" y="115396"/>
                  <a:pt x="4388337" y="115396"/>
                  <a:pt x="4386754" y="115396"/>
                </a:cubicBezTo>
                <a:cubicBezTo>
                  <a:pt x="4385171" y="120138"/>
                  <a:pt x="4391503" y="116977"/>
                  <a:pt x="4391503" y="121719"/>
                </a:cubicBezTo>
                <a:cubicBezTo>
                  <a:pt x="4386754" y="120138"/>
                  <a:pt x="4383588" y="118557"/>
                  <a:pt x="4378840" y="116977"/>
                </a:cubicBezTo>
                <a:cubicBezTo>
                  <a:pt x="4374091" y="120138"/>
                  <a:pt x="4366176" y="118557"/>
                  <a:pt x="4363010" y="123300"/>
                </a:cubicBezTo>
                <a:cubicBezTo>
                  <a:pt x="4367759" y="121719"/>
                  <a:pt x="4375674" y="118557"/>
                  <a:pt x="4378840" y="121719"/>
                </a:cubicBezTo>
                <a:cubicBezTo>
                  <a:pt x="4377257" y="126462"/>
                  <a:pt x="4370925" y="124880"/>
                  <a:pt x="4363010" y="124880"/>
                </a:cubicBezTo>
                <a:cubicBezTo>
                  <a:pt x="4359844" y="128042"/>
                  <a:pt x="4366176" y="128042"/>
                  <a:pt x="4364593" y="132784"/>
                </a:cubicBezTo>
                <a:cubicBezTo>
                  <a:pt x="4359844" y="134365"/>
                  <a:pt x="4353512" y="134365"/>
                  <a:pt x="4348763" y="135946"/>
                </a:cubicBezTo>
                <a:cubicBezTo>
                  <a:pt x="4347180" y="134365"/>
                  <a:pt x="4339266" y="132784"/>
                  <a:pt x="4339266" y="135946"/>
                </a:cubicBezTo>
                <a:cubicBezTo>
                  <a:pt x="4347180" y="135946"/>
                  <a:pt x="4339266" y="142269"/>
                  <a:pt x="4345597" y="142269"/>
                </a:cubicBezTo>
                <a:cubicBezTo>
                  <a:pt x="4345597" y="139107"/>
                  <a:pt x="4347180" y="140688"/>
                  <a:pt x="4353512" y="139107"/>
                </a:cubicBezTo>
                <a:cubicBezTo>
                  <a:pt x="4355095" y="139107"/>
                  <a:pt x="4361427" y="135946"/>
                  <a:pt x="4361427" y="139107"/>
                </a:cubicBezTo>
                <a:cubicBezTo>
                  <a:pt x="4359844" y="142269"/>
                  <a:pt x="4355095" y="137527"/>
                  <a:pt x="4353512" y="142269"/>
                </a:cubicBezTo>
                <a:cubicBezTo>
                  <a:pt x="4355095" y="143850"/>
                  <a:pt x="4356678" y="145431"/>
                  <a:pt x="4361427" y="143850"/>
                </a:cubicBezTo>
                <a:lnTo>
                  <a:pt x="4373985" y="142374"/>
                </a:lnTo>
                <a:lnTo>
                  <a:pt x="4369342" y="147011"/>
                </a:lnTo>
                <a:cubicBezTo>
                  <a:pt x="4374091" y="145431"/>
                  <a:pt x="4382005" y="145431"/>
                  <a:pt x="4388337" y="145431"/>
                </a:cubicBezTo>
                <a:cubicBezTo>
                  <a:pt x="4394669" y="140688"/>
                  <a:pt x="4402584" y="139107"/>
                  <a:pt x="4410499" y="140688"/>
                </a:cubicBezTo>
                <a:cubicBezTo>
                  <a:pt x="4410499" y="143850"/>
                  <a:pt x="4399418" y="142269"/>
                  <a:pt x="4404167" y="145431"/>
                </a:cubicBezTo>
                <a:cubicBezTo>
                  <a:pt x="4408916" y="142269"/>
                  <a:pt x="4418413" y="142269"/>
                  <a:pt x="4424745" y="143850"/>
                </a:cubicBezTo>
                <a:cubicBezTo>
                  <a:pt x="4421579" y="147011"/>
                  <a:pt x="4421579" y="145431"/>
                  <a:pt x="4424745" y="148592"/>
                </a:cubicBezTo>
                <a:cubicBezTo>
                  <a:pt x="4423162" y="148592"/>
                  <a:pt x="4418413" y="147011"/>
                  <a:pt x="4418413" y="150173"/>
                </a:cubicBezTo>
                <a:cubicBezTo>
                  <a:pt x="4419996" y="150173"/>
                  <a:pt x="4421579" y="151753"/>
                  <a:pt x="4423162" y="151753"/>
                </a:cubicBezTo>
                <a:cubicBezTo>
                  <a:pt x="4427911" y="147011"/>
                  <a:pt x="4434243" y="153335"/>
                  <a:pt x="4438992" y="148592"/>
                </a:cubicBezTo>
                <a:cubicBezTo>
                  <a:pt x="4437409" y="148592"/>
                  <a:pt x="4437409" y="145431"/>
                  <a:pt x="4440575" y="147011"/>
                </a:cubicBezTo>
                <a:cubicBezTo>
                  <a:pt x="4440575" y="148592"/>
                  <a:pt x="4440575" y="150173"/>
                  <a:pt x="4445324" y="150173"/>
                </a:cubicBezTo>
                <a:cubicBezTo>
                  <a:pt x="4445324" y="148592"/>
                  <a:pt x="4445324" y="147011"/>
                  <a:pt x="4446907" y="147011"/>
                </a:cubicBezTo>
                <a:cubicBezTo>
                  <a:pt x="4461153" y="148592"/>
                  <a:pt x="4476983" y="140688"/>
                  <a:pt x="4492812" y="140688"/>
                </a:cubicBezTo>
                <a:cubicBezTo>
                  <a:pt x="4492812" y="142269"/>
                  <a:pt x="4494395" y="143850"/>
                  <a:pt x="4494395" y="143850"/>
                </a:cubicBezTo>
                <a:cubicBezTo>
                  <a:pt x="4508642" y="143850"/>
                  <a:pt x="4518140" y="143850"/>
                  <a:pt x="4530803" y="147011"/>
                </a:cubicBezTo>
                <a:cubicBezTo>
                  <a:pt x="4522888" y="148592"/>
                  <a:pt x="4511808" y="148592"/>
                  <a:pt x="4503893" y="150173"/>
                </a:cubicBezTo>
                <a:cubicBezTo>
                  <a:pt x="4503893" y="151753"/>
                  <a:pt x="4503893" y="153335"/>
                  <a:pt x="4502310" y="153335"/>
                </a:cubicBezTo>
                <a:cubicBezTo>
                  <a:pt x="4499144" y="153335"/>
                  <a:pt x="4494395" y="151753"/>
                  <a:pt x="4494395" y="156495"/>
                </a:cubicBezTo>
                <a:cubicBezTo>
                  <a:pt x="4495978" y="154915"/>
                  <a:pt x="4495978" y="158077"/>
                  <a:pt x="4497561" y="158077"/>
                </a:cubicBezTo>
                <a:cubicBezTo>
                  <a:pt x="4497561" y="156495"/>
                  <a:pt x="4500727" y="156495"/>
                  <a:pt x="4500727" y="158077"/>
                </a:cubicBezTo>
                <a:cubicBezTo>
                  <a:pt x="4499144" y="162819"/>
                  <a:pt x="4494395" y="158077"/>
                  <a:pt x="4489646" y="156495"/>
                </a:cubicBezTo>
                <a:cubicBezTo>
                  <a:pt x="4491229" y="154915"/>
                  <a:pt x="4491229" y="154915"/>
                  <a:pt x="4492812" y="153335"/>
                </a:cubicBezTo>
                <a:cubicBezTo>
                  <a:pt x="4488063" y="153335"/>
                  <a:pt x="4483315" y="154915"/>
                  <a:pt x="4481732" y="154915"/>
                </a:cubicBezTo>
                <a:cubicBezTo>
                  <a:pt x="4483315" y="154915"/>
                  <a:pt x="4483315" y="154915"/>
                  <a:pt x="4483315" y="156495"/>
                </a:cubicBezTo>
                <a:cubicBezTo>
                  <a:pt x="4483315" y="156495"/>
                  <a:pt x="4483315" y="158077"/>
                  <a:pt x="4484898" y="158077"/>
                </a:cubicBezTo>
                <a:cubicBezTo>
                  <a:pt x="4484898" y="156495"/>
                  <a:pt x="4484898" y="154915"/>
                  <a:pt x="4488063" y="156495"/>
                </a:cubicBezTo>
                <a:cubicBezTo>
                  <a:pt x="4484898" y="158077"/>
                  <a:pt x="4488063" y="161238"/>
                  <a:pt x="4486481" y="161238"/>
                </a:cubicBezTo>
                <a:cubicBezTo>
                  <a:pt x="4484898" y="161238"/>
                  <a:pt x="4480149" y="159657"/>
                  <a:pt x="4475400" y="159657"/>
                </a:cubicBezTo>
                <a:cubicBezTo>
                  <a:pt x="4472234" y="161238"/>
                  <a:pt x="4473817" y="162819"/>
                  <a:pt x="4472234" y="164400"/>
                </a:cubicBezTo>
                <a:cubicBezTo>
                  <a:pt x="4469068" y="162819"/>
                  <a:pt x="4467485" y="159657"/>
                  <a:pt x="4470651" y="158077"/>
                </a:cubicBezTo>
                <a:cubicBezTo>
                  <a:pt x="4465902" y="158077"/>
                  <a:pt x="4465902" y="154915"/>
                  <a:pt x="4461153" y="156495"/>
                </a:cubicBezTo>
                <a:cubicBezTo>
                  <a:pt x="4461153" y="159657"/>
                  <a:pt x="4459570" y="161238"/>
                  <a:pt x="4457987" y="162819"/>
                </a:cubicBezTo>
                <a:cubicBezTo>
                  <a:pt x="4450073" y="162819"/>
                  <a:pt x="4440575" y="164400"/>
                  <a:pt x="4435826" y="162819"/>
                </a:cubicBezTo>
                <a:cubicBezTo>
                  <a:pt x="4432660" y="165980"/>
                  <a:pt x="4426328" y="164400"/>
                  <a:pt x="4424745" y="165980"/>
                </a:cubicBezTo>
                <a:cubicBezTo>
                  <a:pt x="4427911" y="165980"/>
                  <a:pt x="4429494" y="167561"/>
                  <a:pt x="4429494" y="169142"/>
                </a:cubicBezTo>
                <a:cubicBezTo>
                  <a:pt x="4423162" y="170722"/>
                  <a:pt x="4421579" y="167561"/>
                  <a:pt x="4418413" y="165980"/>
                </a:cubicBezTo>
                <a:cubicBezTo>
                  <a:pt x="4418413" y="167561"/>
                  <a:pt x="4416830" y="167561"/>
                  <a:pt x="4415247" y="167561"/>
                </a:cubicBezTo>
                <a:cubicBezTo>
                  <a:pt x="4416830" y="173884"/>
                  <a:pt x="4419996" y="169142"/>
                  <a:pt x="4423162" y="172304"/>
                </a:cubicBezTo>
                <a:cubicBezTo>
                  <a:pt x="4424745" y="169142"/>
                  <a:pt x="4431077" y="170722"/>
                  <a:pt x="4432660" y="172304"/>
                </a:cubicBezTo>
                <a:cubicBezTo>
                  <a:pt x="4432660" y="169142"/>
                  <a:pt x="4431077" y="169142"/>
                  <a:pt x="4429494" y="169142"/>
                </a:cubicBezTo>
                <a:cubicBezTo>
                  <a:pt x="4432660" y="162819"/>
                  <a:pt x="4435826" y="165980"/>
                  <a:pt x="4440575" y="164400"/>
                </a:cubicBezTo>
                <a:cubicBezTo>
                  <a:pt x="4438992" y="169142"/>
                  <a:pt x="4443741" y="169142"/>
                  <a:pt x="4445324" y="167561"/>
                </a:cubicBezTo>
                <a:cubicBezTo>
                  <a:pt x="4443741" y="170722"/>
                  <a:pt x="4445324" y="169142"/>
                  <a:pt x="4446907" y="170722"/>
                </a:cubicBezTo>
                <a:cubicBezTo>
                  <a:pt x="4454821" y="170722"/>
                  <a:pt x="4457987" y="170722"/>
                  <a:pt x="4467485" y="169142"/>
                </a:cubicBezTo>
                <a:cubicBezTo>
                  <a:pt x="4472234" y="173884"/>
                  <a:pt x="4476983" y="172304"/>
                  <a:pt x="4483315" y="175465"/>
                </a:cubicBezTo>
                <a:cubicBezTo>
                  <a:pt x="4492812" y="173884"/>
                  <a:pt x="4495978" y="175465"/>
                  <a:pt x="4505476" y="175465"/>
                </a:cubicBezTo>
                <a:cubicBezTo>
                  <a:pt x="4507059" y="173884"/>
                  <a:pt x="4507059" y="170722"/>
                  <a:pt x="4510225" y="170722"/>
                </a:cubicBezTo>
                <a:cubicBezTo>
                  <a:pt x="4513391" y="170722"/>
                  <a:pt x="4513391" y="172304"/>
                  <a:pt x="4516557" y="173884"/>
                </a:cubicBezTo>
                <a:cubicBezTo>
                  <a:pt x="4516557" y="173884"/>
                  <a:pt x="4519723" y="172304"/>
                  <a:pt x="4522888" y="172304"/>
                </a:cubicBezTo>
                <a:cubicBezTo>
                  <a:pt x="4526054" y="172304"/>
                  <a:pt x="4529220" y="172304"/>
                  <a:pt x="4529220" y="175465"/>
                </a:cubicBezTo>
                <a:cubicBezTo>
                  <a:pt x="4510225" y="177046"/>
                  <a:pt x="4497561" y="180207"/>
                  <a:pt x="4481732" y="180207"/>
                </a:cubicBezTo>
                <a:cubicBezTo>
                  <a:pt x="4478566" y="183369"/>
                  <a:pt x="4469068" y="180207"/>
                  <a:pt x="4465902" y="183369"/>
                </a:cubicBezTo>
                <a:cubicBezTo>
                  <a:pt x="4464319" y="183369"/>
                  <a:pt x="4464319" y="181788"/>
                  <a:pt x="4461153" y="181788"/>
                </a:cubicBezTo>
                <a:cubicBezTo>
                  <a:pt x="4454821" y="183369"/>
                  <a:pt x="4446907" y="180207"/>
                  <a:pt x="4440575" y="181788"/>
                </a:cubicBezTo>
                <a:cubicBezTo>
                  <a:pt x="4442158" y="183369"/>
                  <a:pt x="4440575" y="183369"/>
                  <a:pt x="4440575" y="186530"/>
                </a:cubicBezTo>
                <a:cubicBezTo>
                  <a:pt x="4434243" y="184949"/>
                  <a:pt x="4437409" y="192853"/>
                  <a:pt x="4431077" y="191273"/>
                </a:cubicBezTo>
                <a:cubicBezTo>
                  <a:pt x="4429494" y="191273"/>
                  <a:pt x="4426328" y="189692"/>
                  <a:pt x="4424745" y="188111"/>
                </a:cubicBezTo>
                <a:cubicBezTo>
                  <a:pt x="4424745" y="189692"/>
                  <a:pt x="4426328" y="192853"/>
                  <a:pt x="4424745" y="192853"/>
                </a:cubicBezTo>
                <a:cubicBezTo>
                  <a:pt x="4421579" y="189692"/>
                  <a:pt x="4416830" y="196015"/>
                  <a:pt x="4413665" y="192853"/>
                </a:cubicBezTo>
                <a:cubicBezTo>
                  <a:pt x="4410499" y="194435"/>
                  <a:pt x="4416830" y="197595"/>
                  <a:pt x="4412082" y="197595"/>
                </a:cubicBezTo>
                <a:cubicBezTo>
                  <a:pt x="4407333" y="197595"/>
                  <a:pt x="4402584" y="197595"/>
                  <a:pt x="4399418" y="199177"/>
                </a:cubicBezTo>
                <a:cubicBezTo>
                  <a:pt x="4394669" y="199177"/>
                  <a:pt x="4393086" y="197595"/>
                  <a:pt x="4393086" y="202338"/>
                </a:cubicBezTo>
                <a:cubicBezTo>
                  <a:pt x="4394669" y="202338"/>
                  <a:pt x="4394669" y="200757"/>
                  <a:pt x="4397835" y="200757"/>
                </a:cubicBezTo>
                <a:cubicBezTo>
                  <a:pt x="4397835" y="203919"/>
                  <a:pt x="4401001" y="205499"/>
                  <a:pt x="4404167" y="205499"/>
                </a:cubicBezTo>
                <a:cubicBezTo>
                  <a:pt x="4413665" y="202338"/>
                  <a:pt x="4418413" y="210242"/>
                  <a:pt x="4431077" y="208661"/>
                </a:cubicBezTo>
                <a:cubicBezTo>
                  <a:pt x="4431077" y="210242"/>
                  <a:pt x="4429494" y="210242"/>
                  <a:pt x="4429494" y="211822"/>
                </a:cubicBezTo>
                <a:cubicBezTo>
                  <a:pt x="4435826" y="213403"/>
                  <a:pt x="4440575" y="210242"/>
                  <a:pt x="4445324" y="214984"/>
                </a:cubicBezTo>
                <a:cubicBezTo>
                  <a:pt x="4443741" y="214984"/>
                  <a:pt x="4443741" y="216564"/>
                  <a:pt x="4445324" y="218146"/>
                </a:cubicBezTo>
                <a:cubicBezTo>
                  <a:pt x="4442158" y="214984"/>
                  <a:pt x="4440575" y="219726"/>
                  <a:pt x="4435826" y="218146"/>
                </a:cubicBezTo>
                <a:cubicBezTo>
                  <a:pt x="4435826" y="216564"/>
                  <a:pt x="4437409" y="216564"/>
                  <a:pt x="4435826" y="214984"/>
                </a:cubicBezTo>
                <a:cubicBezTo>
                  <a:pt x="4429494" y="221307"/>
                  <a:pt x="4421579" y="214984"/>
                  <a:pt x="4413665" y="218146"/>
                </a:cubicBezTo>
                <a:cubicBezTo>
                  <a:pt x="4413665" y="216564"/>
                  <a:pt x="4412082" y="214984"/>
                  <a:pt x="4410499" y="216564"/>
                </a:cubicBezTo>
                <a:cubicBezTo>
                  <a:pt x="4404167" y="219726"/>
                  <a:pt x="4396252" y="214984"/>
                  <a:pt x="4391503" y="218146"/>
                </a:cubicBezTo>
                <a:cubicBezTo>
                  <a:pt x="4391503" y="221307"/>
                  <a:pt x="4394669" y="222888"/>
                  <a:pt x="4396252" y="224468"/>
                </a:cubicBezTo>
                <a:cubicBezTo>
                  <a:pt x="4393086" y="226050"/>
                  <a:pt x="4383588" y="226050"/>
                  <a:pt x="4382005" y="224468"/>
                </a:cubicBezTo>
                <a:cubicBezTo>
                  <a:pt x="4377257" y="227630"/>
                  <a:pt x="4380422" y="229211"/>
                  <a:pt x="4375674" y="232373"/>
                </a:cubicBezTo>
                <a:cubicBezTo>
                  <a:pt x="4370925" y="232373"/>
                  <a:pt x="4363010" y="235534"/>
                  <a:pt x="4361427" y="233953"/>
                </a:cubicBezTo>
                <a:cubicBezTo>
                  <a:pt x="4363010" y="230792"/>
                  <a:pt x="4370925" y="232373"/>
                  <a:pt x="4372508" y="229211"/>
                </a:cubicBezTo>
                <a:cubicBezTo>
                  <a:pt x="4367759" y="226050"/>
                  <a:pt x="4377257" y="226050"/>
                  <a:pt x="4375674" y="226050"/>
                </a:cubicBezTo>
                <a:cubicBezTo>
                  <a:pt x="4374091" y="224468"/>
                  <a:pt x="4372508" y="224468"/>
                  <a:pt x="4369342" y="224468"/>
                </a:cubicBezTo>
                <a:cubicBezTo>
                  <a:pt x="4369342" y="226050"/>
                  <a:pt x="4370925" y="229211"/>
                  <a:pt x="4369342" y="229211"/>
                </a:cubicBezTo>
                <a:cubicBezTo>
                  <a:pt x="4367759" y="229211"/>
                  <a:pt x="4367759" y="229211"/>
                  <a:pt x="4367759" y="227630"/>
                </a:cubicBezTo>
                <a:cubicBezTo>
                  <a:pt x="4358261" y="230792"/>
                  <a:pt x="4345597" y="232373"/>
                  <a:pt x="4336100" y="230792"/>
                </a:cubicBezTo>
                <a:lnTo>
                  <a:pt x="4328185" y="230792"/>
                </a:lnTo>
                <a:cubicBezTo>
                  <a:pt x="4329768" y="226050"/>
                  <a:pt x="4321853" y="230792"/>
                  <a:pt x="4323436" y="226050"/>
                </a:cubicBezTo>
                <a:cubicBezTo>
                  <a:pt x="4329768" y="224468"/>
                  <a:pt x="4329768" y="230792"/>
                  <a:pt x="4336100" y="229211"/>
                </a:cubicBezTo>
                <a:cubicBezTo>
                  <a:pt x="4336100" y="227630"/>
                  <a:pt x="4334517" y="224468"/>
                  <a:pt x="4336100" y="224468"/>
                </a:cubicBezTo>
                <a:cubicBezTo>
                  <a:pt x="4342432" y="224468"/>
                  <a:pt x="4337683" y="221307"/>
                  <a:pt x="4340849" y="221307"/>
                </a:cubicBezTo>
                <a:cubicBezTo>
                  <a:pt x="4345597" y="222888"/>
                  <a:pt x="4345597" y="221307"/>
                  <a:pt x="4350346" y="222888"/>
                </a:cubicBezTo>
                <a:cubicBezTo>
                  <a:pt x="4350346" y="224468"/>
                  <a:pt x="4348763" y="224468"/>
                  <a:pt x="4348763" y="226050"/>
                </a:cubicBezTo>
                <a:cubicBezTo>
                  <a:pt x="4356678" y="227630"/>
                  <a:pt x="4361427" y="226050"/>
                  <a:pt x="4367759" y="222888"/>
                </a:cubicBezTo>
                <a:cubicBezTo>
                  <a:pt x="4363010" y="221307"/>
                  <a:pt x="4348763" y="224468"/>
                  <a:pt x="4353512" y="216564"/>
                </a:cubicBezTo>
                <a:cubicBezTo>
                  <a:pt x="4350346" y="214984"/>
                  <a:pt x="4347180" y="213403"/>
                  <a:pt x="4342432" y="211822"/>
                </a:cubicBezTo>
                <a:cubicBezTo>
                  <a:pt x="4336100" y="214984"/>
                  <a:pt x="4328185" y="216564"/>
                  <a:pt x="4318687" y="216564"/>
                </a:cubicBezTo>
                <a:cubicBezTo>
                  <a:pt x="4313938" y="219726"/>
                  <a:pt x="4310772" y="222888"/>
                  <a:pt x="4304441" y="222888"/>
                </a:cubicBezTo>
                <a:cubicBezTo>
                  <a:pt x="4304441" y="221307"/>
                  <a:pt x="4306024" y="221307"/>
                  <a:pt x="4306024" y="221307"/>
                </a:cubicBezTo>
                <a:cubicBezTo>
                  <a:pt x="4299692" y="221307"/>
                  <a:pt x="4302858" y="218146"/>
                  <a:pt x="4301275" y="216564"/>
                </a:cubicBezTo>
                <a:cubicBezTo>
                  <a:pt x="4296526" y="219726"/>
                  <a:pt x="4288611" y="219726"/>
                  <a:pt x="4282279" y="222888"/>
                </a:cubicBezTo>
                <a:cubicBezTo>
                  <a:pt x="4282279" y="227630"/>
                  <a:pt x="4279113" y="229211"/>
                  <a:pt x="4277530" y="230792"/>
                </a:cubicBezTo>
                <a:cubicBezTo>
                  <a:pt x="4279113" y="232373"/>
                  <a:pt x="4280696" y="230792"/>
                  <a:pt x="4282279" y="230792"/>
                </a:cubicBezTo>
                <a:cubicBezTo>
                  <a:pt x="4282279" y="230792"/>
                  <a:pt x="4282279" y="232373"/>
                  <a:pt x="4280696" y="232373"/>
                </a:cubicBezTo>
                <a:cubicBezTo>
                  <a:pt x="4280696" y="233953"/>
                  <a:pt x="4280696" y="233953"/>
                  <a:pt x="4280696" y="235534"/>
                </a:cubicBezTo>
                <a:cubicBezTo>
                  <a:pt x="4275947" y="237115"/>
                  <a:pt x="4271198" y="238695"/>
                  <a:pt x="4268033" y="241857"/>
                </a:cubicBezTo>
                <a:cubicBezTo>
                  <a:pt x="4264867" y="243437"/>
                  <a:pt x="4261701" y="243437"/>
                  <a:pt x="4261701" y="246599"/>
                </a:cubicBezTo>
                <a:cubicBezTo>
                  <a:pt x="4266450" y="246599"/>
                  <a:pt x="4266450" y="245019"/>
                  <a:pt x="4269616" y="248180"/>
                </a:cubicBezTo>
                <a:cubicBezTo>
                  <a:pt x="4266450" y="248180"/>
                  <a:pt x="4266450" y="249761"/>
                  <a:pt x="4264867" y="249761"/>
                </a:cubicBezTo>
                <a:cubicBezTo>
                  <a:pt x="4264867" y="252922"/>
                  <a:pt x="4264867" y="251342"/>
                  <a:pt x="4264867" y="256084"/>
                </a:cubicBezTo>
                <a:cubicBezTo>
                  <a:pt x="4268033" y="259246"/>
                  <a:pt x="4269616" y="259246"/>
                  <a:pt x="4272781" y="259246"/>
                </a:cubicBezTo>
                <a:cubicBezTo>
                  <a:pt x="4274364" y="260826"/>
                  <a:pt x="4274364" y="262406"/>
                  <a:pt x="4275947" y="263988"/>
                </a:cubicBezTo>
                <a:cubicBezTo>
                  <a:pt x="4279113" y="262406"/>
                  <a:pt x="4280696" y="260826"/>
                  <a:pt x="4282279" y="259246"/>
                </a:cubicBezTo>
                <a:cubicBezTo>
                  <a:pt x="4283862" y="259246"/>
                  <a:pt x="4283862" y="259246"/>
                  <a:pt x="4285445" y="259246"/>
                </a:cubicBezTo>
                <a:cubicBezTo>
                  <a:pt x="4287028" y="259246"/>
                  <a:pt x="4285445" y="252922"/>
                  <a:pt x="4290194" y="256084"/>
                </a:cubicBezTo>
                <a:cubicBezTo>
                  <a:pt x="4290194" y="257664"/>
                  <a:pt x="4288611" y="257664"/>
                  <a:pt x="4287028" y="259246"/>
                </a:cubicBezTo>
                <a:cubicBezTo>
                  <a:pt x="4290194" y="257664"/>
                  <a:pt x="4294943" y="257664"/>
                  <a:pt x="4296526" y="256084"/>
                </a:cubicBezTo>
                <a:cubicBezTo>
                  <a:pt x="4294943" y="254503"/>
                  <a:pt x="4296526" y="252922"/>
                  <a:pt x="4298109" y="252922"/>
                </a:cubicBezTo>
                <a:cubicBezTo>
                  <a:pt x="4296526" y="254503"/>
                  <a:pt x="4304441" y="254503"/>
                  <a:pt x="4302858" y="252922"/>
                </a:cubicBezTo>
                <a:cubicBezTo>
                  <a:pt x="4301275" y="252922"/>
                  <a:pt x="4301275" y="249761"/>
                  <a:pt x="4302858" y="249761"/>
                </a:cubicBezTo>
                <a:cubicBezTo>
                  <a:pt x="4312355" y="251342"/>
                  <a:pt x="4317104" y="251342"/>
                  <a:pt x="4323436" y="246599"/>
                </a:cubicBezTo>
                <a:cubicBezTo>
                  <a:pt x="4325019" y="249761"/>
                  <a:pt x="4331351" y="249761"/>
                  <a:pt x="4334517" y="251342"/>
                </a:cubicBezTo>
                <a:cubicBezTo>
                  <a:pt x="4340849" y="248180"/>
                  <a:pt x="4344014" y="249761"/>
                  <a:pt x="4351929" y="249761"/>
                </a:cubicBezTo>
                <a:cubicBezTo>
                  <a:pt x="4351929" y="251342"/>
                  <a:pt x="4355095" y="249761"/>
                  <a:pt x="4355095" y="252922"/>
                </a:cubicBezTo>
                <a:cubicBezTo>
                  <a:pt x="4350346" y="252922"/>
                  <a:pt x="4345597" y="249761"/>
                  <a:pt x="4344014" y="254503"/>
                </a:cubicBezTo>
                <a:cubicBezTo>
                  <a:pt x="4344014" y="252922"/>
                  <a:pt x="4344014" y="251342"/>
                  <a:pt x="4342432" y="251342"/>
                </a:cubicBezTo>
                <a:cubicBezTo>
                  <a:pt x="4337683" y="256084"/>
                  <a:pt x="4348763" y="256084"/>
                  <a:pt x="4351929" y="254503"/>
                </a:cubicBezTo>
                <a:cubicBezTo>
                  <a:pt x="4353512" y="254503"/>
                  <a:pt x="4355095" y="254503"/>
                  <a:pt x="4356678" y="254503"/>
                </a:cubicBezTo>
                <a:cubicBezTo>
                  <a:pt x="4356678" y="252922"/>
                  <a:pt x="4356678" y="249761"/>
                  <a:pt x="4358261" y="249761"/>
                </a:cubicBezTo>
                <a:cubicBezTo>
                  <a:pt x="4363010" y="249761"/>
                  <a:pt x="4367759" y="249761"/>
                  <a:pt x="4372508" y="249761"/>
                </a:cubicBezTo>
                <a:cubicBezTo>
                  <a:pt x="4372508" y="246599"/>
                  <a:pt x="4375674" y="248180"/>
                  <a:pt x="4377257" y="246599"/>
                </a:cubicBezTo>
                <a:cubicBezTo>
                  <a:pt x="4382005" y="246599"/>
                  <a:pt x="4385171" y="245019"/>
                  <a:pt x="4388337" y="243437"/>
                </a:cubicBezTo>
                <a:cubicBezTo>
                  <a:pt x="4393086" y="245019"/>
                  <a:pt x="4402584" y="245019"/>
                  <a:pt x="4405750" y="243437"/>
                </a:cubicBezTo>
                <a:cubicBezTo>
                  <a:pt x="4405750" y="245019"/>
                  <a:pt x="4405750" y="245019"/>
                  <a:pt x="4404167" y="246599"/>
                </a:cubicBezTo>
                <a:cubicBezTo>
                  <a:pt x="4412082" y="246599"/>
                  <a:pt x="4412082" y="238695"/>
                  <a:pt x="4408916" y="237115"/>
                </a:cubicBezTo>
                <a:cubicBezTo>
                  <a:pt x="4418413" y="237115"/>
                  <a:pt x="4427911" y="232373"/>
                  <a:pt x="4435826" y="235534"/>
                </a:cubicBezTo>
                <a:cubicBezTo>
                  <a:pt x="4435826" y="229211"/>
                  <a:pt x="4426328" y="237115"/>
                  <a:pt x="4423162" y="230792"/>
                </a:cubicBezTo>
                <a:cubicBezTo>
                  <a:pt x="4431077" y="232373"/>
                  <a:pt x="4437409" y="230792"/>
                  <a:pt x="4448490" y="230792"/>
                </a:cubicBezTo>
                <a:cubicBezTo>
                  <a:pt x="4446907" y="233953"/>
                  <a:pt x="4446907" y="235534"/>
                  <a:pt x="4451655" y="233953"/>
                </a:cubicBezTo>
                <a:cubicBezTo>
                  <a:pt x="4451655" y="230792"/>
                  <a:pt x="4448490" y="232373"/>
                  <a:pt x="4451655" y="229211"/>
                </a:cubicBezTo>
                <a:cubicBezTo>
                  <a:pt x="4450073" y="229211"/>
                  <a:pt x="4445324" y="230792"/>
                  <a:pt x="4446907" y="227630"/>
                </a:cubicBezTo>
                <a:cubicBezTo>
                  <a:pt x="4451655" y="227630"/>
                  <a:pt x="4454821" y="226050"/>
                  <a:pt x="4457987" y="226050"/>
                </a:cubicBezTo>
                <a:cubicBezTo>
                  <a:pt x="4469068" y="227630"/>
                  <a:pt x="4478566" y="224468"/>
                  <a:pt x="4488063" y="229211"/>
                </a:cubicBezTo>
                <a:cubicBezTo>
                  <a:pt x="4491229" y="229211"/>
                  <a:pt x="4489646" y="224468"/>
                  <a:pt x="4494395" y="226050"/>
                </a:cubicBezTo>
                <a:cubicBezTo>
                  <a:pt x="4503893" y="229211"/>
                  <a:pt x="4511808" y="227630"/>
                  <a:pt x="4518140" y="233953"/>
                </a:cubicBezTo>
                <a:cubicBezTo>
                  <a:pt x="4511808" y="235534"/>
                  <a:pt x="4510225" y="235534"/>
                  <a:pt x="4505476" y="233953"/>
                </a:cubicBezTo>
                <a:cubicBezTo>
                  <a:pt x="4503893" y="235534"/>
                  <a:pt x="4503893" y="238695"/>
                  <a:pt x="4500727" y="238695"/>
                </a:cubicBezTo>
                <a:cubicBezTo>
                  <a:pt x="4500727" y="237115"/>
                  <a:pt x="4502310" y="235534"/>
                  <a:pt x="4500727" y="233953"/>
                </a:cubicBezTo>
                <a:cubicBezTo>
                  <a:pt x="4489646" y="238695"/>
                  <a:pt x="4476983" y="235534"/>
                  <a:pt x="4464319" y="238695"/>
                </a:cubicBezTo>
                <a:cubicBezTo>
                  <a:pt x="4470651" y="241857"/>
                  <a:pt x="4476983" y="238695"/>
                  <a:pt x="4483315" y="240277"/>
                </a:cubicBezTo>
                <a:cubicBezTo>
                  <a:pt x="4481732" y="249761"/>
                  <a:pt x="4491229" y="241857"/>
                  <a:pt x="4486481" y="249761"/>
                </a:cubicBezTo>
                <a:cubicBezTo>
                  <a:pt x="4491229" y="251342"/>
                  <a:pt x="4494395" y="245019"/>
                  <a:pt x="4495978" y="248180"/>
                </a:cubicBezTo>
                <a:cubicBezTo>
                  <a:pt x="4499144" y="252922"/>
                  <a:pt x="4486481" y="249761"/>
                  <a:pt x="4491229" y="252922"/>
                </a:cubicBezTo>
                <a:cubicBezTo>
                  <a:pt x="4492812" y="252922"/>
                  <a:pt x="4495978" y="252922"/>
                  <a:pt x="4495978" y="254503"/>
                </a:cubicBezTo>
                <a:cubicBezTo>
                  <a:pt x="4491229" y="254503"/>
                  <a:pt x="4486481" y="254503"/>
                  <a:pt x="4484898" y="251342"/>
                </a:cubicBezTo>
                <a:cubicBezTo>
                  <a:pt x="4484898" y="252922"/>
                  <a:pt x="4483315" y="252922"/>
                  <a:pt x="4481732" y="254503"/>
                </a:cubicBezTo>
                <a:cubicBezTo>
                  <a:pt x="4481732" y="252922"/>
                  <a:pt x="4483315" y="251342"/>
                  <a:pt x="4480149" y="251342"/>
                </a:cubicBezTo>
                <a:cubicBezTo>
                  <a:pt x="4476983" y="251342"/>
                  <a:pt x="4478566" y="254503"/>
                  <a:pt x="4476983" y="254503"/>
                </a:cubicBezTo>
                <a:cubicBezTo>
                  <a:pt x="4472234" y="254503"/>
                  <a:pt x="4470651" y="252922"/>
                  <a:pt x="4465902" y="252922"/>
                </a:cubicBezTo>
                <a:cubicBezTo>
                  <a:pt x="4462736" y="252922"/>
                  <a:pt x="4459570" y="257664"/>
                  <a:pt x="4456404" y="252922"/>
                </a:cubicBezTo>
                <a:cubicBezTo>
                  <a:pt x="4456404" y="249761"/>
                  <a:pt x="4459570" y="252922"/>
                  <a:pt x="4459570" y="251342"/>
                </a:cubicBezTo>
                <a:cubicBezTo>
                  <a:pt x="4457987" y="249761"/>
                  <a:pt x="4457987" y="245019"/>
                  <a:pt x="4453238" y="246599"/>
                </a:cubicBezTo>
                <a:cubicBezTo>
                  <a:pt x="4450073" y="248180"/>
                  <a:pt x="4454821" y="249761"/>
                  <a:pt x="4451655" y="251342"/>
                </a:cubicBezTo>
                <a:cubicBezTo>
                  <a:pt x="4446907" y="249761"/>
                  <a:pt x="4453238" y="252922"/>
                  <a:pt x="4450073" y="252922"/>
                </a:cubicBezTo>
                <a:cubicBezTo>
                  <a:pt x="4443741" y="252922"/>
                  <a:pt x="4440575" y="254503"/>
                  <a:pt x="4437409" y="256084"/>
                </a:cubicBezTo>
                <a:cubicBezTo>
                  <a:pt x="4421579" y="254503"/>
                  <a:pt x="4407333" y="257664"/>
                  <a:pt x="4394669" y="252922"/>
                </a:cubicBezTo>
                <a:cubicBezTo>
                  <a:pt x="4394669" y="249761"/>
                  <a:pt x="4401001" y="254503"/>
                  <a:pt x="4397835" y="249761"/>
                </a:cubicBezTo>
                <a:cubicBezTo>
                  <a:pt x="4396252" y="249761"/>
                  <a:pt x="4396252" y="249761"/>
                  <a:pt x="4396252" y="246599"/>
                </a:cubicBezTo>
                <a:cubicBezTo>
                  <a:pt x="4389920" y="246599"/>
                  <a:pt x="4389920" y="248180"/>
                  <a:pt x="4385171" y="246599"/>
                </a:cubicBezTo>
                <a:cubicBezTo>
                  <a:pt x="4382005" y="246599"/>
                  <a:pt x="4382005" y="248180"/>
                  <a:pt x="4380422" y="248180"/>
                </a:cubicBezTo>
                <a:cubicBezTo>
                  <a:pt x="4378840" y="248180"/>
                  <a:pt x="4370925" y="248180"/>
                  <a:pt x="4375674" y="249761"/>
                </a:cubicBezTo>
                <a:cubicBezTo>
                  <a:pt x="4382005" y="248180"/>
                  <a:pt x="4375674" y="252922"/>
                  <a:pt x="4378840" y="252922"/>
                </a:cubicBezTo>
                <a:cubicBezTo>
                  <a:pt x="4380422" y="251342"/>
                  <a:pt x="4383588" y="254503"/>
                  <a:pt x="4385171" y="254503"/>
                </a:cubicBezTo>
                <a:cubicBezTo>
                  <a:pt x="4385171" y="252922"/>
                  <a:pt x="4383588" y="251342"/>
                  <a:pt x="4383588" y="251342"/>
                </a:cubicBezTo>
                <a:cubicBezTo>
                  <a:pt x="4385171" y="254503"/>
                  <a:pt x="4389920" y="248180"/>
                  <a:pt x="4391503" y="252922"/>
                </a:cubicBezTo>
                <a:cubicBezTo>
                  <a:pt x="4386754" y="252922"/>
                  <a:pt x="4385171" y="256084"/>
                  <a:pt x="4385171" y="259246"/>
                </a:cubicBezTo>
                <a:cubicBezTo>
                  <a:pt x="4383588" y="259246"/>
                  <a:pt x="4383588" y="259246"/>
                  <a:pt x="4383588" y="257664"/>
                </a:cubicBezTo>
                <a:cubicBezTo>
                  <a:pt x="4377257" y="259246"/>
                  <a:pt x="4369342" y="256084"/>
                  <a:pt x="4364593" y="260826"/>
                </a:cubicBezTo>
                <a:cubicBezTo>
                  <a:pt x="4372508" y="260826"/>
                  <a:pt x="4378840" y="259246"/>
                  <a:pt x="4380422" y="263988"/>
                </a:cubicBezTo>
                <a:cubicBezTo>
                  <a:pt x="4380422" y="259246"/>
                  <a:pt x="4382005" y="263988"/>
                  <a:pt x="4385171" y="262406"/>
                </a:cubicBezTo>
                <a:cubicBezTo>
                  <a:pt x="4385171" y="263988"/>
                  <a:pt x="4383588" y="263988"/>
                  <a:pt x="4383588" y="265568"/>
                </a:cubicBezTo>
                <a:cubicBezTo>
                  <a:pt x="4386754" y="263988"/>
                  <a:pt x="4388337" y="267149"/>
                  <a:pt x="4391503" y="268730"/>
                </a:cubicBezTo>
                <a:cubicBezTo>
                  <a:pt x="4386754" y="271892"/>
                  <a:pt x="4380422" y="267149"/>
                  <a:pt x="4375674" y="271892"/>
                </a:cubicBezTo>
                <a:cubicBezTo>
                  <a:pt x="4377257" y="265568"/>
                  <a:pt x="4363010" y="267149"/>
                  <a:pt x="4369342" y="263988"/>
                </a:cubicBezTo>
                <a:cubicBezTo>
                  <a:pt x="4366176" y="262406"/>
                  <a:pt x="4366176" y="265568"/>
                  <a:pt x="4364593" y="267149"/>
                </a:cubicBezTo>
                <a:cubicBezTo>
                  <a:pt x="4363010" y="267149"/>
                  <a:pt x="4359844" y="265568"/>
                  <a:pt x="4359844" y="268730"/>
                </a:cubicBezTo>
                <a:cubicBezTo>
                  <a:pt x="4361427" y="268730"/>
                  <a:pt x="4363010" y="268730"/>
                  <a:pt x="4361427" y="270310"/>
                </a:cubicBezTo>
                <a:cubicBezTo>
                  <a:pt x="4358261" y="270310"/>
                  <a:pt x="4356678" y="270310"/>
                  <a:pt x="4355095" y="268730"/>
                </a:cubicBezTo>
                <a:cubicBezTo>
                  <a:pt x="4353512" y="275053"/>
                  <a:pt x="4347180" y="270310"/>
                  <a:pt x="4345597" y="275053"/>
                </a:cubicBezTo>
                <a:cubicBezTo>
                  <a:pt x="4344014" y="275053"/>
                  <a:pt x="4342432" y="275053"/>
                  <a:pt x="4340849" y="275053"/>
                </a:cubicBezTo>
                <a:cubicBezTo>
                  <a:pt x="4339266" y="276634"/>
                  <a:pt x="4339266" y="278215"/>
                  <a:pt x="4340849" y="276634"/>
                </a:cubicBezTo>
                <a:cubicBezTo>
                  <a:pt x="4350346" y="276634"/>
                  <a:pt x="4358261" y="275053"/>
                  <a:pt x="4366176" y="271892"/>
                </a:cubicBezTo>
                <a:cubicBezTo>
                  <a:pt x="4366176" y="275053"/>
                  <a:pt x="4369342" y="268730"/>
                  <a:pt x="4367759" y="275053"/>
                </a:cubicBezTo>
                <a:cubicBezTo>
                  <a:pt x="4372508" y="273472"/>
                  <a:pt x="4374091" y="271892"/>
                  <a:pt x="4377257" y="275053"/>
                </a:cubicBezTo>
                <a:cubicBezTo>
                  <a:pt x="4377257" y="268730"/>
                  <a:pt x="4388337" y="273472"/>
                  <a:pt x="4391503" y="273472"/>
                </a:cubicBezTo>
                <a:cubicBezTo>
                  <a:pt x="4391503" y="275053"/>
                  <a:pt x="4388337" y="275053"/>
                  <a:pt x="4388337" y="276634"/>
                </a:cubicBezTo>
                <a:cubicBezTo>
                  <a:pt x="4394669" y="276634"/>
                  <a:pt x="4394669" y="271892"/>
                  <a:pt x="4399418" y="271892"/>
                </a:cubicBezTo>
                <a:cubicBezTo>
                  <a:pt x="4405750" y="271892"/>
                  <a:pt x="4407333" y="273472"/>
                  <a:pt x="4413665" y="271892"/>
                </a:cubicBezTo>
                <a:cubicBezTo>
                  <a:pt x="4416830" y="276634"/>
                  <a:pt x="4423162" y="278215"/>
                  <a:pt x="4427911" y="281377"/>
                </a:cubicBezTo>
                <a:cubicBezTo>
                  <a:pt x="4429494" y="278215"/>
                  <a:pt x="4426328" y="278215"/>
                  <a:pt x="4427911" y="276634"/>
                </a:cubicBezTo>
                <a:cubicBezTo>
                  <a:pt x="4429494" y="276634"/>
                  <a:pt x="4429494" y="278215"/>
                  <a:pt x="4429494" y="281377"/>
                </a:cubicBezTo>
                <a:cubicBezTo>
                  <a:pt x="4432660" y="279795"/>
                  <a:pt x="4432660" y="276634"/>
                  <a:pt x="4435826" y="275053"/>
                </a:cubicBezTo>
                <a:cubicBezTo>
                  <a:pt x="4435826" y="275053"/>
                  <a:pt x="4434243" y="275053"/>
                  <a:pt x="4434243" y="273472"/>
                </a:cubicBezTo>
                <a:cubicBezTo>
                  <a:pt x="4438992" y="278215"/>
                  <a:pt x="4443741" y="275053"/>
                  <a:pt x="4451655" y="275053"/>
                </a:cubicBezTo>
                <a:cubicBezTo>
                  <a:pt x="4451655" y="276634"/>
                  <a:pt x="4445324" y="279795"/>
                  <a:pt x="4451655" y="279795"/>
                </a:cubicBezTo>
                <a:cubicBezTo>
                  <a:pt x="4453238" y="279795"/>
                  <a:pt x="4453238" y="276634"/>
                  <a:pt x="4454821" y="276634"/>
                </a:cubicBezTo>
                <a:cubicBezTo>
                  <a:pt x="4465902" y="279795"/>
                  <a:pt x="4472234" y="279795"/>
                  <a:pt x="4484898" y="281377"/>
                </a:cubicBezTo>
                <a:cubicBezTo>
                  <a:pt x="4484898" y="281377"/>
                  <a:pt x="4484898" y="281377"/>
                  <a:pt x="4486481" y="281377"/>
                </a:cubicBezTo>
                <a:cubicBezTo>
                  <a:pt x="4488063" y="281377"/>
                  <a:pt x="4489646" y="281377"/>
                  <a:pt x="4491229" y="281377"/>
                </a:cubicBezTo>
                <a:cubicBezTo>
                  <a:pt x="4497561" y="279795"/>
                  <a:pt x="4507059" y="282957"/>
                  <a:pt x="4513391" y="286119"/>
                </a:cubicBezTo>
                <a:cubicBezTo>
                  <a:pt x="4522888" y="284537"/>
                  <a:pt x="4530803" y="284537"/>
                  <a:pt x="4537135" y="287699"/>
                </a:cubicBezTo>
                <a:cubicBezTo>
                  <a:pt x="4538718" y="287699"/>
                  <a:pt x="4538718" y="286119"/>
                  <a:pt x="4540301" y="286119"/>
                </a:cubicBezTo>
                <a:cubicBezTo>
                  <a:pt x="4543467" y="290861"/>
                  <a:pt x="4548216" y="286119"/>
                  <a:pt x="4551382" y="290861"/>
                </a:cubicBezTo>
                <a:cubicBezTo>
                  <a:pt x="4548216" y="295603"/>
                  <a:pt x="4532386" y="286119"/>
                  <a:pt x="4535552" y="295603"/>
                </a:cubicBezTo>
                <a:cubicBezTo>
                  <a:pt x="4537135" y="294022"/>
                  <a:pt x="4538718" y="292441"/>
                  <a:pt x="4541884" y="292441"/>
                </a:cubicBezTo>
                <a:cubicBezTo>
                  <a:pt x="4543467" y="294022"/>
                  <a:pt x="4543467" y="297184"/>
                  <a:pt x="4546633" y="297184"/>
                </a:cubicBezTo>
                <a:cubicBezTo>
                  <a:pt x="4545050" y="294022"/>
                  <a:pt x="4549799" y="295603"/>
                  <a:pt x="4551382" y="295603"/>
                </a:cubicBezTo>
                <a:cubicBezTo>
                  <a:pt x="4551382" y="297184"/>
                  <a:pt x="4551382" y="300345"/>
                  <a:pt x="4552965" y="300345"/>
                </a:cubicBezTo>
                <a:cubicBezTo>
                  <a:pt x="4556131" y="298764"/>
                  <a:pt x="4551382" y="295603"/>
                  <a:pt x="4554548" y="294022"/>
                </a:cubicBezTo>
                <a:cubicBezTo>
                  <a:pt x="4560879" y="295603"/>
                  <a:pt x="4565628" y="298764"/>
                  <a:pt x="4573543" y="297184"/>
                </a:cubicBezTo>
                <a:cubicBezTo>
                  <a:pt x="4573543" y="298764"/>
                  <a:pt x="4575126" y="303507"/>
                  <a:pt x="4578292" y="300345"/>
                </a:cubicBezTo>
                <a:cubicBezTo>
                  <a:pt x="4575126" y="300345"/>
                  <a:pt x="4575126" y="297184"/>
                  <a:pt x="4578292" y="297184"/>
                </a:cubicBezTo>
                <a:cubicBezTo>
                  <a:pt x="4581458" y="297184"/>
                  <a:pt x="4579875" y="301926"/>
                  <a:pt x="4583041" y="301926"/>
                </a:cubicBezTo>
                <a:cubicBezTo>
                  <a:pt x="4583041" y="297184"/>
                  <a:pt x="4586207" y="297184"/>
                  <a:pt x="4587790" y="297184"/>
                </a:cubicBezTo>
                <a:cubicBezTo>
                  <a:pt x="4586207" y="294022"/>
                  <a:pt x="4584624" y="290861"/>
                  <a:pt x="4587790" y="290861"/>
                </a:cubicBezTo>
                <a:cubicBezTo>
                  <a:pt x="4594122" y="290861"/>
                  <a:pt x="4597287" y="295603"/>
                  <a:pt x="4602036" y="298764"/>
                </a:cubicBezTo>
                <a:cubicBezTo>
                  <a:pt x="4600453" y="298764"/>
                  <a:pt x="4600453" y="300345"/>
                  <a:pt x="4600453" y="301926"/>
                </a:cubicBezTo>
                <a:cubicBezTo>
                  <a:pt x="4605202" y="301926"/>
                  <a:pt x="4600453" y="297184"/>
                  <a:pt x="4605202" y="295603"/>
                </a:cubicBezTo>
                <a:cubicBezTo>
                  <a:pt x="4614700" y="303507"/>
                  <a:pt x="4632112" y="303507"/>
                  <a:pt x="4643193" y="308249"/>
                </a:cubicBezTo>
                <a:cubicBezTo>
                  <a:pt x="4644776" y="306668"/>
                  <a:pt x="4643193" y="305088"/>
                  <a:pt x="4644776" y="305088"/>
                </a:cubicBezTo>
                <a:cubicBezTo>
                  <a:pt x="4646359" y="309830"/>
                  <a:pt x="4651108" y="306668"/>
                  <a:pt x="4655857" y="306668"/>
                </a:cubicBezTo>
                <a:cubicBezTo>
                  <a:pt x="4655857" y="309830"/>
                  <a:pt x="4660606" y="306668"/>
                  <a:pt x="4662189" y="309830"/>
                </a:cubicBezTo>
                <a:cubicBezTo>
                  <a:pt x="4663772" y="306668"/>
                  <a:pt x="4676435" y="311410"/>
                  <a:pt x="4679601" y="308249"/>
                </a:cubicBezTo>
                <a:cubicBezTo>
                  <a:pt x="4678018" y="308249"/>
                  <a:pt x="4676435" y="303507"/>
                  <a:pt x="4678018" y="303507"/>
                </a:cubicBezTo>
                <a:cubicBezTo>
                  <a:pt x="4682767" y="303507"/>
                  <a:pt x="4684350" y="308249"/>
                  <a:pt x="4685933" y="311410"/>
                </a:cubicBezTo>
                <a:cubicBezTo>
                  <a:pt x="4687516" y="311410"/>
                  <a:pt x="4689099" y="311410"/>
                  <a:pt x="4689099" y="312992"/>
                </a:cubicBezTo>
                <a:cubicBezTo>
                  <a:pt x="4695431" y="311410"/>
                  <a:pt x="4703345" y="316153"/>
                  <a:pt x="4706511" y="311410"/>
                </a:cubicBezTo>
                <a:cubicBezTo>
                  <a:pt x="4709677" y="314572"/>
                  <a:pt x="4716009" y="312992"/>
                  <a:pt x="4717592" y="317734"/>
                </a:cubicBezTo>
                <a:cubicBezTo>
                  <a:pt x="4720758" y="317734"/>
                  <a:pt x="4723924" y="316153"/>
                  <a:pt x="4727090" y="316153"/>
                </a:cubicBezTo>
                <a:cubicBezTo>
                  <a:pt x="4727090" y="319314"/>
                  <a:pt x="4728673" y="319314"/>
                  <a:pt x="4730256" y="317734"/>
                </a:cubicBezTo>
                <a:cubicBezTo>
                  <a:pt x="4730256" y="316153"/>
                  <a:pt x="4730256" y="308249"/>
                  <a:pt x="4736588" y="312992"/>
                </a:cubicBezTo>
                <a:cubicBezTo>
                  <a:pt x="4735005" y="309830"/>
                  <a:pt x="4739753" y="309830"/>
                  <a:pt x="4739753" y="306668"/>
                </a:cubicBezTo>
                <a:cubicBezTo>
                  <a:pt x="4736588" y="306668"/>
                  <a:pt x="4735005" y="308249"/>
                  <a:pt x="4733422" y="309830"/>
                </a:cubicBezTo>
                <a:cubicBezTo>
                  <a:pt x="4731839" y="305088"/>
                  <a:pt x="4727090" y="303507"/>
                  <a:pt x="4722341" y="301926"/>
                </a:cubicBezTo>
                <a:cubicBezTo>
                  <a:pt x="4722341" y="303507"/>
                  <a:pt x="4722341" y="305088"/>
                  <a:pt x="4720758" y="303507"/>
                </a:cubicBezTo>
                <a:cubicBezTo>
                  <a:pt x="4719175" y="298764"/>
                  <a:pt x="4714426" y="301926"/>
                  <a:pt x="4709677" y="301926"/>
                </a:cubicBezTo>
                <a:cubicBezTo>
                  <a:pt x="4709677" y="300345"/>
                  <a:pt x="4709677" y="300345"/>
                  <a:pt x="4709677" y="298764"/>
                </a:cubicBezTo>
                <a:cubicBezTo>
                  <a:pt x="4704928" y="303507"/>
                  <a:pt x="4700180" y="295603"/>
                  <a:pt x="4698597" y="300345"/>
                </a:cubicBezTo>
                <a:cubicBezTo>
                  <a:pt x="4697014" y="298764"/>
                  <a:pt x="4682767" y="297184"/>
                  <a:pt x="4681184" y="297184"/>
                </a:cubicBezTo>
                <a:cubicBezTo>
                  <a:pt x="4679601" y="297184"/>
                  <a:pt x="4679601" y="298764"/>
                  <a:pt x="4678018" y="298764"/>
                </a:cubicBezTo>
                <a:cubicBezTo>
                  <a:pt x="4678018" y="298764"/>
                  <a:pt x="4678018" y="294022"/>
                  <a:pt x="4674852" y="295603"/>
                </a:cubicBezTo>
                <a:cubicBezTo>
                  <a:pt x="4665355" y="300345"/>
                  <a:pt x="4657440" y="294022"/>
                  <a:pt x="4647942" y="298764"/>
                </a:cubicBezTo>
                <a:cubicBezTo>
                  <a:pt x="4652691" y="294022"/>
                  <a:pt x="4643193" y="295603"/>
                  <a:pt x="4641610" y="292441"/>
                </a:cubicBezTo>
                <a:cubicBezTo>
                  <a:pt x="4643193" y="292441"/>
                  <a:pt x="4643193" y="290861"/>
                  <a:pt x="4644776" y="290861"/>
                </a:cubicBezTo>
                <a:cubicBezTo>
                  <a:pt x="4646359" y="290861"/>
                  <a:pt x="4647942" y="292441"/>
                  <a:pt x="4651108" y="290861"/>
                </a:cubicBezTo>
                <a:cubicBezTo>
                  <a:pt x="4651108" y="287699"/>
                  <a:pt x="4644776" y="289280"/>
                  <a:pt x="4643193" y="286119"/>
                </a:cubicBezTo>
                <a:cubicBezTo>
                  <a:pt x="4646359" y="284537"/>
                  <a:pt x="4647942" y="279795"/>
                  <a:pt x="4644776" y="278215"/>
                </a:cubicBezTo>
                <a:cubicBezTo>
                  <a:pt x="4641610" y="276634"/>
                  <a:pt x="4640027" y="284537"/>
                  <a:pt x="4641610" y="286119"/>
                </a:cubicBezTo>
                <a:cubicBezTo>
                  <a:pt x="4641610" y="286119"/>
                  <a:pt x="4641610" y="286119"/>
                  <a:pt x="4640027" y="286119"/>
                </a:cubicBezTo>
                <a:cubicBezTo>
                  <a:pt x="4641610" y="282957"/>
                  <a:pt x="4636861" y="282957"/>
                  <a:pt x="4633695" y="282957"/>
                </a:cubicBezTo>
                <a:cubicBezTo>
                  <a:pt x="4632112" y="282957"/>
                  <a:pt x="4633695" y="286119"/>
                  <a:pt x="4630530" y="286119"/>
                </a:cubicBezTo>
                <a:cubicBezTo>
                  <a:pt x="4625781" y="282957"/>
                  <a:pt x="4624198" y="284537"/>
                  <a:pt x="4619449" y="286119"/>
                </a:cubicBezTo>
                <a:cubicBezTo>
                  <a:pt x="4608368" y="284537"/>
                  <a:pt x="4597287" y="279795"/>
                  <a:pt x="4586207" y="281377"/>
                </a:cubicBezTo>
                <a:cubicBezTo>
                  <a:pt x="4584624" y="279795"/>
                  <a:pt x="4579875" y="278215"/>
                  <a:pt x="4578292" y="275053"/>
                </a:cubicBezTo>
                <a:cubicBezTo>
                  <a:pt x="4581458" y="275053"/>
                  <a:pt x="4584624" y="275053"/>
                  <a:pt x="4584624" y="271892"/>
                </a:cubicBezTo>
                <a:cubicBezTo>
                  <a:pt x="4579875" y="271892"/>
                  <a:pt x="4578292" y="270310"/>
                  <a:pt x="4576709" y="268730"/>
                </a:cubicBezTo>
                <a:cubicBezTo>
                  <a:pt x="4570377" y="267149"/>
                  <a:pt x="4568794" y="270310"/>
                  <a:pt x="4567211" y="267149"/>
                </a:cubicBezTo>
                <a:cubicBezTo>
                  <a:pt x="4568794" y="262406"/>
                  <a:pt x="4573543" y="263988"/>
                  <a:pt x="4576709" y="265568"/>
                </a:cubicBezTo>
                <a:cubicBezTo>
                  <a:pt x="4579875" y="263988"/>
                  <a:pt x="4584624" y="262406"/>
                  <a:pt x="4586207" y="265568"/>
                </a:cubicBezTo>
                <a:cubicBezTo>
                  <a:pt x="4586207" y="267149"/>
                  <a:pt x="4584624" y="267149"/>
                  <a:pt x="4584624" y="268730"/>
                </a:cubicBezTo>
                <a:cubicBezTo>
                  <a:pt x="4594122" y="271892"/>
                  <a:pt x="4602036" y="270310"/>
                  <a:pt x="4611534" y="275053"/>
                </a:cubicBezTo>
                <a:cubicBezTo>
                  <a:pt x="4611534" y="273472"/>
                  <a:pt x="4613117" y="271892"/>
                  <a:pt x="4613117" y="270310"/>
                </a:cubicBezTo>
                <a:cubicBezTo>
                  <a:pt x="4613117" y="271892"/>
                  <a:pt x="4614700" y="271892"/>
                  <a:pt x="4616283" y="273472"/>
                </a:cubicBezTo>
                <a:cubicBezTo>
                  <a:pt x="4619449" y="270310"/>
                  <a:pt x="4622615" y="268730"/>
                  <a:pt x="4625781" y="267149"/>
                </a:cubicBezTo>
                <a:cubicBezTo>
                  <a:pt x="4625781" y="265568"/>
                  <a:pt x="4624198" y="267149"/>
                  <a:pt x="4624198" y="265568"/>
                </a:cubicBezTo>
                <a:cubicBezTo>
                  <a:pt x="4627364" y="263988"/>
                  <a:pt x="4625781" y="268730"/>
                  <a:pt x="4630530" y="267149"/>
                </a:cubicBezTo>
                <a:cubicBezTo>
                  <a:pt x="4633695" y="267149"/>
                  <a:pt x="4636861" y="267149"/>
                  <a:pt x="4638444" y="268730"/>
                </a:cubicBezTo>
                <a:cubicBezTo>
                  <a:pt x="4640027" y="263988"/>
                  <a:pt x="4632112" y="268730"/>
                  <a:pt x="4632112" y="263988"/>
                </a:cubicBezTo>
                <a:cubicBezTo>
                  <a:pt x="4633695" y="263988"/>
                  <a:pt x="4633695" y="263988"/>
                  <a:pt x="4635278" y="262406"/>
                </a:cubicBezTo>
                <a:cubicBezTo>
                  <a:pt x="4636861" y="262406"/>
                  <a:pt x="4636861" y="263988"/>
                  <a:pt x="4638444" y="265568"/>
                </a:cubicBezTo>
                <a:cubicBezTo>
                  <a:pt x="4640027" y="260826"/>
                  <a:pt x="4644776" y="265568"/>
                  <a:pt x="4649525" y="263988"/>
                </a:cubicBezTo>
                <a:cubicBezTo>
                  <a:pt x="4652691" y="265568"/>
                  <a:pt x="4657440" y="265568"/>
                  <a:pt x="4663772" y="265568"/>
                </a:cubicBezTo>
                <a:cubicBezTo>
                  <a:pt x="4663772" y="267149"/>
                  <a:pt x="4663772" y="267149"/>
                  <a:pt x="4665355" y="267149"/>
                </a:cubicBezTo>
                <a:cubicBezTo>
                  <a:pt x="4663772" y="273472"/>
                  <a:pt x="4671686" y="271892"/>
                  <a:pt x="4668520" y="276634"/>
                </a:cubicBezTo>
                <a:cubicBezTo>
                  <a:pt x="4671686" y="275053"/>
                  <a:pt x="4674852" y="279795"/>
                  <a:pt x="4673269" y="275053"/>
                </a:cubicBezTo>
                <a:cubicBezTo>
                  <a:pt x="4673269" y="271892"/>
                  <a:pt x="4670103" y="276634"/>
                  <a:pt x="4670103" y="271892"/>
                </a:cubicBezTo>
                <a:cubicBezTo>
                  <a:pt x="4674852" y="273472"/>
                  <a:pt x="4671686" y="267149"/>
                  <a:pt x="4678018" y="268730"/>
                </a:cubicBezTo>
                <a:cubicBezTo>
                  <a:pt x="4679601" y="271892"/>
                  <a:pt x="4678018" y="271892"/>
                  <a:pt x="4678018" y="275053"/>
                </a:cubicBezTo>
                <a:cubicBezTo>
                  <a:pt x="4681184" y="275053"/>
                  <a:pt x="4690682" y="278215"/>
                  <a:pt x="4687516" y="275053"/>
                </a:cubicBezTo>
                <a:cubicBezTo>
                  <a:pt x="4684350" y="275053"/>
                  <a:pt x="4682767" y="273472"/>
                  <a:pt x="4681184" y="271892"/>
                </a:cubicBezTo>
                <a:cubicBezTo>
                  <a:pt x="4687516" y="271892"/>
                  <a:pt x="4687516" y="273472"/>
                  <a:pt x="4689099" y="268730"/>
                </a:cubicBezTo>
                <a:cubicBezTo>
                  <a:pt x="4689099" y="270310"/>
                  <a:pt x="4690682" y="271892"/>
                  <a:pt x="4692265" y="273472"/>
                </a:cubicBezTo>
                <a:cubicBezTo>
                  <a:pt x="4692265" y="267149"/>
                  <a:pt x="4698597" y="273472"/>
                  <a:pt x="4700180" y="273472"/>
                </a:cubicBezTo>
                <a:cubicBezTo>
                  <a:pt x="4701763" y="268730"/>
                  <a:pt x="4693848" y="268730"/>
                  <a:pt x="4698597" y="267149"/>
                </a:cubicBezTo>
                <a:cubicBezTo>
                  <a:pt x="4698597" y="267149"/>
                  <a:pt x="4698597" y="268730"/>
                  <a:pt x="4698597" y="268730"/>
                </a:cubicBezTo>
                <a:cubicBezTo>
                  <a:pt x="4701763" y="265568"/>
                  <a:pt x="4697014" y="267149"/>
                  <a:pt x="4697014" y="263988"/>
                </a:cubicBezTo>
                <a:cubicBezTo>
                  <a:pt x="4698597" y="263988"/>
                  <a:pt x="4698597" y="262406"/>
                  <a:pt x="4700180" y="260826"/>
                </a:cubicBezTo>
                <a:cubicBezTo>
                  <a:pt x="4698597" y="265568"/>
                  <a:pt x="4704928" y="263988"/>
                  <a:pt x="4704928" y="267149"/>
                </a:cubicBezTo>
                <a:cubicBezTo>
                  <a:pt x="4705720" y="267149"/>
                  <a:pt x="4707303" y="267544"/>
                  <a:pt x="4708688" y="267544"/>
                </a:cubicBezTo>
                <a:lnTo>
                  <a:pt x="4711086" y="265702"/>
                </a:lnTo>
                <a:lnTo>
                  <a:pt x="4717988" y="266359"/>
                </a:lnTo>
                <a:cubicBezTo>
                  <a:pt x="4721549" y="267544"/>
                  <a:pt x="4725507" y="268730"/>
                  <a:pt x="4728673" y="267149"/>
                </a:cubicBezTo>
                <a:cubicBezTo>
                  <a:pt x="4728673" y="273472"/>
                  <a:pt x="4736588" y="270310"/>
                  <a:pt x="4738171" y="273472"/>
                </a:cubicBezTo>
                <a:lnTo>
                  <a:pt x="4738171" y="271892"/>
                </a:lnTo>
                <a:cubicBezTo>
                  <a:pt x="4744502" y="273472"/>
                  <a:pt x="4755583" y="270310"/>
                  <a:pt x="4755583" y="276634"/>
                </a:cubicBezTo>
                <a:cubicBezTo>
                  <a:pt x="4755583" y="275053"/>
                  <a:pt x="4757166" y="273472"/>
                  <a:pt x="4758749" y="273472"/>
                </a:cubicBezTo>
                <a:cubicBezTo>
                  <a:pt x="4757166" y="276634"/>
                  <a:pt x="4760332" y="275053"/>
                  <a:pt x="4760332" y="278215"/>
                </a:cubicBezTo>
                <a:cubicBezTo>
                  <a:pt x="4765081" y="279795"/>
                  <a:pt x="4761915" y="273472"/>
                  <a:pt x="4765081" y="275053"/>
                </a:cubicBezTo>
                <a:cubicBezTo>
                  <a:pt x="4766664" y="275053"/>
                  <a:pt x="4768247" y="276634"/>
                  <a:pt x="4768247" y="278215"/>
                </a:cubicBezTo>
                <a:cubicBezTo>
                  <a:pt x="4780910" y="275053"/>
                  <a:pt x="4796740" y="282957"/>
                  <a:pt x="4807821" y="281377"/>
                </a:cubicBezTo>
                <a:cubicBezTo>
                  <a:pt x="4810986" y="282957"/>
                  <a:pt x="4818901" y="286119"/>
                  <a:pt x="4822067" y="282957"/>
                </a:cubicBezTo>
                <a:cubicBezTo>
                  <a:pt x="4822067" y="282957"/>
                  <a:pt x="4820484" y="281377"/>
                  <a:pt x="4822067" y="281377"/>
                </a:cubicBezTo>
                <a:cubicBezTo>
                  <a:pt x="4823650" y="286119"/>
                  <a:pt x="4833148" y="284537"/>
                  <a:pt x="4836314" y="282957"/>
                </a:cubicBezTo>
                <a:cubicBezTo>
                  <a:pt x="4834731" y="282957"/>
                  <a:pt x="4834731" y="281377"/>
                  <a:pt x="4836314" y="281377"/>
                </a:cubicBezTo>
                <a:cubicBezTo>
                  <a:pt x="4837897" y="281377"/>
                  <a:pt x="4837897" y="282957"/>
                  <a:pt x="4837897" y="286119"/>
                </a:cubicBezTo>
                <a:cubicBezTo>
                  <a:pt x="4841063" y="284537"/>
                  <a:pt x="4842646" y="286119"/>
                  <a:pt x="4844229" y="287699"/>
                </a:cubicBezTo>
                <a:cubicBezTo>
                  <a:pt x="4844229" y="282957"/>
                  <a:pt x="4848977" y="290861"/>
                  <a:pt x="4848977" y="286119"/>
                </a:cubicBezTo>
                <a:cubicBezTo>
                  <a:pt x="4847394" y="284537"/>
                  <a:pt x="4844229" y="286119"/>
                  <a:pt x="4845812" y="282957"/>
                </a:cubicBezTo>
                <a:cubicBezTo>
                  <a:pt x="4850560" y="282957"/>
                  <a:pt x="4852143" y="279795"/>
                  <a:pt x="4855309" y="278215"/>
                </a:cubicBezTo>
                <a:cubicBezTo>
                  <a:pt x="4856892" y="281377"/>
                  <a:pt x="4861641" y="281377"/>
                  <a:pt x="4864807" y="282957"/>
                </a:cubicBezTo>
                <a:cubicBezTo>
                  <a:pt x="4864807" y="284537"/>
                  <a:pt x="4869556" y="287699"/>
                  <a:pt x="4871139" y="286119"/>
                </a:cubicBezTo>
                <a:cubicBezTo>
                  <a:pt x="4869556" y="286119"/>
                  <a:pt x="4869556" y="284537"/>
                  <a:pt x="4869556" y="282957"/>
                </a:cubicBezTo>
                <a:cubicBezTo>
                  <a:pt x="4871139" y="286119"/>
                  <a:pt x="4875888" y="286119"/>
                  <a:pt x="4879054" y="287699"/>
                </a:cubicBezTo>
                <a:cubicBezTo>
                  <a:pt x="4880637" y="287699"/>
                  <a:pt x="4883802" y="287699"/>
                  <a:pt x="4885385" y="287699"/>
                </a:cubicBezTo>
                <a:cubicBezTo>
                  <a:pt x="4891717" y="290861"/>
                  <a:pt x="4901215" y="290861"/>
                  <a:pt x="4905964" y="294022"/>
                </a:cubicBezTo>
                <a:cubicBezTo>
                  <a:pt x="4907547" y="294022"/>
                  <a:pt x="4909130" y="294022"/>
                  <a:pt x="4912296" y="294022"/>
                </a:cubicBezTo>
                <a:cubicBezTo>
                  <a:pt x="4912296" y="295603"/>
                  <a:pt x="4921793" y="297184"/>
                  <a:pt x="4920210" y="292441"/>
                </a:cubicBezTo>
                <a:cubicBezTo>
                  <a:pt x="4917045" y="287699"/>
                  <a:pt x="4912296" y="294022"/>
                  <a:pt x="4912296" y="289280"/>
                </a:cubicBezTo>
                <a:cubicBezTo>
                  <a:pt x="4917045" y="289280"/>
                  <a:pt x="4921793" y="287699"/>
                  <a:pt x="4924959" y="290861"/>
                </a:cubicBezTo>
                <a:cubicBezTo>
                  <a:pt x="4926542" y="290861"/>
                  <a:pt x="4929708" y="290861"/>
                  <a:pt x="4932874" y="290861"/>
                </a:cubicBezTo>
                <a:cubicBezTo>
                  <a:pt x="4932874" y="294022"/>
                  <a:pt x="4932874" y="295603"/>
                  <a:pt x="4932874" y="298764"/>
                </a:cubicBezTo>
                <a:cubicBezTo>
                  <a:pt x="4936040" y="311410"/>
                  <a:pt x="4939206" y="325637"/>
                  <a:pt x="4945538" y="335122"/>
                </a:cubicBezTo>
                <a:cubicBezTo>
                  <a:pt x="4945538" y="328799"/>
                  <a:pt x="4942372" y="327219"/>
                  <a:pt x="4942372" y="324057"/>
                </a:cubicBezTo>
                <a:cubicBezTo>
                  <a:pt x="4942372" y="311410"/>
                  <a:pt x="4939206" y="301926"/>
                  <a:pt x="4936040" y="290861"/>
                </a:cubicBezTo>
                <a:cubicBezTo>
                  <a:pt x="4947121" y="292441"/>
                  <a:pt x="4958201" y="294022"/>
                  <a:pt x="4966116" y="295603"/>
                </a:cubicBezTo>
                <a:cubicBezTo>
                  <a:pt x="4970865" y="297184"/>
                  <a:pt x="4974031" y="290861"/>
                  <a:pt x="4975614" y="295603"/>
                </a:cubicBezTo>
                <a:cubicBezTo>
                  <a:pt x="4974031" y="295603"/>
                  <a:pt x="4972448" y="295603"/>
                  <a:pt x="4972448" y="297184"/>
                </a:cubicBezTo>
                <a:cubicBezTo>
                  <a:pt x="4978780" y="297184"/>
                  <a:pt x="4986695" y="295603"/>
                  <a:pt x="4993026" y="300345"/>
                </a:cubicBezTo>
                <a:cubicBezTo>
                  <a:pt x="4996192" y="300345"/>
                  <a:pt x="4994609" y="297184"/>
                  <a:pt x="4997775" y="297184"/>
                </a:cubicBezTo>
                <a:cubicBezTo>
                  <a:pt x="4997775" y="300345"/>
                  <a:pt x="5000941" y="298764"/>
                  <a:pt x="5000941" y="300345"/>
                </a:cubicBezTo>
                <a:cubicBezTo>
                  <a:pt x="5007273" y="298764"/>
                  <a:pt x="5013605" y="303507"/>
                  <a:pt x="5016771" y="300345"/>
                </a:cubicBezTo>
                <a:cubicBezTo>
                  <a:pt x="5010439" y="300345"/>
                  <a:pt x="5007273" y="294022"/>
                  <a:pt x="5000941" y="295603"/>
                </a:cubicBezTo>
                <a:cubicBezTo>
                  <a:pt x="5000941" y="294022"/>
                  <a:pt x="5002524" y="294022"/>
                  <a:pt x="5000941" y="294022"/>
                </a:cubicBezTo>
                <a:cubicBezTo>
                  <a:pt x="5000941" y="297184"/>
                  <a:pt x="4997775" y="290861"/>
                  <a:pt x="4994609" y="292441"/>
                </a:cubicBezTo>
                <a:cubicBezTo>
                  <a:pt x="4988278" y="294022"/>
                  <a:pt x="4988278" y="294022"/>
                  <a:pt x="4980363" y="292441"/>
                </a:cubicBezTo>
                <a:cubicBezTo>
                  <a:pt x="4978780" y="287699"/>
                  <a:pt x="4969282" y="282957"/>
                  <a:pt x="4964533" y="286119"/>
                </a:cubicBezTo>
                <a:cubicBezTo>
                  <a:pt x="4966116" y="286119"/>
                  <a:pt x="4969282" y="289280"/>
                  <a:pt x="4966116" y="289280"/>
                </a:cubicBezTo>
                <a:cubicBezTo>
                  <a:pt x="4962950" y="287699"/>
                  <a:pt x="4956618" y="289280"/>
                  <a:pt x="4955035" y="284537"/>
                </a:cubicBezTo>
                <a:cubicBezTo>
                  <a:pt x="4958201" y="282957"/>
                  <a:pt x="4958201" y="287699"/>
                  <a:pt x="4961367" y="286119"/>
                </a:cubicBezTo>
                <a:cubicBezTo>
                  <a:pt x="4962950" y="282957"/>
                  <a:pt x="4956618" y="286119"/>
                  <a:pt x="4958201" y="281377"/>
                </a:cubicBezTo>
                <a:cubicBezTo>
                  <a:pt x="4953453" y="284537"/>
                  <a:pt x="4947121" y="279795"/>
                  <a:pt x="4943955" y="286119"/>
                </a:cubicBezTo>
                <a:cubicBezTo>
                  <a:pt x="4939206" y="286119"/>
                  <a:pt x="4937623" y="286119"/>
                  <a:pt x="4934457" y="284537"/>
                </a:cubicBezTo>
                <a:cubicBezTo>
                  <a:pt x="4934457" y="284537"/>
                  <a:pt x="4934457" y="282957"/>
                  <a:pt x="4934457" y="281377"/>
                </a:cubicBezTo>
                <a:cubicBezTo>
                  <a:pt x="4931291" y="275053"/>
                  <a:pt x="4931291" y="267149"/>
                  <a:pt x="4928125" y="260826"/>
                </a:cubicBezTo>
                <a:cubicBezTo>
                  <a:pt x="4926542" y="252922"/>
                  <a:pt x="4923376" y="248180"/>
                  <a:pt x="4921793" y="241857"/>
                </a:cubicBezTo>
                <a:cubicBezTo>
                  <a:pt x="4921793" y="240277"/>
                  <a:pt x="4921793" y="238695"/>
                  <a:pt x="4921793" y="237115"/>
                </a:cubicBezTo>
                <a:cubicBezTo>
                  <a:pt x="4942372" y="238695"/>
                  <a:pt x="4964533" y="241857"/>
                  <a:pt x="4985112" y="243437"/>
                </a:cubicBezTo>
                <a:cubicBezTo>
                  <a:pt x="4986695" y="243437"/>
                  <a:pt x="4988278" y="243437"/>
                  <a:pt x="4988278" y="243437"/>
                </a:cubicBezTo>
                <a:cubicBezTo>
                  <a:pt x="4989861" y="245019"/>
                  <a:pt x="4991443" y="246599"/>
                  <a:pt x="4993026" y="246599"/>
                </a:cubicBezTo>
                <a:cubicBezTo>
                  <a:pt x="4993026" y="246599"/>
                  <a:pt x="4994609" y="245019"/>
                  <a:pt x="4994609" y="243437"/>
                </a:cubicBezTo>
                <a:cubicBezTo>
                  <a:pt x="5005690" y="243437"/>
                  <a:pt x="5015188" y="248180"/>
                  <a:pt x="5027851" y="246599"/>
                </a:cubicBezTo>
                <a:cubicBezTo>
                  <a:pt x="5029434" y="248180"/>
                  <a:pt x="5032600" y="248180"/>
                  <a:pt x="5034183" y="249761"/>
                </a:cubicBezTo>
                <a:cubicBezTo>
                  <a:pt x="5034183" y="251342"/>
                  <a:pt x="5034183" y="252922"/>
                  <a:pt x="5034183" y="254503"/>
                </a:cubicBezTo>
                <a:cubicBezTo>
                  <a:pt x="5032600" y="257664"/>
                  <a:pt x="5031017" y="267149"/>
                  <a:pt x="5032600" y="267149"/>
                </a:cubicBezTo>
                <a:cubicBezTo>
                  <a:pt x="5032600" y="270310"/>
                  <a:pt x="5026269" y="279795"/>
                  <a:pt x="5032600" y="279795"/>
                </a:cubicBezTo>
                <a:cubicBezTo>
                  <a:pt x="5037349" y="278215"/>
                  <a:pt x="5035766" y="270310"/>
                  <a:pt x="5035766" y="263988"/>
                </a:cubicBezTo>
                <a:cubicBezTo>
                  <a:pt x="5037349" y="259246"/>
                  <a:pt x="5037349" y="254503"/>
                  <a:pt x="5038932" y="249761"/>
                </a:cubicBezTo>
                <a:cubicBezTo>
                  <a:pt x="5048430" y="251342"/>
                  <a:pt x="5061094" y="249761"/>
                  <a:pt x="5069008" y="252922"/>
                </a:cubicBezTo>
                <a:cubicBezTo>
                  <a:pt x="5072174" y="251342"/>
                  <a:pt x="5075340" y="251342"/>
                  <a:pt x="5080089" y="252922"/>
                </a:cubicBezTo>
                <a:cubicBezTo>
                  <a:pt x="5080089" y="252922"/>
                  <a:pt x="5080089" y="254503"/>
                  <a:pt x="5080089" y="256084"/>
                </a:cubicBezTo>
                <a:cubicBezTo>
                  <a:pt x="5076923" y="259246"/>
                  <a:pt x="5075340" y="265568"/>
                  <a:pt x="5073757" y="270310"/>
                </a:cubicBezTo>
                <a:cubicBezTo>
                  <a:pt x="5075340" y="279795"/>
                  <a:pt x="5067425" y="290861"/>
                  <a:pt x="5078506" y="290861"/>
                </a:cubicBezTo>
                <a:cubicBezTo>
                  <a:pt x="5076923" y="276634"/>
                  <a:pt x="5080089" y="265568"/>
                  <a:pt x="5083255" y="252922"/>
                </a:cubicBezTo>
                <a:cubicBezTo>
                  <a:pt x="5088004" y="254503"/>
                  <a:pt x="5095919" y="256084"/>
                  <a:pt x="5102250" y="256084"/>
                </a:cubicBezTo>
                <a:cubicBezTo>
                  <a:pt x="5116497" y="256084"/>
                  <a:pt x="5129161" y="257664"/>
                  <a:pt x="5141824" y="257664"/>
                </a:cubicBezTo>
                <a:cubicBezTo>
                  <a:pt x="5144990" y="259246"/>
                  <a:pt x="5151322" y="257664"/>
                  <a:pt x="5154488" y="259246"/>
                </a:cubicBezTo>
                <a:cubicBezTo>
                  <a:pt x="5157654" y="259246"/>
                  <a:pt x="5159237" y="260826"/>
                  <a:pt x="5162403" y="260826"/>
                </a:cubicBezTo>
                <a:cubicBezTo>
                  <a:pt x="5171900" y="257664"/>
                  <a:pt x="5173483" y="262406"/>
                  <a:pt x="5181398" y="260826"/>
                </a:cubicBezTo>
                <a:cubicBezTo>
                  <a:pt x="5189313" y="265568"/>
                  <a:pt x="5205143" y="262406"/>
                  <a:pt x="5216223" y="263988"/>
                </a:cubicBezTo>
                <a:cubicBezTo>
                  <a:pt x="5220972" y="263988"/>
                  <a:pt x="5224138" y="265568"/>
                  <a:pt x="5227304" y="265568"/>
                </a:cubicBezTo>
                <a:cubicBezTo>
                  <a:pt x="5227304" y="265568"/>
                  <a:pt x="5227304" y="263988"/>
                  <a:pt x="5227304" y="263988"/>
                </a:cubicBezTo>
                <a:cubicBezTo>
                  <a:pt x="5230470" y="263988"/>
                  <a:pt x="5233636" y="263988"/>
                  <a:pt x="5235219" y="262406"/>
                </a:cubicBezTo>
                <a:cubicBezTo>
                  <a:pt x="5241551" y="267149"/>
                  <a:pt x="5247882" y="260826"/>
                  <a:pt x="5255797" y="267149"/>
                </a:cubicBezTo>
                <a:cubicBezTo>
                  <a:pt x="5257380" y="260826"/>
                  <a:pt x="5258963" y="265568"/>
                  <a:pt x="5262129" y="262406"/>
                </a:cubicBezTo>
                <a:cubicBezTo>
                  <a:pt x="5266878" y="265568"/>
                  <a:pt x="5276376" y="263988"/>
                  <a:pt x="5281124" y="262406"/>
                </a:cubicBezTo>
                <a:cubicBezTo>
                  <a:pt x="5287456" y="265568"/>
                  <a:pt x="5293788" y="262406"/>
                  <a:pt x="5300120" y="263988"/>
                </a:cubicBezTo>
                <a:cubicBezTo>
                  <a:pt x="5301703" y="263988"/>
                  <a:pt x="5301703" y="262406"/>
                  <a:pt x="5303286" y="262406"/>
                </a:cubicBezTo>
                <a:cubicBezTo>
                  <a:pt x="5303286" y="265568"/>
                  <a:pt x="5306452" y="263988"/>
                  <a:pt x="5308035" y="265568"/>
                </a:cubicBezTo>
                <a:cubicBezTo>
                  <a:pt x="5315949" y="260826"/>
                  <a:pt x="5323864" y="268730"/>
                  <a:pt x="5330196" y="265568"/>
                </a:cubicBezTo>
                <a:cubicBezTo>
                  <a:pt x="5346026" y="267149"/>
                  <a:pt x="5358689" y="267149"/>
                  <a:pt x="5371353" y="263988"/>
                </a:cubicBezTo>
                <a:cubicBezTo>
                  <a:pt x="5368187" y="262406"/>
                  <a:pt x="5361855" y="262406"/>
                  <a:pt x="5360272" y="259246"/>
                </a:cubicBezTo>
                <a:cubicBezTo>
                  <a:pt x="5365021" y="256084"/>
                  <a:pt x="5372936" y="259246"/>
                  <a:pt x="5379268" y="256084"/>
                </a:cubicBezTo>
                <a:cubicBezTo>
                  <a:pt x="5374519" y="256084"/>
                  <a:pt x="5376102" y="254503"/>
                  <a:pt x="5376102" y="249761"/>
                </a:cubicBezTo>
                <a:cubicBezTo>
                  <a:pt x="5368187" y="248180"/>
                  <a:pt x="5361855" y="248180"/>
                  <a:pt x="5353940" y="249761"/>
                </a:cubicBezTo>
                <a:cubicBezTo>
                  <a:pt x="5355523" y="246599"/>
                  <a:pt x="5352357" y="246599"/>
                  <a:pt x="5350774" y="246599"/>
                </a:cubicBezTo>
                <a:cubicBezTo>
                  <a:pt x="5341277" y="248180"/>
                  <a:pt x="5328613" y="246599"/>
                  <a:pt x="5317532" y="243437"/>
                </a:cubicBezTo>
                <a:cubicBezTo>
                  <a:pt x="5317532" y="245019"/>
                  <a:pt x="5317532" y="246599"/>
                  <a:pt x="5315949" y="246599"/>
                </a:cubicBezTo>
                <a:cubicBezTo>
                  <a:pt x="5315949" y="245019"/>
                  <a:pt x="5314366" y="243437"/>
                  <a:pt x="5312784" y="243437"/>
                </a:cubicBezTo>
                <a:cubicBezTo>
                  <a:pt x="5298537" y="243437"/>
                  <a:pt x="5292205" y="243437"/>
                  <a:pt x="5274793" y="241857"/>
                </a:cubicBezTo>
                <a:cubicBezTo>
                  <a:pt x="5270044" y="240277"/>
                  <a:pt x="5260546" y="237115"/>
                  <a:pt x="5254214" y="238695"/>
                </a:cubicBezTo>
                <a:cubicBezTo>
                  <a:pt x="5251048" y="237115"/>
                  <a:pt x="5255797" y="235534"/>
                  <a:pt x="5252631" y="235534"/>
                </a:cubicBezTo>
                <a:cubicBezTo>
                  <a:pt x="5252631" y="238695"/>
                  <a:pt x="5246299" y="235534"/>
                  <a:pt x="5244716" y="233953"/>
                </a:cubicBezTo>
                <a:cubicBezTo>
                  <a:pt x="5247882" y="233953"/>
                  <a:pt x="5247882" y="233953"/>
                  <a:pt x="5249465" y="232373"/>
                </a:cubicBezTo>
                <a:cubicBezTo>
                  <a:pt x="5252631" y="233953"/>
                  <a:pt x="5254214" y="232373"/>
                  <a:pt x="5258963" y="232373"/>
                </a:cubicBezTo>
                <a:cubicBezTo>
                  <a:pt x="5262129" y="232373"/>
                  <a:pt x="5262129" y="233953"/>
                  <a:pt x="5265295" y="233953"/>
                </a:cubicBezTo>
                <a:cubicBezTo>
                  <a:pt x="5273210" y="232373"/>
                  <a:pt x="5277959" y="235534"/>
                  <a:pt x="5285873" y="233953"/>
                </a:cubicBezTo>
                <a:cubicBezTo>
                  <a:pt x="5287456" y="233953"/>
                  <a:pt x="5287456" y="235534"/>
                  <a:pt x="5290622" y="235534"/>
                </a:cubicBezTo>
                <a:cubicBezTo>
                  <a:pt x="5292205" y="235534"/>
                  <a:pt x="5293788" y="235534"/>
                  <a:pt x="5295371" y="235534"/>
                </a:cubicBezTo>
                <a:cubicBezTo>
                  <a:pt x="5296954" y="235534"/>
                  <a:pt x="5300120" y="235534"/>
                  <a:pt x="5298537" y="233953"/>
                </a:cubicBezTo>
                <a:cubicBezTo>
                  <a:pt x="5292205" y="235534"/>
                  <a:pt x="5292205" y="232373"/>
                  <a:pt x="5295371" y="230792"/>
                </a:cubicBezTo>
                <a:cubicBezTo>
                  <a:pt x="5282707" y="229211"/>
                  <a:pt x="5268461" y="226050"/>
                  <a:pt x="5255797" y="229211"/>
                </a:cubicBezTo>
                <a:cubicBezTo>
                  <a:pt x="5251048" y="224468"/>
                  <a:pt x="5241551" y="226050"/>
                  <a:pt x="5233636" y="224468"/>
                </a:cubicBezTo>
                <a:cubicBezTo>
                  <a:pt x="5235219" y="221307"/>
                  <a:pt x="5230470" y="222888"/>
                  <a:pt x="5230470" y="221307"/>
                </a:cubicBezTo>
                <a:cubicBezTo>
                  <a:pt x="5214640" y="222888"/>
                  <a:pt x="5197228" y="214984"/>
                  <a:pt x="5182981" y="218146"/>
                </a:cubicBezTo>
                <a:cubicBezTo>
                  <a:pt x="5173483" y="214984"/>
                  <a:pt x="5163986" y="214984"/>
                  <a:pt x="5154488" y="213403"/>
                </a:cubicBezTo>
                <a:cubicBezTo>
                  <a:pt x="5152905" y="211822"/>
                  <a:pt x="5151322" y="211822"/>
                  <a:pt x="5149739" y="213403"/>
                </a:cubicBezTo>
                <a:cubicBezTo>
                  <a:pt x="5148156" y="213403"/>
                  <a:pt x="5146573" y="211822"/>
                  <a:pt x="5143407" y="211822"/>
                </a:cubicBezTo>
                <a:cubicBezTo>
                  <a:pt x="5143407" y="213403"/>
                  <a:pt x="5143407" y="214984"/>
                  <a:pt x="5143407" y="214984"/>
                </a:cubicBezTo>
                <a:cubicBezTo>
                  <a:pt x="5140241" y="211822"/>
                  <a:pt x="5137075" y="211822"/>
                  <a:pt x="5135492" y="214984"/>
                </a:cubicBezTo>
                <a:cubicBezTo>
                  <a:pt x="5135492" y="213403"/>
                  <a:pt x="5135492" y="213403"/>
                  <a:pt x="5135492" y="211822"/>
                </a:cubicBezTo>
                <a:cubicBezTo>
                  <a:pt x="5127578" y="213403"/>
                  <a:pt x="5124412" y="208661"/>
                  <a:pt x="5119663" y="208661"/>
                </a:cubicBezTo>
                <a:cubicBezTo>
                  <a:pt x="5116497" y="211822"/>
                  <a:pt x="5114914" y="208661"/>
                  <a:pt x="5111748" y="211822"/>
                </a:cubicBezTo>
                <a:cubicBezTo>
                  <a:pt x="5110165" y="211822"/>
                  <a:pt x="5106999" y="211822"/>
                  <a:pt x="5108582" y="207080"/>
                </a:cubicBezTo>
                <a:cubicBezTo>
                  <a:pt x="5106999" y="207080"/>
                  <a:pt x="5105416" y="208661"/>
                  <a:pt x="5103833" y="208661"/>
                </a:cubicBezTo>
                <a:cubicBezTo>
                  <a:pt x="5106999" y="205499"/>
                  <a:pt x="5103833" y="205499"/>
                  <a:pt x="5102250" y="205499"/>
                </a:cubicBezTo>
                <a:cubicBezTo>
                  <a:pt x="5100667" y="208661"/>
                  <a:pt x="5095919" y="205499"/>
                  <a:pt x="5095919" y="207080"/>
                </a:cubicBezTo>
                <a:cubicBezTo>
                  <a:pt x="5094336" y="207080"/>
                  <a:pt x="5094336" y="208661"/>
                  <a:pt x="5092753" y="208661"/>
                </a:cubicBezTo>
                <a:cubicBezTo>
                  <a:pt x="5092753" y="208661"/>
                  <a:pt x="5089587" y="208661"/>
                  <a:pt x="5088004" y="207080"/>
                </a:cubicBezTo>
                <a:cubicBezTo>
                  <a:pt x="5083255" y="207080"/>
                  <a:pt x="5080089" y="203919"/>
                  <a:pt x="5078506" y="202338"/>
                </a:cubicBezTo>
                <a:cubicBezTo>
                  <a:pt x="5072174" y="202338"/>
                  <a:pt x="5062676" y="208661"/>
                  <a:pt x="5056345" y="203919"/>
                </a:cubicBezTo>
                <a:cubicBezTo>
                  <a:pt x="5056345" y="211822"/>
                  <a:pt x="5050013" y="202338"/>
                  <a:pt x="5048430" y="207080"/>
                </a:cubicBezTo>
                <a:cubicBezTo>
                  <a:pt x="5045264" y="207080"/>
                  <a:pt x="5048430" y="200757"/>
                  <a:pt x="5045264" y="200757"/>
                </a:cubicBezTo>
                <a:cubicBezTo>
                  <a:pt x="5040515" y="205499"/>
                  <a:pt x="5032600" y="200757"/>
                  <a:pt x="5026269" y="200757"/>
                </a:cubicBezTo>
                <a:cubicBezTo>
                  <a:pt x="5026269" y="199177"/>
                  <a:pt x="5027851" y="199177"/>
                  <a:pt x="5026269" y="199177"/>
                </a:cubicBezTo>
                <a:cubicBezTo>
                  <a:pt x="5024686" y="200757"/>
                  <a:pt x="5021520" y="202338"/>
                  <a:pt x="5016771" y="200757"/>
                </a:cubicBezTo>
                <a:cubicBezTo>
                  <a:pt x="5012022" y="197595"/>
                  <a:pt x="5000941" y="199177"/>
                  <a:pt x="4996192" y="196015"/>
                </a:cubicBezTo>
                <a:cubicBezTo>
                  <a:pt x="4993026" y="196015"/>
                  <a:pt x="4993026" y="197595"/>
                  <a:pt x="4989861" y="197595"/>
                </a:cubicBezTo>
                <a:cubicBezTo>
                  <a:pt x="4989861" y="196015"/>
                  <a:pt x="4988278" y="194435"/>
                  <a:pt x="4986695" y="194435"/>
                </a:cubicBezTo>
                <a:cubicBezTo>
                  <a:pt x="4978780" y="196015"/>
                  <a:pt x="4977197" y="191273"/>
                  <a:pt x="4969282" y="192853"/>
                </a:cubicBezTo>
                <a:cubicBezTo>
                  <a:pt x="4967699" y="191273"/>
                  <a:pt x="4967699" y="189692"/>
                  <a:pt x="4967699" y="189692"/>
                </a:cubicBezTo>
                <a:cubicBezTo>
                  <a:pt x="4964533" y="191273"/>
                  <a:pt x="4955035" y="186530"/>
                  <a:pt x="4950287" y="188111"/>
                </a:cubicBezTo>
                <a:cubicBezTo>
                  <a:pt x="4948704" y="188111"/>
                  <a:pt x="4947121" y="186530"/>
                  <a:pt x="4945538" y="186530"/>
                </a:cubicBezTo>
                <a:cubicBezTo>
                  <a:pt x="4943955" y="180207"/>
                  <a:pt x="4942372" y="175465"/>
                  <a:pt x="4942372" y="169142"/>
                </a:cubicBezTo>
                <a:cubicBezTo>
                  <a:pt x="4942372" y="169142"/>
                  <a:pt x="4943955" y="170722"/>
                  <a:pt x="4943955" y="170722"/>
                </a:cubicBezTo>
                <a:cubicBezTo>
                  <a:pt x="4953453" y="169142"/>
                  <a:pt x="4964533" y="173884"/>
                  <a:pt x="4974031" y="173884"/>
                </a:cubicBezTo>
                <a:cubicBezTo>
                  <a:pt x="4977197" y="173884"/>
                  <a:pt x="4977197" y="172304"/>
                  <a:pt x="4980363" y="172304"/>
                </a:cubicBezTo>
                <a:cubicBezTo>
                  <a:pt x="4991443" y="173884"/>
                  <a:pt x="5000941" y="178626"/>
                  <a:pt x="5013605" y="177046"/>
                </a:cubicBezTo>
                <a:cubicBezTo>
                  <a:pt x="5016771" y="180207"/>
                  <a:pt x="5019937" y="178626"/>
                  <a:pt x="5023103" y="178626"/>
                </a:cubicBezTo>
                <a:cubicBezTo>
                  <a:pt x="5034183" y="180207"/>
                  <a:pt x="5043681" y="184949"/>
                  <a:pt x="5050013" y="184949"/>
                </a:cubicBezTo>
                <a:cubicBezTo>
                  <a:pt x="5050013" y="186530"/>
                  <a:pt x="5054762" y="184949"/>
                  <a:pt x="5054762" y="188111"/>
                </a:cubicBezTo>
                <a:cubicBezTo>
                  <a:pt x="5056345" y="188111"/>
                  <a:pt x="5056345" y="186530"/>
                  <a:pt x="5059511" y="186530"/>
                </a:cubicBezTo>
                <a:cubicBezTo>
                  <a:pt x="5059511" y="189692"/>
                  <a:pt x="5065842" y="188111"/>
                  <a:pt x="5067425" y="189692"/>
                </a:cubicBezTo>
                <a:cubicBezTo>
                  <a:pt x="5081672" y="191273"/>
                  <a:pt x="5086421" y="192853"/>
                  <a:pt x="5102250" y="194435"/>
                </a:cubicBezTo>
                <a:cubicBezTo>
                  <a:pt x="5103833" y="194435"/>
                  <a:pt x="5106999" y="194435"/>
                  <a:pt x="5110165" y="194435"/>
                </a:cubicBezTo>
                <a:cubicBezTo>
                  <a:pt x="5116497" y="196015"/>
                  <a:pt x="5124412" y="196015"/>
                  <a:pt x="5129161" y="197595"/>
                </a:cubicBezTo>
                <a:cubicBezTo>
                  <a:pt x="5130744" y="197595"/>
                  <a:pt x="5132327" y="196015"/>
                  <a:pt x="5135492" y="196015"/>
                </a:cubicBezTo>
                <a:cubicBezTo>
                  <a:pt x="5140241" y="199177"/>
                  <a:pt x="5144990" y="199177"/>
                  <a:pt x="5151322" y="196015"/>
                </a:cubicBezTo>
                <a:cubicBezTo>
                  <a:pt x="5151322" y="197595"/>
                  <a:pt x="5151322" y="199177"/>
                  <a:pt x="5152905" y="200757"/>
                </a:cubicBezTo>
                <a:cubicBezTo>
                  <a:pt x="5157654" y="197595"/>
                  <a:pt x="5160820" y="200757"/>
                  <a:pt x="5165569" y="200757"/>
                </a:cubicBezTo>
                <a:cubicBezTo>
                  <a:pt x="5184564" y="200757"/>
                  <a:pt x="5200394" y="205499"/>
                  <a:pt x="5220972" y="207080"/>
                </a:cubicBezTo>
                <a:cubicBezTo>
                  <a:pt x="5225721" y="205499"/>
                  <a:pt x="5232053" y="208661"/>
                  <a:pt x="5235219" y="207080"/>
                </a:cubicBezTo>
                <a:cubicBezTo>
                  <a:pt x="5228887" y="202338"/>
                  <a:pt x="5214640" y="207080"/>
                  <a:pt x="5209891" y="200757"/>
                </a:cubicBezTo>
                <a:cubicBezTo>
                  <a:pt x="5209891" y="200757"/>
                  <a:pt x="5209891" y="202338"/>
                  <a:pt x="5208308" y="202338"/>
                </a:cubicBezTo>
                <a:cubicBezTo>
                  <a:pt x="5203560" y="200757"/>
                  <a:pt x="5201977" y="196015"/>
                  <a:pt x="5195645" y="199177"/>
                </a:cubicBezTo>
                <a:cubicBezTo>
                  <a:pt x="5195645" y="197595"/>
                  <a:pt x="5195645" y="197595"/>
                  <a:pt x="5195645" y="196015"/>
                </a:cubicBezTo>
                <a:cubicBezTo>
                  <a:pt x="5187730" y="197595"/>
                  <a:pt x="5178232" y="197595"/>
                  <a:pt x="5170317" y="196015"/>
                </a:cubicBezTo>
                <a:cubicBezTo>
                  <a:pt x="5170317" y="196015"/>
                  <a:pt x="5170317" y="196015"/>
                  <a:pt x="5170317" y="192853"/>
                </a:cubicBezTo>
                <a:cubicBezTo>
                  <a:pt x="5171900" y="192853"/>
                  <a:pt x="5173483" y="192853"/>
                  <a:pt x="5175066" y="194435"/>
                </a:cubicBezTo>
                <a:cubicBezTo>
                  <a:pt x="5175066" y="192853"/>
                  <a:pt x="5178232" y="191273"/>
                  <a:pt x="5181398" y="191273"/>
                </a:cubicBezTo>
                <a:cubicBezTo>
                  <a:pt x="5182981" y="192853"/>
                  <a:pt x="5186147" y="192853"/>
                  <a:pt x="5187730" y="194435"/>
                </a:cubicBezTo>
                <a:cubicBezTo>
                  <a:pt x="5189313" y="192853"/>
                  <a:pt x="5189313" y="191273"/>
                  <a:pt x="5192479" y="191273"/>
                </a:cubicBezTo>
                <a:cubicBezTo>
                  <a:pt x="5197228" y="192853"/>
                  <a:pt x="5203560" y="196015"/>
                  <a:pt x="5206725" y="191273"/>
                </a:cubicBezTo>
                <a:cubicBezTo>
                  <a:pt x="5203560" y="189692"/>
                  <a:pt x="5200394" y="189692"/>
                  <a:pt x="5200394" y="186530"/>
                </a:cubicBezTo>
                <a:cubicBezTo>
                  <a:pt x="5203560" y="184949"/>
                  <a:pt x="5203560" y="181788"/>
                  <a:pt x="5205143" y="181788"/>
                </a:cubicBezTo>
                <a:cubicBezTo>
                  <a:pt x="5206725" y="181788"/>
                  <a:pt x="5206725" y="184949"/>
                  <a:pt x="5208308" y="186530"/>
                </a:cubicBezTo>
                <a:cubicBezTo>
                  <a:pt x="5213057" y="181788"/>
                  <a:pt x="5213057" y="186530"/>
                  <a:pt x="5217806" y="188111"/>
                </a:cubicBezTo>
                <a:cubicBezTo>
                  <a:pt x="5220972" y="184949"/>
                  <a:pt x="5216223" y="184949"/>
                  <a:pt x="5219389" y="183369"/>
                </a:cubicBezTo>
                <a:cubicBezTo>
                  <a:pt x="5230470" y="184949"/>
                  <a:pt x="5238385" y="180207"/>
                  <a:pt x="5244716" y="186530"/>
                </a:cubicBezTo>
                <a:cubicBezTo>
                  <a:pt x="5241551" y="186530"/>
                  <a:pt x="5243133" y="192853"/>
                  <a:pt x="5246299" y="191273"/>
                </a:cubicBezTo>
                <a:cubicBezTo>
                  <a:pt x="5247882" y="189692"/>
                  <a:pt x="5244716" y="183369"/>
                  <a:pt x="5246299" y="183369"/>
                </a:cubicBezTo>
                <a:cubicBezTo>
                  <a:pt x="5247882" y="184949"/>
                  <a:pt x="5251048" y="184949"/>
                  <a:pt x="5252631" y="183369"/>
                </a:cubicBezTo>
                <a:cubicBezTo>
                  <a:pt x="5252631" y="184949"/>
                  <a:pt x="5252631" y="186530"/>
                  <a:pt x="5254214" y="184949"/>
                </a:cubicBezTo>
                <a:cubicBezTo>
                  <a:pt x="5257380" y="183369"/>
                  <a:pt x="5252631" y="181788"/>
                  <a:pt x="5255797" y="180207"/>
                </a:cubicBezTo>
                <a:cubicBezTo>
                  <a:pt x="5257380" y="180207"/>
                  <a:pt x="5263712" y="181788"/>
                  <a:pt x="5263712" y="178626"/>
                </a:cubicBezTo>
                <a:cubicBezTo>
                  <a:pt x="5258963" y="178626"/>
                  <a:pt x="5257380" y="178626"/>
                  <a:pt x="5252631" y="177046"/>
                </a:cubicBezTo>
                <a:cubicBezTo>
                  <a:pt x="5251048" y="177046"/>
                  <a:pt x="5252631" y="178626"/>
                  <a:pt x="5251048" y="178626"/>
                </a:cubicBezTo>
                <a:cubicBezTo>
                  <a:pt x="5246299" y="173884"/>
                  <a:pt x="5239968" y="177046"/>
                  <a:pt x="5232053" y="177046"/>
                </a:cubicBezTo>
                <a:cubicBezTo>
                  <a:pt x="5230470" y="177046"/>
                  <a:pt x="5230470" y="172304"/>
                  <a:pt x="5225721" y="173884"/>
                </a:cubicBezTo>
                <a:cubicBezTo>
                  <a:pt x="5219389" y="175465"/>
                  <a:pt x="5216223" y="167561"/>
                  <a:pt x="5211474" y="172304"/>
                </a:cubicBezTo>
                <a:cubicBezTo>
                  <a:pt x="5211474" y="170722"/>
                  <a:pt x="5211474" y="170722"/>
                  <a:pt x="5211474" y="169142"/>
                </a:cubicBezTo>
                <a:cubicBezTo>
                  <a:pt x="5208308" y="169142"/>
                  <a:pt x="5208308" y="172304"/>
                  <a:pt x="5205143" y="170722"/>
                </a:cubicBezTo>
                <a:cubicBezTo>
                  <a:pt x="5203560" y="169142"/>
                  <a:pt x="5203560" y="167561"/>
                  <a:pt x="5201977" y="167561"/>
                </a:cubicBezTo>
                <a:cubicBezTo>
                  <a:pt x="5198811" y="172304"/>
                  <a:pt x="5192479" y="162819"/>
                  <a:pt x="5190896" y="165980"/>
                </a:cubicBezTo>
                <a:cubicBezTo>
                  <a:pt x="5192479" y="165980"/>
                  <a:pt x="5192479" y="167561"/>
                  <a:pt x="5190896" y="167561"/>
                </a:cubicBezTo>
                <a:cubicBezTo>
                  <a:pt x="5187730" y="169142"/>
                  <a:pt x="5187730" y="162819"/>
                  <a:pt x="5186147" y="165980"/>
                </a:cubicBezTo>
                <a:cubicBezTo>
                  <a:pt x="5187730" y="165980"/>
                  <a:pt x="5187730" y="167561"/>
                  <a:pt x="5186147" y="167561"/>
                </a:cubicBezTo>
                <a:cubicBezTo>
                  <a:pt x="5181398" y="165980"/>
                  <a:pt x="5179815" y="169142"/>
                  <a:pt x="5176649" y="165980"/>
                </a:cubicBezTo>
                <a:cubicBezTo>
                  <a:pt x="5176649" y="164400"/>
                  <a:pt x="5178232" y="162819"/>
                  <a:pt x="5178232" y="162819"/>
                </a:cubicBezTo>
                <a:cubicBezTo>
                  <a:pt x="5181398" y="165980"/>
                  <a:pt x="5182981" y="159657"/>
                  <a:pt x="5182981" y="164400"/>
                </a:cubicBezTo>
                <a:cubicBezTo>
                  <a:pt x="5187730" y="165980"/>
                  <a:pt x="5184564" y="159657"/>
                  <a:pt x="5189313" y="161238"/>
                </a:cubicBezTo>
                <a:cubicBezTo>
                  <a:pt x="5195645" y="165980"/>
                  <a:pt x="5205143" y="158077"/>
                  <a:pt x="5209891" y="165980"/>
                </a:cubicBezTo>
                <a:cubicBezTo>
                  <a:pt x="5209891" y="159657"/>
                  <a:pt x="5213057" y="162819"/>
                  <a:pt x="5214640" y="165980"/>
                </a:cubicBezTo>
                <a:cubicBezTo>
                  <a:pt x="5219389" y="162819"/>
                  <a:pt x="5219389" y="154915"/>
                  <a:pt x="5227304" y="154915"/>
                </a:cubicBezTo>
                <a:cubicBezTo>
                  <a:pt x="5233636" y="156495"/>
                  <a:pt x="5235219" y="154915"/>
                  <a:pt x="5239968" y="154915"/>
                </a:cubicBezTo>
                <a:cubicBezTo>
                  <a:pt x="5251048" y="154915"/>
                  <a:pt x="5276376" y="156495"/>
                  <a:pt x="5300120" y="154915"/>
                </a:cubicBezTo>
                <a:cubicBezTo>
                  <a:pt x="5300120" y="156495"/>
                  <a:pt x="5300120" y="156495"/>
                  <a:pt x="5301703" y="156495"/>
                </a:cubicBezTo>
                <a:cubicBezTo>
                  <a:pt x="5301703" y="156495"/>
                  <a:pt x="5301703" y="154915"/>
                  <a:pt x="5301703" y="154915"/>
                </a:cubicBezTo>
                <a:cubicBezTo>
                  <a:pt x="5301703" y="154915"/>
                  <a:pt x="5303286" y="154915"/>
                  <a:pt x="5303286" y="154915"/>
                </a:cubicBezTo>
                <a:cubicBezTo>
                  <a:pt x="5300120" y="156495"/>
                  <a:pt x="5301703" y="161238"/>
                  <a:pt x="5295371" y="161238"/>
                </a:cubicBezTo>
                <a:cubicBezTo>
                  <a:pt x="5296954" y="162819"/>
                  <a:pt x="5298537" y="162819"/>
                  <a:pt x="5298537" y="164400"/>
                </a:cubicBezTo>
                <a:cubicBezTo>
                  <a:pt x="5296954" y="165980"/>
                  <a:pt x="5296954" y="169142"/>
                  <a:pt x="5293788" y="169142"/>
                </a:cubicBezTo>
                <a:cubicBezTo>
                  <a:pt x="5293788" y="173884"/>
                  <a:pt x="5298537" y="172304"/>
                  <a:pt x="5296954" y="177046"/>
                </a:cubicBezTo>
                <a:cubicBezTo>
                  <a:pt x="5296954" y="180207"/>
                  <a:pt x="5293788" y="178626"/>
                  <a:pt x="5295371" y="181788"/>
                </a:cubicBezTo>
                <a:cubicBezTo>
                  <a:pt x="5300120" y="180207"/>
                  <a:pt x="5298537" y="186530"/>
                  <a:pt x="5298537" y="189692"/>
                </a:cubicBezTo>
                <a:cubicBezTo>
                  <a:pt x="5295371" y="189692"/>
                  <a:pt x="5293788" y="189692"/>
                  <a:pt x="5293788" y="192853"/>
                </a:cubicBezTo>
                <a:cubicBezTo>
                  <a:pt x="5295371" y="192853"/>
                  <a:pt x="5300120" y="191273"/>
                  <a:pt x="5300120" y="194435"/>
                </a:cubicBezTo>
                <a:cubicBezTo>
                  <a:pt x="5298537" y="196015"/>
                  <a:pt x="5292205" y="199177"/>
                  <a:pt x="5296954" y="200757"/>
                </a:cubicBezTo>
                <a:cubicBezTo>
                  <a:pt x="5296954" y="200757"/>
                  <a:pt x="5296954" y="199177"/>
                  <a:pt x="5298537" y="199177"/>
                </a:cubicBezTo>
                <a:cubicBezTo>
                  <a:pt x="5303286" y="197595"/>
                  <a:pt x="5303286" y="194435"/>
                  <a:pt x="5308035" y="194435"/>
                </a:cubicBezTo>
                <a:cubicBezTo>
                  <a:pt x="5309618" y="196015"/>
                  <a:pt x="5315949" y="194435"/>
                  <a:pt x="5315949" y="197595"/>
                </a:cubicBezTo>
                <a:cubicBezTo>
                  <a:pt x="5315949" y="197595"/>
                  <a:pt x="5315949" y="199177"/>
                  <a:pt x="5317532" y="199177"/>
                </a:cubicBezTo>
                <a:cubicBezTo>
                  <a:pt x="5320698" y="197595"/>
                  <a:pt x="5319115" y="194435"/>
                  <a:pt x="5322281" y="194435"/>
                </a:cubicBezTo>
                <a:cubicBezTo>
                  <a:pt x="5327030" y="194435"/>
                  <a:pt x="5323864" y="200757"/>
                  <a:pt x="5327030" y="200757"/>
                </a:cubicBezTo>
                <a:cubicBezTo>
                  <a:pt x="5327030" y="196015"/>
                  <a:pt x="5334945" y="191273"/>
                  <a:pt x="5338111" y="196015"/>
                </a:cubicBezTo>
                <a:cubicBezTo>
                  <a:pt x="5338111" y="186530"/>
                  <a:pt x="5349192" y="184949"/>
                  <a:pt x="5352357" y="191273"/>
                </a:cubicBezTo>
                <a:cubicBezTo>
                  <a:pt x="5352357" y="189692"/>
                  <a:pt x="5352357" y="189692"/>
                  <a:pt x="5350774" y="188111"/>
                </a:cubicBezTo>
                <a:cubicBezTo>
                  <a:pt x="5349192" y="184949"/>
                  <a:pt x="5347609" y="184949"/>
                  <a:pt x="5346026" y="181788"/>
                </a:cubicBezTo>
                <a:cubicBezTo>
                  <a:pt x="5347609" y="178626"/>
                  <a:pt x="5350774" y="175465"/>
                  <a:pt x="5353940" y="175465"/>
                </a:cubicBezTo>
                <a:cubicBezTo>
                  <a:pt x="5350774" y="175465"/>
                  <a:pt x="5349192" y="173884"/>
                  <a:pt x="5349192" y="170722"/>
                </a:cubicBezTo>
                <a:cubicBezTo>
                  <a:pt x="5353940" y="170722"/>
                  <a:pt x="5350774" y="169142"/>
                  <a:pt x="5350774" y="167561"/>
                </a:cubicBezTo>
                <a:cubicBezTo>
                  <a:pt x="5352357" y="165980"/>
                  <a:pt x="5355523" y="165980"/>
                  <a:pt x="5357106" y="162819"/>
                </a:cubicBezTo>
                <a:cubicBezTo>
                  <a:pt x="5355523" y="159657"/>
                  <a:pt x="5353940" y="164400"/>
                  <a:pt x="5349192" y="164400"/>
                </a:cubicBezTo>
                <a:cubicBezTo>
                  <a:pt x="5350774" y="162819"/>
                  <a:pt x="5352357" y="162819"/>
                  <a:pt x="5352357" y="161238"/>
                </a:cubicBezTo>
                <a:cubicBezTo>
                  <a:pt x="5347609" y="161238"/>
                  <a:pt x="5347609" y="161238"/>
                  <a:pt x="5349192" y="156495"/>
                </a:cubicBezTo>
                <a:cubicBezTo>
                  <a:pt x="5347609" y="156495"/>
                  <a:pt x="5346026" y="156495"/>
                  <a:pt x="5346026" y="156495"/>
                </a:cubicBezTo>
                <a:cubicBezTo>
                  <a:pt x="5347609" y="156495"/>
                  <a:pt x="5349192" y="156495"/>
                  <a:pt x="5349192" y="154915"/>
                </a:cubicBezTo>
                <a:cubicBezTo>
                  <a:pt x="5353940" y="154915"/>
                  <a:pt x="5361855" y="156495"/>
                  <a:pt x="5366604" y="156495"/>
                </a:cubicBezTo>
                <a:cubicBezTo>
                  <a:pt x="5368187" y="156495"/>
                  <a:pt x="5371353" y="153335"/>
                  <a:pt x="5372936" y="153335"/>
                </a:cubicBezTo>
                <a:cubicBezTo>
                  <a:pt x="5374519" y="153335"/>
                  <a:pt x="5374519" y="154915"/>
                  <a:pt x="5376102" y="154915"/>
                </a:cubicBezTo>
                <a:cubicBezTo>
                  <a:pt x="5388765" y="154915"/>
                  <a:pt x="5404595" y="153335"/>
                  <a:pt x="5412510" y="153335"/>
                </a:cubicBezTo>
                <a:cubicBezTo>
                  <a:pt x="5414093" y="153335"/>
                  <a:pt x="5417259" y="154915"/>
                  <a:pt x="5418842" y="153335"/>
                </a:cubicBezTo>
                <a:cubicBezTo>
                  <a:pt x="5444169" y="153335"/>
                  <a:pt x="5472661" y="154915"/>
                  <a:pt x="5497989" y="151753"/>
                </a:cubicBezTo>
                <a:cubicBezTo>
                  <a:pt x="5501154" y="156495"/>
                  <a:pt x="5507486" y="158077"/>
                  <a:pt x="5515401" y="158077"/>
                </a:cubicBezTo>
                <a:cubicBezTo>
                  <a:pt x="5516984" y="156495"/>
                  <a:pt x="5516984" y="151753"/>
                  <a:pt x="5520150" y="150173"/>
                </a:cubicBezTo>
                <a:cubicBezTo>
                  <a:pt x="5528065" y="151753"/>
                  <a:pt x="5537562" y="150173"/>
                  <a:pt x="5542311" y="151753"/>
                </a:cubicBezTo>
                <a:cubicBezTo>
                  <a:pt x="5542311" y="150173"/>
                  <a:pt x="5542311" y="148592"/>
                  <a:pt x="5543894" y="148592"/>
                </a:cubicBezTo>
                <a:cubicBezTo>
                  <a:pt x="5543894" y="150173"/>
                  <a:pt x="5543894" y="150173"/>
                  <a:pt x="5543894" y="151753"/>
                </a:cubicBezTo>
                <a:cubicBezTo>
                  <a:pt x="5548643" y="150173"/>
                  <a:pt x="5556558" y="151753"/>
                  <a:pt x="5561307" y="151753"/>
                </a:cubicBezTo>
                <a:cubicBezTo>
                  <a:pt x="5575553" y="148592"/>
                  <a:pt x="5597715" y="150173"/>
                  <a:pt x="5613544" y="148592"/>
                </a:cubicBezTo>
                <a:cubicBezTo>
                  <a:pt x="5611961" y="148592"/>
                  <a:pt x="5611961" y="148592"/>
                  <a:pt x="5611961" y="150173"/>
                </a:cubicBezTo>
                <a:cubicBezTo>
                  <a:pt x="5611961" y="150173"/>
                  <a:pt x="5611961" y="150173"/>
                  <a:pt x="5618293" y="150173"/>
                </a:cubicBezTo>
                <a:cubicBezTo>
                  <a:pt x="5618293" y="150173"/>
                  <a:pt x="5618293" y="148592"/>
                  <a:pt x="5618293" y="147011"/>
                </a:cubicBezTo>
                <a:lnTo>
                  <a:pt x="5624625" y="147011"/>
                </a:lnTo>
                <a:cubicBezTo>
                  <a:pt x="5626208" y="147011"/>
                  <a:pt x="5627791" y="147011"/>
                  <a:pt x="5629374" y="145431"/>
                </a:cubicBezTo>
                <a:cubicBezTo>
                  <a:pt x="5630957" y="147011"/>
                  <a:pt x="5630957" y="147011"/>
                  <a:pt x="5632540" y="148592"/>
                </a:cubicBezTo>
                <a:cubicBezTo>
                  <a:pt x="5646786" y="150173"/>
                  <a:pt x="5656284" y="142269"/>
                  <a:pt x="5667365" y="148592"/>
                </a:cubicBezTo>
                <a:cubicBezTo>
                  <a:pt x="5670531" y="142269"/>
                  <a:pt x="5676863" y="148592"/>
                  <a:pt x="5681611" y="147011"/>
                </a:cubicBezTo>
                <a:cubicBezTo>
                  <a:pt x="5680028" y="153335"/>
                  <a:pt x="5681611" y="158077"/>
                  <a:pt x="5683194" y="164400"/>
                </a:cubicBezTo>
                <a:cubicBezTo>
                  <a:pt x="5683194" y="173884"/>
                  <a:pt x="5683194" y="177046"/>
                  <a:pt x="5686360" y="184949"/>
                </a:cubicBezTo>
                <a:cubicBezTo>
                  <a:pt x="5684777" y="184949"/>
                  <a:pt x="5683194" y="184949"/>
                  <a:pt x="5683194" y="186530"/>
                </a:cubicBezTo>
                <a:lnTo>
                  <a:pt x="5683194" y="187678"/>
                </a:lnTo>
                <a:lnTo>
                  <a:pt x="5683194" y="188111"/>
                </a:lnTo>
                <a:cubicBezTo>
                  <a:pt x="5683194" y="188111"/>
                  <a:pt x="5683194" y="188111"/>
                  <a:pt x="5684777" y="188111"/>
                </a:cubicBezTo>
                <a:cubicBezTo>
                  <a:pt x="5684777" y="189692"/>
                  <a:pt x="5684777" y="191273"/>
                  <a:pt x="5686360" y="191273"/>
                </a:cubicBezTo>
                <a:cubicBezTo>
                  <a:pt x="5686360" y="196015"/>
                  <a:pt x="5680028" y="192853"/>
                  <a:pt x="5680028" y="194435"/>
                </a:cubicBezTo>
                <a:cubicBezTo>
                  <a:pt x="5680028" y="192853"/>
                  <a:pt x="5680028" y="191273"/>
                  <a:pt x="5676863" y="191273"/>
                </a:cubicBezTo>
                <a:cubicBezTo>
                  <a:pt x="5678446" y="196015"/>
                  <a:pt x="5675280" y="199177"/>
                  <a:pt x="5673697" y="200757"/>
                </a:cubicBezTo>
                <a:cubicBezTo>
                  <a:pt x="5670531" y="200757"/>
                  <a:pt x="5667365" y="202338"/>
                  <a:pt x="5667365" y="202338"/>
                </a:cubicBezTo>
                <a:cubicBezTo>
                  <a:pt x="5667365" y="202338"/>
                  <a:pt x="5667365" y="202338"/>
                  <a:pt x="5667365" y="197595"/>
                </a:cubicBezTo>
                <a:cubicBezTo>
                  <a:pt x="5661033" y="200757"/>
                  <a:pt x="5657867" y="194435"/>
                  <a:pt x="5653118" y="197595"/>
                </a:cubicBezTo>
                <a:cubicBezTo>
                  <a:pt x="5651535" y="196015"/>
                  <a:pt x="5649952" y="196015"/>
                  <a:pt x="5649952" y="194435"/>
                </a:cubicBezTo>
                <a:cubicBezTo>
                  <a:pt x="5653118" y="189692"/>
                  <a:pt x="5656284" y="184949"/>
                  <a:pt x="5659450" y="181788"/>
                </a:cubicBezTo>
                <a:cubicBezTo>
                  <a:pt x="5654701" y="180207"/>
                  <a:pt x="5657867" y="175465"/>
                  <a:pt x="5659450" y="173884"/>
                </a:cubicBezTo>
                <a:cubicBezTo>
                  <a:pt x="5656284" y="172304"/>
                  <a:pt x="5654701" y="170722"/>
                  <a:pt x="5654701" y="167561"/>
                </a:cubicBezTo>
                <a:cubicBezTo>
                  <a:pt x="5651535" y="165980"/>
                  <a:pt x="5649952" y="164400"/>
                  <a:pt x="5649952" y="161238"/>
                </a:cubicBezTo>
                <a:cubicBezTo>
                  <a:pt x="5645203" y="161238"/>
                  <a:pt x="5645203" y="161238"/>
                  <a:pt x="5640455" y="161238"/>
                </a:cubicBezTo>
                <a:cubicBezTo>
                  <a:pt x="5637289" y="162819"/>
                  <a:pt x="5634123" y="156495"/>
                  <a:pt x="5634123" y="159657"/>
                </a:cubicBezTo>
                <a:cubicBezTo>
                  <a:pt x="5637289" y="161238"/>
                  <a:pt x="5632540" y="164400"/>
                  <a:pt x="5627791" y="162819"/>
                </a:cubicBezTo>
                <a:cubicBezTo>
                  <a:pt x="5630957" y="169142"/>
                  <a:pt x="5626208" y="167561"/>
                  <a:pt x="5623042" y="169142"/>
                </a:cubicBezTo>
                <a:cubicBezTo>
                  <a:pt x="5624625" y="170722"/>
                  <a:pt x="5626208" y="172304"/>
                  <a:pt x="5626208" y="175465"/>
                </a:cubicBezTo>
                <a:cubicBezTo>
                  <a:pt x="5623042" y="180207"/>
                  <a:pt x="5626208" y="184949"/>
                  <a:pt x="5627791" y="189692"/>
                </a:cubicBezTo>
                <a:cubicBezTo>
                  <a:pt x="5624625" y="188111"/>
                  <a:pt x="5621459" y="186530"/>
                  <a:pt x="5619876" y="188111"/>
                </a:cubicBezTo>
                <a:cubicBezTo>
                  <a:pt x="5618293" y="192853"/>
                  <a:pt x="5624625" y="191273"/>
                  <a:pt x="5624625" y="194435"/>
                </a:cubicBezTo>
                <a:cubicBezTo>
                  <a:pt x="5621459" y="196015"/>
                  <a:pt x="5627791" y="197595"/>
                  <a:pt x="5626208" y="200757"/>
                </a:cubicBezTo>
                <a:cubicBezTo>
                  <a:pt x="5621459" y="202338"/>
                  <a:pt x="5619876" y="207080"/>
                  <a:pt x="5613544" y="207080"/>
                </a:cubicBezTo>
                <a:cubicBezTo>
                  <a:pt x="5615127" y="213403"/>
                  <a:pt x="5608795" y="213403"/>
                  <a:pt x="5610378" y="221307"/>
                </a:cubicBezTo>
                <a:cubicBezTo>
                  <a:pt x="5608795" y="221307"/>
                  <a:pt x="5607213" y="222888"/>
                  <a:pt x="5607213" y="222888"/>
                </a:cubicBezTo>
                <a:cubicBezTo>
                  <a:pt x="5608795" y="227630"/>
                  <a:pt x="5608795" y="237115"/>
                  <a:pt x="5605630" y="240277"/>
                </a:cubicBezTo>
                <a:cubicBezTo>
                  <a:pt x="5607213" y="241857"/>
                  <a:pt x="5610378" y="241857"/>
                  <a:pt x="5610378" y="245019"/>
                </a:cubicBezTo>
                <a:cubicBezTo>
                  <a:pt x="5611961" y="251342"/>
                  <a:pt x="5607213" y="249761"/>
                  <a:pt x="5608795" y="254503"/>
                </a:cubicBezTo>
                <a:cubicBezTo>
                  <a:pt x="5604047" y="256084"/>
                  <a:pt x="5607213" y="257664"/>
                  <a:pt x="5605630" y="260826"/>
                </a:cubicBezTo>
                <a:cubicBezTo>
                  <a:pt x="5610378" y="262406"/>
                  <a:pt x="5605630" y="256084"/>
                  <a:pt x="5610378" y="256084"/>
                </a:cubicBezTo>
                <a:cubicBezTo>
                  <a:pt x="5611961" y="259246"/>
                  <a:pt x="5616710" y="257664"/>
                  <a:pt x="5615127" y="262406"/>
                </a:cubicBezTo>
                <a:cubicBezTo>
                  <a:pt x="5616710" y="265568"/>
                  <a:pt x="5607213" y="263988"/>
                  <a:pt x="5611961" y="267149"/>
                </a:cubicBezTo>
                <a:cubicBezTo>
                  <a:pt x="5613544" y="267149"/>
                  <a:pt x="5619876" y="262406"/>
                  <a:pt x="5619876" y="267149"/>
                </a:cubicBezTo>
                <a:cubicBezTo>
                  <a:pt x="5621459" y="268730"/>
                  <a:pt x="5619876" y="268730"/>
                  <a:pt x="5619876" y="270310"/>
                </a:cubicBezTo>
                <a:cubicBezTo>
                  <a:pt x="5623042" y="270310"/>
                  <a:pt x="5624625" y="275053"/>
                  <a:pt x="5627791" y="271892"/>
                </a:cubicBezTo>
                <a:cubicBezTo>
                  <a:pt x="5629374" y="273472"/>
                  <a:pt x="5629374" y="273472"/>
                  <a:pt x="5629374" y="276634"/>
                </a:cubicBezTo>
                <a:cubicBezTo>
                  <a:pt x="5632540" y="276634"/>
                  <a:pt x="5632540" y="275053"/>
                  <a:pt x="5634123" y="275053"/>
                </a:cubicBezTo>
                <a:cubicBezTo>
                  <a:pt x="5634123" y="275053"/>
                  <a:pt x="5634123" y="275053"/>
                  <a:pt x="5634123" y="278215"/>
                </a:cubicBezTo>
                <a:cubicBezTo>
                  <a:pt x="5643620" y="278215"/>
                  <a:pt x="5646786" y="281377"/>
                  <a:pt x="5656284" y="279795"/>
                </a:cubicBezTo>
                <a:cubicBezTo>
                  <a:pt x="5659450" y="281377"/>
                  <a:pt x="5659450" y="284537"/>
                  <a:pt x="5662616" y="284537"/>
                </a:cubicBezTo>
                <a:cubicBezTo>
                  <a:pt x="5664199" y="282957"/>
                  <a:pt x="5665782" y="281377"/>
                  <a:pt x="5668948" y="281377"/>
                </a:cubicBezTo>
                <a:cubicBezTo>
                  <a:pt x="5668948" y="284537"/>
                  <a:pt x="5670531" y="287699"/>
                  <a:pt x="5673697" y="287699"/>
                </a:cubicBezTo>
                <a:cubicBezTo>
                  <a:pt x="5673697" y="287699"/>
                  <a:pt x="5673697" y="286119"/>
                  <a:pt x="5675280" y="286119"/>
                </a:cubicBezTo>
                <a:cubicBezTo>
                  <a:pt x="5675280" y="284537"/>
                  <a:pt x="5675280" y="282957"/>
                  <a:pt x="5673697" y="281377"/>
                </a:cubicBezTo>
                <a:cubicBezTo>
                  <a:pt x="5678446" y="286119"/>
                  <a:pt x="5678446" y="276634"/>
                  <a:pt x="5681611" y="276634"/>
                </a:cubicBezTo>
                <a:cubicBezTo>
                  <a:pt x="5684777" y="278215"/>
                  <a:pt x="5687943" y="281377"/>
                  <a:pt x="5689526" y="282957"/>
                </a:cubicBezTo>
                <a:cubicBezTo>
                  <a:pt x="5689526" y="284537"/>
                  <a:pt x="5689526" y="284537"/>
                  <a:pt x="5687943" y="284537"/>
                </a:cubicBezTo>
                <a:cubicBezTo>
                  <a:pt x="5689526" y="286119"/>
                  <a:pt x="5691109" y="284537"/>
                  <a:pt x="5691109" y="286119"/>
                </a:cubicBezTo>
                <a:cubicBezTo>
                  <a:pt x="5689526" y="286119"/>
                  <a:pt x="5689526" y="287699"/>
                  <a:pt x="5689526" y="287699"/>
                </a:cubicBezTo>
                <a:cubicBezTo>
                  <a:pt x="5689526" y="287699"/>
                  <a:pt x="5687943" y="289280"/>
                  <a:pt x="5687943" y="289280"/>
                </a:cubicBezTo>
                <a:cubicBezTo>
                  <a:pt x="5687943" y="289280"/>
                  <a:pt x="5689526" y="289280"/>
                  <a:pt x="5689526" y="289280"/>
                </a:cubicBezTo>
                <a:cubicBezTo>
                  <a:pt x="5689526" y="290861"/>
                  <a:pt x="5689526" y="294022"/>
                  <a:pt x="5691109" y="294022"/>
                </a:cubicBezTo>
                <a:cubicBezTo>
                  <a:pt x="5691109" y="292441"/>
                  <a:pt x="5689526" y="287699"/>
                  <a:pt x="5694275" y="289280"/>
                </a:cubicBezTo>
                <a:cubicBezTo>
                  <a:pt x="5692692" y="292441"/>
                  <a:pt x="5695858" y="294022"/>
                  <a:pt x="5697441" y="297184"/>
                </a:cubicBezTo>
                <a:cubicBezTo>
                  <a:pt x="5695858" y="297184"/>
                  <a:pt x="5694275" y="297184"/>
                  <a:pt x="5692692" y="297184"/>
                </a:cubicBezTo>
                <a:cubicBezTo>
                  <a:pt x="5694275" y="295603"/>
                  <a:pt x="5694275" y="295603"/>
                  <a:pt x="5692692" y="294022"/>
                </a:cubicBezTo>
                <a:cubicBezTo>
                  <a:pt x="5691109" y="295603"/>
                  <a:pt x="5691109" y="297184"/>
                  <a:pt x="5691109" y="298764"/>
                </a:cubicBezTo>
                <a:cubicBezTo>
                  <a:pt x="5689526" y="300345"/>
                  <a:pt x="5689526" y="300345"/>
                  <a:pt x="5689526" y="301926"/>
                </a:cubicBezTo>
                <a:cubicBezTo>
                  <a:pt x="5689526" y="301926"/>
                  <a:pt x="5689526" y="301926"/>
                  <a:pt x="5691109" y="301926"/>
                </a:cubicBezTo>
                <a:cubicBezTo>
                  <a:pt x="5691109" y="303507"/>
                  <a:pt x="5691109" y="303507"/>
                  <a:pt x="5689526" y="305088"/>
                </a:cubicBezTo>
                <a:cubicBezTo>
                  <a:pt x="5691109" y="305088"/>
                  <a:pt x="5691109" y="305088"/>
                  <a:pt x="5692692" y="305088"/>
                </a:cubicBezTo>
                <a:cubicBezTo>
                  <a:pt x="5692692" y="305088"/>
                  <a:pt x="5694275" y="305088"/>
                  <a:pt x="5694275" y="305088"/>
                </a:cubicBezTo>
                <a:cubicBezTo>
                  <a:pt x="5695858" y="303507"/>
                  <a:pt x="5697441" y="303507"/>
                  <a:pt x="5699024" y="300345"/>
                </a:cubicBezTo>
                <a:cubicBezTo>
                  <a:pt x="5700607" y="301926"/>
                  <a:pt x="5700607" y="311410"/>
                  <a:pt x="5702190" y="308249"/>
                </a:cubicBezTo>
                <a:cubicBezTo>
                  <a:pt x="5700607" y="306668"/>
                  <a:pt x="5703773" y="306668"/>
                  <a:pt x="5703773" y="308249"/>
                </a:cubicBezTo>
                <a:cubicBezTo>
                  <a:pt x="5702190" y="312992"/>
                  <a:pt x="5700607" y="316153"/>
                  <a:pt x="5700607" y="322476"/>
                </a:cubicBezTo>
                <a:cubicBezTo>
                  <a:pt x="5699024" y="322476"/>
                  <a:pt x="5699024" y="322476"/>
                  <a:pt x="5697441" y="322476"/>
                </a:cubicBezTo>
                <a:cubicBezTo>
                  <a:pt x="5697441" y="320895"/>
                  <a:pt x="5697441" y="319314"/>
                  <a:pt x="5695858" y="319314"/>
                </a:cubicBezTo>
                <a:cubicBezTo>
                  <a:pt x="5695858" y="317734"/>
                  <a:pt x="5694275" y="316153"/>
                  <a:pt x="5692692" y="314572"/>
                </a:cubicBezTo>
                <a:cubicBezTo>
                  <a:pt x="5697441" y="308249"/>
                  <a:pt x="5687943" y="308249"/>
                  <a:pt x="5686360" y="303507"/>
                </a:cubicBezTo>
                <a:cubicBezTo>
                  <a:pt x="5686360" y="301926"/>
                  <a:pt x="5687943" y="301926"/>
                  <a:pt x="5687943" y="300345"/>
                </a:cubicBezTo>
                <a:cubicBezTo>
                  <a:pt x="5680028" y="298764"/>
                  <a:pt x="5678446" y="305088"/>
                  <a:pt x="5672114" y="306668"/>
                </a:cubicBezTo>
                <a:cubicBezTo>
                  <a:pt x="5672114" y="311410"/>
                  <a:pt x="5667365" y="311410"/>
                  <a:pt x="5667365" y="317734"/>
                </a:cubicBezTo>
                <a:cubicBezTo>
                  <a:pt x="5673697" y="316153"/>
                  <a:pt x="5668948" y="320895"/>
                  <a:pt x="5667365" y="322476"/>
                </a:cubicBezTo>
                <a:cubicBezTo>
                  <a:pt x="5673697" y="317734"/>
                  <a:pt x="5676863" y="327219"/>
                  <a:pt x="5676863" y="331961"/>
                </a:cubicBezTo>
                <a:cubicBezTo>
                  <a:pt x="5676863" y="327219"/>
                  <a:pt x="5687943" y="325637"/>
                  <a:pt x="5687943" y="330379"/>
                </a:cubicBezTo>
                <a:cubicBezTo>
                  <a:pt x="5686360" y="331961"/>
                  <a:pt x="5681611" y="331961"/>
                  <a:pt x="5680028" y="335122"/>
                </a:cubicBezTo>
                <a:cubicBezTo>
                  <a:pt x="5683194" y="336703"/>
                  <a:pt x="5683194" y="338283"/>
                  <a:pt x="5683194" y="341445"/>
                </a:cubicBezTo>
                <a:cubicBezTo>
                  <a:pt x="5683194" y="341445"/>
                  <a:pt x="5683194" y="341445"/>
                  <a:pt x="5678446" y="341445"/>
                </a:cubicBezTo>
                <a:cubicBezTo>
                  <a:pt x="5676863" y="346188"/>
                  <a:pt x="5681611" y="344606"/>
                  <a:pt x="5680028" y="347768"/>
                </a:cubicBezTo>
                <a:cubicBezTo>
                  <a:pt x="5678446" y="347768"/>
                  <a:pt x="5675280" y="347768"/>
                  <a:pt x="5675280" y="350930"/>
                </a:cubicBezTo>
                <a:cubicBezTo>
                  <a:pt x="5681611" y="349349"/>
                  <a:pt x="5680028" y="355672"/>
                  <a:pt x="5680028" y="358834"/>
                </a:cubicBezTo>
                <a:cubicBezTo>
                  <a:pt x="5684777" y="357252"/>
                  <a:pt x="5683194" y="363576"/>
                  <a:pt x="5681611" y="365157"/>
                </a:cubicBezTo>
                <a:cubicBezTo>
                  <a:pt x="5684777" y="365157"/>
                  <a:pt x="5687943" y="368318"/>
                  <a:pt x="5687943" y="371479"/>
                </a:cubicBezTo>
                <a:cubicBezTo>
                  <a:pt x="5689526" y="371479"/>
                  <a:pt x="5691109" y="371479"/>
                  <a:pt x="5692692" y="373061"/>
                </a:cubicBezTo>
                <a:cubicBezTo>
                  <a:pt x="5692692" y="373061"/>
                  <a:pt x="5692692" y="373061"/>
                  <a:pt x="5692692" y="374641"/>
                </a:cubicBezTo>
                <a:cubicBezTo>
                  <a:pt x="5694275" y="374641"/>
                  <a:pt x="5694275" y="374641"/>
                  <a:pt x="5695858" y="374641"/>
                </a:cubicBezTo>
                <a:cubicBezTo>
                  <a:pt x="5695858" y="374641"/>
                  <a:pt x="5697441" y="374641"/>
                  <a:pt x="5699024" y="376222"/>
                </a:cubicBezTo>
                <a:cubicBezTo>
                  <a:pt x="5699024" y="376222"/>
                  <a:pt x="5699024" y="376222"/>
                  <a:pt x="5699024" y="379383"/>
                </a:cubicBezTo>
                <a:cubicBezTo>
                  <a:pt x="5702190" y="380964"/>
                  <a:pt x="5700607" y="376222"/>
                  <a:pt x="5705356" y="377803"/>
                </a:cubicBezTo>
                <a:cubicBezTo>
                  <a:pt x="5705356" y="377803"/>
                  <a:pt x="5705356" y="377803"/>
                  <a:pt x="5705356" y="379383"/>
                </a:cubicBezTo>
                <a:cubicBezTo>
                  <a:pt x="5702190" y="377803"/>
                  <a:pt x="5703773" y="384126"/>
                  <a:pt x="5699024" y="382545"/>
                </a:cubicBezTo>
                <a:cubicBezTo>
                  <a:pt x="5697441" y="387287"/>
                  <a:pt x="5700607" y="387287"/>
                  <a:pt x="5703773" y="388868"/>
                </a:cubicBezTo>
                <a:cubicBezTo>
                  <a:pt x="5703773" y="390449"/>
                  <a:pt x="5702190" y="392030"/>
                  <a:pt x="5702190" y="393610"/>
                </a:cubicBezTo>
                <a:cubicBezTo>
                  <a:pt x="5703773" y="393610"/>
                  <a:pt x="5705356" y="396772"/>
                  <a:pt x="5706939" y="393610"/>
                </a:cubicBezTo>
                <a:lnTo>
                  <a:pt x="5705356" y="393610"/>
                </a:lnTo>
                <a:cubicBezTo>
                  <a:pt x="5703773" y="387287"/>
                  <a:pt x="5705356" y="385706"/>
                  <a:pt x="5706939" y="385706"/>
                </a:cubicBezTo>
                <a:cubicBezTo>
                  <a:pt x="5706939" y="384126"/>
                  <a:pt x="5700607" y="385706"/>
                  <a:pt x="5700607" y="382545"/>
                </a:cubicBezTo>
                <a:cubicBezTo>
                  <a:pt x="5703773" y="384126"/>
                  <a:pt x="5706939" y="380964"/>
                  <a:pt x="5708522" y="377803"/>
                </a:cubicBezTo>
                <a:cubicBezTo>
                  <a:pt x="5708522" y="379383"/>
                  <a:pt x="5708522" y="379383"/>
                  <a:pt x="5710105" y="379383"/>
                </a:cubicBezTo>
                <a:cubicBezTo>
                  <a:pt x="5710105" y="379383"/>
                  <a:pt x="5710105" y="377803"/>
                  <a:pt x="5711688" y="377803"/>
                </a:cubicBezTo>
                <a:cubicBezTo>
                  <a:pt x="5713271" y="379383"/>
                  <a:pt x="5714854" y="379383"/>
                  <a:pt x="5716436" y="380964"/>
                </a:cubicBezTo>
                <a:cubicBezTo>
                  <a:pt x="5716436" y="374641"/>
                  <a:pt x="5718019" y="379383"/>
                  <a:pt x="5719602" y="377803"/>
                </a:cubicBezTo>
                <a:cubicBezTo>
                  <a:pt x="5719602" y="373061"/>
                  <a:pt x="5722768" y="371479"/>
                  <a:pt x="5725934" y="369899"/>
                </a:cubicBezTo>
                <a:cubicBezTo>
                  <a:pt x="5727517" y="369899"/>
                  <a:pt x="5730683" y="374641"/>
                  <a:pt x="5730683" y="371479"/>
                </a:cubicBezTo>
                <a:cubicBezTo>
                  <a:pt x="5727517" y="369899"/>
                  <a:pt x="5725934" y="366737"/>
                  <a:pt x="5729100" y="365157"/>
                </a:cubicBezTo>
                <a:cubicBezTo>
                  <a:pt x="5732266" y="363576"/>
                  <a:pt x="5735432" y="371479"/>
                  <a:pt x="5738598" y="368318"/>
                </a:cubicBezTo>
                <a:cubicBezTo>
                  <a:pt x="5733849" y="365157"/>
                  <a:pt x="5729100" y="363576"/>
                  <a:pt x="5732266" y="357252"/>
                </a:cubicBezTo>
                <a:cubicBezTo>
                  <a:pt x="5733849" y="355672"/>
                  <a:pt x="5735432" y="354092"/>
                  <a:pt x="5738598" y="352510"/>
                </a:cubicBezTo>
                <a:cubicBezTo>
                  <a:pt x="5729100" y="347768"/>
                  <a:pt x="5738598" y="339864"/>
                  <a:pt x="5743347" y="338283"/>
                </a:cubicBezTo>
                <a:cubicBezTo>
                  <a:pt x="5737015" y="339864"/>
                  <a:pt x="5735432" y="338283"/>
                  <a:pt x="5730683" y="338283"/>
                </a:cubicBezTo>
                <a:cubicBezTo>
                  <a:pt x="5729100" y="335122"/>
                  <a:pt x="5725934" y="335122"/>
                  <a:pt x="5725934" y="328799"/>
                </a:cubicBezTo>
                <a:cubicBezTo>
                  <a:pt x="5718019" y="328799"/>
                  <a:pt x="5716436" y="322476"/>
                  <a:pt x="5710105" y="319314"/>
                </a:cubicBezTo>
                <a:cubicBezTo>
                  <a:pt x="5710105" y="322476"/>
                  <a:pt x="5706939" y="322476"/>
                  <a:pt x="5703773" y="322476"/>
                </a:cubicBezTo>
                <a:cubicBezTo>
                  <a:pt x="5703773" y="322476"/>
                  <a:pt x="5703773" y="322476"/>
                  <a:pt x="5702190" y="322476"/>
                </a:cubicBezTo>
                <a:cubicBezTo>
                  <a:pt x="5702190" y="322476"/>
                  <a:pt x="5702190" y="320895"/>
                  <a:pt x="5702190" y="320895"/>
                </a:cubicBezTo>
                <a:cubicBezTo>
                  <a:pt x="5702190" y="320895"/>
                  <a:pt x="5703773" y="319314"/>
                  <a:pt x="5703773" y="319314"/>
                </a:cubicBezTo>
                <a:cubicBezTo>
                  <a:pt x="5702190" y="319314"/>
                  <a:pt x="5702190" y="319314"/>
                  <a:pt x="5702190" y="319314"/>
                </a:cubicBezTo>
                <a:cubicBezTo>
                  <a:pt x="5703773" y="314572"/>
                  <a:pt x="5705356" y="311410"/>
                  <a:pt x="5706939" y="306668"/>
                </a:cubicBezTo>
                <a:cubicBezTo>
                  <a:pt x="5708522" y="306668"/>
                  <a:pt x="5708522" y="305088"/>
                  <a:pt x="5705356" y="305088"/>
                </a:cubicBezTo>
                <a:cubicBezTo>
                  <a:pt x="5705356" y="305088"/>
                  <a:pt x="5705356" y="306668"/>
                  <a:pt x="5705356" y="306668"/>
                </a:cubicBezTo>
                <a:cubicBezTo>
                  <a:pt x="5705356" y="303507"/>
                  <a:pt x="5705356" y="301926"/>
                  <a:pt x="5702190" y="298764"/>
                </a:cubicBezTo>
                <a:cubicBezTo>
                  <a:pt x="5703773" y="298764"/>
                  <a:pt x="5705356" y="298764"/>
                  <a:pt x="5705356" y="297184"/>
                </a:cubicBezTo>
                <a:cubicBezTo>
                  <a:pt x="5700607" y="295603"/>
                  <a:pt x="5703773" y="292441"/>
                  <a:pt x="5703773" y="289280"/>
                </a:cubicBezTo>
                <a:cubicBezTo>
                  <a:pt x="5703773" y="287699"/>
                  <a:pt x="5703773" y="282957"/>
                  <a:pt x="5706939" y="284537"/>
                </a:cubicBezTo>
                <a:cubicBezTo>
                  <a:pt x="5710105" y="284537"/>
                  <a:pt x="5708522" y="287699"/>
                  <a:pt x="5711688" y="287699"/>
                </a:cubicBezTo>
                <a:cubicBezTo>
                  <a:pt x="5713271" y="286119"/>
                  <a:pt x="5713271" y="282957"/>
                  <a:pt x="5714854" y="282957"/>
                </a:cubicBezTo>
                <a:cubicBezTo>
                  <a:pt x="5714854" y="282957"/>
                  <a:pt x="5714854" y="282957"/>
                  <a:pt x="5716436" y="282957"/>
                </a:cubicBezTo>
                <a:cubicBezTo>
                  <a:pt x="5714854" y="284537"/>
                  <a:pt x="5714854" y="284537"/>
                  <a:pt x="5714854" y="286119"/>
                </a:cubicBezTo>
                <a:cubicBezTo>
                  <a:pt x="5716436" y="286119"/>
                  <a:pt x="5718019" y="286119"/>
                  <a:pt x="5718019" y="286119"/>
                </a:cubicBezTo>
                <a:cubicBezTo>
                  <a:pt x="5719602" y="287699"/>
                  <a:pt x="5719602" y="287699"/>
                  <a:pt x="5719602" y="289280"/>
                </a:cubicBezTo>
                <a:cubicBezTo>
                  <a:pt x="5714854" y="289280"/>
                  <a:pt x="5716436" y="297184"/>
                  <a:pt x="5708522" y="295603"/>
                </a:cubicBezTo>
                <a:cubicBezTo>
                  <a:pt x="5706939" y="298764"/>
                  <a:pt x="5708522" y="300345"/>
                  <a:pt x="5710105" y="303507"/>
                </a:cubicBezTo>
                <a:cubicBezTo>
                  <a:pt x="5710105" y="303507"/>
                  <a:pt x="5710105" y="303507"/>
                  <a:pt x="5716436" y="303507"/>
                </a:cubicBezTo>
                <a:cubicBezTo>
                  <a:pt x="5716436" y="308249"/>
                  <a:pt x="5721185" y="306668"/>
                  <a:pt x="5724351" y="309830"/>
                </a:cubicBezTo>
                <a:cubicBezTo>
                  <a:pt x="5727517" y="306668"/>
                  <a:pt x="5730683" y="303507"/>
                  <a:pt x="5732266" y="298764"/>
                </a:cubicBezTo>
                <a:cubicBezTo>
                  <a:pt x="5730683" y="298764"/>
                  <a:pt x="5732266" y="294022"/>
                  <a:pt x="5732266" y="292441"/>
                </a:cubicBezTo>
                <a:cubicBezTo>
                  <a:pt x="5733849" y="290861"/>
                  <a:pt x="5735432" y="289280"/>
                  <a:pt x="5737015" y="289280"/>
                </a:cubicBezTo>
                <a:cubicBezTo>
                  <a:pt x="5740181" y="294022"/>
                  <a:pt x="5751261" y="297184"/>
                  <a:pt x="5757593" y="295603"/>
                </a:cubicBezTo>
                <a:cubicBezTo>
                  <a:pt x="5754427" y="295603"/>
                  <a:pt x="5757593" y="290861"/>
                  <a:pt x="5759176" y="292441"/>
                </a:cubicBezTo>
                <a:cubicBezTo>
                  <a:pt x="5760759" y="292441"/>
                  <a:pt x="5762342" y="294022"/>
                  <a:pt x="5763925" y="294022"/>
                </a:cubicBezTo>
                <a:cubicBezTo>
                  <a:pt x="5763925" y="295603"/>
                  <a:pt x="5763925" y="297184"/>
                  <a:pt x="5763925" y="298764"/>
                </a:cubicBezTo>
                <a:cubicBezTo>
                  <a:pt x="5763925" y="300345"/>
                  <a:pt x="5763925" y="300345"/>
                  <a:pt x="5763925" y="300345"/>
                </a:cubicBezTo>
                <a:cubicBezTo>
                  <a:pt x="5765508" y="301926"/>
                  <a:pt x="5765508" y="305088"/>
                  <a:pt x="5765508" y="306668"/>
                </a:cubicBezTo>
                <a:cubicBezTo>
                  <a:pt x="5767091" y="306668"/>
                  <a:pt x="5768674" y="308249"/>
                  <a:pt x="5768674" y="309830"/>
                </a:cubicBezTo>
                <a:cubicBezTo>
                  <a:pt x="5768674" y="309830"/>
                  <a:pt x="5768674" y="311410"/>
                  <a:pt x="5768674" y="311410"/>
                </a:cubicBezTo>
                <a:cubicBezTo>
                  <a:pt x="5768674" y="311410"/>
                  <a:pt x="5768674" y="311410"/>
                  <a:pt x="5768674" y="312992"/>
                </a:cubicBezTo>
                <a:cubicBezTo>
                  <a:pt x="5768674" y="316153"/>
                  <a:pt x="5768674" y="319314"/>
                  <a:pt x="5768674" y="322476"/>
                </a:cubicBezTo>
                <a:cubicBezTo>
                  <a:pt x="5768674" y="324057"/>
                  <a:pt x="5767091" y="325637"/>
                  <a:pt x="5767091" y="327219"/>
                </a:cubicBezTo>
                <a:cubicBezTo>
                  <a:pt x="5768674" y="327219"/>
                  <a:pt x="5768674" y="327219"/>
                  <a:pt x="5768674" y="327219"/>
                </a:cubicBezTo>
                <a:cubicBezTo>
                  <a:pt x="5768674" y="328799"/>
                  <a:pt x="5768674" y="331961"/>
                  <a:pt x="5768674" y="333541"/>
                </a:cubicBezTo>
                <a:cubicBezTo>
                  <a:pt x="5768674" y="333541"/>
                  <a:pt x="5767091" y="335122"/>
                  <a:pt x="5767091" y="335122"/>
                </a:cubicBezTo>
                <a:cubicBezTo>
                  <a:pt x="5768674" y="335122"/>
                  <a:pt x="5768674" y="335122"/>
                  <a:pt x="5768674" y="335122"/>
                </a:cubicBezTo>
                <a:cubicBezTo>
                  <a:pt x="5770257" y="343026"/>
                  <a:pt x="5771840" y="347768"/>
                  <a:pt x="5771840" y="355672"/>
                </a:cubicBezTo>
                <a:cubicBezTo>
                  <a:pt x="5771840" y="357252"/>
                  <a:pt x="5771840" y="357252"/>
                  <a:pt x="5773423" y="358834"/>
                </a:cubicBezTo>
                <a:cubicBezTo>
                  <a:pt x="5771840" y="358834"/>
                  <a:pt x="5770257" y="358834"/>
                  <a:pt x="5768674" y="358834"/>
                </a:cubicBezTo>
                <a:cubicBezTo>
                  <a:pt x="5767091" y="363576"/>
                  <a:pt x="5763925" y="365157"/>
                  <a:pt x="5762342" y="369899"/>
                </a:cubicBezTo>
                <a:cubicBezTo>
                  <a:pt x="5760759" y="376222"/>
                  <a:pt x="5767091" y="373061"/>
                  <a:pt x="5765508" y="379383"/>
                </a:cubicBezTo>
                <a:cubicBezTo>
                  <a:pt x="5771840" y="380964"/>
                  <a:pt x="5773423" y="380964"/>
                  <a:pt x="5776589" y="380964"/>
                </a:cubicBezTo>
                <a:cubicBezTo>
                  <a:pt x="5775006" y="385706"/>
                  <a:pt x="5776589" y="390449"/>
                  <a:pt x="5776589" y="393610"/>
                </a:cubicBezTo>
                <a:lnTo>
                  <a:pt x="5776589" y="397428"/>
                </a:lnTo>
                <a:lnTo>
                  <a:pt x="5776651" y="397548"/>
                </a:lnTo>
                <a:lnTo>
                  <a:pt x="5776589" y="397615"/>
                </a:lnTo>
                <a:lnTo>
                  <a:pt x="5776589" y="398352"/>
                </a:lnTo>
                <a:cubicBezTo>
                  <a:pt x="5776589" y="398352"/>
                  <a:pt x="5776589" y="398352"/>
                  <a:pt x="5776589" y="399933"/>
                </a:cubicBezTo>
                <a:cubicBezTo>
                  <a:pt x="5778172" y="399933"/>
                  <a:pt x="5776589" y="403095"/>
                  <a:pt x="5778172" y="404676"/>
                </a:cubicBezTo>
                <a:cubicBezTo>
                  <a:pt x="5776589" y="409418"/>
                  <a:pt x="5779755" y="420483"/>
                  <a:pt x="5779755" y="431548"/>
                </a:cubicBezTo>
                <a:cubicBezTo>
                  <a:pt x="5778172" y="431548"/>
                  <a:pt x="5776589" y="428387"/>
                  <a:pt x="5775006" y="431548"/>
                </a:cubicBezTo>
                <a:cubicBezTo>
                  <a:pt x="5779755" y="434710"/>
                  <a:pt x="5776589" y="437872"/>
                  <a:pt x="5778172" y="442614"/>
                </a:cubicBezTo>
                <a:cubicBezTo>
                  <a:pt x="5782921" y="442614"/>
                  <a:pt x="5778172" y="445775"/>
                  <a:pt x="5782921" y="445775"/>
                </a:cubicBezTo>
                <a:cubicBezTo>
                  <a:pt x="5779755" y="447356"/>
                  <a:pt x="5779755" y="447356"/>
                  <a:pt x="5778172" y="447356"/>
                </a:cubicBezTo>
                <a:cubicBezTo>
                  <a:pt x="5778172" y="450518"/>
                  <a:pt x="5781338" y="450518"/>
                  <a:pt x="5782921" y="453679"/>
                </a:cubicBezTo>
                <a:cubicBezTo>
                  <a:pt x="5781338" y="460003"/>
                  <a:pt x="5784504" y="464745"/>
                  <a:pt x="5784504" y="471068"/>
                </a:cubicBezTo>
                <a:cubicBezTo>
                  <a:pt x="5784504" y="472648"/>
                  <a:pt x="5782921" y="472648"/>
                  <a:pt x="5782921" y="474229"/>
                </a:cubicBezTo>
                <a:cubicBezTo>
                  <a:pt x="5782921" y="482133"/>
                  <a:pt x="5784504" y="490037"/>
                  <a:pt x="5786087" y="497941"/>
                </a:cubicBezTo>
                <a:cubicBezTo>
                  <a:pt x="5784504" y="505845"/>
                  <a:pt x="5789252" y="520071"/>
                  <a:pt x="5786087" y="531136"/>
                </a:cubicBezTo>
                <a:cubicBezTo>
                  <a:pt x="5787669" y="535879"/>
                  <a:pt x="5786087" y="537460"/>
                  <a:pt x="5787669" y="543783"/>
                </a:cubicBezTo>
                <a:cubicBezTo>
                  <a:pt x="5787669" y="545363"/>
                  <a:pt x="5786087" y="545363"/>
                  <a:pt x="5787669" y="548525"/>
                </a:cubicBezTo>
                <a:cubicBezTo>
                  <a:pt x="5790835" y="559590"/>
                  <a:pt x="5789252" y="575398"/>
                  <a:pt x="5790835" y="594367"/>
                </a:cubicBezTo>
                <a:cubicBezTo>
                  <a:pt x="5790835" y="595947"/>
                  <a:pt x="5787669" y="595947"/>
                  <a:pt x="5787669" y="599109"/>
                </a:cubicBezTo>
                <a:cubicBezTo>
                  <a:pt x="5789252" y="600690"/>
                  <a:pt x="5790835" y="602271"/>
                  <a:pt x="5792418" y="603851"/>
                </a:cubicBezTo>
                <a:cubicBezTo>
                  <a:pt x="5792418" y="607013"/>
                  <a:pt x="5792418" y="608594"/>
                  <a:pt x="5790835" y="610175"/>
                </a:cubicBezTo>
                <a:cubicBezTo>
                  <a:pt x="5790835" y="610175"/>
                  <a:pt x="5790835" y="610175"/>
                  <a:pt x="5790835" y="611756"/>
                </a:cubicBezTo>
                <a:cubicBezTo>
                  <a:pt x="5790835" y="613336"/>
                  <a:pt x="5790835" y="613336"/>
                  <a:pt x="5790835" y="614917"/>
                </a:cubicBezTo>
                <a:cubicBezTo>
                  <a:pt x="5790835" y="614917"/>
                  <a:pt x="5790835" y="614917"/>
                  <a:pt x="5790835" y="616498"/>
                </a:cubicBezTo>
                <a:cubicBezTo>
                  <a:pt x="5790835" y="625982"/>
                  <a:pt x="5792418" y="633887"/>
                  <a:pt x="5795584" y="644951"/>
                </a:cubicBezTo>
                <a:cubicBezTo>
                  <a:pt x="5795584" y="638629"/>
                  <a:pt x="5795584" y="633887"/>
                  <a:pt x="5795584" y="627563"/>
                </a:cubicBezTo>
                <a:cubicBezTo>
                  <a:pt x="5795584" y="629144"/>
                  <a:pt x="5797167" y="630725"/>
                  <a:pt x="5797167" y="632305"/>
                </a:cubicBezTo>
                <a:cubicBezTo>
                  <a:pt x="5797167" y="637047"/>
                  <a:pt x="5797167" y="640209"/>
                  <a:pt x="5798750" y="644951"/>
                </a:cubicBezTo>
                <a:cubicBezTo>
                  <a:pt x="5797167" y="646532"/>
                  <a:pt x="5795584" y="649694"/>
                  <a:pt x="5795584" y="651275"/>
                </a:cubicBezTo>
                <a:cubicBezTo>
                  <a:pt x="5795584" y="649694"/>
                  <a:pt x="5795584" y="648113"/>
                  <a:pt x="5794001" y="648113"/>
                </a:cubicBezTo>
                <a:cubicBezTo>
                  <a:pt x="5792418" y="649694"/>
                  <a:pt x="5794001" y="652855"/>
                  <a:pt x="5795584" y="652855"/>
                </a:cubicBezTo>
                <a:cubicBezTo>
                  <a:pt x="5795584" y="656017"/>
                  <a:pt x="5795584" y="657598"/>
                  <a:pt x="5797167" y="660760"/>
                </a:cubicBezTo>
                <a:cubicBezTo>
                  <a:pt x="5797167" y="662340"/>
                  <a:pt x="5797167" y="663920"/>
                  <a:pt x="5797167" y="667082"/>
                </a:cubicBezTo>
                <a:cubicBezTo>
                  <a:pt x="5797167" y="673405"/>
                  <a:pt x="5797167" y="679729"/>
                  <a:pt x="5798750" y="682889"/>
                </a:cubicBezTo>
                <a:cubicBezTo>
                  <a:pt x="5798750" y="684471"/>
                  <a:pt x="5797167" y="684471"/>
                  <a:pt x="5797167" y="686051"/>
                </a:cubicBezTo>
                <a:cubicBezTo>
                  <a:pt x="5795584" y="684471"/>
                  <a:pt x="5795584" y="684471"/>
                  <a:pt x="5794001" y="682889"/>
                </a:cubicBezTo>
                <a:cubicBezTo>
                  <a:pt x="5792418" y="687632"/>
                  <a:pt x="5795584" y="690793"/>
                  <a:pt x="5794001" y="695536"/>
                </a:cubicBezTo>
                <a:cubicBezTo>
                  <a:pt x="5794001" y="695536"/>
                  <a:pt x="5795584" y="695536"/>
                  <a:pt x="5795584" y="697117"/>
                </a:cubicBezTo>
                <a:cubicBezTo>
                  <a:pt x="5792418" y="698698"/>
                  <a:pt x="5797167" y="706602"/>
                  <a:pt x="5792418" y="708182"/>
                </a:cubicBezTo>
                <a:cubicBezTo>
                  <a:pt x="5794001" y="709763"/>
                  <a:pt x="5794001" y="709763"/>
                  <a:pt x="5795584" y="711344"/>
                </a:cubicBezTo>
                <a:cubicBezTo>
                  <a:pt x="5794001" y="711344"/>
                  <a:pt x="5792418" y="711344"/>
                  <a:pt x="5792418" y="712924"/>
                </a:cubicBezTo>
                <a:cubicBezTo>
                  <a:pt x="5795584" y="717667"/>
                  <a:pt x="5794001" y="719247"/>
                  <a:pt x="5795584" y="725571"/>
                </a:cubicBezTo>
                <a:cubicBezTo>
                  <a:pt x="5790835" y="723989"/>
                  <a:pt x="5794001" y="728732"/>
                  <a:pt x="5792418" y="731893"/>
                </a:cubicBezTo>
                <a:cubicBezTo>
                  <a:pt x="5794001" y="731893"/>
                  <a:pt x="5795584" y="731893"/>
                  <a:pt x="5795584" y="733474"/>
                </a:cubicBezTo>
                <a:cubicBezTo>
                  <a:pt x="5797167" y="738217"/>
                  <a:pt x="5795584" y="742959"/>
                  <a:pt x="5795584" y="750862"/>
                </a:cubicBezTo>
                <a:cubicBezTo>
                  <a:pt x="5797167" y="750862"/>
                  <a:pt x="5797167" y="750862"/>
                  <a:pt x="5797167" y="750862"/>
                </a:cubicBezTo>
                <a:cubicBezTo>
                  <a:pt x="5797167" y="755605"/>
                  <a:pt x="5797167" y="758766"/>
                  <a:pt x="5797167" y="763509"/>
                </a:cubicBezTo>
                <a:cubicBezTo>
                  <a:pt x="5795584" y="765089"/>
                  <a:pt x="5795584" y="768251"/>
                  <a:pt x="5797167" y="766671"/>
                </a:cubicBezTo>
                <a:cubicBezTo>
                  <a:pt x="5797167" y="766671"/>
                  <a:pt x="5797167" y="766671"/>
                  <a:pt x="5797167" y="768251"/>
                </a:cubicBezTo>
                <a:cubicBezTo>
                  <a:pt x="5797167" y="768251"/>
                  <a:pt x="5795584" y="769831"/>
                  <a:pt x="5797167" y="771413"/>
                </a:cubicBezTo>
                <a:cubicBezTo>
                  <a:pt x="5797167" y="776155"/>
                  <a:pt x="5794001" y="777735"/>
                  <a:pt x="5795584" y="787220"/>
                </a:cubicBezTo>
                <a:cubicBezTo>
                  <a:pt x="5797167" y="785639"/>
                  <a:pt x="5797167" y="785639"/>
                  <a:pt x="5798750" y="785639"/>
                </a:cubicBezTo>
                <a:cubicBezTo>
                  <a:pt x="5798750" y="787220"/>
                  <a:pt x="5798750" y="787220"/>
                  <a:pt x="5798750" y="788801"/>
                </a:cubicBezTo>
                <a:cubicBezTo>
                  <a:pt x="5797167" y="787220"/>
                  <a:pt x="5797167" y="787220"/>
                  <a:pt x="5797167" y="787220"/>
                </a:cubicBezTo>
                <a:cubicBezTo>
                  <a:pt x="5794001" y="790382"/>
                  <a:pt x="5797167" y="791962"/>
                  <a:pt x="5798750" y="793544"/>
                </a:cubicBezTo>
                <a:cubicBezTo>
                  <a:pt x="5798750" y="793544"/>
                  <a:pt x="5798750" y="793544"/>
                  <a:pt x="5798750" y="795124"/>
                </a:cubicBezTo>
                <a:cubicBezTo>
                  <a:pt x="5797167" y="793544"/>
                  <a:pt x="5797167" y="796704"/>
                  <a:pt x="5795584" y="798286"/>
                </a:cubicBezTo>
                <a:cubicBezTo>
                  <a:pt x="5797167" y="798286"/>
                  <a:pt x="5797167" y="798286"/>
                  <a:pt x="5798750" y="798286"/>
                </a:cubicBezTo>
                <a:cubicBezTo>
                  <a:pt x="5798750" y="798286"/>
                  <a:pt x="5798750" y="798286"/>
                  <a:pt x="5798750" y="799866"/>
                </a:cubicBezTo>
                <a:cubicBezTo>
                  <a:pt x="5797167" y="799866"/>
                  <a:pt x="5797167" y="799866"/>
                  <a:pt x="5795584" y="799866"/>
                </a:cubicBezTo>
                <a:cubicBezTo>
                  <a:pt x="5795584" y="804609"/>
                  <a:pt x="5795584" y="809351"/>
                  <a:pt x="5797167" y="812513"/>
                </a:cubicBezTo>
                <a:cubicBezTo>
                  <a:pt x="5797167" y="814093"/>
                  <a:pt x="5795584" y="815674"/>
                  <a:pt x="5795584" y="817255"/>
                </a:cubicBezTo>
                <a:cubicBezTo>
                  <a:pt x="5797167" y="825158"/>
                  <a:pt x="5797167" y="833062"/>
                  <a:pt x="5795584" y="842547"/>
                </a:cubicBezTo>
                <a:cubicBezTo>
                  <a:pt x="5795584" y="844128"/>
                  <a:pt x="5795584" y="844128"/>
                  <a:pt x="5795584" y="845708"/>
                </a:cubicBezTo>
                <a:cubicBezTo>
                  <a:pt x="5795584" y="845708"/>
                  <a:pt x="5795584" y="847289"/>
                  <a:pt x="5795584" y="847289"/>
                </a:cubicBezTo>
                <a:cubicBezTo>
                  <a:pt x="5795584" y="847289"/>
                  <a:pt x="5795584" y="848870"/>
                  <a:pt x="5795584" y="848870"/>
                </a:cubicBezTo>
                <a:cubicBezTo>
                  <a:pt x="5795584" y="853613"/>
                  <a:pt x="5795584" y="856773"/>
                  <a:pt x="5795584" y="861516"/>
                </a:cubicBezTo>
                <a:cubicBezTo>
                  <a:pt x="5795584" y="866258"/>
                  <a:pt x="5794001" y="872581"/>
                  <a:pt x="5795584" y="878904"/>
                </a:cubicBezTo>
                <a:cubicBezTo>
                  <a:pt x="5794001" y="880486"/>
                  <a:pt x="5794001" y="882066"/>
                  <a:pt x="5794001" y="885228"/>
                </a:cubicBezTo>
                <a:cubicBezTo>
                  <a:pt x="5792418" y="894805"/>
                  <a:pt x="5792418" y="909032"/>
                  <a:pt x="5792418" y="918505"/>
                </a:cubicBezTo>
                <a:cubicBezTo>
                  <a:pt x="5792418" y="920088"/>
                  <a:pt x="5792418" y="923249"/>
                  <a:pt x="5794001" y="924820"/>
                </a:cubicBezTo>
                <a:cubicBezTo>
                  <a:pt x="5789252" y="927968"/>
                  <a:pt x="5792418" y="942233"/>
                  <a:pt x="5789252" y="951721"/>
                </a:cubicBezTo>
                <a:cubicBezTo>
                  <a:pt x="5790835" y="959621"/>
                  <a:pt x="5789252" y="962782"/>
                  <a:pt x="5790835" y="972271"/>
                </a:cubicBezTo>
                <a:cubicBezTo>
                  <a:pt x="5787669" y="980184"/>
                  <a:pt x="5787669" y="988084"/>
                  <a:pt x="5789252" y="997575"/>
                </a:cubicBezTo>
                <a:cubicBezTo>
                  <a:pt x="5786087" y="1002324"/>
                  <a:pt x="5787669" y="1010230"/>
                  <a:pt x="5787669" y="1018158"/>
                </a:cubicBezTo>
                <a:cubicBezTo>
                  <a:pt x="5786087" y="1019741"/>
                  <a:pt x="5784504" y="1018158"/>
                  <a:pt x="5784504" y="1019741"/>
                </a:cubicBezTo>
                <a:cubicBezTo>
                  <a:pt x="5786087" y="1019741"/>
                  <a:pt x="5787669" y="1019741"/>
                  <a:pt x="5787669" y="1022907"/>
                </a:cubicBezTo>
                <a:cubicBezTo>
                  <a:pt x="5786087" y="1022907"/>
                  <a:pt x="5784504" y="1021321"/>
                  <a:pt x="5784504" y="1022907"/>
                </a:cubicBezTo>
                <a:cubicBezTo>
                  <a:pt x="5787669" y="1035553"/>
                  <a:pt x="5781338" y="1049722"/>
                  <a:pt x="5786087" y="1065466"/>
                </a:cubicBezTo>
                <a:cubicBezTo>
                  <a:pt x="5779755" y="1078099"/>
                  <a:pt x="5782921" y="1100264"/>
                  <a:pt x="5779755" y="1117672"/>
                </a:cubicBezTo>
                <a:cubicBezTo>
                  <a:pt x="5781338" y="1125588"/>
                  <a:pt x="5778172" y="1136671"/>
                  <a:pt x="5776589" y="1146171"/>
                </a:cubicBezTo>
                <a:cubicBezTo>
                  <a:pt x="5775006" y="1146171"/>
                  <a:pt x="5775006" y="1144588"/>
                  <a:pt x="5775006" y="1144588"/>
                </a:cubicBezTo>
                <a:cubicBezTo>
                  <a:pt x="5775006" y="1147755"/>
                  <a:pt x="5767091" y="1147755"/>
                  <a:pt x="5771840" y="1150921"/>
                </a:cubicBezTo>
                <a:cubicBezTo>
                  <a:pt x="5771840" y="1149338"/>
                  <a:pt x="5773423" y="1149338"/>
                  <a:pt x="5775006" y="1150921"/>
                </a:cubicBezTo>
                <a:cubicBezTo>
                  <a:pt x="5771840" y="1157254"/>
                  <a:pt x="5773423" y="1163577"/>
                  <a:pt x="5770257" y="1169857"/>
                </a:cubicBezTo>
                <a:cubicBezTo>
                  <a:pt x="5770257" y="1166733"/>
                  <a:pt x="5770257" y="1165143"/>
                  <a:pt x="5768674" y="1163577"/>
                </a:cubicBezTo>
                <a:cubicBezTo>
                  <a:pt x="5767091" y="1166733"/>
                  <a:pt x="5767091" y="1171412"/>
                  <a:pt x="5768674" y="1174629"/>
                </a:cubicBezTo>
                <a:cubicBezTo>
                  <a:pt x="5770257" y="1171412"/>
                  <a:pt x="5773423" y="1171412"/>
                  <a:pt x="5775006" y="1174629"/>
                </a:cubicBezTo>
                <a:cubicBezTo>
                  <a:pt x="5768674" y="1173074"/>
                  <a:pt x="5770257" y="1177773"/>
                  <a:pt x="5770257" y="1180937"/>
                </a:cubicBezTo>
                <a:cubicBezTo>
                  <a:pt x="5775006" y="1182528"/>
                  <a:pt x="5771840" y="1174629"/>
                  <a:pt x="5775006" y="1176196"/>
                </a:cubicBezTo>
                <a:cubicBezTo>
                  <a:pt x="5775006" y="1182528"/>
                  <a:pt x="5776589" y="1195246"/>
                  <a:pt x="5768674" y="1196810"/>
                </a:cubicBezTo>
                <a:cubicBezTo>
                  <a:pt x="5771840" y="1195246"/>
                  <a:pt x="5771840" y="1188890"/>
                  <a:pt x="5773423" y="1182528"/>
                </a:cubicBezTo>
                <a:cubicBezTo>
                  <a:pt x="5773423" y="1182528"/>
                  <a:pt x="5773423" y="1182528"/>
                  <a:pt x="5770257" y="1182528"/>
                </a:cubicBezTo>
                <a:cubicBezTo>
                  <a:pt x="5768674" y="1184119"/>
                  <a:pt x="5767091" y="1185710"/>
                  <a:pt x="5768674" y="1185710"/>
                </a:cubicBezTo>
                <a:cubicBezTo>
                  <a:pt x="5773423" y="1184119"/>
                  <a:pt x="5767091" y="1192045"/>
                  <a:pt x="5765508" y="1185710"/>
                </a:cubicBezTo>
                <a:cubicBezTo>
                  <a:pt x="5765508" y="1198374"/>
                  <a:pt x="5762342" y="1204631"/>
                  <a:pt x="5767091" y="1212532"/>
                </a:cubicBezTo>
                <a:cubicBezTo>
                  <a:pt x="5765508" y="1214114"/>
                  <a:pt x="5762342" y="1212532"/>
                  <a:pt x="5762342" y="1215694"/>
                </a:cubicBezTo>
                <a:cubicBezTo>
                  <a:pt x="5770257" y="1215694"/>
                  <a:pt x="5759176" y="1233129"/>
                  <a:pt x="5765508" y="1234710"/>
                </a:cubicBezTo>
                <a:cubicBezTo>
                  <a:pt x="5760759" y="1242573"/>
                  <a:pt x="5762342" y="1255225"/>
                  <a:pt x="5759176" y="1263125"/>
                </a:cubicBezTo>
                <a:cubicBezTo>
                  <a:pt x="5757593" y="1263125"/>
                  <a:pt x="5756010" y="1263125"/>
                  <a:pt x="5756010" y="1261543"/>
                </a:cubicBezTo>
                <a:cubicBezTo>
                  <a:pt x="5754427" y="1250501"/>
                  <a:pt x="5756010" y="1244163"/>
                  <a:pt x="5756010" y="1237821"/>
                </a:cubicBezTo>
                <a:cubicBezTo>
                  <a:pt x="5751261" y="1237821"/>
                  <a:pt x="5757593" y="1240984"/>
                  <a:pt x="5752844" y="1240984"/>
                </a:cubicBezTo>
                <a:cubicBezTo>
                  <a:pt x="5752844" y="1233129"/>
                  <a:pt x="5751261" y="1223624"/>
                  <a:pt x="5756010" y="1222040"/>
                </a:cubicBezTo>
                <a:cubicBezTo>
                  <a:pt x="5751261" y="1222040"/>
                  <a:pt x="5754427" y="1217280"/>
                  <a:pt x="5752844" y="1217280"/>
                </a:cubicBezTo>
                <a:cubicBezTo>
                  <a:pt x="5748096" y="1226767"/>
                  <a:pt x="5754427" y="1234710"/>
                  <a:pt x="5749679" y="1242573"/>
                </a:cubicBezTo>
                <a:cubicBezTo>
                  <a:pt x="5743347" y="1233129"/>
                  <a:pt x="5752844" y="1225201"/>
                  <a:pt x="5746513" y="1215694"/>
                </a:cubicBezTo>
                <a:cubicBezTo>
                  <a:pt x="5744930" y="1217280"/>
                  <a:pt x="5744930" y="1220453"/>
                  <a:pt x="5743347" y="1222040"/>
                </a:cubicBezTo>
                <a:cubicBezTo>
                  <a:pt x="5749679" y="1222040"/>
                  <a:pt x="5741764" y="1226767"/>
                  <a:pt x="5746513" y="1228350"/>
                </a:cubicBezTo>
                <a:cubicBezTo>
                  <a:pt x="5746513" y="1231540"/>
                  <a:pt x="5743347" y="1231540"/>
                  <a:pt x="5743347" y="1234710"/>
                </a:cubicBezTo>
                <a:cubicBezTo>
                  <a:pt x="5743347" y="1248917"/>
                  <a:pt x="5741764" y="1253632"/>
                  <a:pt x="5738598" y="1259955"/>
                </a:cubicBezTo>
                <a:cubicBezTo>
                  <a:pt x="5738598" y="1269447"/>
                  <a:pt x="5738598" y="1277351"/>
                  <a:pt x="5735432" y="1282090"/>
                </a:cubicBezTo>
                <a:cubicBezTo>
                  <a:pt x="5732266" y="1275770"/>
                  <a:pt x="5727517" y="1264707"/>
                  <a:pt x="5735432" y="1261543"/>
                </a:cubicBezTo>
                <a:cubicBezTo>
                  <a:pt x="5737015" y="1256803"/>
                  <a:pt x="5732266" y="1259955"/>
                  <a:pt x="5733849" y="1255225"/>
                </a:cubicBezTo>
                <a:cubicBezTo>
                  <a:pt x="5737015" y="1252048"/>
                  <a:pt x="5737015" y="1247316"/>
                  <a:pt x="5735432" y="1242573"/>
                </a:cubicBezTo>
                <a:cubicBezTo>
                  <a:pt x="5737015" y="1239401"/>
                  <a:pt x="5740181" y="1229939"/>
                  <a:pt x="5737015" y="1226767"/>
                </a:cubicBezTo>
                <a:cubicBezTo>
                  <a:pt x="5735432" y="1234710"/>
                  <a:pt x="5735432" y="1242573"/>
                  <a:pt x="5732266" y="1248917"/>
                </a:cubicBezTo>
                <a:cubicBezTo>
                  <a:pt x="5727517" y="1248917"/>
                  <a:pt x="5732266" y="1245746"/>
                  <a:pt x="5729100" y="1245746"/>
                </a:cubicBezTo>
                <a:cubicBezTo>
                  <a:pt x="5729100" y="1247316"/>
                  <a:pt x="5727517" y="1255225"/>
                  <a:pt x="5729100" y="1255225"/>
                </a:cubicBezTo>
                <a:cubicBezTo>
                  <a:pt x="5727517" y="1253632"/>
                  <a:pt x="5732266" y="1252048"/>
                  <a:pt x="5732266" y="1255225"/>
                </a:cubicBezTo>
                <a:cubicBezTo>
                  <a:pt x="5729100" y="1256803"/>
                  <a:pt x="5730683" y="1264707"/>
                  <a:pt x="5727517" y="1266287"/>
                </a:cubicBezTo>
                <a:cubicBezTo>
                  <a:pt x="5727517" y="1264707"/>
                  <a:pt x="5727517" y="1261543"/>
                  <a:pt x="5725934" y="1261543"/>
                </a:cubicBezTo>
                <a:cubicBezTo>
                  <a:pt x="5725934" y="1263125"/>
                  <a:pt x="5725934" y="1263125"/>
                  <a:pt x="5722768" y="1263125"/>
                </a:cubicBezTo>
                <a:cubicBezTo>
                  <a:pt x="5722768" y="1272612"/>
                  <a:pt x="5722768" y="1275770"/>
                  <a:pt x="5719602" y="1280511"/>
                </a:cubicBezTo>
                <a:cubicBezTo>
                  <a:pt x="5721185" y="1282090"/>
                  <a:pt x="5722768" y="1282090"/>
                  <a:pt x="5722768" y="1283671"/>
                </a:cubicBezTo>
                <a:cubicBezTo>
                  <a:pt x="5719602" y="1283671"/>
                  <a:pt x="5719602" y="1282090"/>
                  <a:pt x="5716436" y="1282090"/>
                </a:cubicBezTo>
                <a:cubicBezTo>
                  <a:pt x="5713271" y="1289996"/>
                  <a:pt x="5710105" y="1301065"/>
                  <a:pt x="5716436" y="1305810"/>
                </a:cubicBezTo>
                <a:cubicBezTo>
                  <a:pt x="5713271" y="1307391"/>
                  <a:pt x="5714854" y="1305810"/>
                  <a:pt x="5710105" y="1305810"/>
                </a:cubicBezTo>
                <a:cubicBezTo>
                  <a:pt x="5710105" y="1310554"/>
                  <a:pt x="5708522" y="1315298"/>
                  <a:pt x="5705356" y="1318461"/>
                </a:cubicBezTo>
                <a:cubicBezTo>
                  <a:pt x="5703773" y="1312136"/>
                  <a:pt x="5708522" y="1305810"/>
                  <a:pt x="5705356" y="1302647"/>
                </a:cubicBezTo>
                <a:cubicBezTo>
                  <a:pt x="5703773" y="1305810"/>
                  <a:pt x="5703773" y="1312136"/>
                  <a:pt x="5702190" y="1315298"/>
                </a:cubicBezTo>
                <a:cubicBezTo>
                  <a:pt x="5706939" y="1324787"/>
                  <a:pt x="5700607" y="1332694"/>
                  <a:pt x="5702190" y="1339020"/>
                </a:cubicBezTo>
                <a:cubicBezTo>
                  <a:pt x="5700607" y="1339020"/>
                  <a:pt x="5700607" y="1342182"/>
                  <a:pt x="5697441" y="1342182"/>
                </a:cubicBezTo>
                <a:cubicBezTo>
                  <a:pt x="5699024" y="1345346"/>
                  <a:pt x="5699024" y="1346927"/>
                  <a:pt x="5695858" y="1348508"/>
                </a:cubicBezTo>
                <a:cubicBezTo>
                  <a:pt x="5694275" y="1351671"/>
                  <a:pt x="5695858" y="1348508"/>
                  <a:pt x="5692692" y="1346927"/>
                </a:cubicBezTo>
                <a:cubicBezTo>
                  <a:pt x="5692692" y="1348508"/>
                  <a:pt x="5692692" y="1350089"/>
                  <a:pt x="5691109" y="1350089"/>
                </a:cubicBezTo>
                <a:cubicBezTo>
                  <a:pt x="5694275" y="1345346"/>
                  <a:pt x="5691109" y="1342182"/>
                  <a:pt x="5695858" y="1340601"/>
                </a:cubicBezTo>
                <a:cubicBezTo>
                  <a:pt x="5697441" y="1334275"/>
                  <a:pt x="5694275" y="1332694"/>
                  <a:pt x="5697441" y="1326368"/>
                </a:cubicBezTo>
                <a:cubicBezTo>
                  <a:pt x="5694275" y="1324787"/>
                  <a:pt x="5695858" y="1320042"/>
                  <a:pt x="5692692" y="1318461"/>
                </a:cubicBezTo>
                <a:cubicBezTo>
                  <a:pt x="5695858" y="1316880"/>
                  <a:pt x="5692692" y="1310554"/>
                  <a:pt x="5694275" y="1307391"/>
                </a:cubicBezTo>
                <a:cubicBezTo>
                  <a:pt x="5695858" y="1305810"/>
                  <a:pt x="5695858" y="1297902"/>
                  <a:pt x="5692692" y="1297902"/>
                </a:cubicBezTo>
                <a:cubicBezTo>
                  <a:pt x="5695858" y="1305810"/>
                  <a:pt x="5686360" y="1316880"/>
                  <a:pt x="5691109" y="1326368"/>
                </a:cubicBezTo>
                <a:cubicBezTo>
                  <a:pt x="5691109" y="1324787"/>
                  <a:pt x="5692692" y="1324787"/>
                  <a:pt x="5692692" y="1326368"/>
                </a:cubicBezTo>
                <a:cubicBezTo>
                  <a:pt x="5692692" y="1327950"/>
                  <a:pt x="5689526" y="1326368"/>
                  <a:pt x="5689526" y="1327950"/>
                </a:cubicBezTo>
                <a:cubicBezTo>
                  <a:pt x="5692692" y="1327950"/>
                  <a:pt x="5694275" y="1329531"/>
                  <a:pt x="5692692" y="1332694"/>
                </a:cubicBezTo>
                <a:cubicBezTo>
                  <a:pt x="5691109" y="1332694"/>
                  <a:pt x="5689526" y="1331113"/>
                  <a:pt x="5689526" y="1331113"/>
                </a:cubicBezTo>
                <a:cubicBezTo>
                  <a:pt x="5687943" y="1340601"/>
                  <a:pt x="5686360" y="1351671"/>
                  <a:pt x="5684777" y="1365904"/>
                </a:cubicBezTo>
                <a:cubicBezTo>
                  <a:pt x="5683194" y="1365904"/>
                  <a:pt x="5683194" y="1362741"/>
                  <a:pt x="5683194" y="1365904"/>
                </a:cubicBezTo>
                <a:cubicBezTo>
                  <a:pt x="5686360" y="1372230"/>
                  <a:pt x="5683194" y="1376974"/>
                  <a:pt x="5686360" y="1381719"/>
                </a:cubicBezTo>
                <a:cubicBezTo>
                  <a:pt x="5684777" y="1384881"/>
                  <a:pt x="5683194" y="1380137"/>
                  <a:pt x="5683194" y="1383300"/>
                </a:cubicBezTo>
                <a:cubicBezTo>
                  <a:pt x="5683194" y="1386463"/>
                  <a:pt x="5681611" y="1392788"/>
                  <a:pt x="5681611" y="1395952"/>
                </a:cubicBezTo>
                <a:cubicBezTo>
                  <a:pt x="5681611" y="1407021"/>
                  <a:pt x="5680028" y="1411766"/>
                  <a:pt x="5680028" y="1419673"/>
                </a:cubicBezTo>
                <a:cubicBezTo>
                  <a:pt x="5684777" y="1433906"/>
                  <a:pt x="5681611" y="1435487"/>
                  <a:pt x="5683194" y="1451302"/>
                </a:cubicBezTo>
                <a:cubicBezTo>
                  <a:pt x="5684777" y="1452883"/>
                  <a:pt x="5686360" y="1452883"/>
                  <a:pt x="5686360" y="1454464"/>
                </a:cubicBezTo>
                <a:cubicBezTo>
                  <a:pt x="5684777" y="1459209"/>
                  <a:pt x="5691109" y="1462371"/>
                  <a:pt x="5689526" y="1467116"/>
                </a:cubicBezTo>
                <a:cubicBezTo>
                  <a:pt x="5692692" y="1467116"/>
                  <a:pt x="5694275" y="1468697"/>
                  <a:pt x="5695858" y="1470279"/>
                </a:cubicBezTo>
                <a:cubicBezTo>
                  <a:pt x="5689526" y="1470279"/>
                  <a:pt x="5695858" y="1476604"/>
                  <a:pt x="5695858" y="1473442"/>
                </a:cubicBezTo>
                <a:cubicBezTo>
                  <a:pt x="5694275" y="1473442"/>
                  <a:pt x="5697441" y="1470279"/>
                  <a:pt x="5697441" y="1470279"/>
                </a:cubicBezTo>
                <a:cubicBezTo>
                  <a:pt x="5697441" y="1473442"/>
                  <a:pt x="5699024" y="1476604"/>
                  <a:pt x="5699024" y="1479768"/>
                </a:cubicBezTo>
                <a:cubicBezTo>
                  <a:pt x="5697441" y="1479768"/>
                  <a:pt x="5695858" y="1479768"/>
                  <a:pt x="5695858" y="1481349"/>
                </a:cubicBezTo>
                <a:cubicBezTo>
                  <a:pt x="5700607" y="1482930"/>
                  <a:pt x="5695858" y="1484512"/>
                  <a:pt x="5695858" y="1486094"/>
                </a:cubicBezTo>
                <a:cubicBezTo>
                  <a:pt x="5702190" y="1487675"/>
                  <a:pt x="5695858" y="1498745"/>
                  <a:pt x="5700607" y="1500326"/>
                </a:cubicBezTo>
                <a:cubicBezTo>
                  <a:pt x="5700607" y="1495582"/>
                  <a:pt x="5703773" y="1494000"/>
                  <a:pt x="5710105" y="1494000"/>
                </a:cubicBezTo>
                <a:cubicBezTo>
                  <a:pt x="5710105" y="1501908"/>
                  <a:pt x="5710105" y="1505070"/>
                  <a:pt x="5708522" y="1511396"/>
                </a:cubicBezTo>
                <a:cubicBezTo>
                  <a:pt x="5711688" y="1519303"/>
                  <a:pt x="5705356" y="1522466"/>
                  <a:pt x="5708522" y="1530373"/>
                </a:cubicBezTo>
                <a:cubicBezTo>
                  <a:pt x="5705356" y="1531954"/>
                  <a:pt x="5706939" y="1536699"/>
                  <a:pt x="5702190" y="1535118"/>
                </a:cubicBezTo>
                <a:cubicBezTo>
                  <a:pt x="5702190" y="1536699"/>
                  <a:pt x="5700607" y="1543025"/>
                  <a:pt x="5702190" y="1543025"/>
                </a:cubicBezTo>
                <a:cubicBezTo>
                  <a:pt x="5705356" y="1541444"/>
                  <a:pt x="5700607" y="1535118"/>
                  <a:pt x="5706939" y="1536699"/>
                </a:cubicBezTo>
                <a:cubicBezTo>
                  <a:pt x="5705356" y="1541444"/>
                  <a:pt x="5708522" y="1541444"/>
                  <a:pt x="5708522" y="1546188"/>
                </a:cubicBezTo>
                <a:cubicBezTo>
                  <a:pt x="5705356" y="1546188"/>
                  <a:pt x="5703773" y="1546188"/>
                  <a:pt x="5702190" y="1544606"/>
                </a:cubicBezTo>
                <a:cubicBezTo>
                  <a:pt x="5702190" y="1546188"/>
                  <a:pt x="5703773" y="1547770"/>
                  <a:pt x="5703773" y="1549351"/>
                </a:cubicBezTo>
                <a:cubicBezTo>
                  <a:pt x="5703773" y="1549351"/>
                  <a:pt x="5703773" y="1550932"/>
                  <a:pt x="5705356" y="1549351"/>
                </a:cubicBezTo>
                <a:cubicBezTo>
                  <a:pt x="5705356" y="1547770"/>
                  <a:pt x="5706939" y="1547770"/>
                  <a:pt x="5710105" y="1547770"/>
                </a:cubicBezTo>
                <a:cubicBezTo>
                  <a:pt x="5710105" y="1544606"/>
                  <a:pt x="5708522" y="1543025"/>
                  <a:pt x="5711688" y="1544606"/>
                </a:cubicBezTo>
                <a:cubicBezTo>
                  <a:pt x="5713271" y="1541444"/>
                  <a:pt x="5708522" y="1543025"/>
                  <a:pt x="5710105" y="1538280"/>
                </a:cubicBezTo>
                <a:cubicBezTo>
                  <a:pt x="5711688" y="1530373"/>
                  <a:pt x="5706939" y="1503489"/>
                  <a:pt x="5719602" y="1500326"/>
                </a:cubicBezTo>
                <a:cubicBezTo>
                  <a:pt x="5714854" y="1501908"/>
                  <a:pt x="5718019" y="1495582"/>
                  <a:pt x="5716436" y="1497163"/>
                </a:cubicBezTo>
                <a:cubicBezTo>
                  <a:pt x="5714854" y="1497163"/>
                  <a:pt x="5716436" y="1498745"/>
                  <a:pt x="5714854" y="1498745"/>
                </a:cubicBezTo>
                <a:cubicBezTo>
                  <a:pt x="5711688" y="1494000"/>
                  <a:pt x="5711688" y="1489256"/>
                  <a:pt x="5716436" y="1484512"/>
                </a:cubicBezTo>
                <a:cubicBezTo>
                  <a:pt x="5718019" y="1484512"/>
                  <a:pt x="5716436" y="1487675"/>
                  <a:pt x="5719602" y="1487675"/>
                </a:cubicBezTo>
                <a:cubicBezTo>
                  <a:pt x="5719602" y="1481349"/>
                  <a:pt x="5724351" y="1481349"/>
                  <a:pt x="5727517" y="1478186"/>
                </a:cubicBezTo>
                <a:cubicBezTo>
                  <a:pt x="5727517" y="1481349"/>
                  <a:pt x="5724351" y="1487675"/>
                  <a:pt x="5727517" y="1484512"/>
                </a:cubicBezTo>
                <a:cubicBezTo>
                  <a:pt x="5730683" y="1479768"/>
                  <a:pt x="5729100" y="1468697"/>
                  <a:pt x="5725934" y="1470279"/>
                </a:cubicBezTo>
                <a:cubicBezTo>
                  <a:pt x="5727517" y="1465535"/>
                  <a:pt x="5725934" y="1465535"/>
                  <a:pt x="5725934" y="1459209"/>
                </a:cubicBezTo>
                <a:cubicBezTo>
                  <a:pt x="5725934" y="1459209"/>
                  <a:pt x="5725934" y="1459209"/>
                  <a:pt x="5729100" y="1459209"/>
                </a:cubicBezTo>
                <a:cubicBezTo>
                  <a:pt x="5727517" y="1452883"/>
                  <a:pt x="5732266" y="1449720"/>
                  <a:pt x="5729100" y="1444976"/>
                </a:cubicBezTo>
                <a:cubicBezTo>
                  <a:pt x="5730683" y="1443395"/>
                  <a:pt x="5730683" y="1443395"/>
                  <a:pt x="5732266" y="1443395"/>
                </a:cubicBezTo>
                <a:cubicBezTo>
                  <a:pt x="5730683" y="1440231"/>
                  <a:pt x="5730683" y="1435487"/>
                  <a:pt x="5735432" y="1433906"/>
                </a:cubicBezTo>
                <a:cubicBezTo>
                  <a:pt x="5732266" y="1438650"/>
                  <a:pt x="5735432" y="1438650"/>
                  <a:pt x="5735432" y="1441813"/>
                </a:cubicBezTo>
                <a:cubicBezTo>
                  <a:pt x="5733849" y="1446557"/>
                  <a:pt x="5733849" y="1451302"/>
                  <a:pt x="5735432" y="1456046"/>
                </a:cubicBezTo>
                <a:cubicBezTo>
                  <a:pt x="5735432" y="1460790"/>
                  <a:pt x="5733849" y="1467116"/>
                  <a:pt x="5733849" y="1470279"/>
                </a:cubicBezTo>
                <a:cubicBezTo>
                  <a:pt x="5737015" y="1473442"/>
                  <a:pt x="5737015" y="1467116"/>
                  <a:pt x="5740181" y="1470279"/>
                </a:cubicBezTo>
                <a:cubicBezTo>
                  <a:pt x="5738598" y="1479768"/>
                  <a:pt x="5737015" y="1492419"/>
                  <a:pt x="5741764" y="1501908"/>
                </a:cubicBezTo>
                <a:cubicBezTo>
                  <a:pt x="5741764" y="1500326"/>
                  <a:pt x="5741764" y="1500326"/>
                  <a:pt x="5743347" y="1501908"/>
                </a:cubicBezTo>
                <a:cubicBezTo>
                  <a:pt x="5741764" y="1503489"/>
                  <a:pt x="5743347" y="1505070"/>
                  <a:pt x="5743347" y="1505070"/>
                </a:cubicBezTo>
                <a:cubicBezTo>
                  <a:pt x="5743347" y="1506652"/>
                  <a:pt x="5741764" y="1508233"/>
                  <a:pt x="5741764" y="1509815"/>
                </a:cubicBezTo>
                <a:cubicBezTo>
                  <a:pt x="5744930" y="1514559"/>
                  <a:pt x="5738598" y="1520885"/>
                  <a:pt x="5740181" y="1528792"/>
                </a:cubicBezTo>
                <a:cubicBezTo>
                  <a:pt x="5746513" y="1530373"/>
                  <a:pt x="5743347" y="1535118"/>
                  <a:pt x="5743347" y="1541444"/>
                </a:cubicBezTo>
                <a:cubicBezTo>
                  <a:pt x="5746513" y="1543025"/>
                  <a:pt x="5746513" y="1539862"/>
                  <a:pt x="5749679" y="1538280"/>
                </a:cubicBezTo>
                <a:cubicBezTo>
                  <a:pt x="5752844" y="1541444"/>
                  <a:pt x="5751261" y="1550932"/>
                  <a:pt x="5749679" y="1555677"/>
                </a:cubicBezTo>
                <a:cubicBezTo>
                  <a:pt x="5752844" y="1562003"/>
                  <a:pt x="5749679" y="1569910"/>
                  <a:pt x="5749679" y="1577817"/>
                </a:cubicBezTo>
                <a:cubicBezTo>
                  <a:pt x="5748096" y="1577817"/>
                  <a:pt x="5748096" y="1576236"/>
                  <a:pt x="5748096" y="1577817"/>
                </a:cubicBezTo>
                <a:cubicBezTo>
                  <a:pt x="5748096" y="1580979"/>
                  <a:pt x="5752844" y="1580979"/>
                  <a:pt x="5751261" y="1584143"/>
                </a:cubicBezTo>
                <a:cubicBezTo>
                  <a:pt x="5754427" y="1584143"/>
                  <a:pt x="5759176" y="1584143"/>
                  <a:pt x="5757593" y="1588887"/>
                </a:cubicBezTo>
                <a:cubicBezTo>
                  <a:pt x="5754427" y="1588887"/>
                  <a:pt x="5752844" y="1590469"/>
                  <a:pt x="5749679" y="1588887"/>
                </a:cubicBezTo>
                <a:cubicBezTo>
                  <a:pt x="5749679" y="1593631"/>
                  <a:pt x="5751261" y="1595212"/>
                  <a:pt x="5751261" y="1596794"/>
                </a:cubicBezTo>
                <a:cubicBezTo>
                  <a:pt x="5751261" y="1595212"/>
                  <a:pt x="5752844" y="1595212"/>
                  <a:pt x="5756010" y="1595212"/>
                </a:cubicBezTo>
                <a:cubicBezTo>
                  <a:pt x="5757593" y="1601538"/>
                  <a:pt x="5760759" y="1606283"/>
                  <a:pt x="5765508" y="1609445"/>
                </a:cubicBezTo>
                <a:cubicBezTo>
                  <a:pt x="5763925" y="1611027"/>
                  <a:pt x="5765508" y="1611027"/>
                  <a:pt x="5767091" y="1609445"/>
                </a:cubicBezTo>
                <a:cubicBezTo>
                  <a:pt x="5768674" y="1611027"/>
                  <a:pt x="5771840" y="1612606"/>
                  <a:pt x="5775006" y="1612606"/>
                </a:cubicBezTo>
                <a:cubicBezTo>
                  <a:pt x="5776589" y="1612606"/>
                  <a:pt x="5778172" y="1609445"/>
                  <a:pt x="5779755" y="1607864"/>
                </a:cubicBezTo>
                <a:cubicBezTo>
                  <a:pt x="5779755" y="1607864"/>
                  <a:pt x="5779755" y="1607864"/>
                  <a:pt x="5771840" y="1607864"/>
                </a:cubicBezTo>
                <a:cubicBezTo>
                  <a:pt x="5771840" y="1606283"/>
                  <a:pt x="5771840" y="1604701"/>
                  <a:pt x="5770257" y="1603120"/>
                </a:cubicBezTo>
                <a:cubicBezTo>
                  <a:pt x="5768674" y="1599957"/>
                  <a:pt x="5762342" y="1599957"/>
                  <a:pt x="5762342" y="1595212"/>
                </a:cubicBezTo>
                <a:cubicBezTo>
                  <a:pt x="5767091" y="1593631"/>
                  <a:pt x="5765508" y="1598375"/>
                  <a:pt x="5768674" y="1598375"/>
                </a:cubicBezTo>
                <a:cubicBezTo>
                  <a:pt x="5767091" y="1592050"/>
                  <a:pt x="5768674" y="1587305"/>
                  <a:pt x="5773423" y="1584143"/>
                </a:cubicBezTo>
                <a:cubicBezTo>
                  <a:pt x="5771840" y="1584143"/>
                  <a:pt x="5770257" y="1582561"/>
                  <a:pt x="5768674" y="1582561"/>
                </a:cubicBezTo>
                <a:cubicBezTo>
                  <a:pt x="5768674" y="1584143"/>
                  <a:pt x="5770257" y="1585724"/>
                  <a:pt x="5767091" y="1585724"/>
                </a:cubicBezTo>
                <a:cubicBezTo>
                  <a:pt x="5762342" y="1576236"/>
                  <a:pt x="5771840" y="1569910"/>
                  <a:pt x="5768674" y="1560421"/>
                </a:cubicBezTo>
                <a:cubicBezTo>
                  <a:pt x="5773423" y="1560421"/>
                  <a:pt x="5771840" y="1565165"/>
                  <a:pt x="5773423" y="1565165"/>
                </a:cubicBezTo>
                <a:cubicBezTo>
                  <a:pt x="5773423" y="1565165"/>
                  <a:pt x="5775006" y="1563584"/>
                  <a:pt x="5775006" y="1565165"/>
                </a:cubicBezTo>
                <a:cubicBezTo>
                  <a:pt x="5773423" y="1568328"/>
                  <a:pt x="5776589" y="1568328"/>
                  <a:pt x="5775006" y="1571491"/>
                </a:cubicBezTo>
                <a:cubicBezTo>
                  <a:pt x="5775006" y="1573072"/>
                  <a:pt x="5773423" y="1574653"/>
                  <a:pt x="5775006" y="1576236"/>
                </a:cubicBezTo>
                <a:cubicBezTo>
                  <a:pt x="5773423" y="1577817"/>
                  <a:pt x="5770257" y="1577817"/>
                  <a:pt x="5770257" y="1580979"/>
                </a:cubicBezTo>
                <a:cubicBezTo>
                  <a:pt x="5773423" y="1580979"/>
                  <a:pt x="5773423" y="1580979"/>
                  <a:pt x="5771840" y="1582561"/>
                </a:cubicBezTo>
                <a:cubicBezTo>
                  <a:pt x="5773423" y="1584143"/>
                  <a:pt x="5775006" y="1582561"/>
                  <a:pt x="5775006" y="1584143"/>
                </a:cubicBezTo>
                <a:cubicBezTo>
                  <a:pt x="5775006" y="1584143"/>
                  <a:pt x="5775006" y="1585724"/>
                  <a:pt x="5775006" y="1587305"/>
                </a:cubicBezTo>
                <a:cubicBezTo>
                  <a:pt x="5775006" y="1592050"/>
                  <a:pt x="5768674" y="1598375"/>
                  <a:pt x="5775006" y="1601538"/>
                </a:cubicBezTo>
                <a:cubicBezTo>
                  <a:pt x="5778172" y="1598375"/>
                  <a:pt x="5771840" y="1595212"/>
                  <a:pt x="5778172" y="1595212"/>
                </a:cubicBezTo>
                <a:cubicBezTo>
                  <a:pt x="5775006" y="1599957"/>
                  <a:pt x="5779755" y="1604701"/>
                  <a:pt x="5781338" y="1609445"/>
                </a:cubicBezTo>
                <a:cubicBezTo>
                  <a:pt x="5781338" y="1611027"/>
                  <a:pt x="5773423" y="1614187"/>
                  <a:pt x="5779755" y="1614187"/>
                </a:cubicBezTo>
                <a:cubicBezTo>
                  <a:pt x="5782921" y="1606283"/>
                  <a:pt x="5790835" y="1612606"/>
                  <a:pt x="5795584" y="1612606"/>
                </a:cubicBezTo>
                <a:cubicBezTo>
                  <a:pt x="5794001" y="1607864"/>
                  <a:pt x="5787669" y="1609445"/>
                  <a:pt x="5786087" y="1604701"/>
                </a:cubicBezTo>
                <a:cubicBezTo>
                  <a:pt x="5784504" y="1604701"/>
                  <a:pt x="5784504" y="1604701"/>
                  <a:pt x="5784504" y="1603120"/>
                </a:cubicBezTo>
                <a:cubicBezTo>
                  <a:pt x="5786087" y="1601538"/>
                  <a:pt x="5786087" y="1599957"/>
                  <a:pt x="5786087" y="1598375"/>
                </a:cubicBezTo>
                <a:cubicBezTo>
                  <a:pt x="5787669" y="1596794"/>
                  <a:pt x="5786087" y="1593631"/>
                  <a:pt x="5784504" y="1593631"/>
                </a:cubicBezTo>
                <a:cubicBezTo>
                  <a:pt x="5784504" y="1595212"/>
                  <a:pt x="5782921" y="1596794"/>
                  <a:pt x="5782921" y="1598375"/>
                </a:cubicBezTo>
                <a:cubicBezTo>
                  <a:pt x="5782921" y="1598375"/>
                  <a:pt x="5781338" y="1595212"/>
                  <a:pt x="5781338" y="1595212"/>
                </a:cubicBezTo>
                <a:cubicBezTo>
                  <a:pt x="5779755" y="1592050"/>
                  <a:pt x="5779755" y="1588887"/>
                  <a:pt x="5781338" y="1584143"/>
                </a:cubicBezTo>
                <a:cubicBezTo>
                  <a:pt x="5782921" y="1584143"/>
                  <a:pt x="5782921" y="1580979"/>
                  <a:pt x="5781338" y="1580979"/>
                </a:cubicBezTo>
                <a:cubicBezTo>
                  <a:pt x="5782921" y="1579398"/>
                  <a:pt x="5782921" y="1577817"/>
                  <a:pt x="5782921" y="1576236"/>
                </a:cubicBezTo>
                <a:cubicBezTo>
                  <a:pt x="5781338" y="1574653"/>
                  <a:pt x="5779755" y="1577817"/>
                  <a:pt x="5779755" y="1576236"/>
                </a:cubicBezTo>
                <a:cubicBezTo>
                  <a:pt x="5778172" y="1571491"/>
                  <a:pt x="5781338" y="1573072"/>
                  <a:pt x="5781338" y="1569910"/>
                </a:cubicBezTo>
                <a:cubicBezTo>
                  <a:pt x="5779755" y="1568328"/>
                  <a:pt x="5778172" y="1569910"/>
                  <a:pt x="5778172" y="1568328"/>
                </a:cubicBezTo>
                <a:cubicBezTo>
                  <a:pt x="5778172" y="1566746"/>
                  <a:pt x="5778172" y="1566746"/>
                  <a:pt x="5778172" y="1566746"/>
                </a:cubicBezTo>
                <a:cubicBezTo>
                  <a:pt x="5778172" y="1566746"/>
                  <a:pt x="5778172" y="1566746"/>
                  <a:pt x="5779755" y="1565165"/>
                </a:cubicBezTo>
                <a:cubicBezTo>
                  <a:pt x="5779755" y="1565165"/>
                  <a:pt x="5778172" y="1563584"/>
                  <a:pt x="5778172" y="1563584"/>
                </a:cubicBezTo>
                <a:cubicBezTo>
                  <a:pt x="5778172" y="1562003"/>
                  <a:pt x="5778172" y="1562003"/>
                  <a:pt x="5778172" y="1560421"/>
                </a:cubicBezTo>
                <a:cubicBezTo>
                  <a:pt x="5779755" y="1560421"/>
                  <a:pt x="5779755" y="1558839"/>
                  <a:pt x="5779755" y="1558839"/>
                </a:cubicBezTo>
                <a:cubicBezTo>
                  <a:pt x="5778172" y="1558839"/>
                  <a:pt x="5778172" y="1558839"/>
                  <a:pt x="5778172" y="1558839"/>
                </a:cubicBezTo>
                <a:cubicBezTo>
                  <a:pt x="5778172" y="1552513"/>
                  <a:pt x="5778172" y="1547770"/>
                  <a:pt x="5779755" y="1544606"/>
                </a:cubicBezTo>
                <a:cubicBezTo>
                  <a:pt x="5784504" y="1547770"/>
                  <a:pt x="5779755" y="1552513"/>
                  <a:pt x="5782921" y="1550932"/>
                </a:cubicBezTo>
                <a:cubicBezTo>
                  <a:pt x="5782921" y="1552513"/>
                  <a:pt x="5781338" y="1552513"/>
                  <a:pt x="5781338" y="1554095"/>
                </a:cubicBezTo>
                <a:cubicBezTo>
                  <a:pt x="5781338" y="1554095"/>
                  <a:pt x="5782921" y="1555677"/>
                  <a:pt x="5782921" y="1557258"/>
                </a:cubicBezTo>
                <a:cubicBezTo>
                  <a:pt x="5781338" y="1557258"/>
                  <a:pt x="5781338" y="1557258"/>
                  <a:pt x="5781338" y="1557258"/>
                </a:cubicBezTo>
                <a:cubicBezTo>
                  <a:pt x="5782921" y="1557258"/>
                  <a:pt x="5782921" y="1558839"/>
                  <a:pt x="5782921" y="1558839"/>
                </a:cubicBezTo>
                <a:cubicBezTo>
                  <a:pt x="5782921" y="1560421"/>
                  <a:pt x="5784504" y="1563584"/>
                  <a:pt x="5784504" y="1565165"/>
                </a:cubicBezTo>
                <a:cubicBezTo>
                  <a:pt x="5782921" y="1565165"/>
                  <a:pt x="5781338" y="1565165"/>
                  <a:pt x="5782921" y="1568328"/>
                </a:cubicBezTo>
                <a:cubicBezTo>
                  <a:pt x="5782921" y="1569910"/>
                  <a:pt x="5786087" y="1568328"/>
                  <a:pt x="5786087" y="1569910"/>
                </a:cubicBezTo>
                <a:cubicBezTo>
                  <a:pt x="5786087" y="1573072"/>
                  <a:pt x="5787669" y="1573072"/>
                  <a:pt x="5789252" y="1576236"/>
                </a:cubicBezTo>
                <a:cubicBezTo>
                  <a:pt x="5792418" y="1574653"/>
                  <a:pt x="5790835" y="1566746"/>
                  <a:pt x="5795584" y="1565165"/>
                </a:cubicBezTo>
                <a:cubicBezTo>
                  <a:pt x="5798750" y="1566746"/>
                  <a:pt x="5803499" y="1568328"/>
                  <a:pt x="5805082" y="1573072"/>
                </a:cubicBezTo>
                <a:cubicBezTo>
                  <a:pt x="5805082" y="1569910"/>
                  <a:pt x="5808248" y="1568328"/>
                  <a:pt x="5809831" y="1568328"/>
                </a:cubicBezTo>
                <a:cubicBezTo>
                  <a:pt x="5809831" y="1573072"/>
                  <a:pt x="5811414" y="1573072"/>
                  <a:pt x="5809831" y="1577817"/>
                </a:cubicBezTo>
                <a:cubicBezTo>
                  <a:pt x="5812997" y="1579398"/>
                  <a:pt x="5811414" y="1576236"/>
                  <a:pt x="5814580" y="1574653"/>
                </a:cubicBezTo>
                <a:cubicBezTo>
                  <a:pt x="5812997" y="1579398"/>
                  <a:pt x="5812997" y="1582561"/>
                  <a:pt x="5812997" y="1585724"/>
                </a:cubicBezTo>
                <a:cubicBezTo>
                  <a:pt x="5816163" y="1587305"/>
                  <a:pt x="5816163" y="1584143"/>
                  <a:pt x="5817746" y="1582561"/>
                </a:cubicBezTo>
                <a:cubicBezTo>
                  <a:pt x="5814580" y="1580979"/>
                  <a:pt x="5817746" y="1577817"/>
                  <a:pt x="5819329" y="1576236"/>
                </a:cubicBezTo>
                <a:cubicBezTo>
                  <a:pt x="5822495" y="1579398"/>
                  <a:pt x="5822495" y="1584143"/>
                  <a:pt x="5825660" y="1585724"/>
                </a:cubicBezTo>
                <a:cubicBezTo>
                  <a:pt x="5825660" y="1585724"/>
                  <a:pt x="5825660" y="1585724"/>
                  <a:pt x="5825660" y="1584143"/>
                </a:cubicBezTo>
                <a:cubicBezTo>
                  <a:pt x="5827243" y="1584143"/>
                  <a:pt x="5827243" y="1584143"/>
                  <a:pt x="5827243" y="1584143"/>
                </a:cubicBezTo>
                <a:cubicBezTo>
                  <a:pt x="5827243" y="1584143"/>
                  <a:pt x="5828826" y="1584143"/>
                  <a:pt x="5828826" y="1584143"/>
                </a:cubicBezTo>
                <a:cubicBezTo>
                  <a:pt x="5828826" y="1587305"/>
                  <a:pt x="5830409" y="1587305"/>
                  <a:pt x="5831992" y="1588887"/>
                </a:cubicBezTo>
                <a:cubicBezTo>
                  <a:pt x="5827243" y="1590469"/>
                  <a:pt x="5827243" y="1587305"/>
                  <a:pt x="5824077" y="1588887"/>
                </a:cubicBezTo>
                <a:cubicBezTo>
                  <a:pt x="5827243" y="1592050"/>
                  <a:pt x="5827243" y="1595212"/>
                  <a:pt x="5828826" y="1596794"/>
                </a:cubicBezTo>
                <a:cubicBezTo>
                  <a:pt x="5827243" y="1599957"/>
                  <a:pt x="5825660" y="1595212"/>
                  <a:pt x="5824077" y="1599957"/>
                </a:cubicBezTo>
                <a:cubicBezTo>
                  <a:pt x="5825660" y="1599957"/>
                  <a:pt x="5827243" y="1599957"/>
                  <a:pt x="5828826" y="1601538"/>
                </a:cubicBezTo>
                <a:cubicBezTo>
                  <a:pt x="5828826" y="1601538"/>
                  <a:pt x="5828826" y="1601538"/>
                  <a:pt x="5822495" y="1601538"/>
                </a:cubicBezTo>
                <a:cubicBezTo>
                  <a:pt x="5820912" y="1593631"/>
                  <a:pt x="5824077" y="1590469"/>
                  <a:pt x="5820912" y="1582561"/>
                </a:cubicBezTo>
                <a:cubicBezTo>
                  <a:pt x="5820912" y="1585724"/>
                  <a:pt x="5819329" y="1585724"/>
                  <a:pt x="5816163" y="1585724"/>
                </a:cubicBezTo>
                <a:cubicBezTo>
                  <a:pt x="5814580" y="1590469"/>
                  <a:pt x="5822495" y="1585724"/>
                  <a:pt x="5820912" y="1590469"/>
                </a:cubicBezTo>
                <a:cubicBezTo>
                  <a:pt x="5820912" y="1593631"/>
                  <a:pt x="5817746" y="1590469"/>
                  <a:pt x="5817746" y="1592050"/>
                </a:cubicBezTo>
                <a:cubicBezTo>
                  <a:pt x="5819329" y="1593631"/>
                  <a:pt x="5820912" y="1595212"/>
                  <a:pt x="5820912" y="1598375"/>
                </a:cubicBezTo>
                <a:cubicBezTo>
                  <a:pt x="5819329" y="1598375"/>
                  <a:pt x="5819329" y="1598375"/>
                  <a:pt x="5819329" y="1598375"/>
                </a:cubicBezTo>
                <a:cubicBezTo>
                  <a:pt x="5819329" y="1601538"/>
                  <a:pt x="5816163" y="1604701"/>
                  <a:pt x="5814580" y="1607864"/>
                </a:cubicBezTo>
                <a:cubicBezTo>
                  <a:pt x="5814580" y="1607864"/>
                  <a:pt x="5812997" y="1607864"/>
                  <a:pt x="5812997" y="1607864"/>
                </a:cubicBezTo>
                <a:cubicBezTo>
                  <a:pt x="5812997" y="1606283"/>
                  <a:pt x="5812997" y="1601538"/>
                  <a:pt x="5812997" y="1599957"/>
                </a:cubicBezTo>
                <a:cubicBezTo>
                  <a:pt x="5812997" y="1598375"/>
                  <a:pt x="5814580" y="1598375"/>
                  <a:pt x="5816163" y="1598375"/>
                </a:cubicBezTo>
                <a:cubicBezTo>
                  <a:pt x="5814580" y="1593631"/>
                  <a:pt x="5816163" y="1592050"/>
                  <a:pt x="5816163" y="1590469"/>
                </a:cubicBezTo>
                <a:cubicBezTo>
                  <a:pt x="5816163" y="1588887"/>
                  <a:pt x="5816163" y="1587305"/>
                  <a:pt x="5814580" y="1587305"/>
                </a:cubicBezTo>
                <a:cubicBezTo>
                  <a:pt x="5809831" y="1598375"/>
                  <a:pt x="5811414" y="1606283"/>
                  <a:pt x="5811414" y="1614187"/>
                </a:cubicBezTo>
                <a:cubicBezTo>
                  <a:pt x="5806665" y="1622088"/>
                  <a:pt x="5808248" y="1636310"/>
                  <a:pt x="5806665" y="1645791"/>
                </a:cubicBezTo>
                <a:cubicBezTo>
                  <a:pt x="5806665" y="1647371"/>
                  <a:pt x="5808248" y="1648951"/>
                  <a:pt x="5808248" y="1650532"/>
                </a:cubicBezTo>
                <a:cubicBezTo>
                  <a:pt x="5805082" y="1656853"/>
                  <a:pt x="5803499" y="1663173"/>
                  <a:pt x="5805082" y="1669494"/>
                </a:cubicBezTo>
                <a:cubicBezTo>
                  <a:pt x="5805082" y="1675815"/>
                  <a:pt x="5801916" y="1678976"/>
                  <a:pt x="5800333" y="1685296"/>
                </a:cubicBezTo>
                <a:cubicBezTo>
                  <a:pt x="5800333" y="1686876"/>
                  <a:pt x="5803499" y="1685296"/>
                  <a:pt x="5803499" y="1688456"/>
                </a:cubicBezTo>
                <a:cubicBezTo>
                  <a:pt x="5801916" y="1688456"/>
                  <a:pt x="5798750" y="1685296"/>
                  <a:pt x="5798750" y="1688456"/>
                </a:cubicBezTo>
                <a:cubicBezTo>
                  <a:pt x="5800333" y="1694777"/>
                  <a:pt x="5797167" y="1701098"/>
                  <a:pt x="5795584" y="1708999"/>
                </a:cubicBezTo>
                <a:cubicBezTo>
                  <a:pt x="5801916" y="1708999"/>
                  <a:pt x="5795584" y="1699518"/>
                  <a:pt x="5801916" y="1701098"/>
                </a:cubicBezTo>
                <a:cubicBezTo>
                  <a:pt x="5800333" y="1704259"/>
                  <a:pt x="5801916" y="1704259"/>
                  <a:pt x="5801916" y="1707419"/>
                </a:cubicBezTo>
                <a:cubicBezTo>
                  <a:pt x="5801916" y="1710580"/>
                  <a:pt x="5795584" y="1713741"/>
                  <a:pt x="5798750" y="1716900"/>
                </a:cubicBezTo>
                <a:cubicBezTo>
                  <a:pt x="5798750" y="1715320"/>
                  <a:pt x="5800333" y="1715320"/>
                  <a:pt x="5800333" y="1716900"/>
                </a:cubicBezTo>
                <a:cubicBezTo>
                  <a:pt x="5795584" y="1718481"/>
                  <a:pt x="5794001" y="1724802"/>
                  <a:pt x="5790835" y="1727962"/>
                </a:cubicBezTo>
                <a:cubicBezTo>
                  <a:pt x="5795584" y="1727962"/>
                  <a:pt x="5794001" y="1740603"/>
                  <a:pt x="5789252" y="1740603"/>
                </a:cubicBezTo>
                <a:cubicBezTo>
                  <a:pt x="5794001" y="1748504"/>
                  <a:pt x="5784504" y="1750085"/>
                  <a:pt x="5787669" y="1757986"/>
                </a:cubicBezTo>
                <a:cubicBezTo>
                  <a:pt x="5790835" y="1754825"/>
                  <a:pt x="5786087" y="1753245"/>
                  <a:pt x="5790835" y="1753245"/>
                </a:cubicBezTo>
                <a:cubicBezTo>
                  <a:pt x="5789252" y="1756406"/>
                  <a:pt x="5789252" y="1761146"/>
                  <a:pt x="5787669" y="1762726"/>
                </a:cubicBezTo>
                <a:cubicBezTo>
                  <a:pt x="5789252" y="1764307"/>
                  <a:pt x="5789252" y="1765887"/>
                  <a:pt x="5789252" y="1769047"/>
                </a:cubicBezTo>
                <a:cubicBezTo>
                  <a:pt x="5786087" y="1776948"/>
                  <a:pt x="5786087" y="1786487"/>
                  <a:pt x="5784504" y="1797470"/>
                </a:cubicBezTo>
                <a:cubicBezTo>
                  <a:pt x="5782921" y="1797470"/>
                  <a:pt x="5784504" y="1799017"/>
                  <a:pt x="5782921" y="1799017"/>
                </a:cubicBezTo>
                <a:cubicBezTo>
                  <a:pt x="5782921" y="1802112"/>
                  <a:pt x="5782921" y="1805207"/>
                  <a:pt x="5781338" y="1806754"/>
                </a:cubicBezTo>
                <a:cubicBezTo>
                  <a:pt x="5779755" y="1806754"/>
                  <a:pt x="5778172" y="1805207"/>
                  <a:pt x="5775006" y="1805207"/>
                </a:cubicBezTo>
                <a:cubicBezTo>
                  <a:pt x="5773423" y="1795923"/>
                  <a:pt x="5775006" y="1788106"/>
                  <a:pt x="5778172" y="1780120"/>
                </a:cubicBezTo>
                <a:cubicBezTo>
                  <a:pt x="5775006" y="1780120"/>
                  <a:pt x="5779755" y="1773787"/>
                  <a:pt x="5775006" y="1773787"/>
                </a:cubicBezTo>
                <a:cubicBezTo>
                  <a:pt x="5775006" y="1780120"/>
                  <a:pt x="5775006" y="1788106"/>
                  <a:pt x="5770257" y="1789721"/>
                </a:cubicBezTo>
                <a:cubicBezTo>
                  <a:pt x="5773423" y="1795923"/>
                  <a:pt x="5770257" y="1797470"/>
                  <a:pt x="5770257" y="1800564"/>
                </a:cubicBezTo>
                <a:cubicBezTo>
                  <a:pt x="5768674" y="1803659"/>
                  <a:pt x="5770257" y="1805207"/>
                  <a:pt x="5770257" y="1808308"/>
                </a:cubicBezTo>
                <a:cubicBezTo>
                  <a:pt x="5767091" y="1808308"/>
                  <a:pt x="5765508" y="1806754"/>
                  <a:pt x="5763925" y="1806754"/>
                </a:cubicBezTo>
                <a:cubicBezTo>
                  <a:pt x="5762342" y="1808308"/>
                  <a:pt x="5763925" y="1810062"/>
                  <a:pt x="5763925" y="1811551"/>
                </a:cubicBezTo>
                <a:cubicBezTo>
                  <a:pt x="5760759" y="1810062"/>
                  <a:pt x="5762342" y="1814707"/>
                  <a:pt x="5762342" y="1816308"/>
                </a:cubicBezTo>
                <a:cubicBezTo>
                  <a:pt x="5760759" y="1817909"/>
                  <a:pt x="5757593" y="1817909"/>
                  <a:pt x="5756010" y="1819510"/>
                </a:cubicBezTo>
                <a:cubicBezTo>
                  <a:pt x="5763925" y="1821112"/>
                  <a:pt x="5749679" y="1822713"/>
                  <a:pt x="5754427" y="1824314"/>
                </a:cubicBezTo>
                <a:cubicBezTo>
                  <a:pt x="5756010" y="1824314"/>
                  <a:pt x="5759176" y="1824314"/>
                  <a:pt x="5759176" y="1825915"/>
                </a:cubicBezTo>
                <a:cubicBezTo>
                  <a:pt x="5754427" y="1829117"/>
                  <a:pt x="5749679" y="1821112"/>
                  <a:pt x="5746513" y="1819510"/>
                </a:cubicBezTo>
                <a:cubicBezTo>
                  <a:pt x="5748096" y="1819510"/>
                  <a:pt x="5751261" y="1819510"/>
                  <a:pt x="5751261" y="1817909"/>
                </a:cubicBezTo>
                <a:cubicBezTo>
                  <a:pt x="5748096" y="1817909"/>
                  <a:pt x="5748096" y="1816308"/>
                  <a:pt x="5748096" y="1813106"/>
                </a:cubicBezTo>
                <a:cubicBezTo>
                  <a:pt x="5743347" y="1813106"/>
                  <a:pt x="5746513" y="1819510"/>
                  <a:pt x="5741764" y="1817909"/>
                </a:cubicBezTo>
                <a:cubicBezTo>
                  <a:pt x="5740181" y="1813106"/>
                  <a:pt x="5737015" y="1811551"/>
                  <a:pt x="5735432" y="1806754"/>
                </a:cubicBezTo>
                <a:cubicBezTo>
                  <a:pt x="5737015" y="1803659"/>
                  <a:pt x="5741764" y="1810062"/>
                  <a:pt x="5743347" y="1806754"/>
                </a:cubicBezTo>
                <a:cubicBezTo>
                  <a:pt x="5740181" y="1805207"/>
                  <a:pt x="5737015" y="1805207"/>
                  <a:pt x="5735432" y="1803659"/>
                </a:cubicBezTo>
                <a:cubicBezTo>
                  <a:pt x="5738598" y="1799017"/>
                  <a:pt x="5732266" y="1794375"/>
                  <a:pt x="5737015" y="1791280"/>
                </a:cubicBezTo>
                <a:cubicBezTo>
                  <a:pt x="5733849" y="1788106"/>
                  <a:pt x="5730683" y="1786487"/>
                  <a:pt x="5729100" y="1783286"/>
                </a:cubicBezTo>
                <a:cubicBezTo>
                  <a:pt x="5729100" y="1781686"/>
                  <a:pt x="5730683" y="1781686"/>
                  <a:pt x="5730683" y="1780120"/>
                </a:cubicBezTo>
                <a:cubicBezTo>
                  <a:pt x="5721185" y="1780120"/>
                  <a:pt x="5718019" y="1775368"/>
                  <a:pt x="5714854" y="1772208"/>
                </a:cubicBezTo>
                <a:cubicBezTo>
                  <a:pt x="5713271" y="1778529"/>
                  <a:pt x="5708522" y="1775368"/>
                  <a:pt x="5705356" y="1780120"/>
                </a:cubicBezTo>
                <a:cubicBezTo>
                  <a:pt x="5703773" y="1778529"/>
                  <a:pt x="5703773" y="1776948"/>
                  <a:pt x="5702190" y="1776948"/>
                </a:cubicBezTo>
                <a:cubicBezTo>
                  <a:pt x="5702190" y="1781686"/>
                  <a:pt x="5699024" y="1781686"/>
                  <a:pt x="5695858" y="1783286"/>
                </a:cubicBezTo>
                <a:cubicBezTo>
                  <a:pt x="5699024" y="1788106"/>
                  <a:pt x="5692692" y="1789721"/>
                  <a:pt x="5691109" y="1792828"/>
                </a:cubicBezTo>
                <a:cubicBezTo>
                  <a:pt x="5691109" y="1792828"/>
                  <a:pt x="5692692" y="1794375"/>
                  <a:pt x="5692692" y="1794375"/>
                </a:cubicBezTo>
                <a:cubicBezTo>
                  <a:pt x="5692692" y="1794375"/>
                  <a:pt x="5692692" y="1802112"/>
                  <a:pt x="5692692" y="1800564"/>
                </a:cubicBezTo>
                <a:cubicBezTo>
                  <a:pt x="5692692" y="1802112"/>
                  <a:pt x="5687943" y="1800564"/>
                  <a:pt x="5689526" y="1802112"/>
                </a:cubicBezTo>
                <a:cubicBezTo>
                  <a:pt x="5692692" y="1802112"/>
                  <a:pt x="5694275" y="1803659"/>
                  <a:pt x="5694275" y="1806754"/>
                </a:cubicBezTo>
                <a:cubicBezTo>
                  <a:pt x="5692692" y="1808308"/>
                  <a:pt x="5689526" y="1808308"/>
                  <a:pt x="5689526" y="1811551"/>
                </a:cubicBezTo>
                <a:cubicBezTo>
                  <a:pt x="5692692" y="1811551"/>
                  <a:pt x="5692692" y="1808308"/>
                  <a:pt x="5697441" y="1810062"/>
                </a:cubicBezTo>
                <a:cubicBezTo>
                  <a:pt x="5695858" y="1814707"/>
                  <a:pt x="5700607" y="1814707"/>
                  <a:pt x="5702190" y="1816308"/>
                </a:cubicBezTo>
                <a:cubicBezTo>
                  <a:pt x="5700607" y="1821112"/>
                  <a:pt x="5703773" y="1821112"/>
                  <a:pt x="5703773" y="1822713"/>
                </a:cubicBezTo>
                <a:cubicBezTo>
                  <a:pt x="5706939" y="1822713"/>
                  <a:pt x="5706939" y="1821112"/>
                  <a:pt x="5708522" y="1822713"/>
                </a:cubicBezTo>
                <a:cubicBezTo>
                  <a:pt x="5708522" y="1824314"/>
                  <a:pt x="5708522" y="1824314"/>
                  <a:pt x="5710105" y="1825915"/>
                </a:cubicBezTo>
                <a:cubicBezTo>
                  <a:pt x="5706939" y="1830718"/>
                  <a:pt x="5710105" y="1833921"/>
                  <a:pt x="5705356" y="1838724"/>
                </a:cubicBezTo>
                <a:cubicBezTo>
                  <a:pt x="5711688" y="1837123"/>
                  <a:pt x="5710105" y="1841893"/>
                  <a:pt x="5708522" y="1844962"/>
                </a:cubicBezTo>
                <a:cubicBezTo>
                  <a:pt x="5716436" y="1843427"/>
                  <a:pt x="5716436" y="1849633"/>
                  <a:pt x="5719602" y="1854437"/>
                </a:cubicBezTo>
                <a:cubicBezTo>
                  <a:pt x="5725934" y="1852876"/>
                  <a:pt x="5724351" y="1857618"/>
                  <a:pt x="5730683" y="1857618"/>
                </a:cubicBezTo>
                <a:cubicBezTo>
                  <a:pt x="5732266" y="1854437"/>
                  <a:pt x="5737015" y="1856029"/>
                  <a:pt x="5740181" y="1852876"/>
                </a:cubicBezTo>
                <a:cubicBezTo>
                  <a:pt x="5744930" y="1856029"/>
                  <a:pt x="5740181" y="1860759"/>
                  <a:pt x="5743347" y="1859189"/>
                </a:cubicBezTo>
                <a:cubicBezTo>
                  <a:pt x="5748096" y="1859189"/>
                  <a:pt x="5743347" y="1856029"/>
                  <a:pt x="5743347" y="1852876"/>
                </a:cubicBezTo>
                <a:cubicBezTo>
                  <a:pt x="5746513" y="1851294"/>
                  <a:pt x="5748096" y="1846497"/>
                  <a:pt x="5751261" y="1851294"/>
                </a:cubicBezTo>
                <a:cubicBezTo>
                  <a:pt x="5751261" y="1848090"/>
                  <a:pt x="5749679" y="1848090"/>
                  <a:pt x="5749679" y="1846497"/>
                </a:cubicBezTo>
                <a:cubicBezTo>
                  <a:pt x="5751261" y="1843427"/>
                  <a:pt x="5757593" y="1848090"/>
                  <a:pt x="5759176" y="1844962"/>
                </a:cubicBezTo>
                <a:cubicBezTo>
                  <a:pt x="5757593" y="1843427"/>
                  <a:pt x="5752844" y="1843427"/>
                  <a:pt x="5751261" y="1840325"/>
                </a:cubicBezTo>
                <a:cubicBezTo>
                  <a:pt x="5759176" y="1838724"/>
                  <a:pt x="5751261" y="1837123"/>
                  <a:pt x="5751261" y="1832320"/>
                </a:cubicBezTo>
                <a:cubicBezTo>
                  <a:pt x="5756010" y="1829117"/>
                  <a:pt x="5759176" y="1827515"/>
                  <a:pt x="5762342" y="1833921"/>
                </a:cubicBezTo>
                <a:cubicBezTo>
                  <a:pt x="5762342" y="1835522"/>
                  <a:pt x="5760759" y="1835522"/>
                  <a:pt x="5760759" y="1837123"/>
                </a:cubicBezTo>
                <a:cubicBezTo>
                  <a:pt x="5765508" y="1833921"/>
                  <a:pt x="5765508" y="1837123"/>
                  <a:pt x="5767091" y="1840325"/>
                </a:cubicBezTo>
                <a:cubicBezTo>
                  <a:pt x="5765508" y="1840325"/>
                  <a:pt x="5763925" y="1841893"/>
                  <a:pt x="5763925" y="1843427"/>
                </a:cubicBezTo>
                <a:cubicBezTo>
                  <a:pt x="5768674" y="1843427"/>
                  <a:pt x="5768674" y="1846497"/>
                  <a:pt x="5768674" y="1849633"/>
                </a:cubicBezTo>
                <a:cubicBezTo>
                  <a:pt x="5763925" y="1848090"/>
                  <a:pt x="5765508" y="1849633"/>
                  <a:pt x="5763925" y="1852876"/>
                </a:cubicBezTo>
                <a:cubicBezTo>
                  <a:pt x="5763925" y="1854437"/>
                  <a:pt x="5762342" y="1854437"/>
                  <a:pt x="5762342" y="1854437"/>
                </a:cubicBezTo>
                <a:cubicBezTo>
                  <a:pt x="5762342" y="1854437"/>
                  <a:pt x="5762342" y="1854437"/>
                  <a:pt x="5763925" y="1854437"/>
                </a:cubicBezTo>
                <a:cubicBezTo>
                  <a:pt x="5763925" y="1857618"/>
                  <a:pt x="5765508" y="1857618"/>
                  <a:pt x="5765508" y="1860759"/>
                </a:cubicBezTo>
                <a:cubicBezTo>
                  <a:pt x="5765508" y="1868613"/>
                  <a:pt x="5765508" y="1876466"/>
                  <a:pt x="5760759" y="1881197"/>
                </a:cubicBezTo>
                <a:cubicBezTo>
                  <a:pt x="5763925" y="1884392"/>
                  <a:pt x="5757593" y="1890776"/>
                  <a:pt x="5760759" y="1896969"/>
                </a:cubicBezTo>
                <a:cubicBezTo>
                  <a:pt x="5759176" y="1896969"/>
                  <a:pt x="5757593" y="1896969"/>
                  <a:pt x="5757593" y="1898613"/>
                </a:cubicBezTo>
                <a:cubicBezTo>
                  <a:pt x="5759176" y="1898613"/>
                  <a:pt x="5759176" y="1901762"/>
                  <a:pt x="5759176" y="1903327"/>
                </a:cubicBezTo>
                <a:cubicBezTo>
                  <a:pt x="5759176" y="1904904"/>
                  <a:pt x="5757593" y="1906547"/>
                  <a:pt x="5756010" y="1908085"/>
                </a:cubicBezTo>
                <a:cubicBezTo>
                  <a:pt x="5756010" y="1925507"/>
                  <a:pt x="5751261" y="1937917"/>
                  <a:pt x="5749679" y="1955372"/>
                </a:cubicBezTo>
                <a:cubicBezTo>
                  <a:pt x="5746513" y="1955372"/>
                  <a:pt x="5749679" y="1960167"/>
                  <a:pt x="5744930" y="1960167"/>
                </a:cubicBezTo>
                <a:cubicBezTo>
                  <a:pt x="5744930" y="1964929"/>
                  <a:pt x="5746513" y="1968033"/>
                  <a:pt x="5744930" y="1974397"/>
                </a:cubicBezTo>
                <a:cubicBezTo>
                  <a:pt x="5744930" y="1975993"/>
                  <a:pt x="5743347" y="1977589"/>
                  <a:pt x="5743347" y="1980781"/>
                </a:cubicBezTo>
                <a:cubicBezTo>
                  <a:pt x="5741764" y="1982372"/>
                  <a:pt x="5741764" y="1985528"/>
                  <a:pt x="5741764" y="1987099"/>
                </a:cubicBezTo>
                <a:cubicBezTo>
                  <a:pt x="5735432" y="1995003"/>
                  <a:pt x="5732266" y="1987099"/>
                  <a:pt x="5722768" y="1991717"/>
                </a:cubicBezTo>
                <a:cubicBezTo>
                  <a:pt x="5724351" y="2002822"/>
                  <a:pt x="5735432" y="1995003"/>
                  <a:pt x="5737015" y="2002822"/>
                </a:cubicBezTo>
                <a:cubicBezTo>
                  <a:pt x="5733849" y="2002822"/>
                  <a:pt x="5732266" y="2007549"/>
                  <a:pt x="5725934" y="2005993"/>
                </a:cubicBezTo>
                <a:cubicBezTo>
                  <a:pt x="5727517" y="2002822"/>
                  <a:pt x="5722768" y="2001286"/>
                  <a:pt x="5722768" y="2004412"/>
                </a:cubicBezTo>
                <a:cubicBezTo>
                  <a:pt x="5724351" y="2004412"/>
                  <a:pt x="5725934" y="2007549"/>
                  <a:pt x="5725934" y="2009104"/>
                </a:cubicBezTo>
                <a:cubicBezTo>
                  <a:pt x="5716436" y="2010765"/>
                  <a:pt x="5727517" y="2020205"/>
                  <a:pt x="5722768" y="2026550"/>
                </a:cubicBezTo>
                <a:cubicBezTo>
                  <a:pt x="5727517" y="2029724"/>
                  <a:pt x="5729100" y="2023377"/>
                  <a:pt x="5732266" y="2028137"/>
                </a:cubicBezTo>
                <a:cubicBezTo>
                  <a:pt x="5727517" y="2031310"/>
                  <a:pt x="5729100" y="2037656"/>
                  <a:pt x="5730683" y="2042416"/>
                </a:cubicBezTo>
                <a:cubicBezTo>
                  <a:pt x="5729100" y="2048762"/>
                  <a:pt x="5729100" y="2056695"/>
                  <a:pt x="5725934" y="2061455"/>
                </a:cubicBezTo>
                <a:cubicBezTo>
                  <a:pt x="5725934" y="2063042"/>
                  <a:pt x="5725934" y="2066215"/>
                  <a:pt x="5725934" y="2067801"/>
                </a:cubicBezTo>
                <a:cubicBezTo>
                  <a:pt x="5722768" y="2069388"/>
                  <a:pt x="5725934" y="2077320"/>
                  <a:pt x="5722768" y="2078906"/>
                </a:cubicBezTo>
                <a:cubicBezTo>
                  <a:pt x="5722768" y="2082081"/>
                  <a:pt x="5725934" y="2080495"/>
                  <a:pt x="5725934" y="2085254"/>
                </a:cubicBezTo>
                <a:cubicBezTo>
                  <a:pt x="5722768" y="2091600"/>
                  <a:pt x="5718019" y="2099533"/>
                  <a:pt x="5719602" y="2107465"/>
                </a:cubicBezTo>
                <a:cubicBezTo>
                  <a:pt x="5716436" y="2107465"/>
                  <a:pt x="5718019" y="2113811"/>
                  <a:pt x="5716436" y="2115399"/>
                </a:cubicBezTo>
                <a:cubicBezTo>
                  <a:pt x="5716436" y="2115399"/>
                  <a:pt x="5716436" y="2116985"/>
                  <a:pt x="5714854" y="2116985"/>
                </a:cubicBezTo>
                <a:cubicBezTo>
                  <a:pt x="5714854" y="2118571"/>
                  <a:pt x="5716436" y="2118571"/>
                  <a:pt x="5716436" y="2116985"/>
                </a:cubicBezTo>
                <a:cubicBezTo>
                  <a:pt x="5718019" y="2116985"/>
                  <a:pt x="5716436" y="2113811"/>
                  <a:pt x="5718019" y="2113811"/>
                </a:cubicBezTo>
                <a:cubicBezTo>
                  <a:pt x="5719602" y="2115399"/>
                  <a:pt x="5719602" y="2112225"/>
                  <a:pt x="5721185" y="2112225"/>
                </a:cubicBezTo>
                <a:cubicBezTo>
                  <a:pt x="5725934" y="2128091"/>
                  <a:pt x="5716436" y="2140632"/>
                  <a:pt x="5718019" y="2158159"/>
                </a:cubicBezTo>
                <a:cubicBezTo>
                  <a:pt x="5711688" y="2164457"/>
                  <a:pt x="5714854" y="2178625"/>
                  <a:pt x="5719602" y="2184923"/>
                </a:cubicBezTo>
                <a:cubicBezTo>
                  <a:pt x="5718019" y="2184923"/>
                  <a:pt x="5718019" y="2192794"/>
                  <a:pt x="5719602" y="2192794"/>
                </a:cubicBezTo>
                <a:cubicBezTo>
                  <a:pt x="5719602" y="2191221"/>
                  <a:pt x="5722768" y="2191221"/>
                  <a:pt x="5722768" y="2192794"/>
                </a:cubicBezTo>
                <a:cubicBezTo>
                  <a:pt x="5721185" y="2195943"/>
                  <a:pt x="5721185" y="2203816"/>
                  <a:pt x="5718019" y="2205389"/>
                </a:cubicBezTo>
                <a:cubicBezTo>
                  <a:pt x="5718019" y="2206964"/>
                  <a:pt x="5719602" y="2214836"/>
                  <a:pt x="5716436" y="2217984"/>
                </a:cubicBezTo>
                <a:cubicBezTo>
                  <a:pt x="5721185" y="2222708"/>
                  <a:pt x="5719602" y="2227431"/>
                  <a:pt x="5716436" y="2233728"/>
                </a:cubicBezTo>
                <a:cubicBezTo>
                  <a:pt x="5716436" y="2235303"/>
                  <a:pt x="5719602" y="2233728"/>
                  <a:pt x="5719602" y="2236877"/>
                </a:cubicBezTo>
                <a:cubicBezTo>
                  <a:pt x="5721185" y="2241600"/>
                  <a:pt x="5714854" y="2241600"/>
                  <a:pt x="5716436" y="2246324"/>
                </a:cubicBezTo>
                <a:cubicBezTo>
                  <a:pt x="5716436" y="2247897"/>
                  <a:pt x="5718019" y="2247897"/>
                  <a:pt x="5718019" y="2249472"/>
                </a:cubicBezTo>
                <a:cubicBezTo>
                  <a:pt x="5713271" y="2254195"/>
                  <a:pt x="5718019" y="2262078"/>
                  <a:pt x="5714854" y="2270010"/>
                </a:cubicBezTo>
                <a:cubicBezTo>
                  <a:pt x="5716436" y="2271596"/>
                  <a:pt x="5718019" y="2271596"/>
                  <a:pt x="5719602" y="2274769"/>
                </a:cubicBezTo>
                <a:cubicBezTo>
                  <a:pt x="5716436" y="2277942"/>
                  <a:pt x="5718019" y="2284288"/>
                  <a:pt x="5714854" y="2285875"/>
                </a:cubicBezTo>
                <a:cubicBezTo>
                  <a:pt x="5718019" y="2287462"/>
                  <a:pt x="5718019" y="2284288"/>
                  <a:pt x="5722768" y="2284288"/>
                </a:cubicBezTo>
                <a:cubicBezTo>
                  <a:pt x="5724351" y="2284288"/>
                  <a:pt x="5724351" y="2285875"/>
                  <a:pt x="5724351" y="2287462"/>
                </a:cubicBezTo>
                <a:cubicBezTo>
                  <a:pt x="5724351" y="2287462"/>
                  <a:pt x="5724351" y="2287462"/>
                  <a:pt x="5724351" y="2295395"/>
                </a:cubicBezTo>
                <a:cubicBezTo>
                  <a:pt x="5722768" y="2301741"/>
                  <a:pt x="5721185" y="2309674"/>
                  <a:pt x="5725934" y="2315991"/>
                </a:cubicBezTo>
                <a:cubicBezTo>
                  <a:pt x="5724351" y="2315991"/>
                  <a:pt x="5724351" y="2314422"/>
                  <a:pt x="5724351" y="2314422"/>
                </a:cubicBezTo>
                <a:cubicBezTo>
                  <a:pt x="5725934" y="2322331"/>
                  <a:pt x="5718019" y="2327049"/>
                  <a:pt x="5721185" y="2338198"/>
                </a:cubicBezTo>
                <a:cubicBezTo>
                  <a:pt x="5724351" y="2336527"/>
                  <a:pt x="5725934" y="2334865"/>
                  <a:pt x="5729100" y="2334865"/>
                </a:cubicBezTo>
                <a:cubicBezTo>
                  <a:pt x="5729100" y="2339774"/>
                  <a:pt x="5729100" y="2342891"/>
                  <a:pt x="5729100" y="2345998"/>
                </a:cubicBezTo>
                <a:cubicBezTo>
                  <a:pt x="5729100" y="2345998"/>
                  <a:pt x="5727517" y="2345998"/>
                  <a:pt x="5729100" y="2347588"/>
                </a:cubicBezTo>
                <a:cubicBezTo>
                  <a:pt x="5729100" y="2347588"/>
                  <a:pt x="5729100" y="2347588"/>
                  <a:pt x="5729100" y="2350762"/>
                </a:cubicBezTo>
                <a:cubicBezTo>
                  <a:pt x="5729100" y="2350762"/>
                  <a:pt x="5729100" y="2350762"/>
                  <a:pt x="5730683" y="2350762"/>
                </a:cubicBezTo>
                <a:cubicBezTo>
                  <a:pt x="5730683" y="2353946"/>
                  <a:pt x="5732266" y="2357088"/>
                  <a:pt x="5730683" y="2361800"/>
                </a:cubicBezTo>
                <a:cubicBezTo>
                  <a:pt x="5730683" y="2361800"/>
                  <a:pt x="5729100" y="2361800"/>
                  <a:pt x="5729100" y="2361800"/>
                </a:cubicBezTo>
                <a:cubicBezTo>
                  <a:pt x="5729100" y="2355517"/>
                  <a:pt x="5729100" y="2347588"/>
                  <a:pt x="5722768" y="2344438"/>
                </a:cubicBezTo>
                <a:cubicBezTo>
                  <a:pt x="5721185" y="2352359"/>
                  <a:pt x="5727517" y="2350762"/>
                  <a:pt x="5722768" y="2353946"/>
                </a:cubicBezTo>
                <a:cubicBezTo>
                  <a:pt x="5725934" y="2357088"/>
                  <a:pt x="5724351" y="2360228"/>
                  <a:pt x="5725934" y="2363371"/>
                </a:cubicBezTo>
                <a:cubicBezTo>
                  <a:pt x="5724351" y="2363371"/>
                  <a:pt x="5724351" y="2364941"/>
                  <a:pt x="5724351" y="2366512"/>
                </a:cubicBezTo>
                <a:cubicBezTo>
                  <a:pt x="5724351" y="2374472"/>
                  <a:pt x="5732266" y="2366512"/>
                  <a:pt x="5732266" y="2371280"/>
                </a:cubicBezTo>
                <a:cubicBezTo>
                  <a:pt x="5729100" y="2374472"/>
                  <a:pt x="5727517" y="2374472"/>
                  <a:pt x="5724351" y="2371280"/>
                </a:cubicBezTo>
                <a:cubicBezTo>
                  <a:pt x="5721185" y="2382420"/>
                  <a:pt x="5727517" y="2396580"/>
                  <a:pt x="5724351" y="2409232"/>
                </a:cubicBezTo>
                <a:cubicBezTo>
                  <a:pt x="5724351" y="2407659"/>
                  <a:pt x="5724351" y="2406071"/>
                  <a:pt x="5722768" y="2404486"/>
                </a:cubicBezTo>
                <a:lnTo>
                  <a:pt x="5720074" y="2406503"/>
                </a:lnTo>
                <a:lnTo>
                  <a:pt x="5721276" y="2408400"/>
                </a:lnTo>
                <a:lnTo>
                  <a:pt x="5718747" y="2407512"/>
                </a:lnTo>
                <a:lnTo>
                  <a:pt x="5716436" y="2409232"/>
                </a:lnTo>
                <a:cubicBezTo>
                  <a:pt x="5718019" y="2413974"/>
                  <a:pt x="5719602" y="2412391"/>
                  <a:pt x="5722768" y="2413974"/>
                </a:cubicBezTo>
                <a:cubicBezTo>
                  <a:pt x="5722768" y="2413974"/>
                  <a:pt x="5722768" y="2413974"/>
                  <a:pt x="5722768" y="2415556"/>
                </a:cubicBezTo>
                <a:cubicBezTo>
                  <a:pt x="5724351" y="2415556"/>
                  <a:pt x="5724351" y="2417135"/>
                  <a:pt x="5724351" y="2417135"/>
                </a:cubicBezTo>
                <a:cubicBezTo>
                  <a:pt x="5724351" y="2417135"/>
                  <a:pt x="5724351" y="2415556"/>
                  <a:pt x="5724351" y="2415556"/>
                </a:cubicBezTo>
                <a:cubicBezTo>
                  <a:pt x="5725934" y="2415556"/>
                  <a:pt x="5729100" y="2415556"/>
                  <a:pt x="5729100" y="2417135"/>
                </a:cubicBezTo>
                <a:cubicBezTo>
                  <a:pt x="5724351" y="2418717"/>
                  <a:pt x="5722768" y="2423464"/>
                  <a:pt x="5722768" y="2428212"/>
                </a:cubicBezTo>
                <a:cubicBezTo>
                  <a:pt x="5722768" y="2431376"/>
                  <a:pt x="5727517" y="2432958"/>
                  <a:pt x="5725934" y="2439287"/>
                </a:cubicBezTo>
                <a:cubicBezTo>
                  <a:pt x="5725934" y="2439287"/>
                  <a:pt x="5725934" y="2440869"/>
                  <a:pt x="5725934" y="2440869"/>
                </a:cubicBezTo>
                <a:cubicBezTo>
                  <a:pt x="5724351" y="2440869"/>
                  <a:pt x="5724351" y="2440869"/>
                  <a:pt x="5724351" y="2442451"/>
                </a:cubicBezTo>
                <a:cubicBezTo>
                  <a:pt x="5722768" y="2444034"/>
                  <a:pt x="5724351" y="2444034"/>
                  <a:pt x="5725934" y="2444034"/>
                </a:cubicBezTo>
                <a:cubicBezTo>
                  <a:pt x="5725934" y="2444034"/>
                  <a:pt x="5725934" y="2445616"/>
                  <a:pt x="5725934" y="2445616"/>
                </a:cubicBezTo>
                <a:cubicBezTo>
                  <a:pt x="5724351" y="2447199"/>
                  <a:pt x="5724351" y="2447199"/>
                  <a:pt x="5725934" y="2447199"/>
                </a:cubicBezTo>
                <a:cubicBezTo>
                  <a:pt x="5725934" y="2453528"/>
                  <a:pt x="5730683" y="2458274"/>
                  <a:pt x="5730683" y="2467768"/>
                </a:cubicBezTo>
                <a:cubicBezTo>
                  <a:pt x="5721185" y="2467768"/>
                  <a:pt x="5722768" y="2477261"/>
                  <a:pt x="5724351" y="2485161"/>
                </a:cubicBezTo>
                <a:cubicBezTo>
                  <a:pt x="5716436" y="2477261"/>
                  <a:pt x="5702190" y="2486733"/>
                  <a:pt x="5695858" y="2475679"/>
                </a:cubicBezTo>
                <a:cubicBezTo>
                  <a:pt x="5702190" y="2481991"/>
                  <a:pt x="5695858" y="2469351"/>
                  <a:pt x="5702190" y="2464603"/>
                </a:cubicBezTo>
                <a:cubicBezTo>
                  <a:pt x="5695858" y="2463021"/>
                  <a:pt x="5697441" y="2463021"/>
                  <a:pt x="5694275" y="2467768"/>
                </a:cubicBezTo>
                <a:cubicBezTo>
                  <a:pt x="5692692" y="2461439"/>
                  <a:pt x="5684777" y="2464603"/>
                  <a:pt x="5683194" y="2461439"/>
                </a:cubicBezTo>
                <a:cubicBezTo>
                  <a:pt x="5675280" y="2466186"/>
                  <a:pt x="5670531" y="2474097"/>
                  <a:pt x="5665782" y="2481991"/>
                </a:cubicBezTo>
                <a:cubicBezTo>
                  <a:pt x="5668948" y="2488310"/>
                  <a:pt x="5664199" y="2494630"/>
                  <a:pt x="5668948" y="2502557"/>
                </a:cubicBezTo>
                <a:cubicBezTo>
                  <a:pt x="5676863" y="2504113"/>
                  <a:pt x="5675280" y="2497792"/>
                  <a:pt x="5683194" y="2499390"/>
                </a:cubicBezTo>
                <a:cubicBezTo>
                  <a:pt x="5683194" y="2504113"/>
                  <a:pt x="5680028" y="2505668"/>
                  <a:pt x="5683194" y="2507232"/>
                </a:cubicBezTo>
                <a:cubicBezTo>
                  <a:pt x="5683194" y="2504113"/>
                  <a:pt x="5684777" y="2500991"/>
                  <a:pt x="5686360" y="2499390"/>
                </a:cubicBezTo>
                <a:cubicBezTo>
                  <a:pt x="5697441" y="2504113"/>
                  <a:pt x="5686360" y="2515187"/>
                  <a:pt x="5680028" y="2516778"/>
                </a:cubicBezTo>
                <a:cubicBezTo>
                  <a:pt x="5675280" y="2510464"/>
                  <a:pt x="5673697" y="2500991"/>
                  <a:pt x="5661033" y="2499390"/>
                </a:cubicBezTo>
                <a:cubicBezTo>
                  <a:pt x="5654701" y="2507232"/>
                  <a:pt x="5665782" y="2518370"/>
                  <a:pt x="5656284" y="2521535"/>
                </a:cubicBezTo>
                <a:cubicBezTo>
                  <a:pt x="5657867" y="2529341"/>
                  <a:pt x="5662616" y="2530950"/>
                  <a:pt x="5656284" y="2537315"/>
                </a:cubicBezTo>
                <a:cubicBezTo>
                  <a:pt x="5668948" y="2537315"/>
                  <a:pt x="5657867" y="2540453"/>
                  <a:pt x="5657867" y="2545210"/>
                </a:cubicBezTo>
                <a:cubicBezTo>
                  <a:pt x="5662616" y="2548374"/>
                  <a:pt x="5670531" y="2542056"/>
                  <a:pt x="5668948" y="2554708"/>
                </a:cubicBezTo>
                <a:cubicBezTo>
                  <a:pt x="5681611" y="2554708"/>
                  <a:pt x="5691109" y="2565771"/>
                  <a:pt x="5697441" y="2565771"/>
                </a:cubicBezTo>
                <a:cubicBezTo>
                  <a:pt x="5699024" y="2572101"/>
                  <a:pt x="5694275" y="2573685"/>
                  <a:pt x="5691109" y="2570520"/>
                </a:cubicBezTo>
                <a:cubicBezTo>
                  <a:pt x="5691109" y="2573685"/>
                  <a:pt x="5687943" y="2575266"/>
                  <a:pt x="5683194" y="2573685"/>
                </a:cubicBezTo>
                <a:cubicBezTo>
                  <a:pt x="5681611" y="2584656"/>
                  <a:pt x="5689526" y="2583119"/>
                  <a:pt x="5691109" y="2584656"/>
                </a:cubicBezTo>
                <a:cubicBezTo>
                  <a:pt x="5691109" y="2587868"/>
                  <a:pt x="5689526" y="2587868"/>
                  <a:pt x="5689526" y="2589455"/>
                </a:cubicBezTo>
                <a:cubicBezTo>
                  <a:pt x="5695858" y="2587868"/>
                  <a:pt x="5694275" y="2594206"/>
                  <a:pt x="5695858" y="2595786"/>
                </a:cubicBezTo>
                <a:cubicBezTo>
                  <a:pt x="5692692" y="2600531"/>
                  <a:pt x="5694275" y="2611597"/>
                  <a:pt x="5686360" y="2613178"/>
                </a:cubicBezTo>
                <a:cubicBezTo>
                  <a:pt x="5686360" y="2608436"/>
                  <a:pt x="5683194" y="2616336"/>
                  <a:pt x="5678446" y="2613178"/>
                </a:cubicBezTo>
                <a:cubicBezTo>
                  <a:pt x="5684777" y="2603694"/>
                  <a:pt x="5672114" y="2600531"/>
                  <a:pt x="5665782" y="2598951"/>
                </a:cubicBezTo>
                <a:cubicBezTo>
                  <a:pt x="5665782" y="2597372"/>
                  <a:pt x="5673697" y="2591041"/>
                  <a:pt x="5667365" y="2589455"/>
                </a:cubicBezTo>
                <a:cubicBezTo>
                  <a:pt x="5662616" y="2595786"/>
                  <a:pt x="5649952" y="2583119"/>
                  <a:pt x="5656284" y="2578443"/>
                </a:cubicBezTo>
                <a:cubicBezTo>
                  <a:pt x="5648369" y="2576851"/>
                  <a:pt x="5654701" y="2589455"/>
                  <a:pt x="5649952" y="2591041"/>
                </a:cubicBezTo>
                <a:cubicBezTo>
                  <a:pt x="5656284" y="2592624"/>
                  <a:pt x="5656284" y="2587868"/>
                  <a:pt x="5661033" y="2591041"/>
                </a:cubicBezTo>
                <a:cubicBezTo>
                  <a:pt x="5656284" y="2595786"/>
                  <a:pt x="5659450" y="2598951"/>
                  <a:pt x="5661033" y="2605271"/>
                </a:cubicBezTo>
                <a:cubicBezTo>
                  <a:pt x="5654701" y="2603694"/>
                  <a:pt x="5653118" y="2608436"/>
                  <a:pt x="5654701" y="2613178"/>
                </a:cubicBezTo>
                <a:cubicBezTo>
                  <a:pt x="5664199" y="2614753"/>
                  <a:pt x="5656284" y="2610019"/>
                  <a:pt x="5661033" y="2608436"/>
                </a:cubicBezTo>
                <a:cubicBezTo>
                  <a:pt x="5664199" y="2610019"/>
                  <a:pt x="5662616" y="2616336"/>
                  <a:pt x="5667365" y="2616336"/>
                </a:cubicBezTo>
                <a:cubicBezTo>
                  <a:pt x="5667365" y="2613178"/>
                  <a:pt x="5667365" y="2608436"/>
                  <a:pt x="5668948" y="2606863"/>
                </a:cubicBezTo>
                <a:cubicBezTo>
                  <a:pt x="5676863" y="2616336"/>
                  <a:pt x="5659450" y="2617916"/>
                  <a:pt x="5662616" y="2630577"/>
                </a:cubicBezTo>
                <a:cubicBezTo>
                  <a:pt x="5661033" y="2630577"/>
                  <a:pt x="5661033" y="2629021"/>
                  <a:pt x="5657867" y="2629021"/>
                </a:cubicBezTo>
                <a:cubicBezTo>
                  <a:pt x="5656284" y="2635306"/>
                  <a:pt x="5656284" y="2635306"/>
                  <a:pt x="5657867" y="2641653"/>
                </a:cubicBezTo>
                <a:cubicBezTo>
                  <a:pt x="5657867" y="2646361"/>
                  <a:pt x="5645203" y="2640029"/>
                  <a:pt x="5648369" y="2647961"/>
                </a:cubicBezTo>
                <a:cubicBezTo>
                  <a:pt x="5648369" y="2647961"/>
                  <a:pt x="5648369" y="2647961"/>
                  <a:pt x="5657867" y="2647961"/>
                </a:cubicBezTo>
                <a:cubicBezTo>
                  <a:pt x="5661033" y="2641653"/>
                  <a:pt x="5661033" y="2643218"/>
                  <a:pt x="5662616" y="2640029"/>
                </a:cubicBezTo>
                <a:cubicBezTo>
                  <a:pt x="5668948" y="2643218"/>
                  <a:pt x="5657867" y="2649517"/>
                  <a:pt x="5662616" y="2651124"/>
                </a:cubicBezTo>
                <a:cubicBezTo>
                  <a:pt x="5662616" y="2646361"/>
                  <a:pt x="5670531" y="2649517"/>
                  <a:pt x="5673697" y="2647961"/>
                </a:cubicBezTo>
                <a:cubicBezTo>
                  <a:pt x="5681611" y="2652680"/>
                  <a:pt x="5667365" y="2652680"/>
                  <a:pt x="5673697" y="2654255"/>
                </a:cubicBezTo>
                <a:cubicBezTo>
                  <a:pt x="5681611" y="2654255"/>
                  <a:pt x="5673697" y="2649517"/>
                  <a:pt x="5678446" y="2647961"/>
                </a:cubicBezTo>
                <a:cubicBezTo>
                  <a:pt x="5678446" y="2651124"/>
                  <a:pt x="5684777" y="2651124"/>
                  <a:pt x="5684777" y="2647961"/>
                </a:cubicBezTo>
                <a:cubicBezTo>
                  <a:pt x="5676863" y="2646361"/>
                  <a:pt x="5691109" y="2636878"/>
                  <a:pt x="5683194" y="2635306"/>
                </a:cubicBezTo>
                <a:cubicBezTo>
                  <a:pt x="5681611" y="2643218"/>
                  <a:pt x="5672114" y="2636878"/>
                  <a:pt x="5672114" y="2630577"/>
                </a:cubicBezTo>
                <a:cubicBezTo>
                  <a:pt x="5675280" y="2632150"/>
                  <a:pt x="5675280" y="2635306"/>
                  <a:pt x="5678446" y="2635306"/>
                </a:cubicBezTo>
                <a:cubicBezTo>
                  <a:pt x="5680028" y="2625797"/>
                  <a:pt x="5702190" y="2621077"/>
                  <a:pt x="5705356" y="2630577"/>
                </a:cubicBezTo>
                <a:cubicBezTo>
                  <a:pt x="5699024" y="2627391"/>
                  <a:pt x="5702190" y="2632150"/>
                  <a:pt x="5697441" y="2633730"/>
                </a:cubicBezTo>
                <a:cubicBezTo>
                  <a:pt x="5694275" y="2633730"/>
                  <a:pt x="5694275" y="2627391"/>
                  <a:pt x="5689526" y="2630577"/>
                </a:cubicBezTo>
                <a:cubicBezTo>
                  <a:pt x="5686360" y="2638460"/>
                  <a:pt x="5695858" y="2632150"/>
                  <a:pt x="5694275" y="2640029"/>
                </a:cubicBezTo>
                <a:cubicBezTo>
                  <a:pt x="5694275" y="2646361"/>
                  <a:pt x="5687943" y="2644780"/>
                  <a:pt x="5686360" y="2651124"/>
                </a:cubicBezTo>
                <a:cubicBezTo>
                  <a:pt x="5691109" y="2652680"/>
                  <a:pt x="5692692" y="2655837"/>
                  <a:pt x="5694275" y="2662177"/>
                </a:cubicBezTo>
                <a:cubicBezTo>
                  <a:pt x="5689526" y="2663756"/>
                  <a:pt x="5689526" y="2670070"/>
                  <a:pt x="5684777" y="2670070"/>
                </a:cubicBezTo>
                <a:cubicBezTo>
                  <a:pt x="5681611" y="2668492"/>
                  <a:pt x="5680028" y="2663756"/>
                  <a:pt x="5673697" y="2663756"/>
                </a:cubicBezTo>
                <a:cubicBezTo>
                  <a:pt x="5668948" y="2663756"/>
                  <a:pt x="5662616" y="2674806"/>
                  <a:pt x="5667365" y="2676383"/>
                </a:cubicBezTo>
                <a:cubicBezTo>
                  <a:pt x="5672114" y="2668492"/>
                  <a:pt x="5678446" y="2674806"/>
                  <a:pt x="5684777" y="2679540"/>
                </a:cubicBezTo>
                <a:cubicBezTo>
                  <a:pt x="5686360" y="2671649"/>
                  <a:pt x="5691109" y="2668492"/>
                  <a:pt x="5697441" y="2665336"/>
                </a:cubicBezTo>
                <a:cubicBezTo>
                  <a:pt x="5702190" y="2670070"/>
                  <a:pt x="5697441" y="2668492"/>
                  <a:pt x="5697441" y="2674806"/>
                </a:cubicBezTo>
                <a:cubicBezTo>
                  <a:pt x="5700607" y="2679540"/>
                  <a:pt x="5708522" y="2679540"/>
                  <a:pt x="5708522" y="2687434"/>
                </a:cubicBezTo>
                <a:cubicBezTo>
                  <a:pt x="5706939" y="2687434"/>
                  <a:pt x="5706939" y="2689015"/>
                  <a:pt x="5705356" y="2690597"/>
                </a:cubicBezTo>
                <a:cubicBezTo>
                  <a:pt x="5700607" y="2689015"/>
                  <a:pt x="5702190" y="2684274"/>
                  <a:pt x="5697441" y="2685854"/>
                </a:cubicBezTo>
                <a:cubicBezTo>
                  <a:pt x="5697441" y="2687434"/>
                  <a:pt x="5697441" y="2690597"/>
                  <a:pt x="5695858" y="2690597"/>
                </a:cubicBezTo>
                <a:cubicBezTo>
                  <a:pt x="5689526" y="2682697"/>
                  <a:pt x="5684777" y="2689015"/>
                  <a:pt x="5678446" y="2692180"/>
                </a:cubicBezTo>
                <a:cubicBezTo>
                  <a:pt x="5680028" y="2692180"/>
                  <a:pt x="5683194" y="2692180"/>
                  <a:pt x="5683194" y="2693761"/>
                </a:cubicBezTo>
                <a:cubicBezTo>
                  <a:pt x="5683194" y="2696955"/>
                  <a:pt x="5680028" y="2696955"/>
                  <a:pt x="5680028" y="2700071"/>
                </a:cubicBezTo>
                <a:cubicBezTo>
                  <a:pt x="5687943" y="2704814"/>
                  <a:pt x="5681611" y="2714274"/>
                  <a:pt x="5683194" y="2715875"/>
                </a:cubicBezTo>
                <a:cubicBezTo>
                  <a:pt x="5683194" y="2717477"/>
                  <a:pt x="5689526" y="2719077"/>
                  <a:pt x="5686360" y="2722280"/>
                </a:cubicBezTo>
                <a:cubicBezTo>
                  <a:pt x="5681611" y="2723881"/>
                  <a:pt x="5678446" y="2722280"/>
                  <a:pt x="5678446" y="2719077"/>
                </a:cubicBezTo>
                <a:cubicBezTo>
                  <a:pt x="5680028" y="2712685"/>
                  <a:pt x="5680028" y="2701658"/>
                  <a:pt x="5673697" y="2698507"/>
                </a:cubicBezTo>
                <a:cubicBezTo>
                  <a:pt x="5668948" y="2709547"/>
                  <a:pt x="5678446" y="2714274"/>
                  <a:pt x="5678446" y="2722280"/>
                </a:cubicBezTo>
                <a:cubicBezTo>
                  <a:pt x="5678446" y="2723881"/>
                  <a:pt x="5672114" y="2725469"/>
                  <a:pt x="5673697" y="2728560"/>
                </a:cubicBezTo>
                <a:cubicBezTo>
                  <a:pt x="5676863" y="2731670"/>
                  <a:pt x="5681611" y="2731670"/>
                  <a:pt x="5680028" y="2738007"/>
                </a:cubicBezTo>
                <a:cubicBezTo>
                  <a:pt x="5676863" y="2739572"/>
                  <a:pt x="5680028" y="2745861"/>
                  <a:pt x="5676863" y="2745861"/>
                </a:cubicBezTo>
                <a:cubicBezTo>
                  <a:pt x="5675280" y="2744289"/>
                  <a:pt x="5664199" y="2749012"/>
                  <a:pt x="5661033" y="2750607"/>
                </a:cubicBezTo>
                <a:cubicBezTo>
                  <a:pt x="5670531" y="2750607"/>
                  <a:pt x="5673697" y="2753799"/>
                  <a:pt x="5668948" y="2761725"/>
                </a:cubicBezTo>
                <a:cubicBezTo>
                  <a:pt x="5680028" y="2753799"/>
                  <a:pt x="5684777" y="2775943"/>
                  <a:pt x="5689526" y="2761725"/>
                </a:cubicBezTo>
                <a:cubicBezTo>
                  <a:pt x="5689526" y="2764851"/>
                  <a:pt x="5689526" y="2766460"/>
                  <a:pt x="5691109" y="2768044"/>
                </a:cubicBezTo>
                <a:cubicBezTo>
                  <a:pt x="5684777" y="2774363"/>
                  <a:pt x="5692692" y="2782250"/>
                  <a:pt x="5684777" y="2785404"/>
                </a:cubicBezTo>
                <a:cubicBezTo>
                  <a:pt x="5684777" y="2769564"/>
                  <a:pt x="5665782" y="2771175"/>
                  <a:pt x="5662616" y="2774363"/>
                </a:cubicBezTo>
                <a:cubicBezTo>
                  <a:pt x="5668948" y="2780673"/>
                  <a:pt x="5659450" y="2786980"/>
                  <a:pt x="5665782" y="2791710"/>
                </a:cubicBezTo>
                <a:cubicBezTo>
                  <a:pt x="5661033" y="2796440"/>
                  <a:pt x="5648369" y="2794864"/>
                  <a:pt x="5654701" y="2805900"/>
                </a:cubicBezTo>
                <a:cubicBezTo>
                  <a:pt x="5654701" y="2801170"/>
                  <a:pt x="5659450" y="2801170"/>
                  <a:pt x="5665782" y="2801170"/>
                </a:cubicBezTo>
                <a:cubicBezTo>
                  <a:pt x="5664199" y="2807476"/>
                  <a:pt x="5670531" y="2805900"/>
                  <a:pt x="5668948" y="2812207"/>
                </a:cubicBezTo>
                <a:cubicBezTo>
                  <a:pt x="5667365" y="2812207"/>
                  <a:pt x="5664199" y="2812207"/>
                  <a:pt x="5665782" y="2816937"/>
                </a:cubicBezTo>
                <a:cubicBezTo>
                  <a:pt x="5670531" y="2820092"/>
                  <a:pt x="5662616" y="2821673"/>
                  <a:pt x="5667365" y="2823246"/>
                </a:cubicBezTo>
                <a:cubicBezTo>
                  <a:pt x="5667365" y="2820092"/>
                  <a:pt x="5670531" y="2823246"/>
                  <a:pt x="5672114" y="2824841"/>
                </a:cubicBezTo>
                <a:cubicBezTo>
                  <a:pt x="5667365" y="2829591"/>
                  <a:pt x="5667365" y="2823246"/>
                  <a:pt x="5662616" y="2827991"/>
                </a:cubicBezTo>
                <a:cubicBezTo>
                  <a:pt x="5664199" y="2821673"/>
                  <a:pt x="5659450" y="2823246"/>
                  <a:pt x="5661033" y="2816937"/>
                </a:cubicBezTo>
                <a:cubicBezTo>
                  <a:pt x="5649952" y="2816937"/>
                  <a:pt x="5656284" y="2824841"/>
                  <a:pt x="5661033" y="2827991"/>
                </a:cubicBezTo>
                <a:cubicBezTo>
                  <a:pt x="5661033" y="2832731"/>
                  <a:pt x="5656284" y="2834350"/>
                  <a:pt x="5661033" y="2837476"/>
                </a:cubicBezTo>
                <a:cubicBezTo>
                  <a:pt x="5656284" y="2837476"/>
                  <a:pt x="5653118" y="2840629"/>
                  <a:pt x="5654701" y="2845391"/>
                </a:cubicBezTo>
                <a:cubicBezTo>
                  <a:pt x="5659450" y="2843794"/>
                  <a:pt x="5662616" y="2851708"/>
                  <a:pt x="5654701" y="2856432"/>
                </a:cubicBezTo>
                <a:cubicBezTo>
                  <a:pt x="5657867" y="2856432"/>
                  <a:pt x="5659450" y="2853283"/>
                  <a:pt x="5662616" y="2853283"/>
                </a:cubicBezTo>
                <a:cubicBezTo>
                  <a:pt x="5662616" y="2848548"/>
                  <a:pt x="5662616" y="2842238"/>
                  <a:pt x="5661033" y="2840629"/>
                </a:cubicBezTo>
                <a:cubicBezTo>
                  <a:pt x="5662616" y="2840629"/>
                  <a:pt x="5667365" y="2840629"/>
                  <a:pt x="5667365" y="2837476"/>
                </a:cubicBezTo>
                <a:cubicBezTo>
                  <a:pt x="5662616" y="2837476"/>
                  <a:pt x="5670531" y="2832731"/>
                  <a:pt x="5672114" y="2829591"/>
                </a:cubicBezTo>
                <a:cubicBezTo>
                  <a:pt x="5678446" y="2829591"/>
                  <a:pt x="5683194" y="2831139"/>
                  <a:pt x="5684777" y="2835953"/>
                </a:cubicBezTo>
                <a:cubicBezTo>
                  <a:pt x="5683194" y="2834350"/>
                  <a:pt x="5672114" y="2831139"/>
                  <a:pt x="5672114" y="2835953"/>
                </a:cubicBezTo>
                <a:cubicBezTo>
                  <a:pt x="5678446" y="2832731"/>
                  <a:pt x="5680028" y="2846964"/>
                  <a:pt x="5683194" y="2840629"/>
                </a:cubicBezTo>
                <a:cubicBezTo>
                  <a:pt x="5678446" y="2835953"/>
                  <a:pt x="5687943" y="2846964"/>
                  <a:pt x="5689526" y="2837476"/>
                </a:cubicBezTo>
                <a:cubicBezTo>
                  <a:pt x="5691109" y="2840629"/>
                  <a:pt x="5692692" y="2843794"/>
                  <a:pt x="5695858" y="2845391"/>
                </a:cubicBezTo>
                <a:cubicBezTo>
                  <a:pt x="5692692" y="2837476"/>
                  <a:pt x="5684777" y="2827991"/>
                  <a:pt x="5691109" y="2818513"/>
                </a:cubicBezTo>
                <a:cubicBezTo>
                  <a:pt x="5684777" y="2820092"/>
                  <a:pt x="5683194" y="2815360"/>
                  <a:pt x="5680028" y="2812207"/>
                </a:cubicBezTo>
                <a:cubicBezTo>
                  <a:pt x="5675280" y="2812207"/>
                  <a:pt x="5670531" y="2810630"/>
                  <a:pt x="5672114" y="2805900"/>
                </a:cubicBezTo>
                <a:cubicBezTo>
                  <a:pt x="5673697" y="2802746"/>
                  <a:pt x="5676863" y="2801170"/>
                  <a:pt x="5683194" y="2801170"/>
                </a:cubicBezTo>
                <a:cubicBezTo>
                  <a:pt x="5684777" y="2804323"/>
                  <a:pt x="5687943" y="2805900"/>
                  <a:pt x="5691109" y="2804323"/>
                </a:cubicBezTo>
                <a:cubicBezTo>
                  <a:pt x="5692692" y="2809054"/>
                  <a:pt x="5692692" y="2813783"/>
                  <a:pt x="5697441" y="2815360"/>
                </a:cubicBezTo>
                <a:cubicBezTo>
                  <a:pt x="5697441" y="2810630"/>
                  <a:pt x="5695858" y="2807476"/>
                  <a:pt x="5695858" y="2804323"/>
                </a:cubicBezTo>
                <a:cubicBezTo>
                  <a:pt x="5699024" y="2804323"/>
                  <a:pt x="5702190" y="2802746"/>
                  <a:pt x="5706939" y="2802746"/>
                </a:cubicBezTo>
                <a:cubicBezTo>
                  <a:pt x="5711688" y="2809054"/>
                  <a:pt x="5708522" y="2813783"/>
                  <a:pt x="5711688" y="2818513"/>
                </a:cubicBezTo>
                <a:cubicBezTo>
                  <a:pt x="5725934" y="2815360"/>
                  <a:pt x="5708522" y="2809054"/>
                  <a:pt x="5711688" y="2799593"/>
                </a:cubicBezTo>
                <a:cubicBezTo>
                  <a:pt x="5702190" y="2801170"/>
                  <a:pt x="5702190" y="2794864"/>
                  <a:pt x="5695858" y="2794864"/>
                </a:cubicBezTo>
                <a:cubicBezTo>
                  <a:pt x="5694275" y="2794864"/>
                  <a:pt x="5692692" y="2794864"/>
                  <a:pt x="5692692" y="2794864"/>
                </a:cubicBezTo>
                <a:cubicBezTo>
                  <a:pt x="5691109" y="2793287"/>
                  <a:pt x="5691109" y="2791710"/>
                  <a:pt x="5691109" y="2788557"/>
                </a:cubicBezTo>
                <a:cubicBezTo>
                  <a:pt x="5694275" y="2788557"/>
                  <a:pt x="5697441" y="2790134"/>
                  <a:pt x="5700607" y="2791710"/>
                </a:cubicBezTo>
                <a:cubicBezTo>
                  <a:pt x="5703773" y="2785404"/>
                  <a:pt x="5705356" y="2790134"/>
                  <a:pt x="5713271" y="2788557"/>
                </a:cubicBezTo>
                <a:cubicBezTo>
                  <a:pt x="5713271" y="2785404"/>
                  <a:pt x="5714854" y="2780673"/>
                  <a:pt x="5711688" y="2779097"/>
                </a:cubicBezTo>
                <a:cubicBezTo>
                  <a:pt x="5711688" y="2782250"/>
                  <a:pt x="5708522" y="2780673"/>
                  <a:pt x="5708522" y="2777521"/>
                </a:cubicBezTo>
                <a:cubicBezTo>
                  <a:pt x="5703773" y="2775943"/>
                  <a:pt x="5697441" y="2785404"/>
                  <a:pt x="5694275" y="2779097"/>
                </a:cubicBezTo>
                <a:cubicBezTo>
                  <a:pt x="5694275" y="2779097"/>
                  <a:pt x="5694275" y="2779097"/>
                  <a:pt x="5694275" y="2774363"/>
                </a:cubicBezTo>
                <a:cubicBezTo>
                  <a:pt x="5700607" y="2775943"/>
                  <a:pt x="5705356" y="2774363"/>
                  <a:pt x="5706939" y="2771175"/>
                </a:cubicBezTo>
                <a:cubicBezTo>
                  <a:pt x="5705356" y="2775943"/>
                  <a:pt x="5714854" y="2772782"/>
                  <a:pt x="5714854" y="2777521"/>
                </a:cubicBezTo>
                <a:cubicBezTo>
                  <a:pt x="5716436" y="2785404"/>
                  <a:pt x="5722768" y="2788557"/>
                  <a:pt x="5725934" y="2794864"/>
                </a:cubicBezTo>
                <a:cubicBezTo>
                  <a:pt x="5719602" y="2799593"/>
                  <a:pt x="5730683" y="2809054"/>
                  <a:pt x="5724351" y="2813783"/>
                </a:cubicBezTo>
                <a:cubicBezTo>
                  <a:pt x="5733849" y="2815360"/>
                  <a:pt x="5740181" y="2820092"/>
                  <a:pt x="5746513" y="2813783"/>
                </a:cubicBezTo>
                <a:cubicBezTo>
                  <a:pt x="5743347" y="2818513"/>
                  <a:pt x="5738598" y="2823246"/>
                  <a:pt x="5735432" y="2827991"/>
                </a:cubicBezTo>
                <a:cubicBezTo>
                  <a:pt x="5735432" y="2823246"/>
                  <a:pt x="5730683" y="2821673"/>
                  <a:pt x="5725934" y="2823246"/>
                </a:cubicBezTo>
                <a:cubicBezTo>
                  <a:pt x="5722768" y="2824841"/>
                  <a:pt x="5719602" y="2827991"/>
                  <a:pt x="5714854" y="2829591"/>
                </a:cubicBezTo>
                <a:cubicBezTo>
                  <a:pt x="5719602" y="2837476"/>
                  <a:pt x="5711688" y="2837476"/>
                  <a:pt x="5714854" y="2848548"/>
                </a:cubicBezTo>
                <a:cubicBezTo>
                  <a:pt x="5711688" y="2850132"/>
                  <a:pt x="5706939" y="2851708"/>
                  <a:pt x="5705356" y="2856432"/>
                </a:cubicBezTo>
                <a:cubicBezTo>
                  <a:pt x="5703773" y="2851708"/>
                  <a:pt x="5699024" y="2854856"/>
                  <a:pt x="5697441" y="2856432"/>
                </a:cubicBezTo>
                <a:cubicBezTo>
                  <a:pt x="5699024" y="2859580"/>
                  <a:pt x="5699024" y="2864302"/>
                  <a:pt x="5702190" y="2865878"/>
                </a:cubicBezTo>
                <a:cubicBezTo>
                  <a:pt x="5702190" y="2861155"/>
                  <a:pt x="5702190" y="2858004"/>
                  <a:pt x="5706939" y="2858004"/>
                </a:cubicBezTo>
                <a:cubicBezTo>
                  <a:pt x="5706939" y="2865878"/>
                  <a:pt x="5710105" y="2867451"/>
                  <a:pt x="5705356" y="2870601"/>
                </a:cubicBezTo>
                <a:cubicBezTo>
                  <a:pt x="5694275" y="2873749"/>
                  <a:pt x="5700607" y="2858004"/>
                  <a:pt x="5691109" y="2858004"/>
                </a:cubicBezTo>
                <a:cubicBezTo>
                  <a:pt x="5691109" y="2865878"/>
                  <a:pt x="5694275" y="2869026"/>
                  <a:pt x="5691109" y="2873749"/>
                </a:cubicBezTo>
                <a:cubicBezTo>
                  <a:pt x="5691109" y="2870601"/>
                  <a:pt x="5689526" y="2870601"/>
                  <a:pt x="5686360" y="2870601"/>
                </a:cubicBezTo>
                <a:cubicBezTo>
                  <a:pt x="5687943" y="2875324"/>
                  <a:pt x="5684777" y="2875324"/>
                  <a:pt x="5680028" y="2875324"/>
                </a:cubicBezTo>
                <a:cubicBezTo>
                  <a:pt x="5683194" y="2880047"/>
                  <a:pt x="5675280" y="2883196"/>
                  <a:pt x="5680028" y="2883196"/>
                </a:cubicBezTo>
                <a:cubicBezTo>
                  <a:pt x="5684777" y="2875324"/>
                  <a:pt x="5686360" y="2878472"/>
                  <a:pt x="5697441" y="2876897"/>
                </a:cubicBezTo>
                <a:cubicBezTo>
                  <a:pt x="5697441" y="2880047"/>
                  <a:pt x="5699024" y="2881621"/>
                  <a:pt x="5700607" y="2883196"/>
                </a:cubicBezTo>
                <a:cubicBezTo>
                  <a:pt x="5694275" y="2880047"/>
                  <a:pt x="5686360" y="2889493"/>
                  <a:pt x="5683194" y="2894217"/>
                </a:cubicBezTo>
                <a:cubicBezTo>
                  <a:pt x="5694275" y="2898939"/>
                  <a:pt x="5683194" y="2897365"/>
                  <a:pt x="5683194" y="2905249"/>
                </a:cubicBezTo>
                <a:cubicBezTo>
                  <a:pt x="5691109" y="2908392"/>
                  <a:pt x="5700607" y="2908392"/>
                  <a:pt x="5706939" y="2900515"/>
                </a:cubicBezTo>
                <a:cubicBezTo>
                  <a:pt x="5703773" y="2908392"/>
                  <a:pt x="5706939" y="2911540"/>
                  <a:pt x="5702190" y="2919441"/>
                </a:cubicBezTo>
                <a:cubicBezTo>
                  <a:pt x="5711688" y="2916279"/>
                  <a:pt x="5713271" y="2922603"/>
                  <a:pt x="5714854" y="2927345"/>
                </a:cubicBezTo>
                <a:cubicBezTo>
                  <a:pt x="5708522" y="2925764"/>
                  <a:pt x="5703773" y="2927345"/>
                  <a:pt x="5702190" y="2932088"/>
                </a:cubicBezTo>
                <a:cubicBezTo>
                  <a:pt x="5700607" y="2928926"/>
                  <a:pt x="5705356" y="2921022"/>
                  <a:pt x="5700607" y="2921022"/>
                </a:cubicBezTo>
                <a:cubicBezTo>
                  <a:pt x="5702190" y="2932088"/>
                  <a:pt x="5692692" y="2930507"/>
                  <a:pt x="5689526" y="2925764"/>
                </a:cubicBezTo>
                <a:cubicBezTo>
                  <a:pt x="5687943" y="2928926"/>
                  <a:pt x="5680028" y="2935250"/>
                  <a:pt x="5684777" y="2936830"/>
                </a:cubicBezTo>
                <a:cubicBezTo>
                  <a:pt x="5684777" y="2935250"/>
                  <a:pt x="5686360" y="2933669"/>
                  <a:pt x="5689526" y="2933669"/>
                </a:cubicBezTo>
                <a:cubicBezTo>
                  <a:pt x="5687943" y="2943154"/>
                  <a:pt x="5695858" y="2932088"/>
                  <a:pt x="5695858" y="2939992"/>
                </a:cubicBezTo>
                <a:cubicBezTo>
                  <a:pt x="5687943" y="2946316"/>
                  <a:pt x="5703773" y="2954220"/>
                  <a:pt x="5694275" y="2955801"/>
                </a:cubicBezTo>
                <a:cubicBezTo>
                  <a:pt x="5689526" y="2951058"/>
                  <a:pt x="5686360" y="2946316"/>
                  <a:pt x="5689526" y="2939992"/>
                </a:cubicBezTo>
                <a:cubicBezTo>
                  <a:pt x="5675280" y="2939992"/>
                  <a:pt x="5686360" y="2952640"/>
                  <a:pt x="5676863" y="2955801"/>
                </a:cubicBezTo>
                <a:cubicBezTo>
                  <a:pt x="5668948" y="2949478"/>
                  <a:pt x="5676863" y="2960544"/>
                  <a:pt x="5668948" y="2960544"/>
                </a:cubicBezTo>
                <a:cubicBezTo>
                  <a:pt x="5668948" y="2958963"/>
                  <a:pt x="5668948" y="2955801"/>
                  <a:pt x="5667365" y="2955801"/>
                </a:cubicBezTo>
                <a:cubicBezTo>
                  <a:pt x="5667365" y="2963706"/>
                  <a:pt x="5662616" y="2955801"/>
                  <a:pt x="5661033" y="2962125"/>
                </a:cubicBezTo>
                <a:cubicBezTo>
                  <a:pt x="5651535" y="2962125"/>
                  <a:pt x="5627791" y="2952640"/>
                  <a:pt x="5627791" y="2971611"/>
                </a:cubicBezTo>
                <a:cubicBezTo>
                  <a:pt x="5635706" y="2973191"/>
                  <a:pt x="5630957" y="2962125"/>
                  <a:pt x="5638872" y="2965286"/>
                </a:cubicBezTo>
                <a:cubicBezTo>
                  <a:pt x="5646786" y="2966868"/>
                  <a:pt x="5638872" y="2970029"/>
                  <a:pt x="5645203" y="2973191"/>
                </a:cubicBezTo>
                <a:cubicBezTo>
                  <a:pt x="5645203" y="2973191"/>
                  <a:pt x="5645203" y="2973191"/>
                  <a:pt x="5645203" y="2982676"/>
                </a:cubicBezTo>
                <a:cubicBezTo>
                  <a:pt x="5646786" y="2982676"/>
                  <a:pt x="5649952" y="2982676"/>
                  <a:pt x="5649952" y="2984257"/>
                </a:cubicBezTo>
                <a:cubicBezTo>
                  <a:pt x="5648369" y="2987419"/>
                  <a:pt x="5648369" y="2993742"/>
                  <a:pt x="5643620" y="2989000"/>
                </a:cubicBezTo>
                <a:cubicBezTo>
                  <a:pt x="5642038" y="2995323"/>
                  <a:pt x="5645203" y="2996905"/>
                  <a:pt x="5648369" y="3000066"/>
                </a:cubicBezTo>
                <a:cubicBezTo>
                  <a:pt x="5648369" y="3003228"/>
                  <a:pt x="5642038" y="3011133"/>
                  <a:pt x="5638872" y="3003228"/>
                </a:cubicBezTo>
                <a:cubicBezTo>
                  <a:pt x="5638872" y="3000066"/>
                  <a:pt x="5645203" y="3001647"/>
                  <a:pt x="5643620" y="2996905"/>
                </a:cubicBezTo>
                <a:cubicBezTo>
                  <a:pt x="5634123" y="2995323"/>
                  <a:pt x="5634123" y="3006390"/>
                  <a:pt x="5637289" y="3007970"/>
                </a:cubicBezTo>
                <a:cubicBezTo>
                  <a:pt x="5635706" y="3007970"/>
                  <a:pt x="5635706" y="3009552"/>
                  <a:pt x="5635706" y="3009552"/>
                </a:cubicBezTo>
                <a:cubicBezTo>
                  <a:pt x="5635706" y="3007970"/>
                  <a:pt x="5635706" y="3007970"/>
                  <a:pt x="5635706" y="3007970"/>
                </a:cubicBezTo>
                <a:cubicBezTo>
                  <a:pt x="5635706" y="3007970"/>
                  <a:pt x="5634123" y="3007970"/>
                  <a:pt x="5634123" y="3009552"/>
                </a:cubicBezTo>
                <a:cubicBezTo>
                  <a:pt x="5630957" y="3011133"/>
                  <a:pt x="5627791" y="3011133"/>
                  <a:pt x="5627791" y="3014294"/>
                </a:cubicBezTo>
                <a:cubicBezTo>
                  <a:pt x="5635706" y="3015875"/>
                  <a:pt x="5642038" y="3019036"/>
                  <a:pt x="5645203" y="3023779"/>
                </a:cubicBezTo>
                <a:cubicBezTo>
                  <a:pt x="5649952" y="3015875"/>
                  <a:pt x="5654701" y="3023779"/>
                  <a:pt x="5657867" y="3017456"/>
                </a:cubicBezTo>
                <a:cubicBezTo>
                  <a:pt x="5651535" y="3019036"/>
                  <a:pt x="5654701" y="3009552"/>
                  <a:pt x="5656284" y="3007970"/>
                </a:cubicBezTo>
                <a:cubicBezTo>
                  <a:pt x="5654701" y="3007970"/>
                  <a:pt x="5651535" y="3007970"/>
                  <a:pt x="5651535" y="3006390"/>
                </a:cubicBezTo>
                <a:cubicBezTo>
                  <a:pt x="5651535" y="3003228"/>
                  <a:pt x="5648369" y="3003228"/>
                  <a:pt x="5651535" y="3001647"/>
                </a:cubicBezTo>
                <a:cubicBezTo>
                  <a:pt x="5653118" y="3004808"/>
                  <a:pt x="5657867" y="3004808"/>
                  <a:pt x="5661033" y="3007970"/>
                </a:cubicBezTo>
                <a:cubicBezTo>
                  <a:pt x="5661033" y="3007970"/>
                  <a:pt x="5661033" y="3007970"/>
                  <a:pt x="5661033" y="3019036"/>
                </a:cubicBezTo>
                <a:cubicBezTo>
                  <a:pt x="5662616" y="3020618"/>
                  <a:pt x="5665782" y="3023779"/>
                  <a:pt x="5667365" y="3025360"/>
                </a:cubicBezTo>
                <a:cubicBezTo>
                  <a:pt x="5665782" y="3025360"/>
                  <a:pt x="5665782" y="3028522"/>
                  <a:pt x="5668948" y="3028522"/>
                </a:cubicBezTo>
                <a:cubicBezTo>
                  <a:pt x="5673697" y="3028522"/>
                  <a:pt x="5670531" y="3022199"/>
                  <a:pt x="5673697" y="3020618"/>
                </a:cubicBezTo>
                <a:cubicBezTo>
                  <a:pt x="5673697" y="3026941"/>
                  <a:pt x="5678446" y="3026941"/>
                  <a:pt x="5680028" y="3030103"/>
                </a:cubicBezTo>
                <a:cubicBezTo>
                  <a:pt x="5684777" y="3026941"/>
                  <a:pt x="5678446" y="3025360"/>
                  <a:pt x="5683194" y="3023779"/>
                </a:cubicBezTo>
                <a:cubicBezTo>
                  <a:pt x="5687943" y="3023779"/>
                  <a:pt x="5689526" y="3026941"/>
                  <a:pt x="5694275" y="3028522"/>
                </a:cubicBezTo>
                <a:cubicBezTo>
                  <a:pt x="5695858" y="3023779"/>
                  <a:pt x="5694275" y="3014294"/>
                  <a:pt x="5700607" y="3012713"/>
                </a:cubicBezTo>
                <a:cubicBezTo>
                  <a:pt x="5702190" y="3012713"/>
                  <a:pt x="5706939" y="3017456"/>
                  <a:pt x="5711688" y="3014294"/>
                </a:cubicBezTo>
                <a:cubicBezTo>
                  <a:pt x="5713271" y="3007970"/>
                  <a:pt x="5705356" y="3011133"/>
                  <a:pt x="5706939" y="3003228"/>
                </a:cubicBezTo>
                <a:cubicBezTo>
                  <a:pt x="5713271" y="3001647"/>
                  <a:pt x="5711688" y="3007970"/>
                  <a:pt x="5714854" y="3007970"/>
                </a:cubicBezTo>
                <a:cubicBezTo>
                  <a:pt x="5714854" y="3001647"/>
                  <a:pt x="5708522" y="2998485"/>
                  <a:pt x="5705356" y="2995323"/>
                </a:cubicBezTo>
                <a:cubicBezTo>
                  <a:pt x="5705356" y="3000066"/>
                  <a:pt x="5703773" y="3004808"/>
                  <a:pt x="5700607" y="3006390"/>
                </a:cubicBezTo>
                <a:cubicBezTo>
                  <a:pt x="5692692" y="3001647"/>
                  <a:pt x="5689526" y="3007970"/>
                  <a:pt x="5684777" y="3012713"/>
                </a:cubicBezTo>
                <a:cubicBezTo>
                  <a:pt x="5687943" y="3012713"/>
                  <a:pt x="5687943" y="3015875"/>
                  <a:pt x="5686360" y="3019036"/>
                </a:cubicBezTo>
                <a:cubicBezTo>
                  <a:pt x="5681611" y="3017456"/>
                  <a:pt x="5681611" y="3023779"/>
                  <a:pt x="5676863" y="3020618"/>
                </a:cubicBezTo>
                <a:cubicBezTo>
                  <a:pt x="5676863" y="3009552"/>
                  <a:pt x="5672114" y="3017456"/>
                  <a:pt x="5665782" y="3017456"/>
                </a:cubicBezTo>
                <a:cubicBezTo>
                  <a:pt x="5662616" y="3011133"/>
                  <a:pt x="5665782" y="3012713"/>
                  <a:pt x="5662616" y="3006390"/>
                </a:cubicBezTo>
                <a:cubicBezTo>
                  <a:pt x="5670531" y="3001647"/>
                  <a:pt x="5662616" y="2998485"/>
                  <a:pt x="5665782" y="2995323"/>
                </a:cubicBezTo>
                <a:cubicBezTo>
                  <a:pt x="5673697" y="2993742"/>
                  <a:pt x="5675280" y="2998485"/>
                  <a:pt x="5678446" y="2993742"/>
                </a:cubicBezTo>
                <a:cubicBezTo>
                  <a:pt x="5680028" y="2998485"/>
                  <a:pt x="5675280" y="2998485"/>
                  <a:pt x="5676863" y="3003228"/>
                </a:cubicBezTo>
                <a:cubicBezTo>
                  <a:pt x="5683194" y="3004808"/>
                  <a:pt x="5680028" y="2998485"/>
                  <a:pt x="5681611" y="2995323"/>
                </a:cubicBezTo>
                <a:cubicBezTo>
                  <a:pt x="5683194" y="2996905"/>
                  <a:pt x="5684777" y="2998485"/>
                  <a:pt x="5686360" y="3000066"/>
                </a:cubicBezTo>
                <a:cubicBezTo>
                  <a:pt x="5687943" y="3000066"/>
                  <a:pt x="5687943" y="3001647"/>
                  <a:pt x="5686360" y="3003228"/>
                </a:cubicBezTo>
                <a:cubicBezTo>
                  <a:pt x="5687943" y="3003228"/>
                  <a:pt x="5689526" y="3003228"/>
                  <a:pt x="5691109" y="3001647"/>
                </a:cubicBezTo>
                <a:cubicBezTo>
                  <a:pt x="5692692" y="3003228"/>
                  <a:pt x="5694275" y="3003228"/>
                  <a:pt x="5697441" y="3003228"/>
                </a:cubicBezTo>
                <a:cubicBezTo>
                  <a:pt x="5695858" y="3003228"/>
                  <a:pt x="5694275" y="3001647"/>
                  <a:pt x="5694275" y="3001647"/>
                </a:cubicBezTo>
                <a:cubicBezTo>
                  <a:pt x="5697441" y="3000066"/>
                  <a:pt x="5699024" y="2998485"/>
                  <a:pt x="5700607" y="2995323"/>
                </a:cubicBezTo>
                <a:cubicBezTo>
                  <a:pt x="5692692" y="2996905"/>
                  <a:pt x="5694275" y="2995323"/>
                  <a:pt x="5687943" y="2996905"/>
                </a:cubicBezTo>
                <a:cubicBezTo>
                  <a:pt x="5687943" y="2996905"/>
                  <a:pt x="5687943" y="2995323"/>
                  <a:pt x="5686360" y="2995323"/>
                </a:cubicBezTo>
                <a:cubicBezTo>
                  <a:pt x="5686360" y="2995323"/>
                  <a:pt x="5686360" y="2995323"/>
                  <a:pt x="5686360" y="2989000"/>
                </a:cubicBezTo>
                <a:cubicBezTo>
                  <a:pt x="5683194" y="2987419"/>
                  <a:pt x="5683194" y="2990580"/>
                  <a:pt x="5680028" y="2992162"/>
                </a:cubicBezTo>
                <a:cubicBezTo>
                  <a:pt x="5676863" y="2990580"/>
                  <a:pt x="5667365" y="2992162"/>
                  <a:pt x="5668948" y="2984257"/>
                </a:cubicBezTo>
                <a:cubicBezTo>
                  <a:pt x="5672114" y="2982676"/>
                  <a:pt x="5675280" y="2981095"/>
                  <a:pt x="5680028" y="2982676"/>
                </a:cubicBezTo>
                <a:cubicBezTo>
                  <a:pt x="5683194" y="2974772"/>
                  <a:pt x="5673697" y="2981095"/>
                  <a:pt x="5676863" y="2973191"/>
                </a:cubicBezTo>
                <a:cubicBezTo>
                  <a:pt x="5667365" y="2973191"/>
                  <a:pt x="5668948" y="2982676"/>
                  <a:pt x="5662616" y="2984257"/>
                </a:cubicBezTo>
                <a:cubicBezTo>
                  <a:pt x="5662616" y="2981095"/>
                  <a:pt x="5661033" y="2981095"/>
                  <a:pt x="5662616" y="2977934"/>
                </a:cubicBezTo>
                <a:cubicBezTo>
                  <a:pt x="5656284" y="2974772"/>
                  <a:pt x="5651535" y="2981095"/>
                  <a:pt x="5649952" y="2971611"/>
                </a:cubicBezTo>
                <a:cubicBezTo>
                  <a:pt x="5657867" y="2970029"/>
                  <a:pt x="5657867" y="2974772"/>
                  <a:pt x="5665782" y="2973191"/>
                </a:cubicBezTo>
                <a:cubicBezTo>
                  <a:pt x="5665782" y="2970029"/>
                  <a:pt x="5664199" y="2966868"/>
                  <a:pt x="5667365" y="2966868"/>
                </a:cubicBezTo>
                <a:cubicBezTo>
                  <a:pt x="5673697" y="2970029"/>
                  <a:pt x="5680028" y="2966868"/>
                  <a:pt x="5683194" y="2960544"/>
                </a:cubicBezTo>
                <a:cubicBezTo>
                  <a:pt x="5686360" y="2966868"/>
                  <a:pt x="5689526" y="2971611"/>
                  <a:pt x="5695858" y="2974772"/>
                </a:cubicBezTo>
                <a:cubicBezTo>
                  <a:pt x="5695858" y="2976353"/>
                  <a:pt x="5694275" y="2977934"/>
                  <a:pt x="5694275" y="2981095"/>
                </a:cubicBezTo>
                <a:cubicBezTo>
                  <a:pt x="5689526" y="2981095"/>
                  <a:pt x="5689526" y="2977934"/>
                  <a:pt x="5686360" y="2977934"/>
                </a:cubicBezTo>
                <a:cubicBezTo>
                  <a:pt x="5683194" y="2982676"/>
                  <a:pt x="5687943" y="2982676"/>
                  <a:pt x="5691109" y="2984257"/>
                </a:cubicBezTo>
                <a:cubicBezTo>
                  <a:pt x="5691109" y="2984257"/>
                  <a:pt x="5692692" y="2984257"/>
                  <a:pt x="5692692" y="2984257"/>
                </a:cubicBezTo>
                <a:cubicBezTo>
                  <a:pt x="5691109" y="2985838"/>
                  <a:pt x="5689526" y="2989000"/>
                  <a:pt x="5689526" y="2990580"/>
                </a:cubicBezTo>
                <a:cubicBezTo>
                  <a:pt x="5695858" y="2992162"/>
                  <a:pt x="5695858" y="2992162"/>
                  <a:pt x="5700607" y="2992162"/>
                </a:cubicBezTo>
                <a:cubicBezTo>
                  <a:pt x="5705356" y="2993742"/>
                  <a:pt x="5708522" y="2995323"/>
                  <a:pt x="5711688" y="2998485"/>
                </a:cubicBezTo>
                <a:cubicBezTo>
                  <a:pt x="5711688" y="2998485"/>
                  <a:pt x="5713271" y="2998485"/>
                  <a:pt x="5714854" y="2998485"/>
                </a:cubicBezTo>
                <a:cubicBezTo>
                  <a:pt x="5714854" y="3000066"/>
                  <a:pt x="5716436" y="3000066"/>
                  <a:pt x="5718019" y="3000066"/>
                </a:cubicBezTo>
                <a:cubicBezTo>
                  <a:pt x="5716436" y="3000066"/>
                  <a:pt x="5716436" y="2998485"/>
                  <a:pt x="5716436" y="2998485"/>
                </a:cubicBezTo>
                <a:cubicBezTo>
                  <a:pt x="5716436" y="2996905"/>
                  <a:pt x="5719602" y="2996905"/>
                  <a:pt x="5719602" y="2995323"/>
                </a:cubicBezTo>
                <a:cubicBezTo>
                  <a:pt x="5718019" y="2995323"/>
                  <a:pt x="5718019" y="2992162"/>
                  <a:pt x="5719602" y="2990580"/>
                </a:cubicBezTo>
                <a:cubicBezTo>
                  <a:pt x="5718019" y="2990580"/>
                  <a:pt x="5713271" y="2990580"/>
                  <a:pt x="5713271" y="2989000"/>
                </a:cubicBezTo>
                <a:cubicBezTo>
                  <a:pt x="5714854" y="2984257"/>
                  <a:pt x="5724351" y="2981095"/>
                  <a:pt x="5718019" y="2974772"/>
                </a:cubicBezTo>
                <a:cubicBezTo>
                  <a:pt x="5721185" y="2974772"/>
                  <a:pt x="5722768" y="2971611"/>
                  <a:pt x="5725934" y="2971611"/>
                </a:cubicBezTo>
                <a:cubicBezTo>
                  <a:pt x="5732266" y="2974772"/>
                  <a:pt x="5722768" y="2979514"/>
                  <a:pt x="5729100" y="2984257"/>
                </a:cubicBezTo>
                <a:cubicBezTo>
                  <a:pt x="5724351" y="2984257"/>
                  <a:pt x="5724351" y="2987419"/>
                  <a:pt x="5719602" y="2985838"/>
                </a:cubicBezTo>
                <a:cubicBezTo>
                  <a:pt x="5711688" y="2990580"/>
                  <a:pt x="5730683" y="2985838"/>
                  <a:pt x="5729100" y="2990580"/>
                </a:cubicBezTo>
                <a:cubicBezTo>
                  <a:pt x="5727517" y="3001647"/>
                  <a:pt x="5727517" y="3011133"/>
                  <a:pt x="5735432" y="3012713"/>
                </a:cubicBezTo>
                <a:cubicBezTo>
                  <a:pt x="5729100" y="3020618"/>
                  <a:pt x="5730683" y="3034845"/>
                  <a:pt x="5722768" y="3041169"/>
                </a:cubicBezTo>
                <a:cubicBezTo>
                  <a:pt x="5722768" y="3036427"/>
                  <a:pt x="5714854" y="3039588"/>
                  <a:pt x="5711688" y="3038007"/>
                </a:cubicBezTo>
                <a:cubicBezTo>
                  <a:pt x="5706939" y="3028522"/>
                  <a:pt x="5714854" y="3033265"/>
                  <a:pt x="5713271" y="3020618"/>
                </a:cubicBezTo>
                <a:cubicBezTo>
                  <a:pt x="5708522" y="3019036"/>
                  <a:pt x="5700607" y="3014294"/>
                  <a:pt x="5697441" y="3020618"/>
                </a:cubicBezTo>
                <a:cubicBezTo>
                  <a:pt x="5710105" y="3028522"/>
                  <a:pt x="5699024" y="3033265"/>
                  <a:pt x="5702190" y="3045912"/>
                </a:cubicBezTo>
                <a:cubicBezTo>
                  <a:pt x="5711688" y="3045912"/>
                  <a:pt x="5705356" y="3039588"/>
                  <a:pt x="5708522" y="3038007"/>
                </a:cubicBezTo>
                <a:cubicBezTo>
                  <a:pt x="5711688" y="3042750"/>
                  <a:pt x="5708522" y="3056978"/>
                  <a:pt x="5714854" y="3060140"/>
                </a:cubicBezTo>
                <a:cubicBezTo>
                  <a:pt x="5713271" y="3061721"/>
                  <a:pt x="5710105" y="3072787"/>
                  <a:pt x="5714854" y="3074368"/>
                </a:cubicBezTo>
                <a:cubicBezTo>
                  <a:pt x="5721185" y="3068045"/>
                  <a:pt x="5714854" y="3052235"/>
                  <a:pt x="5725934" y="3053816"/>
                </a:cubicBezTo>
                <a:cubicBezTo>
                  <a:pt x="5714854" y="3069625"/>
                  <a:pt x="5740181" y="3098082"/>
                  <a:pt x="5718019" y="3104405"/>
                </a:cubicBezTo>
                <a:cubicBezTo>
                  <a:pt x="5716436" y="3096500"/>
                  <a:pt x="5710105" y="3101243"/>
                  <a:pt x="5705356" y="3102823"/>
                </a:cubicBezTo>
                <a:cubicBezTo>
                  <a:pt x="5705356" y="3096500"/>
                  <a:pt x="5699024" y="3099662"/>
                  <a:pt x="5697441" y="3094919"/>
                </a:cubicBezTo>
                <a:cubicBezTo>
                  <a:pt x="5702190" y="3094919"/>
                  <a:pt x="5702190" y="3090177"/>
                  <a:pt x="5705356" y="3087015"/>
                </a:cubicBezTo>
                <a:cubicBezTo>
                  <a:pt x="5699024" y="3087015"/>
                  <a:pt x="5695858" y="3090177"/>
                  <a:pt x="5691109" y="3091757"/>
                </a:cubicBezTo>
                <a:cubicBezTo>
                  <a:pt x="5686360" y="3080691"/>
                  <a:pt x="5668948" y="3093338"/>
                  <a:pt x="5661033" y="3087015"/>
                </a:cubicBezTo>
                <a:cubicBezTo>
                  <a:pt x="5657867" y="3096500"/>
                  <a:pt x="5638872" y="3099662"/>
                  <a:pt x="5645203" y="3110728"/>
                </a:cubicBezTo>
                <a:cubicBezTo>
                  <a:pt x="5651535" y="3099662"/>
                  <a:pt x="5648369" y="3128118"/>
                  <a:pt x="5651535" y="3120214"/>
                </a:cubicBezTo>
                <a:cubicBezTo>
                  <a:pt x="5651535" y="3109148"/>
                  <a:pt x="5662616" y="3107566"/>
                  <a:pt x="5654701" y="3105985"/>
                </a:cubicBezTo>
                <a:cubicBezTo>
                  <a:pt x="5656284" y="3102823"/>
                  <a:pt x="5656284" y="3098082"/>
                  <a:pt x="5661033" y="3098082"/>
                </a:cubicBezTo>
                <a:cubicBezTo>
                  <a:pt x="5665782" y="3102823"/>
                  <a:pt x="5664199" y="3094919"/>
                  <a:pt x="5672114" y="3094919"/>
                </a:cubicBezTo>
                <a:cubicBezTo>
                  <a:pt x="5673697" y="3101243"/>
                  <a:pt x="5683194" y="3101243"/>
                  <a:pt x="5689526" y="3094919"/>
                </a:cubicBezTo>
                <a:cubicBezTo>
                  <a:pt x="5684777" y="3096500"/>
                  <a:pt x="5689526" y="3105985"/>
                  <a:pt x="5684777" y="3105985"/>
                </a:cubicBezTo>
                <a:cubicBezTo>
                  <a:pt x="5684777" y="3104405"/>
                  <a:pt x="5681611" y="3101243"/>
                  <a:pt x="5678446" y="3102823"/>
                </a:cubicBezTo>
                <a:cubicBezTo>
                  <a:pt x="5673697" y="3109148"/>
                  <a:pt x="5665782" y="3101243"/>
                  <a:pt x="5662616" y="3110728"/>
                </a:cubicBezTo>
                <a:cubicBezTo>
                  <a:pt x="5665782" y="3110728"/>
                  <a:pt x="5670531" y="3117052"/>
                  <a:pt x="5665782" y="3117052"/>
                </a:cubicBezTo>
                <a:cubicBezTo>
                  <a:pt x="5667365" y="3109148"/>
                  <a:pt x="5656284" y="3115471"/>
                  <a:pt x="5657867" y="3120214"/>
                </a:cubicBezTo>
                <a:cubicBezTo>
                  <a:pt x="5668948" y="3123376"/>
                  <a:pt x="5667365" y="3113890"/>
                  <a:pt x="5673697" y="3112309"/>
                </a:cubicBezTo>
                <a:cubicBezTo>
                  <a:pt x="5673697" y="3118633"/>
                  <a:pt x="5670531" y="3120214"/>
                  <a:pt x="5676863" y="3121795"/>
                </a:cubicBezTo>
                <a:cubicBezTo>
                  <a:pt x="5680028" y="3118633"/>
                  <a:pt x="5689526" y="3120214"/>
                  <a:pt x="5691109" y="3115471"/>
                </a:cubicBezTo>
                <a:cubicBezTo>
                  <a:pt x="5692692" y="3117052"/>
                  <a:pt x="5694275" y="3120214"/>
                  <a:pt x="5695858" y="3117052"/>
                </a:cubicBezTo>
                <a:cubicBezTo>
                  <a:pt x="5692692" y="3118633"/>
                  <a:pt x="5692692" y="3104405"/>
                  <a:pt x="5697441" y="3109148"/>
                </a:cubicBezTo>
                <a:cubicBezTo>
                  <a:pt x="5692692" y="3115471"/>
                  <a:pt x="5702190" y="3123376"/>
                  <a:pt x="5697441" y="3126537"/>
                </a:cubicBezTo>
                <a:cubicBezTo>
                  <a:pt x="5694275" y="3126537"/>
                  <a:pt x="5695858" y="3120214"/>
                  <a:pt x="5689526" y="3121795"/>
                </a:cubicBezTo>
                <a:cubicBezTo>
                  <a:pt x="5680028" y="3126537"/>
                  <a:pt x="5670531" y="3139184"/>
                  <a:pt x="5657867" y="3134442"/>
                </a:cubicBezTo>
                <a:cubicBezTo>
                  <a:pt x="5657867" y="3137603"/>
                  <a:pt x="5656284" y="3139184"/>
                  <a:pt x="5651535" y="3139184"/>
                </a:cubicBezTo>
                <a:cubicBezTo>
                  <a:pt x="5648369" y="3148670"/>
                  <a:pt x="5656284" y="3145508"/>
                  <a:pt x="5656284" y="3151832"/>
                </a:cubicBezTo>
                <a:cubicBezTo>
                  <a:pt x="5649952" y="3150250"/>
                  <a:pt x="5646786" y="3151832"/>
                  <a:pt x="5645203" y="3150250"/>
                </a:cubicBezTo>
                <a:cubicBezTo>
                  <a:pt x="5654701" y="3143927"/>
                  <a:pt x="5640455" y="3140765"/>
                  <a:pt x="5649952" y="3132861"/>
                </a:cubicBezTo>
                <a:cubicBezTo>
                  <a:pt x="5649952" y="3137603"/>
                  <a:pt x="5656284" y="3132861"/>
                  <a:pt x="5656284" y="3129699"/>
                </a:cubicBezTo>
                <a:cubicBezTo>
                  <a:pt x="5648369" y="3132861"/>
                  <a:pt x="5651535" y="3131279"/>
                  <a:pt x="5648369" y="3128118"/>
                </a:cubicBezTo>
                <a:cubicBezTo>
                  <a:pt x="5648369" y="3129699"/>
                  <a:pt x="5645203" y="3128118"/>
                  <a:pt x="5645203" y="3128118"/>
                </a:cubicBezTo>
                <a:cubicBezTo>
                  <a:pt x="5637289" y="3126537"/>
                  <a:pt x="5634123" y="3128118"/>
                  <a:pt x="5627791" y="3128118"/>
                </a:cubicBezTo>
                <a:cubicBezTo>
                  <a:pt x="5627791" y="3124956"/>
                  <a:pt x="5627791" y="3121795"/>
                  <a:pt x="5626208" y="3121795"/>
                </a:cubicBezTo>
                <a:cubicBezTo>
                  <a:pt x="5616710" y="3129699"/>
                  <a:pt x="5629374" y="3129699"/>
                  <a:pt x="5632540" y="3137603"/>
                </a:cubicBezTo>
                <a:cubicBezTo>
                  <a:pt x="5630957" y="3140765"/>
                  <a:pt x="5616710" y="3140765"/>
                  <a:pt x="5623042" y="3150250"/>
                </a:cubicBezTo>
                <a:cubicBezTo>
                  <a:pt x="5624625" y="3145508"/>
                  <a:pt x="5627791" y="3145508"/>
                  <a:pt x="5632540" y="3145508"/>
                </a:cubicBezTo>
                <a:cubicBezTo>
                  <a:pt x="5630957" y="3140765"/>
                  <a:pt x="5632540" y="3137603"/>
                  <a:pt x="5638872" y="3139184"/>
                </a:cubicBezTo>
                <a:cubicBezTo>
                  <a:pt x="5640455" y="3136022"/>
                  <a:pt x="5635706" y="3132861"/>
                  <a:pt x="5638872" y="3132861"/>
                </a:cubicBezTo>
                <a:cubicBezTo>
                  <a:pt x="5640455" y="3136022"/>
                  <a:pt x="5643620" y="3139184"/>
                  <a:pt x="5645203" y="3143927"/>
                </a:cubicBezTo>
                <a:cubicBezTo>
                  <a:pt x="5640455" y="3145508"/>
                  <a:pt x="5640455" y="3150250"/>
                  <a:pt x="5637289" y="3145508"/>
                </a:cubicBezTo>
                <a:cubicBezTo>
                  <a:pt x="5637289" y="3145508"/>
                  <a:pt x="5637289" y="3145508"/>
                  <a:pt x="5637289" y="3162898"/>
                </a:cubicBezTo>
                <a:cubicBezTo>
                  <a:pt x="5637289" y="3162898"/>
                  <a:pt x="5637289" y="3162898"/>
                  <a:pt x="5643620" y="3162898"/>
                </a:cubicBezTo>
                <a:cubicBezTo>
                  <a:pt x="5645203" y="3161316"/>
                  <a:pt x="5643620" y="3156573"/>
                  <a:pt x="5649952" y="3154993"/>
                </a:cubicBezTo>
                <a:cubicBezTo>
                  <a:pt x="5649952" y="3167640"/>
                  <a:pt x="5659450" y="3159736"/>
                  <a:pt x="5661033" y="3169221"/>
                </a:cubicBezTo>
                <a:cubicBezTo>
                  <a:pt x="5654701" y="3172383"/>
                  <a:pt x="5651535" y="3169221"/>
                  <a:pt x="5648369" y="3172383"/>
                </a:cubicBezTo>
                <a:cubicBezTo>
                  <a:pt x="5649952" y="3177126"/>
                  <a:pt x="5642038" y="3180287"/>
                  <a:pt x="5648369" y="3180287"/>
                </a:cubicBezTo>
                <a:cubicBezTo>
                  <a:pt x="5648369" y="3175544"/>
                  <a:pt x="5659450" y="3178706"/>
                  <a:pt x="5657867" y="3183449"/>
                </a:cubicBezTo>
                <a:cubicBezTo>
                  <a:pt x="5654701" y="3186611"/>
                  <a:pt x="5657867" y="3191353"/>
                  <a:pt x="5657867" y="3197677"/>
                </a:cubicBezTo>
                <a:cubicBezTo>
                  <a:pt x="5646786" y="3189772"/>
                  <a:pt x="5654701" y="3211905"/>
                  <a:pt x="5640455" y="3208743"/>
                </a:cubicBezTo>
                <a:cubicBezTo>
                  <a:pt x="5642038" y="3204000"/>
                  <a:pt x="5648369" y="3204000"/>
                  <a:pt x="5643620" y="3200838"/>
                </a:cubicBezTo>
                <a:cubicBezTo>
                  <a:pt x="5635706" y="3199258"/>
                  <a:pt x="5640455" y="3208743"/>
                  <a:pt x="5632540" y="3207163"/>
                </a:cubicBezTo>
                <a:cubicBezTo>
                  <a:pt x="5630957" y="3216648"/>
                  <a:pt x="5638872" y="3213486"/>
                  <a:pt x="5634123" y="3221391"/>
                </a:cubicBezTo>
                <a:cubicBezTo>
                  <a:pt x="5643620" y="3222971"/>
                  <a:pt x="5642038" y="3230876"/>
                  <a:pt x="5643620" y="3232457"/>
                </a:cubicBezTo>
                <a:cubicBezTo>
                  <a:pt x="5648369" y="3232457"/>
                  <a:pt x="5654701" y="3230876"/>
                  <a:pt x="5657867" y="3221391"/>
                </a:cubicBezTo>
                <a:cubicBezTo>
                  <a:pt x="5670531" y="3219809"/>
                  <a:pt x="5667365" y="3232457"/>
                  <a:pt x="5673697" y="3235619"/>
                </a:cubicBezTo>
                <a:cubicBezTo>
                  <a:pt x="5673697" y="3229294"/>
                  <a:pt x="5684777" y="3229294"/>
                  <a:pt x="5686360" y="3232457"/>
                </a:cubicBezTo>
                <a:cubicBezTo>
                  <a:pt x="5691109" y="3226133"/>
                  <a:pt x="5691109" y="3216648"/>
                  <a:pt x="5695858" y="3211905"/>
                </a:cubicBezTo>
                <a:cubicBezTo>
                  <a:pt x="5689526" y="3210324"/>
                  <a:pt x="5687943" y="3219809"/>
                  <a:pt x="5684777" y="3211905"/>
                </a:cubicBezTo>
                <a:cubicBezTo>
                  <a:pt x="5686360" y="3210324"/>
                  <a:pt x="5687943" y="3208743"/>
                  <a:pt x="5686360" y="3207163"/>
                </a:cubicBezTo>
                <a:cubicBezTo>
                  <a:pt x="5692692" y="3213486"/>
                  <a:pt x="5691109" y="3204000"/>
                  <a:pt x="5697441" y="3204000"/>
                </a:cubicBezTo>
                <a:cubicBezTo>
                  <a:pt x="5699024" y="3196096"/>
                  <a:pt x="5687943" y="3197677"/>
                  <a:pt x="5689526" y="3189772"/>
                </a:cubicBezTo>
                <a:cubicBezTo>
                  <a:pt x="5683194" y="3192934"/>
                  <a:pt x="5678446" y="3191353"/>
                  <a:pt x="5676863" y="3185030"/>
                </a:cubicBezTo>
                <a:cubicBezTo>
                  <a:pt x="5678446" y="3181868"/>
                  <a:pt x="5678446" y="3177126"/>
                  <a:pt x="5678446" y="3172383"/>
                </a:cubicBezTo>
                <a:cubicBezTo>
                  <a:pt x="5672114" y="3169221"/>
                  <a:pt x="5668948" y="3166059"/>
                  <a:pt x="5667365" y="3158155"/>
                </a:cubicBezTo>
                <a:cubicBezTo>
                  <a:pt x="5670531" y="3159736"/>
                  <a:pt x="5673697" y="3156573"/>
                  <a:pt x="5673697" y="3154993"/>
                </a:cubicBezTo>
                <a:cubicBezTo>
                  <a:pt x="5668948" y="3150250"/>
                  <a:pt x="5665782" y="3156573"/>
                  <a:pt x="5662616" y="3151832"/>
                </a:cubicBezTo>
                <a:cubicBezTo>
                  <a:pt x="5664199" y="3148670"/>
                  <a:pt x="5667365" y="3147089"/>
                  <a:pt x="5672114" y="3148670"/>
                </a:cubicBezTo>
                <a:cubicBezTo>
                  <a:pt x="5672114" y="3142346"/>
                  <a:pt x="5670531" y="3137603"/>
                  <a:pt x="5676863" y="3137603"/>
                </a:cubicBezTo>
                <a:cubicBezTo>
                  <a:pt x="5673697" y="3139184"/>
                  <a:pt x="5675280" y="3145508"/>
                  <a:pt x="5678446" y="3148670"/>
                </a:cubicBezTo>
                <a:cubicBezTo>
                  <a:pt x="5678446" y="3147089"/>
                  <a:pt x="5678446" y="3145508"/>
                  <a:pt x="5680028" y="3145508"/>
                </a:cubicBezTo>
                <a:cubicBezTo>
                  <a:pt x="5680028" y="3147089"/>
                  <a:pt x="5681611" y="3148670"/>
                  <a:pt x="5683194" y="3145508"/>
                </a:cubicBezTo>
                <a:cubicBezTo>
                  <a:pt x="5681611" y="3145508"/>
                  <a:pt x="5680028" y="3143927"/>
                  <a:pt x="5680028" y="3140765"/>
                </a:cubicBezTo>
                <a:cubicBezTo>
                  <a:pt x="5689526" y="3142346"/>
                  <a:pt x="5706939" y="3132861"/>
                  <a:pt x="5705356" y="3148670"/>
                </a:cubicBezTo>
                <a:cubicBezTo>
                  <a:pt x="5695858" y="3147089"/>
                  <a:pt x="5697441" y="3156573"/>
                  <a:pt x="5689526" y="3156573"/>
                </a:cubicBezTo>
                <a:cubicBezTo>
                  <a:pt x="5689526" y="3162898"/>
                  <a:pt x="5692692" y="3167640"/>
                  <a:pt x="5697441" y="3169221"/>
                </a:cubicBezTo>
                <a:cubicBezTo>
                  <a:pt x="5703773" y="3161316"/>
                  <a:pt x="5699024" y="3169221"/>
                  <a:pt x="5702190" y="3172383"/>
                </a:cubicBezTo>
                <a:cubicBezTo>
                  <a:pt x="5705356" y="3166059"/>
                  <a:pt x="5708522" y="3159736"/>
                  <a:pt x="5714854" y="3158155"/>
                </a:cubicBezTo>
                <a:cubicBezTo>
                  <a:pt x="5714854" y="3148670"/>
                  <a:pt x="5711688" y="3123376"/>
                  <a:pt x="5725934" y="3129699"/>
                </a:cubicBezTo>
                <a:cubicBezTo>
                  <a:pt x="5724351" y="3132861"/>
                  <a:pt x="5721185" y="3134442"/>
                  <a:pt x="5719602" y="3139184"/>
                </a:cubicBezTo>
                <a:cubicBezTo>
                  <a:pt x="5727517" y="3140765"/>
                  <a:pt x="5729100" y="3166059"/>
                  <a:pt x="5722768" y="3169221"/>
                </a:cubicBezTo>
                <a:cubicBezTo>
                  <a:pt x="5727517" y="3169221"/>
                  <a:pt x="5727517" y="3175544"/>
                  <a:pt x="5730683" y="3178706"/>
                </a:cubicBezTo>
                <a:cubicBezTo>
                  <a:pt x="5721185" y="3180287"/>
                  <a:pt x="5724351" y="3192934"/>
                  <a:pt x="5729100" y="3197677"/>
                </a:cubicBezTo>
                <a:cubicBezTo>
                  <a:pt x="5722768" y="3199258"/>
                  <a:pt x="5722768" y="3207163"/>
                  <a:pt x="5714854" y="3207163"/>
                </a:cubicBezTo>
                <a:cubicBezTo>
                  <a:pt x="5714854" y="3200838"/>
                  <a:pt x="5711688" y="3196096"/>
                  <a:pt x="5708522" y="3194515"/>
                </a:cubicBezTo>
                <a:cubicBezTo>
                  <a:pt x="5700607" y="3202420"/>
                  <a:pt x="5706939" y="3202420"/>
                  <a:pt x="5705356" y="3213486"/>
                </a:cubicBezTo>
                <a:cubicBezTo>
                  <a:pt x="5714854" y="3216648"/>
                  <a:pt x="5713271" y="3207163"/>
                  <a:pt x="5722768" y="3208743"/>
                </a:cubicBezTo>
                <a:cubicBezTo>
                  <a:pt x="5722768" y="3208743"/>
                  <a:pt x="5722768" y="3208743"/>
                  <a:pt x="5722768" y="3230876"/>
                </a:cubicBezTo>
                <a:cubicBezTo>
                  <a:pt x="5714854" y="3234037"/>
                  <a:pt x="5713271" y="3232457"/>
                  <a:pt x="5708522" y="3229294"/>
                </a:cubicBezTo>
                <a:cubicBezTo>
                  <a:pt x="5710105" y="3232457"/>
                  <a:pt x="5706939" y="3240361"/>
                  <a:pt x="5711688" y="3240361"/>
                </a:cubicBezTo>
                <a:cubicBezTo>
                  <a:pt x="5711688" y="3237199"/>
                  <a:pt x="5710105" y="3234037"/>
                  <a:pt x="5713271" y="3232457"/>
                </a:cubicBezTo>
                <a:cubicBezTo>
                  <a:pt x="5718019" y="3237199"/>
                  <a:pt x="5721185" y="3241942"/>
                  <a:pt x="5724351" y="3246685"/>
                </a:cubicBezTo>
                <a:cubicBezTo>
                  <a:pt x="5721185" y="3246685"/>
                  <a:pt x="5718019" y="3245104"/>
                  <a:pt x="5718019" y="3248265"/>
                </a:cubicBezTo>
                <a:cubicBezTo>
                  <a:pt x="5718019" y="3251427"/>
                  <a:pt x="5722768" y="3254588"/>
                  <a:pt x="5724351" y="3260913"/>
                </a:cubicBezTo>
                <a:cubicBezTo>
                  <a:pt x="5724351" y="3262493"/>
                  <a:pt x="5722768" y="3264074"/>
                  <a:pt x="5719602" y="3264074"/>
                </a:cubicBezTo>
                <a:cubicBezTo>
                  <a:pt x="5722768" y="3281464"/>
                  <a:pt x="5718019" y="3295692"/>
                  <a:pt x="5722768" y="3309920"/>
                </a:cubicBezTo>
                <a:cubicBezTo>
                  <a:pt x="5705356" y="3316243"/>
                  <a:pt x="5714854" y="3324148"/>
                  <a:pt x="5713271" y="3338376"/>
                </a:cubicBezTo>
                <a:cubicBezTo>
                  <a:pt x="5714854" y="3338376"/>
                  <a:pt x="5718019" y="3338376"/>
                  <a:pt x="5718019" y="3339957"/>
                </a:cubicBezTo>
                <a:cubicBezTo>
                  <a:pt x="5713271" y="3344700"/>
                  <a:pt x="5708522" y="3352604"/>
                  <a:pt x="5713271" y="3355765"/>
                </a:cubicBezTo>
                <a:cubicBezTo>
                  <a:pt x="5713271" y="3354185"/>
                  <a:pt x="5714854" y="3352604"/>
                  <a:pt x="5714854" y="3355765"/>
                </a:cubicBezTo>
                <a:cubicBezTo>
                  <a:pt x="5714854" y="3362089"/>
                  <a:pt x="5711688" y="3366831"/>
                  <a:pt x="5711688" y="3373156"/>
                </a:cubicBezTo>
                <a:cubicBezTo>
                  <a:pt x="5713271" y="3373156"/>
                  <a:pt x="5716436" y="3374736"/>
                  <a:pt x="5718019" y="3377898"/>
                </a:cubicBezTo>
                <a:cubicBezTo>
                  <a:pt x="5710105" y="3381059"/>
                  <a:pt x="5714854" y="3382641"/>
                  <a:pt x="5719602" y="3385802"/>
                </a:cubicBezTo>
                <a:cubicBezTo>
                  <a:pt x="5716041" y="3392917"/>
                  <a:pt x="5705356" y="3400031"/>
                  <a:pt x="5703575" y="3409145"/>
                </a:cubicBezTo>
                <a:lnTo>
                  <a:pt x="5705270" y="3418524"/>
                </a:lnTo>
                <a:lnTo>
                  <a:pt x="5700607" y="3426906"/>
                </a:lnTo>
                <a:cubicBezTo>
                  <a:pt x="5702190" y="3437972"/>
                  <a:pt x="5695858" y="3441134"/>
                  <a:pt x="5697441" y="3450619"/>
                </a:cubicBezTo>
                <a:cubicBezTo>
                  <a:pt x="5705356" y="3450619"/>
                  <a:pt x="5703773" y="3442714"/>
                  <a:pt x="5713271" y="3444295"/>
                </a:cubicBezTo>
                <a:cubicBezTo>
                  <a:pt x="5719602" y="3456943"/>
                  <a:pt x="5713271" y="3461685"/>
                  <a:pt x="5714854" y="3477494"/>
                </a:cubicBezTo>
                <a:cubicBezTo>
                  <a:pt x="5714854" y="3480656"/>
                  <a:pt x="5713271" y="3480656"/>
                  <a:pt x="5713271" y="3483817"/>
                </a:cubicBezTo>
                <a:cubicBezTo>
                  <a:pt x="5716436" y="3486979"/>
                  <a:pt x="5714854" y="3494884"/>
                  <a:pt x="5714854" y="3501207"/>
                </a:cubicBezTo>
                <a:cubicBezTo>
                  <a:pt x="5713271" y="3501207"/>
                  <a:pt x="5710105" y="3502788"/>
                  <a:pt x="5708522" y="3504369"/>
                </a:cubicBezTo>
                <a:cubicBezTo>
                  <a:pt x="5705356" y="3498045"/>
                  <a:pt x="5706939" y="3501207"/>
                  <a:pt x="5697441" y="3501207"/>
                </a:cubicBezTo>
                <a:cubicBezTo>
                  <a:pt x="5697441" y="3504369"/>
                  <a:pt x="5699024" y="3509112"/>
                  <a:pt x="5694275" y="3507531"/>
                </a:cubicBezTo>
                <a:cubicBezTo>
                  <a:pt x="5694275" y="3517016"/>
                  <a:pt x="5697441" y="3528082"/>
                  <a:pt x="5691109" y="3528082"/>
                </a:cubicBezTo>
                <a:cubicBezTo>
                  <a:pt x="5694275" y="3528082"/>
                  <a:pt x="5692692" y="3532825"/>
                  <a:pt x="5694275" y="3535987"/>
                </a:cubicBezTo>
                <a:cubicBezTo>
                  <a:pt x="5697441" y="3537567"/>
                  <a:pt x="5699024" y="3532825"/>
                  <a:pt x="5700607" y="3535987"/>
                </a:cubicBezTo>
                <a:cubicBezTo>
                  <a:pt x="5702190" y="3543892"/>
                  <a:pt x="5694275" y="3542310"/>
                  <a:pt x="5695858" y="3550215"/>
                </a:cubicBezTo>
                <a:cubicBezTo>
                  <a:pt x="5697441" y="3559700"/>
                  <a:pt x="5705356" y="3562862"/>
                  <a:pt x="5702190" y="3570766"/>
                </a:cubicBezTo>
                <a:cubicBezTo>
                  <a:pt x="5694275" y="3570766"/>
                  <a:pt x="5703773" y="3578671"/>
                  <a:pt x="5695858" y="3580252"/>
                </a:cubicBezTo>
                <a:cubicBezTo>
                  <a:pt x="5695858" y="3577089"/>
                  <a:pt x="5694275" y="3573928"/>
                  <a:pt x="5691109" y="3573928"/>
                </a:cubicBezTo>
                <a:cubicBezTo>
                  <a:pt x="5686360" y="3578671"/>
                  <a:pt x="5686360" y="3578671"/>
                  <a:pt x="5691109" y="3584994"/>
                </a:cubicBezTo>
                <a:cubicBezTo>
                  <a:pt x="5686360" y="3583414"/>
                  <a:pt x="5683194" y="3584994"/>
                  <a:pt x="5683194" y="3588156"/>
                </a:cubicBezTo>
                <a:cubicBezTo>
                  <a:pt x="5689526" y="3591318"/>
                  <a:pt x="5681611" y="3596060"/>
                  <a:pt x="5680028" y="3597642"/>
                </a:cubicBezTo>
                <a:cubicBezTo>
                  <a:pt x="5692692" y="3597642"/>
                  <a:pt x="5673697" y="3603965"/>
                  <a:pt x="5683194" y="3605546"/>
                </a:cubicBezTo>
                <a:cubicBezTo>
                  <a:pt x="5684777" y="3600803"/>
                  <a:pt x="5689526" y="3622936"/>
                  <a:pt x="5694275" y="3615031"/>
                </a:cubicBezTo>
                <a:cubicBezTo>
                  <a:pt x="5689526" y="3611870"/>
                  <a:pt x="5699024" y="3611870"/>
                  <a:pt x="5705356" y="3613450"/>
                </a:cubicBezTo>
                <a:cubicBezTo>
                  <a:pt x="5705356" y="3615031"/>
                  <a:pt x="5706939" y="3616612"/>
                  <a:pt x="5706939" y="3618193"/>
                </a:cubicBezTo>
                <a:cubicBezTo>
                  <a:pt x="5700607" y="3616612"/>
                  <a:pt x="5695858" y="3615031"/>
                  <a:pt x="5691109" y="3618193"/>
                </a:cubicBezTo>
                <a:cubicBezTo>
                  <a:pt x="5697441" y="3618193"/>
                  <a:pt x="5703773" y="3618193"/>
                  <a:pt x="5708522" y="3619774"/>
                </a:cubicBezTo>
                <a:cubicBezTo>
                  <a:pt x="5708522" y="3621355"/>
                  <a:pt x="5710105" y="3624516"/>
                  <a:pt x="5711688" y="3626097"/>
                </a:cubicBezTo>
                <a:cubicBezTo>
                  <a:pt x="5705356" y="3626097"/>
                  <a:pt x="5706939" y="3632421"/>
                  <a:pt x="5702190" y="3634002"/>
                </a:cubicBezTo>
                <a:cubicBezTo>
                  <a:pt x="5702190" y="3630840"/>
                  <a:pt x="5700607" y="3629259"/>
                  <a:pt x="5695858" y="3630840"/>
                </a:cubicBezTo>
                <a:cubicBezTo>
                  <a:pt x="5695858" y="3624516"/>
                  <a:pt x="5689526" y="3624516"/>
                  <a:pt x="5686360" y="3619774"/>
                </a:cubicBezTo>
                <a:cubicBezTo>
                  <a:pt x="5681611" y="3626097"/>
                  <a:pt x="5686360" y="3627679"/>
                  <a:pt x="5689526" y="3627679"/>
                </a:cubicBezTo>
                <a:cubicBezTo>
                  <a:pt x="5687943" y="3635582"/>
                  <a:pt x="5694275" y="3632421"/>
                  <a:pt x="5695858" y="3637164"/>
                </a:cubicBezTo>
                <a:cubicBezTo>
                  <a:pt x="5687943" y="3640325"/>
                  <a:pt x="5695858" y="3638744"/>
                  <a:pt x="5695858" y="3645068"/>
                </a:cubicBezTo>
                <a:cubicBezTo>
                  <a:pt x="5692692" y="3643487"/>
                  <a:pt x="5687943" y="3640325"/>
                  <a:pt x="5691109" y="3637164"/>
                </a:cubicBezTo>
                <a:cubicBezTo>
                  <a:pt x="5686360" y="3637164"/>
                  <a:pt x="5680028" y="3638744"/>
                  <a:pt x="5676863" y="3641907"/>
                </a:cubicBezTo>
                <a:cubicBezTo>
                  <a:pt x="5683194" y="3645068"/>
                  <a:pt x="5692692" y="3645068"/>
                  <a:pt x="5691109" y="3654553"/>
                </a:cubicBezTo>
                <a:cubicBezTo>
                  <a:pt x="5695858" y="3654553"/>
                  <a:pt x="5700607" y="3656135"/>
                  <a:pt x="5702190" y="3660877"/>
                </a:cubicBezTo>
                <a:cubicBezTo>
                  <a:pt x="5697441" y="3660877"/>
                  <a:pt x="5695858" y="3662458"/>
                  <a:pt x="5695858" y="3667201"/>
                </a:cubicBezTo>
                <a:cubicBezTo>
                  <a:pt x="5706939" y="3662458"/>
                  <a:pt x="5706939" y="3678267"/>
                  <a:pt x="5714854" y="3679847"/>
                </a:cubicBezTo>
                <a:cubicBezTo>
                  <a:pt x="5714854" y="3679847"/>
                  <a:pt x="5714854" y="3679847"/>
                  <a:pt x="5706939" y="3679847"/>
                </a:cubicBezTo>
                <a:cubicBezTo>
                  <a:pt x="5706939" y="3686171"/>
                  <a:pt x="5710105" y="3687752"/>
                  <a:pt x="5711688" y="3690914"/>
                </a:cubicBezTo>
                <a:cubicBezTo>
                  <a:pt x="5703773" y="3695657"/>
                  <a:pt x="5711688" y="3701980"/>
                  <a:pt x="5706939" y="3708303"/>
                </a:cubicBezTo>
                <a:cubicBezTo>
                  <a:pt x="5710105" y="3709885"/>
                  <a:pt x="5713271" y="3708303"/>
                  <a:pt x="5713271" y="3711465"/>
                </a:cubicBezTo>
                <a:cubicBezTo>
                  <a:pt x="5705356" y="3713046"/>
                  <a:pt x="5711688" y="3714627"/>
                  <a:pt x="5713271" y="3719370"/>
                </a:cubicBezTo>
                <a:cubicBezTo>
                  <a:pt x="5710105" y="3719370"/>
                  <a:pt x="5708522" y="3719370"/>
                  <a:pt x="5706939" y="3719370"/>
                </a:cubicBezTo>
                <a:cubicBezTo>
                  <a:pt x="5702190" y="3722531"/>
                  <a:pt x="5697441" y="3720951"/>
                  <a:pt x="5692692" y="3724112"/>
                </a:cubicBezTo>
                <a:cubicBezTo>
                  <a:pt x="5691109" y="3722531"/>
                  <a:pt x="5691109" y="3720951"/>
                  <a:pt x="5689526" y="3720951"/>
                </a:cubicBezTo>
                <a:cubicBezTo>
                  <a:pt x="5684777" y="3724112"/>
                  <a:pt x="5676863" y="3725693"/>
                  <a:pt x="5672114" y="3727274"/>
                </a:cubicBezTo>
                <a:cubicBezTo>
                  <a:pt x="5661033" y="3727274"/>
                  <a:pt x="5649952" y="3727274"/>
                  <a:pt x="5638872" y="3727274"/>
                </a:cubicBezTo>
                <a:cubicBezTo>
                  <a:pt x="5635706" y="3725693"/>
                  <a:pt x="5634123" y="3722531"/>
                  <a:pt x="5629374" y="3722531"/>
                </a:cubicBezTo>
                <a:cubicBezTo>
                  <a:pt x="5623042" y="3724112"/>
                  <a:pt x="5619876" y="3725693"/>
                  <a:pt x="5615127" y="3727274"/>
                </a:cubicBezTo>
                <a:cubicBezTo>
                  <a:pt x="5608795" y="3725693"/>
                  <a:pt x="5602464" y="3725693"/>
                  <a:pt x="5597715" y="3722531"/>
                </a:cubicBezTo>
                <a:cubicBezTo>
                  <a:pt x="5592966" y="3725693"/>
                  <a:pt x="5589800" y="3722531"/>
                  <a:pt x="5585051" y="3724112"/>
                </a:cubicBezTo>
                <a:cubicBezTo>
                  <a:pt x="5583468" y="3724112"/>
                  <a:pt x="5573970" y="3720951"/>
                  <a:pt x="5573970" y="3725693"/>
                </a:cubicBezTo>
                <a:cubicBezTo>
                  <a:pt x="5575553" y="3728855"/>
                  <a:pt x="5581885" y="3725693"/>
                  <a:pt x="5585051" y="3725693"/>
                </a:cubicBezTo>
                <a:cubicBezTo>
                  <a:pt x="5594549" y="3728855"/>
                  <a:pt x="5605630" y="3728855"/>
                  <a:pt x="5618293" y="3728855"/>
                </a:cubicBezTo>
                <a:cubicBezTo>
                  <a:pt x="5621459" y="3732017"/>
                  <a:pt x="5629374" y="3730436"/>
                  <a:pt x="5632540" y="3733597"/>
                </a:cubicBezTo>
                <a:cubicBezTo>
                  <a:pt x="5634123" y="3730436"/>
                  <a:pt x="5638872" y="3733597"/>
                  <a:pt x="5643620" y="3730436"/>
                </a:cubicBezTo>
                <a:cubicBezTo>
                  <a:pt x="5659450" y="3735179"/>
                  <a:pt x="5681611" y="3730436"/>
                  <a:pt x="5700607" y="3730436"/>
                </a:cubicBezTo>
                <a:cubicBezTo>
                  <a:pt x="5702190" y="3730436"/>
                  <a:pt x="5703773" y="3730436"/>
                  <a:pt x="5705356" y="3730436"/>
                </a:cubicBezTo>
                <a:cubicBezTo>
                  <a:pt x="5705356" y="3741502"/>
                  <a:pt x="5705356" y="3746245"/>
                  <a:pt x="5706939" y="3752568"/>
                </a:cubicBezTo>
                <a:cubicBezTo>
                  <a:pt x="5699024" y="3752568"/>
                  <a:pt x="5692692" y="3754150"/>
                  <a:pt x="5684777" y="3755730"/>
                </a:cubicBezTo>
                <a:cubicBezTo>
                  <a:pt x="5680028" y="3749407"/>
                  <a:pt x="5673697" y="3733597"/>
                  <a:pt x="5665782" y="3741502"/>
                </a:cubicBezTo>
                <a:cubicBezTo>
                  <a:pt x="5665782" y="3746245"/>
                  <a:pt x="5672114" y="3744664"/>
                  <a:pt x="5672114" y="3747825"/>
                </a:cubicBezTo>
                <a:cubicBezTo>
                  <a:pt x="5676863" y="3749407"/>
                  <a:pt x="5678446" y="3752568"/>
                  <a:pt x="5680028" y="3757311"/>
                </a:cubicBezTo>
                <a:cubicBezTo>
                  <a:pt x="5672114" y="3763635"/>
                  <a:pt x="5664199" y="3757311"/>
                  <a:pt x="5656284" y="3758892"/>
                </a:cubicBezTo>
                <a:cubicBezTo>
                  <a:pt x="5640455" y="3763635"/>
                  <a:pt x="5627791" y="3755730"/>
                  <a:pt x="5615127" y="3760473"/>
                </a:cubicBezTo>
                <a:cubicBezTo>
                  <a:pt x="5615127" y="3765216"/>
                  <a:pt x="5621459" y="3762053"/>
                  <a:pt x="5626208" y="3762053"/>
                </a:cubicBezTo>
                <a:cubicBezTo>
                  <a:pt x="5634123" y="3765216"/>
                  <a:pt x="5646786" y="3760473"/>
                  <a:pt x="5653118" y="3765216"/>
                </a:cubicBezTo>
                <a:cubicBezTo>
                  <a:pt x="5665782" y="3763635"/>
                  <a:pt x="5676863" y="3763635"/>
                  <a:pt x="5686360" y="3768378"/>
                </a:cubicBezTo>
                <a:cubicBezTo>
                  <a:pt x="5687943" y="3776281"/>
                  <a:pt x="5694275" y="3779444"/>
                  <a:pt x="5697441" y="3788929"/>
                </a:cubicBezTo>
                <a:cubicBezTo>
                  <a:pt x="5700607" y="3788929"/>
                  <a:pt x="5700607" y="3793672"/>
                  <a:pt x="5702190" y="3793672"/>
                </a:cubicBezTo>
                <a:cubicBezTo>
                  <a:pt x="5703773" y="3795252"/>
                  <a:pt x="5703773" y="3798414"/>
                  <a:pt x="5705356" y="3799995"/>
                </a:cubicBezTo>
                <a:cubicBezTo>
                  <a:pt x="5706939" y="3804738"/>
                  <a:pt x="5706939" y="3807900"/>
                  <a:pt x="5708522" y="3811061"/>
                </a:cubicBezTo>
                <a:cubicBezTo>
                  <a:pt x="5700607" y="3814223"/>
                  <a:pt x="5708522" y="3822128"/>
                  <a:pt x="5705356" y="3825289"/>
                </a:cubicBezTo>
                <a:cubicBezTo>
                  <a:pt x="5702190" y="3825289"/>
                  <a:pt x="5702190" y="3820546"/>
                  <a:pt x="5700607" y="3820546"/>
                </a:cubicBezTo>
                <a:cubicBezTo>
                  <a:pt x="5702190" y="3833194"/>
                  <a:pt x="5699024" y="3836355"/>
                  <a:pt x="5705356" y="3842679"/>
                </a:cubicBezTo>
                <a:cubicBezTo>
                  <a:pt x="5694275" y="3864811"/>
                  <a:pt x="5700607" y="3910657"/>
                  <a:pt x="5695858" y="3931209"/>
                </a:cubicBezTo>
                <a:cubicBezTo>
                  <a:pt x="5699024" y="3935951"/>
                  <a:pt x="5699024" y="3942275"/>
                  <a:pt x="5700607" y="3947017"/>
                </a:cubicBezTo>
                <a:cubicBezTo>
                  <a:pt x="5700607" y="3947017"/>
                  <a:pt x="5700607" y="3947017"/>
                  <a:pt x="5695858" y="3947017"/>
                </a:cubicBezTo>
                <a:cubicBezTo>
                  <a:pt x="5695858" y="3959665"/>
                  <a:pt x="5695858" y="3970731"/>
                  <a:pt x="5699024" y="3980216"/>
                </a:cubicBezTo>
                <a:cubicBezTo>
                  <a:pt x="5694275" y="3981797"/>
                  <a:pt x="5692692" y="3983378"/>
                  <a:pt x="5692692" y="3988121"/>
                </a:cubicBezTo>
                <a:cubicBezTo>
                  <a:pt x="5692692" y="3988121"/>
                  <a:pt x="5692692" y="3989702"/>
                  <a:pt x="5692692" y="3989702"/>
                </a:cubicBezTo>
                <a:cubicBezTo>
                  <a:pt x="5694275" y="3988121"/>
                  <a:pt x="5697441" y="3988121"/>
                  <a:pt x="5700607" y="3986539"/>
                </a:cubicBezTo>
                <a:cubicBezTo>
                  <a:pt x="5700607" y="3988121"/>
                  <a:pt x="5700607" y="3988121"/>
                  <a:pt x="5700607" y="3988121"/>
                </a:cubicBezTo>
                <a:cubicBezTo>
                  <a:pt x="5697441" y="3988121"/>
                  <a:pt x="5697441" y="3992863"/>
                  <a:pt x="5697441" y="3996025"/>
                </a:cubicBezTo>
                <a:cubicBezTo>
                  <a:pt x="5697441" y="3996025"/>
                  <a:pt x="5697441" y="3996025"/>
                  <a:pt x="5695858" y="3996025"/>
                </a:cubicBezTo>
                <a:cubicBezTo>
                  <a:pt x="5694275" y="3994444"/>
                  <a:pt x="5691109" y="3994444"/>
                  <a:pt x="5687943" y="3992863"/>
                </a:cubicBezTo>
                <a:cubicBezTo>
                  <a:pt x="5686360" y="3997606"/>
                  <a:pt x="5683194" y="4000768"/>
                  <a:pt x="5686360" y="4007091"/>
                </a:cubicBezTo>
                <a:cubicBezTo>
                  <a:pt x="5692692" y="4007091"/>
                  <a:pt x="5699024" y="4007091"/>
                  <a:pt x="5705356" y="4008672"/>
                </a:cubicBezTo>
                <a:cubicBezTo>
                  <a:pt x="5705356" y="4008672"/>
                  <a:pt x="5706939" y="4007091"/>
                  <a:pt x="5706939" y="4007091"/>
                </a:cubicBezTo>
                <a:cubicBezTo>
                  <a:pt x="5706939" y="4007091"/>
                  <a:pt x="5706939" y="4007091"/>
                  <a:pt x="5706939" y="4008672"/>
                </a:cubicBezTo>
                <a:cubicBezTo>
                  <a:pt x="5706939" y="4011833"/>
                  <a:pt x="5706939" y="4016576"/>
                  <a:pt x="5705356" y="4016576"/>
                </a:cubicBezTo>
                <a:cubicBezTo>
                  <a:pt x="5700607" y="4014996"/>
                  <a:pt x="5700607" y="4010253"/>
                  <a:pt x="5697441" y="4008672"/>
                </a:cubicBezTo>
                <a:cubicBezTo>
                  <a:pt x="5697441" y="4018158"/>
                  <a:pt x="5697441" y="4027643"/>
                  <a:pt x="5700607" y="4033966"/>
                </a:cubicBezTo>
                <a:cubicBezTo>
                  <a:pt x="5694275" y="4035547"/>
                  <a:pt x="5692692" y="4041871"/>
                  <a:pt x="5691109" y="4048194"/>
                </a:cubicBezTo>
                <a:cubicBezTo>
                  <a:pt x="5689526" y="4046613"/>
                  <a:pt x="5687943" y="4046613"/>
                  <a:pt x="5687943" y="4045032"/>
                </a:cubicBezTo>
                <a:cubicBezTo>
                  <a:pt x="5686360" y="4040290"/>
                  <a:pt x="5684777" y="4035547"/>
                  <a:pt x="5680028" y="4037128"/>
                </a:cubicBezTo>
                <a:cubicBezTo>
                  <a:pt x="5678446" y="4040290"/>
                  <a:pt x="5678446" y="4049775"/>
                  <a:pt x="5681611" y="4054518"/>
                </a:cubicBezTo>
                <a:cubicBezTo>
                  <a:pt x="5683194" y="4056098"/>
                  <a:pt x="5687943" y="4060841"/>
                  <a:pt x="5689526" y="4060841"/>
                </a:cubicBezTo>
                <a:cubicBezTo>
                  <a:pt x="5691109" y="4059260"/>
                  <a:pt x="5692692" y="4056098"/>
                  <a:pt x="5692692" y="4052937"/>
                </a:cubicBezTo>
                <a:cubicBezTo>
                  <a:pt x="5697441" y="4056098"/>
                  <a:pt x="5695858" y="4064003"/>
                  <a:pt x="5702190" y="4064003"/>
                </a:cubicBezTo>
                <a:cubicBezTo>
                  <a:pt x="5695858" y="4065584"/>
                  <a:pt x="5692692" y="4059260"/>
                  <a:pt x="5691109" y="4067165"/>
                </a:cubicBezTo>
                <a:cubicBezTo>
                  <a:pt x="5694275" y="4067165"/>
                  <a:pt x="5694275" y="4070326"/>
                  <a:pt x="5694275" y="4073488"/>
                </a:cubicBezTo>
                <a:cubicBezTo>
                  <a:pt x="5697441" y="4076651"/>
                  <a:pt x="5695858" y="4073488"/>
                  <a:pt x="5702190" y="4073488"/>
                </a:cubicBezTo>
                <a:cubicBezTo>
                  <a:pt x="5705356" y="4076651"/>
                  <a:pt x="5703773" y="4081393"/>
                  <a:pt x="5706939" y="4084554"/>
                </a:cubicBezTo>
                <a:cubicBezTo>
                  <a:pt x="5697441" y="4084554"/>
                  <a:pt x="5689526" y="4090878"/>
                  <a:pt x="5689526" y="4106687"/>
                </a:cubicBezTo>
                <a:cubicBezTo>
                  <a:pt x="5695858" y="4111430"/>
                  <a:pt x="5689526" y="4117753"/>
                  <a:pt x="5695858" y="4125658"/>
                </a:cubicBezTo>
                <a:cubicBezTo>
                  <a:pt x="5694275" y="4125658"/>
                  <a:pt x="5692692" y="4124076"/>
                  <a:pt x="5691109" y="4124076"/>
                </a:cubicBezTo>
                <a:cubicBezTo>
                  <a:pt x="5691109" y="4128819"/>
                  <a:pt x="5691109" y="4133562"/>
                  <a:pt x="5692692" y="4135143"/>
                </a:cubicBezTo>
                <a:cubicBezTo>
                  <a:pt x="5692692" y="4136724"/>
                  <a:pt x="5691109" y="4136724"/>
                  <a:pt x="5689526" y="4138305"/>
                </a:cubicBezTo>
                <a:cubicBezTo>
                  <a:pt x="5689526" y="4138305"/>
                  <a:pt x="5689526" y="4138305"/>
                  <a:pt x="5687943" y="4138305"/>
                </a:cubicBezTo>
                <a:cubicBezTo>
                  <a:pt x="5689526" y="4141467"/>
                  <a:pt x="5689526" y="4144629"/>
                  <a:pt x="5689526" y="4146209"/>
                </a:cubicBezTo>
                <a:cubicBezTo>
                  <a:pt x="5689526" y="4146209"/>
                  <a:pt x="5691109" y="4146209"/>
                  <a:pt x="5691109" y="4146209"/>
                </a:cubicBezTo>
                <a:cubicBezTo>
                  <a:pt x="5689526" y="4150952"/>
                  <a:pt x="5687943" y="4157275"/>
                  <a:pt x="5686360" y="4160437"/>
                </a:cubicBezTo>
                <a:cubicBezTo>
                  <a:pt x="5689526" y="4160437"/>
                  <a:pt x="5692692" y="4160437"/>
                  <a:pt x="5694275" y="4163599"/>
                </a:cubicBezTo>
                <a:cubicBezTo>
                  <a:pt x="5689526" y="4163599"/>
                  <a:pt x="5687943" y="4166761"/>
                  <a:pt x="5689526" y="4171503"/>
                </a:cubicBezTo>
                <a:cubicBezTo>
                  <a:pt x="5695858" y="4184151"/>
                  <a:pt x="5689526" y="4195217"/>
                  <a:pt x="5694275" y="4209445"/>
                </a:cubicBezTo>
                <a:cubicBezTo>
                  <a:pt x="5691109" y="4209445"/>
                  <a:pt x="5687943" y="4207864"/>
                  <a:pt x="5686360" y="4211025"/>
                </a:cubicBezTo>
                <a:cubicBezTo>
                  <a:pt x="5687943" y="4215768"/>
                  <a:pt x="5689526" y="4225254"/>
                  <a:pt x="5695858" y="4229996"/>
                </a:cubicBezTo>
                <a:cubicBezTo>
                  <a:pt x="5691109" y="4234739"/>
                  <a:pt x="5691109" y="4245805"/>
                  <a:pt x="5686360" y="4245805"/>
                </a:cubicBezTo>
                <a:cubicBezTo>
                  <a:pt x="5687943" y="4244224"/>
                  <a:pt x="5689526" y="4242644"/>
                  <a:pt x="5691109" y="4239482"/>
                </a:cubicBezTo>
                <a:cubicBezTo>
                  <a:pt x="5689526" y="4237901"/>
                  <a:pt x="5689526" y="4234739"/>
                  <a:pt x="5689526" y="4233158"/>
                </a:cubicBezTo>
                <a:cubicBezTo>
                  <a:pt x="5686360" y="4228416"/>
                  <a:pt x="5683194" y="4225254"/>
                  <a:pt x="5680028" y="4222092"/>
                </a:cubicBezTo>
                <a:cubicBezTo>
                  <a:pt x="5676863" y="4220511"/>
                  <a:pt x="5676863" y="4214188"/>
                  <a:pt x="5670531" y="4215768"/>
                </a:cubicBezTo>
                <a:cubicBezTo>
                  <a:pt x="5667365" y="4223673"/>
                  <a:pt x="5680028" y="4225254"/>
                  <a:pt x="5680028" y="4234739"/>
                </a:cubicBezTo>
                <a:cubicBezTo>
                  <a:pt x="5673697" y="4241062"/>
                  <a:pt x="5667365" y="4248967"/>
                  <a:pt x="5661033" y="4256872"/>
                </a:cubicBezTo>
                <a:cubicBezTo>
                  <a:pt x="5657867" y="4258452"/>
                  <a:pt x="5659450" y="4252129"/>
                  <a:pt x="5654701" y="4255290"/>
                </a:cubicBezTo>
                <a:cubicBezTo>
                  <a:pt x="5656284" y="4258452"/>
                  <a:pt x="5653118" y="4260033"/>
                  <a:pt x="5653118" y="4263195"/>
                </a:cubicBezTo>
                <a:cubicBezTo>
                  <a:pt x="5656284" y="4261614"/>
                  <a:pt x="5657867" y="4260033"/>
                  <a:pt x="5659450" y="4264776"/>
                </a:cubicBezTo>
                <a:cubicBezTo>
                  <a:pt x="5659450" y="4266357"/>
                  <a:pt x="5657867" y="4267938"/>
                  <a:pt x="5656284" y="4267938"/>
                </a:cubicBezTo>
                <a:cubicBezTo>
                  <a:pt x="5651535" y="4267938"/>
                  <a:pt x="5656284" y="4261614"/>
                  <a:pt x="5649952" y="4261614"/>
                </a:cubicBezTo>
                <a:cubicBezTo>
                  <a:pt x="5645203" y="4264776"/>
                  <a:pt x="5643620" y="4266357"/>
                  <a:pt x="5643620" y="4271100"/>
                </a:cubicBezTo>
                <a:cubicBezTo>
                  <a:pt x="5645203" y="4271100"/>
                  <a:pt x="5651535" y="4266357"/>
                  <a:pt x="5654701" y="4269518"/>
                </a:cubicBezTo>
                <a:cubicBezTo>
                  <a:pt x="5651535" y="4271100"/>
                  <a:pt x="5649952" y="4274261"/>
                  <a:pt x="5646786" y="4277423"/>
                </a:cubicBezTo>
                <a:cubicBezTo>
                  <a:pt x="5635706" y="4282166"/>
                  <a:pt x="5627791" y="4291651"/>
                  <a:pt x="5619876" y="4299555"/>
                </a:cubicBezTo>
                <a:cubicBezTo>
                  <a:pt x="5616710" y="4299555"/>
                  <a:pt x="5615127" y="4301137"/>
                  <a:pt x="5615127" y="4301137"/>
                </a:cubicBezTo>
                <a:cubicBezTo>
                  <a:pt x="5605630" y="4305879"/>
                  <a:pt x="5596132" y="4302717"/>
                  <a:pt x="5596132" y="4312203"/>
                </a:cubicBezTo>
                <a:cubicBezTo>
                  <a:pt x="5600881" y="4323268"/>
                  <a:pt x="5619876" y="4316945"/>
                  <a:pt x="5630957" y="4320107"/>
                </a:cubicBezTo>
                <a:cubicBezTo>
                  <a:pt x="5634123" y="4316945"/>
                  <a:pt x="5638872" y="4316945"/>
                  <a:pt x="5640455" y="4313783"/>
                </a:cubicBezTo>
                <a:cubicBezTo>
                  <a:pt x="5640455" y="4312203"/>
                  <a:pt x="5638872" y="4309040"/>
                  <a:pt x="5638872" y="4307460"/>
                </a:cubicBezTo>
                <a:cubicBezTo>
                  <a:pt x="5635706" y="4304298"/>
                  <a:pt x="5626208" y="4309040"/>
                  <a:pt x="5623042" y="4302717"/>
                </a:cubicBezTo>
                <a:cubicBezTo>
                  <a:pt x="5629374" y="4297974"/>
                  <a:pt x="5637289" y="4294812"/>
                  <a:pt x="5642038" y="4291651"/>
                </a:cubicBezTo>
                <a:cubicBezTo>
                  <a:pt x="5646786" y="4294812"/>
                  <a:pt x="5642038" y="4299555"/>
                  <a:pt x="5645203" y="4304298"/>
                </a:cubicBezTo>
                <a:cubicBezTo>
                  <a:pt x="5653118" y="4307460"/>
                  <a:pt x="5664199" y="4305879"/>
                  <a:pt x="5665782" y="4316945"/>
                </a:cubicBezTo>
                <a:cubicBezTo>
                  <a:pt x="5664199" y="4321688"/>
                  <a:pt x="5661033" y="4324850"/>
                  <a:pt x="5656284" y="4326431"/>
                </a:cubicBezTo>
                <a:cubicBezTo>
                  <a:pt x="5654701" y="4329592"/>
                  <a:pt x="5653118" y="4332754"/>
                  <a:pt x="5651535" y="4334335"/>
                </a:cubicBezTo>
                <a:cubicBezTo>
                  <a:pt x="5651535" y="4339077"/>
                  <a:pt x="5649952" y="4342239"/>
                  <a:pt x="5648369" y="4345401"/>
                </a:cubicBezTo>
                <a:cubicBezTo>
                  <a:pt x="5646786" y="4345401"/>
                  <a:pt x="5646786" y="4348562"/>
                  <a:pt x="5646786" y="4348562"/>
                </a:cubicBezTo>
                <a:cubicBezTo>
                  <a:pt x="5637289" y="4348562"/>
                  <a:pt x="5634123" y="4353305"/>
                  <a:pt x="5629374" y="4358048"/>
                </a:cubicBezTo>
                <a:cubicBezTo>
                  <a:pt x="5626208" y="4358048"/>
                  <a:pt x="5624625" y="4356467"/>
                  <a:pt x="5621459" y="4359629"/>
                </a:cubicBezTo>
                <a:cubicBezTo>
                  <a:pt x="5623042" y="4361210"/>
                  <a:pt x="5623042" y="4362791"/>
                  <a:pt x="5623042" y="4364372"/>
                </a:cubicBezTo>
                <a:cubicBezTo>
                  <a:pt x="5624625" y="4367533"/>
                  <a:pt x="5630957" y="4364372"/>
                  <a:pt x="5630957" y="4365953"/>
                </a:cubicBezTo>
                <a:cubicBezTo>
                  <a:pt x="5632540" y="4369115"/>
                  <a:pt x="5624625" y="4373857"/>
                  <a:pt x="5627791" y="4381761"/>
                </a:cubicBezTo>
                <a:cubicBezTo>
                  <a:pt x="5624625" y="4384923"/>
                  <a:pt x="5619876" y="4388085"/>
                  <a:pt x="5619876" y="4392827"/>
                </a:cubicBezTo>
                <a:cubicBezTo>
                  <a:pt x="5637289" y="4395989"/>
                  <a:pt x="5643620" y="4380181"/>
                  <a:pt x="5654701" y="4373857"/>
                </a:cubicBezTo>
                <a:cubicBezTo>
                  <a:pt x="5657867" y="4380181"/>
                  <a:pt x="5661033" y="4381761"/>
                  <a:pt x="5664199" y="4386504"/>
                </a:cubicBezTo>
                <a:cubicBezTo>
                  <a:pt x="5667365" y="4386504"/>
                  <a:pt x="5672114" y="4386504"/>
                  <a:pt x="5673697" y="4383342"/>
                </a:cubicBezTo>
                <a:cubicBezTo>
                  <a:pt x="5673697" y="4377019"/>
                  <a:pt x="5670531" y="4377019"/>
                  <a:pt x="5667365" y="4373857"/>
                </a:cubicBezTo>
                <a:cubicBezTo>
                  <a:pt x="5664199" y="4370695"/>
                  <a:pt x="5661033" y="4367533"/>
                  <a:pt x="5657867" y="4362791"/>
                </a:cubicBezTo>
                <a:cubicBezTo>
                  <a:pt x="5651535" y="4362791"/>
                  <a:pt x="5653118" y="4367533"/>
                  <a:pt x="5646786" y="4367533"/>
                </a:cubicBezTo>
                <a:cubicBezTo>
                  <a:pt x="5645203" y="4370695"/>
                  <a:pt x="5643620" y="4377019"/>
                  <a:pt x="5638872" y="4373857"/>
                </a:cubicBezTo>
                <a:cubicBezTo>
                  <a:pt x="5646786" y="4353305"/>
                  <a:pt x="5662616" y="4340659"/>
                  <a:pt x="5672114" y="4321688"/>
                </a:cubicBezTo>
                <a:cubicBezTo>
                  <a:pt x="5676863" y="4318526"/>
                  <a:pt x="5678446" y="4312203"/>
                  <a:pt x="5684777" y="4310622"/>
                </a:cubicBezTo>
                <a:cubicBezTo>
                  <a:pt x="5689526" y="4310622"/>
                  <a:pt x="5692692" y="4312203"/>
                  <a:pt x="5695858" y="4313783"/>
                </a:cubicBezTo>
                <a:cubicBezTo>
                  <a:pt x="5695858" y="4318526"/>
                  <a:pt x="5697441" y="4323268"/>
                  <a:pt x="5695858" y="4329592"/>
                </a:cubicBezTo>
                <a:cubicBezTo>
                  <a:pt x="5697441" y="4329592"/>
                  <a:pt x="5699024" y="4329592"/>
                  <a:pt x="5699024" y="4329592"/>
                </a:cubicBezTo>
                <a:cubicBezTo>
                  <a:pt x="5699024" y="4331173"/>
                  <a:pt x="5700607" y="4334335"/>
                  <a:pt x="5700607" y="4337497"/>
                </a:cubicBezTo>
                <a:cubicBezTo>
                  <a:pt x="5699024" y="4342239"/>
                  <a:pt x="5694275" y="4345401"/>
                  <a:pt x="5689526" y="4348562"/>
                </a:cubicBezTo>
                <a:cubicBezTo>
                  <a:pt x="5689526" y="4348562"/>
                  <a:pt x="5689526" y="4350144"/>
                  <a:pt x="5687943" y="4350144"/>
                </a:cubicBezTo>
                <a:cubicBezTo>
                  <a:pt x="5689526" y="4359629"/>
                  <a:pt x="5695858" y="4359629"/>
                  <a:pt x="5700607" y="4364372"/>
                </a:cubicBezTo>
                <a:cubicBezTo>
                  <a:pt x="5699024" y="4370695"/>
                  <a:pt x="5689526" y="4370695"/>
                  <a:pt x="5692692" y="4378600"/>
                </a:cubicBezTo>
                <a:cubicBezTo>
                  <a:pt x="5692692" y="4383342"/>
                  <a:pt x="5699024" y="4378600"/>
                  <a:pt x="5700607" y="4380181"/>
                </a:cubicBezTo>
                <a:cubicBezTo>
                  <a:pt x="5694275" y="4386504"/>
                  <a:pt x="5699024" y="4395989"/>
                  <a:pt x="5700607" y="4402313"/>
                </a:cubicBezTo>
                <a:cubicBezTo>
                  <a:pt x="5697441" y="4402313"/>
                  <a:pt x="5695858" y="4405475"/>
                  <a:pt x="5694275" y="4407055"/>
                </a:cubicBezTo>
                <a:cubicBezTo>
                  <a:pt x="5695858" y="4413380"/>
                  <a:pt x="5702190" y="4414960"/>
                  <a:pt x="5705356" y="4421283"/>
                </a:cubicBezTo>
                <a:cubicBezTo>
                  <a:pt x="5705356" y="4419703"/>
                  <a:pt x="5706939" y="4419703"/>
                  <a:pt x="5706939" y="4421283"/>
                </a:cubicBezTo>
                <a:cubicBezTo>
                  <a:pt x="5705356" y="4426026"/>
                  <a:pt x="5706939" y="4435511"/>
                  <a:pt x="5702190" y="4438674"/>
                </a:cubicBezTo>
                <a:cubicBezTo>
                  <a:pt x="5695858" y="4440254"/>
                  <a:pt x="5689526" y="4441835"/>
                  <a:pt x="5686360" y="4438674"/>
                </a:cubicBezTo>
                <a:cubicBezTo>
                  <a:pt x="5684777" y="4433931"/>
                  <a:pt x="5691109" y="4433931"/>
                  <a:pt x="5689526" y="4429188"/>
                </a:cubicBezTo>
                <a:cubicBezTo>
                  <a:pt x="5684777" y="4430769"/>
                  <a:pt x="5686360" y="4435511"/>
                  <a:pt x="5680028" y="4435511"/>
                </a:cubicBezTo>
                <a:cubicBezTo>
                  <a:pt x="5680028" y="4433931"/>
                  <a:pt x="5676863" y="4435511"/>
                  <a:pt x="5675280" y="4432350"/>
                </a:cubicBezTo>
                <a:cubicBezTo>
                  <a:pt x="5675280" y="4429188"/>
                  <a:pt x="5683194" y="4426026"/>
                  <a:pt x="5678446" y="4424446"/>
                </a:cubicBezTo>
                <a:cubicBezTo>
                  <a:pt x="5676863" y="4427608"/>
                  <a:pt x="5675280" y="4432350"/>
                  <a:pt x="5670531" y="4433931"/>
                </a:cubicBezTo>
                <a:cubicBezTo>
                  <a:pt x="5668948" y="4430769"/>
                  <a:pt x="5664199" y="4432350"/>
                  <a:pt x="5661033" y="4430769"/>
                </a:cubicBezTo>
                <a:cubicBezTo>
                  <a:pt x="5662616" y="4437093"/>
                  <a:pt x="5654701" y="4433931"/>
                  <a:pt x="5654701" y="4438674"/>
                </a:cubicBezTo>
                <a:cubicBezTo>
                  <a:pt x="5661033" y="4446578"/>
                  <a:pt x="5670531" y="4446578"/>
                  <a:pt x="5683194" y="4444997"/>
                </a:cubicBezTo>
                <a:cubicBezTo>
                  <a:pt x="5684777" y="4448159"/>
                  <a:pt x="5686360" y="4448159"/>
                  <a:pt x="5687943" y="4452902"/>
                </a:cubicBezTo>
                <a:cubicBezTo>
                  <a:pt x="5686360" y="4457644"/>
                  <a:pt x="5680028" y="4459225"/>
                  <a:pt x="5683194" y="4465548"/>
                </a:cubicBezTo>
                <a:cubicBezTo>
                  <a:pt x="5675280" y="4470291"/>
                  <a:pt x="5675280" y="4478196"/>
                  <a:pt x="5670531" y="4484519"/>
                </a:cubicBezTo>
                <a:cubicBezTo>
                  <a:pt x="5668948" y="4481358"/>
                  <a:pt x="5662616" y="4486100"/>
                  <a:pt x="5662616" y="4481358"/>
                </a:cubicBezTo>
                <a:cubicBezTo>
                  <a:pt x="5659450" y="4473453"/>
                  <a:pt x="5673697" y="4475034"/>
                  <a:pt x="5668948" y="4465548"/>
                </a:cubicBezTo>
                <a:cubicBezTo>
                  <a:pt x="5659450" y="4465548"/>
                  <a:pt x="5662616" y="4476615"/>
                  <a:pt x="5651535" y="4476615"/>
                </a:cubicBezTo>
                <a:cubicBezTo>
                  <a:pt x="5653118" y="4473453"/>
                  <a:pt x="5653118" y="4473453"/>
                  <a:pt x="5651535" y="4471872"/>
                </a:cubicBezTo>
                <a:cubicBezTo>
                  <a:pt x="5645203" y="4471872"/>
                  <a:pt x="5640455" y="4468710"/>
                  <a:pt x="5634123" y="4470291"/>
                </a:cubicBezTo>
                <a:cubicBezTo>
                  <a:pt x="5629374" y="4471872"/>
                  <a:pt x="5623042" y="4473453"/>
                  <a:pt x="5619876" y="4476615"/>
                </a:cubicBezTo>
                <a:cubicBezTo>
                  <a:pt x="5615127" y="4478196"/>
                  <a:pt x="5604047" y="4476615"/>
                  <a:pt x="5607213" y="4482938"/>
                </a:cubicBezTo>
                <a:cubicBezTo>
                  <a:pt x="5610378" y="4487681"/>
                  <a:pt x="5615127" y="4481358"/>
                  <a:pt x="5619876" y="4479776"/>
                </a:cubicBezTo>
                <a:cubicBezTo>
                  <a:pt x="5627791" y="4478196"/>
                  <a:pt x="5632540" y="4481358"/>
                  <a:pt x="5640455" y="4481358"/>
                </a:cubicBezTo>
                <a:cubicBezTo>
                  <a:pt x="5637289" y="4487681"/>
                  <a:pt x="5645203" y="4486100"/>
                  <a:pt x="5646786" y="4490843"/>
                </a:cubicBezTo>
                <a:cubicBezTo>
                  <a:pt x="5646786" y="4495585"/>
                  <a:pt x="5642038" y="4498747"/>
                  <a:pt x="5642038" y="4503490"/>
                </a:cubicBezTo>
                <a:cubicBezTo>
                  <a:pt x="5649952" y="4501909"/>
                  <a:pt x="5646786" y="4494004"/>
                  <a:pt x="5653118" y="4490843"/>
                </a:cubicBezTo>
                <a:cubicBezTo>
                  <a:pt x="5657867" y="4489262"/>
                  <a:pt x="5661033" y="4490843"/>
                  <a:pt x="5661033" y="4495585"/>
                </a:cubicBezTo>
                <a:cubicBezTo>
                  <a:pt x="5664199" y="4494004"/>
                  <a:pt x="5664199" y="4492424"/>
                  <a:pt x="5667365" y="4494004"/>
                </a:cubicBezTo>
                <a:cubicBezTo>
                  <a:pt x="5668948" y="4497166"/>
                  <a:pt x="5668948" y="4503490"/>
                  <a:pt x="5670531" y="4505070"/>
                </a:cubicBezTo>
                <a:cubicBezTo>
                  <a:pt x="5667365" y="4509813"/>
                  <a:pt x="5667365" y="4516137"/>
                  <a:pt x="5659450" y="4517718"/>
                </a:cubicBezTo>
                <a:cubicBezTo>
                  <a:pt x="5656284" y="4517718"/>
                  <a:pt x="5654701" y="4512975"/>
                  <a:pt x="5653118" y="4511395"/>
                </a:cubicBezTo>
                <a:cubicBezTo>
                  <a:pt x="5645203" y="4511395"/>
                  <a:pt x="5640455" y="4511395"/>
                  <a:pt x="5632540" y="4512975"/>
                </a:cubicBezTo>
                <a:cubicBezTo>
                  <a:pt x="5627791" y="4509813"/>
                  <a:pt x="5623042" y="4509813"/>
                  <a:pt x="5616710" y="4509813"/>
                </a:cubicBezTo>
                <a:cubicBezTo>
                  <a:pt x="5618293" y="4517718"/>
                  <a:pt x="5626208" y="4514556"/>
                  <a:pt x="5627791" y="4519298"/>
                </a:cubicBezTo>
                <a:cubicBezTo>
                  <a:pt x="5627791" y="4524041"/>
                  <a:pt x="5632540" y="4522460"/>
                  <a:pt x="5632540" y="4525623"/>
                </a:cubicBezTo>
                <a:cubicBezTo>
                  <a:pt x="5634123" y="4525623"/>
                  <a:pt x="5635706" y="4525623"/>
                  <a:pt x="5635706" y="4525623"/>
                </a:cubicBezTo>
                <a:cubicBezTo>
                  <a:pt x="5638872" y="4525623"/>
                  <a:pt x="5645203" y="4525623"/>
                  <a:pt x="5645203" y="4522460"/>
                </a:cubicBezTo>
                <a:cubicBezTo>
                  <a:pt x="5649952" y="4522460"/>
                  <a:pt x="5651535" y="4517718"/>
                  <a:pt x="5653118" y="4522460"/>
                </a:cubicBezTo>
                <a:cubicBezTo>
                  <a:pt x="5653118" y="4527203"/>
                  <a:pt x="5649952" y="4528784"/>
                  <a:pt x="5649952" y="4533526"/>
                </a:cubicBezTo>
                <a:cubicBezTo>
                  <a:pt x="5646786" y="4535108"/>
                  <a:pt x="5646786" y="4536689"/>
                  <a:pt x="5646786" y="4539850"/>
                </a:cubicBezTo>
                <a:cubicBezTo>
                  <a:pt x="5649952" y="4538269"/>
                  <a:pt x="5653118" y="4536689"/>
                  <a:pt x="5657867" y="4536689"/>
                </a:cubicBezTo>
                <a:cubicBezTo>
                  <a:pt x="5661033" y="4531946"/>
                  <a:pt x="5665782" y="4520880"/>
                  <a:pt x="5673697" y="4527203"/>
                </a:cubicBezTo>
                <a:cubicBezTo>
                  <a:pt x="5673697" y="4528784"/>
                  <a:pt x="5672114" y="4531946"/>
                  <a:pt x="5673697" y="4535108"/>
                </a:cubicBezTo>
                <a:cubicBezTo>
                  <a:pt x="5672114" y="4539850"/>
                  <a:pt x="5665782" y="4539850"/>
                  <a:pt x="5664199" y="4544593"/>
                </a:cubicBezTo>
                <a:cubicBezTo>
                  <a:pt x="5667365" y="4549335"/>
                  <a:pt x="5673697" y="4544593"/>
                  <a:pt x="5675280" y="4550917"/>
                </a:cubicBezTo>
                <a:cubicBezTo>
                  <a:pt x="5668948" y="4555659"/>
                  <a:pt x="5657867" y="4554078"/>
                  <a:pt x="5651535" y="4554078"/>
                </a:cubicBezTo>
                <a:cubicBezTo>
                  <a:pt x="5649952" y="4560402"/>
                  <a:pt x="5634123" y="4557240"/>
                  <a:pt x="5637289" y="4566725"/>
                </a:cubicBezTo>
                <a:cubicBezTo>
                  <a:pt x="5646786" y="4571468"/>
                  <a:pt x="5657867" y="4558820"/>
                  <a:pt x="5662616" y="4563563"/>
                </a:cubicBezTo>
                <a:cubicBezTo>
                  <a:pt x="5662616" y="4560402"/>
                  <a:pt x="5661033" y="4561983"/>
                  <a:pt x="5662616" y="4558820"/>
                </a:cubicBezTo>
                <a:cubicBezTo>
                  <a:pt x="5668948" y="4555659"/>
                  <a:pt x="5673697" y="4555659"/>
                  <a:pt x="5676863" y="4558820"/>
                </a:cubicBezTo>
                <a:cubicBezTo>
                  <a:pt x="5673697" y="4558820"/>
                  <a:pt x="5673697" y="4558820"/>
                  <a:pt x="5675280" y="4561983"/>
                </a:cubicBezTo>
                <a:cubicBezTo>
                  <a:pt x="5675280" y="4565145"/>
                  <a:pt x="5680028" y="4563563"/>
                  <a:pt x="5681611" y="4565145"/>
                </a:cubicBezTo>
                <a:cubicBezTo>
                  <a:pt x="5680028" y="4568306"/>
                  <a:pt x="5680028" y="4573049"/>
                  <a:pt x="5681611" y="4577791"/>
                </a:cubicBezTo>
                <a:cubicBezTo>
                  <a:pt x="5678446" y="4582534"/>
                  <a:pt x="5676863" y="4585696"/>
                  <a:pt x="5675280" y="4590439"/>
                </a:cubicBezTo>
                <a:cubicBezTo>
                  <a:pt x="5676863" y="4595181"/>
                  <a:pt x="5678446" y="4587277"/>
                  <a:pt x="5678446" y="4592019"/>
                </a:cubicBezTo>
                <a:cubicBezTo>
                  <a:pt x="5680028" y="4593601"/>
                  <a:pt x="5680028" y="4595181"/>
                  <a:pt x="5681611" y="4596762"/>
                </a:cubicBezTo>
                <a:cubicBezTo>
                  <a:pt x="5678446" y="4599133"/>
                  <a:pt x="5678446" y="4603876"/>
                  <a:pt x="5678050" y="4608421"/>
                </a:cubicBezTo>
                <a:lnTo>
                  <a:pt x="5674985" y="4613829"/>
                </a:lnTo>
                <a:lnTo>
                  <a:pt x="5675608" y="4614244"/>
                </a:lnTo>
                <a:lnTo>
                  <a:pt x="5674549" y="4614597"/>
                </a:lnTo>
                <a:lnTo>
                  <a:pt x="5672114" y="4618895"/>
                </a:lnTo>
                <a:cubicBezTo>
                  <a:pt x="5670531" y="4610990"/>
                  <a:pt x="5656284" y="4618895"/>
                  <a:pt x="5648369" y="4617313"/>
                </a:cubicBezTo>
                <a:cubicBezTo>
                  <a:pt x="5651535" y="4623638"/>
                  <a:pt x="5657867" y="4615733"/>
                  <a:pt x="5661033" y="4620475"/>
                </a:cubicBezTo>
                <a:cubicBezTo>
                  <a:pt x="5654701" y="4620475"/>
                  <a:pt x="5651535" y="4622056"/>
                  <a:pt x="5653118" y="4626799"/>
                </a:cubicBezTo>
                <a:cubicBezTo>
                  <a:pt x="5656284" y="4631541"/>
                  <a:pt x="5665782" y="4625218"/>
                  <a:pt x="5668948" y="4629961"/>
                </a:cubicBezTo>
                <a:cubicBezTo>
                  <a:pt x="5664199" y="4633123"/>
                  <a:pt x="5662616" y="4637866"/>
                  <a:pt x="5661033" y="4642608"/>
                </a:cubicBezTo>
                <a:cubicBezTo>
                  <a:pt x="5664199" y="4642608"/>
                  <a:pt x="5664199" y="4637866"/>
                  <a:pt x="5665782" y="4641027"/>
                </a:cubicBezTo>
                <a:cubicBezTo>
                  <a:pt x="5664199" y="4645769"/>
                  <a:pt x="5657867" y="4647351"/>
                  <a:pt x="5659450" y="4653674"/>
                </a:cubicBezTo>
                <a:cubicBezTo>
                  <a:pt x="5664199" y="4658417"/>
                  <a:pt x="5668948" y="4650512"/>
                  <a:pt x="5676863" y="4648932"/>
                </a:cubicBezTo>
                <a:cubicBezTo>
                  <a:pt x="5676863" y="4653674"/>
                  <a:pt x="5680028" y="4650512"/>
                  <a:pt x="5680028" y="4655255"/>
                </a:cubicBezTo>
                <a:cubicBezTo>
                  <a:pt x="5676863" y="4663160"/>
                  <a:pt x="5670531" y="4669483"/>
                  <a:pt x="5664199" y="4675806"/>
                </a:cubicBezTo>
                <a:cubicBezTo>
                  <a:pt x="5659450" y="4675806"/>
                  <a:pt x="5659450" y="4678968"/>
                  <a:pt x="5654701" y="4678968"/>
                </a:cubicBezTo>
                <a:cubicBezTo>
                  <a:pt x="5653118" y="4678968"/>
                  <a:pt x="5653118" y="4682130"/>
                  <a:pt x="5649952" y="4683711"/>
                </a:cubicBezTo>
                <a:cubicBezTo>
                  <a:pt x="5646786" y="4683711"/>
                  <a:pt x="5646786" y="4686873"/>
                  <a:pt x="5642038" y="4686873"/>
                </a:cubicBezTo>
                <a:cubicBezTo>
                  <a:pt x="5642038" y="4691616"/>
                  <a:pt x="5630957" y="4690034"/>
                  <a:pt x="5630957" y="4697939"/>
                </a:cubicBezTo>
                <a:cubicBezTo>
                  <a:pt x="5635706" y="4699520"/>
                  <a:pt x="5638872" y="4693196"/>
                  <a:pt x="5646786" y="4693196"/>
                </a:cubicBezTo>
                <a:cubicBezTo>
                  <a:pt x="5649952" y="4690034"/>
                  <a:pt x="5651535" y="4686873"/>
                  <a:pt x="5654701" y="4685292"/>
                </a:cubicBezTo>
                <a:cubicBezTo>
                  <a:pt x="5657867" y="4688454"/>
                  <a:pt x="5661033" y="4682130"/>
                  <a:pt x="5664199" y="4680549"/>
                </a:cubicBezTo>
                <a:cubicBezTo>
                  <a:pt x="5667365" y="4683711"/>
                  <a:pt x="5672114" y="4675806"/>
                  <a:pt x="5673697" y="4680549"/>
                </a:cubicBezTo>
                <a:cubicBezTo>
                  <a:pt x="5675280" y="4686873"/>
                  <a:pt x="5670531" y="4690034"/>
                  <a:pt x="5667365" y="4693196"/>
                </a:cubicBezTo>
                <a:cubicBezTo>
                  <a:pt x="5664199" y="4696358"/>
                  <a:pt x="5661033" y="4699520"/>
                  <a:pt x="5657867" y="4702682"/>
                </a:cubicBezTo>
                <a:cubicBezTo>
                  <a:pt x="5656284" y="4705843"/>
                  <a:pt x="5656284" y="4709005"/>
                  <a:pt x="5657867" y="4713748"/>
                </a:cubicBezTo>
                <a:cubicBezTo>
                  <a:pt x="5651535" y="4718490"/>
                  <a:pt x="5646786" y="4724814"/>
                  <a:pt x="5640455" y="4731138"/>
                </a:cubicBezTo>
                <a:cubicBezTo>
                  <a:pt x="5627791" y="4734299"/>
                  <a:pt x="5621459" y="4742204"/>
                  <a:pt x="5611961" y="4746946"/>
                </a:cubicBezTo>
                <a:cubicBezTo>
                  <a:pt x="5608795" y="4750109"/>
                  <a:pt x="5608795" y="4754851"/>
                  <a:pt x="5605630" y="4758012"/>
                </a:cubicBezTo>
                <a:cubicBezTo>
                  <a:pt x="5602464" y="4761175"/>
                  <a:pt x="5597715" y="4762755"/>
                  <a:pt x="5596132" y="4765917"/>
                </a:cubicBezTo>
                <a:cubicBezTo>
                  <a:pt x="5592966" y="4764336"/>
                  <a:pt x="5588217" y="4765917"/>
                  <a:pt x="5588217" y="4769079"/>
                </a:cubicBezTo>
                <a:cubicBezTo>
                  <a:pt x="5589800" y="4773821"/>
                  <a:pt x="5594549" y="4773821"/>
                  <a:pt x="5596132" y="4770660"/>
                </a:cubicBezTo>
                <a:cubicBezTo>
                  <a:pt x="5597715" y="4772241"/>
                  <a:pt x="5600881" y="4770660"/>
                  <a:pt x="5604047" y="4770660"/>
                </a:cubicBezTo>
                <a:cubicBezTo>
                  <a:pt x="5602464" y="4765917"/>
                  <a:pt x="5605630" y="4762755"/>
                  <a:pt x="5607213" y="4761175"/>
                </a:cubicBezTo>
                <a:cubicBezTo>
                  <a:pt x="5610378" y="4758012"/>
                  <a:pt x="5615127" y="4756432"/>
                  <a:pt x="5618293" y="4753270"/>
                </a:cubicBezTo>
                <a:cubicBezTo>
                  <a:pt x="5621459" y="4756432"/>
                  <a:pt x="5626208" y="4748527"/>
                  <a:pt x="5627791" y="4753270"/>
                </a:cubicBezTo>
                <a:cubicBezTo>
                  <a:pt x="5627791" y="4761175"/>
                  <a:pt x="5610378" y="4759594"/>
                  <a:pt x="5610378" y="4767498"/>
                </a:cubicBezTo>
                <a:cubicBezTo>
                  <a:pt x="5616710" y="4775403"/>
                  <a:pt x="5629374" y="4765917"/>
                  <a:pt x="5635706" y="4762755"/>
                </a:cubicBezTo>
                <a:cubicBezTo>
                  <a:pt x="5642038" y="4761175"/>
                  <a:pt x="5649952" y="4761175"/>
                  <a:pt x="5649952" y="4754851"/>
                </a:cubicBezTo>
                <a:cubicBezTo>
                  <a:pt x="5643620" y="4753270"/>
                  <a:pt x="5634123" y="4758012"/>
                  <a:pt x="5632540" y="4751689"/>
                </a:cubicBezTo>
                <a:cubicBezTo>
                  <a:pt x="5635706" y="4746946"/>
                  <a:pt x="5640455" y="4740623"/>
                  <a:pt x="5645203" y="4737461"/>
                </a:cubicBezTo>
                <a:cubicBezTo>
                  <a:pt x="5649952" y="4737461"/>
                  <a:pt x="5654701" y="4737461"/>
                  <a:pt x="5659450" y="4737461"/>
                </a:cubicBezTo>
                <a:cubicBezTo>
                  <a:pt x="5662616" y="4734299"/>
                  <a:pt x="5665782" y="4732718"/>
                  <a:pt x="5672114" y="4731138"/>
                </a:cubicBezTo>
                <a:cubicBezTo>
                  <a:pt x="5672114" y="4732718"/>
                  <a:pt x="5673697" y="4732718"/>
                  <a:pt x="5675280" y="4734299"/>
                </a:cubicBezTo>
                <a:cubicBezTo>
                  <a:pt x="5676863" y="4748527"/>
                  <a:pt x="5672114" y="4758012"/>
                  <a:pt x="5659450" y="4762755"/>
                </a:cubicBezTo>
                <a:cubicBezTo>
                  <a:pt x="5661033" y="4776983"/>
                  <a:pt x="5646786" y="4781726"/>
                  <a:pt x="5646786" y="4792792"/>
                </a:cubicBezTo>
                <a:cubicBezTo>
                  <a:pt x="5653118" y="4792792"/>
                  <a:pt x="5654701" y="4788049"/>
                  <a:pt x="5657867" y="4784888"/>
                </a:cubicBezTo>
                <a:cubicBezTo>
                  <a:pt x="5664199" y="4783306"/>
                  <a:pt x="5664199" y="4776983"/>
                  <a:pt x="5670531" y="4775403"/>
                </a:cubicBezTo>
                <a:cubicBezTo>
                  <a:pt x="5672114" y="4781726"/>
                  <a:pt x="5665782" y="4783306"/>
                  <a:pt x="5667365" y="4789631"/>
                </a:cubicBezTo>
                <a:cubicBezTo>
                  <a:pt x="5668948" y="4794373"/>
                  <a:pt x="5673697" y="4792792"/>
                  <a:pt x="5675280" y="4795954"/>
                </a:cubicBezTo>
                <a:cubicBezTo>
                  <a:pt x="5670531" y="4802277"/>
                  <a:pt x="5667365" y="4807020"/>
                  <a:pt x="5664199" y="4813344"/>
                </a:cubicBezTo>
                <a:cubicBezTo>
                  <a:pt x="5662616" y="4819667"/>
                  <a:pt x="5654701" y="4822829"/>
                  <a:pt x="5656284" y="4830733"/>
                </a:cubicBezTo>
                <a:cubicBezTo>
                  <a:pt x="5659450" y="4835476"/>
                  <a:pt x="5664199" y="4835476"/>
                  <a:pt x="5668948" y="4837057"/>
                </a:cubicBezTo>
                <a:cubicBezTo>
                  <a:pt x="5675280" y="4833895"/>
                  <a:pt x="5675280" y="4825991"/>
                  <a:pt x="5683194" y="4824410"/>
                </a:cubicBezTo>
                <a:cubicBezTo>
                  <a:pt x="5684777" y="4829153"/>
                  <a:pt x="5683194" y="4830733"/>
                  <a:pt x="5683194" y="4835476"/>
                </a:cubicBezTo>
                <a:cubicBezTo>
                  <a:pt x="5675280" y="4837057"/>
                  <a:pt x="5681611" y="4846542"/>
                  <a:pt x="5675280" y="4848124"/>
                </a:cubicBezTo>
                <a:cubicBezTo>
                  <a:pt x="5668948" y="4848124"/>
                  <a:pt x="5668948" y="4841799"/>
                  <a:pt x="5662616" y="4843381"/>
                </a:cubicBezTo>
                <a:cubicBezTo>
                  <a:pt x="5657867" y="4849704"/>
                  <a:pt x="5656284" y="4857609"/>
                  <a:pt x="5649952" y="4863932"/>
                </a:cubicBezTo>
                <a:cubicBezTo>
                  <a:pt x="5651535" y="4870255"/>
                  <a:pt x="5648369" y="4874998"/>
                  <a:pt x="5646786" y="4881321"/>
                </a:cubicBezTo>
                <a:cubicBezTo>
                  <a:pt x="5653118" y="4879741"/>
                  <a:pt x="5651535" y="4873418"/>
                  <a:pt x="5656284" y="4871836"/>
                </a:cubicBezTo>
                <a:cubicBezTo>
                  <a:pt x="5661033" y="4871836"/>
                  <a:pt x="5659450" y="4868675"/>
                  <a:pt x="5662616" y="4867094"/>
                </a:cubicBezTo>
                <a:cubicBezTo>
                  <a:pt x="5665782" y="4862351"/>
                  <a:pt x="5665782" y="4856027"/>
                  <a:pt x="5672114" y="4852866"/>
                </a:cubicBezTo>
                <a:cubicBezTo>
                  <a:pt x="5672114" y="4852866"/>
                  <a:pt x="5672114" y="4854447"/>
                  <a:pt x="5672114" y="4856027"/>
                </a:cubicBezTo>
                <a:cubicBezTo>
                  <a:pt x="5672114" y="4857609"/>
                  <a:pt x="5673697" y="4857609"/>
                  <a:pt x="5676863" y="4857609"/>
                </a:cubicBezTo>
                <a:cubicBezTo>
                  <a:pt x="5676863" y="4867094"/>
                  <a:pt x="5675280" y="4874998"/>
                  <a:pt x="5668948" y="4879741"/>
                </a:cubicBezTo>
                <a:cubicBezTo>
                  <a:pt x="5670531" y="4886064"/>
                  <a:pt x="5670531" y="4886064"/>
                  <a:pt x="5670531" y="4889226"/>
                </a:cubicBezTo>
                <a:cubicBezTo>
                  <a:pt x="5670531" y="4890807"/>
                  <a:pt x="5672114" y="4890807"/>
                  <a:pt x="5672114" y="4890807"/>
                </a:cubicBezTo>
                <a:cubicBezTo>
                  <a:pt x="5670531" y="4892388"/>
                  <a:pt x="5670531" y="4895549"/>
                  <a:pt x="5672114" y="4898712"/>
                </a:cubicBezTo>
                <a:cubicBezTo>
                  <a:pt x="5673697" y="4900292"/>
                  <a:pt x="5678446" y="4900292"/>
                  <a:pt x="5680028" y="4898712"/>
                </a:cubicBezTo>
                <a:cubicBezTo>
                  <a:pt x="5681611" y="4897131"/>
                  <a:pt x="5681611" y="4895549"/>
                  <a:pt x="5681611" y="4892388"/>
                </a:cubicBezTo>
                <a:cubicBezTo>
                  <a:pt x="5686360" y="4892388"/>
                  <a:pt x="5691109" y="4892388"/>
                  <a:pt x="5695858" y="4893969"/>
                </a:cubicBezTo>
                <a:cubicBezTo>
                  <a:pt x="5699024" y="4892388"/>
                  <a:pt x="5700607" y="4892388"/>
                  <a:pt x="5703773" y="4892388"/>
                </a:cubicBezTo>
                <a:cubicBezTo>
                  <a:pt x="5708522" y="4895549"/>
                  <a:pt x="5713271" y="4897131"/>
                  <a:pt x="5713271" y="4906616"/>
                </a:cubicBezTo>
                <a:cubicBezTo>
                  <a:pt x="5716436" y="4908197"/>
                  <a:pt x="5722768" y="4908197"/>
                  <a:pt x="5725934" y="4911359"/>
                </a:cubicBezTo>
                <a:cubicBezTo>
                  <a:pt x="5727517" y="4916101"/>
                  <a:pt x="5724351" y="4919263"/>
                  <a:pt x="5724351" y="4924006"/>
                </a:cubicBezTo>
                <a:cubicBezTo>
                  <a:pt x="5722768" y="4925586"/>
                  <a:pt x="5722768" y="4928748"/>
                  <a:pt x="5721185" y="4931910"/>
                </a:cubicBezTo>
                <a:cubicBezTo>
                  <a:pt x="5719602" y="4931910"/>
                  <a:pt x="5718019" y="4930329"/>
                  <a:pt x="5716436" y="4931910"/>
                </a:cubicBezTo>
                <a:cubicBezTo>
                  <a:pt x="5713271" y="4931910"/>
                  <a:pt x="5713271" y="4935072"/>
                  <a:pt x="5713271" y="4938234"/>
                </a:cubicBezTo>
                <a:cubicBezTo>
                  <a:pt x="5711688" y="4938234"/>
                  <a:pt x="5711688" y="4938234"/>
                  <a:pt x="5711688" y="4936653"/>
                </a:cubicBezTo>
                <a:cubicBezTo>
                  <a:pt x="5708522" y="4942976"/>
                  <a:pt x="5695858" y="4942976"/>
                  <a:pt x="5700607" y="4952462"/>
                </a:cubicBezTo>
                <a:cubicBezTo>
                  <a:pt x="5705356" y="4954042"/>
                  <a:pt x="5708522" y="4946138"/>
                  <a:pt x="5713271" y="4952462"/>
                </a:cubicBezTo>
                <a:cubicBezTo>
                  <a:pt x="5711688" y="4955624"/>
                  <a:pt x="5705356" y="4957204"/>
                  <a:pt x="5703773" y="4960367"/>
                </a:cubicBezTo>
                <a:cubicBezTo>
                  <a:pt x="5706939" y="4965109"/>
                  <a:pt x="5714854" y="4960367"/>
                  <a:pt x="5713271" y="4966690"/>
                </a:cubicBezTo>
                <a:cubicBezTo>
                  <a:pt x="5714854" y="4971433"/>
                  <a:pt x="5703773" y="4971433"/>
                  <a:pt x="5703773" y="4976175"/>
                </a:cubicBezTo>
                <a:cubicBezTo>
                  <a:pt x="5705356" y="4979337"/>
                  <a:pt x="5708522" y="4979337"/>
                  <a:pt x="5711688" y="4979337"/>
                </a:cubicBezTo>
                <a:cubicBezTo>
                  <a:pt x="5711688" y="4982498"/>
                  <a:pt x="5714854" y="4984079"/>
                  <a:pt x="5718019" y="4985661"/>
                </a:cubicBezTo>
                <a:cubicBezTo>
                  <a:pt x="5718019" y="4987241"/>
                  <a:pt x="5716436" y="4987241"/>
                  <a:pt x="5716436" y="4988822"/>
                </a:cubicBezTo>
                <a:cubicBezTo>
                  <a:pt x="5710105" y="4995146"/>
                  <a:pt x="5697441" y="4993564"/>
                  <a:pt x="5699024" y="5001469"/>
                </a:cubicBezTo>
                <a:cubicBezTo>
                  <a:pt x="5706939" y="5001469"/>
                  <a:pt x="5719602" y="4990403"/>
                  <a:pt x="5725934" y="4999889"/>
                </a:cubicBezTo>
                <a:cubicBezTo>
                  <a:pt x="5724351" y="5003050"/>
                  <a:pt x="5718019" y="5004631"/>
                  <a:pt x="5714854" y="5007792"/>
                </a:cubicBezTo>
                <a:cubicBezTo>
                  <a:pt x="5718019" y="5015697"/>
                  <a:pt x="5725934" y="5009374"/>
                  <a:pt x="5730683" y="5009374"/>
                </a:cubicBezTo>
                <a:cubicBezTo>
                  <a:pt x="5732266" y="5012535"/>
                  <a:pt x="5735432" y="5014117"/>
                  <a:pt x="5737015" y="5017278"/>
                </a:cubicBezTo>
                <a:cubicBezTo>
                  <a:pt x="5733849" y="5022021"/>
                  <a:pt x="5730683" y="5023602"/>
                  <a:pt x="5725934" y="5025183"/>
                </a:cubicBezTo>
                <a:cubicBezTo>
                  <a:pt x="5725934" y="5022021"/>
                  <a:pt x="5725934" y="5017278"/>
                  <a:pt x="5724351" y="5015697"/>
                </a:cubicBezTo>
                <a:cubicBezTo>
                  <a:pt x="5722768" y="5015697"/>
                  <a:pt x="5718019" y="5012535"/>
                  <a:pt x="5716436" y="5014117"/>
                </a:cubicBezTo>
                <a:cubicBezTo>
                  <a:pt x="5713271" y="5015697"/>
                  <a:pt x="5711688" y="5017278"/>
                  <a:pt x="5711688" y="5020440"/>
                </a:cubicBezTo>
                <a:cubicBezTo>
                  <a:pt x="5710105" y="5026763"/>
                  <a:pt x="5716436" y="5029925"/>
                  <a:pt x="5721185" y="5028344"/>
                </a:cubicBezTo>
                <a:cubicBezTo>
                  <a:pt x="5721185" y="5033087"/>
                  <a:pt x="5725934" y="5037829"/>
                  <a:pt x="5718019" y="5040991"/>
                </a:cubicBezTo>
                <a:cubicBezTo>
                  <a:pt x="5718019" y="5040991"/>
                  <a:pt x="5716436" y="5040991"/>
                  <a:pt x="5714854" y="5040991"/>
                </a:cubicBezTo>
                <a:cubicBezTo>
                  <a:pt x="5713271" y="5033087"/>
                  <a:pt x="5706939" y="5031506"/>
                  <a:pt x="5700607" y="5031506"/>
                </a:cubicBezTo>
                <a:cubicBezTo>
                  <a:pt x="5703773" y="5036249"/>
                  <a:pt x="5703773" y="5039411"/>
                  <a:pt x="5700607" y="5042572"/>
                </a:cubicBezTo>
                <a:cubicBezTo>
                  <a:pt x="5691109" y="5047315"/>
                  <a:pt x="5687943" y="5047315"/>
                  <a:pt x="5678446" y="5050477"/>
                </a:cubicBezTo>
                <a:cubicBezTo>
                  <a:pt x="5678446" y="5052057"/>
                  <a:pt x="5678446" y="5053639"/>
                  <a:pt x="5678446" y="5055219"/>
                </a:cubicBezTo>
                <a:cubicBezTo>
                  <a:pt x="5676863" y="5055219"/>
                  <a:pt x="5676863" y="5053639"/>
                  <a:pt x="5675280" y="5055219"/>
                </a:cubicBezTo>
                <a:cubicBezTo>
                  <a:pt x="5670531" y="5055219"/>
                  <a:pt x="5668948" y="5058382"/>
                  <a:pt x="5667365" y="5063124"/>
                </a:cubicBezTo>
                <a:cubicBezTo>
                  <a:pt x="5668948" y="5072609"/>
                  <a:pt x="5684777" y="5072609"/>
                  <a:pt x="5684777" y="5061543"/>
                </a:cubicBezTo>
                <a:cubicBezTo>
                  <a:pt x="5684777" y="5059962"/>
                  <a:pt x="5686360" y="5059962"/>
                  <a:pt x="5687943" y="5059962"/>
                </a:cubicBezTo>
                <a:cubicBezTo>
                  <a:pt x="5699024" y="5053639"/>
                  <a:pt x="5711688" y="5050477"/>
                  <a:pt x="5722768" y="5055219"/>
                </a:cubicBezTo>
                <a:cubicBezTo>
                  <a:pt x="5722768" y="5055219"/>
                  <a:pt x="5722768" y="5055219"/>
                  <a:pt x="5722768" y="5056800"/>
                </a:cubicBezTo>
                <a:cubicBezTo>
                  <a:pt x="5722768" y="5055219"/>
                  <a:pt x="5721185" y="5055219"/>
                  <a:pt x="5721185" y="5055219"/>
                </a:cubicBezTo>
                <a:cubicBezTo>
                  <a:pt x="5719602" y="5055219"/>
                  <a:pt x="5716436" y="5053639"/>
                  <a:pt x="5716436" y="5055219"/>
                </a:cubicBezTo>
                <a:cubicBezTo>
                  <a:pt x="5713271" y="5056800"/>
                  <a:pt x="5711688" y="5058382"/>
                  <a:pt x="5710105" y="5061543"/>
                </a:cubicBezTo>
                <a:cubicBezTo>
                  <a:pt x="5710105" y="5064705"/>
                  <a:pt x="5711688" y="5066285"/>
                  <a:pt x="5711688" y="5067867"/>
                </a:cubicBezTo>
                <a:cubicBezTo>
                  <a:pt x="5708522" y="5069447"/>
                  <a:pt x="5705356" y="5071028"/>
                  <a:pt x="5705356" y="5075771"/>
                </a:cubicBezTo>
                <a:cubicBezTo>
                  <a:pt x="5714854" y="5083676"/>
                  <a:pt x="5719602" y="5069447"/>
                  <a:pt x="5730683" y="5074190"/>
                </a:cubicBezTo>
                <a:cubicBezTo>
                  <a:pt x="5722768" y="5082094"/>
                  <a:pt x="5741764" y="5083676"/>
                  <a:pt x="5740181" y="5093161"/>
                </a:cubicBezTo>
                <a:cubicBezTo>
                  <a:pt x="5737015" y="5096322"/>
                  <a:pt x="5735432" y="5091579"/>
                  <a:pt x="5732266" y="5093161"/>
                </a:cubicBezTo>
                <a:cubicBezTo>
                  <a:pt x="5732266" y="5097904"/>
                  <a:pt x="5729100" y="5099484"/>
                  <a:pt x="5732266" y="5101065"/>
                </a:cubicBezTo>
                <a:cubicBezTo>
                  <a:pt x="5737015" y="5102646"/>
                  <a:pt x="5737015" y="5097904"/>
                  <a:pt x="5740181" y="5096322"/>
                </a:cubicBezTo>
                <a:cubicBezTo>
                  <a:pt x="5741764" y="5101065"/>
                  <a:pt x="5746513" y="5097904"/>
                  <a:pt x="5748096" y="5102646"/>
                </a:cubicBezTo>
                <a:cubicBezTo>
                  <a:pt x="5746513" y="5108970"/>
                  <a:pt x="5749679" y="5116874"/>
                  <a:pt x="5751261" y="5124778"/>
                </a:cubicBezTo>
                <a:cubicBezTo>
                  <a:pt x="5748096" y="5127940"/>
                  <a:pt x="5744930" y="5131102"/>
                  <a:pt x="5743347" y="5134264"/>
                </a:cubicBezTo>
                <a:cubicBezTo>
                  <a:pt x="5740181" y="5134264"/>
                  <a:pt x="5737015" y="5139006"/>
                  <a:pt x="5735432" y="5140587"/>
                </a:cubicBezTo>
                <a:cubicBezTo>
                  <a:pt x="5737015" y="5140587"/>
                  <a:pt x="5738598" y="5140587"/>
                  <a:pt x="5738598" y="5142168"/>
                </a:cubicBezTo>
                <a:cubicBezTo>
                  <a:pt x="5735432" y="5143749"/>
                  <a:pt x="5730683" y="5145330"/>
                  <a:pt x="5727517" y="5146911"/>
                </a:cubicBezTo>
                <a:cubicBezTo>
                  <a:pt x="5727517" y="5145330"/>
                  <a:pt x="5727517" y="5145330"/>
                  <a:pt x="5727517" y="5143749"/>
                </a:cubicBezTo>
                <a:cubicBezTo>
                  <a:pt x="5725934" y="5142168"/>
                  <a:pt x="5724351" y="5139006"/>
                  <a:pt x="5721185" y="5137426"/>
                </a:cubicBezTo>
                <a:cubicBezTo>
                  <a:pt x="5719602" y="5139006"/>
                  <a:pt x="5716436" y="5137426"/>
                  <a:pt x="5714854" y="5139006"/>
                </a:cubicBezTo>
                <a:cubicBezTo>
                  <a:pt x="5711688" y="5139006"/>
                  <a:pt x="5710105" y="5142168"/>
                  <a:pt x="5710105" y="5145330"/>
                </a:cubicBezTo>
                <a:cubicBezTo>
                  <a:pt x="5708522" y="5150072"/>
                  <a:pt x="5711688" y="5153234"/>
                  <a:pt x="5714854" y="5154815"/>
                </a:cubicBezTo>
                <a:cubicBezTo>
                  <a:pt x="5710105" y="5157977"/>
                  <a:pt x="5705356" y="5161139"/>
                  <a:pt x="5700607" y="5164300"/>
                </a:cubicBezTo>
                <a:cubicBezTo>
                  <a:pt x="5692692" y="5167462"/>
                  <a:pt x="5684777" y="5173786"/>
                  <a:pt x="5675280" y="5178528"/>
                </a:cubicBezTo>
                <a:cubicBezTo>
                  <a:pt x="5672114" y="5178528"/>
                  <a:pt x="5670531" y="5180110"/>
                  <a:pt x="5668948" y="5181690"/>
                </a:cubicBezTo>
                <a:cubicBezTo>
                  <a:pt x="5667365" y="5183271"/>
                  <a:pt x="5665782" y="5183271"/>
                  <a:pt x="5665782" y="5183271"/>
                </a:cubicBezTo>
                <a:cubicBezTo>
                  <a:pt x="5657867" y="5189595"/>
                  <a:pt x="5651535" y="5191176"/>
                  <a:pt x="5643620" y="5191176"/>
                </a:cubicBezTo>
                <a:cubicBezTo>
                  <a:pt x="5645203" y="5183271"/>
                  <a:pt x="5642038" y="5180110"/>
                  <a:pt x="5637289" y="5178528"/>
                </a:cubicBezTo>
                <a:cubicBezTo>
                  <a:pt x="5635706" y="5178528"/>
                  <a:pt x="5632540" y="5176948"/>
                  <a:pt x="5630957" y="5178528"/>
                </a:cubicBezTo>
                <a:cubicBezTo>
                  <a:pt x="5626208" y="5180110"/>
                  <a:pt x="5626208" y="5183271"/>
                  <a:pt x="5624625" y="5184852"/>
                </a:cubicBezTo>
                <a:cubicBezTo>
                  <a:pt x="5624625" y="5186433"/>
                  <a:pt x="5624625" y="5188014"/>
                  <a:pt x="5624625" y="5189595"/>
                </a:cubicBezTo>
                <a:cubicBezTo>
                  <a:pt x="5619876" y="5188014"/>
                  <a:pt x="5615127" y="5188014"/>
                  <a:pt x="5610378" y="5188014"/>
                </a:cubicBezTo>
                <a:cubicBezTo>
                  <a:pt x="5610378" y="5194337"/>
                  <a:pt x="5618293" y="5191176"/>
                  <a:pt x="5624625" y="5192756"/>
                </a:cubicBezTo>
                <a:cubicBezTo>
                  <a:pt x="5626208" y="5194337"/>
                  <a:pt x="5626208" y="5195919"/>
                  <a:pt x="5629374" y="5197499"/>
                </a:cubicBezTo>
                <a:cubicBezTo>
                  <a:pt x="5626208" y="5199080"/>
                  <a:pt x="5621459" y="5202242"/>
                  <a:pt x="5623042" y="5205404"/>
                </a:cubicBezTo>
                <a:cubicBezTo>
                  <a:pt x="5630957" y="5206984"/>
                  <a:pt x="5638872" y="5205404"/>
                  <a:pt x="5646786" y="5199080"/>
                </a:cubicBezTo>
                <a:cubicBezTo>
                  <a:pt x="5648369" y="5199080"/>
                  <a:pt x="5651535" y="5199080"/>
                  <a:pt x="5653118" y="5197499"/>
                </a:cubicBezTo>
                <a:cubicBezTo>
                  <a:pt x="5670531" y="5200661"/>
                  <a:pt x="5691109" y="5195919"/>
                  <a:pt x="5706939" y="5206984"/>
                </a:cubicBezTo>
                <a:cubicBezTo>
                  <a:pt x="5706939" y="5206984"/>
                  <a:pt x="5708522" y="5205404"/>
                  <a:pt x="5708522" y="5206984"/>
                </a:cubicBezTo>
                <a:cubicBezTo>
                  <a:pt x="5718019" y="5202242"/>
                  <a:pt x="5724351" y="5203822"/>
                  <a:pt x="5730683" y="5203822"/>
                </a:cubicBezTo>
                <a:cubicBezTo>
                  <a:pt x="5737015" y="5205404"/>
                  <a:pt x="5744930" y="5203822"/>
                  <a:pt x="5751261" y="5205404"/>
                </a:cubicBezTo>
                <a:cubicBezTo>
                  <a:pt x="5751261" y="5208565"/>
                  <a:pt x="5748096" y="5208565"/>
                  <a:pt x="5748096" y="5210147"/>
                </a:cubicBezTo>
                <a:cubicBezTo>
                  <a:pt x="5751261" y="5213308"/>
                  <a:pt x="5754427" y="5216470"/>
                  <a:pt x="5756010" y="5221213"/>
                </a:cubicBezTo>
                <a:cubicBezTo>
                  <a:pt x="5754427" y="5222793"/>
                  <a:pt x="5752844" y="5224375"/>
                  <a:pt x="5751261" y="5224375"/>
                </a:cubicBezTo>
                <a:cubicBezTo>
                  <a:pt x="5751261" y="5227536"/>
                  <a:pt x="5749679" y="5227536"/>
                  <a:pt x="5749679" y="5230698"/>
                </a:cubicBezTo>
                <a:cubicBezTo>
                  <a:pt x="5749679" y="5235441"/>
                  <a:pt x="5752844" y="5238602"/>
                  <a:pt x="5757593" y="5240183"/>
                </a:cubicBezTo>
                <a:cubicBezTo>
                  <a:pt x="5757593" y="5241764"/>
                  <a:pt x="5756010" y="5241764"/>
                  <a:pt x="5754427" y="5243345"/>
                </a:cubicBezTo>
                <a:cubicBezTo>
                  <a:pt x="5749679" y="5246507"/>
                  <a:pt x="5744930" y="5241764"/>
                  <a:pt x="5743347" y="5246507"/>
                </a:cubicBezTo>
                <a:cubicBezTo>
                  <a:pt x="5746513" y="5249669"/>
                  <a:pt x="5749679" y="5251249"/>
                  <a:pt x="5751261" y="5254411"/>
                </a:cubicBezTo>
                <a:cubicBezTo>
                  <a:pt x="5757593" y="5254411"/>
                  <a:pt x="5749679" y="5248087"/>
                  <a:pt x="5756010" y="5249669"/>
                </a:cubicBezTo>
                <a:cubicBezTo>
                  <a:pt x="5756010" y="5252830"/>
                  <a:pt x="5757593" y="5257573"/>
                  <a:pt x="5754427" y="5260735"/>
                </a:cubicBezTo>
                <a:cubicBezTo>
                  <a:pt x="5756010" y="5260735"/>
                  <a:pt x="5756010" y="5262315"/>
                  <a:pt x="5756010" y="5262315"/>
                </a:cubicBezTo>
                <a:cubicBezTo>
                  <a:pt x="5754427" y="5263897"/>
                  <a:pt x="5752844" y="5265477"/>
                  <a:pt x="5751261" y="5265477"/>
                </a:cubicBezTo>
                <a:cubicBezTo>
                  <a:pt x="5751261" y="5268639"/>
                  <a:pt x="5749679" y="5270220"/>
                  <a:pt x="5749679" y="5273382"/>
                </a:cubicBezTo>
                <a:cubicBezTo>
                  <a:pt x="5749679" y="5273382"/>
                  <a:pt x="5749679" y="5274963"/>
                  <a:pt x="5749679" y="5274963"/>
                </a:cubicBezTo>
                <a:cubicBezTo>
                  <a:pt x="5749679" y="5276543"/>
                  <a:pt x="5748096" y="5276543"/>
                  <a:pt x="5746513" y="5278125"/>
                </a:cubicBezTo>
                <a:cubicBezTo>
                  <a:pt x="5748096" y="5281286"/>
                  <a:pt x="5749679" y="5279705"/>
                  <a:pt x="5752844" y="5279705"/>
                </a:cubicBezTo>
                <a:cubicBezTo>
                  <a:pt x="5752844" y="5281286"/>
                  <a:pt x="5754427" y="5282868"/>
                  <a:pt x="5757593" y="5282868"/>
                </a:cubicBezTo>
                <a:cubicBezTo>
                  <a:pt x="5756010" y="5284448"/>
                  <a:pt x="5754427" y="5286029"/>
                  <a:pt x="5754427" y="5287610"/>
                </a:cubicBezTo>
                <a:cubicBezTo>
                  <a:pt x="5748096" y="5292353"/>
                  <a:pt x="5746513" y="5292353"/>
                  <a:pt x="5738598" y="5295514"/>
                </a:cubicBezTo>
                <a:cubicBezTo>
                  <a:pt x="5733849" y="5300257"/>
                  <a:pt x="5730683" y="5303419"/>
                  <a:pt x="5727517" y="5308162"/>
                </a:cubicBezTo>
                <a:cubicBezTo>
                  <a:pt x="5725934" y="5306580"/>
                  <a:pt x="5724351" y="5304999"/>
                  <a:pt x="5722768" y="5303419"/>
                </a:cubicBezTo>
                <a:cubicBezTo>
                  <a:pt x="5719602" y="5303419"/>
                  <a:pt x="5716436" y="5303419"/>
                  <a:pt x="5714854" y="5303419"/>
                </a:cubicBezTo>
                <a:cubicBezTo>
                  <a:pt x="5710105" y="5304999"/>
                  <a:pt x="5708522" y="5308162"/>
                  <a:pt x="5706939" y="5311323"/>
                </a:cubicBezTo>
                <a:cubicBezTo>
                  <a:pt x="5706939" y="5316065"/>
                  <a:pt x="5706939" y="5319227"/>
                  <a:pt x="5710105" y="5322390"/>
                </a:cubicBezTo>
                <a:cubicBezTo>
                  <a:pt x="5700607" y="5325551"/>
                  <a:pt x="5691109" y="5325551"/>
                  <a:pt x="5683194" y="5323970"/>
                </a:cubicBezTo>
                <a:cubicBezTo>
                  <a:pt x="5689526" y="5320808"/>
                  <a:pt x="5689526" y="5311323"/>
                  <a:pt x="5684777" y="5306580"/>
                </a:cubicBezTo>
                <a:cubicBezTo>
                  <a:pt x="5681611" y="5304999"/>
                  <a:pt x="5678446" y="5301838"/>
                  <a:pt x="5673697" y="5303419"/>
                </a:cubicBezTo>
                <a:cubicBezTo>
                  <a:pt x="5670531" y="5303419"/>
                  <a:pt x="5668948" y="5304999"/>
                  <a:pt x="5667365" y="5306580"/>
                </a:cubicBezTo>
                <a:cubicBezTo>
                  <a:pt x="5665782" y="5309742"/>
                  <a:pt x="5664199" y="5311323"/>
                  <a:pt x="5664199" y="5314485"/>
                </a:cubicBezTo>
                <a:cubicBezTo>
                  <a:pt x="5664199" y="5322390"/>
                  <a:pt x="5668948" y="5325551"/>
                  <a:pt x="5676863" y="5327132"/>
                </a:cubicBezTo>
                <a:cubicBezTo>
                  <a:pt x="5670531" y="5328713"/>
                  <a:pt x="5664199" y="5328713"/>
                  <a:pt x="5659450" y="5330293"/>
                </a:cubicBezTo>
                <a:cubicBezTo>
                  <a:pt x="5651535" y="5328713"/>
                  <a:pt x="5642038" y="5333456"/>
                  <a:pt x="5635706" y="5331875"/>
                </a:cubicBezTo>
                <a:cubicBezTo>
                  <a:pt x="5626208" y="5338198"/>
                  <a:pt x="5615127" y="5331875"/>
                  <a:pt x="5607213" y="5339779"/>
                </a:cubicBezTo>
                <a:cubicBezTo>
                  <a:pt x="5615127" y="5338198"/>
                  <a:pt x="5621459" y="5336618"/>
                  <a:pt x="5627791" y="5336618"/>
                </a:cubicBezTo>
                <a:cubicBezTo>
                  <a:pt x="5637289" y="5331875"/>
                  <a:pt x="5645203" y="5335036"/>
                  <a:pt x="5654701" y="5331875"/>
                </a:cubicBezTo>
                <a:cubicBezTo>
                  <a:pt x="5657867" y="5333456"/>
                  <a:pt x="5662616" y="5330293"/>
                  <a:pt x="5667365" y="5331875"/>
                </a:cubicBezTo>
                <a:cubicBezTo>
                  <a:pt x="5670531" y="5331875"/>
                  <a:pt x="5676863" y="5327132"/>
                  <a:pt x="5678446" y="5331875"/>
                </a:cubicBezTo>
                <a:cubicBezTo>
                  <a:pt x="5675280" y="5333456"/>
                  <a:pt x="5673697" y="5335036"/>
                  <a:pt x="5673697" y="5338198"/>
                </a:cubicBezTo>
                <a:cubicBezTo>
                  <a:pt x="5678446" y="5347684"/>
                  <a:pt x="5691109" y="5341360"/>
                  <a:pt x="5700607" y="5336618"/>
                </a:cubicBezTo>
                <a:cubicBezTo>
                  <a:pt x="5706939" y="5338198"/>
                  <a:pt x="5713271" y="5336618"/>
                  <a:pt x="5719602" y="5333456"/>
                </a:cubicBezTo>
                <a:cubicBezTo>
                  <a:pt x="5724351" y="5330293"/>
                  <a:pt x="5727517" y="5327132"/>
                  <a:pt x="5732266" y="5323970"/>
                </a:cubicBezTo>
                <a:cubicBezTo>
                  <a:pt x="5738598" y="5323970"/>
                  <a:pt x="5743347" y="5325551"/>
                  <a:pt x="5746513" y="5328713"/>
                </a:cubicBezTo>
                <a:cubicBezTo>
                  <a:pt x="5748096" y="5333456"/>
                  <a:pt x="5743347" y="5335036"/>
                  <a:pt x="5746513" y="5339779"/>
                </a:cubicBezTo>
                <a:cubicBezTo>
                  <a:pt x="5751261" y="5339779"/>
                  <a:pt x="5752844" y="5333456"/>
                  <a:pt x="5756010" y="5336618"/>
                </a:cubicBezTo>
                <a:cubicBezTo>
                  <a:pt x="5751261" y="5341360"/>
                  <a:pt x="5748096" y="5346103"/>
                  <a:pt x="5741764" y="5346103"/>
                </a:cubicBezTo>
                <a:cubicBezTo>
                  <a:pt x="5743347" y="5349264"/>
                  <a:pt x="5746513" y="5350845"/>
                  <a:pt x="5748096" y="5352426"/>
                </a:cubicBezTo>
                <a:cubicBezTo>
                  <a:pt x="5749679" y="5354007"/>
                  <a:pt x="5748096" y="5354007"/>
                  <a:pt x="5748096" y="5355588"/>
                </a:cubicBezTo>
                <a:cubicBezTo>
                  <a:pt x="5748096" y="5358750"/>
                  <a:pt x="5749679" y="5361912"/>
                  <a:pt x="5751261" y="5363492"/>
                </a:cubicBezTo>
                <a:cubicBezTo>
                  <a:pt x="5749679" y="5365073"/>
                  <a:pt x="5749679" y="5366654"/>
                  <a:pt x="5751261" y="5366654"/>
                </a:cubicBezTo>
                <a:cubicBezTo>
                  <a:pt x="5751261" y="5366654"/>
                  <a:pt x="5752844" y="5366654"/>
                  <a:pt x="5754427" y="5366654"/>
                </a:cubicBezTo>
                <a:cubicBezTo>
                  <a:pt x="5754427" y="5366654"/>
                  <a:pt x="5756010" y="5366654"/>
                  <a:pt x="5757593" y="5368235"/>
                </a:cubicBezTo>
                <a:cubicBezTo>
                  <a:pt x="5754427" y="5369816"/>
                  <a:pt x="5748096" y="5371397"/>
                  <a:pt x="5748096" y="5374558"/>
                </a:cubicBezTo>
                <a:cubicBezTo>
                  <a:pt x="5751261" y="5372978"/>
                  <a:pt x="5754427" y="5371397"/>
                  <a:pt x="5757593" y="5372978"/>
                </a:cubicBezTo>
                <a:cubicBezTo>
                  <a:pt x="5756010" y="5376140"/>
                  <a:pt x="5749679" y="5379301"/>
                  <a:pt x="5744930" y="5382463"/>
                </a:cubicBezTo>
                <a:cubicBezTo>
                  <a:pt x="5740181" y="5387206"/>
                  <a:pt x="5735432" y="5391948"/>
                  <a:pt x="5730683" y="5398272"/>
                </a:cubicBezTo>
                <a:cubicBezTo>
                  <a:pt x="5730683" y="5391948"/>
                  <a:pt x="5727517" y="5388786"/>
                  <a:pt x="5724351" y="5387206"/>
                </a:cubicBezTo>
                <a:cubicBezTo>
                  <a:pt x="5721185" y="5385625"/>
                  <a:pt x="5718019" y="5385625"/>
                  <a:pt x="5714854" y="5385625"/>
                </a:cubicBezTo>
                <a:cubicBezTo>
                  <a:pt x="5714854" y="5385625"/>
                  <a:pt x="5714854" y="5385625"/>
                  <a:pt x="5714854" y="5387206"/>
                </a:cubicBezTo>
                <a:cubicBezTo>
                  <a:pt x="5710105" y="5387206"/>
                  <a:pt x="5708522" y="5390368"/>
                  <a:pt x="5706939" y="5393529"/>
                </a:cubicBezTo>
                <a:cubicBezTo>
                  <a:pt x="5705356" y="5396691"/>
                  <a:pt x="5705356" y="5401434"/>
                  <a:pt x="5706939" y="5403014"/>
                </a:cubicBezTo>
                <a:cubicBezTo>
                  <a:pt x="5708522" y="5406176"/>
                  <a:pt x="5710105" y="5407757"/>
                  <a:pt x="5713271" y="5409338"/>
                </a:cubicBezTo>
                <a:cubicBezTo>
                  <a:pt x="5708522" y="5410919"/>
                  <a:pt x="5706939" y="5414080"/>
                  <a:pt x="5703773" y="5415662"/>
                </a:cubicBezTo>
                <a:cubicBezTo>
                  <a:pt x="5700607" y="5417242"/>
                  <a:pt x="5695858" y="5417242"/>
                  <a:pt x="5692692" y="5418823"/>
                </a:cubicBezTo>
                <a:cubicBezTo>
                  <a:pt x="5687943" y="5420405"/>
                  <a:pt x="5683194" y="5423566"/>
                  <a:pt x="5676863" y="5425147"/>
                </a:cubicBezTo>
                <a:cubicBezTo>
                  <a:pt x="5675280" y="5425147"/>
                  <a:pt x="5672114" y="5425147"/>
                  <a:pt x="5668948" y="5426728"/>
                </a:cubicBezTo>
                <a:cubicBezTo>
                  <a:pt x="5662616" y="5428308"/>
                  <a:pt x="5657867" y="5433051"/>
                  <a:pt x="5651535" y="5433051"/>
                </a:cubicBezTo>
                <a:cubicBezTo>
                  <a:pt x="5649952" y="5434633"/>
                  <a:pt x="5648369" y="5434633"/>
                  <a:pt x="5646786" y="5436213"/>
                </a:cubicBezTo>
                <a:cubicBezTo>
                  <a:pt x="5646786" y="5433051"/>
                  <a:pt x="5643620" y="5429890"/>
                  <a:pt x="5640455" y="5428308"/>
                </a:cubicBezTo>
                <a:cubicBezTo>
                  <a:pt x="5638872" y="5428308"/>
                  <a:pt x="5635706" y="5425147"/>
                  <a:pt x="5632540" y="5426728"/>
                </a:cubicBezTo>
                <a:cubicBezTo>
                  <a:pt x="5624625" y="5428308"/>
                  <a:pt x="5621459" y="5433051"/>
                  <a:pt x="5619876" y="5440956"/>
                </a:cubicBezTo>
                <a:cubicBezTo>
                  <a:pt x="5619876" y="5444118"/>
                  <a:pt x="5621459" y="5447279"/>
                  <a:pt x="5623042" y="5448860"/>
                </a:cubicBezTo>
                <a:cubicBezTo>
                  <a:pt x="5621459" y="5448860"/>
                  <a:pt x="5621459" y="5450441"/>
                  <a:pt x="5619876" y="5450441"/>
                </a:cubicBezTo>
                <a:cubicBezTo>
                  <a:pt x="5610378" y="5452022"/>
                  <a:pt x="5599298" y="5456765"/>
                  <a:pt x="5588217" y="5458345"/>
                </a:cubicBezTo>
                <a:cubicBezTo>
                  <a:pt x="5585051" y="5458345"/>
                  <a:pt x="5583468" y="5456765"/>
                  <a:pt x="5578719" y="5458345"/>
                </a:cubicBezTo>
                <a:cubicBezTo>
                  <a:pt x="5573970" y="5459927"/>
                  <a:pt x="5570805" y="5463088"/>
                  <a:pt x="5566056" y="5466250"/>
                </a:cubicBezTo>
                <a:cubicBezTo>
                  <a:pt x="5562890" y="5466250"/>
                  <a:pt x="5558141" y="5467830"/>
                  <a:pt x="5554975" y="5467830"/>
                </a:cubicBezTo>
                <a:cubicBezTo>
                  <a:pt x="5551809" y="5466250"/>
                  <a:pt x="5550226" y="5466250"/>
                  <a:pt x="5548643" y="5467830"/>
                </a:cubicBezTo>
                <a:cubicBezTo>
                  <a:pt x="5545477" y="5467830"/>
                  <a:pt x="5542311" y="5467830"/>
                  <a:pt x="5540728" y="5469412"/>
                </a:cubicBezTo>
                <a:cubicBezTo>
                  <a:pt x="5539145" y="5469412"/>
                  <a:pt x="5537562" y="5470993"/>
                  <a:pt x="5535979" y="5472573"/>
                </a:cubicBezTo>
                <a:cubicBezTo>
                  <a:pt x="5534397" y="5472573"/>
                  <a:pt x="5524899" y="5472573"/>
                  <a:pt x="5526482" y="5477316"/>
                </a:cubicBezTo>
                <a:cubicBezTo>
                  <a:pt x="5529648" y="5478897"/>
                  <a:pt x="5534397" y="5474155"/>
                  <a:pt x="5537562" y="5472573"/>
                </a:cubicBezTo>
                <a:cubicBezTo>
                  <a:pt x="5535979" y="5475735"/>
                  <a:pt x="5534397" y="5478897"/>
                  <a:pt x="5534397" y="5482059"/>
                </a:cubicBezTo>
                <a:cubicBezTo>
                  <a:pt x="5535979" y="5489963"/>
                  <a:pt x="5539145" y="5494706"/>
                  <a:pt x="5547060" y="5496287"/>
                </a:cubicBezTo>
                <a:cubicBezTo>
                  <a:pt x="5543894" y="5497868"/>
                  <a:pt x="5542311" y="5499449"/>
                  <a:pt x="5539145" y="5501029"/>
                </a:cubicBezTo>
                <a:cubicBezTo>
                  <a:pt x="5531231" y="5502611"/>
                  <a:pt x="5523316" y="5505772"/>
                  <a:pt x="5515401" y="5508934"/>
                </a:cubicBezTo>
                <a:cubicBezTo>
                  <a:pt x="5515401" y="5508934"/>
                  <a:pt x="5513818" y="5508934"/>
                  <a:pt x="5513818" y="5508934"/>
                </a:cubicBezTo>
                <a:cubicBezTo>
                  <a:pt x="5510652" y="5508934"/>
                  <a:pt x="5505903" y="5507353"/>
                  <a:pt x="5504320" y="5508934"/>
                </a:cubicBezTo>
                <a:cubicBezTo>
                  <a:pt x="5499571" y="5508934"/>
                  <a:pt x="5496406" y="5512096"/>
                  <a:pt x="5493240" y="5516838"/>
                </a:cubicBezTo>
                <a:cubicBezTo>
                  <a:pt x="5490074" y="5516838"/>
                  <a:pt x="5488491" y="5518419"/>
                  <a:pt x="5485325" y="5520000"/>
                </a:cubicBezTo>
                <a:cubicBezTo>
                  <a:pt x="5483742" y="5520000"/>
                  <a:pt x="5483742" y="5520000"/>
                  <a:pt x="5482159" y="5518419"/>
                </a:cubicBezTo>
                <a:cubicBezTo>
                  <a:pt x="5478993" y="5512096"/>
                  <a:pt x="5472661" y="5507353"/>
                  <a:pt x="5464747" y="5507353"/>
                </a:cubicBezTo>
                <a:cubicBezTo>
                  <a:pt x="5455250" y="5508934"/>
                  <a:pt x="5450501" y="5515257"/>
                  <a:pt x="5450501" y="5524743"/>
                </a:cubicBezTo>
                <a:cubicBezTo>
                  <a:pt x="5450501" y="5534228"/>
                  <a:pt x="5456833" y="5540551"/>
                  <a:pt x="5466330" y="5540551"/>
                </a:cubicBezTo>
                <a:cubicBezTo>
                  <a:pt x="5469495" y="5540551"/>
                  <a:pt x="5471078" y="5540551"/>
                  <a:pt x="5471078" y="5538971"/>
                </a:cubicBezTo>
                <a:cubicBezTo>
                  <a:pt x="5469495" y="5540551"/>
                  <a:pt x="5467912" y="5543714"/>
                  <a:pt x="5466330" y="5545294"/>
                </a:cubicBezTo>
                <a:cubicBezTo>
                  <a:pt x="5467912" y="5546876"/>
                  <a:pt x="5467912" y="5548456"/>
                  <a:pt x="5469495" y="5550037"/>
                </a:cubicBezTo>
                <a:cubicBezTo>
                  <a:pt x="5467912" y="5548456"/>
                  <a:pt x="5464747" y="5548456"/>
                  <a:pt x="5463164" y="5550037"/>
                </a:cubicBezTo>
                <a:cubicBezTo>
                  <a:pt x="5456833" y="5550037"/>
                  <a:pt x="5453667" y="5554779"/>
                  <a:pt x="5450501" y="5559522"/>
                </a:cubicBezTo>
                <a:cubicBezTo>
                  <a:pt x="5448918" y="5562684"/>
                  <a:pt x="5448918" y="5569008"/>
                  <a:pt x="5450501" y="5573750"/>
                </a:cubicBezTo>
                <a:cubicBezTo>
                  <a:pt x="5452084" y="5576912"/>
                  <a:pt x="5455250" y="5580073"/>
                  <a:pt x="5459998" y="5581655"/>
                </a:cubicBezTo>
                <a:cubicBezTo>
                  <a:pt x="5469495" y="5586398"/>
                  <a:pt x="5478993" y="5580073"/>
                  <a:pt x="5482159" y="5573750"/>
                </a:cubicBezTo>
                <a:cubicBezTo>
                  <a:pt x="5483742" y="5569008"/>
                  <a:pt x="5483742" y="5562684"/>
                  <a:pt x="5482159" y="5559522"/>
                </a:cubicBezTo>
                <a:lnTo>
                  <a:pt x="5475307" y="5551311"/>
                </a:lnTo>
                <a:lnTo>
                  <a:pt x="5477608" y="5551815"/>
                </a:lnTo>
                <a:cubicBezTo>
                  <a:pt x="5480180" y="5553199"/>
                  <a:pt x="5482950" y="5553990"/>
                  <a:pt x="5486908" y="5550037"/>
                </a:cubicBezTo>
                <a:cubicBezTo>
                  <a:pt x="5485325" y="5540551"/>
                  <a:pt x="5477410" y="5546876"/>
                  <a:pt x="5472661" y="5538971"/>
                </a:cubicBezTo>
                <a:cubicBezTo>
                  <a:pt x="5478993" y="5537390"/>
                  <a:pt x="5482159" y="5532648"/>
                  <a:pt x="5483742" y="5524743"/>
                </a:cubicBezTo>
                <a:cubicBezTo>
                  <a:pt x="5483742" y="5523162"/>
                  <a:pt x="5482159" y="5523162"/>
                  <a:pt x="5482159" y="5521581"/>
                </a:cubicBezTo>
                <a:cubicBezTo>
                  <a:pt x="5486908" y="5521581"/>
                  <a:pt x="5490074" y="5520000"/>
                  <a:pt x="5493240" y="5518419"/>
                </a:cubicBezTo>
                <a:cubicBezTo>
                  <a:pt x="5493240" y="5520000"/>
                  <a:pt x="5491657" y="5520000"/>
                  <a:pt x="5491657" y="5520000"/>
                </a:cubicBezTo>
                <a:cubicBezTo>
                  <a:pt x="5490074" y="5531066"/>
                  <a:pt x="5494823" y="5535809"/>
                  <a:pt x="5502737" y="5538971"/>
                </a:cubicBezTo>
                <a:cubicBezTo>
                  <a:pt x="5504320" y="5545294"/>
                  <a:pt x="5507486" y="5550037"/>
                  <a:pt x="5513818" y="5548456"/>
                </a:cubicBezTo>
                <a:cubicBezTo>
                  <a:pt x="5513818" y="5545294"/>
                  <a:pt x="5512235" y="5542133"/>
                  <a:pt x="5510652" y="5540551"/>
                </a:cubicBezTo>
                <a:cubicBezTo>
                  <a:pt x="5518567" y="5538971"/>
                  <a:pt x="5521733" y="5534228"/>
                  <a:pt x="5523316" y="5527905"/>
                </a:cubicBezTo>
                <a:cubicBezTo>
                  <a:pt x="5523316" y="5527905"/>
                  <a:pt x="5523316" y="5527905"/>
                  <a:pt x="5523316" y="5520000"/>
                </a:cubicBezTo>
                <a:cubicBezTo>
                  <a:pt x="5523316" y="5515257"/>
                  <a:pt x="5520150" y="5512096"/>
                  <a:pt x="5516984" y="5510515"/>
                </a:cubicBezTo>
                <a:cubicBezTo>
                  <a:pt x="5518567" y="5508934"/>
                  <a:pt x="5521733" y="5508934"/>
                  <a:pt x="5523316" y="5507353"/>
                </a:cubicBezTo>
                <a:cubicBezTo>
                  <a:pt x="5524899" y="5505772"/>
                  <a:pt x="5526482" y="5510515"/>
                  <a:pt x="5529648" y="5507353"/>
                </a:cubicBezTo>
                <a:cubicBezTo>
                  <a:pt x="5537562" y="5504191"/>
                  <a:pt x="5545477" y="5501029"/>
                  <a:pt x="5554975" y="5497868"/>
                </a:cubicBezTo>
                <a:cubicBezTo>
                  <a:pt x="5559724" y="5496287"/>
                  <a:pt x="5564473" y="5493125"/>
                  <a:pt x="5567639" y="5491544"/>
                </a:cubicBezTo>
                <a:cubicBezTo>
                  <a:pt x="5570805" y="5491544"/>
                  <a:pt x="5572387" y="5489963"/>
                  <a:pt x="5575553" y="5489963"/>
                </a:cubicBezTo>
                <a:cubicBezTo>
                  <a:pt x="5577136" y="5489963"/>
                  <a:pt x="5577136" y="5488383"/>
                  <a:pt x="5578719" y="5486801"/>
                </a:cubicBezTo>
                <a:cubicBezTo>
                  <a:pt x="5578719" y="5486801"/>
                  <a:pt x="5578719" y="5488383"/>
                  <a:pt x="5578719" y="5488383"/>
                </a:cubicBezTo>
                <a:cubicBezTo>
                  <a:pt x="5580302" y="5489963"/>
                  <a:pt x="5581885" y="5491544"/>
                  <a:pt x="5583468" y="5493125"/>
                </a:cubicBezTo>
                <a:cubicBezTo>
                  <a:pt x="5580302" y="5494706"/>
                  <a:pt x="5578719" y="5496287"/>
                  <a:pt x="5575553" y="5497868"/>
                </a:cubicBezTo>
                <a:cubicBezTo>
                  <a:pt x="5577136" y="5502611"/>
                  <a:pt x="5581885" y="5497868"/>
                  <a:pt x="5586634" y="5496287"/>
                </a:cubicBezTo>
                <a:cubicBezTo>
                  <a:pt x="5589800" y="5496287"/>
                  <a:pt x="5596132" y="5496287"/>
                  <a:pt x="5599298" y="5496287"/>
                </a:cubicBezTo>
                <a:cubicBezTo>
                  <a:pt x="5600881" y="5494706"/>
                  <a:pt x="5602464" y="5493125"/>
                  <a:pt x="5602464" y="5491544"/>
                </a:cubicBezTo>
                <a:cubicBezTo>
                  <a:pt x="5607213" y="5491544"/>
                  <a:pt x="5610378" y="5489963"/>
                  <a:pt x="5613544" y="5491544"/>
                </a:cubicBezTo>
                <a:cubicBezTo>
                  <a:pt x="5616710" y="5491544"/>
                  <a:pt x="5618293" y="5489963"/>
                  <a:pt x="5621459" y="5488383"/>
                </a:cubicBezTo>
                <a:cubicBezTo>
                  <a:pt x="5623042" y="5491544"/>
                  <a:pt x="5626208" y="5494706"/>
                  <a:pt x="5629374" y="5496287"/>
                </a:cubicBezTo>
                <a:cubicBezTo>
                  <a:pt x="5638872" y="5497868"/>
                  <a:pt x="5645203" y="5493125"/>
                  <a:pt x="5648369" y="5488383"/>
                </a:cubicBezTo>
                <a:cubicBezTo>
                  <a:pt x="5653118" y="5493125"/>
                  <a:pt x="5657867" y="5494706"/>
                  <a:pt x="5662616" y="5502611"/>
                </a:cubicBezTo>
                <a:cubicBezTo>
                  <a:pt x="5665782" y="5501029"/>
                  <a:pt x="5667365" y="5505772"/>
                  <a:pt x="5668948" y="5505772"/>
                </a:cubicBezTo>
                <a:cubicBezTo>
                  <a:pt x="5670531" y="5505772"/>
                  <a:pt x="5672114" y="5508934"/>
                  <a:pt x="5673697" y="5510515"/>
                </a:cubicBezTo>
                <a:cubicBezTo>
                  <a:pt x="5665782" y="5510515"/>
                  <a:pt x="5662616" y="5516838"/>
                  <a:pt x="5661033" y="5524743"/>
                </a:cubicBezTo>
                <a:cubicBezTo>
                  <a:pt x="5662616" y="5532648"/>
                  <a:pt x="5667365" y="5538971"/>
                  <a:pt x="5676863" y="5538971"/>
                </a:cubicBezTo>
                <a:cubicBezTo>
                  <a:pt x="5681611" y="5538971"/>
                  <a:pt x="5684777" y="5537390"/>
                  <a:pt x="5686360" y="5534228"/>
                </a:cubicBezTo>
                <a:cubicBezTo>
                  <a:pt x="5686360" y="5534228"/>
                  <a:pt x="5686360" y="5534228"/>
                  <a:pt x="5686360" y="5535809"/>
                </a:cubicBezTo>
                <a:cubicBezTo>
                  <a:pt x="5687943" y="5534228"/>
                  <a:pt x="5687943" y="5535809"/>
                  <a:pt x="5689526" y="5535809"/>
                </a:cubicBezTo>
                <a:cubicBezTo>
                  <a:pt x="5689526" y="5534228"/>
                  <a:pt x="5689526" y="5532648"/>
                  <a:pt x="5689526" y="5532648"/>
                </a:cubicBezTo>
                <a:cubicBezTo>
                  <a:pt x="5689526" y="5532648"/>
                  <a:pt x="5689526" y="5532648"/>
                  <a:pt x="5687943" y="5532648"/>
                </a:cubicBezTo>
                <a:cubicBezTo>
                  <a:pt x="5689526" y="5531066"/>
                  <a:pt x="5691109" y="5527905"/>
                  <a:pt x="5691109" y="5524743"/>
                </a:cubicBezTo>
                <a:cubicBezTo>
                  <a:pt x="5691109" y="5516838"/>
                  <a:pt x="5687943" y="5513677"/>
                  <a:pt x="5684777" y="5510515"/>
                </a:cubicBezTo>
                <a:cubicBezTo>
                  <a:pt x="5681611" y="5510515"/>
                  <a:pt x="5678446" y="5508934"/>
                  <a:pt x="5675280" y="5508934"/>
                </a:cubicBezTo>
                <a:cubicBezTo>
                  <a:pt x="5672114" y="5505772"/>
                  <a:pt x="5670531" y="5502611"/>
                  <a:pt x="5667365" y="5497868"/>
                </a:cubicBezTo>
                <a:cubicBezTo>
                  <a:pt x="5673697" y="5497868"/>
                  <a:pt x="5678446" y="5499449"/>
                  <a:pt x="5683194" y="5502611"/>
                </a:cubicBezTo>
                <a:cubicBezTo>
                  <a:pt x="5691109" y="5499449"/>
                  <a:pt x="5694275" y="5505772"/>
                  <a:pt x="5702190" y="5501029"/>
                </a:cubicBezTo>
                <a:cubicBezTo>
                  <a:pt x="5703773" y="5504191"/>
                  <a:pt x="5705356" y="5501029"/>
                  <a:pt x="5706939" y="5504191"/>
                </a:cubicBezTo>
                <a:cubicBezTo>
                  <a:pt x="5714854" y="5502611"/>
                  <a:pt x="5721185" y="5505772"/>
                  <a:pt x="5727517" y="5505772"/>
                </a:cubicBezTo>
                <a:cubicBezTo>
                  <a:pt x="5730683" y="5510515"/>
                  <a:pt x="5735432" y="5507353"/>
                  <a:pt x="5737015" y="5515257"/>
                </a:cubicBezTo>
                <a:cubicBezTo>
                  <a:pt x="5735432" y="5515257"/>
                  <a:pt x="5733849" y="5516838"/>
                  <a:pt x="5730683" y="5516838"/>
                </a:cubicBezTo>
                <a:cubicBezTo>
                  <a:pt x="5730683" y="5515257"/>
                  <a:pt x="5727517" y="5513677"/>
                  <a:pt x="5725934" y="5512096"/>
                </a:cubicBezTo>
                <a:cubicBezTo>
                  <a:pt x="5722768" y="5510515"/>
                  <a:pt x="5719602" y="5508934"/>
                  <a:pt x="5714854" y="5510515"/>
                </a:cubicBezTo>
                <a:cubicBezTo>
                  <a:pt x="5708522" y="5512096"/>
                  <a:pt x="5705356" y="5515257"/>
                  <a:pt x="5703773" y="5521581"/>
                </a:cubicBezTo>
                <a:cubicBezTo>
                  <a:pt x="5703773" y="5526323"/>
                  <a:pt x="5705356" y="5531066"/>
                  <a:pt x="5706939" y="5532648"/>
                </a:cubicBezTo>
                <a:cubicBezTo>
                  <a:pt x="5705356" y="5534228"/>
                  <a:pt x="5705356" y="5535809"/>
                  <a:pt x="5703773" y="5538971"/>
                </a:cubicBezTo>
                <a:cubicBezTo>
                  <a:pt x="5705356" y="5542133"/>
                  <a:pt x="5706939" y="5543714"/>
                  <a:pt x="5710105" y="5543714"/>
                </a:cubicBezTo>
                <a:cubicBezTo>
                  <a:pt x="5708522" y="5545294"/>
                  <a:pt x="5713271" y="5550037"/>
                  <a:pt x="5713271" y="5551618"/>
                </a:cubicBezTo>
                <a:cubicBezTo>
                  <a:pt x="5710105" y="5553199"/>
                  <a:pt x="5710105" y="5554779"/>
                  <a:pt x="5706939" y="5556361"/>
                </a:cubicBezTo>
                <a:cubicBezTo>
                  <a:pt x="5705356" y="5559522"/>
                  <a:pt x="5703773" y="5561103"/>
                  <a:pt x="5703773" y="5565846"/>
                </a:cubicBezTo>
                <a:cubicBezTo>
                  <a:pt x="5702190" y="5565846"/>
                  <a:pt x="5699024" y="5567427"/>
                  <a:pt x="5697441" y="5569008"/>
                </a:cubicBezTo>
                <a:cubicBezTo>
                  <a:pt x="5699024" y="5572170"/>
                  <a:pt x="5694275" y="5572170"/>
                  <a:pt x="5697441" y="5575331"/>
                </a:cubicBezTo>
                <a:cubicBezTo>
                  <a:pt x="5699024" y="5578493"/>
                  <a:pt x="5702190" y="5576912"/>
                  <a:pt x="5703773" y="5578493"/>
                </a:cubicBezTo>
                <a:cubicBezTo>
                  <a:pt x="5702190" y="5580073"/>
                  <a:pt x="5697441" y="5581655"/>
                  <a:pt x="5700607" y="5584816"/>
                </a:cubicBezTo>
                <a:cubicBezTo>
                  <a:pt x="5702190" y="5592721"/>
                  <a:pt x="5710105" y="5586398"/>
                  <a:pt x="5714854" y="5583236"/>
                </a:cubicBezTo>
                <a:cubicBezTo>
                  <a:pt x="5714854" y="5583236"/>
                  <a:pt x="5716436" y="5581655"/>
                  <a:pt x="5718019" y="5581655"/>
                </a:cubicBezTo>
                <a:cubicBezTo>
                  <a:pt x="5718019" y="5581655"/>
                  <a:pt x="5719602" y="5584816"/>
                  <a:pt x="5719602" y="5584816"/>
                </a:cubicBezTo>
                <a:cubicBezTo>
                  <a:pt x="5724351" y="5583236"/>
                  <a:pt x="5729100" y="5578493"/>
                  <a:pt x="5730683" y="5584816"/>
                </a:cubicBezTo>
                <a:cubicBezTo>
                  <a:pt x="5730683" y="5589559"/>
                  <a:pt x="5729100" y="5592721"/>
                  <a:pt x="5729100" y="5597464"/>
                </a:cubicBezTo>
                <a:cubicBezTo>
                  <a:pt x="5725934" y="5595883"/>
                  <a:pt x="5721185" y="5591140"/>
                  <a:pt x="5716436" y="5592721"/>
                </a:cubicBezTo>
                <a:cubicBezTo>
                  <a:pt x="5711688" y="5592721"/>
                  <a:pt x="5710105" y="5595883"/>
                  <a:pt x="5706939" y="5597464"/>
                </a:cubicBezTo>
                <a:cubicBezTo>
                  <a:pt x="5705356" y="5600626"/>
                  <a:pt x="5703773" y="5603787"/>
                  <a:pt x="5703773" y="5608530"/>
                </a:cubicBezTo>
                <a:cubicBezTo>
                  <a:pt x="5703773" y="5613272"/>
                  <a:pt x="5705356" y="5616434"/>
                  <a:pt x="5708522" y="5619596"/>
                </a:cubicBezTo>
                <a:cubicBezTo>
                  <a:pt x="5710105" y="5619596"/>
                  <a:pt x="5711688" y="5622758"/>
                  <a:pt x="5713271" y="5622758"/>
                </a:cubicBezTo>
                <a:cubicBezTo>
                  <a:pt x="5719602" y="5624338"/>
                  <a:pt x="5724351" y="5622758"/>
                  <a:pt x="5729100" y="5619596"/>
                </a:cubicBezTo>
                <a:cubicBezTo>
                  <a:pt x="5732266" y="5624338"/>
                  <a:pt x="5730683" y="5627500"/>
                  <a:pt x="5732266" y="5632243"/>
                </a:cubicBezTo>
                <a:cubicBezTo>
                  <a:pt x="5730683" y="5633824"/>
                  <a:pt x="5729100" y="5635405"/>
                  <a:pt x="5729100" y="5638566"/>
                </a:cubicBezTo>
                <a:cubicBezTo>
                  <a:pt x="5727517" y="5636986"/>
                  <a:pt x="5725934" y="5635405"/>
                  <a:pt x="5724351" y="5635405"/>
                </a:cubicBezTo>
                <a:cubicBezTo>
                  <a:pt x="5721185" y="5633824"/>
                  <a:pt x="5718019" y="5633824"/>
                  <a:pt x="5714854" y="5633824"/>
                </a:cubicBezTo>
                <a:cubicBezTo>
                  <a:pt x="5714854" y="5633824"/>
                  <a:pt x="5714854" y="5633824"/>
                  <a:pt x="5714854" y="5635405"/>
                </a:cubicBezTo>
                <a:cubicBezTo>
                  <a:pt x="5708522" y="5635405"/>
                  <a:pt x="5706939" y="5640148"/>
                  <a:pt x="5703773" y="5643309"/>
                </a:cubicBezTo>
                <a:cubicBezTo>
                  <a:pt x="5702190" y="5648052"/>
                  <a:pt x="5702190" y="5652794"/>
                  <a:pt x="5703773" y="5655957"/>
                </a:cubicBezTo>
                <a:cubicBezTo>
                  <a:pt x="5705356" y="5659119"/>
                  <a:pt x="5710105" y="5663861"/>
                  <a:pt x="5713271" y="5663861"/>
                </a:cubicBezTo>
                <a:cubicBezTo>
                  <a:pt x="5713271" y="5665442"/>
                  <a:pt x="5714854" y="5665442"/>
                  <a:pt x="5714854" y="5665442"/>
                </a:cubicBezTo>
                <a:cubicBezTo>
                  <a:pt x="5714854" y="5667022"/>
                  <a:pt x="5714854" y="5668604"/>
                  <a:pt x="5716436" y="5670185"/>
                </a:cubicBezTo>
                <a:cubicBezTo>
                  <a:pt x="5714854" y="5671765"/>
                  <a:pt x="5713271" y="5671765"/>
                  <a:pt x="5711688" y="5673346"/>
                </a:cubicBezTo>
                <a:cubicBezTo>
                  <a:pt x="5710105" y="5667022"/>
                  <a:pt x="5705356" y="5676508"/>
                  <a:pt x="5703773" y="5670185"/>
                </a:cubicBezTo>
                <a:cubicBezTo>
                  <a:pt x="5699024" y="5673346"/>
                  <a:pt x="5705356" y="5678089"/>
                  <a:pt x="5699024" y="5681251"/>
                </a:cubicBezTo>
                <a:cubicBezTo>
                  <a:pt x="5695858" y="5676508"/>
                  <a:pt x="5694275" y="5674927"/>
                  <a:pt x="5689526" y="5678089"/>
                </a:cubicBezTo>
                <a:cubicBezTo>
                  <a:pt x="5692692" y="5682831"/>
                  <a:pt x="5695858" y="5678089"/>
                  <a:pt x="5697441" y="5682831"/>
                </a:cubicBezTo>
                <a:cubicBezTo>
                  <a:pt x="5694275" y="5685993"/>
                  <a:pt x="5699024" y="5692316"/>
                  <a:pt x="5692692" y="5695479"/>
                </a:cubicBezTo>
                <a:cubicBezTo>
                  <a:pt x="5692692" y="5690736"/>
                  <a:pt x="5692692" y="5685993"/>
                  <a:pt x="5691109" y="5682831"/>
                </a:cubicBezTo>
                <a:cubicBezTo>
                  <a:pt x="5687943" y="5679670"/>
                  <a:pt x="5686360" y="5678089"/>
                  <a:pt x="5683194" y="5676508"/>
                </a:cubicBezTo>
                <a:cubicBezTo>
                  <a:pt x="5683194" y="5676508"/>
                  <a:pt x="5681611" y="5676508"/>
                  <a:pt x="5681611" y="5676508"/>
                </a:cubicBezTo>
                <a:cubicBezTo>
                  <a:pt x="5683194" y="5674927"/>
                  <a:pt x="5684777" y="5674927"/>
                  <a:pt x="5687943" y="5673346"/>
                </a:cubicBezTo>
                <a:cubicBezTo>
                  <a:pt x="5683194" y="5670185"/>
                  <a:pt x="5694275" y="5667022"/>
                  <a:pt x="5692692" y="5663861"/>
                </a:cubicBezTo>
                <a:cubicBezTo>
                  <a:pt x="5689526" y="5665442"/>
                  <a:pt x="5691109" y="5662280"/>
                  <a:pt x="5689526" y="5659119"/>
                </a:cubicBezTo>
                <a:cubicBezTo>
                  <a:pt x="5691109" y="5657537"/>
                  <a:pt x="5691109" y="5655957"/>
                  <a:pt x="5692692" y="5654376"/>
                </a:cubicBezTo>
                <a:cubicBezTo>
                  <a:pt x="5692692" y="5654376"/>
                  <a:pt x="5692692" y="5654376"/>
                  <a:pt x="5692692" y="5644891"/>
                </a:cubicBezTo>
                <a:cubicBezTo>
                  <a:pt x="5691109" y="5640148"/>
                  <a:pt x="5686360" y="5636986"/>
                  <a:pt x="5681611" y="5633824"/>
                </a:cubicBezTo>
                <a:cubicBezTo>
                  <a:pt x="5680028" y="5633824"/>
                  <a:pt x="5675280" y="5632243"/>
                  <a:pt x="5672114" y="5633824"/>
                </a:cubicBezTo>
                <a:cubicBezTo>
                  <a:pt x="5670531" y="5635405"/>
                  <a:pt x="5667365" y="5635405"/>
                  <a:pt x="5665782" y="5636986"/>
                </a:cubicBezTo>
                <a:cubicBezTo>
                  <a:pt x="5665782" y="5636986"/>
                  <a:pt x="5664199" y="5635405"/>
                  <a:pt x="5664199" y="5635405"/>
                </a:cubicBezTo>
                <a:cubicBezTo>
                  <a:pt x="5659450" y="5636986"/>
                  <a:pt x="5656284" y="5640148"/>
                  <a:pt x="5651535" y="5643309"/>
                </a:cubicBezTo>
                <a:lnTo>
                  <a:pt x="5651535" y="5644891"/>
                </a:lnTo>
                <a:cubicBezTo>
                  <a:pt x="5649952" y="5643309"/>
                  <a:pt x="5646786" y="5638566"/>
                  <a:pt x="5645203" y="5636986"/>
                </a:cubicBezTo>
                <a:cubicBezTo>
                  <a:pt x="5645203" y="5636986"/>
                  <a:pt x="5642038" y="5633824"/>
                  <a:pt x="5640455" y="5633824"/>
                </a:cubicBezTo>
                <a:cubicBezTo>
                  <a:pt x="5637289" y="5632243"/>
                  <a:pt x="5634123" y="5633824"/>
                  <a:pt x="5630957" y="5633824"/>
                </a:cubicBezTo>
                <a:cubicBezTo>
                  <a:pt x="5629374" y="5633824"/>
                  <a:pt x="5629374" y="5633824"/>
                  <a:pt x="5629374" y="5633824"/>
                </a:cubicBezTo>
                <a:cubicBezTo>
                  <a:pt x="5623042" y="5635405"/>
                  <a:pt x="5619876" y="5640148"/>
                  <a:pt x="5616710" y="5644891"/>
                </a:cubicBezTo>
                <a:cubicBezTo>
                  <a:pt x="5616710" y="5649633"/>
                  <a:pt x="5616710" y="5652794"/>
                  <a:pt x="5618293" y="5655957"/>
                </a:cubicBezTo>
                <a:cubicBezTo>
                  <a:pt x="5615127" y="5655957"/>
                  <a:pt x="5610378" y="5657537"/>
                  <a:pt x="5607213" y="5659119"/>
                </a:cubicBezTo>
                <a:cubicBezTo>
                  <a:pt x="5608795" y="5657537"/>
                  <a:pt x="5608795" y="5655957"/>
                  <a:pt x="5610378" y="5654376"/>
                </a:cubicBezTo>
                <a:cubicBezTo>
                  <a:pt x="5610378" y="5654376"/>
                  <a:pt x="5610378" y="5654376"/>
                  <a:pt x="5610378" y="5651214"/>
                </a:cubicBezTo>
                <a:cubicBezTo>
                  <a:pt x="5616710" y="5644891"/>
                  <a:pt x="5615127" y="5633824"/>
                  <a:pt x="5605630" y="5624338"/>
                </a:cubicBezTo>
                <a:cubicBezTo>
                  <a:pt x="5600881" y="5627500"/>
                  <a:pt x="5599298" y="5625920"/>
                  <a:pt x="5596132" y="5624338"/>
                </a:cubicBezTo>
                <a:cubicBezTo>
                  <a:pt x="5605630" y="5622758"/>
                  <a:pt x="5610378" y="5616434"/>
                  <a:pt x="5608795" y="5603787"/>
                </a:cubicBezTo>
                <a:cubicBezTo>
                  <a:pt x="5605630" y="5595883"/>
                  <a:pt x="5600881" y="5591140"/>
                  <a:pt x="5588217" y="5591140"/>
                </a:cubicBezTo>
                <a:cubicBezTo>
                  <a:pt x="5588217" y="5591140"/>
                  <a:pt x="5588217" y="5591140"/>
                  <a:pt x="5588217" y="5592721"/>
                </a:cubicBezTo>
                <a:cubicBezTo>
                  <a:pt x="5588217" y="5592721"/>
                  <a:pt x="5588217" y="5592721"/>
                  <a:pt x="5586634" y="5592721"/>
                </a:cubicBezTo>
                <a:cubicBezTo>
                  <a:pt x="5583468" y="5592721"/>
                  <a:pt x="5581885" y="5595883"/>
                  <a:pt x="5578719" y="5597464"/>
                </a:cubicBezTo>
                <a:cubicBezTo>
                  <a:pt x="5578719" y="5599044"/>
                  <a:pt x="5577136" y="5602206"/>
                  <a:pt x="5575553" y="5603787"/>
                </a:cubicBezTo>
                <a:cubicBezTo>
                  <a:pt x="5573970" y="5616434"/>
                  <a:pt x="5580302" y="5621177"/>
                  <a:pt x="5588217" y="5624338"/>
                </a:cubicBezTo>
                <a:cubicBezTo>
                  <a:pt x="5589800" y="5624338"/>
                  <a:pt x="5591383" y="5624338"/>
                  <a:pt x="5592966" y="5624338"/>
                </a:cubicBezTo>
                <a:cubicBezTo>
                  <a:pt x="5591383" y="5625920"/>
                  <a:pt x="5592966" y="5629081"/>
                  <a:pt x="5588217" y="5630663"/>
                </a:cubicBezTo>
                <a:cubicBezTo>
                  <a:pt x="5585051" y="5622758"/>
                  <a:pt x="5580302" y="5629081"/>
                  <a:pt x="5577136" y="5625920"/>
                </a:cubicBezTo>
                <a:cubicBezTo>
                  <a:pt x="5564473" y="5630663"/>
                  <a:pt x="5567639" y="5638566"/>
                  <a:pt x="5567639" y="5644891"/>
                </a:cubicBezTo>
                <a:cubicBezTo>
                  <a:pt x="5564473" y="5636986"/>
                  <a:pt x="5559724" y="5630663"/>
                  <a:pt x="5547060" y="5632243"/>
                </a:cubicBezTo>
                <a:cubicBezTo>
                  <a:pt x="5540728" y="5632243"/>
                  <a:pt x="5539145" y="5636986"/>
                  <a:pt x="5535979" y="5638566"/>
                </a:cubicBezTo>
                <a:cubicBezTo>
                  <a:pt x="5534397" y="5641728"/>
                  <a:pt x="5532814" y="5643309"/>
                  <a:pt x="5532814" y="5646471"/>
                </a:cubicBezTo>
                <a:cubicBezTo>
                  <a:pt x="5531231" y="5660699"/>
                  <a:pt x="5539145" y="5667022"/>
                  <a:pt x="5553392" y="5667022"/>
                </a:cubicBezTo>
                <a:cubicBezTo>
                  <a:pt x="5559724" y="5665442"/>
                  <a:pt x="5564473" y="5662280"/>
                  <a:pt x="5566056" y="5657537"/>
                </a:cubicBezTo>
                <a:cubicBezTo>
                  <a:pt x="5570805" y="5660699"/>
                  <a:pt x="5572387" y="5663861"/>
                  <a:pt x="5578719" y="5668604"/>
                </a:cubicBezTo>
                <a:cubicBezTo>
                  <a:pt x="5580302" y="5667022"/>
                  <a:pt x="5581885" y="5665442"/>
                  <a:pt x="5585051" y="5665442"/>
                </a:cubicBezTo>
                <a:cubicBezTo>
                  <a:pt x="5585051" y="5665442"/>
                  <a:pt x="5586634" y="5667022"/>
                  <a:pt x="5588217" y="5667022"/>
                </a:cubicBezTo>
                <a:cubicBezTo>
                  <a:pt x="5592966" y="5667022"/>
                  <a:pt x="5597715" y="5667022"/>
                  <a:pt x="5599298" y="5665442"/>
                </a:cubicBezTo>
                <a:cubicBezTo>
                  <a:pt x="5600881" y="5665442"/>
                  <a:pt x="5600881" y="5665442"/>
                  <a:pt x="5600881" y="5665442"/>
                </a:cubicBezTo>
                <a:cubicBezTo>
                  <a:pt x="5597715" y="5668604"/>
                  <a:pt x="5592966" y="5670185"/>
                  <a:pt x="5591383" y="5673346"/>
                </a:cubicBezTo>
                <a:cubicBezTo>
                  <a:pt x="5588217" y="5671765"/>
                  <a:pt x="5585051" y="5676508"/>
                  <a:pt x="5583468" y="5670185"/>
                </a:cubicBezTo>
                <a:cubicBezTo>
                  <a:pt x="5577136" y="5673346"/>
                  <a:pt x="5570805" y="5671765"/>
                  <a:pt x="5562890" y="5679670"/>
                </a:cubicBezTo>
                <a:cubicBezTo>
                  <a:pt x="5561307" y="5676508"/>
                  <a:pt x="5558141" y="5674927"/>
                  <a:pt x="5556558" y="5673346"/>
                </a:cubicBezTo>
                <a:cubicBezTo>
                  <a:pt x="5553392" y="5673346"/>
                  <a:pt x="5550226" y="5673346"/>
                  <a:pt x="5547060" y="5673346"/>
                </a:cubicBezTo>
                <a:cubicBezTo>
                  <a:pt x="5547060" y="5673346"/>
                  <a:pt x="5547060" y="5673346"/>
                  <a:pt x="5545477" y="5673346"/>
                </a:cubicBezTo>
                <a:cubicBezTo>
                  <a:pt x="5535979" y="5676508"/>
                  <a:pt x="5529648" y="5684413"/>
                  <a:pt x="5532814" y="5697059"/>
                </a:cubicBezTo>
                <a:cubicBezTo>
                  <a:pt x="5534397" y="5703383"/>
                  <a:pt x="5539145" y="5706545"/>
                  <a:pt x="5543894" y="5709707"/>
                </a:cubicBezTo>
                <a:cubicBezTo>
                  <a:pt x="5553392" y="5711287"/>
                  <a:pt x="5559724" y="5708126"/>
                  <a:pt x="5564473" y="5703383"/>
                </a:cubicBezTo>
                <a:cubicBezTo>
                  <a:pt x="5567639" y="5704964"/>
                  <a:pt x="5569222" y="5708126"/>
                  <a:pt x="5572387" y="5711287"/>
                </a:cubicBezTo>
                <a:cubicBezTo>
                  <a:pt x="5575553" y="5708126"/>
                  <a:pt x="5577136" y="5708126"/>
                  <a:pt x="5577136" y="5712869"/>
                </a:cubicBezTo>
                <a:cubicBezTo>
                  <a:pt x="5578719" y="5711287"/>
                  <a:pt x="5581885" y="5709707"/>
                  <a:pt x="5583468" y="5712869"/>
                </a:cubicBezTo>
                <a:cubicBezTo>
                  <a:pt x="5586634" y="5708126"/>
                  <a:pt x="5588217" y="5709707"/>
                  <a:pt x="5591383" y="5709707"/>
                </a:cubicBezTo>
                <a:cubicBezTo>
                  <a:pt x="5592966" y="5709707"/>
                  <a:pt x="5596132" y="5709707"/>
                  <a:pt x="5597715" y="5709707"/>
                </a:cubicBezTo>
                <a:cubicBezTo>
                  <a:pt x="5604047" y="5706545"/>
                  <a:pt x="5607213" y="5703383"/>
                  <a:pt x="5608795" y="5698641"/>
                </a:cubicBezTo>
                <a:cubicBezTo>
                  <a:pt x="5610378" y="5698641"/>
                  <a:pt x="5610378" y="5698641"/>
                  <a:pt x="5610378" y="5698641"/>
                </a:cubicBezTo>
                <a:cubicBezTo>
                  <a:pt x="5604047" y="5701802"/>
                  <a:pt x="5610378" y="5711287"/>
                  <a:pt x="5611961" y="5709707"/>
                </a:cubicBezTo>
                <a:cubicBezTo>
                  <a:pt x="5613544" y="5704964"/>
                  <a:pt x="5607213" y="5698641"/>
                  <a:pt x="5616710" y="5695479"/>
                </a:cubicBezTo>
                <a:cubicBezTo>
                  <a:pt x="5616710" y="5695479"/>
                  <a:pt x="5616710" y="5697059"/>
                  <a:pt x="5618293" y="5698641"/>
                </a:cubicBezTo>
                <a:cubicBezTo>
                  <a:pt x="5621459" y="5704964"/>
                  <a:pt x="5627791" y="5709707"/>
                  <a:pt x="5637289" y="5709707"/>
                </a:cubicBezTo>
                <a:cubicBezTo>
                  <a:pt x="5645203" y="5706545"/>
                  <a:pt x="5651535" y="5701802"/>
                  <a:pt x="5651535" y="5689155"/>
                </a:cubicBezTo>
                <a:cubicBezTo>
                  <a:pt x="5651535" y="5687574"/>
                  <a:pt x="5651535" y="5687574"/>
                  <a:pt x="5651535" y="5687574"/>
                </a:cubicBezTo>
                <a:cubicBezTo>
                  <a:pt x="5648369" y="5681251"/>
                  <a:pt x="5643620" y="5676508"/>
                  <a:pt x="5637289" y="5674927"/>
                </a:cubicBezTo>
                <a:cubicBezTo>
                  <a:pt x="5637289" y="5674927"/>
                  <a:pt x="5637289" y="5674927"/>
                  <a:pt x="5635706" y="5674927"/>
                </a:cubicBezTo>
                <a:cubicBezTo>
                  <a:pt x="5637289" y="5671765"/>
                  <a:pt x="5638872" y="5670185"/>
                  <a:pt x="5638872" y="5668604"/>
                </a:cubicBezTo>
                <a:cubicBezTo>
                  <a:pt x="5635706" y="5668604"/>
                  <a:pt x="5634123" y="5668604"/>
                  <a:pt x="5632540" y="5667022"/>
                </a:cubicBezTo>
                <a:cubicBezTo>
                  <a:pt x="5634123" y="5667022"/>
                  <a:pt x="5635706" y="5667022"/>
                  <a:pt x="5638872" y="5667022"/>
                </a:cubicBezTo>
                <a:cubicBezTo>
                  <a:pt x="5640455" y="5665442"/>
                  <a:pt x="5643620" y="5663861"/>
                  <a:pt x="5645203" y="5662280"/>
                </a:cubicBezTo>
                <a:cubicBezTo>
                  <a:pt x="5646786" y="5660699"/>
                  <a:pt x="5648369" y="5659119"/>
                  <a:pt x="5648369" y="5657537"/>
                </a:cubicBezTo>
                <a:cubicBezTo>
                  <a:pt x="5648369" y="5660699"/>
                  <a:pt x="5648369" y="5663861"/>
                  <a:pt x="5651535" y="5668604"/>
                </a:cubicBezTo>
                <a:cubicBezTo>
                  <a:pt x="5656284" y="5670185"/>
                  <a:pt x="5654701" y="5671765"/>
                  <a:pt x="5659450" y="5678089"/>
                </a:cubicBezTo>
                <a:cubicBezTo>
                  <a:pt x="5661033" y="5678089"/>
                  <a:pt x="5664199" y="5678089"/>
                  <a:pt x="5665782" y="5678089"/>
                </a:cubicBezTo>
                <a:cubicBezTo>
                  <a:pt x="5664199" y="5679670"/>
                  <a:pt x="5662616" y="5682831"/>
                  <a:pt x="5661033" y="5684413"/>
                </a:cubicBezTo>
                <a:cubicBezTo>
                  <a:pt x="5657867" y="5690736"/>
                  <a:pt x="5659450" y="5698641"/>
                  <a:pt x="5662616" y="5701802"/>
                </a:cubicBezTo>
                <a:cubicBezTo>
                  <a:pt x="5664199" y="5703383"/>
                  <a:pt x="5667365" y="5704964"/>
                  <a:pt x="5668948" y="5706545"/>
                </a:cubicBezTo>
                <a:cubicBezTo>
                  <a:pt x="5675280" y="5709707"/>
                  <a:pt x="5683194" y="5708126"/>
                  <a:pt x="5686360" y="5704964"/>
                </a:cubicBezTo>
                <a:cubicBezTo>
                  <a:pt x="5687943" y="5703383"/>
                  <a:pt x="5689526" y="5701802"/>
                  <a:pt x="5691109" y="5698641"/>
                </a:cubicBezTo>
                <a:cubicBezTo>
                  <a:pt x="5692692" y="5698641"/>
                  <a:pt x="5692692" y="5697059"/>
                  <a:pt x="5692692" y="5697059"/>
                </a:cubicBezTo>
                <a:cubicBezTo>
                  <a:pt x="5695858" y="5700221"/>
                  <a:pt x="5691109" y="5703383"/>
                  <a:pt x="5699024" y="5704964"/>
                </a:cubicBezTo>
                <a:cubicBezTo>
                  <a:pt x="5699024" y="5706545"/>
                  <a:pt x="5697441" y="5709707"/>
                  <a:pt x="5697441" y="5711287"/>
                </a:cubicBezTo>
                <a:cubicBezTo>
                  <a:pt x="5702190" y="5711287"/>
                  <a:pt x="5705356" y="5716030"/>
                  <a:pt x="5710105" y="5720773"/>
                </a:cubicBezTo>
                <a:cubicBezTo>
                  <a:pt x="5706939" y="5722354"/>
                  <a:pt x="5703773" y="5725515"/>
                  <a:pt x="5703773" y="5728677"/>
                </a:cubicBezTo>
                <a:cubicBezTo>
                  <a:pt x="5700607" y="5739743"/>
                  <a:pt x="5706939" y="5747648"/>
                  <a:pt x="5713271" y="5749229"/>
                </a:cubicBezTo>
                <a:cubicBezTo>
                  <a:pt x="5714854" y="5749229"/>
                  <a:pt x="5716436" y="5749229"/>
                  <a:pt x="5718019" y="5749229"/>
                </a:cubicBezTo>
                <a:cubicBezTo>
                  <a:pt x="5718019" y="5753971"/>
                  <a:pt x="5721185" y="5757134"/>
                  <a:pt x="5722768" y="5760295"/>
                </a:cubicBezTo>
                <a:cubicBezTo>
                  <a:pt x="5721185" y="5758714"/>
                  <a:pt x="5719602" y="5758714"/>
                  <a:pt x="5716436" y="5758714"/>
                </a:cubicBezTo>
                <a:cubicBezTo>
                  <a:pt x="5714854" y="5757134"/>
                  <a:pt x="5714854" y="5755552"/>
                  <a:pt x="5710105" y="5752391"/>
                </a:cubicBezTo>
                <a:cubicBezTo>
                  <a:pt x="5711688" y="5750809"/>
                  <a:pt x="5711688" y="5747648"/>
                  <a:pt x="5710105" y="5749229"/>
                </a:cubicBezTo>
                <a:cubicBezTo>
                  <a:pt x="5710105" y="5749229"/>
                  <a:pt x="5710105" y="5750809"/>
                  <a:pt x="5708522" y="5750809"/>
                </a:cubicBezTo>
                <a:cubicBezTo>
                  <a:pt x="5703773" y="5747648"/>
                  <a:pt x="5697441" y="5755552"/>
                  <a:pt x="5691109" y="5752391"/>
                </a:cubicBezTo>
                <a:cubicBezTo>
                  <a:pt x="5694275" y="5757134"/>
                  <a:pt x="5687943" y="5760295"/>
                  <a:pt x="5689526" y="5763457"/>
                </a:cubicBezTo>
                <a:cubicBezTo>
                  <a:pt x="5686360" y="5760295"/>
                  <a:pt x="5681611" y="5758714"/>
                  <a:pt x="5675280" y="5758714"/>
                </a:cubicBezTo>
                <a:cubicBezTo>
                  <a:pt x="5673697" y="5758714"/>
                  <a:pt x="5673697" y="5758714"/>
                  <a:pt x="5673697" y="5758714"/>
                </a:cubicBezTo>
                <a:cubicBezTo>
                  <a:pt x="5670531" y="5758714"/>
                  <a:pt x="5668948" y="5760295"/>
                  <a:pt x="5665782" y="5761876"/>
                </a:cubicBezTo>
                <a:cubicBezTo>
                  <a:pt x="5662616" y="5765037"/>
                  <a:pt x="5659450" y="5768200"/>
                  <a:pt x="5659450" y="5776104"/>
                </a:cubicBezTo>
                <a:cubicBezTo>
                  <a:pt x="5659450" y="5776104"/>
                  <a:pt x="5659450" y="5777685"/>
                  <a:pt x="5659450" y="5779265"/>
                </a:cubicBezTo>
                <a:cubicBezTo>
                  <a:pt x="5657867" y="5779265"/>
                  <a:pt x="5656284" y="5779265"/>
                  <a:pt x="5654701" y="5777685"/>
                </a:cubicBezTo>
                <a:cubicBezTo>
                  <a:pt x="5656284" y="5782428"/>
                  <a:pt x="5657867" y="5779265"/>
                  <a:pt x="5661033" y="5782428"/>
                </a:cubicBezTo>
                <a:cubicBezTo>
                  <a:pt x="5661033" y="5784008"/>
                  <a:pt x="5662616" y="5784008"/>
                  <a:pt x="5662616" y="5785589"/>
                </a:cubicBezTo>
                <a:cubicBezTo>
                  <a:pt x="5657867" y="5785589"/>
                  <a:pt x="5653118" y="5784008"/>
                  <a:pt x="5648369" y="5785589"/>
                </a:cubicBezTo>
                <a:cubicBezTo>
                  <a:pt x="5649952" y="5784008"/>
                  <a:pt x="5649952" y="5782428"/>
                  <a:pt x="5651535" y="5780846"/>
                </a:cubicBezTo>
                <a:cubicBezTo>
                  <a:pt x="5651535" y="5777685"/>
                  <a:pt x="5651535" y="5772942"/>
                  <a:pt x="5651535" y="5769780"/>
                </a:cubicBezTo>
                <a:cubicBezTo>
                  <a:pt x="5648369" y="5765037"/>
                  <a:pt x="5645203" y="5760295"/>
                  <a:pt x="5640455" y="5758714"/>
                </a:cubicBezTo>
                <a:cubicBezTo>
                  <a:pt x="5637289" y="5757134"/>
                  <a:pt x="5634123" y="5757134"/>
                  <a:pt x="5630957" y="5757134"/>
                </a:cubicBezTo>
                <a:cubicBezTo>
                  <a:pt x="5630957" y="5757134"/>
                  <a:pt x="5630957" y="5757134"/>
                  <a:pt x="5630957" y="5758714"/>
                </a:cubicBezTo>
                <a:cubicBezTo>
                  <a:pt x="5624625" y="5758714"/>
                  <a:pt x="5623042" y="5761876"/>
                  <a:pt x="5619876" y="5763457"/>
                </a:cubicBezTo>
                <a:cubicBezTo>
                  <a:pt x="5618293" y="5766619"/>
                  <a:pt x="5618293" y="5768200"/>
                  <a:pt x="5616710" y="5769780"/>
                </a:cubicBezTo>
                <a:cubicBezTo>
                  <a:pt x="5616710" y="5774523"/>
                  <a:pt x="5616710" y="5777685"/>
                  <a:pt x="5616710" y="5780846"/>
                </a:cubicBezTo>
                <a:cubicBezTo>
                  <a:pt x="5615127" y="5780846"/>
                  <a:pt x="5611961" y="5780846"/>
                  <a:pt x="5610378" y="5780846"/>
                </a:cubicBezTo>
                <a:cubicBezTo>
                  <a:pt x="5610378" y="5777685"/>
                  <a:pt x="5611961" y="5774523"/>
                  <a:pt x="5610378" y="5771361"/>
                </a:cubicBezTo>
                <a:cubicBezTo>
                  <a:pt x="5608795" y="5763457"/>
                  <a:pt x="5604047" y="5758714"/>
                  <a:pt x="5596132" y="5757134"/>
                </a:cubicBezTo>
                <a:cubicBezTo>
                  <a:pt x="5596132" y="5755552"/>
                  <a:pt x="5597715" y="5753971"/>
                  <a:pt x="5597715" y="5750809"/>
                </a:cubicBezTo>
                <a:cubicBezTo>
                  <a:pt x="5597715" y="5750809"/>
                  <a:pt x="5599298" y="5750809"/>
                  <a:pt x="5599298" y="5750809"/>
                </a:cubicBezTo>
                <a:cubicBezTo>
                  <a:pt x="5600881" y="5750809"/>
                  <a:pt x="5600881" y="5750809"/>
                  <a:pt x="5602464" y="5749229"/>
                </a:cubicBezTo>
                <a:cubicBezTo>
                  <a:pt x="5607213" y="5746067"/>
                  <a:pt x="5610378" y="5741324"/>
                  <a:pt x="5610378" y="5733420"/>
                </a:cubicBezTo>
                <a:cubicBezTo>
                  <a:pt x="5610378" y="5722354"/>
                  <a:pt x="5602464" y="5714449"/>
                  <a:pt x="5589800" y="5716030"/>
                </a:cubicBezTo>
                <a:cubicBezTo>
                  <a:pt x="5580302" y="5717611"/>
                  <a:pt x="5575553" y="5722354"/>
                  <a:pt x="5573970" y="5731839"/>
                </a:cubicBezTo>
                <a:cubicBezTo>
                  <a:pt x="5572387" y="5735001"/>
                  <a:pt x="5570805" y="5735001"/>
                  <a:pt x="5569222" y="5736581"/>
                </a:cubicBezTo>
                <a:cubicBezTo>
                  <a:pt x="5569222" y="5736581"/>
                  <a:pt x="5569222" y="5735001"/>
                  <a:pt x="5569222" y="5733420"/>
                </a:cubicBezTo>
                <a:cubicBezTo>
                  <a:pt x="5569222" y="5733420"/>
                  <a:pt x="5569222" y="5733420"/>
                  <a:pt x="5569222" y="5731839"/>
                </a:cubicBezTo>
                <a:cubicBezTo>
                  <a:pt x="5569222" y="5731839"/>
                  <a:pt x="5569222" y="5730258"/>
                  <a:pt x="5569222" y="5730258"/>
                </a:cubicBezTo>
                <a:cubicBezTo>
                  <a:pt x="5566056" y="5720773"/>
                  <a:pt x="5559724" y="5714449"/>
                  <a:pt x="5548643" y="5714449"/>
                </a:cubicBezTo>
                <a:cubicBezTo>
                  <a:pt x="5547060" y="5714449"/>
                  <a:pt x="5547060" y="5714449"/>
                  <a:pt x="5547060" y="5716030"/>
                </a:cubicBezTo>
                <a:cubicBezTo>
                  <a:pt x="5543894" y="5716030"/>
                  <a:pt x="5542311" y="5717611"/>
                  <a:pt x="5539145" y="5717611"/>
                </a:cubicBezTo>
                <a:cubicBezTo>
                  <a:pt x="5537562" y="5719192"/>
                  <a:pt x="5535979" y="5720773"/>
                  <a:pt x="5535979" y="5722354"/>
                </a:cubicBezTo>
                <a:cubicBezTo>
                  <a:pt x="5531231" y="5719192"/>
                  <a:pt x="5532814" y="5712869"/>
                  <a:pt x="5526482" y="5706545"/>
                </a:cubicBezTo>
                <a:cubicBezTo>
                  <a:pt x="5528065" y="5704964"/>
                  <a:pt x="5529648" y="5704964"/>
                  <a:pt x="5528065" y="5703383"/>
                </a:cubicBezTo>
                <a:cubicBezTo>
                  <a:pt x="5526482" y="5704964"/>
                  <a:pt x="5523316" y="5706545"/>
                  <a:pt x="5521733" y="5704964"/>
                </a:cubicBezTo>
                <a:cubicBezTo>
                  <a:pt x="5524899" y="5701802"/>
                  <a:pt x="5526482" y="5697059"/>
                  <a:pt x="5526482" y="5692316"/>
                </a:cubicBezTo>
                <a:cubicBezTo>
                  <a:pt x="5526482" y="5679670"/>
                  <a:pt x="5518567" y="5673346"/>
                  <a:pt x="5505903" y="5673346"/>
                </a:cubicBezTo>
                <a:cubicBezTo>
                  <a:pt x="5505903" y="5673346"/>
                  <a:pt x="5504320" y="5673346"/>
                  <a:pt x="5504320" y="5673346"/>
                </a:cubicBezTo>
                <a:cubicBezTo>
                  <a:pt x="5499571" y="5673346"/>
                  <a:pt x="5497989" y="5676508"/>
                  <a:pt x="5494823" y="5678089"/>
                </a:cubicBezTo>
                <a:cubicBezTo>
                  <a:pt x="5491657" y="5682831"/>
                  <a:pt x="5488491" y="5685993"/>
                  <a:pt x="5488491" y="5692316"/>
                </a:cubicBezTo>
                <a:cubicBezTo>
                  <a:pt x="5490074" y="5695479"/>
                  <a:pt x="5490074" y="5697059"/>
                  <a:pt x="5491657" y="5700221"/>
                </a:cubicBezTo>
                <a:cubicBezTo>
                  <a:pt x="5488491" y="5700221"/>
                  <a:pt x="5486908" y="5700221"/>
                  <a:pt x="5485325" y="5697059"/>
                </a:cubicBezTo>
                <a:cubicBezTo>
                  <a:pt x="5485325" y="5692316"/>
                  <a:pt x="5485325" y="5687574"/>
                  <a:pt x="5483742" y="5682831"/>
                </a:cubicBezTo>
                <a:cubicBezTo>
                  <a:pt x="5482159" y="5679670"/>
                  <a:pt x="5478993" y="5676508"/>
                  <a:pt x="5474244" y="5673346"/>
                </a:cubicBezTo>
                <a:cubicBezTo>
                  <a:pt x="5471078" y="5673346"/>
                  <a:pt x="5466330" y="5673346"/>
                  <a:pt x="5461581" y="5673346"/>
                </a:cubicBezTo>
                <a:cubicBezTo>
                  <a:pt x="5455250" y="5674927"/>
                  <a:pt x="5452084" y="5679670"/>
                  <a:pt x="5448918" y="5682831"/>
                </a:cubicBezTo>
                <a:cubicBezTo>
                  <a:pt x="5447335" y="5687574"/>
                  <a:pt x="5447335" y="5695479"/>
                  <a:pt x="5448918" y="5700221"/>
                </a:cubicBezTo>
                <a:cubicBezTo>
                  <a:pt x="5450501" y="5703383"/>
                  <a:pt x="5453667" y="5706545"/>
                  <a:pt x="5458415" y="5709707"/>
                </a:cubicBezTo>
                <a:cubicBezTo>
                  <a:pt x="5459998" y="5709707"/>
                  <a:pt x="5459998" y="5711287"/>
                  <a:pt x="5461581" y="5711287"/>
                </a:cubicBezTo>
                <a:cubicBezTo>
                  <a:pt x="5467912" y="5711287"/>
                  <a:pt x="5472661" y="5709707"/>
                  <a:pt x="5477410" y="5708126"/>
                </a:cubicBezTo>
                <a:cubicBezTo>
                  <a:pt x="5475827" y="5711287"/>
                  <a:pt x="5474244" y="5712869"/>
                  <a:pt x="5471078" y="5714449"/>
                </a:cubicBezTo>
                <a:cubicBezTo>
                  <a:pt x="5467912" y="5714449"/>
                  <a:pt x="5466330" y="5712869"/>
                  <a:pt x="5464747" y="5714449"/>
                </a:cubicBezTo>
                <a:cubicBezTo>
                  <a:pt x="5455250" y="5714449"/>
                  <a:pt x="5450501" y="5720773"/>
                  <a:pt x="5447335" y="5727096"/>
                </a:cubicBezTo>
                <a:cubicBezTo>
                  <a:pt x="5447335" y="5728677"/>
                  <a:pt x="5447335" y="5730258"/>
                  <a:pt x="5447335" y="5731839"/>
                </a:cubicBezTo>
                <a:cubicBezTo>
                  <a:pt x="5445752" y="5731839"/>
                  <a:pt x="5445752" y="5731839"/>
                  <a:pt x="5444169" y="5731839"/>
                </a:cubicBezTo>
                <a:cubicBezTo>
                  <a:pt x="5444169" y="5725515"/>
                  <a:pt x="5441003" y="5722354"/>
                  <a:pt x="5437837" y="5719192"/>
                </a:cubicBezTo>
                <a:cubicBezTo>
                  <a:pt x="5434671" y="5717611"/>
                  <a:pt x="5433088" y="5716030"/>
                  <a:pt x="5429922" y="5714449"/>
                </a:cubicBezTo>
                <a:cubicBezTo>
                  <a:pt x="5429922" y="5712869"/>
                  <a:pt x="5428339" y="5711287"/>
                  <a:pt x="5426756" y="5711287"/>
                </a:cubicBezTo>
                <a:cubicBezTo>
                  <a:pt x="5436254" y="5709707"/>
                  <a:pt x="5444169" y="5701802"/>
                  <a:pt x="5444169" y="5692316"/>
                </a:cubicBezTo>
                <a:cubicBezTo>
                  <a:pt x="5444169" y="5690736"/>
                  <a:pt x="5444169" y="5689155"/>
                  <a:pt x="5442586" y="5687574"/>
                </a:cubicBezTo>
                <a:cubicBezTo>
                  <a:pt x="5444169" y="5685993"/>
                  <a:pt x="5445752" y="5685993"/>
                  <a:pt x="5447335" y="5685993"/>
                </a:cubicBezTo>
                <a:cubicBezTo>
                  <a:pt x="5445752" y="5681251"/>
                  <a:pt x="5448918" y="5674927"/>
                  <a:pt x="5447335" y="5670185"/>
                </a:cubicBezTo>
                <a:cubicBezTo>
                  <a:pt x="5444169" y="5663861"/>
                  <a:pt x="5442586" y="5665442"/>
                  <a:pt x="5441003" y="5660699"/>
                </a:cubicBezTo>
                <a:cubicBezTo>
                  <a:pt x="5441003" y="5660699"/>
                  <a:pt x="5439420" y="5660699"/>
                  <a:pt x="5439420" y="5660699"/>
                </a:cubicBezTo>
                <a:cubicBezTo>
                  <a:pt x="5442586" y="5657537"/>
                  <a:pt x="5442586" y="5652794"/>
                  <a:pt x="5442586" y="5649633"/>
                </a:cubicBezTo>
                <a:cubicBezTo>
                  <a:pt x="5442586" y="5643309"/>
                  <a:pt x="5439420" y="5636986"/>
                  <a:pt x="5433088" y="5633824"/>
                </a:cubicBezTo>
                <a:cubicBezTo>
                  <a:pt x="5429922" y="5632243"/>
                  <a:pt x="5426756" y="5629081"/>
                  <a:pt x="5422007" y="5630663"/>
                </a:cubicBezTo>
                <a:cubicBezTo>
                  <a:pt x="5418842" y="5630663"/>
                  <a:pt x="5417259" y="5632243"/>
                  <a:pt x="5414093" y="5633824"/>
                </a:cubicBezTo>
                <a:cubicBezTo>
                  <a:pt x="5409344" y="5636986"/>
                  <a:pt x="5404595" y="5643309"/>
                  <a:pt x="5404595" y="5649633"/>
                </a:cubicBezTo>
                <a:cubicBezTo>
                  <a:pt x="5404595" y="5655957"/>
                  <a:pt x="5407761" y="5660699"/>
                  <a:pt x="5410927" y="5663861"/>
                </a:cubicBezTo>
                <a:cubicBezTo>
                  <a:pt x="5407761" y="5663861"/>
                  <a:pt x="5404595" y="5662280"/>
                  <a:pt x="5401429" y="5659119"/>
                </a:cubicBezTo>
                <a:cubicBezTo>
                  <a:pt x="5401429" y="5655957"/>
                  <a:pt x="5401429" y="5654376"/>
                  <a:pt x="5399846" y="5652794"/>
                </a:cubicBezTo>
                <a:cubicBezTo>
                  <a:pt x="5401429" y="5649633"/>
                  <a:pt x="5401429" y="5646471"/>
                  <a:pt x="5399846" y="5643309"/>
                </a:cubicBezTo>
                <a:cubicBezTo>
                  <a:pt x="5396680" y="5638566"/>
                  <a:pt x="5393514" y="5633824"/>
                  <a:pt x="5387182" y="5632243"/>
                </a:cubicBezTo>
                <a:cubicBezTo>
                  <a:pt x="5387182" y="5630663"/>
                  <a:pt x="5385600" y="5629081"/>
                  <a:pt x="5384017" y="5627500"/>
                </a:cubicBezTo>
                <a:cubicBezTo>
                  <a:pt x="5382434" y="5625920"/>
                  <a:pt x="5382434" y="5625920"/>
                  <a:pt x="5380851" y="5625920"/>
                </a:cubicBezTo>
                <a:cubicBezTo>
                  <a:pt x="5390348" y="5625920"/>
                  <a:pt x="5396680" y="5621177"/>
                  <a:pt x="5399846" y="5614853"/>
                </a:cubicBezTo>
                <a:cubicBezTo>
                  <a:pt x="5401429" y="5602206"/>
                  <a:pt x="5396680" y="5594302"/>
                  <a:pt x="5388765" y="5591140"/>
                </a:cubicBezTo>
                <a:cubicBezTo>
                  <a:pt x="5385600" y="5591140"/>
                  <a:pt x="5380851" y="5589559"/>
                  <a:pt x="5377685" y="5591140"/>
                </a:cubicBezTo>
                <a:cubicBezTo>
                  <a:pt x="5371353" y="5591140"/>
                  <a:pt x="5368187" y="5597464"/>
                  <a:pt x="5365021" y="5602206"/>
                </a:cubicBezTo>
                <a:cubicBezTo>
                  <a:pt x="5361855" y="5613272"/>
                  <a:pt x="5368187" y="5621177"/>
                  <a:pt x="5376102" y="5625920"/>
                </a:cubicBezTo>
                <a:cubicBezTo>
                  <a:pt x="5376102" y="5625920"/>
                  <a:pt x="5377685" y="5625920"/>
                  <a:pt x="5379268" y="5625920"/>
                </a:cubicBezTo>
                <a:cubicBezTo>
                  <a:pt x="5376102" y="5625920"/>
                  <a:pt x="5374519" y="5629081"/>
                  <a:pt x="5374519" y="5632243"/>
                </a:cubicBezTo>
                <a:cubicBezTo>
                  <a:pt x="5369770" y="5633824"/>
                  <a:pt x="5366604" y="5638566"/>
                  <a:pt x="5363438" y="5643309"/>
                </a:cubicBezTo>
                <a:cubicBezTo>
                  <a:pt x="5363438" y="5646471"/>
                  <a:pt x="5363438" y="5652794"/>
                  <a:pt x="5363438" y="5657537"/>
                </a:cubicBezTo>
                <a:cubicBezTo>
                  <a:pt x="5365021" y="5657537"/>
                  <a:pt x="5365021" y="5659119"/>
                  <a:pt x="5366604" y="5660699"/>
                </a:cubicBezTo>
                <a:cubicBezTo>
                  <a:pt x="5365021" y="5660699"/>
                  <a:pt x="5365021" y="5660699"/>
                  <a:pt x="5365021" y="5660699"/>
                </a:cubicBezTo>
                <a:cubicBezTo>
                  <a:pt x="5357106" y="5655957"/>
                  <a:pt x="5363438" y="5648052"/>
                  <a:pt x="5358689" y="5648052"/>
                </a:cubicBezTo>
                <a:cubicBezTo>
                  <a:pt x="5357106" y="5640148"/>
                  <a:pt x="5352357" y="5635405"/>
                  <a:pt x="5346026" y="5632243"/>
                </a:cubicBezTo>
                <a:cubicBezTo>
                  <a:pt x="5342860" y="5632243"/>
                  <a:pt x="5338111" y="5630663"/>
                  <a:pt x="5334945" y="5632243"/>
                </a:cubicBezTo>
                <a:cubicBezTo>
                  <a:pt x="5333362" y="5632243"/>
                  <a:pt x="5333362" y="5632243"/>
                  <a:pt x="5331779" y="5632243"/>
                </a:cubicBezTo>
                <a:cubicBezTo>
                  <a:pt x="5333362" y="5632243"/>
                  <a:pt x="5333362" y="5630663"/>
                  <a:pt x="5334945" y="5629081"/>
                </a:cubicBezTo>
                <a:cubicBezTo>
                  <a:pt x="5333362" y="5627500"/>
                  <a:pt x="5333362" y="5625920"/>
                  <a:pt x="5331779" y="5624338"/>
                </a:cubicBezTo>
                <a:cubicBezTo>
                  <a:pt x="5336528" y="5625920"/>
                  <a:pt x="5342860" y="5625920"/>
                  <a:pt x="5347609" y="5624338"/>
                </a:cubicBezTo>
                <a:cubicBezTo>
                  <a:pt x="5347609" y="5624338"/>
                  <a:pt x="5347609" y="5624338"/>
                  <a:pt x="5349192" y="5624338"/>
                </a:cubicBezTo>
                <a:cubicBezTo>
                  <a:pt x="5349192" y="5624338"/>
                  <a:pt x="5349192" y="5624338"/>
                  <a:pt x="5349192" y="5625920"/>
                </a:cubicBezTo>
                <a:cubicBezTo>
                  <a:pt x="5352357" y="5624338"/>
                  <a:pt x="5352357" y="5622758"/>
                  <a:pt x="5352357" y="5621177"/>
                </a:cubicBezTo>
                <a:cubicBezTo>
                  <a:pt x="5353940" y="5619596"/>
                  <a:pt x="5355523" y="5618015"/>
                  <a:pt x="5357106" y="5616434"/>
                </a:cubicBezTo>
                <a:cubicBezTo>
                  <a:pt x="5358689" y="5611692"/>
                  <a:pt x="5358689" y="5605368"/>
                  <a:pt x="5357106" y="5600626"/>
                </a:cubicBezTo>
                <a:cubicBezTo>
                  <a:pt x="5353940" y="5597464"/>
                  <a:pt x="5350774" y="5594302"/>
                  <a:pt x="5347609" y="5591140"/>
                </a:cubicBezTo>
                <a:cubicBezTo>
                  <a:pt x="5344443" y="5591140"/>
                  <a:pt x="5341277" y="5589559"/>
                  <a:pt x="5336528" y="5591140"/>
                </a:cubicBezTo>
                <a:cubicBezTo>
                  <a:pt x="5336528" y="5591140"/>
                  <a:pt x="5334945" y="5591140"/>
                  <a:pt x="5334945" y="5591140"/>
                </a:cubicBezTo>
                <a:cubicBezTo>
                  <a:pt x="5328613" y="5591140"/>
                  <a:pt x="5327030" y="5595883"/>
                  <a:pt x="5323864" y="5600626"/>
                </a:cubicBezTo>
                <a:cubicBezTo>
                  <a:pt x="5322281" y="5600626"/>
                  <a:pt x="5322281" y="5602206"/>
                  <a:pt x="5322281" y="5603787"/>
                </a:cubicBezTo>
                <a:cubicBezTo>
                  <a:pt x="5322281" y="5602206"/>
                  <a:pt x="5320698" y="5600626"/>
                  <a:pt x="5320698" y="5599044"/>
                </a:cubicBezTo>
                <a:cubicBezTo>
                  <a:pt x="5319115" y="5602206"/>
                  <a:pt x="5317532" y="5603787"/>
                  <a:pt x="5314366" y="5602206"/>
                </a:cubicBezTo>
                <a:cubicBezTo>
                  <a:pt x="5312784" y="5597464"/>
                  <a:pt x="5309618" y="5594302"/>
                  <a:pt x="5304869" y="5591140"/>
                </a:cubicBezTo>
                <a:cubicBezTo>
                  <a:pt x="5301703" y="5591140"/>
                  <a:pt x="5298537" y="5589559"/>
                  <a:pt x="5295371" y="5591140"/>
                </a:cubicBezTo>
                <a:cubicBezTo>
                  <a:pt x="5290622" y="5591140"/>
                  <a:pt x="5289039" y="5594302"/>
                  <a:pt x="5285873" y="5595883"/>
                </a:cubicBezTo>
                <a:cubicBezTo>
                  <a:pt x="5282707" y="5599044"/>
                  <a:pt x="5279541" y="5602206"/>
                  <a:pt x="5281124" y="5608530"/>
                </a:cubicBezTo>
                <a:cubicBezTo>
                  <a:pt x="5281124" y="5616434"/>
                  <a:pt x="5284290" y="5621177"/>
                  <a:pt x="5289039" y="5624338"/>
                </a:cubicBezTo>
                <a:cubicBezTo>
                  <a:pt x="5287456" y="5625920"/>
                  <a:pt x="5285873" y="5627500"/>
                  <a:pt x="5287456" y="5630663"/>
                </a:cubicBezTo>
                <a:cubicBezTo>
                  <a:pt x="5290622" y="5627500"/>
                  <a:pt x="5292205" y="5629081"/>
                  <a:pt x="5295371" y="5632243"/>
                </a:cubicBezTo>
                <a:cubicBezTo>
                  <a:pt x="5295371" y="5632243"/>
                  <a:pt x="5295371" y="5632243"/>
                  <a:pt x="5293788" y="5632243"/>
                </a:cubicBezTo>
                <a:cubicBezTo>
                  <a:pt x="5285873" y="5633824"/>
                  <a:pt x="5281124" y="5640148"/>
                  <a:pt x="5279541" y="5649633"/>
                </a:cubicBezTo>
                <a:cubicBezTo>
                  <a:pt x="5281124" y="5660699"/>
                  <a:pt x="5287456" y="5667022"/>
                  <a:pt x="5296954" y="5668604"/>
                </a:cubicBezTo>
                <a:cubicBezTo>
                  <a:pt x="5296954" y="5668604"/>
                  <a:pt x="5296954" y="5668604"/>
                  <a:pt x="5300120" y="5668604"/>
                </a:cubicBezTo>
                <a:cubicBezTo>
                  <a:pt x="5306452" y="5667022"/>
                  <a:pt x="5311201" y="5663861"/>
                  <a:pt x="5314366" y="5659119"/>
                </a:cubicBezTo>
                <a:cubicBezTo>
                  <a:pt x="5315949" y="5660699"/>
                  <a:pt x="5317532" y="5660699"/>
                  <a:pt x="5320698" y="5662280"/>
                </a:cubicBezTo>
                <a:cubicBezTo>
                  <a:pt x="5319115" y="5659119"/>
                  <a:pt x="5317532" y="5657537"/>
                  <a:pt x="5315949" y="5654376"/>
                </a:cubicBezTo>
                <a:cubicBezTo>
                  <a:pt x="5315949" y="5654376"/>
                  <a:pt x="5315949" y="5652794"/>
                  <a:pt x="5315949" y="5649633"/>
                </a:cubicBezTo>
                <a:cubicBezTo>
                  <a:pt x="5315949" y="5648052"/>
                  <a:pt x="5315949" y="5644891"/>
                  <a:pt x="5314366" y="5643309"/>
                </a:cubicBezTo>
                <a:cubicBezTo>
                  <a:pt x="5315949" y="5641728"/>
                  <a:pt x="5315949" y="5640148"/>
                  <a:pt x="5317532" y="5640148"/>
                </a:cubicBezTo>
                <a:cubicBezTo>
                  <a:pt x="5319115" y="5640148"/>
                  <a:pt x="5322281" y="5640148"/>
                  <a:pt x="5325447" y="5638566"/>
                </a:cubicBezTo>
                <a:cubicBezTo>
                  <a:pt x="5323864" y="5640148"/>
                  <a:pt x="5323864" y="5641728"/>
                  <a:pt x="5322281" y="5643309"/>
                </a:cubicBezTo>
                <a:cubicBezTo>
                  <a:pt x="5320698" y="5648052"/>
                  <a:pt x="5320698" y="5651214"/>
                  <a:pt x="5322281" y="5654376"/>
                </a:cubicBezTo>
                <a:cubicBezTo>
                  <a:pt x="5322281" y="5654376"/>
                  <a:pt x="5322281" y="5654376"/>
                  <a:pt x="5322281" y="5655957"/>
                </a:cubicBezTo>
                <a:cubicBezTo>
                  <a:pt x="5320698" y="5655957"/>
                  <a:pt x="5323864" y="5663861"/>
                  <a:pt x="5325447" y="5662280"/>
                </a:cubicBezTo>
                <a:cubicBezTo>
                  <a:pt x="5330196" y="5667022"/>
                  <a:pt x="5338111" y="5668604"/>
                  <a:pt x="5346026" y="5667022"/>
                </a:cubicBezTo>
                <a:cubicBezTo>
                  <a:pt x="5347609" y="5667022"/>
                  <a:pt x="5347609" y="5667022"/>
                  <a:pt x="5349192" y="5665442"/>
                </a:cubicBezTo>
                <a:cubicBezTo>
                  <a:pt x="5350774" y="5668604"/>
                  <a:pt x="5353940" y="5670185"/>
                  <a:pt x="5350774" y="5673346"/>
                </a:cubicBezTo>
                <a:cubicBezTo>
                  <a:pt x="5350774" y="5674927"/>
                  <a:pt x="5349192" y="5674927"/>
                  <a:pt x="5349192" y="5674927"/>
                </a:cubicBezTo>
                <a:cubicBezTo>
                  <a:pt x="5349192" y="5674927"/>
                  <a:pt x="5349192" y="5674927"/>
                  <a:pt x="5347609" y="5673346"/>
                </a:cubicBezTo>
                <a:cubicBezTo>
                  <a:pt x="5344443" y="5673346"/>
                  <a:pt x="5342860" y="5673346"/>
                  <a:pt x="5339694" y="5671765"/>
                </a:cubicBezTo>
                <a:cubicBezTo>
                  <a:pt x="5338111" y="5671765"/>
                  <a:pt x="5338111" y="5671765"/>
                  <a:pt x="5338111" y="5673346"/>
                </a:cubicBezTo>
                <a:cubicBezTo>
                  <a:pt x="5334945" y="5671765"/>
                  <a:pt x="5333362" y="5674927"/>
                  <a:pt x="5330196" y="5674927"/>
                </a:cubicBezTo>
                <a:cubicBezTo>
                  <a:pt x="5327030" y="5676508"/>
                  <a:pt x="5325447" y="5678089"/>
                  <a:pt x="5323864" y="5681251"/>
                </a:cubicBezTo>
                <a:cubicBezTo>
                  <a:pt x="5322281" y="5679670"/>
                  <a:pt x="5320698" y="5679670"/>
                  <a:pt x="5319115" y="5679670"/>
                </a:cubicBezTo>
                <a:cubicBezTo>
                  <a:pt x="5319115" y="5682831"/>
                  <a:pt x="5320698" y="5682831"/>
                  <a:pt x="5322281" y="5684413"/>
                </a:cubicBezTo>
                <a:cubicBezTo>
                  <a:pt x="5320698" y="5685993"/>
                  <a:pt x="5320698" y="5689155"/>
                  <a:pt x="5320698" y="5692316"/>
                </a:cubicBezTo>
                <a:cubicBezTo>
                  <a:pt x="5320698" y="5695479"/>
                  <a:pt x="5322281" y="5698641"/>
                  <a:pt x="5323864" y="5701802"/>
                </a:cubicBezTo>
                <a:cubicBezTo>
                  <a:pt x="5323864" y="5703383"/>
                  <a:pt x="5325447" y="5704964"/>
                  <a:pt x="5327030" y="5706545"/>
                </a:cubicBezTo>
                <a:cubicBezTo>
                  <a:pt x="5327030" y="5708126"/>
                  <a:pt x="5330196" y="5711287"/>
                  <a:pt x="5328613" y="5714449"/>
                </a:cubicBezTo>
                <a:cubicBezTo>
                  <a:pt x="5325447" y="5716030"/>
                  <a:pt x="5323864" y="5719192"/>
                  <a:pt x="5323864" y="5722354"/>
                </a:cubicBezTo>
                <a:cubicBezTo>
                  <a:pt x="5322281" y="5723935"/>
                  <a:pt x="5320698" y="5727096"/>
                  <a:pt x="5320698" y="5730258"/>
                </a:cubicBezTo>
                <a:cubicBezTo>
                  <a:pt x="5319115" y="5730258"/>
                  <a:pt x="5317532" y="5731839"/>
                  <a:pt x="5319115" y="5733420"/>
                </a:cubicBezTo>
                <a:cubicBezTo>
                  <a:pt x="5319115" y="5733420"/>
                  <a:pt x="5319115" y="5733420"/>
                  <a:pt x="5319115" y="5735001"/>
                </a:cubicBezTo>
                <a:cubicBezTo>
                  <a:pt x="5320698" y="5746067"/>
                  <a:pt x="5328613" y="5753971"/>
                  <a:pt x="5339694" y="5753971"/>
                </a:cubicBezTo>
                <a:cubicBezTo>
                  <a:pt x="5341277" y="5753971"/>
                  <a:pt x="5341277" y="5753971"/>
                  <a:pt x="5342860" y="5753971"/>
                </a:cubicBezTo>
                <a:cubicBezTo>
                  <a:pt x="5342860" y="5753971"/>
                  <a:pt x="5342860" y="5753971"/>
                  <a:pt x="5342860" y="5755552"/>
                </a:cubicBezTo>
                <a:cubicBezTo>
                  <a:pt x="5341277" y="5755552"/>
                  <a:pt x="5339694" y="5753971"/>
                  <a:pt x="5338111" y="5753971"/>
                </a:cubicBezTo>
                <a:cubicBezTo>
                  <a:pt x="5338111" y="5755552"/>
                  <a:pt x="5336528" y="5755552"/>
                  <a:pt x="5338111" y="5755552"/>
                </a:cubicBezTo>
                <a:cubicBezTo>
                  <a:pt x="5333362" y="5755552"/>
                  <a:pt x="5331779" y="5757134"/>
                  <a:pt x="5330196" y="5757134"/>
                </a:cubicBezTo>
                <a:cubicBezTo>
                  <a:pt x="5327030" y="5758714"/>
                  <a:pt x="5325447" y="5760295"/>
                  <a:pt x="5323864" y="5763457"/>
                </a:cubicBezTo>
                <a:cubicBezTo>
                  <a:pt x="5323864" y="5763457"/>
                  <a:pt x="5322281" y="5763457"/>
                  <a:pt x="5322281" y="5765037"/>
                </a:cubicBezTo>
                <a:cubicBezTo>
                  <a:pt x="5320698" y="5763457"/>
                  <a:pt x="5320698" y="5761876"/>
                  <a:pt x="5322281" y="5760295"/>
                </a:cubicBezTo>
                <a:cubicBezTo>
                  <a:pt x="5317532" y="5760295"/>
                  <a:pt x="5317532" y="5760295"/>
                  <a:pt x="5314366" y="5760295"/>
                </a:cubicBezTo>
                <a:cubicBezTo>
                  <a:pt x="5315949" y="5761876"/>
                  <a:pt x="5315949" y="5763457"/>
                  <a:pt x="5315949" y="5765037"/>
                </a:cubicBezTo>
                <a:cubicBezTo>
                  <a:pt x="5312784" y="5758714"/>
                  <a:pt x="5306452" y="5755552"/>
                  <a:pt x="5296954" y="5755552"/>
                </a:cubicBezTo>
                <a:cubicBezTo>
                  <a:pt x="5296954" y="5755552"/>
                  <a:pt x="5295371" y="5755552"/>
                  <a:pt x="5295371" y="5755552"/>
                </a:cubicBezTo>
                <a:cubicBezTo>
                  <a:pt x="5292205" y="5755552"/>
                  <a:pt x="5289039" y="5757134"/>
                  <a:pt x="5285873" y="5758714"/>
                </a:cubicBezTo>
                <a:cubicBezTo>
                  <a:pt x="5285873" y="5758714"/>
                  <a:pt x="5285873" y="5757134"/>
                  <a:pt x="5285873" y="5757134"/>
                </a:cubicBezTo>
                <a:cubicBezTo>
                  <a:pt x="5282707" y="5758714"/>
                  <a:pt x="5281124" y="5750809"/>
                  <a:pt x="5279541" y="5749229"/>
                </a:cubicBezTo>
                <a:cubicBezTo>
                  <a:pt x="5279541" y="5747648"/>
                  <a:pt x="5281124" y="5746067"/>
                  <a:pt x="5281124" y="5744486"/>
                </a:cubicBezTo>
                <a:cubicBezTo>
                  <a:pt x="5282707" y="5747648"/>
                  <a:pt x="5285873" y="5749229"/>
                  <a:pt x="5287456" y="5750809"/>
                </a:cubicBezTo>
                <a:cubicBezTo>
                  <a:pt x="5290622" y="5752391"/>
                  <a:pt x="5293788" y="5753971"/>
                  <a:pt x="5296954" y="5753971"/>
                </a:cubicBezTo>
                <a:cubicBezTo>
                  <a:pt x="5306452" y="5753971"/>
                  <a:pt x="5311201" y="5749229"/>
                  <a:pt x="5315949" y="5744486"/>
                </a:cubicBezTo>
                <a:cubicBezTo>
                  <a:pt x="5315949" y="5741324"/>
                  <a:pt x="5317532" y="5738163"/>
                  <a:pt x="5317532" y="5735001"/>
                </a:cubicBezTo>
                <a:cubicBezTo>
                  <a:pt x="5317532" y="5731839"/>
                  <a:pt x="5317532" y="5728677"/>
                  <a:pt x="5315949" y="5727096"/>
                </a:cubicBezTo>
                <a:cubicBezTo>
                  <a:pt x="5315949" y="5725515"/>
                  <a:pt x="5317532" y="5725515"/>
                  <a:pt x="5317532" y="5723935"/>
                </a:cubicBezTo>
                <a:cubicBezTo>
                  <a:pt x="5315949" y="5722354"/>
                  <a:pt x="5314366" y="5722354"/>
                  <a:pt x="5314366" y="5722354"/>
                </a:cubicBezTo>
                <a:cubicBezTo>
                  <a:pt x="5312784" y="5720773"/>
                  <a:pt x="5311201" y="5719192"/>
                  <a:pt x="5309618" y="5717611"/>
                </a:cubicBezTo>
                <a:cubicBezTo>
                  <a:pt x="5309618" y="5712869"/>
                  <a:pt x="5311201" y="5708126"/>
                  <a:pt x="5312784" y="5704964"/>
                </a:cubicBezTo>
                <a:cubicBezTo>
                  <a:pt x="5314366" y="5701802"/>
                  <a:pt x="5315949" y="5698641"/>
                  <a:pt x="5317532" y="5695479"/>
                </a:cubicBezTo>
                <a:cubicBezTo>
                  <a:pt x="5317532" y="5695479"/>
                  <a:pt x="5319115" y="5693898"/>
                  <a:pt x="5317532" y="5693898"/>
                </a:cubicBezTo>
                <a:cubicBezTo>
                  <a:pt x="5317532" y="5685993"/>
                  <a:pt x="5314366" y="5681251"/>
                  <a:pt x="5311201" y="5678089"/>
                </a:cubicBezTo>
                <a:cubicBezTo>
                  <a:pt x="5306452" y="5674927"/>
                  <a:pt x="5303286" y="5671765"/>
                  <a:pt x="5295371" y="5673346"/>
                </a:cubicBezTo>
                <a:cubicBezTo>
                  <a:pt x="5289039" y="5673346"/>
                  <a:pt x="5287456" y="5676508"/>
                  <a:pt x="5284290" y="5678089"/>
                </a:cubicBezTo>
                <a:cubicBezTo>
                  <a:pt x="5282707" y="5681251"/>
                  <a:pt x="5281124" y="5682831"/>
                  <a:pt x="5281124" y="5684413"/>
                </a:cubicBezTo>
                <a:cubicBezTo>
                  <a:pt x="5277959" y="5685993"/>
                  <a:pt x="5276376" y="5687574"/>
                  <a:pt x="5274793" y="5689155"/>
                </a:cubicBezTo>
                <a:cubicBezTo>
                  <a:pt x="5273210" y="5684413"/>
                  <a:pt x="5271627" y="5681251"/>
                  <a:pt x="5268461" y="5678089"/>
                </a:cubicBezTo>
                <a:cubicBezTo>
                  <a:pt x="5265295" y="5674927"/>
                  <a:pt x="5260546" y="5673346"/>
                  <a:pt x="5252631" y="5673346"/>
                </a:cubicBezTo>
                <a:cubicBezTo>
                  <a:pt x="5252631" y="5673346"/>
                  <a:pt x="5251048" y="5673346"/>
                  <a:pt x="5251048" y="5673346"/>
                </a:cubicBezTo>
                <a:cubicBezTo>
                  <a:pt x="5247882" y="5674927"/>
                  <a:pt x="5244716" y="5676508"/>
                  <a:pt x="5241551" y="5678089"/>
                </a:cubicBezTo>
                <a:cubicBezTo>
                  <a:pt x="5239968" y="5682831"/>
                  <a:pt x="5236802" y="5685993"/>
                  <a:pt x="5236802" y="5692316"/>
                </a:cubicBezTo>
                <a:cubicBezTo>
                  <a:pt x="5236802" y="5690736"/>
                  <a:pt x="5235219" y="5690736"/>
                  <a:pt x="5235219" y="5689155"/>
                </a:cubicBezTo>
                <a:cubicBezTo>
                  <a:pt x="5232053" y="5690736"/>
                  <a:pt x="5232053" y="5690736"/>
                  <a:pt x="5232053" y="5692316"/>
                </a:cubicBezTo>
                <a:cubicBezTo>
                  <a:pt x="5232053" y="5689155"/>
                  <a:pt x="5230470" y="5685993"/>
                  <a:pt x="5230470" y="5684413"/>
                </a:cubicBezTo>
                <a:cubicBezTo>
                  <a:pt x="5227304" y="5681251"/>
                  <a:pt x="5225721" y="5678089"/>
                  <a:pt x="5220972" y="5674927"/>
                </a:cubicBezTo>
                <a:cubicBezTo>
                  <a:pt x="5217806" y="5674927"/>
                  <a:pt x="5214640" y="5673346"/>
                  <a:pt x="5209891" y="5673346"/>
                </a:cubicBezTo>
                <a:cubicBezTo>
                  <a:pt x="5209891" y="5673346"/>
                  <a:pt x="5209891" y="5674927"/>
                  <a:pt x="5209891" y="5674927"/>
                </a:cubicBezTo>
                <a:cubicBezTo>
                  <a:pt x="5203560" y="5674927"/>
                  <a:pt x="5200394" y="5679670"/>
                  <a:pt x="5198811" y="5682831"/>
                </a:cubicBezTo>
                <a:cubicBezTo>
                  <a:pt x="5197228" y="5682831"/>
                  <a:pt x="5195645" y="5682831"/>
                  <a:pt x="5195645" y="5681251"/>
                </a:cubicBezTo>
                <a:cubicBezTo>
                  <a:pt x="5190896" y="5676508"/>
                  <a:pt x="5189313" y="5671765"/>
                  <a:pt x="5187730" y="5667022"/>
                </a:cubicBezTo>
                <a:cubicBezTo>
                  <a:pt x="5181398" y="5671765"/>
                  <a:pt x="5178232" y="5660699"/>
                  <a:pt x="5175066" y="5670185"/>
                </a:cubicBezTo>
                <a:cubicBezTo>
                  <a:pt x="5167152" y="5660699"/>
                  <a:pt x="5160820" y="5674927"/>
                  <a:pt x="5152905" y="5674927"/>
                </a:cubicBezTo>
                <a:cubicBezTo>
                  <a:pt x="5157654" y="5679670"/>
                  <a:pt x="5148156" y="5681251"/>
                  <a:pt x="5148156" y="5684413"/>
                </a:cubicBezTo>
                <a:cubicBezTo>
                  <a:pt x="5146573" y="5682831"/>
                  <a:pt x="5144990" y="5679670"/>
                  <a:pt x="5143407" y="5681251"/>
                </a:cubicBezTo>
                <a:cubicBezTo>
                  <a:pt x="5141824" y="5679670"/>
                  <a:pt x="5138658" y="5678089"/>
                  <a:pt x="5135492" y="5676508"/>
                </a:cubicBezTo>
                <a:cubicBezTo>
                  <a:pt x="5133910" y="5676508"/>
                  <a:pt x="5129161" y="5674927"/>
                  <a:pt x="5127578" y="5674927"/>
                </a:cubicBezTo>
                <a:cubicBezTo>
                  <a:pt x="5127578" y="5674927"/>
                  <a:pt x="5125995" y="5674927"/>
                  <a:pt x="5125995" y="5676508"/>
                </a:cubicBezTo>
                <a:cubicBezTo>
                  <a:pt x="5119663" y="5676508"/>
                  <a:pt x="5116497" y="5681251"/>
                  <a:pt x="5114914" y="5685993"/>
                </a:cubicBezTo>
                <a:cubicBezTo>
                  <a:pt x="5110165" y="5685993"/>
                  <a:pt x="5111748" y="5679670"/>
                  <a:pt x="5110165" y="5676508"/>
                </a:cubicBezTo>
                <a:cubicBezTo>
                  <a:pt x="5106999" y="5678089"/>
                  <a:pt x="5103833" y="5678089"/>
                  <a:pt x="5100667" y="5673346"/>
                </a:cubicBezTo>
                <a:cubicBezTo>
                  <a:pt x="5097502" y="5674927"/>
                  <a:pt x="5094336" y="5673346"/>
                  <a:pt x="5091170" y="5671765"/>
                </a:cubicBezTo>
                <a:cubicBezTo>
                  <a:pt x="5086421" y="5673346"/>
                  <a:pt x="5084838" y="5673346"/>
                  <a:pt x="5083255" y="5676508"/>
                </a:cubicBezTo>
                <a:cubicBezTo>
                  <a:pt x="5080089" y="5678089"/>
                  <a:pt x="5078506" y="5678089"/>
                  <a:pt x="5076923" y="5679670"/>
                </a:cubicBezTo>
                <a:cubicBezTo>
                  <a:pt x="5073757" y="5679670"/>
                  <a:pt x="5070591" y="5678089"/>
                  <a:pt x="5072174" y="5681251"/>
                </a:cubicBezTo>
                <a:cubicBezTo>
                  <a:pt x="5073757" y="5681251"/>
                  <a:pt x="5075340" y="5681251"/>
                  <a:pt x="5075340" y="5681251"/>
                </a:cubicBezTo>
                <a:cubicBezTo>
                  <a:pt x="5073757" y="5682831"/>
                  <a:pt x="5073757" y="5685993"/>
                  <a:pt x="5072174" y="5687574"/>
                </a:cubicBezTo>
                <a:cubicBezTo>
                  <a:pt x="5072174" y="5687574"/>
                  <a:pt x="5070591" y="5689155"/>
                  <a:pt x="5069008" y="5689155"/>
                </a:cubicBezTo>
                <a:cubicBezTo>
                  <a:pt x="5070591" y="5689155"/>
                  <a:pt x="5070591" y="5689155"/>
                  <a:pt x="5072174" y="5690736"/>
                </a:cubicBezTo>
                <a:cubicBezTo>
                  <a:pt x="5072174" y="5692316"/>
                  <a:pt x="5072174" y="5693898"/>
                  <a:pt x="5072174" y="5693898"/>
                </a:cubicBezTo>
                <a:cubicBezTo>
                  <a:pt x="5070591" y="5695479"/>
                  <a:pt x="5069008" y="5697059"/>
                  <a:pt x="5069008" y="5700221"/>
                </a:cubicBezTo>
                <a:cubicBezTo>
                  <a:pt x="5070591" y="5698641"/>
                  <a:pt x="5073757" y="5700221"/>
                  <a:pt x="5075340" y="5703383"/>
                </a:cubicBezTo>
                <a:cubicBezTo>
                  <a:pt x="5076923" y="5711287"/>
                  <a:pt x="5083255" y="5712869"/>
                  <a:pt x="5088004" y="5717611"/>
                </a:cubicBezTo>
                <a:cubicBezTo>
                  <a:pt x="5088004" y="5717611"/>
                  <a:pt x="5086421" y="5717611"/>
                  <a:pt x="5086421" y="5717611"/>
                </a:cubicBezTo>
                <a:cubicBezTo>
                  <a:pt x="5083255" y="5717611"/>
                  <a:pt x="5083255" y="5719192"/>
                  <a:pt x="5080089" y="5719192"/>
                </a:cubicBezTo>
                <a:cubicBezTo>
                  <a:pt x="5076923" y="5720773"/>
                  <a:pt x="5075340" y="5723935"/>
                  <a:pt x="5072174" y="5725515"/>
                </a:cubicBezTo>
                <a:cubicBezTo>
                  <a:pt x="5070591" y="5731839"/>
                  <a:pt x="5070591" y="5736581"/>
                  <a:pt x="5072174" y="5741324"/>
                </a:cubicBezTo>
                <a:cubicBezTo>
                  <a:pt x="5075340" y="5744486"/>
                  <a:pt x="5076923" y="5746067"/>
                  <a:pt x="5080089" y="5749229"/>
                </a:cubicBezTo>
                <a:cubicBezTo>
                  <a:pt x="5083255" y="5749229"/>
                  <a:pt x="5086421" y="5750809"/>
                  <a:pt x="5089587" y="5749229"/>
                </a:cubicBezTo>
                <a:cubicBezTo>
                  <a:pt x="5089587" y="5750809"/>
                  <a:pt x="5089587" y="5752391"/>
                  <a:pt x="5089587" y="5753971"/>
                </a:cubicBezTo>
                <a:cubicBezTo>
                  <a:pt x="5086421" y="5755552"/>
                  <a:pt x="5081672" y="5757134"/>
                  <a:pt x="5076923" y="5758714"/>
                </a:cubicBezTo>
                <a:cubicBezTo>
                  <a:pt x="5076923" y="5755552"/>
                  <a:pt x="5075340" y="5755552"/>
                  <a:pt x="5072174" y="5755552"/>
                </a:cubicBezTo>
                <a:cubicBezTo>
                  <a:pt x="5070591" y="5755552"/>
                  <a:pt x="5069008" y="5755552"/>
                  <a:pt x="5067425" y="5755552"/>
                </a:cubicBezTo>
                <a:cubicBezTo>
                  <a:pt x="5065842" y="5757134"/>
                  <a:pt x="5064259" y="5757134"/>
                  <a:pt x="5062676" y="5757134"/>
                </a:cubicBezTo>
                <a:cubicBezTo>
                  <a:pt x="5062676" y="5757134"/>
                  <a:pt x="5062676" y="5755552"/>
                  <a:pt x="5062676" y="5755552"/>
                </a:cubicBezTo>
                <a:cubicBezTo>
                  <a:pt x="5062676" y="5755552"/>
                  <a:pt x="5062676" y="5757134"/>
                  <a:pt x="5061094" y="5757134"/>
                </a:cubicBezTo>
                <a:cubicBezTo>
                  <a:pt x="5061094" y="5757134"/>
                  <a:pt x="5059511" y="5757134"/>
                  <a:pt x="5057928" y="5758714"/>
                </a:cubicBezTo>
                <a:cubicBezTo>
                  <a:pt x="5054762" y="5757134"/>
                  <a:pt x="5053179" y="5758714"/>
                  <a:pt x="5048430" y="5757134"/>
                </a:cubicBezTo>
                <a:cubicBezTo>
                  <a:pt x="5046847" y="5758714"/>
                  <a:pt x="5046847" y="5758714"/>
                  <a:pt x="5045264" y="5758714"/>
                </a:cubicBezTo>
                <a:cubicBezTo>
                  <a:pt x="5043681" y="5760295"/>
                  <a:pt x="5043681" y="5760295"/>
                  <a:pt x="5042098" y="5760295"/>
                </a:cubicBezTo>
                <a:cubicBezTo>
                  <a:pt x="5038932" y="5760295"/>
                  <a:pt x="5034183" y="5760295"/>
                  <a:pt x="5031017" y="5758714"/>
                </a:cubicBezTo>
                <a:cubicBezTo>
                  <a:pt x="5029434" y="5763457"/>
                  <a:pt x="5021520" y="5763457"/>
                  <a:pt x="5016771" y="5760295"/>
                </a:cubicBezTo>
                <a:cubicBezTo>
                  <a:pt x="5016771" y="5763457"/>
                  <a:pt x="5015188" y="5763457"/>
                  <a:pt x="5013605" y="5763457"/>
                </a:cubicBezTo>
                <a:cubicBezTo>
                  <a:pt x="5012022" y="5763457"/>
                  <a:pt x="5010439" y="5761876"/>
                  <a:pt x="5008856" y="5761876"/>
                </a:cubicBezTo>
                <a:cubicBezTo>
                  <a:pt x="5007273" y="5760295"/>
                  <a:pt x="5000941" y="5760295"/>
                  <a:pt x="4999358" y="5761876"/>
                </a:cubicBezTo>
                <a:cubicBezTo>
                  <a:pt x="4996192" y="5761876"/>
                  <a:pt x="4994609" y="5763457"/>
                  <a:pt x="4993026" y="5765037"/>
                </a:cubicBezTo>
                <a:cubicBezTo>
                  <a:pt x="4988278" y="5765037"/>
                  <a:pt x="4983529" y="5761876"/>
                  <a:pt x="4978780" y="5761876"/>
                </a:cubicBezTo>
                <a:cubicBezTo>
                  <a:pt x="4980363" y="5763457"/>
                  <a:pt x="4978780" y="5765037"/>
                  <a:pt x="4978780" y="5766619"/>
                </a:cubicBezTo>
                <a:cubicBezTo>
                  <a:pt x="4977197" y="5766619"/>
                  <a:pt x="4975614" y="5766619"/>
                  <a:pt x="4974031" y="5766619"/>
                </a:cubicBezTo>
                <a:cubicBezTo>
                  <a:pt x="4970865" y="5763457"/>
                  <a:pt x="4964533" y="5760295"/>
                  <a:pt x="4958201" y="5761876"/>
                </a:cubicBezTo>
                <a:cubicBezTo>
                  <a:pt x="4955035" y="5761876"/>
                  <a:pt x="4953453" y="5765037"/>
                  <a:pt x="4950287" y="5766619"/>
                </a:cubicBezTo>
                <a:cubicBezTo>
                  <a:pt x="4948704" y="5768200"/>
                  <a:pt x="4948704" y="5769780"/>
                  <a:pt x="4947121" y="5771361"/>
                </a:cubicBezTo>
                <a:cubicBezTo>
                  <a:pt x="4945538" y="5774523"/>
                  <a:pt x="4942372" y="5772942"/>
                  <a:pt x="4939206" y="5776104"/>
                </a:cubicBezTo>
                <a:cubicBezTo>
                  <a:pt x="4937623" y="5774523"/>
                  <a:pt x="4936040" y="5774523"/>
                  <a:pt x="4932874" y="5774523"/>
                </a:cubicBezTo>
                <a:cubicBezTo>
                  <a:pt x="4936040" y="5772942"/>
                  <a:pt x="4939206" y="5771361"/>
                  <a:pt x="4942372" y="5769780"/>
                </a:cubicBezTo>
                <a:cubicBezTo>
                  <a:pt x="4945538" y="5765037"/>
                  <a:pt x="4940789" y="5760295"/>
                  <a:pt x="4945538" y="5755552"/>
                </a:cubicBezTo>
                <a:cubicBezTo>
                  <a:pt x="4942372" y="5752391"/>
                  <a:pt x="4939206" y="5747648"/>
                  <a:pt x="4939206" y="5744486"/>
                </a:cubicBezTo>
                <a:cubicBezTo>
                  <a:pt x="4936040" y="5744486"/>
                  <a:pt x="4932874" y="5742906"/>
                  <a:pt x="4929708" y="5742906"/>
                </a:cubicBezTo>
                <a:cubicBezTo>
                  <a:pt x="4931291" y="5741324"/>
                  <a:pt x="4932874" y="5738163"/>
                  <a:pt x="4932874" y="5733420"/>
                </a:cubicBezTo>
                <a:cubicBezTo>
                  <a:pt x="4932874" y="5725515"/>
                  <a:pt x="4928125" y="5720773"/>
                  <a:pt x="4920210" y="5720773"/>
                </a:cubicBezTo>
                <a:cubicBezTo>
                  <a:pt x="4920210" y="5720773"/>
                  <a:pt x="4920210" y="5720773"/>
                  <a:pt x="4918627" y="5720773"/>
                </a:cubicBezTo>
                <a:cubicBezTo>
                  <a:pt x="4918627" y="5716030"/>
                  <a:pt x="4917045" y="5708126"/>
                  <a:pt x="4924959" y="5708126"/>
                </a:cubicBezTo>
                <a:cubicBezTo>
                  <a:pt x="4923376" y="5706545"/>
                  <a:pt x="4923376" y="5706545"/>
                  <a:pt x="4921793" y="5704964"/>
                </a:cubicBezTo>
                <a:cubicBezTo>
                  <a:pt x="4923376" y="5704964"/>
                  <a:pt x="4923376" y="5704964"/>
                  <a:pt x="4924959" y="5704964"/>
                </a:cubicBezTo>
                <a:cubicBezTo>
                  <a:pt x="4928125" y="5703383"/>
                  <a:pt x="4929708" y="5700221"/>
                  <a:pt x="4931291" y="5697059"/>
                </a:cubicBezTo>
                <a:cubicBezTo>
                  <a:pt x="4931291" y="5697059"/>
                  <a:pt x="4931291" y="5695479"/>
                  <a:pt x="4932874" y="5695479"/>
                </a:cubicBezTo>
                <a:cubicBezTo>
                  <a:pt x="4932874" y="5687574"/>
                  <a:pt x="4929708" y="5682831"/>
                  <a:pt x="4926542" y="5679670"/>
                </a:cubicBezTo>
                <a:cubicBezTo>
                  <a:pt x="4923376" y="5679670"/>
                  <a:pt x="4918627" y="5678089"/>
                  <a:pt x="4915462" y="5679670"/>
                </a:cubicBezTo>
                <a:cubicBezTo>
                  <a:pt x="4915462" y="5679670"/>
                  <a:pt x="4915462" y="5679670"/>
                  <a:pt x="4913879" y="5679670"/>
                </a:cubicBezTo>
                <a:cubicBezTo>
                  <a:pt x="4915462" y="5679670"/>
                  <a:pt x="4915462" y="5678089"/>
                  <a:pt x="4915462" y="5678089"/>
                </a:cubicBezTo>
                <a:cubicBezTo>
                  <a:pt x="4912296" y="5679670"/>
                  <a:pt x="4912296" y="5674927"/>
                  <a:pt x="4912296" y="5673346"/>
                </a:cubicBezTo>
                <a:cubicBezTo>
                  <a:pt x="4905964" y="5684413"/>
                  <a:pt x="4902798" y="5676508"/>
                  <a:pt x="4899632" y="5673346"/>
                </a:cubicBezTo>
                <a:cubicBezTo>
                  <a:pt x="4901215" y="5674927"/>
                  <a:pt x="4894883" y="5676508"/>
                  <a:pt x="4893300" y="5679670"/>
                </a:cubicBezTo>
                <a:cubicBezTo>
                  <a:pt x="4890134" y="5676508"/>
                  <a:pt x="4888551" y="5673346"/>
                  <a:pt x="4885385" y="5673346"/>
                </a:cubicBezTo>
                <a:cubicBezTo>
                  <a:pt x="4886968" y="5676508"/>
                  <a:pt x="4885385" y="5678089"/>
                  <a:pt x="4883802" y="5679670"/>
                </a:cubicBezTo>
                <a:cubicBezTo>
                  <a:pt x="4880637" y="5676508"/>
                  <a:pt x="4875888" y="5674927"/>
                  <a:pt x="4872722" y="5674927"/>
                </a:cubicBezTo>
                <a:cubicBezTo>
                  <a:pt x="4872722" y="5676508"/>
                  <a:pt x="4874305" y="5678089"/>
                  <a:pt x="4874305" y="5679670"/>
                </a:cubicBezTo>
                <a:cubicBezTo>
                  <a:pt x="4869556" y="5681251"/>
                  <a:pt x="4867973" y="5684413"/>
                  <a:pt x="4866390" y="5685993"/>
                </a:cubicBezTo>
                <a:cubicBezTo>
                  <a:pt x="4864807" y="5689155"/>
                  <a:pt x="4864807" y="5693898"/>
                  <a:pt x="4866390" y="5697059"/>
                </a:cubicBezTo>
                <a:cubicBezTo>
                  <a:pt x="4863224" y="5698641"/>
                  <a:pt x="4861641" y="5697059"/>
                  <a:pt x="4860058" y="5698641"/>
                </a:cubicBezTo>
                <a:cubicBezTo>
                  <a:pt x="4861641" y="5703383"/>
                  <a:pt x="4864807" y="5697059"/>
                  <a:pt x="4867973" y="5703383"/>
                </a:cubicBezTo>
                <a:cubicBezTo>
                  <a:pt x="4861641" y="5706545"/>
                  <a:pt x="4864807" y="5709707"/>
                  <a:pt x="4858475" y="5711287"/>
                </a:cubicBezTo>
                <a:cubicBezTo>
                  <a:pt x="4852143" y="5701802"/>
                  <a:pt x="4850560" y="5711287"/>
                  <a:pt x="4844229" y="5706545"/>
                </a:cubicBezTo>
                <a:cubicBezTo>
                  <a:pt x="4845812" y="5704964"/>
                  <a:pt x="4847394" y="5703383"/>
                  <a:pt x="4847394" y="5701802"/>
                </a:cubicBezTo>
                <a:cubicBezTo>
                  <a:pt x="4844229" y="5701802"/>
                  <a:pt x="4842646" y="5704964"/>
                  <a:pt x="4841063" y="5703383"/>
                </a:cubicBezTo>
                <a:cubicBezTo>
                  <a:pt x="4841063" y="5703383"/>
                  <a:pt x="4839480" y="5703383"/>
                  <a:pt x="4839480" y="5703383"/>
                </a:cubicBezTo>
                <a:cubicBezTo>
                  <a:pt x="4844229" y="5701802"/>
                  <a:pt x="4845812" y="5698641"/>
                  <a:pt x="4847394" y="5695479"/>
                </a:cubicBezTo>
                <a:cubicBezTo>
                  <a:pt x="4848977" y="5685993"/>
                  <a:pt x="4844229" y="5682831"/>
                  <a:pt x="4837897" y="5679670"/>
                </a:cubicBezTo>
                <a:cubicBezTo>
                  <a:pt x="4836314" y="5679670"/>
                  <a:pt x="4833148" y="5679670"/>
                  <a:pt x="4833148" y="5681251"/>
                </a:cubicBezTo>
                <a:cubicBezTo>
                  <a:pt x="4828399" y="5681251"/>
                  <a:pt x="4826816" y="5684413"/>
                  <a:pt x="4823650" y="5687574"/>
                </a:cubicBezTo>
                <a:cubicBezTo>
                  <a:pt x="4823650" y="5687574"/>
                  <a:pt x="4823650" y="5689155"/>
                  <a:pt x="4823650" y="5689155"/>
                </a:cubicBezTo>
                <a:cubicBezTo>
                  <a:pt x="4823650" y="5690736"/>
                  <a:pt x="4823650" y="5692316"/>
                  <a:pt x="4823650" y="5693898"/>
                </a:cubicBezTo>
                <a:cubicBezTo>
                  <a:pt x="4822067" y="5690736"/>
                  <a:pt x="4817318" y="5689155"/>
                  <a:pt x="4815735" y="5689155"/>
                </a:cubicBezTo>
                <a:cubicBezTo>
                  <a:pt x="4822067" y="5687574"/>
                  <a:pt x="4812569" y="5682831"/>
                  <a:pt x="4817318" y="5681251"/>
                </a:cubicBezTo>
                <a:cubicBezTo>
                  <a:pt x="4817318" y="5681251"/>
                  <a:pt x="4823650" y="5681251"/>
                  <a:pt x="4822067" y="5678089"/>
                </a:cubicBezTo>
                <a:cubicBezTo>
                  <a:pt x="4817318" y="5681251"/>
                  <a:pt x="4814152" y="5676508"/>
                  <a:pt x="4810986" y="5674927"/>
                </a:cubicBezTo>
                <a:cubicBezTo>
                  <a:pt x="4814152" y="5668604"/>
                  <a:pt x="4807821" y="5667022"/>
                  <a:pt x="4806238" y="5657537"/>
                </a:cubicBezTo>
                <a:cubicBezTo>
                  <a:pt x="4804655" y="5659119"/>
                  <a:pt x="4801489" y="5659119"/>
                  <a:pt x="4799906" y="5659119"/>
                </a:cubicBezTo>
                <a:cubicBezTo>
                  <a:pt x="4803072" y="5657537"/>
                  <a:pt x="4804655" y="5654376"/>
                  <a:pt x="4804655" y="5649633"/>
                </a:cubicBezTo>
                <a:cubicBezTo>
                  <a:pt x="4804655" y="5643309"/>
                  <a:pt x="4798323" y="5638566"/>
                  <a:pt x="4791991" y="5638566"/>
                </a:cubicBezTo>
                <a:cubicBezTo>
                  <a:pt x="4788825" y="5638566"/>
                  <a:pt x="4785659" y="5641728"/>
                  <a:pt x="4784076" y="5643309"/>
                </a:cubicBezTo>
                <a:cubicBezTo>
                  <a:pt x="4779327" y="5648052"/>
                  <a:pt x="4784076" y="5654376"/>
                  <a:pt x="4774579" y="5657537"/>
                </a:cubicBezTo>
                <a:cubicBezTo>
                  <a:pt x="4772996" y="5655957"/>
                  <a:pt x="4772996" y="5654376"/>
                  <a:pt x="4771413" y="5651214"/>
                </a:cubicBezTo>
                <a:cubicBezTo>
                  <a:pt x="4766664" y="5657537"/>
                  <a:pt x="4763498" y="5659119"/>
                  <a:pt x="4758749" y="5657537"/>
                </a:cubicBezTo>
                <a:cubicBezTo>
                  <a:pt x="4760332" y="5654376"/>
                  <a:pt x="4761915" y="5652794"/>
                  <a:pt x="4761915" y="5649633"/>
                </a:cubicBezTo>
                <a:cubicBezTo>
                  <a:pt x="4760332" y="5643309"/>
                  <a:pt x="4755583" y="5638566"/>
                  <a:pt x="4749251" y="5640148"/>
                </a:cubicBezTo>
                <a:cubicBezTo>
                  <a:pt x="4744502" y="5640148"/>
                  <a:pt x="4741336" y="5643309"/>
                  <a:pt x="4741336" y="5646471"/>
                </a:cubicBezTo>
                <a:cubicBezTo>
                  <a:pt x="4738171" y="5646471"/>
                  <a:pt x="4735005" y="5646471"/>
                  <a:pt x="4731839" y="5643309"/>
                </a:cubicBezTo>
                <a:cubicBezTo>
                  <a:pt x="4727090" y="5648052"/>
                  <a:pt x="4722341" y="5649633"/>
                  <a:pt x="4719175" y="5648052"/>
                </a:cubicBezTo>
                <a:cubicBezTo>
                  <a:pt x="4719175" y="5646471"/>
                  <a:pt x="4717592" y="5644891"/>
                  <a:pt x="4717592" y="5643309"/>
                </a:cubicBezTo>
                <a:cubicBezTo>
                  <a:pt x="4722341" y="5641728"/>
                  <a:pt x="4720758" y="5640148"/>
                  <a:pt x="4720758" y="5635405"/>
                </a:cubicBezTo>
                <a:cubicBezTo>
                  <a:pt x="4720758" y="5629081"/>
                  <a:pt x="4723924" y="5619596"/>
                  <a:pt x="4720758" y="5614853"/>
                </a:cubicBezTo>
                <a:cubicBezTo>
                  <a:pt x="4727090" y="5613272"/>
                  <a:pt x="4719175" y="5608530"/>
                  <a:pt x="4723924" y="5606949"/>
                </a:cubicBezTo>
                <a:cubicBezTo>
                  <a:pt x="4722341" y="5603787"/>
                  <a:pt x="4719175" y="5603787"/>
                  <a:pt x="4717592" y="5602206"/>
                </a:cubicBezTo>
                <a:cubicBezTo>
                  <a:pt x="4716009" y="5602206"/>
                  <a:pt x="4716009" y="5600626"/>
                  <a:pt x="4714426" y="5599044"/>
                </a:cubicBezTo>
                <a:cubicBezTo>
                  <a:pt x="4716009" y="5597464"/>
                  <a:pt x="4716009" y="5595883"/>
                  <a:pt x="4717592" y="5594302"/>
                </a:cubicBezTo>
                <a:cubicBezTo>
                  <a:pt x="4722341" y="5589559"/>
                  <a:pt x="4725507" y="5597464"/>
                  <a:pt x="4728673" y="5592721"/>
                </a:cubicBezTo>
                <a:cubicBezTo>
                  <a:pt x="4733422" y="5589559"/>
                  <a:pt x="4731839" y="5586398"/>
                  <a:pt x="4735005" y="5583236"/>
                </a:cubicBezTo>
                <a:cubicBezTo>
                  <a:pt x="4731839" y="5576912"/>
                  <a:pt x="4727090" y="5576912"/>
                  <a:pt x="4723924" y="5573750"/>
                </a:cubicBezTo>
                <a:cubicBezTo>
                  <a:pt x="4720758" y="5576912"/>
                  <a:pt x="4716009" y="5578493"/>
                  <a:pt x="4712843" y="5581655"/>
                </a:cubicBezTo>
                <a:cubicBezTo>
                  <a:pt x="4712843" y="5584816"/>
                  <a:pt x="4717592" y="5589559"/>
                  <a:pt x="4712843" y="5592721"/>
                </a:cubicBezTo>
                <a:cubicBezTo>
                  <a:pt x="4706511" y="5594302"/>
                  <a:pt x="4708094" y="5589559"/>
                  <a:pt x="4704928" y="5584816"/>
                </a:cubicBezTo>
                <a:cubicBezTo>
                  <a:pt x="4700180" y="5583236"/>
                  <a:pt x="4693848" y="5586398"/>
                  <a:pt x="4690682" y="5578493"/>
                </a:cubicBezTo>
                <a:cubicBezTo>
                  <a:pt x="4684350" y="5586398"/>
                  <a:pt x="4679601" y="5578493"/>
                  <a:pt x="4674852" y="5576912"/>
                </a:cubicBezTo>
                <a:cubicBezTo>
                  <a:pt x="4670103" y="5581655"/>
                  <a:pt x="4663772" y="5592721"/>
                  <a:pt x="4657440" y="5589559"/>
                </a:cubicBezTo>
                <a:cubicBezTo>
                  <a:pt x="4652691" y="5594302"/>
                  <a:pt x="4654274" y="5603787"/>
                  <a:pt x="4644776" y="5602206"/>
                </a:cubicBezTo>
                <a:cubicBezTo>
                  <a:pt x="4644776" y="5605368"/>
                  <a:pt x="4646359" y="5608530"/>
                  <a:pt x="4644776" y="5610111"/>
                </a:cubicBezTo>
                <a:cubicBezTo>
                  <a:pt x="4641610" y="5608530"/>
                  <a:pt x="4636861" y="5611692"/>
                  <a:pt x="4633695" y="5611692"/>
                </a:cubicBezTo>
                <a:cubicBezTo>
                  <a:pt x="4633695" y="5610111"/>
                  <a:pt x="4633695" y="5608530"/>
                  <a:pt x="4633695" y="5606949"/>
                </a:cubicBezTo>
                <a:cubicBezTo>
                  <a:pt x="4632112" y="5602206"/>
                  <a:pt x="4628947" y="5599044"/>
                  <a:pt x="4622615" y="5600626"/>
                </a:cubicBezTo>
                <a:cubicBezTo>
                  <a:pt x="4619449" y="5600626"/>
                  <a:pt x="4617866" y="5603787"/>
                  <a:pt x="4616283" y="5608530"/>
                </a:cubicBezTo>
                <a:cubicBezTo>
                  <a:pt x="4616283" y="5613272"/>
                  <a:pt x="4619449" y="5614853"/>
                  <a:pt x="4622615" y="5616434"/>
                </a:cubicBezTo>
                <a:cubicBezTo>
                  <a:pt x="4622615" y="5618015"/>
                  <a:pt x="4622615" y="5621177"/>
                  <a:pt x="4619449" y="5622758"/>
                </a:cubicBezTo>
                <a:cubicBezTo>
                  <a:pt x="4619449" y="5621177"/>
                  <a:pt x="4617866" y="5618015"/>
                  <a:pt x="4616283" y="5619596"/>
                </a:cubicBezTo>
                <a:cubicBezTo>
                  <a:pt x="4616283" y="5619596"/>
                  <a:pt x="4617866" y="5621177"/>
                  <a:pt x="4616283" y="5622758"/>
                </a:cubicBezTo>
                <a:cubicBezTo>
                  <a:pt x="4613117" y="5624338"/>
                  <a:pt x="4609951" y="5622758"/>
                  <a:pt x="4606785" y="5627500"/>
                </a:cubicBezTo>
                <a:cubicBezTo>
                  <a:pt x="4598870" y="5619596"/>
                  <a:pt x="4592539" y="5629081"/>
                  <a:pt x="4584624" y="5627500"/>
                </a:cubicBezTo>
                <a:cubicBezTo>
                  <a:pt x="4592539" y="5630663"/>
                  <a:pt x="4586207" y="5633824"/>
                  <a:pt x="4584624" y="5638566"/>
                </a:cubicBezTo>
                <a:cubicBezTo>
                  <a:pt x="4579875" y="5638566"/>
                  <a:pt x="4576709" y="5633824"/>
                  <a:pt x="4571960" y="5635405"/>
                </a:cubicBezTo>
                <a:cubicBezTo>
                  <a:pt x="4579875" y="5643309"/>
                  <a:pt x="4568794" y="5641728"/>
                  <a:pt x="4570377" y="5648052"/>
                </a:cubicBezTo>
                <a:cubicBezTo>
                  <a:pt x="4570377" y="5652794"/>
                  <a:pt x="4573543" y="5646471"/>
                  <a:pt x="4575126" y="5649633"/>
                </a:cubicBezTo>
                <a:cubicBezTo>
                  <a:pt x="4575126" y="5651214"/>
                  <a:pt x="4576709" y="5652794"/>
                  <a:pt x="4576709" y="5652794"/>
                </a:cubicBezTo>
                <a:cubicBezTo>
                  <a:pt x="4576709" y="5654376"/>
                  <a:pt x="4576709" y="5655957"/>
                  <a:pt x="4575126" y="5657537"/>
                </a:cubicBezTo>
                <a:cubicBezTo>
                  <a:pt x="4571960" y="5657537"/>
                  <a:pt x="4567211" y="5660699"/>
                  <a:pt x="4562462" y="5662280"/>
                </a:cubicBezTo>
                <a:cubicBezTo>
                  <a:pt x="4557714" y="5662280"/>
                  <a:pt x="4554548" y="5659119"/>
                  <a:pt x="4549799" y="5663861"/>
                </a:cubicBezTo>
                <a:cubicBezTo>
                  <a:pt x="4548216" y="5665442"/>
                  <a:pt x="4552965" y="5668604"/>
                  <a:pt x="4551382" y="5670185"/>
                </a:cubicBezTo>
                <a:cubicBezTo>
                  <a:pt x="4545050" y="5671765"/>
                  <a:pt x="4538718" y="5674927"/>
                  <a:pt x="4533969" y="5671765"/>
                </a:cubicBezTo>
                <a:cubicBezTo>
                  <a:pt x="4527637" y="5674927"/>
                  <a:pt x="4532386" y="5679670"/>
                  <a:pt x="4526054" y="5681251"/>
                </a:cubicBezTo>
                <a:cubicBezTo>
                  <a:pt x="4526054" y="5681251"/>
                  <a:pt x="4524471" y="5679670"/>
                  <a:pt x="4522888" y="5678089"/>
                </a:cubicBezTo>
                <a:cubicBezTo>
                  <a:pt x="4516557" y="5679670"/>
                  <a:pt x="4526054" y="5682831"/>
                  <a:pt x="4522888" y="5684413"/>
                </a:cubicBezTo>
                <a:cubicBezTo>
                  <a:pt x="4516557" y="5684413"/>
                  <a:pt x="4511808" y="5685993"/>
                  <a:pt x="4505476" y="5689155"/>
                </a:cubicBezTo>
                <a:cubicBezTo>
                  <a:pt x="4505476" y="5687574"/>
                  <a:pt x="4502310" y="5684413"/>
                  <a:pt x="4495978" y="5685993"/>
                </a:cubicBezTo>
                <a:cubicBezTo>
                  <a:pt x="4488063" y="5689155"/>
                  <a:pt x="4492812" y="5700221"/>
                  <a:pt x="4500727" y="5698641"/>
                </a:cubicBezTo>
                <a:cubicBezTo>
                  <a:pt x="4500727" y="5701802"/>
                  <a:pt x="4497561" y="5704964"/>
                  <a:pt x="4497561" y="5708126"/>
                </a:cubicBezTo>
                <a:cubicBezTo>
                  <a:pt x="4495978" y="5708126"/>
                  <a:pt x="4494395" y="5708126"/>
                  <a:pt x="4494395" y="5706545"/>
                </a:cubicBezTo>
                <a:cubicBezTo>
                  <a:pt x="4494395" y="5708126"/>
                  <a:pt x="4494395" y="5709707"/>
                  <a:pt x="4494395" y="5711287"/>
                </a:cubicBezTo>
                <a:cubicBezTo>
                  <a:pt x="4495978" y="5709707"/>
                  <a:pt x="4497561" y="5709707"/>
                  <a:pt x="4499144" y="5709707"/>
                </a:cubicBezTo>
                <a:cubicBezTo>
                  <a:pt x="4499144" y="5711287"/>
                  <a:pt x="4499144" y="5712869"/>
                  <a:pt x="4499144" y="5714449"/>
                </a:cubicBezTo>
                <a:cubicBezTo>
                  <a:pt x="4499144" y="5714449"/>
                  <a:pt x="4499144" y="5714449"/>
                  <a:pt x="4497561" y="5712869"/>
                </a:cubicBezTo>
                <a:cubicBezTo>
                  <a:pt x="4499144" y="5719192"/>
                  <a:pt x="4486481" y="5716030"/>
                  <a:pt x="4489646" y="5720773"/>
                </a:cubicBezTo>
                <a:cubicBezTo>
                  <a:pt x="4492812" y="5717611"/>
                  <a:pt x="4491229" y="5722354"/>
                  <a:pt x="4489646" y="5722354"/>
                </a:cubicBezTo>
                <a:cubicBezTo>
                  <a:pt x="4494395" y="5722354"/>
                  <a:pt x="4494395" y="5722354"/>
                  <a:pt x="4499144" y="5719192"/>
                </a:cubicBezTo>
                <a:cubicBezTo>
                  <a:pt x="4499144" y="5720773"/>
                  <a:pt x="4499144" y="5720773"/>
                  <a:pt x="4499144" y="5720773"/>
                </a:cubicBezTo>
                <a:cubicBezTo>
                  <a:pt x="4497561" y="5722354"/>
                  <a:pt x="4495978" y="5723935"/>
                  <a:pt x="4494395" y="5725515"/>
                </a:cubicBezTo>
                <a:cubicBezTo>
                  <a:pt x="4495978" y="5725515"/>
                  <a:pt x="4495978" y="5727096"/>
                  <a:pt x="4495978" y="5728677"/>
                </a:cubicBezTo>
                <a:cubicBezTo>
                  <a:pt x="4494395" y="5728677"/>
                  <a:pt x="4494395" y="5728677"/>
                  <a:pt x="4494395" y="5728677"/>
                </a:cubicBezTo>
                <a:cubicBezTo>
                  <a:pt x="4491229" y="5731839"/>
                  <a:pt x="4492812" y="5736581"/>
                  <a:pt x="4494395" y="5739743"/>
                </a:cubicBezTo>
                <a:cubicBezTo>
                  <a:pt x="4497561" y="5741324"/>
                  <a:pt x="4502310" y="5741324"/>
                  <a:pt x="4503893" y="5738163"/>
                </a:cubicBezTo>
                <a:cubicBezTo>
                  <a:pt x="4505476" y="5738163"/>
                  <a:pt x="4505476" y="5736581"/>
                  <a:pt x="4505476" y="5735001"/>
                </a:cubicBezTo>
                <a:cubicBezTo>
                  <a:pt x="4510225" y="5738163"/>
                  <a:pt x="4514974" y="5738163"/>
                  <a:pt x="4516557" y="5744486"/>
                </a:cubicBezTo>
                <a:cubicBezTo>
                  <a:pt x="4514974" y="5744486"/>
                  <a:pt x="4511808" y="5744486"/>
                  <a:pt x="4510225" y="5744486"/>
                </a:cubicBezTo>
                <a:cubicBezTo>
                  <a:pt x="4507059" y="5749229"/>
                  <a:pt x="4503893" y="5744486"/>
                  <a:pt x="4500727" y="5747648"/>
                </a:cubicBezTo>
                <a:cubicBezTo>
                  <a:pt x="4500727" y="5746067"/>
                  <a:pt x="4502310" y="5746067"/>
                  <a:pt x="4502310" y="5744486"/>
                </a:cubicBezTo>
                <a:cubicBezTo>
                  <a:pt x="4502310" y="5744486"/>
                  <a:pt x="4500727" y="5744486"/>
                  <a:pt x="4500727" y="5744486"/>
                </a:cubicBezTo>
                <a:cubicBezTo>
                  <a:pt x="4500727" y="5742906"/>
                  <a:pt x="4500727" y="5742906"/>
                  <a:pt x="4500727" y="5741324"/>
                </a:cubicBezTo>
                <a:cubicBezTo>
                  <a:pt x="4497561" y="5741324"/>
                  <a:pt x="4494395" y="5742906"/>
                  <a:pt x="4495978" y="5746067"/>
                </a:cubicBezTo>
                <a:cubicBezTo>
                  <a:pt x="4491229" y="5746067"/>
                  <a:pt x="4488063" y="5744486"/>
                  <a:pt x="4484898" y="5739743"/>
                </a:cubicBezTo>
                <a:cubicBezTo>
                  <a:pt x="4483315" y="5741324"/>
                  <a:pt x="4481732" y="5739743"/>
                  <a:pt x="4480149" y="5739743"/>
                </a:cubicBezTo>
                <a:cubicBezTo>
                  <a:pt x="4475400" y="5742906"/>
                  <a:pt x="4472234" y="5739743"/>
                  <a:pt x="4464319" y="5741324"/>
                </a:cubicBezTo>
                <a:cubicBezTo>
                  <a:pt x="4461153" y="5738163"/>
                  <a:pt x="4459570" y="5741324"/>
                  <a:pt x="4457987" y="5739743"/>
                </a:cubicBezTo>
                <a:cubicBezTo>
                  <a:pt x="4461153" y="5739743"/>
                  <a:pt x="4464319" y="5736581"/>
                  <a:pt x="4462736" y="5731839"/>
                </a:cubicBezTo>
                <a:cubicBezTo>
                  <a:pt x="4461153" y="5730258"/>
                  <a:pt x="4461153" y="5728677"/>
                  <a:pt x="4459570" y="5728677"/>
                </a:cubicBezTo>
                <a:cubicBezTo>
                  <a:pt x="4457987" y="5728677"/>
                  <a:pt x="4457987" y="5728677"/>
                  <a:pt x="4456404" y="5728677"/>
                </a:cubicBezTo>
                <a:cubicBezTo>
                  <a:pt x="4457987" y="5727096"/>
                  <a:pt x="4457987" y="5727096"/>
                  <a:pt x="4457987" y="5725515"/>
                </a:cubicBezTo>
                <a:cubicBezTo>
                  <a:pt x="4461153" y="5725515"/>
                  <a:pt x="4469068" y="5725515"/>
                  <a:pt x="4465902" y="5719192"/>
                </a:cubicBezTo>
                <a:cubicBezTo>
                  <a:pt x="4462736" y="5720773"/>
                  <a:pt x="4459570" y="5722354"/>
                  <a:pt x="4456404" y="5719192"/>
                </a:cubicBezTo>
                <a:cubicBezTo>
                  <a:pt x="4456404" y="5716030"/>
                  <a:pt x="4454821" y="5716030"/>
                  <a:pt x="4453238" y="5714449"/>
                </a:cubicBezTo>
                <a:cubicBezTo>
                  <a:pt x="4457987" y="5712869"/>
                  <a:pt x="4462736" y="5712869"/>
                  <a:pt x="4465902" y="5711287"/>
                </a:cubicBezTo>
                <a:cubicBezTo>
                  <a:pt x="4469068" y="5712869"/>
                  <a:pt x="4472234" y="5714449"/>
                  <a:pt x="4473817" y="5716030"/>
                </a:cubicBezTo>
                <a:cubicBezTo>
                  <a:pt x="4478566" y="5714449"/>
                  <a:pt x="4481732" y="5711287"/>
                  <a:pt x="4480149" y="5708126"/>
                </a:cubicBezTo>
                <a:cubicBezTo>
                  <a:pt x="4469068" y="5704964"/>
                  <a:pt x="4459570" y="5709707"/>
                  <a:pt x="4446907" y="5706545"/>
                </a:cubicBezTo>
                <a:cubicBezTo>
                  <a:pt x="4446907" y="5706545"/>
                  <a:pt x="4446907" y="5704964"/>
                  <a:pt x="4446907" y="5704964"/>
                </a:cubicBezTo>
                <a:cubicBezTo>
                  <a:pt x="4442158" y="5708126"/>
                  <a:pt x="4438992" y="5701802"/>
                  <a:pt x="4434243" y="5700221"/>
                </a:cubicBezTo>
                <a:cubicBezTo>
                  <a:pt x="4426328" y="5703383"/>
                  <a:pt x="4419996" y="5701802"/>
                  <a:pt x="4413665" y="5700221"/>
                </a:cubicBezTo>
                <a:cubicBezTo>
                  <a:pt x="4413665" y="5700221"/>
                  <a:pt x="4413665" y="5700221"/>
                  <a:pt x="4413665" y="5701802"/>
                </a:cubicBezTo>
                <a:cubicBezTo>
                  <a:pt x="4412082" y="5701802"/>
                  <a:pt x="4410499" y="5701802"/>
                  <a:pt x="4408916" y="5701802"/>
                </a:cubicBezTo>
                <a:cubicBezTo>
                  <a:pt x="4408916" y="5698641"/>
                  <a:pt x="4407333" y="5695479"/>
                  <a:pt x="4408916" y="5692316"/>
                </a:cubicBezTo>
                <a:cubicBezTo>
                  <a:pt x="4410499" y="5692316"/>
                  <a:pt x="4410499" y="5692316"/>
                  <a:pt x="4410499" y="5692316"/>
                </a:cubicBezTo>
                <a:cubicBezTo>
                  <a:pt x="4410499" y="5695479"/>
                  <a:pt x="4412082" y="5697059"/>
                  <a:pt x="4415247" y="5697059"/>
                </a:cubicBezTo>
                <a:cubicBezTo>
                  <a:pt x="4418413" y="5697059"/>
                  <a:pt x="4419996" y="5695479"/>
                  <a:pt x="4419996" y="5690736"/>
                </a:cubicBezTo>
                <a:cubicBezTo>
                  <a:pt x="4419996" y="5685993"/>
                  <a:pt x="4410499" y="5684413"/>
                  <a:pt x="4410499" y="5690736"/>
                </a:cubicBezTo>
                <a:cubicBezTo>
                  <a:pt x="4410499" y="5690736"/>
                  <a:pt x="4408916" y="5690736"/>
                  <a:pt x="4408916" y="5690736"/>
                </a:cubicBezTo>
                <a:cubicBezTo>
                  <a:pt x="4408916" y="5690736"/>
                  <a:pt x="4408916" y="5692316"/>
                  <a:pt x="4408916" y="5692316"/>
                </a:cubicBezTo>
                <a:cubicBezTo>
                  <a:pt x="4407333" y="5693898"/>
                  <a:pt x="4405750" y="5693898"/>
                  <a:pt x="4405750" y="5692316"/>
                </a:cubicBezTo>
                <a:cubicBezTo>
                  <a:pt x="4407333" y="5692316"/>
                  <a:pt x="4408916" y="5692316"/>
                  <a:pt x="4407333" y="5689155"/>
                </a:cubicBezTo>
                <a:cubicBezTo>
                  <a:pt x="4405750" y="5690736"/>
                  <a:pt x="4404167" y="5690736"/>
                  <a:pt x="4402584" y="5690736"/>
                </a:cubicBezTo>
                <a:cubicBezTo>
                  <a:pt x="4405750" y="5682831"/>
                  <a:pt x="4396252" y="5687574"/>
                  <a:pt x="4397835" y="5679670"/>
                </a:cubicBezTo>
                <a:cubicBezTo>
                  <a:pt x="4394669" y="5682831"/>
                  <a:pt x="4391503" y="5682831"/>
                  <a:pt x="4389920" y="5681251"/>
                </a:cubicBezTo>
                <a:cubicBezTo>
                  <a:pt x="4389920" y="5681251"/>
                  <a:pt x="4389920" y="5679670"/>
                  <a:pt x="4391503" y="5679670"/>
                </a:cubicBezTo>
                <a:cubicBezTo>
                  <a:pt x="4397835" y="5676508"/>
                  <a:pt x="4405750" y="5679670"/>
                  <a:pt x="4415247" y="5681251"/>
                </a:cubicBezTo>
                <a:cubicBezTo>
                  <a:pt x="4419996" y="5674927"/>
                  <a:pt x="4418413" y="5657537"/>
                  <a:pt x="4405750" y="5660699"/>
                </a:cubicBezTo>
                <a:cubicBezTo>
                  <a:pt x="4402584" y="5651214"/>
                  <a:pt x="4410499" y="5651214"/>
                  <a:pt x="4408916" y="5641728"/>
                </a:cubicBezTo>
                <a:cubicBezTo>
                  <a:pt x="4399418" y="5640148"/>
                  <a:pt x="4397835" y="5648052"/>
                  <a:pt x="4399418" y="5657537"/>
                </a:cubicBezTo>
                <a:cubicBezTo>
                  <a:pt x="4391503" y="5652794"/>
                  <a:pt x="4386754" y="5665442"/>
                  <a:pt x="4385171" y="5657537"/>
                </a:cubicBezTo>
                <a:cubicBezTo>
                  <a:pt x="4378840" y="5655957"/>
                  <a:pt x="4380422" y="5671765"/>
                  <a:pt x="4388337" y="5667022"/>
                </a:cubicBezTo>
                <a:cubicBezTo>
                  <a:pt x="4385171" y="5673346"/>
                  <a:pt x="4388337" y="5673346"/>
                  <a:pt x="4386754" y="5679670"/>
                </a:cubicBezTo>
                <a:cubicBezTo>
                  <a:pt x="4385171" y="5679670"/>
                  <a:pt x="4385171" y="5679670"/>
                  <a:pt x="4385171" y="5681251"/>
                </a:cubicBezTo>
                <a:cubicBezTo>
                  <a:pt x="4382005" y="5678089"/>
                  <a:pt x="4378840" y="5676508"/>
                  <a:pt x="4375674" y="5673346"/>
                </a:cubicBezTo>
                <a:cubicBezTo>
                  <a:pt x="4372508" y="5681251"/>
                  <a:pt x="4364593" y="5676508"/>
                  <a:pt x="4359844" y="5676508"/>
                </a:cubicBezTo>
                <a:cubicBezTo>
                  <a:pt x="4361427" y="5679670"/>
                  <a:pt x="4361427" y="5681251"/>
                  <a:pt x="4358261" y="5682831"/>
                </a:cubicBezTo>
                <a:cubicBezTo>
                  <a:pt x="4355095" y="5682831"/>
                  <a:pt x="4350346" y="5684413"/>
                  <a:pt x="4347180" y="5682831"/>
                </a:cubicBezTo>
                <a:cubicBezTo>
                  <a:pt x="4340849" y="5676508"/>
                  <a:pt x="4345597" y="5671765"/>
                  <a:pt x="4342432" y="5665442"/>
                </a:cubicBezTo>
                <a:cubicBezTo>
                  <a:pt x="4339266" y="5663861"/>
                  <a:pt x="4337683" y="5663861"/>
                  <a:pt x="4339266" y="5662280"/>
                </a:cubicBezTo>
                <a:cubicBezTo>
                  <a:pt x="4334517" y="5663861"/>
                  <a:pt x="4329768" y="5660699"/>
                  <a:pt x="4325019" y="5660699"/>
                </a:cubicBezTo>
                <a:cubicBezTo>
                  <a:pt x="4326602" y="5662280"/>
                  <a:pt x="4326602" y="5662280"/>
                  <a:pt x="4326602" y="5662280"/>
                </a:cubicBezTo>
                <a:cubicBezTo>
                  <a:pt x="4317104" y="5662280"/>
                  <a:pt x="4307606" y="5655957"/>
                  <a:pt x="4294943" y="5652794"/>
                </a:cubicBezTo>
                <a:cubicBezTo>
                  <a:pt x="4293360" y="5651214"/>
                  <a:pt x="4293360" y="5649633"/>
                  <a:pt x="4293360" y="5649633"/>
                </a:cubicBezTo>
                <a:cubicBezTo>
                  <a:pt x="4291777" y="5648052"/>
                  <a:pt x="4291777" y="5646471"/>
                  <a:pt x="4288611" y="5646471"/>
                </a:cubicBezTo>
                <a:cubicBezTo>
                  <a:pt x="4287028" y="5646471"/>
                  <a:pt x="4287028" y="5646471"/>
                  <a:pt x="4287028" y="5648052"/>
                </a:cubicBezTo>
                <a:cubicBezTo>
                  <a:pt x="4283862" y="5648052"/>
                  <a:pt x="4282279" y="5646471"/>
                  <a:pt x="4280696" y="5638566"/>
                </a:cubicBezTo>
                <a:cubicBezTo>
                  <a:pt x="4271198" y="5648052"/>
                  <a:pt x="4241122" y="5640148"/>
                  <a:pt x="4233208" y="5629081"/>
                </a:cubicBezTo>
                <a:cubicBezTo>
                  <a:pt x="4223710" y="5627500"/>
                  <a:pt x="4228459" y="5630663"/>
                  <a:pt x="4228459" y="5635405"/>
                </a:cubicBezTo>
                <a:cubicBezTo>
                  <a:pt x="4222127" y="5632243"/>
                  <a:pt x="4214212" y="5629081"/>
                  <a:pt x="4212629" y="5641728"/>
                </a:cubicBezTo>
                <a:cubicBezTo>
                  <a:pt x="4203131" y="5641728"/>
                  <a:pt x="4195217" y="5632243"/>
                  <a:pt x="4182553" y="5640148"/>
                </a:cubicBezTo>
                <a:cubicBezTo>
                  <a:pt x="4169889" y="5632243"/>
                  <a:pt x="4150894" y="5630663"/>
                  <a:pt x="4130315" y="5635405"/>
                </a:cubicBezTo>
                <a:cubicBezTo>
                  <a:pt x="4103405" y="5624338"/>
                  <a:pt x="4081244" y="5627500"/>
                  <a:pt x="4049585" y="5630663"/>
                </a:cubicBezTo>
                <a:cubicBezTo>
                  <a:pt x="4046419" y="5627500"/>
                  <a:pt x="4036921" y="5630663"/>
                  <a:pt x="4040087" y="5621177"/>
                </a:cubicBezTo>
                <a:cubicBezTo>
                  <a:pt x="4033755" y="5619596"/>
                  <a:pt x="4033755" y="5624338"/>
                  <a:pt x="4033755" y="5627500"/>
                </a:cubicBezTo>
                <a:cubicBezTo>
                  <a:pt x="4006846" y="5624338"/>
                  <a:pt x="3992599" y="5622758"/>
                  <a:pt x="3960940" y="5619596"/>
                </a:cubicBezTo>
                <a:cubicBezTo>
                  <a:pt x="3951442" y="5618015"/>
                  <a:pt x="3964106" y="5613272"/>
                  <a:pt x="3960940" y="5606949"/>
                </a:cubicBezTo>
                <a:cubicBezTo>
                  <a:pt x="3949859" y="5605368"/>
                  <a:pt x="3941944" y="5600626"/>
                  <a:pt x="3932447" y="5605368"/>
                </a:cubicBezTo>
                <a:cubicBezTo>
                  <a:pt x="3935613" y="5611692"/>
                  <a:pt x="3951442" y="5606949"/>
                  <a:pt x="3951442" y="5616434"/>
                </a:cubicBezTo>
                <a:cubicBezTo>
                  <a:pt x="3951442" y="5625920"/>
                  <a:pt x="3935613" y="5618015"/>
                  <a:pt x="3929281" y="5616434"/>
                </a:cubicBezTo>
                <a:cubicBezTo>
                  <a:pt x="3922949" y="5614853"/>
                  <a:pt x="3913451" y="5619596"/>
                  <a:pt x="3908702" y="5611692"/>
                </a:cubicBezTo>
                <a:cubicBezTo>
                  <a:pt x="3881792" y="5606949"/>
                  <a:pt x="3856465" y="5613272"/>
                  <a:pt x="3837469" y="5603787"/>
                </a:cubicBezTo>
                <a:cubicBezTo>
                  <a:pt x="3831137" y="5605368"/>
                  <a:pt x="3812142" y="5611692"/>
                  <a:pt x="3807393" y="5603787"/>
                </a:cubicBezTo>
                <a:cubicBezTo>
                  <a:pt x="3799478" y="5600626"/>
                  <a:pt x="3801061" y="5610111"/>
                  <a:pt x="3794729" y="5610111"/>
                </a:cubicBezTo>
                <a:cubicBezTo>
                  <a:pt x="3789981" y="5608530"/>
                  <a:pt x="3796312" y="5605368"/>
                  <a:pt x="3794729" y="5600626"/>
                </a:cubicBezTo>
                <a:cubicBezTo>
                  <a:pt x="3751990" y="5610111"/>
                  <a:pt x="3695003" y="5581655"/>
                  <a:pt x="3657012" y="5597464"/>
                </a:cubicBezTo>
                <a:cubicBezTo>
                  <a:pt x="3638017" y="5589559"/>
                  <a:pt x="3617438" y="5592721"/>
                  <a:pt x="3598443" y="5589559"/>
                </a:cubicBezTo>
                <a:cubicBezTo>
                  <a:pt x="3593694" y="5587978"/>
                  <a:pt x="3593694" y="5592721"/>
                  <a:pt x="3588945" y="5592721"/>
                </a:cubicBezTo>
                <a:cubicBezTo>
                  <a:pt x="3568367" y="5589559"/>
                  <a:pt x="3552537" y="5597464"/>
                  <a:pt x="3527210" y="5587978"/>
                </a:cubicBezTo>
                <a:cubicBezTo>
                  <a:pt x="3470223" y="5592721"/>
                  <a:pt x="3372080" y="5580073"/>
                  <a:pt x="3311928" y="5573750"/>
                </a:cubicBezTo>
                <a:cubicBezTo>
                  <a:pt x="3311928" y="5584816"/>
                  <a:pt x="3316677" y="5576912"/>
                  <a:pt x="3327757" y="5581655"/>
                </a:cubicBezTo>
                <a:cubicBezTo>
                  <a:pt x="3332506" y="5580073"/>
                  <a:pt x="3332506" y="5584816"/>
                  <a:pt x="3337255" y="5584816"/>
                </a:cubicBezTo>
                <a:cubicBezTo>
                  <a:pt x="3343587" y="5584816"/>
                  <a:pt x="3349919" y="5584816"/>
                  <a:pt x="3354668" y="5586398"/>
                </a:cubicBezTo>
                <a:cubicBezTo>
                  <a:pt x="3356251" y="5586398"/>
                  <a:pt x="3359417" y="5586398"/>
                  <a:pt x="3359417" y="5587978"/>
                </a:cubicBezTo>
                <a:cubicBezTo>
                  <a:pt x="3372080" y="5584816"/>
                  <a:pt x="3378412" y="5586398"/>
                  <a:pt x="3392659" y="5592721"/>
                </a:cubicBezTo>
                <a:cubicBezTo>
                  <a:pt x="3402156" y="5592721"/>
                  <a:pt x="3411654" y="5592721"/>
                  <a:pt x="3422735" y="5592721"/>
                </a:cubicBezTo>
                <a:cubicBezTo>
                  <a:pt x="3446479" y="5602206"/>
                  <a:pt x="3470223" y="5592721"/>
                  <a:pt x="3487636" y="5603787"/>
                </a:cubicBezTo>
                <a:cubicBezTo>
                  <a:pt x="3509797" y="5599044"/>
                  <a:pt x="3531959" y="5606949"/>
                  <a:pt x="3558869" y="5602206"/>
                </a:cubicBezTo>
                <a:cubicBezTo>
                  <a:pt x="3563618" y="5602206"/>
                  <a:pt x="3560452" y="5605368"/>
                  <a:pt x="3558869" y="5605368"/>
                </a:cubicBezTo>
                <a:cubicBezTo>
                  <a:pt x="3563618" y="5611692"/>
                  <a:pt x="3576282" y="5600626"/>
                  <a:pt x="3582613" y="5599044"/>
                </a:cubicBezTo>
                <a:cubicBezTo>
                  <a:pt x="3585779" y="5603787"/>
                  <a:pt x="3598443" y="5600626"/>
                  <a:pt x="3598443" y="5608530"/>
                </a:cubicBezTo>
                <a:cubicBezTo>
                  <a:pt x="3606358" y="5608530"/>
                  <a:pt x="3612690" y="5603787"/>
                  <a:pt x="3617438" y="5610111"/>
                </a:cubicBezTo>
                <a:cubicBezTo>
                  <a:pt x="3630102" y="5605368"/>
                  <a:pt x="3634851" y="5610111"/>
                  <a:pt x="3647515" y="5610111"/>
                </a:cubicBezTo>
                <a:cubicBezTo>
                  <a:pt x="3653846" y="5610111"/>
                  <a:pt x="3660178" y="5606949"/>
                  <a:pt x="3663344" y="5606949"/>
                </a:cubicBezTo>
                <a:cubicBezTo>
                  <a:pt x="3677591" y="5608530"/>
                  <a:pt x="3683923" y="5616434"/>
                  <a:pt x="3702918" y="5611692"/>
                </a:cubicBezTo>
                <a:cubicBezTo>
                  <a:pt x="3713999" y="5618015"/>
                  <a:pt x="3740909" y="5610111"/>
                  <a:pt x="3745658" y="5621177"/>
                </a:cubicBezTo>
                <a:cubicBezTo>
                  <a:pt x="3747241" y="5616434"/>
                  <a:pt x="3761487" y="5622758"/>
                  <a:pt x="3761487" y="5616434"/>
                </a:cubicBezTo>
                <a:cubicBezTo>
                  <a:pt x="3796312" y="5625920"/>
                  <a:pt x="3818474" y="5627500"/>
                  <a:pt x="3846967" y="5630663"/>
                </a:cubicBezTo>
                <a:cubicBezTo>
                  <a:pt x="3846967" y="5627500"/>
                  <a:pt x="3846967" y="5625920"/>
                  <a:pt x="3846967" y="5624338"/>
                </a:cubicBezTo>
                <a:cubicBezTo>
                  <a:pt x="3851716" y="5627500"/>
                  <a:pt x="3853299" y="5633824"/>
                  <a:pt x="3859631" y="5627500"/>
                </a:cubicBezTo>
                <a:cubicBezTo>
                  <a:pt x="3862797" y="5633824"/>
                  <a:pt x="3869128" y="5635405"/>
                  <a:pt x="3875460" y="5636986"/>
                </a:cubicBezTo>
                <a:cubicBezTo>
                  <a:pt x="3859631" y="5651214"/>
                  <a:pt x="3835886" y="5632243"/>
                  <a:pt x="3813725" y="5640148"/>
                </a:cubicBezTo>
                <a:cubicBezTo>
                  <a:pt x="3777317" y="5630663"/>
                  <a:pt x="3737743" y="5638566"/>
                  <a:pt x="3699752" y="5640148"/>
                </a:cubicBezTo>
                <a:cubicBezTo>
                  <a:pt x="3679174" y="5632243"/>
                  <a:pt x="3679174" y="5636986"/>
                  <a:pt x="3657012" y="5633824"/>
                </a:cubicBezTo>
                <a:cubicBezTo>
                  <a:pt x="3653846" y="5632243"/>
                  <a:pt x="3653846" y="5629081"/>
                  <a:pt x="3653846" y="5625920"/>
                </a:cubicBezTo>
                <a:cubicBezTo>
                  <a:pt x="3588945" y="5619596"/>
                  <a:pt x="3519295" y="5621177"/>
                  <a:pt x="3470223" y="5613272"/>
                </a:cubicBezTo>
                <a:cubicBezTo>
                  <a:pt x="3448062" y="5616434"/>
                  <a:pt x="3436981" y="5621177"/>
                  <a:pt x="3414820" y="5614853"/>
                </a:cubicBezTo>
                <a:cubicBezTo>
                  <a:pt x="3387910" y="5624338"/>
                  <a:pt x="3354668" y="5616434"/>
                  <a:pt x="3319843" y="5613272"/>
                </a:cubicBezTo>
                <a:cubicBezTo>
                  <a:pt x="3304013" y="5611692"/>
                  <a:pt x="3285018" y="5611692"/>
                  <a:pt x="3270771" y="5608530"/>
                </a:cubicBezTo>
                <a:cubicBezTo>
                  <a:pt x="3243861" y="5605368"/>
                  <a:pt x="3215368" y="5608530"/>
                  <a:pt x="3194789" y="5606949"/>
                </a:cubicBezTo>
                <a:cubicBezTo>
                  <a:pt x="3194789" y="5606949"/>
                  <a:pt x="3194789" y="5606949"/>
                  <a:pt x="3193206" y="5606949"/>
                </a:cubicBezTo>
                <a:cubicBezTo>
                  <a:pt x="3183708" y="5605368"/>
                  <a:pt x="3175794" y="5603787"/>
                  <a:pt x="3169462" y="5600626"/>
                </a:cubicBezTo>
                <a:cubicBezTo>
                  <a:pt x="3161547" y="5603787"/>
                  <a:pt x="3152050" y="5600626"/>
                  <a:pt x="3144135" y="5600626"/>
                </a:cubicBezTo>
                <a:cubicBezTo>
                  <a:pt x="3134637" y="5600626"/>
                  <a:pt x="3120390" y="5606949"/>
                  <a:pt x="3114058" y="5595883"/>
                </a:cubicBezTo>
                <a:cubicBezTo>
                  <a:pt x="3102978" y="5603787"/>
                  <a:pt x="3093480" y="5599044"/>
                  <a:pt x="3082400" y="5602206"/>
                </a:cubicBezTo>
                <a:cubicBezTo>
                  <a:pt x="3066570" y="5599044"/>
                  <a:pt x="3063404" y="5592721"/>
                  <a:pt x="3049157" y="5599044"/>
                </a:cubicBezTo>
                <a:cubicBezTo>
                  <a:pt x="3034911" y="5587978"/>
                  <a:pt x="3017498" y="5599044"/>
                  <a:pt x="3012749" y="5584816"/>
                </a:cubicBezTo>
                <a:cubicBezTo>
                  <a:pt x="3009583" y="5587978"/>
                  <a:pt x="3006417" y="5592721"/>
                  <a:pt x="3003251" y="5597464"/>
                </a:cubicBezTo>
                <a:cubicBezTo>
                  <a:pt x="2979507" y="5597464"/>
                  <a:pt x="2954180" y="5592721"/>
                  <a:pt x="2928853" y="5595883"/>
                </a:cubicBezTo>
                <a:cubicBezTo>
                  <a:pt x="2965261" y="5606949"/>
                  <a:pt x="2996920" y="5606949"/>
                  <a:pt x="3033328" y="5603787"/>
                </a:cubicBezTo>
                <a:cubicBezTo>
                  <a:pt x="3036494" y="5608530"/>
                  <a:pt x="3042826" y="5610111"/>
                  <a:pt x="3045992" y="5614853"/>
                </a:cubicBezTo>
                <a:cubicBezTo>
                  <a:pt x="3053906" y="5616434"/>
                  <a:pt x="3052323" y="5608530"/>
                  <a:pt x="3058655" y="5608530"/>
                </a:cubicBezTo>
                <a:cubicBezTo>
                  <a:pt x="3106144" y="5613272"/>
                  <a:pt x="3145718" y="5608530"/>
                  <a:pt x="3175794" y="5616434"/>
                </a:cubicBezTo>
                <a:cubicBezTo>
                  <a:pt x="3183708" y="5618015"/>
                  <a:pt x="3185291" y="5614853"/>
                  <a:pt x="3190040" y="5614853"/>
                </a:cubicBezTo>
                <a:cubicBezTo>
                  <a:pt x="3202704" y="5618015"/>
                  <a:pt x="3207453" y="5613272"/>
                  <a:pt x="3218533" y="5621177"/>
                </a:cubicBezTo>
                <a:cubicBezTo>
                  <a:pt x="3248610" y="5611692"/>
                  <a:pt x="3285018" y="5624338"/>
                  <a:pt x="3304013" y="5619596"/>
                </a:cubicBezTo>
                <a:cubicBezTo>
                  <a:pt x="3324592" y="5622758"/>
                  <a:pt x="3345170" y="5629081"/>
                  <a:pt x="3365748" y="5627500"/>
                </a:cubicBezTo>
                <a:cubicBezTo>
                  <a:pt x="3370497" y="5627500"/>
                  <a:pt x="3372080" y="5624338"/>
                  <a:pt x="3375246" y="5624338"/>
                </a:cubicBezTo>
                <a:cubicBezTo>
                  <a:pt x="3389493" y="5624338"/>
                  <a:pt x="3403739" y="5632243"/>
                  <a:pt x="3417986" y="5629081"/>
                </a:cubicBezTo>
                <a:cubicBezTo>
                  <a:pt x="3425901" y="5630663"/>
                  <a:pt x="3427484" y="5638566"/>
                  <a:pt x="3436981" y="5638566"/>
                </a:cubicBezTo>
                <a:cubicBezTo>
                  <a:pt x="3433816" y="5633824"/>
                  <a:pt x="3436981" y="5633824"/>
                  <a:pt x="3436981" y="5629081"/>
                </a:cubicBezTo>
                <a:cubicBezTo>
                  <a:pt x="3441730" y="5638566"/>
                  <a:pt x="3446479" y="5627500"/>
                  <a:pt x="3448062" y="5638566"/>
                </a:cubicBezTo>
                <a:cubicBezTo>
                  <a:pt x="3460726" y="5641728"/>
                  <a:pt x="3467058" y="5636986"/>
                  <a:pt x="3476555" y="5646471"/>
                </a:cubicBezTo>
                <a:cubicBezTo>
                  <a:pt x="3482887" y="5643309"/>
                  <a:pt x="3476555" y="5640148"/>
                  <a:pt x="3476555" y="5635405"/>
                </a:cubicBezTo>
                <a:cubicBezTo>
                  <a:pt x="3505049" y="5633824"/>
                  <a:pt x="3533542" y="5641728"/>
                  <a:pt x="3546205" y="5636986"/>
                </a:cubicBezTo>
                <a:cubicBezTo>
                  <a:pt x="3550954" y="5644891"/>
                  <a:pt x="3555703" y="5640148"/>
                  <a:pt x="3558869" y="5644891"/>
                </a:cubicBezTo>
                <a:cubicBezTo>
                  <a:pt x="3576282" y="5636986"/>
                  <a:pt x="3587362" y="5648052"/>
                  <a:pt x="3604775" y="5641728"/>
                </a:cubicBezTo>
                <a:cubicBezTo>
                  <a:pt x="3606358" y="5646471"/>
                  <a:pt x="3617438" y="5643309"/>
                  <a:pt x="3617438" y="5648052"/>
                </a:cubicBezTo>
                <a:cubicBezTo>
                  <a:pt x="3638017" y="5644891"/>
                  <a:pt x="3649098" y="5649633"/>
                  <a:pt x="3672842" y="5655957"/>
                </a:cubicBezTo>
                <a:cubicBezTo>
                  <a:pt x="3693420" y="5654376"/>
                  <a:pt x="3704501" y="5659119"/>
                  <a:pt x="3728245" y="5663861"/>
                </a:cubicBezTo>
                <a:cubicBezTo>
                  <a:pt x="3748824" y="5662280"/>
                  <a:pt x="3769402" y="5662280"/>
                  <a:pt x="3789981" y="5662280"/>
                </a:cubicBezTo>
                <a:cubicBezTo>
                  <a:pt x="3793147" y="5663861"/>
                  <a:pt x="3794729" y="5668604"/>
                  <a:pt x="3796312" y="5671765"/>
                </a:cubicBezTo>
                <a:cubicBezTo>
                  <a:pt x="3829555" y="5673346"/>
                  <a:pt x="3859631" y="5690736"/>
                  <a:pt x="3894456" y="5679670"/>
                </a:cubicBezTo>
                <a:cubicBezTo>
                  <a:pt x="3927698" y="5687574"/>
                  <a:pt x="3965689" y="5685993"/>
                  <a:pt x="3989433" y="5693898"/>
                </a:cubicBezTo>
                <a:cubicBezTo>
                  <a:pt x="3989433" y="5697059"/>
                  <a:pt x="3989433" y="5695479"/>
                  <a:pt x="3991016" y="5698641"/>
                </a:cubicBezTo>
                <a:cubicBezTo>
                  <a:pt x="3992599" y="5698641"/>
                  <a:pt x="3995765" y="5698641"/>
                  <a:pt x="3997348" y="5698641"/>
                </a:cubicBezTo>
                <a:cubicBezTo>
                  <a:pt x="3998931" y="5698641"/>
                  <a:pt x="3997348" y="5697059"/>
                  <a:pt x="3998931" y="5697059"/>
                </a:cubicBezTo>
                <a:cubicBezTo>
                  <a:pt x="3998931" y="5698641"/>
                  <a:pt x="4003680" y="5697059"/>
                  <a:pt x="4000514" y="5697059"/>
                </a:cubicBezTo>
                <a:cubicBezTo>
                  <a:pt x="3998931" y="5697059"/>
                  <a:pt x="3998931" y="5695479"/>
                  <a:pt x="3998931" y="5695479"/>
                </a:cubicBezTo>
                <a:cubicBezTo>
                  <a:pt x="4000514" y="5695479"/>
                  <a:pt x="4003680" y="5695479"/>
                  <a:pt x="4005263" y="5695479"/>
                </a:cubicBezTo>
                <a:cubicBezTo>
                  <a:pt x="4005263" y="5697059"/>
                  <a:pt x="4005263" y="5697059"/>
                  <a:pt x="4003680" y="5697059"/>
                </a:cubicBezTo>
                <a:cubicBezTo>
                  <a:pt x="4006846" y="5698641"/>
                  <a:pt x="4008429" y="5697059"/>
                  <a:pt x="4008429" y="5695479"/>
                </a:cubicBezTo>
                <a:cubicBezTo>
                  <a:pt x="4013177" y="5695479"/>
                  <a:pt x="4019508" y="5695479"/>
                  <a:pt x="4025840" y="5695479"/>
                </a:cubicBezTo>
                <a:cubicBezTo>
                  <a:pt x="4030589" y="5695479"/>
                  <a:pt x="4030589" y="5698641"/>
                  <a:pt x="4035338" y="5698641"/>
                </a:cubicBezTo>
                <a:cubicBezTo>
                  <a:pt x="4038504" y="5700221"/>
                  <a:pt x="4041670" y="5700221"/>
                  <a:pt x="4046419" y="5700221"/>
                </a:cubicBezTo>
                <a:cubicBezTo>
                  <a:pt x="4049585" y="5700221"/>
                  <a:pt x="4054333" y="5701802"/>
                  <a:pt x="4059082" y="5701802"/>
                </a:cubicBezTo>
                <a:cubicBezTo>
                  <a:pt x="4060665" y="5706545"/>
                  <a:pt x="4065414" y="5708126"/>
                  <a:pt x="4066997" y="5712869"/>
                </a:cubicBezTo>
                <a:cubicBezTo>
                  <a:pt x="4070163" y="5712869"/>
                  <a:pt x="4073329" y="5712869"/>
                  <a:pt x="4076495" y="5712869"/>
                </a:cubicBezTo>
                <a:cubicBezTo>
                  <a:pt x="4078078" y="5714449"/>
                  <a:pt x="4079661" y="5714449"/>
                  <a:pt x="4078078" y="5716030"/>
                </a:cubicBezTo>
                <a:cubicBezTo>
                  <a:pt x="4087575" y="5717611"/>
                  <a:pt x="4093907" y="5719192"/>
                  <a:pt x="4101822" y="5717611"/>
                </a:cubicBezTo>
                <a:cubicBezTo>
                  <a:pt x="4101822" y="5717611"/>
                  <a:pt x="4103405" y="5719192"/>
                  <a:pt x="4103405" y="5720773"/>
                </a:cubicBezTo>
                <a:cubicBezTo>
                  <a:pt x="4103405" y="5720773"/>
                  <a:pt x="4103405" y="5722354"/>
                  <a:pt x="4103405" y="5722354"/>
                </a:cubicBezTo>
                <a:cubicBezTo>
                  <a:pt x="4103405" y="5722354"/>
                  <a:pt x="4104988" y="5722354"/>
                  <a:pt x="4104988" y="5723935"/>
                </a:cubicBezTo>
                <a:cubicBezTo>
                  <a:pt x="4097073" y="5722354"/>
                  <a:pt x="4087575" y="5722354"/>
                  <a:pt x="4076495" y="5722354"/>
                </a:cubicBezTo>
                <a:cubicBezTo>
                  <a:pt x="4085993" y="5733420"/>
                  <a:pt x="4097073" y="5727096"/>
                  <a:pt x="4109737" y="5736581"/>
                </a:cubicBezTo>
                <a:cubicBezTo>
                  <a:pt x="4114486" y="5736581"/>
                  <a:pt x="4117652" y="5738163"/>
                  <a:pt x="4119235" y="5733420"/>
                </a:cubicBezTo>
                <a:cubicBezTo>
                  <a:pt x="4119235" y="5735001"/>
                  <a:pt x="4120818" y="5735001"/>
                  <a:pt x="4122401" y="5735001"/>
                </a:cubicBezTo>
                <a:cubicBezTo>
                  <a:pt x="4127149" y="5736581"/>
                  <a:pt x="4133481" y="5746067"/>
                  <a:pt x="4135064" y="5741324"/>
                </a:cubicBezTo>
                <a:cubicBezTo>
                  <a:pt x="4139813" y="5741324"/>
                  <a:pt x="4138230" y="5746067"/>
                  <a:pt x="4138230" y="5750809"/>
                </a:cubicBezTo>
                <a:cubicBezTo>
                  <a:pt x="4155643" y="5753971"/>
                  <a:pt x="4180970" y="5749229"/>
                  <a:pt x="4190468" y="5761876"/>
                </a:cubicBezTo>
                <a:cubicBezTo>
                  <a:pt x="4187302" y="5769780"/>
                  <a:pt x="4173055" y="5766619"/>
                  <a:pt x="4160391" y="5766619"/>
                </a:cubicBezTo>
                <a:cubicBezTo>
                  <a:pt x="4146145" y="5769780"/>
                  <a:pt x="4144562" y="5769780"/>
                  <a:pt x="4131898" y="5772942"/>
                </a:cubicBezTo>
                <a:cubicBezTo>
                  <a:pt x="4130315" y="5772942"/>
                  <a:pt x="4128732" y="5772942"/>
                  <a:pt x="4127149" y="5772942"/>
                </a:cubicBezTo>
                <a:cubicBezTo>
                  <a:pt x="4127149" y="5772942"/>
                  <a:pt x="4127149" y="5771361"/>
                  <a:pt x="4127149" y="5771361"/>
                </a:cubicBezTo>
                <a:cubicBezTo>
                  <a:pt x="4123983" y="5771361"/>
                  <a:pt x="4120818" y="5772942"/>
                  <a:pt x="4117652" y="5772942"/>
                </a:cubicBezTo>
                <a:cubicBezTo>
                  <a:pt x="4116069" y="5772942"/>
                  <a:pt x="4114486" y="5771361"/>
                  <a:pt x="4114486" y="5769780"/>
                </a:cubicBezTo>
                <a:cubicBezTo>
                  <a:pt x="4111320" y="5769780"/>
                  <a:pt x="4111320" y="5771361"/>
                  <a:pt x="4111320" y="5772942"/>
                </a:cubicBezTo>
                <a:cubicBezTo>
                  <a:pt x="4109737" y="5772942"/>
                  <a:pt x="4106571" y="5772942"/>
                  <a:pt x="4104988" y="5772942"/>
                </a:cubicBezTo>
                <a:cubicBezTo>
                  <a:pt x="4104988" y="5768200"/>
                  <a:pt x="4108154" y="5768200"/>
                  <a:pt x="4109737" y="5765037"/>
                </a:cubicBezTo>
                <a:cubicBezTo>
                  <a:pt x="4103405" y="5765037"/>
                  <a:pt x="4101822" y="5768200"/>
                  <a:pt x="4097073" y="5766619"/>
                </a:cubicBezTo>
                <a:cubicBezTo>
                  <a:pt x="4095490" y="5766619"/>
                  <a:pt x="4093907" y="5768200"/>
                  <a:pt x="4090741" y="5769780"/>
                </a:cubicBezTo>
                <a:cubicBezTo>
                  <a:pt x="4085993" y="5769780"/>
                  <a:pt x="4081244" y="5766619"/>
                  <a:pt x="4076495" y="5766619"/>
                </a:cubicBezTo>
                <a:cubicBezTo>
                  <a:pt x="4078078" y="5760295"/>
                  <a:pt x="4068580" y="5766619"/>
                  <a:pt x="4070163" y="5761876"/>
                </a:cubicBezTo>
                <a:cubicBezTo>
                  <a:pt x="4062248" y="5763457"/>
                  <a:pt x="4054333" y="5758714"/>
                  <a:pt x="4051167" y="5760295"/>
                </a:cubicBezTo>
                <a:cubicBezTo>
                  <a:pt x="4051167" y="5768200"/>
                  <a:pt x="4059082" y="5769780"/>
                  <a:pt x="4063831" y="5771361"/>
                </a:cubicBezTo>
                <a:cubicBezTo>
                  <a:pt x="4065414" y="5771361"/>
                  <a:pt x="4063831" y="5766619"/>
                  <a:pt x="4065414" y="5766619"/>
                </a:cubicBezTo>
                <a:cubicBezTo>
                  <a:pt x="4060665" y="5774523"/>
                  <a:pt x="4074912" y="5772942"/>
                  <a:pt x="4070163" y="5780846"/>
                </a:cubicBezTo>
                <a:cubicBezTo>
                  <a:pt x="4074912" y="5780846"/>
                  <a:pt x="4074912" y="5777685"/>
                  <a:pt x="4079661" y="5779265"/>
                </a:cubicBezTo>
                <a:cubicBezTo>
                  <a:pt x="4082827" y="5779265"/>
                  <a:pt x="4081244" y="5784008"/>
                  <a:pt x="4084410" y="5782428"/>
                </a:cubicBezTo>
                <a:cubicBezTo>
                  <a:pt x="4087575" y="5782428"/>
                  <a:pt x="4084410" y="5780846"/>
                  <a:pt x="4085993" y="5780846"/>
                </a:cubicBezTo>
                <a:cubicBezTo>
                  <a:pt x="4087575" y="5782428"/>
                  <a:pt x="4089158" y="5784008"/>
                  <a:pt x="4090741" y="5787170"/>
                </a:cubicBezTo>
                <a:cubicBezTo>
                  <a:pt x="4092324" y="5782428"/>
                  <a:pt x="4097073" y="5782428"/>
                  <a:pt x="4098656" y="5780846"/>
                </a:cubicBezTo>
                <a:cubicBezTo>
                  <a:pt x="4098656" y="5782428"/>
                  <a:pt x="4098656" y="5782428"/>
                  <a:pt x="4098656" y="5784008"/>
                </a:cubicBezTo>
                <a:cubicBezTo>
                  <a:pt x="4103405" y="5785589"/>
                  <a:pt x="4108154" y="5785589"/>
                  <a:pt x="4111320" y="5788751"/>
                </a:cubicBezTo>
                <a:cubicBezTo>
                  <a:pt x="4109737" y="5790331"/>
                  <a:pt x="4108154" y="5791913"/>
                  <a:pt x="4108154" y="5791913"/>
                </a:cubicBezTo>
                <a:cubicBezTo>
                  <a:pt x="4108154" y="5791913"/>
                  <a:pt x="4106571" y="5793494"/>
                  <a:pt x="4104988" y="5795074"/>
                </a:cubicBezTo>
                <a:cubicBezTo>
                  <a:pt x="4104988" y="5791913"/>
                  <a:pt x="4101822" y="5790331"/>
                  <a:pt x="4098656" y="5790331"/>
                </a:cubicBezTo>
                <a:cubicBezTo>
                  <a:pt x="4097073" y="5790331"/>
                  <a:pt x="4097073" y="5791913"/>
                  <a:pt x="4097073" y="5791913"/>
                </a:cubicBezTo>
                <a:cubicBezTo>
                  <a:pt x="4087575" y="5788751"/>
                  <a:pt x="4079661" y="5791913"/>
                  <a:pt x="4074912" y="5804559"/>
                </a:cubicBezTo>
                <a:cubicBezTo>
                  <a:pt x="4081244" y="5810884"/>
                  <a:pt x="4081244" y="5802979"/>
                  <a:pt x="4085993" y="5798236"/>
                </a:cubicBezTo>
                <a:cubicBezTo>
                  <a:pt x="4089158" y="5801398"/>
                  <a:pt x="4092324" y="5804559"/>
                  <a:pt x="4095490" y="5806141"/>
                </a:cubicBezTo>
                <a:cubicBezTo>
                  <a:pt x="4090741" y="5809302"/>
                  <a:pt x="4079661" y="5809302"/>
                  <a:pt x="4073329" y="5810884"/>
                </a:cubicBezTo>
                <a:cubicBezTo>
                  <a:pt x="4074912" y="5810884"/>
                  <a:pt x="4073329" y="5812464"/>
                  <a:pt x="4073329" y="5812464"/>
                </a:cubicBezTo>
                <a:cubicBezTo>
                  <a:pt x="4073329" y="5812464"/>
                  <a:pt x="4073329" y="5812464"/>
                  <a:pt x="4071746" y="5812464"/>
                </a:cubicBezTo>
                <a:cubicBezTo>
                  <a:pt x="4073329" y="5809302"/>
                  <a:pt x="4070163" y="5809302"/>
                  <a:pt x="4068580" y="5809302"/>
                </a:cubicBezTo>
                <a:cubicBezTo>
                  <a:pt x="4068580" y="5809302"/>
                  <a:pt x="4066997" y="5807722"/>
                  <a:pt x="4066997" y="5807722"/>
                </a:cubicBezTo>
                <a:cubicBezTo>
                  <a:pt x="4065414" y="5809302"/>
                  <a:pt x="4063831" y="5812464"/>
                  <a:pt x="4060665" y="5812464"/>
                </a:cubicBezTo>
                <a:cubicBezTo>
                  <a:pt x="4059082" y="5814045"/>
                  <a:pt x="4055916" y="5812464"/>
                  <a:pt x="4052750" y="5812464"/>
                </a:cubicBezTo>
                <a:cubicBezTo>
                  <a:pt x="4052750" y="5812464"/>
                  <a:pt x="4051167" y="5812464"/>
                  <a:pt x="4051167" y="5812464"/>
                </a:cubicBezTo>
                <a:cubicBezTo>
                  <a:pt x="4049585" y="5812464"/>
                  <a:pt x="4048002" y="5812464"/>
                  <a:pt x="4046419" y="5812464"/>
                </a:cubicBezTo>
                <a:cubicBezTo>
                  <a:pt x="4044836" y="5815626"/>
                  <a:pt x="4048002" y="5815626"/>
                  <a:pt x="4049585" y="5815626"/>
                </a:cubicBezTo>
                <a:cubicBezTo>
                  <a:pt x="4049585" y="5817207"/>
                  <a:pt x="4049585" y="5817207"/>
                  <a:pt x="4048002" y="5818788"/>
                </a:cubicBezTo>
                <a:cubicBezTo>
                  <a:pt x="4046419" y="5817207"/>
                  <a:pt x="4044836" y="5817207"/>
                  <a:pt x="4043253" y="5817207"/>
                </a:cubicBezTo>
                <a:cubicBezTo>
                  <a:pt x="4041670" y="5817207"/>
                  <a:pt x="4040087" y="5817207"/>
                  <a:pt x="4038504" y="5817207"/>
                </a:cubicBezTo>
                <a:cubicBezTo>
                  <a:pt x="4036921" y="5817207"/>
                  <a:pt x="4036921" y="5818788"/>
                  <a:pt x="4036921" y="5820369"/>
                </a:cubicBezTo>
                <a:cubicBezTo>
                  <a:pt x="4035338" y="5820369"/>
                  <a:pt x="4035338" y="5821950"/>
                  <a:pt x="4035338" y="5821950"/>
                </a:cubicBezTo>
                <a:cubicBezTo>
                  <a:pt x="4035338" y="5821950"/>
                  <a:pt x="4035338" y="5823530"/>
                  <a:pt x="4035338" y="5823530"/>
                </a:cubicBezTo>
                <a:cubicBezTo>
                  <a:pt x="4032172" y="5823530"/>
                  <a:pt x="4030589" y="5823530"/>
                  <a:pt x="4030589" y="5821950"/>
                </a:cubicBezTo>
                <a:cubicBezTo>
                  <a:pt x="4032172" y="5821950"/>
                  <a:pt x="4032172" y="5820369"/>
                  <a:pt x="4033755" y="5818788"/>
                </a:cubicBezTo>
                <a:cubicBezTo>
                  <a:pt x="4027423" y="5818788"/>
                  <a:pt x="4033755" y="5817207"/>
                  <a:pt x="4035338" y="5815626"/>
                </a:cubicBezTo>
                <a:cubicBezTo>
                  <a:pt x="4033755" y="5812464"/>
                  <a:pt x="4027423" y="5812464"/>
                  <a:pt x="4032172" y="5815626"/>
                </a:cubicBezTo>
                <a:cubicBezTo>
                  <a:pt x="4029006" y="5817207"/>
                  <a:pt x="4029006" y="5812464"/>
                  <a:pt x="4025840" y="5814045"/>
                </a:cubicBezTo>
                <a:cubicBezTo>
                  <a:pt x="4021091" y="5814045"/>
                  <a:pt x="4019508" y="5810884"/>
                  <a:pt x="4010011" y="5812464"/>
                </a:cubicBezTo>
                <a:lnTo>
                  <a:pt x="4009620" y="5813960"/>
                </a:lnTo>
                <a:lnTo>
                  <a:pt x="4005460" y="5813057"/>
                </a:lnTo>
                <a:cubicBezTo>
                  <a:pt x="4004471" y="5814045"/>
                  <a:pt x="4003680" y="5815626"/>
                  <a:pt x="4002097" y="5815626"/>
                </a:cubicBezTo>
                <a:cubicBezTo>
                  <a:pt x="4003680" y="5814045"/>
                  <a:pt x="4000514" y="5814045"/>
                  <a:pt x="3998931" y="5812464"/>
                </a:cubicBezTo>
                <a:cubicBezTo>
                  <a:pt x="3998931" y="5814045"/>
                  <a:pt x="3998931" y="5815626"/>
                  <a:pt x="3997348" y="5817207"/>
                </a:cubicBezTo>
                <a:cubicBezTo>
                  <a:pt x="3997348" y="5814045"/>
                  <a:pt x="3997348" y="5814045"/>
                  <a:pt x="3995765" y="5812464"/>
                </a:cubicBezTo>
                <a:cubicBezTo>
                  <a:pt x="3992599" y="5812464"/>
                  <a:pt x="3989433" y="5812464"/>
                  <a:pt x="3986267" y="5814045"/>
                </a:cubicBezTo>
                <a:cubicBezTo>
                  <a:pt x="3983101" y="5810884"/>
                  <a:pt x="3976769" y="5809302"/>
                  <a:pt x="3973603" y="5809302"/>
                </a:cubicBezTo>
                <a:cubicBezTo>
                  <a:pt x="3970438" y="5807722"/>
                  <a:pt x="3973603" y="5799817"/>
                  <a:pt x="3973603" y="5796656"/>
                </a:cubicBezTo>
                <a:cubicBezTo>
                  <a:pt x="3965689" y="5798236"/>
                  <a:pt x="3957774" y="5791913"/>
                  <a:pt x="3953025" y="5787170"/>
                </a:cubicBezTo>
                <a:cubicBezTo>
                  <a:pt x="3945110" y="5793494"/>
                  <a:pt x="3938778" y="5793494"/>
                  <a:pt x="3932447" y="5793494"/>
                </a:cubicBezTo>
                <a:cubicBezTo>
                  <a:pt x="3926115" y="5798236"/>
                  <a:pt x="3919783" y="5798236"/>
                  <a:pt x="3911868" y="5804559"/>
                </a:cubicBezTo>
                <a:cubicBezTo>
                  <a:pt x="3915034" y="5807722"/>
                  <a:pt x="3913451" y="5810884"/>
                  <a:pt x="3911868" y="5814045"/>
                </a:cubicBezTo>
                <a:cubicBezTo>
                  <a:pt x="3905536" y="5814045"/>
                  <a:pt x="3897622" y="5812464"/>
                  <a:pt x="3889707" y="5812464"/>
                </a:cubicBezTo>
                <a:cubicBezTo>
                  <a:pt x="3884958" y="5814045"/>
                  <a:pt x="3881792" y="5814045"/>
                  <a:pt x="3877043" y="5812464"/>
                </a:cubicBezTo>
                <a:cubicBezTo>
                  <a:pt x="3877043" y="5807722"/>
                  <a:pt x="3873877" y="5801398"/>
                  <a:pt x="3867545" y="5796656"/>
                </a:cubicBezTo>
                <a:cubicBezTo>
                  <a:pt x="3869128" y="5796656"/>
                  <a:pt x="3869128" y="5796656"/>
                  <a:pt x="3869128" y="5795074"/>
                </a:cubicBezTo>
                <a:cubicBezTo>
                  <a:pt x="3865962" y="5784008"/>
                  <a:pt x="3880209" y="5766619"/>
                  <a:pt x="3869128" y="5757134"/>
                </a:cubicBezTo>
                <a:cubicBezTo>
                  <a:pt x="3870711" y="5753971"/>
                  <a:pt x="3872294" y="5752391"/>
                  <a:pt x="3872294" y="5747648"/>
                </a:cubicBezTo>
                <a:cubicBezTo>
                  <a:pt x="3869128" y="5747648"/>
                  <a:pt x="3862797" y="5749229"/>
                  <a:pt x="3862797" y="5746067"/>
                </a:cubicBezTo>
                <a:cubicBezTo>
                  <a:pt x="3867545" y="5739743"/>
                  <a:pt x="3859631" y="5735001"/>
                  <a:pt x="3864380" y="5730258"/>
                </a:cubicBezTo>
                <a:cubicBezTo>
                  <a:pt x="3865962" y="5731839"/>
                  <a:pt x="3864380" y="5736581"/>
                  <a:pt x="3867545" y="5736581"/>
                </a:cubicBezTo>
                <a:cubicBezTo>
                  <a:pt x="3867545" y="5733420"/>
                  <a:pt x="3869128" y="5731839"/>
                  <a:pt x="3869128" y="5730258"/>
                </a:cubicBezTo>
                <a:cubicBezTo>
                  <a:pt x="3861214" y="5723935"/>
                  <a:pt x="3858048" y="5728677"/>
                  <a:pt x="3848550" y="5722354"/>
                </a:cubicBezTo>
                <a:cubicBezTo>
                  <a:pt x="3850133" y="5731839"/>
                  <a:pt x="3859631" y="5731839"/>
                  <a:pt x="3858048" y="5741324"/>
                </a:cubicBezTo>
                <a:cubicBezTo>
                  <a:pt x="3856465" y="5742906"/>
                  <a:pt x="3853299" y="5746067"/>
                  <a:pt x="3851716" y="5747648"/>
                </a:cubicBezTo>
                <a:cubicBezTo>
                  <a:pt x="3854882" y="5747648"/>
                  <a:pt x="3859631" y="5753971"/>
                  <a:pt x="3853299" y="5755552"/>
                </a:cubicBezTo>
                <a:cubicBezTo>
                  <a:pt x="3848550" y="5752391"/>
                  <a:pt x="3845384" y="5747648"/>
                  <a:pt x="3842218" y="5742906"/>
                </a:cubicBezTo>
                <a:cubicBezTo>
                  <a:pt x="3850133" y="5735001"/>
                  <a:pt x="3842218" y="5728677"/>
                  <a:pt x="3848550" y="5720773"/>
                </a:cubicBezTo>
                <a:cubicBezTo>
                  <a:pt x="3840635" y="5716030"/>
                  <a:pt x="3826389" y="5714449"/>
                  <a:pt x="3816891" y="5720773"/>
                </a:cubicBezTo>
                <a:cubicBezTo>
                  <a:pt x="3816891" y="5719192"/>
                  <a:pt x="3816891" y="5716030"/>
                  <a:pt x="3815308" y="5716030"/>
                </a:cubicBezTo>
                <a:cubicBezTo>
                  <a:pt x="3813725" y="5716030"/>
                  <a:pt x="3813725" y="5717611"/>
                  <a:pt x="3813725" y="5717611"/>
                </a:cubicBezTo>
                <a:cubicBezTo>
                  <a:pt x="3813725" y="5717611"/>
                  <a:pt x="3813725" y="5717611"/>
                  <a:pt x="3812142" y="5716030"/>
                </a:cubicBezTo>
                <a:cubicBezTo>
                  <a:pt x="3812142" y="5717611"/>
                  <a:pt x="3810559" y="5717611"/>
                  <a:pt x="3810559" y="5719192"/>
                </a:cubicBezTo>
                <a:cubicBezTo>
                  <a:pt x="3810559" y="5717611"/>
                  <a:pt x="3808976" y="5716030"/>
                  <a:pt x="3808976" y="5716030"/>
                </a:cubicBezTo>
                <a:cubicBezTo>
                  <a:pt x="3805810" y="5717611"/>
                  <a:pt x="3807393" y="5723935"/>
                  <a:pt x="3801061" y="5722354"/>
                </a:cubicBezTo>
                <a:cubicBezTo>
                  <a:pt x="3801061" y="5719192"/>
                  <a:pt x="3801061" y="5716030"/>
                  <a:pt x="3799478" y="5714449"/>
                </a:cubicBezTo>
                <a:cubicBezTo>
                  <a:pt x="3791564" y="5716030"/>
                  <a:pt x="3793147" y="5714449"/>
                  <a:pt x="3785232" y="5716030"/>
                </a:cubicBezTo>
                <a:cubicBezTo>
                  <a:pt x="3786815" y="5723935"/>
                  <a:pt x="3782066" y="5725515"/>
                  <a:pt x="3778900" y="5727096"/>
                </a:cubicBezTo>
                <a:cubicBezTo>
                  <a:pt x="3777317" y="5723935"/>
                  <a:pt x="3775734" y="5723935"/>
                  <a:pt x="3775734" y="5719192"/>
                </a:cubicBezTo>
                <a:cubicBezTo>
                  <a:pt x="3761487" y="5717611"/>
                  <a:pt x="3750407" y="5716030"/>
                  <a:pt x="3737743" y="5717611"/>
                </a:cubicBezTo>
                <a:cubicBezTo>
                  <a:pt x="3737743" y="5716030"/>
                  <a:pt x="3739326" y="5716030"/>
                  <a:pt x="3739326" y="5714449"/>
                </a:cubicBezTo>
                <a:cubicBezTo>
                  <a:pt x="3737743" y="5714449"/>
                  <a:pt x="3737743" y="5712869"/>
                  <a:pt x="3736160" y="5712869"/>
                </a:cubicBezTo>
                <a:cubicBezTo>
                  <a:pt x="3736160" y="5714449"/>
                  <a:pt x="3736160" y="5714449"/>
                  <a:pt x="3734577" y="5716030"/>
                </a:cubicBezTo>
                <a:lnTo>
                  <a:pt x="3734577" y="5714449"/>
                </a:lnTo>
                <a:cubicBezTo>
                  <a:pt x="3732994" y="5714449"/>
                  <a:pt x="3732994" y="5712869"/>
                  <a:pt x="3732994" y="5712869"/>
                </a:cubicBezTo>
                <a:cubicBezTo>
                  <a:pt x="3731411" y="5714449"/>
                  <a:pt x="3726662" y="5714449"/>
                  <a:pt x="3725079" y="5712869"/>
                </a:cubicBezTo>
                <a:cubicBezTo>
                  <a:pt x="3725079" y="5716030"/>
                  <a:pt x="3725079" y="5717611"/>
                  <a:pt x="3728245" y="5717611"/>
                </a:cubicBezTo>
                <a:cubicBezTo>
                  <a:pt x="3721913" y="5717611"/>
                  <a:pt x="3717165" y="5717611"/>
                  <a:pt x="3710833" y="5719192"/>
                </a:cubicBezTo>
                <a:cubicBezTo>
                  <a:pt x="3702918" y="5714449"/>
                  <a:pt x="3688671" y="5716030"/>
                  <a:pt x="3683923" y="5720773"/>
                </a:cubicBezTo>
                <a:cubicBezTo>
                  <a:pt x="3680757" y="5716030"/>
                  <a:pt x="3669676" y="5719192"/>
                  <a:pt x="3664927" y="5716030"/>
                </a:cubicBezTo>
                <a:cubicBezTo>
                  <a:pt x="3660178" y="5719192"/>
                  <a:pt x="3653846" y="5719192"/>
                  <a:pt x="3649098" y="5720773"/>
                </a:cubicBezTo>
                <a:cubicBezTo>
                  <a:pt x="3641183" y="5711287"/>
                  <a:pt x="3630102" y="5722354"/>
                  <a:pt x="3615855" y="5716030"/>
                </a:cubicBezTo>
                <a:cubicBezTo>
                  <a:pt x="3611107" y="5717611"/>
                  <a:pt x="3611107" y="5722354"/>
                  <a:pt x="3606358" y="5722354"/>
                </a:cubicBezTo>
                <a:cubicBezTo>
                  <a:pt x="3606358" y="5720773"/>
                  <a:pt x="3604775" y="5717611"/>
                  <a:pt x="3601609" y="5719192"/>
                </a:cubicBezTo>
                <a:cubicBezTo>
                  <a:pt x="3592111" y="5720773"/>
                  <a:pt x="3588945" y="5717611"/>
                  <a:pt x="3582613" y="5722354"/>
                </a:cubicBezTo>
                <a:cubicBezTo>
                  <a:pt x="3584196" y="5719192"/>
                  <a:pt x="3581030" y="5717611"/>
                  <a:pt x="3579447" y="5716030"/>
                </a:cubicBezTo>
                <a:cubicBezTo>
                  <a:pt x="3577865" y="5719192"/>
                  <a:pt x="3574699" y="5720773"/>
                  <a:pt x="3569950" y="5720773"/>
                </a:cubicBezTo>
                <a:cubicBezTo>
                  <a:pt x="3566784" y="5717611"/>
                  <a:pt x="3562035" y="5717611"/>
                  <a:pt x="3557286" y="5717611"/>
                </a:cubicBezTo>
                <a:cubicBezTo>
                  <a:pt x="3555703" y="5717611"/>
                  <a:pt x="3555703" y="5719192"/>
                  <a:pt x="3554120" y="5719192"/>
                </a:cubicBezTo>
                <a:cubicBezTo>
                  <a:pt x="3554120" y="5719192"/>
                  <a:pt x="3555703" y="5717611"/>
                  <a:pt x="3555703" y="5717611"/>
                </a:cubicBezTo>
                <a:cubicBezTo>
                  <a:pt x="3552537" y="5716030"/>
                  <a:pt x="3550954" y="5717611"/>
                  <a:pt x="3552537" y="5719192"/>
                </a:cubicBezTo>
                <a:cubicBezTo>
                  <a:pt x="3547788" y="5719192"/>
                  <a:pt x="3543039" y="5720773"/>
                  <a:pt x="3539874" y="5719192"/>
                </a:cubicBezTo>
                <a:cubicBezTo>
                  <a:pt x="3539874" y="5720773"/>
                  <a:pt x="3539874" y="5725515"/>
                  <a:pt x="3538291" y="5725515"/>
                </a:cubicBezTo>
                <a:cubicBezTo>
                  <a:pt x="3530376" y="5727096"/>
                  <a:pt x="3522461" y="5723935"/>
                  <a:pt x="3528793" y="5719192"/>
                </a:cubicBezTo>
                <a:cubicBezTo>
                  <a:pt x="3520878" y="5722354"/>
                  <a:pt x="3520878" y="5720773"/>
                  <a:pt x="3514546" y="5725515"/>
                </a:cubicBezTo>
                <a:cubicBezTo>
                  <a:pt x="3509797" y="5719192"/>
                  <a:pt x="3498717" y="5717611"/>
                  <a:pt x="3493968" y="5719192"/>
                </a:cubicBezTo>
                <a:cubicBezTo>
                  <a:pt x="3497134" y="5719192"/>
                  <a:pt x="3497134" y="5725515"/>
                  <a:pt x="3493968" y="5725515"/>
                </a:cubicBezTo>
                <a:cubicBezTo>
                  <a:pt x="3482887" y="5716030"/>
                  <a:pt x="3467058" y="5719192"/>
                  <a:pt x="3451228" y="5719192"/>
                </a:cubicBezTo>
                <a:cubicBezTo>
                  <a:pt x="3446479" y="5723935"/>
                  <a:pt x="3446479" y="5722354"/>
                  <a:pt x="3438564" y="5720773"/>
                </a:cubicBezTo>
                <a:cubicBezTo>
                  <a:pt x="3435398" y="5723935"/>
                  <a:pt x="3433816" y="5728677"/>
                  <a:pt x="3429067" y="5727096"/>
                </a:cubicBezTo>
                <a:cubicBezTo>
                  <a:pt x="3427484" y="5722354"/>
                  <a:pt x="3432233" y="5722354"/>
                  <a:pt x="3433816" y="5720773"/>
                </a:cubicBezTo>
                <a:cubicBezTo>
                  <a:pt x="3427484" y="5722354"/>
                  <a:pt x="3427484" y="5717611"/>
                  <a:pt x="3422735" y="5719192"/>
                </a:cubicBezTo>
                <a:cubicBezTo>
                  <a:pt x="3421152" y="5720773"/>
                  <a:pt x="3422735" y="5722354"/>
                  <a:pt x="3419569" y="5722354"/>
                </a:cubicBezTo>
                <a:cubicBezTo>
                  <a:pt x="3416403" y="5714449"/>
                  <a:pt x="3410071" y="5723935"/>
                  <a:pt x="3403739" y="5719192"/>
                </a:cubicBezTo>
                <a:cubicBezTo>
                  <a:pt x="3403739" y="5722354"/>
                  <a:pt x="3402156" y="5723935"/>
                  <a:pt x="3398990" y="5725515"/>
                </a:cubicBezTo>
                <a:cubicBezTo>
                  <a:pt x="3398990" y="5714449"/>
                  <a:pt x="3378412" y="5717611"/>
                  <a:pt x="3373663" y="5722354"/>
                </a:cubicBezTo>
                <a:cubicBezTo>
                  <a:pt x="3362582" y="5723935"/>
                  <a:pt x="3359417" y="5719192"/>
                  <a:pt x="3351502" y="5722354"/>
                </a:cubicBezTo>
                <a:cubicBezTo>
                  <a:pt x="3351502" y="5720773"/>
                  <a:pt x="3348336" y="5719192"/>
                  <a:pt x="3346753" y="5719192"/>
                </a:cubicBezTo>
                <a:cubicBezTo>
                  <a:pt x="3346753" y="5723935"/>
                  <a:pt x="3345170" y="5728677"/>
                  <a:pt x="3340421" y="5730258"/>
                </a:cubicBezTo>
                <a:cubicBezTo>
                  <a:pt x="3337255" y="5727096"/>
                  <a:pt x="3332506" y="5727096"/>
                  <a:pt x="3334089" y="5720773"/>
                </a:cubicBezTo>
                <a:cubicBezTo>
                  <a:pt x="3321426" y="5720773"/>
                  <a:pt x="3316677" y="5727096"/>
                  <a:pt x="3308762" y="5730258"/>
                </a:cubicBezTo>
                <a:cubicBezTo>
                  <a:pt x="3305596" y="5725515"/>
                  <a:pt x="3289767" y="5716030"/>
                  <a:pt x="3299264" y="5725515"/>
                </a:cubicBezTo>
                <a:cubicBezTo>
                  <a:pt x="3283435" y="5720773"/>
                  <a:pt x="3275520" y="5728677"/>
                  <a:pt x="3261273" y="5722354"/>
                </a:cubicBezTo>
                <a:cubicBezTo>
                  <a:pt x="3261273" y="5727096"/>
                  <a:pt x="3258107" y="5728677"/>
                  <a:pt x="3253359" y="5727096"/>
                </a:cubicBezTo>
                <a:cubicBezTo>
                  <a:pt x="3256524" y="5722354"/>
                  <a:pt x="3250193" y="5716030"/>
                  <a:pt x="3248610" y="5722354"/>
                </a:cubicBezTo>
                <a:cubicBezTo>
                  <a:pt x="3256524" y="5725515"/>
                  <a:pt x="3243861" y="5728677"/>
                  <a:pt x="3237529" y="5727096"/>
                </a:cubicBezTo>
                <a:cubicBezTo>
                  <a:pt x="3235946" y="5733420"/>
                  <a:pt x="3234363" y="5738163"/>
                  <a:pt x="3224865" y="5736581"/>
                </a:cubicBezTo>
                <a:cubicBezTo>
                  <a:pt x="3221699" y="5742906"/>
                  <a:pt x="3221699" y="5744486"/>
                  <a:pt x="3220116" y="5747648"/>
                </a:cubicBezTo>
                <a:cubicBezTo>
                  <a:pt x="3215368" y="5744486"/>
                  <a:pt x="3212202" y="5738163"/>
                  <a:pt x="3213785" y="5730258"/>
                </a:cubicBezTo>
                <a:cubicBezTo>
                  <a:pt x="3215368" y="5730258"/>
                  <a:pt x="3218533" y="5728677"/>
                  <a:pt x="3216951" y="5725515"/>
                </a:cubicBezTo>
                <a:cubicBezTo>
                  <a:pt x="3209036" y="5728677"/>
                  <a:pt x="3210619" y="5725515"/>
                  <a:pt x="3204287" y="5722354"/>
                </a:cubicBezTo>
                <a:cubicBezTo>
                  <a:pt x="3202704" y="5735001"/>
                  <a:pt x="3191623" y="5733420"/>
                  <a:pt x="3183708" y="5735001"/>
                </a:cubicBezTo>
                <a:cubicBezTo>
                  <a:pt x="3178960" y="5731839"/>
                  <a:pt x="3171045" y="5733420"/>
                  <a:pt x="3169462" y="5727096"/>
                </a:cubicBezTo>
                <a:cubicBezTo>
                  <a:pt x="3167879" y="5731839"/>
                  <a:pt x="3164713" y="5736581"/>
                  <a:pt x="3159964" y="5731839"/>
                </a:cubicBezTo>
                <a:cubicBezTo>
                  <a:pt x="3159964" y="5736581"/>
                  <a:pt x="3163130" y="5742906"/>
                  <a:pt x="3156798" y="5741324"/>
                </a:cubicBezTo>
                <a:cubicBezTo>
                  <a:pt x="3163130" y="5735001"/>
                  <a:pt x="3148884" y="5739743"/>
                  <a:pt x="3148884" y="5731839"/>
                </a:cubicBezTo>
                <a:cubicBezTo>
                  <a:pt x="3152050" y="5731839"/>
                  <a:pt x="3152050" y="5728677"/>
                  <a:pt x="3148884" y="5727096"/>
                </a:cubicBezTo>
                <a:cubicBezTo>
                  <a:pt x="3145718" y="5731839"/>
                  <a:pt x="3147301" y="5739743"/>
                  <a:pt x="3142552" y="5741324"/>
                </a:cubicBezTo>
                <a:cubicBezTo>
                  <a:pt x="3140969" y="5733420"/>
                  <a:pt x="3136220" y="5744486"/>
                  <a:pt x="3133054" y="5742906"/>
                </a:cubicBezTo>
                <a:cubicBezTo>
                  <a:pt x="3131471" y="5739743"/>
                  <a:pt x="3128305" y="5736581"/>
                  <a:pt x="3126722" y="5731839"/>
                </a:cubicBezTo>
                <a:cubicBezTo>
                  <a:pt x="3117224" y="5735001"/>
                  <a:pt x="3112475" y="5730258"/>
                  <a:pt x="3106144" y="5736581"/>
                </a:cubicBezTo>
                <a:cubicBezTo>
                  <a:pt x="3106144" y="5733420"/>
                  <a:pt x="3102978" y="5731839"/>
                  <a:pt x="3101395" y="5735001"/>
                </a:cubicBezTo>
                <a:cubicBezTo>
                  <a:pt x="3104561" y="5735001"/>
                  <a:pt x="3101395" y="5738163"/>
                  <a:pt x="3099812" y="5738163"/>
                </a:cubicBezTo>
                <a:cubicBezTo>
                  <a:pt x="3088731" y="5739743"/>
                  <a:pt x="3082400" y="5749229"/>
                  <a:pt x="3071319" y="5742906"/>
                </a:cubicBezTo>
                <a:cubicBezTo>
                  <a:pt x="3071319" y="5746067"/>
                  <a:pt x="3072902" y="5749229"/>
                  <a:pt x="3069736" y="5750809"/>
                </a:cubicBezTo>
                <a:cubicBezTo>
                  <a:pt x="3064987" y="5744486"/>
                  <a:pt x="3066570" y="5733420"/>
                  <a:pt x="3055489" y="5735001"/>
                </a:cubicBezTo>
                <a:cubicBezTo>
                  <a:pt x="3052323" y="5739743"/>
                  <a:pt x="3050740" y="5738163"/>
                  <a:pt x="3044409" y="5736581"/>
                </a:cubicBezTo>
                <a:cubicBezTo>
                  <a:pt x="3044409" y="5739743"/>
                  <a:pt x="3045992" y="5744486"/>
                  <a:pt x="3042826" y="5746067"/>
                </a:cubicBezTo>
                <a:cubicBezTo>
                  <a:pt x="3038077" y="5746067"/>
                  <a:pt x="3038077" y="5739743"/>
                  <a:pt x="3038077" y="5735001"/>
                </a:cubicBezTo>
                <a:cubicBezTo>
                  <a:pt x="3023830" y="5731839"/>
                  <a:pt x="3020664" y="5741324"/>
                  <a:pt x="3012749" y="5746067"/>
                </a:cubicBezTo>
                <a:cubicBezTo>
                  <a:pt x="3012749" y="5742906"/>
                  <a:pt x="3009583" y="5742906"/>
                  <a:pt x="3006417" y="5742906"/>
                </a:cubicBezTo>
                <a:cubicBezTo>
                  <a:pt x="3000086" y="5752391"/>
                  <a:pt x="2990588" y="5746067"/>
                  <a:pt x="2982673" y="5742906"/>
                </a:cubicBezTo>
                <a:cubicBezTo>
                  <a:pt x="2981090" y="5739743"/>
                  <a:pt x="2981090" y="5735001"/>
                  <a:pt x="2981090" y="5731839"/>
                </a:cubicBezTo>
                <a:cubicBezTo>
                  <a:pt x="2981090" y="5727096"/>
                  <a:pt x="2984256" y="5727096"/>
                  <a:pt x="2984256" y="5723935"/>
                </a:cubicBezTo>
                <a:cubicBezTo>
                  <a:pt x="2982673" y="5720773"/>
                  <a:pt x="2982673" y="5722354"/>
                  <a:pt x="2979507" y="5720773"/>
                </a:cubicBezTo>
                <a:cubicBezTo>
                  <a:pt x="2981090" y="5716030"/>
                  <a:pt x="2974759" y="5717611"/>
                  <a:pt x="2974759" y="5714449"/>
                </a:cubicBezTo>
                <a:cubicBezTo>
                  <a:pt x="2974759" y="5712869"/>
                  <a:pt x="2973176" y="5711287"/>
                  <a:pt x="2973176" y="5709707"/>
                </a:cubicBezTo>
                <a:cubicBezTo>
                  <a:pt x="2968427" y="5706545"/>
                  <a:pt x="2965261" y="5703383"/>
                  <a:pt x="2963678" y="5697059"/>
                </a:cubicBezTo>
                <a:cubicBezTo>
                  <a:pt x="2968427" y="5695479"/>
                  <a:pt x="2971593" y="5695479"/>
                  <a:pt x="2976341" y="5692316"/>
                </a:cubicBezTo>
                <a:cubicBezTo>
                  <a:pt x="2974759" y="5689155"/>
                  <a:pt x="2970010" y="5684413"/>
                  <a:pt x="2970010" y="5690736"/>
                </a:cubicBezTo>
                <a:cubicBezTo>
                  <a:pt x="2971593" y="5690736"/>
                  <a:pt x="2971593" y="5690736"/>
                  <a:pt x="2971593" y="5692316"/>
                </a:cubicBezTo>
                <a:cubicBezTo>
                  <a:pt x="2971593" y="5692316"/>
                  <a:pt x="2971593" y="5692316"/>
                  <a:pt x="2966844" y="5692316"/>
                </a:cubicBezTo>
                <a:cubicBezTo>
                  <a:pt x="2966844" y="5690736"/>
                  <a:pt x="2966844" y="5690736"/>
                  <a:pt x="2968427" y="5689155"/>
                </a:cubicBezTo>
                <a:cubicBezTo>
                  <a:pt x="2962095" y="5689155"/>
                  <a:pt x="2957346" y="5689155"/>
                  <a:pt x="2955763" y="5690736"/>
                </a:cubicBezTo>
                <a:cubicBezTo>
                  <a:pt x="2958929" y="5689155"/>
                  <a:pt x="2958929" y="5692316"/>
                  <a:pt x="2958929" y="5695479"/>
                </a:cubicBezTo>
                <a:cubicBezTo>
                  <a:pt x="2954180" y="5693898"/>
                  <a:pt x="2952597" y="5695479"/>
                  <a:pt x="2947848" y="5697059"/>
                </a:cubicBezTo>
                <a:cubicBezTo>
                  <a:pt x="2946265" y="5693898"/>
                  <a:pt x="2943099" y="5690736"/>
                  <a:pt x="2936767" y="5692316"/>
                </a:cubicBezTo>
                <a:cubicBezTo>
                  <a:pt x="2936767" y="5695479"/>
                  <a:pt x="2933601" y="5695479"/>
                  <a:pt x="2933601" y="5700221"/>
                </a:cubicBezTo>
                <a:lnTo>
                  <a:pt x="2933601" y="5701275"/>
                </a:lnTo>
                <a:lnTo>
                  <a:pt x="2930436" y="5693898"/>
                </a:lnTo>
                <a:cubicBezTo>
                  <a:pt x="2930436" y="5693898"/>
                  <a:pt x="2930436" y="5693898"/>
                  <a:pt x="2925687" y="5693898"/>
                </a:cubicBezTo>
                <a:cubicBezTo>
                  <a:pt x="2920938" y="5698641"/>
                  <a:pt x="2928853" y="5706545"/>
                  <a:pt x="2924104" y="5711287"/>
                </a:cubicBezTo>
                <a:cubicBezTo>
                  <a:pt x="2922521" y="5708126"/>
                  <a:pt x="2917772" y="5708126"/>
                  <a:pt x="2916189" y="5711287"/>
                </a:cubicBezTo>
                <a:cubicBezTo>
                  <a:pt x="2916189" y="5706545"/>
                  <a:pt x="2909857" y="5706545"/>
                  <a:pt x="2909857" y="5704964"/>
                </a:cubicBezTo>
                <a:cubicBezTo>
                  <a:pt x="2909857" y="5698641"/>
                  <a:pt x="2911440" y="5695479"/>
                  <a:pt x="2905108" y="5692316"/>
                </a:cubicBezTo>
                <a:cubicBezTo>
                  <a:pt x="2905108" y="5698641"/>
                  <a:pt x="2908274" y="5704964"/>
                  <a:pt x="2901943" y="5704964"/>
                </a:cubicBezTo>
                <a:cubicBezTo>
                  <a:pt x="2900360" y="5700221"/>
                  <a:pt x="2903526" y="5690736"/>
                  <a:pt x="2898777" y="5689155"/>
                </a:cubicBezTo>
                <a:cubicBezTo>
                  <a:pt x="2898777" y="5690736"/>
                  <a:pt x="2897194" y="5690736"/>
                  <a:pt x="2895611" y="5690736"/>
                </a:cubicBezTo>
                <a:cubicBezTo>
                  <a:pt x="2895611" y="5695479"/>
                  <a:pt x="2895611" y="5703383"/>
                  <a:pt x="2892445" y="5704964"/>
                </a:cubicBezTo>
                <a:cubicBezTo>
                  <a:pt x="2895611" y="5704964"/>
                  <a:pt x="2897194" y="5706545"/>
                  <a:pt x="2897194" y="5709707"/>
                </a:cubicBezTo>
                <a:cubicBezTo>
                  <a:pt x="2894028" y="5706545"/>
                  <a:pt x="2892445" y="5709707"/>
                  <a:pt x="2890862" y="5711287"/>
                </a:cubicBezTo>
                <a:cubicBezTo>
                  <a:pt x="2886113" y="5708126"/>
                  <a:pt x="2878198" y="5704964"/>
                  <a:pt x="2870283" y="5704964"/>
                </a:cubicBezTo>
                <a:cubicBezTo>
                  <a:pt x="2870283" y="5709707"/>
                  <a:pt x="2875032" y="5709707"/>
                  <a:pt x="2873449" y="5714449"/>
                </a:cubicBezTo>
                <a:cubicBezTo>
                  <a:pt x="2870283" y="5714449"/>
                  <a:pt x="2867117" y="5719192"/>
                  <a:pt x="2870283" y="5720773"/>
                </a:cubicBezTo>
                <a:cubicBezTo>
                  <a:pt x="2873449" y="5719192"/>
                  <a:pt x="2870283" y="5725515"/>
                  <a:pt x="2870283" y="5728677"/>
                </a:cubicBezTo>
                <a:cubicBezTo>
                  <a:pt x="2871866" y="5728677"/>
                  <a:pt x="2873449" y="5728677"/>
                  <a:pt x="2873449" y="5730258"/>
                </a:cubicBezTo>
                <a:cubicBezTo>
                  <a:pt x="2875032" y="5735001"/>
                  <a:pt x="2871866" y="5744486"/>
                  <a:pt x="2875032" y="5749229"/>
                </a:cubicBezTo>
                <a:cubicBezTo>
                  <a:pt x="2875032" y="5747648"/>
                  <a:pt x="2876615" y="5747648"/>
                  <a:pt x="2876615" y="5746067"/>
                </a:cubicBezTo>
                <a:cubicBezTo>
                  <a:pt x="2876615" y="5747648"/>
                  <a:pt x="2878198" y="5747648"/>
                  <a:pt x="2878198" y="5747648"/>
                </a:cubicBezTo>
                <a:cubicBezTo>
                  <a:pt x="2875032" y="5750809"/>
                  <a:pt x="2873449" y="5753971"/>
                  <a:pt x="2870283" y="5755552"/>
                </a:cubicBezTo>
                <a:cubicBezTo>
                  <a:pt x="2871866" y="5747648"/>
                  <a:pt x="2868700" y="5749229"/>
                  <a:pt x="2871866" y="5742906"/>
                </a:cubicBezTo>
                <a:cubicBezTo>
                  <a:pt x="2863951" y="5744486"/>
                  <a:pt x="2859202" y="5749229"/>
                  <a:pt x="2854454" y="5752391"/>
                </a:cubicBezTo>
                <a:cubicBezTo>
                  <a:pt x="2852871" y="5746067"/>
                  <a:pt x="2844956" y="5749229"/>
                  <a:pt x="2841790" y="5752391"/>
                </a:cubicBezTo>
                <a:cubicBezTo>
                  <a:pt x="2844956" y="5752391"/>
                  <a:pt x="2848122" y="5753971"/>
                  <a:pt x="2846539" y="5757134"/>
                </a:cubicBezTo>
                <a:cubicBezTo>
                  <a:pt x="2840207" y="5753971"/>
                  <a:pt x="2837041" y="5763457"/>
                  <a:pt x="2833875" y="5763457"/>
                </a:cubicBezTo>
                <a:cubicBezTo>
                  <a:pt x="2833875" y="5763457"/>
                  <a:pt x="2833875" y="5763457"/>
                  <a:pt x="2833875" y="5761876"/>
                </a:cubicBezTo>
                <a:cubicBezTo>
                  <a:pt x="2833875" y="5761876"/>
                  <a:pt x="2832292" y="5761876"/>
                  <a:pt x="2832292" y="5761876"/>
                </a:cubicBezTo>
                <a:cubicBezTo>
                  <a:pt x="2830710" y="5761876"/>
                  <a:pt x="2830710" y="5761876"/>
                  <a:pt x="2830710" y="5761876"/>
                </a:cubicBezTo>
                <a:cubicBezTo>
                  <a:pt x="2837041" y="5761876"/>
                  <a:pt x="2840207" y="5758714"/>
                  <a:pt x="2840207" y="5752391"/>
                </a:cubicBezTo>
                <a:cubicBezTo>
                  <a:pt x="2828335" y="5750809"/>
                  <a:pt x="2821212" y="5751205"/>
                  <a:pt x="2813692" y="5752193"/>
                </a:cubicBezTo>
                <a:lnTo>
                  <a:pt x="2809301" y="5752823"/>
                </a:lnTo>
                <a:lnTo>
                  <a:pt x="2801475" y="5753946"/>
                </a:lnTo>
                <a:cubicBezTo>
                  <a:pt x="2796874" y="5754565"/>
                  <a:pt x="2791531" y="5755157"/>
                  <a:pt x="2784804" y="5755552"/>
                </a:cubicBezTo>
                <a:cubicBezTo>
                  <a:pt x="2781638" y="5753971"/>
                  <a:pt x="2778472" y="5753971"/>
                  <a:pt x="2775306" y="5753971"/>
                </a:cubicBezTo>
                <a:cubicBezTo>
                  <a:pt x="2775306" y="5752391"/>
                  <a:pt x="2772140" y="5752391"/>
                  <a:pt x="2772140" y="5750809"/>
                </a:cubicBezTo>
                <a:cubicBezTo>
                  <a:pt x="2768974" y="5752391"/>
                  <a:pt x="2765808" y="5752391"/>
                  <a:pt x="2764225" y="5752391"/>
                </a:cubicBezTo>
                <a:cubicBezTo>
                  <a:pt x="2762642" y="5750809"/>
                  <a:pt x="2761059" y="5750809"/>
                  <a:pt x="2761059" y="5749229"/>
                </a:cubicBezTo>
                <a:cubicBezTo>
                  <a:pt x="2759477" y="5749229"/>
                  <a:pt x="2756311" y="5749229"/>
                  <a:pt x="2754728" y="5749229"/>
                </a:cubicBezTo>
                <a:cubicBezTo>
                  <a:pt x="2749979" y="5746067"/>
                  <a:pt x="2737315" y="5747648"/>
                  <a:pt x="2732566" y="5742906"/>
                </a:cubicBezTo>
                <a:cubicBezTo>
                  <a:pt x="2729400" y="5742906"/>
                  <a:pt x="2727817" y="5742906"/>
                  <a:pt x="2724651" y="5742906"/>
                </a:cubicBezTo>
                <a:cubicBezTo>
                  <a:pt x="2724651" y="5739743"/>
                  <a:pt x="2716736" y="5742906"/>
                  <a:pt x="2715153" y="5739743"/>
                </a:cubicBezTo>
                <a:cubicBezTo>
                  <a:pt x="2710405" y="5739743"/>
                  <a:pt x="2711988" y="5742906"/>
                  <a:pt x="2708822" y="5742906"/>
                </a:cubicBezTo>
                <a:cubicBezTo>
                  <a:pt x="2700907" y="5741324"/>
                  <a:pt x="2692992" y="5735001"/>
                  <a:pt x="2686660" y="5736581"/>
                </a:cubicBezTo>
                <a:cubicBezTo>
                  <a:pt x="2686660" y="5733420"/>
                  <a:pt x="2680329" y="5735001"/>
                  <a:pt x="2678746" y="5733420"/>
                </a:cubicBezTo>
                <a:cubicBezTo>
                  <a:pt x="2677163" y="5733420"/>
                  <a:pt x="2675580" y="5733420"/>
                  <a:pt x="2675580" y="5731839"/>
                </a:cubicBezTo>
                <a:cubicBezTo>
                  <a:pt x="2675580" y="5731839"/>
                  <a:pt x="2673997" y="5733420"/>
                  <a:pt x="2675580" y="5733420"/>
                </a:cubicBezTo>
                <a:cubicBezTo>
                  <a:pt x="2675580" y="5735001"/>
                  <a:pt x="2680329" y="5733420"/>
                  <a:pt x="2680329" y="5735001"/>
                </a:cubicBezTo>
                <a:cubicBezTo>
                  <a:pt x="2677163" y="5736581"/>
                  <a:pt x="2680329" y="5736581"/>
                  <a:pt x="2681912" y="5738163"/>
                </a:cubicBezTo>
                <a:cubicBezTo>
                  <a:pt x="2666082" y="5742906"/>
                  <a:pt x="2653418" y="5733420"/>
                  <a:pt x="2636006" y="5735001"/>
                </a:cubicBezTo>
                <a:cubicBezTo>
                  <a:pt x="2632840" y="5731839"/>
                  <a:pt x="2628091" y="5731839"/>
                  <a:pt x="2623342" y="5731839"/>
                </a:cubicBezTo>
                <a:cubicBezTo>
                  <a:pt x="2621759" y="5730258"/>
                  <a:pt x="2620176" y="5728677"/>
                  <a:pt x="2620176" y="5725515"/>
                </a:cubicBezTo>
                <a:cubicBezTo>
                  <a:pt x="2623342" y="5725515"/>
                  <a:pt x="2621759" y="5730258"/>
                  <a:pt x="2624925" y="5731839"/>
                </a:cubicBezTo>
                <a:cubicBezTo>
                  <a:pt x="2624925" y="5730258"/>
                  <a:pt x="2624925" y="5728677"/>
                  <a:pt x="2624925" y="5728677"/>
                </a:cubicBezTo>
                <a:cubicBezTo>
                  <a:pt x="2626508" y="5728677"/>
                  <a:pt x="2628091" y="5728677"/>
                  <a:pt x="2628091" y="5727096"/>
                </a:cubicBezTo>
                <a:cubicBezTo>
                  <a:pt x="2626508" y="5727096"/>
                  <a:pt x="2624925" y="5725515"/>
                  <a:pt x="2624925" y="5727096"/>
                </a:cubicBezTo>
                <a:cubicBezTo>
                  <a:pt x="2623342" y="5722354"/>
                  <a:pt x="2621759" y="5716030"/>
                  <a:pt x="2621759" y="5709707"/>
                </a:cubicBezTo>
                <a:cubicBezTo>
                  <a:pt x="2620176" y="5708126"/>
                  <a:pt x="2617010" y="5708126"/>
                  <a:pt x="2617010" y="5704964"/>
                </a:cubicBezTo>
                <a:cubicBezTo>
                  <a:pt x="2617010" y="5703383"/>
                  <a:pt x="2618593" y="5703383"/>
                  <a:pt x="2618593" y="5704964"/>
                </a:cubicBezTo>
                <a:cubicBezTo>
                  <a:pt x="2617010" y="5690736"/>
                  <a:pt x="2620176" y="5685993"/>
                  <a:pt x="2617010" y="5674927"/>
                </a:cubicBezTo>
                <a:cubicBezTo>
                  <a:pt x="2617010" y="5674927"/>
                  <a:pt x="2615427" y="5676508"/>
                  <a:pt x="2615427" y="5674927"/>
                </a:cubicBezTo>
                <a:cubicBezTo>
                  <a:pt x="2617010" y="5674927"/>
                  <a:pt x="2617010" y="5673346"/>
                  <a:pt x="2618593" y="5671765"/>
                </a:cubicBezTo>
                <a:cubicBezTo>
                  <a:pt x="2612261" y="5671765"/>
                  <a:pt x="2617010" y="5665442"/>
                  <a:pt x="2615427" y="5659119"/>
                </a:cubicBezTo>
                <a:cubicBezTo>
                  <a:pt x="2613844" y="5657537"/>
                  <a:pt x="2612261" y="5660699"/>
                  <a:pt x="2612261" y="5659119"/>
                </a:cubicBezTo>
                <a:cubicBezTo>
                  <a:pt x="2612261" y="5651214"/>
                  <a:pt x="2612261" y="5644891"/>
                  <a:pt x="2609095" y="5636986"/>
                </a:cubicBezTo>
                <a:cubicBezTo>
                  <a:pt x="2610678" y="5635405"/>
                  <a:pt x="2609095" y="5630663"/>
                  <a:pt x="2612261" y="5629081"/>
                </a:cubicBezTo>
                <a:cubicBezTo>
                  <a:pt x="2609095" y="5625920"/>
                  <a:pt x="2609095" y="5621177"/>
                  <a:pt x="2605930" y="5618015"/>
                </a:cubicBezTo>
                <a:cubicBezTo>
                  <a:pt x="2605930" y="5608530"/>
                  <a:pt x="2604347" y="5600626"/>
                  <a:pt x="2602764" y="5592721"/>
                </a:cubicBezTo>
                <a:cubicBezTo>
                  <a:pt x="2602764" y="5592721"/>
                  <a:pt x="2604347" y="5592721"/>
                  <a:pt x="2604347" y="5592721"/>
                </a:cubicBezTo>
                <a:cubicBezTo>
                  <a:pt x="2613844" y="5595883"/>
                  <a:pt x="2610678" y="5583236"/>
                  <a:pt x="2620176" y="5586398"/>
                </a:cubicBezTo>
                <a:cubicBezTo>
                  <a:pt x="2607512" y="5594302"/>
                  <a:pt x="2623342" y="5594302"/>
                  <a:pt x="2628091" y="5586398"/>
                </a:cubicBezTo>
                <a:cubicBezTo>
                  <a:pt x="2626508" y="5583236"/>
                  <a:pt x="2609095" y="5576912"/>
                  <a:pt x="2624925" y="5576912"/>
                </a:cubicBezTo>
                <a:cubicBezTo>
                  <a:pt x="2617010" y="5569008"/>
                  <a:pt x="2609095" y="5570588"/>
                  <a:pt x="2599598" y="5572170"/>
                </a:cubicBezTo>
                <a:cubicBezTo>
                  <a:pt x="2594849" y="5543714"/>
                  <a:pt x="2590100" y="5518419"/>
                  <a:pt x="2588517" y="5483640"/>
                </a:cubicBezTo>
                <a:cubicBezTo>
                  <a:pt x="2585351" y="5482059"/>
                  <a:pt x="2585351" y="5477316"/>
                  <a:pt x="2585351" y="5474155"/>
                </a:cubicBezTo>
                <a:cubicBezTo>
                  <a:pt x="2591683" y="5478897"/>
                  <a:pt x="2590100" y="5467830"/>
                  <a:pt x="2596432" y="5469412"/>
                </a:cubicBezTo>
                <a:cubicBezTo>
                  <a:pt x="2594849" y="5477316"/>
                  <a:pt x="2601181" y="5478897"/>
                  <a:pt x="2604347" y="5480478"/>
                </a:cubicBezTo>
                <a:cubicBezTo>
                  <a:pt x="2602764" y="5483640"/>
                  <a:pt x="2605930" y="5488383"/>
                  <a:pt x="2605930" y="5483640"/>
                </a:cubicBezTo>
                <a:cubicBezTo>
                  <a:pt x="2605930" y="5486801"/>
                  <a:pt x="2604347" y="5489963"/>
                  <a:pt x="2612261" y="5491544"/>
                </a:cubicBezTo>
                <a:cubicBezTo>
                  <a:pt x="2613844" y="5486801"/>
                  <a:pt x="2612261" y="5477316"/>
                  <a:pt x="2612261" y="5474155"/>
                </a:cubicBezTo>
                <a:cubicBezTo>
                  <a:pt x="2612261" y="5474155"/>
                  <a:pt x="2610678" y="5474155"/>
                  <a:pt x="2610678" y="5472573"/>
                </a:cubicBezTo>
                <a:cubicBezTo>
                  <a:pt x="2609095" y="5467830"/>
                  <a:pt x="2612261" y="5467830"/>
                  <a:pt x="2612261" y="5464669"/>
                </a:cubicBezTo>
                <a:cubicBezTo>
                  <a:pt x="2605930" y="5461507"/>
                  <a:pt x="2607512" y="5456765"/>
                  <a:pt x="2609095" y="5450441"/>
                </a:cubicBezTo>
                <a:cubicBezTo>
                  <a:pt x="2609095" y="5447279"/>
                  <a:pt x="2607512" y="5445699"/>
                  <a:pt x="2607512" y="5442536"/>
                </a:cubicBezTo>
                <a:cubicBezTo>
                  <a:pt x="2607512" y="5447279"/>
                  <a:pt x="2609095" y="5448860"/>
                  <a:pt x="2613844" y="5447279"/>
                </a:cubicBezTo>
                <a:cubicBezTo>
                  <a:pt x="2615427" y="5442536"/>
                  <a:pt x="2607512" y="5445699"/>
                  <a:pt x="2609095" y="5440956"/>
                </a:cubicBezTo>
                <a:cubicBezTo>
                  <a:pt x="2613844" y="5440956"/>
                  <a:pt x="2617010" y="5445699"/>
                  <a:pt x="2621759" y="5442536"/>
                </a:cubicBezTo>
                <a:cubicBezTo>
                  <a:pt x="2615427" y="5439375"/>
                  <a:pt x="2610678" y="5439375"/>
                  <a:pt x="2605930" y="5439375"/>
                </a:cubicBezTo>
                <a:cubicBezTo>
                  <a:pt x="2605930" y="5437794"/>
                  <a:pt x="2605930" y="5437794"/>
                  <a:pt x="2605930" y="5437794"/>
                </a:cubicBezTo>
                <a:cubicBezTo>
                  <a:pt x="2604347" y="5437794"/>
                  <a:pt x="2604347" y="5437794"/>
                  <a:pt x="2604347" y="5437794"/>
                </a:cubicBezTo>
                <a:cubicBezTo>
                  <a:pt x="2601181" y="5437794"/>
                  <a:pt x="2596432" y="5437794"/>
                  <a:pt x="2593266" y="5436213"/>
                </a:cubicBezTo>
                <a:cubicBezTo>
                  <a:pt x="2593266" y="5434633"/>
                  <a:pt x="2593266" y="5433051"/>
                  <a:pt x="2593266" y="5431470"/>
                </a:cubicBezTo>
                <a:lnTo>
                  <a:pt x="2591287" y="5429890"/>
                </a:lnTo>
                <a:lnTo>
                  <a:pt x="2590100" y="5434633"/>
                </a:lnTo>
                <a:cubicBezTo>
                  <a:pt x="2590100" y="5434633"/>
                  <a:pt x="2588517" y="5433051"/>
                  <a:pt x="2588517" y="5433051"/>
                </a:cubicBezTo>
                <a:cubicBezTo>
                  <a:pt x="2588517" y="5436213"/>
                  <a:pt x="2582185" y="5437794"/>
                  <a:pt x="2586934" y="5439375"/>
                </a:cubicBezTo>
                <a:cubicBezTo>
                  <a:pt x="2588517" y="5439375"/>
                  <a:pt x="2590100" y="5439375"/>
                  <a:pt x="2591683" y="5439375"/>
                </a:cubicBezTo>
                <a:cubicBezTo>
                  <a:pt x="2593266" y="5447279"/>
                  <a:pt x="2591683" y="5455184"/>
                  <a:pt x="2596432" y="5464669"/>
                </a:cubicBezTo>
                <a:cubicBezTo>
                  <a:pt x="2591683" y="5466250"/>
                  <a:pt x="2586934" y="5464669"/>
                  <a:pt x="2585351" y="5467830"/>
                </a:cubicBezTo>
                <a:cubicBezTo>
                  <a:pt x="2586934" y="5463088"/>
                  <a:pt x="2583768" y="5458345"/>
                  <a:pt x="2583768" y="5453603"/>
                </a:cubicBezTo>
                <a:cubicBezTo>
                  <a:pt x="2583768" y="5450441"/>
                  <a:pt x="2586934" y="5450441"/>
                  <a:pt x="2585351" y="5448860"/>
                </a:cubicBezTo>
                <a:cubicBezTo>
                  <a:pt x="2583768" y="5447279"/>
                  <a:pt x="2583768" y="5445699"/>
                  <a:pt x="2583768" y="5444118"/>
                </a:cubicBezTo>
                <a:cubicBezTo>
                  <a:pt x="2583768" y="5444118"/>
                  <a:pt x="2583768" y="5444118"/>
                  <a:pt x="2583768" y="5442536"/>
                </a:cubicBezTo>
                <a:cubicBezTo>
                  <a:pt x="2583768" y="5442536"/>
                  <a:pt x="2583768" y="5442536"/>
                  <a:pt x="2582185" y="5442536"/>
                </a:cubicBezTo>
                <a:cubicBezTo>
                  <a:pt x="2582185" y="5439375"/>
                  <a:pt x="2583768" y="5436213"/>
                  <a:pt x="2580602" y="5434633"/>
                </a:cubicBezTo>
                <a:cubicBezTo>
                  <a:pt x="2582185" y="5434633"/>
                  <a:pt x="2582185" y="5434633"/>
                  <a:pt x="2583768" y="5436213"/>
                </a:cubicBezTo>
                <a:cubicBezTo>
                  <a:pt x="2583768" y="5428308"/>
                  <a:pt x="2582185" y="5423566"/>
                  <a:pt x="2579020" y="5420405"/>
                </a:cubicBezTo>
                <a:cubicBezTo>
                  <a:pt x="2583768" y="5417242"/>
                  <a:pt x="2579020" y="5410919"/>
                  <a:pt x="2575854" y="5409338"/>
                </a:cubicBezTo>
                <a:cubicBezTo>
                  <a:pt x="2579020" y="5407757"/>
                  <a:pt x="2580602" y="5395110"/>
                  <a:pt x="2577437" y="5395110"/>
                </a:cubicBezTo>
                <a:lnTo>
                  <a:pt x="2577437" y="5396691"/>
                </a:lnTo>
                <a:cubicBezTo>
                  <a:pt x="2575854" y="5396691"/>
                  <a:pt x="2575854" y="5395110"/>
                  <a:pt x="2574271" y="5395110"/>
                </a:cubicBezTo>
                <a:cubicBezTo>
                  <a:pt x="2577437" y="5395110"/>
                  <a:pt x="2571105" y="5391948"/>
                  <a:pt x="2577437" y="5391948"/>
                </a:cubicBezTo>
                <a:cubicBezTo>
                  <a:pt x="2577437" y="5387206"/>
                  <a:pt x="2575854" y="5385625"/>
                  <a:pt x="2575854" y="5382463"/>
                </a:cubicBezTo>
                <a:cubicBezTo>
                  <a:pt x="2572688" y="5382463"/>
                  <a:pt x="2572688" y="5384044"/>
                  <a:pt x="2571105" y="5382463"/>
                </a:cubicBezTo>
                <a:cubicBezTo>
                  <a:pt x="2572688" y="5387206"/>
                  <a:pt x="2572688" y="5393529"/>
                  <a:pt x="2574271" y="5398272"/>
                </a:cubicBezTo>
                <a:cubicBezTo>
                  <a:pt x="2574271" y="5398272"/>
                  <a:pt x="2574271" y="5398272"/>
                  <a:pt x="2569522" y="5398272"/>
                </a:cubicBezTo>
                <a:cubicBezTo>
                  <a:pt x="2567939" y="5391948"/>
                  <a:pt x="2569522" y="5391948"/>
                  <a:pt x="2567939" y="5387206"/>
                </a:cubicBezTo>
                <a:cubicBezTo>
                  <a:pt x="2566356" y="5387206"/>
                  <a:pt x="2564773" y="5387206"/>
                  <a:pt x="2564773" y="5388786"/>
                </a:cubicBezTo>
                <a:cubicBezTo>
                  <a:pt x="2564773" y="5387206"/>
                  <a:pt x="2563190" y="5387206"/>
                  <a:pt x="2563190" y="5385625"/>
                </a:cubicBezTo>
                <a:cubicBezTo>
                  <a:pt x="2561607" y="5382463"/>
                  <a:pt x="2558441" y="5379301"/>
                  <a:pt x="2555275" y="5376140"/>
                </a:cubicBezTo>
                <a:cubicBezTo>
                  <a:pt x="2555275" y="5379301"/>
                  <a:pt x="2555275" y="5380882"/>
                  <a:pt x="2552109" y="5380882"/>
                </a:cubicBezTo>
                <a:cubicBezTo>
                  <a:pt x="2552109" y="5377720"/>
                  <a:pt x="2555275" y="5377720"/>
                  <a:pt x="2553692" y="5374558"/>
                </a:cubicBezTo>
                <a:cubicBezTo>
                  <a:pt x="2552109" y="5374558"/>
                  <a:pt x="2550526" y="5374558"/>
                  <a:pt x="2550526" y="5372978"/>
                </a:cubicBezTo>
                <a:cubicBezTo>
                  <a:pt x="2550526" y="5372978"/>
                  <a:pt x="2550526" y="5372978"/>
                  <a:pt x="2548943" y="5372978"/>
                </a:cubicBezTo>
                <a:cubicBezTo>
                  <a:pt x="2548943" y="5372978"/>
                  <a:pt x="2548943" y="5371397"/>
                  <a:pt x="2548943" y="5371397"/>
                </a:cubicBezTo>
                <a:cubicBezTo>
                  <a:pt x="2548943" y="5371397"/>
                  <a:pt x="2548943" y="5369816"/>
                  <a:pt x="2548943" y="5368235"/>
                </a:cubicBezTo>
                <a:cubicBezTo>
                  <a:pt x="2541028" y="5369816"/>
                  <a:pt x="2534697" y="5363492"/>
                  <a:pt x="2533114" y="5371397"/>
                </a:cubicBezTo>
                <a:cubicBezTo>
                  <a:pt x="2537862" y="5371397"/>
                  <a:pt x="2541028" y="5374558"/>
                  <a:pt x="2545777" y="5374558"/>
                </a:cubicBezTo>
                <a:cubicBezTo>
                  <a:pt x="2544194" y="5377720"/>
                  <a:pt x="2544194" y="5379301"/>
                  <a:pt x="2542611" y="5380882"/>
                </a:cubicBezTo>
                <a:cubicBezTo>
                  <a:pt x="2547360" y="5382463"/>
                  <a:pt x="2545777" y="5382463"/>
                  <a:pt x="2547360" y="5379301"/>
                </a:cubicBezTo>
                <a:cubicBezTo>
                  <a:pt x="2547360" y="5382463"/>
                  <a:pt x="2545777" y="5385625"/>
                  <a:pt x="2545777" y="5387206"/>
                </a:cubicBezTo>
                <a:cubicBezTo>
                  <a:pt x="2542611" y="5384044"/>
                  <a:pt x="2531531" y="5380882"/>
                  <a:pt x="2528365" y="5384044"/>
                </a:cubicBezTo>
                <a:cubicBezTo>
                  <a:pt x="2533114" y="5385625"/>
                  <a:pt x="2537862" y="5387206"/>
                  <a:pt x="2545777" y="5387206"/>
                </a:cubicBezTo>
                <a:cubicBezTo>
                  <a:pt x="2545777" y="5390368"/>
                  <a:pt x="2545777" y="5393529"/>
                  <a:pt x="2545777" y="5395110"/>
                </a:cubicBezTo>
                <a:cubicBezTo>
                  <a:pt x="2545777" y="5395110"/>
                  <a:pt x="2545777" y="5395110"/>
                  <a:pt x="2547360" y="5395110"/>
                </a:cubicBezTo>
                <a:cubicBezTo>
                  <a:pt x="2547360" y="5396691"/>
                  <a:pt x="2547360" y="5396691"/>
                  <a:pt x="2547360" y="5396691"/>
                </a:cubicBezTo>
                <a:cubicBezTo>
                  <a:pt x="2547360" y="5396691"/>
                  <a:pt x="2548943" y="5395110"/>
                  <a:pt x="2548943" y="5395110"/>
                </a:cubicBezTo>
                <a:cubicBezTo>
                  <a:pt x="2548943" y="5395110"/>
                  <a:pt x="2550526" y="5395110"/>
                  <a:pt x="2550526" y="5395110"/>
                </a:cubicBezTo>
                <a:cubicBezTo>
                  <a:pt x="2550526" y="5400643"/>
                  <a:pt x="2551714" y="5406176"/>
                  <a:pt x="2552505" y="5411314"/>
                </a:cubicBezTo>
                <a:lnTo>
                  <a:pt x="2552191" y="5422318"/>
                </a:lnTo>
                <a:lnTo>
                  <a:pt x="2550526" y="5421985"/>
                </a:lnTo>
                <a:cubicBezTo>
                  <a:pt x="2545777" y="5434633"/>
                  <a:pt x="2553692" y="5444118"/>
                  <a:pt x="2552109" y="5461507"/>
                </a:cubicBezTo>
                <a:cubicBezTo>
                  <a:pt x="2555275" y="5461507"/>
                  <a:pt x="2553692" y="5463088"/>
                  <a:pt x="2555275" y="5464669"/>
                </a:cubicBezTo>
                <a:cubicBezTo>
                  <a:pt x="2556858" y="5480478"/>
                  <a:pt x="2558441" y="5494706"/>
                  <a:pt x="2563190" y="5507353"/>
                </a:cubicBezTo>
                <a:cubicBezTo>
                  <a:pt x="2563190" y="5496287"/>
                  <a:pt x="2560024" y="5489963"/>
                  <a:pt x="2560024" y="5478897"/>
                </a:cubicBezTo>
                <a:cubicBezTo>
                  <a:pt x="2560024" y="5477316"/>
                  <a:pt x="2558441" y="5477316"/>
                  <a:pt x="2558441" y="5475735"/>
                </a:cubicBezTo>
                <a:cubicBezTo>
                  <a:pt x="2558441" y="5475735"/>
                  <a:pt x="2558441" y="5475735"/>
                  <a:pt x="2558441" y="5469412"/>
                </a:cubicBezTo>
                <a:cubicBezTo>
                  <a:pt x="2558441" y="5466250"/>
                  <a:pt x="2552109" y="5456765"/>
                  <a:pt x="2560024" y="5456765"/>
                </a:cubicBezTo>
                <a:cubicBezTo>
                  <a:pt x="2556858" y="5463088"/>
                  <a:pt x="2561607" y="5470993"/>
                  <a:pt x="2564773" y="5475735"/>
                </a:cubicBezTo>
                <a:cubicBezTo>
                  <a:pt x="2563190" y="5485221"/>
                  <a:pt x="2569522" y="5497868"/>
                  <a:pt x="2567939" y="5512096"/>
                </a:cubicBezTo>
                <a:cubicBezTo>
                  <a:pt x="2569522" y="5512096"/>
                  <a:pt x="2569522" y="5515257"/>
                  <a:pt x="2571105" y="5515257"/>
                </a:cubicBezTo>
                <a:cubicBezTo>
                  <a:pt x="2571105" y="5516838"/>
                  <a:pt x="2569522" y="5518419"/>
                  <a:pt x="2569522" y="5520000"/>
                </a:cubicBezTo>
                <a:cubicBezTo>
                  <a:pt x="2571105" y="5520000"/>
                  <a:pt x="2571105" y="5523162"/>
                  <a:pt x="2572688" y="5526323"/>
                </a:cubicBezTo>
                <a:cubicBezTo>
                  <a:pt x="2571105" y="5537390"/>
                  <a:pt x="2575854" y="5546876"/>
                  <a:pt x="2574271" y="5554779"/>
                </a:cubicBezTo>
                <a:cubicBezTo>
                  <a:pt x="2579020" y="5554779"/>
                  <a:pt x="2574271" y="5557942"/>
                  <a:pt x="2577437" y="5559522"/>
                </a:cubicBezTo>
                <a:cubicBezTo>
                  <a:pt x="2577437" y="5562684"/>
                  <a:pt x="2577437" y="5564265"/>
                  <a:pt x="2575854" y="5565846"/>
                </a:cubicBezTo>
                <a:cubicBezTo>
                  <a:pt x="2577437" y="5567427"/>
                  <a:pt x="2577437" y="5569008"/>
                  <a:pt x="2577437" y="5572170"/>
                </a:cubicBezTo>
                <a:cubicBezTo>
                  <a:pt x="2563190" y="5573750"/>
                  <a:pt x="2542611" y="5567427"/>
                  <a:pt x="2536279" y="5578493"/>
                </a:cubicBezTo>
                <a:cubicBezTo>
                  <a:pt x="2533114" y="5567427"/>
                  <a:pt x="2526782" y="5580073"/>
                  <a:pt x="2526782" y="5569008"/>
                </a:cubicBezTo>
                <a:cubicBezTo>
                  <a:pt x="2512535" y="5570588"/>
                  <a:pt x="2488791" y="5575331"/>
                  <a:pt x="2471378" y="5570588"/>
                </a:cubicBezTo>
                <a:cubicBezTo>
                  <a:pt x="2463463" y="5569008"/>
                  <a:pt x="2461881" y="5572170"/>
                  <a:pt x="2457132" y="5573750"/>
                </a:cubicBezTo>
                <a:cubicBezTo>
                  <a:pt x="2442885" y="5573750"/>
                  <a:pt x="2427056" y="5572170"/>
                  <a:pt x="2411226" y="5572170"/>
                </a:cubicBezTo>
                <a:cubicBezTo>
                  <a:pt x="2403311" y="5575331"/>
                  <a:pt x="2393813" y="5576912"/>
                  <a:pt x="2382733" y="5575331"/>
                </a:cubicBezTo>
                <a:cubicBezTo>
                  <a:pt x="2373235" y="5578493"/>
                  <a:pt x="2363738" y="5589559"/>
                  <a:pt x="2355824" y="5584816"/>
                </a:cubicBezTo>
                <a:cubicBezTo>
                  <a:pt x="2358989" y="5580073"/>
                  <a:pt x="2363738" y="5578493"/>
                  <a:pt x="2368486" y="5578493"/>
                </a:cubicBezTo>
                <a:cubicBezTo>
                  <a:pt x="2365321" y="5570588"/>
                  <a:pt x="2360572" y="5572170"/>
                  <a:pt x="2354241" y="5573750"/>
                </a:cubicBezTo>
                <a:cubicBezTo>
                  <a:pt x="2354241" y="5572170"/>
                  <a:pt x="2352658" y="5569008"/>
                  <a:pt x="2351075" y="5567427"/>
                </a:cubicBezTo>
                <a:cubicBezTo>
                  <a:pt x="2352658" y="5564265"/>
                  <a:pt x="2347909" y="5554779"/>
                  <a:pt x="2346326" y="5551618"/>
                </a:cubicBezTo>
                <a:cubicBezTo>
                  <a:pt x="2347909" y="5551618"/>
                  <a:pt x="2346326" y="5548456"/>
                  <a:pt x="2346326" y="5546876"/>
                </a:cubicBezTo>
                <a:cubicBezTo>
                  <a:pt x="2344743" y="5546876"/>
                  <a:pt x="2346326" y="5542133"/>
                  <a:pt x="2343160" y="5542133"/>
                </a:cubicBezTo>
                <a:cubicBezTo>
                  <a:pt x="2341577" y="5545294"/>
                  <a:pt x="2344743" y="5546876"/>
                  <a:pt x="2341577" y="5551618"/>
                </a:cubicBezTo>
                <a:cubicBezTo>
                  <a:pt x="2346326" y="5553199"/>
                  <a:pt x="2347909" y="5554779"/>
                  <a:pt x="2346326" y="5561103"/>
                </a:cubicBezTo>
                <a:cubicBezTo>
                  <a:pt x="2352658" y="5562684"/>
                  <a:pt x="2346326" y="5565846"/>
                  <a:pt x="2349492" y="5572170"/>
                </a:cubicBezTo>
                <a:cubicBezTo>
                  <a:pt x="2349492" y="5572170"/>
                  <a:pt x="2349492" y="5572170"/>
                  <a:pt x="2346326" y="5572170"/>
                </a:cubicBezTo>
                <a:cubicBezTo>
                  <a:pt x="2346326" y="5572170"/>
                  <a:pt x="2346326" y="5573750"/>
                  <a:pt x="2346326" y="5575331"/>
                </a:cubicBezTo>
                <a:cubicBezTo>
                  <a:pt x="2344743" y="5573750"/>
                  <a:pt x="2343160" y="5573750"/>
                  <a:pt x="2339994" y="5573750"/>
                </a:cubicBezTo>
                <a:cubicBezTo>
                  <a:pt x="2339994" y="5573750"/>
                  <a:pt x="2339994" y="5572170"/>
                  <a:pt x="2339994" y="5570588"/>
                </a:cubicBezTo>
                <a:cubicBezTo>
                  <a:pt x="2341577" y="5569008"/>
                  <a:pt x="2341577" y="5565846"/>
                  <a:pt x="2339994" y="5564265"/>
                </a:cubicBezTo>
                <a:cubicBezTo>
                  <a:pt x="2343160" y="5565846"/>
                  <a:pt x="2343160" y="5562684"/>
                  <a:pt x="2344743" y="5561103"/>
                </a:cubicBezTo>
                <a:cubicBezTo>
                  <a:pt x="2341577" y="5561103"/>
                  <a:pt x="2339994" y="5564265"/>
                  <a:pt x="2336828" y="5564265"/>
                </a:cubicBezTo>
                <a:cubicBezTo>
                  <a:pt x="2336828" y="5564265"/>
                  <a:pt x="2336828" y="5564265"/>
                  <a:pt x="2336828" y="5559522"/>
                </a:cubicBezTo>
                <a:cubicBezTo>
                  <a:pt x="2328913" y="5557942"/>
                  <a:pt x="2322581" y="5559522"/>
                  <a:pt x="2320998" y="5564265"/>
                </a:cubicBezTo>
                <a:cubicBezTo>
                  <a:pt x="2314666" y="5565846"/>
                  <a:pt x="2313084" y="5559522"/>
                  <a:pt x="2309918" y="5562684"/>
                </a:cubicBezTo>
                <a:cubicBezTo>
                  <a:pt x="2309918" y="5561103"/>
                  <a:pt x="2311501" y="5561103"/>
                  <a:pt x="2309918" y="5559522"/>
                </a:cubicBezTo>
                <a:cubicBezTo>
                  <a:pt x="2306752" y="5559522"/>
                  <a:pt x="2305169" y="5561103"/>
                  <a:pt x="2305169" y="5564265"/>
                </a:cubicBezTo>
                <a:cubicBezTo>
                  <a:pt x="2305169" y="5569008"/>
                  <a:pt x="2313084" y="5565846"/>
                  <a:pt x="2311501" y="5573750"/>
                </a:cubicBezTo>
                <a:lnTo>
                  <a:pt x="2287756" y="5573750"/>
                </a:lnTo>
                <a:cubicBezTo>
                  <a:pt x="2294088" y="5580073"/>
                  <a:pt x="2298837" y="5578493"/>
                  <a:pt x="2306752" y="5576912"/>
                </a:cubicBezTo>
                <a:cubicBezTo>
                  <a:pt x="2309918" y="5589559"/>
                  <a:pt x="2294088" y="5581655"/>
                  <a:pt x="2287756" y="5583236"/>
                </a:cubicBezTo>
                <a:cubicBezTo>
                  <a:pt x="2283008" y="5583236"/>
                  <a:pt x="2284591" y="5576912"/>
                  <a:pt x="2284591" y="5573750"/>
                </a:cubicBezTo>
                <a:cubicBezTo>
                  <a:pt x="2281425" y="5573750"/>
                  <a:pt x="2278259" y="5573750"/>
                  <a:pt x="2275093" y="5575331"/>
                </a:cubicBezTo>
                <a:cubicBezTo>
                  <a:pt x="2275093" y="5572170"/>
                  <a:pt x="2276676" y="5570588"/>
                  <a:pt x="2275093" y="5567427"/>
                </a:cubicBezTo>
                <a:cubicBezTo>
                  <a:pt x="2268761" y="5567427"/>
                  <a:pt x="2267178" y="5572170"/>
                  <a:pt x="2267178" y="5576912"/>
                </a:cubicBezTo>
                <a:cubicBezTo>
                  <a:pt x="2264012" y="5576912"/>
                  <a:pt x="2260846" y="5578493"/>
                  <a:pt x="2257680" y="5580073"/>
                </a:cubicBezTo>
                <a:cubicBezTo>
                  <a:pt x="2256097" y="5580073"/>
                  <a:pt x="2254514" y="5580073"/>
                  <a:pt x="2251348" y="5580073"/>
                </a:cubicBezTo>
                <a:cubicBezTo>
                  <a:pt x="2251348" y="5578493"/>
                  <a:pt x="2251348" y="5575331"/>
                  <a:pt x="2248182" y="5575331"/>
                </a:cubicBezTo>
                <a:cubicBezTo>
                  <a:pt x="2219689" y="5573750"/>
                  <a:pt x="2203860" y="5581655"/>
                  <a:pt x="2186447" y="5581655"/>
                </a:cubicBezTo>
                <a:cubicBezTo>
                  <a:pt x="2181698" y="5580073"/>
                  <a:pt x="2183281" y="5575331"/>
                  <a:pt x="2183281" y="5570588"/>
                </a:cubicBezTo>
                <a:cubicBezTo>
                  <a:pt x="2178533" y="5573750"/>
                  <a:pt x="2172201" y="5575331"/>
                  <a:pt x="2172201" y="5584816"/>
                </a:cubicBezTo>
                <a:cubicBezTo>
                  <a:pt x="2159537" y="5581655"/>
                  <a:pt x="2142124" y="5580073"/>
                  <a:pt x="2126295" y="5586398"/>
                </a:cubicBezTo>
                <a:cubicBezTo>
                  <a:pt x="2123129" y="5586398"/>
                  <a:pt x="2124712" y="5583236"/>
                  <a:pt x="2126295" y="5583236"/>
                </a:cubicBezTo>
                <a:cubicBezTo>
                  <a:pt x="2123129" y="5576912"/>
                  <a:pt x="2112048" y="5586398"/>
                  <a:pt x="2104134" y="5580073"/>
                </a:cubicBezTo>
                <a:cubicBezTo>
                  <a:pt x="2108882" y="5595883"/>
                  <a:pt x="2077223" y="5575331"/>
                  <a:pt x="2080389" y="5592721"/>
                </a:cubicBezTo>
                <a:cubicBezTo>
                  <a:pt x="2094636" y="5586398"/>
                  <a:pt x="2110465" y="5592721"/>
                  <a:pt x="2126295" y="5592721"/>
                </a:cubicBezTo>
                <a:cubicBezTo>
                  <a:pt x="2138958" y="5592721"/>
                  <a:pt x="2151622" y="5587978"/>
                  <a:pt x="2162703" y="5591140"/>
                </a:cubicBezTo>
                <a:cubicBezTo>
                  <a:pt x="2164286" y="5591140"/>
                  <a:pt x="2165869" y="5597464"/>
                  <a:pt x="2165869" y="5597464"/>
                </a:cubicBezTo>
                <a:cubicBezTo>
                  <a:pt x="2170618" y="5597464"/>
                  <a:pt x="2167452" y="5591140"/>
                  <a:pt x="2169035" y="5591140"/>
                </a:cubicBezTo>
                <a:cubicBezTo>
                  <a:pt x="2175367" y="5587978"/>
                  <a:pt x="2180115" y="5594302"/>
                  <a:pt x="2181698" y="5594302"/>
                </a:cubicBezTo>
                <a:cubicBezTo>
                  <a:pt x="2191196" y="5594302"/>
                  <a:pt x="2200694" y="5591140"/>
                  <a:pt x="2208609" y="5591140"/>
                </a:cubicBezTo>
                <a:cubicBezTo>
                  <a:pt x="2211774" y="5591140"/>
                  <a:pt x="2213357" y="5594302"/>
                  <a:pt x="2214940" y="5594302"/>
                </a:cubicBezTo>
                <a:cubicBezTo>
                  <a:pt x="2218106" y="5599044"/>
                  <a:pt x="2208609" y="5602206"/>
                  <a:pt x="2213357" y="5606949"/>
                </a:cubicBezTo>
                <a:cubicBezTo>
                  <a:pt x="2210191" y="5606949"/>
                  <a:pt x="2210191" y="5608530"/>
                  <a:pt x="2208609" y="5610111"/>
                </a:cubicBezTo>
                <a:cubicBezTo>
                  <a:pt x="2207026" y="5611692"/>
                  <a:pt x="2208609" y="5613272"/>
                  <a:pt x="2208609" y="5614853"/>
                </a:cubicBezTo>
                <a:cubicBezTo>
                  <a:pt x="2205443" y="5616434"/>
                  <a:pt x="2207026" y="5616434"/>
                  <a:pt x="2203860" y="5613272"/>
                </a:cubicBezTo>
                <a:cubicBezTo>
                  <a:pt x="2203860" y="5616434"/>
                  <a:pt x="2202277" y="5619596"/>
                  <a:pt x="2200694" y="5621177"/>
                </a:cubicBezTo>
                <a:cubicBezTo>
                  <a:pt x="2200694" y="5627500"/>
                  <a:pt x="2199111" y="5630663"/>
                  <a:pt x="2197528" y="5633824"/>
                </a:cubicBezTo>
                <a:cubicBezTo>
                  <a:pt x="2197528" y="5633824"/>
                  <a:pt x="2197528" y="5633824"/>
                  <a:pt x="2189613" y="5633824"/>
                </a:cubicBezTo>
                <a:cubicBezTo>
                  <a:pt x="2188030" y="5638566"/>
                  <a:pt x="2194362" y="5643309"/>
                  <a:pt x="2189613" y="5646471"/>
                </a:cubicBezTo>
                <a:cubicBezTo>
                  <a:pt x="2186447" y="5644891"/>
                  <a:pt x="2189613" y="5638566"/>
                  <a:pt x="2188030" y="5635405"/>
                </a:cubicBezTo>
                <a:cubicBezTo>
                  <a:pt x="2184864" y="5632243"/>
                  <a:pt x="2188030" y="5624338"/>
                  <a:pt x="2183281" y="5619596"/>
                </a:cubicBezTo>
                <a:cubicBezTo>
                  <a:pt x="2181698" y="5622758"/>
                  <a:pt x="2176950" y="5619596"/>
                  <a:pt x="2175367" y="5621177"/>
                </a:cubicBezTo>
                <a:cubicBezTo>
                  <a:pt x="2172201" y="5622758"/>
                  <a:pt x="2175367" y="5625920"/>
                  <a:pt x="2173784" y="5625920"/>
                </a:cubicBezTo>
                <a:cubicBezTo>
                  <a:pt x="2167452" y="5627500"/>
                  <a:pt x="2167452" y="5633824"/>
                  <a:pt x="2161120" y="5635405"/>
                </a:cubicBezTo>
                <a:cubicBezTo>
                  <a:pt x="2165869" y="5636986"/>
                  <a:pt x="2161120" y="5638566"/>
                  <a:pt x="2161120" y="5638566"/>
                </a:cubicBezTo>
                <a:cubicBezTo>
                  <a:pt x="2165869" y="5641728"/>
                  <a:pt x="2159537" y="5646471"/>
                  <a:pt x="2157954" y="5649633"/>
                </a:cubicBezTo>
                <a:cubicBezTo>
                  <a:pt x="2159537" y="5649633"/>
                  <a:pt x="2161120" y="5649633"/>
                  <a:pt x="2161120" y="5651214"/>
                </a:cubicBezTo>
                <a:cubicBezTo>
                  <a:pt x="2157954" y="5652794"/>
                  <a:pt x="2159537" y="5654376"/>
                  <a:pt x="2159537" y="5660699"/>
                </a:cubicBezTo>
                <a:cubicBezTo>
                  <a:pt x="2161120" y="5660699"/>
                  <a:pt x="2162703" y="5659119"/>
                  <a:pt x="2162703" y="5660699"/>
                </a:cubicBezTo>
                <a:cubicBezTo>
                  <a:pt x="2159537" y="5668604"/>
                  <a:pt x="2159537" y="5676508"/>
                  <a:pt x="2159537" y="5684413"/>
                </a:cubicBezTo>
                <a:cubicBezTo>
                  <a:pt x="2156371" y="5682831"/>
                  <a:pt x="2153205" y="5682831"/>
                  <a:pt x="2145290" y="5684413"/>
                </a:cubicBezTo>
                <a:cubicBezTo>
                  <a:pt x="2148456" y="5693898"/>
                  <a:pt x="2135792" y="5695479"/>
                  <a:pt x="2131044" y="5690736"/>
                </a:cubicBezTo>
                <a:cubicBezTo>
                  <a:pt x="2124712" y="5700221"/>
                  <a:pt x="2118380" y="5706545"/>
                  <a:pt x="2112048" y="5714449"/>
                </a:cubicBezTo>
                <a:cubicBezTo>
                  <a:pt x="2104134" y="5716030"/>
                  <a:pt x="2108882" y="5703383"/>
                  <a:pt x="2099385" y="5704964"/>
                </a:cubicBezTo>
                <a:cubicBezTo>
                  <a:pt x="2099385" y="5714449"/>
                  <a:pt x="2093053" y="5712869"/>
                  <a:pt x="2086721" y="5714449"/>
                </a:cubicBezTo>
                <a:cubicBezTo>
                  <a:pt x="2086721" y="5711287"/>
                  <a:pt x="2085138" y="5709707"/>
                  <a:pt x="2085138" y="5708126"/>
                </a:cubicBezTo>
                <a:cubicBezTo>
                  <a:pt x="2086721" y="5706545"/>
                  <a:pt x="2086721" y="5701802"/>
                  <a:pt x="2086721" y="5697059"/>
                </a:cubicBezTo>
                <a:cubicBezTo>
                  <a:pt x="2086721" y="5697059"/>
                  <a:pt x="2086721" y="5697059"/>
                  <a:pt x="2085138" y="5697059"/>
                </a:cubicBezTo>
                <a:cubicBezTo>
                  <a:pt x="2085138" y="5693898"/>
                  <a:pt x="2083555" y="5690736"/>
                  <a:pt x="2080389" y="5690736"/>
                </a:cubicBezTo>
                <a:cubicBezTo>
                  <a:pt x="2080389" y="5693898"/>
                  <a:pt x="2080389" y="5697059"/>
                  <a:pt x="2080389" y="5698641"/>
                </a:cubicBezTo>
                <a:cubicBezTo>
                  <a:pt x="2080389" y="5698641"/>
                  <a:pt x="2080389" y="5698641"/>
                  <a:pt x="2080389" y="5700221"/>
                </a:cubicBezTo>
                <a:cubicBezTo>
                  <a:pt x="2080389" y="5701802"/>
                  <a:pt x="2081972" y="5704964"/>
                  <a:pt x="2083555" y="5706545"/>
                </a:cubicBezTo>
                <a:cubicBezTo>
                  <a:pt x="2078806" y="5703383"/>
                  <a:pt x="2070891" y="5711287"/>
                  <a:pt x="2067725" y="5714449"/>
                </a:cubicBezTo>
                <a:cubicBezTo>
                  <a:pt x="2066142" y="5709707"/>
                  <a:pt x="2072474" y="5697059"/>
                  <a:pt x="2064559" y="5697059"/>
                </a:cubicBezTo>
                <a:cubicBezTo>
                  <a:pt x="2059811" y="5703383"/>
                  <a:pt x="2061394" y="5716030"/>
                  <a:pt x="2048730" y="5714449"/>
                </a:cubicBezTo>
                <a:cubicBezTo>
                  <a:pt x="2047147" y="5708126"/>
                  <a:pt x="2050313" y="5701802"/>
                  <a:pt x="2045564" y="5690736"/>
                </a:cubicBezTo>
                <a:cubicBezTo>
                  <a:pt x="2040815" y="5692316"/>
                  <a:pt x="2031318" y="5690736"/>
                  <a:pt x="2028152" y="5697059"/>
                </a:cubicBezTo>
                <a:cubicBezTo>
                  <a:pt x="2032900" y="5698641"/>
                  <a:pt x="2050313" y="5703383"/>
                  <a:pt x="2039232" y="5711287"/>
                </a:cubicBezTo>
                <a:cubicBezTo>
                  <a:pt x="2032900" y="5709707"/>
                  <a:pt x="2024986" y="5693898"/>
                  <a:pt x="2021820" y="5700221"/>
                </a:cubicBezTo>
                <a:cubicBezTo>
                  <a:pt x="2028152" y="5706545"/>
                  <a:pt x="2007573" y="5698641"/>
                  <a:pt x="2005990" y="5697059"/>
                </a:cubicBezTo>
                <a:cubicBezTo>
                  <a:pt x="2002824" y="5709707"/>
                  <a:pt x="1991744" y="5700221"/>
                  <a:pt x="1983829" y="5704964"/>
                </a:cubicBezTo>
                <a:cubicBezTo>
                  <a:pt x="1980663" y="5701802"/>
                  <a:pt x="1980663" y="5693898"/>
                  <a:pt x="1974331" y="5693898"/>
                </a:cubicBezTo>
                <a:cubicBezTo>
                  <a:pt x="1974331" y="5700221"/>
                  <a:pt x="1974331" y="5708126"/>
                  <a:pt x="1967999" y="5708126"/>
                </a:cubicBezTo>
                <a:cubicBezTo>
                  <a:pt x="1964833" y="5693898"/>
                  <a:pt x="1945838" y="5708126"/>
                  <a:pt x="1936340" y="5697059"/>
                </a:cubicBezTo>
                <a:cubicBezTo>
                  <a:pt x="1936340" y="5700221"/>
                  <a:pt x="1933174" y="5703383"/>
                  <a:pt x="1926842" y="5701802"/>
                </a:cubicBezTo>
                <a:cubicBezTo>
                  <a:pt x="1912596" y="5698641"/>
                  <a:pt x="1904681" y="5704964"/>
                  <a:pt x="1893600" y="5697059"/>
                </a:cubicBezTo>
                <a:cubicBezTo>
                  <a:pt x="1892017" y="5698641"/>
                  <a:pt x="1893600" y="5701802"/>
                  <a:pt x="1890434" y="5701802"/>
                </a:cubicBezTo>
                <a:cubicBezTo>
                  <a:pt x="1873022" y="5698641"/>
                  <a:pt x="1861941" y="5704964"/>
                  <a:pt x="1842946" y="5700221"/>
                </a:cubicBezTo>
                <a:cubicBezTo>
                  <a:pt x="1842946" y="5706545"/>
                  <a:pt x="1842946" y="5714449"/>
                  <a:pt x="1839780" y="5719192"/>
                </a:cubicBezTo>
                <a:cubicBezTo>
                  <a:pt x="1838197" y="5720773"/>
                  <a:pt x="1838197" y="5720773"/>
                  <a:pt x="1836614" y="5722354"/>
                </a:cubicBezTo>
                <a:cubicBezTo>
                  <a:pt x="1835031" y="5704964"/>
                  <a:pt x="1817618" y="5714449"/>
                  <a:pt x="1817618" y="5701802"/>
                </a:cubicBezTo>
                <a:cubicBezTo>
                  <a:pt x="1808121" y="5714449"/>
                  <a:pt x="1795457" y="5708126"/>
                  <a:pt x="1782793" y="5714449"/>
                </a:cubicBezTo>
                <a:cubicBezTo>
                  <a:pt x="1779628" y="5712869"/>
                  <a:pt x="1781210" y="5709707"/>
                  <a:pt x="1781210" y="5706545"/>
                </a:cubicBezTo>
                <a:cubicBezTo>
                  <a:pt x="1781210" y="5706545"/>
                  <a:pt x="1781210" y="5706545"/>
                  <a:pt x="1774879" y="5706545"/>
                </a:cubicBezTo>
                <a:cubicBezTo>
                  <a:pt x="1773296" y="5701802"/>
                  <a:pt x="1771713" y="5706545"/>
                  <a:pt x="1770130" y="5701802"/>
                </a:cubicBezTo>
                <a:cubicBezTo>
                  <a:pt x="1774879" y="5700221"/>
                  <a:pt x="1771713" y="5689155"/>
                  <a:pt x="1768547" y="5689155"/>
                </a:cubicBezTo>
                <a:cubicBezTo>
                  <a:pt x="1770130" y="5697059"/>
                  <a:pt x="1765381" y="5692316"/>
                  <a:pt x="1760632" y="5692316"/>
                </a:cubicBezTo>
                <a:cubicBezTo>
                  <a:pt x="1762215" y="5695479"/>
                  <a:pt x="1759049" y="5697059"/>
                  <a:pt x="1759049" y="5700221"/>
                </a:cubicBezTo>
                <a:cubicBezTo>
                  <a:pt x="1760632" y="5701802"/>
                  <a:pt x="1762215" y="5709707"/>
                  <a:pt x="1757466" y="5708126"/>
                </a:cubicBezTo>
                <a:cubicBezTo>
                  <a:pt x="1759049" y="5706545"/>
                  <a:pt x="1760632" y="5700221"/>
                  <a:pt x="1755883" y="5698641"/>
                </a:cubicBezTo>
                <a:cubicBezTo>
                  <a:pt x="1754300" y="5701802"/>
                  <a:pt x="1759049" y="5704964"/>
                  <a:pt x="1755883" y="5704964"/>
                </a:cubicBezTo>
                <a:cubicBezTo>
                  <a:pt x="1755883" y="5703383"/>
                  <a:pt x="1752717" y="5704964"/>
                  <a:pt x="1751134" y="5703383"/>
                </a:cubicBezTo>
                <a:cubicBezTo>
                  <a:pt x="1755883" y="5701802"/>
                  <a:pt x="1751134" y="5697059"/>
                  <a:pt x="1751134" y="5693898"/>
                </a:cubicBezTo>
                <a:cubicBezTo>
                  <a:pt x="1754300" y="5693898"/>
                  <a:pt x="1754300" y="5697059"/>
                  <a:pt x="1757466" y="5698641"/>
                </a:cubicBezTo>
                <a:cubicBezTo>
                  <a:pt x="1755883" y="5692316"/>
                  <a:pt x="1755883" y="5690736"/>
                  <a:pt x="1755883" y="5685993"/>
                </a:cubicBezTo>
                <a:cubicBezTo>
                  <a:pt x="1760632" y="5687574"/>
                  <a:pt x="1757466" y="5682831"/>
                  <a:pt x="1757466" y="5679670"/>
                </a:cubicBezTo>
                <a:cubicBezTo>
                  <a:pt x="1751134" y="5684413"/>
                  <a:pt x="1754300" y="5673346"/>
                  <a:pt x="1751134" y="5671765"/>
                </a:cubicBezTo>
                <a:cubicBezTo>
                  <a:pt x="1752717" y="5674927"/>
                  <a:pt x="1744802" y="5674927"/>
                  <a:pt x="1744802" y="5671765"/>
                </a:cubicBezTo>
                <a:cubicBezTo>
                  <a:pt x="1746385" y="5667022"/>
                  <a:pt x="1746385" y="5660699"/>
                  <a:pt x="1747968" y="5654376"/>
                </a:cubicBezTo>
                <a:cubicBezTo>
                  <a:pt x="1752717" y="5655957"/>
                  <a:pt x="1754300" y="5652794"/>
                  <a:pt x="1752717" y="5648052"/>
                </a:cubicBezTo>
                <a:cubicBezTo>
                  <a:pt x="1747968" y="5648052"/>
                  <a:pt x="1744802" y="5649633"/>
                  <a:pt x="1743219" y="5652794"/>
                </a:cubicBezTo>
                <a:cubicBezTo>
                  <a:pt x="1743219" y="5655957"/>
                  <a:pt x="1746385" y="5671765"/>
                  <a:pt x="1738471" y="5676508"/>
                </a:cubicBezTo>
                <a:cubicBezTo>
                  <a:pt x="1736888" y="5676508"/>
                  <a:pt x="1738471" y="5671765"/>
                  <a:pt x="1735305" y="5671765"/>
                </a:cubicBezTo>
                <a:cubicBezTo>
                  <a:pt x="1732139" y="5676508"/>
                  <a:pt x="1735305" y="5679670"/>
                  <a:pt x="1738471" y="5681251"/>
                </a:cubicBezTo>
                <a:cubicBezTo>
                  <a:pt x="1736888" y="5682831"/>
                  <a:pt x="1735305" y="5684413"/>
                  <a:pt x="1735305" y="5685993"/>
                </a:cubicBezTo>
                <a:cubicBezTo>
                  <a:pt x="1738471" y="5690736"/>
                  <a:pt x="1741636" y="5695479"/>
                  <a:pt x="1741636" y="5701802"/>
                </a:cubicBezTo>
                <a:cubicBezTo>
                  <a:pt x="1740054" y="5701802"/>
                  <a:pt x="1738471" y="5701802"/>
                  <a:pt x="1736888" y="5701802"/>
                </a:cubicBezTo>
                <a:cubicBezTo>
                  <a:pt x="1735305" y="5706545"/>
                  <a:pt x="1740054" y="5719192"/>
                  <a:pt x="1733722" y="5717611"/>
                </a:cubicBezTo>
                <a:cubicBezTo>
                  <a:pt x="1733722" y="5717611"/>
                  <a:pt x="1733722" y="5717611"/>
                  <a:pt x="1732139" y="5717611"/>
                </a:cubicBezTo>
                <a:cubicBezTo>
                  <a:pt x="1728973" y="5712869"/>
                  <a:pt x="1725807" y="5706545"/>
                  <a:pt x="1722641" y="5704964"/>
                </a:cubicBezTo>
                <a:cubicBezTo>
                  <a:pt x="1717892" y="5703383"/>
                  <a:pt x="1714726" y="5700221"/>
                  <a:pt x="1711560" y="5697059"/>
                </a:cubicBezTo>
                <a:cubicBezTo>
                  <a:pt x="1695731" y="5701802"/>
                  <a:pt x="1679901" y="5697059"/>
                  <a:pt x="1667238" y="5695479"/>
                </a:cubicBezTo>
                <a:cubicBezTo>
                  <a:pt x="1665655" y="5695479"/>
                  <a:pt x="1665655" y="5695479"/>
                  <a:pt x="1665655" y="5693898"/>
                </a:cubicBezTo>
                <a:cubicBezTo>
                  <a:pt x="1670403" y="5692316"/>
                  <a:pt x="1670403" y="5689155"/>
                  <a:pt x="1668820" y="5684413"/>
                </a:cubicBezTo>
                <a:cubicBezTo>
                  <a:pt x="1664072" y="5685993"/>
                  <a:pt x="1660906" y="5690736"/>
                  <a:pt x="1657740" y="5695479"/>
                </a:cubicBezTo>
                <a:cubicBezTo>
                  <a:pt x="1656157" y="5695479"/>
                  <a:pt x="1656157" y="5695479"/>
                  <a:pt x="1656157" y="5697059"/>
                </a:cubicBezTo>
                <a:cubicBezTo>
                  <a:pt x="1656157" y="5698641"/>
                  <a:pt x="1654574" y="5700221"/>
                  <a:pt x="1652991" y="5701802"/>
                </a:cubicBezTo>
                <a:cubicBezTo>
                  <a:pt x="1648242" y="5700221"/>
                  <a:pt x="1645076" y="5698641"/>
                  <a:pt x="1641910" y="5697059"/>
                </a:cubicBezTo>
                <a:cubicBezTo>
                  <a:pt x="1641910" y="5692316"/>
                  <a:pt x="1645076" y="5687574"/>
                  <a:pt x="1640327" y="5684413"/>
                </a:cubicBezTo>
                <a:cubicBezTo>
                  <a:pt x="1641910" y="5681251"/>
                  <a:pt x="1641910" y="5678089"/>
                  <a:pt x="1645076" y="5674927"/>
                </a:cubicBezTo>
                <a:cubicBezTo>
                  <a:pt x="1643493" y="5670185"/>
                  <a:pt x="1651408" y="5667022"/>
                  <a:pt x="1645076" y="5662280"/>
                </a:cubicBezTo>
                <a:cubicBezTo>
                  <a:pt x="1638744" y="5671765"/>
                  <a:pt x="1640327" y="5681251"/>
                  <a:pt x="1633996" y="5690736"/>
                </a:cubicBezTo>
                <a:cubicBezTo>
                  <a:pt x="1630830" y="5692316"/>
                  <a:pt x="1626081" y="5695479"/>
                  <a:pt x="1622915" y="5697059"/>
                </a:cubicBezTo>
                <a:cubicBezTo>
                  <a:pt x="1621332" y="5700221"/>
                  <a:pt x="1619749" y="5703383"/>
                  <a:pt x="1618166" y="5704964"/>
                </a:cubicBezTo>
                <a:cubicBezTo>
                  <a:pt x="1613417" y="5704964"/>
                  <a:pt x="1608668" y="5706545"/>
                  <a:pt x="1605502" y="5708126"/>
                </a:cubicBezTo>
                <a:cubicBezTo>
                  <a:pt x="1607085" y="5704964"/>
                  <a:pt x="1610251" y="5701802"/>
                  <a:pt x="1602336" y="5701802"/>
                </a:cubicBezTo>
                <a:cubicBezTo>
                  <a:pt x="1599170" y="5703383"/>
                  <a:pt x="1600753" y="5708126"/>
                  <a:pt x="1596005" y="5708126"/>
                </a:cubicBezTo>
                <a:cubicBezTo>
                  <a:pt x="1592839" y="5701802"/>
                  <a:pt x="1589673" y="5695479"/>
                  <a:pt x="1583341" y="5695479"/>
                </a:cubicBezTo>
                <a:cubicBezTo>
                  <a:pt x="1586507" y="5690736"/>
                  <a:pt x="1592839" y="5687574"/>
                  <a:pt x="1588090" y="5681251"/>
                </a:cubicBezTo>
                <a:cubicBezTo>
                  <a:pt x="1577009" y="5685993"/>
                  <a:pt x="1584924" y="5693898"/>
                  <a:pt x="1577009" y="5698641"/>
                </a:cubicBezTo>
                <a:cubicBezTo>
                  <a:pt x="1577009" y="5700221"/>
                  <a:pt x="1577009" y="5700221"/>
                  <a:pt x="1577009" y="5700221"/>
                </a:cubicBezTo>
                <a:cubicBezTo>
                  <a:pt x="1575426" y="5700221"/>
                  <a:pt x="1573843" y="5700221"/>
                  <a:pt x="1572260" y="5700221"/>
                </a:cubicBezTo>
                <a:cubicBezTo>
                  <a:pt x="1561179" y="5704964"/>
                  <a:pt x="1559597" y="5698641"/>
                  <a:pt x="1546933" y="5700221"/>
                </a:cubicBezTo>
                <a:cubicBezTo>
                  <a:pt x="1543767" y="5701802"/>
                  <a:pt x="1543767" y="5709707"/>
                  <a:pt x="1542184" y="5712869"/>
                </a:cubicBezTo>
                <a:cubicBezTo>
                  <a:pt x="1539018" y="5711287"/>
                  <a:pt x="1537435" y="5708126"/>
                  <a:pt x="1535852" y="5704964"/>
                </a:cubicBezTo>
                <a:cubicBezTo>
                  <a:pt x="1534269" y="5706545"/>
                  <a:pt x="1532686" y="5706545"/>
                  <a:pt x="1531103" y="5704964"/>
                </a:cubicBezTo>
                <a:cubicBezTo>
                  <a:pt x="1529520" y="5703383"/>
                  <a:pt x="1527937" y="5701802"/>
                  <a:pt x="1524772" y="5700221"/>
                </a:cubicBezTo>
                <a:cubicBezTo>
                  <a:pt x="1523189" y="5698641"/>
                  <a:pt x="1523189" y="5697059"/>
                  <a:pt x="1521606" y="5697059"/>
                </a:cubicBezTo>
                <a:cubicBezTo>
                  <a:pt x="1521606" y="5697059"/>
                  <a:pt x="1521606" y="5697059"/>
                  <a:pt x="1521606" y="5698641"/>
                </a:cubicBezTo>
                <a:cubicBezTo>
                  <a:pt x="1520023" y="5697059"/>
                  <a:pt x="1518440" y="5697059"/>
                  <a:pt x="1516857" y="5697059"/>
                </a:cubicBezTo>
                <a:cubicBezTo>
                  <a:pt x="1520023" y="5693898"/>
                  <a:pt x="1515274" y="5689155"/>
                  <a:pt x="1515274" y="5684413"/>
                </a:cubicBezTo>
                <a:cubicBezTo>
                  <a:pt x="1510525" y="5684413"/>
                  <a:pt x="1507359" y="5681251"/>
                  <a:pt x="1501027" y="5684413"/>
                </a:cubicBezTo>
                <a:cubicBezTo>
                  <a:pt x="1494695" y="5685993"/>
                  <a:pt x="1502610" y="5690736"/>
                  <a:pt x="1496278" y="5692316"/>
                </a:cubicBezTo>
                <a:cubicBezTo>
                  <a:pt x="1493112" y="5692316"/>
                  <a:pt x="1491529" y="5684413"/>
                  <a:pt x="1488364" y="5684413"/>
                </a:cubicBezTo>
                <a:cubicBezTo>
                  <a:pt x="1480449" y="5689155"/>
                  <a:pt x="1472534" y="5695479"/>
                  <a:pt x="1467785" y="5685993"/>
                </a:cubicBezTo>
                <a:cubicBezTo>
                  <a:pt x="1467785" y="5679670"/>
                  <a:pt x="1475700" y="5674927"/>
                  <a:pt x="1472534" y="5667022"/>
                </a:cubicBezTo>
                <a:cubicBezTo>
                  <a:pt x="1466202" y="5667022"/>
                  <a:pt x="1464619" y="5673346"/>
                  <a:pt x="1459870" y="5674927"/>
                </a:cubicBezTo>
                <a:cubicBezTo>
                  <a:pt x="1458287" y="5670185"/>
                  <a:pt x="1455121" y="5673346"/>
                  <a:pt x="1453538" y="5667022"/>
                </a:cubicBezTo>
                <a:cubicBezTo>
                  <a:pt x="1447207" y="5670185"/>
                  <a:pt x="1448790" y="5673346"/>
                  <a:pt x="1444041" y="5673346"/>
                </a:cubicBezTo>
                <a:cubicBezTo>
                  <a:pt x="1442458" y="5670185"/>
                  <a:pt x="1444041" y="5667022"/>
                  <a:pt x="1440875" y="5663861"/>
                </a:cubicBezTo>
                <a:cubicBezTo>
                  <a:pt x="1439292" y="5662280"/>
                  <a:pt x="1434543" y="5668604"/>
                  <a:pt x="1432960" y="5665442"/>
                </a:cubicBezTo>
                <a:cubicBezTo>
                  <a:pt x="1425045" y="5652794"/>
                  <a:pt x="1434543" y="5640148"/>
                  <a:pt x="1425045" y="5630663"/>
                </a:cubicBezTo>
                <a:cubicBezTo>
                  <a:pt x="1415548" y="5640148"/>
                  <a:pt x="1432960" y="5660699"/>
                  <a:pt x="1417130" y="5662280"/>
                </a:cubicBezTo>
                <a:cubicBezTo>
                  <a:pt x="1415548" y="5655957"/>
                  <a:pt x="1418713" y="5646471"/>
                  <a:pt x="1410799" y="5641728"/>
                </a:cubicBezTo>
                <a:cubicBezTo>
                  <a:pt x="1401301" y="5646471"/>
                  <a:pt x="1410799" y="5654376"/>
                  <a:pt x="1401301" y="5659119"/>
                </a:cubicBezTo>
                <a:cubicBezTo>
                  <a:pt x="1396552" y="5657537"/>
                  <a:pt x="1394969" y="5649633"/>
                  <a:pt x="1390220" y="5644891"/>
                </a:cubicBezTo>
                <a:cubicBezTo>
                  <a:pt x="1391803" y="5643309"/>
                  <a:pt x="1391803" y="5641728"/>
                  <a:pt x="1390220" y="5638566"/>
                </a:cubicBezTo>
                <a:cubicBezTo>
                  <a:pt x="1394969" y="5636986"/>
                  <a:pt x="1391803" y="5632243"/>
                  <a:pt x="1394969" y="5630663"/>
                </a:cubicBezTo>
                <a:cubicBezTo>
                  <a:pt x="1391803" y="5624338"/>
                  <a:pt x="1399718" y="5616434"/>
                  <a:pt x="1391803" y="5613272"/>
                </a:cubicBezTo>
                <a:cubicBezTo>
                  <a:pt x="1385471" y="5621177"/>
                  <a:pt x="1385471" y="5630663"/>
                  <a:pt x="1372808" y="5630663"/>
                </a:cubicBezTo>
                <a:cubicBezTo>
                  <a:pt x="1369642" y="5635405"/>
                  <a:pt x="1371225" y="5641728"/>
                  <a:pt x="1368059" y="5648052"/>
                </a:cubicBezTo>
                <a:cubicBezTo>
                  <a:pt x="1361727" y="5649633"/>
                  <a:pt x="1356978" y="5644891"/>
                  <a:pt x="1350646" y="5646471"/>
                </a:cubicBezTo>
                <a:cubicBezTo>
                  <a:pt x="1345897" y="5643309"/>
                  <a:pt x="1339566" y="5646471"/>
                  <a:pt x="1334817" y="5640148"/>
                </a:cubicBezTo>
                <a:cubicBezTo>
                  <a:pt x="1333234" y="5636986"/>
                  <a:pt x="1331651" y="5633824"/>
                  <a:pt x="1331651" y="5630663"/>
                </a:cubicBezTo>
                <a:cubicBezTo>
                  <a:pt x="1325319" y="5627500"/>
                  <a:pt x="1323736" y="5613272"/>
                  <a:pt x="1312655" y="5618015"/>
                </a:cubicBezTo>
                <a:cubicBezTo>
                  <a:pt x="1309489" y="5624338"/>
                  <a:pt x="1320570" y="5629081"/>
                  <a:pt x="1314238" y="5635405"/>
                </a:cubicBezTo>
                <a:cubicBezTo>
                  <a:pt x="1309489" y="5633824"/>
                  <a:pt x="1307907" y="5624338"/>
                  <a:pt x="1303158" y="5624338"/>
                </a:cubicBezTo>
                <a:cubicBezTo>
                  <a:pt x="1296826" y="5627500"/>
                  <a:pt x="1301575" y="5636986"/>
                  <a:pt x="1295243" y="5636986"/>
                </a:cubicBezTo>
                <a:cubicBezTo>
                  <a:pt x="1288911" y="5638566"/>
                  <a:pt x="1287328" y="5625920"/>
                  <a:pt x="1282579" y="5624338"/>
                </a:cubicBezTo>
                <a:cubicBezTo>
                  <a:pt x="1274664" y="5629081"/>
                  <a:pt x="1280996" y="5636986"/>
                  <a:pt x="1276247" y="5641728"/>
                </a:cubicBezTo>
                <a:cubicBezTo>
                  <a:pt x="1273081" y="5641728"/>
                  <a:pt x="1269916" y="5644891"/>
                  <a:pt x="1268333" y="5641728"/>
                </a:cubicBezTo>
                <a:cubicBezTo>
                  <a:pt x="1258835" y="5633824"/>
                  <a:pt x="1260418" y="5618015"/>
                  <a:pt x="1249337" y="5621177"/>
                </a:cubicBezTo>
                <a:cubicBezTo>
                  <a:pt x="1249337" y="5632243"/>
                  <a:pt x="1265167" y="5646471"/>
                  <a:pt x="1252503" y="5654376"/>
                </a:cubicBezTo>
                <a:cubicBezTo>
                  <a:pt x="1249337" y="5654376"/>
                  <a:pt x="1246171" y="5646471"/>
                  <a:pt x="1243005" y="5641728"/>
                </a:cubicBezTo>
                <a:cubicBezTo>
                  <a:pt x="1233508" y="5646471"/>
                  <a:pt x="1243005" y="5655957"/>
                  <a:pt x="1243005" y="5662280"/>
                </a:cubicBezTo>
                <a:cubicBezTo>
                  <a:pt x="1236674" y="5665442"/>
                  <a:pt x="1235091" y="5668604"/>
                  <a:pt x="1231925" y="5671765"/>
                </a:cubicBezTo>
                <a:cubicBezTo>
                  <a:pt x="1224010" y="5667022"/>
                  <a:pt x="1224010" y="5660699"/>
                  <a:pt x="1220844" y="5651214"/>
                </a:cubicBezTo>
                <a:cubicBezTo>
                  <a:pt x="1211346" y="5649633"/>
                  <a:pt x="1206597" y="5659119"/>
                  <a:pt x="1200266" y="5649633"/>
                </a:cubicBezTo>
                <a:cubicBezTo>
                  <a:pt x="1200266" y="5648052"/>
                  <a:pt x="1200266" y="5646471"/>
                  <a:pt x="1198683" y="5644891"/>
                </a:cubicBezTo>
                <a:cubicBezTo>
                  <a:pt x="1209763" y="5643309"/>
                  <a:pt x="1211346" y="5635405"/>
                  <a:pt x="1209763" y="5625920"/>
                </a:cubicBezTo>
                <a:cubicBezTo>
                  <a:pt x="1205014" y="5630663"/>
                  <a:pt x="1200266" y="5629081"/>
                  <a:pt x="1197100" y="5625920"/>
                </a:cubicBezTo>
                <a:cubicBezTo>
                  <a:pt x="1190768" y="5614853"/>
                  <a:pt x="1190768" y="5611692"/>
                  <a:pt x="1184436" y="5599044"/>
                </a:cubicBezTo>
                <a:cubicBezTo>
                  <a:pt x="1179687" y="5599044"/>
                  <a:pt x="1176522" y="5599044"/>
                  <a:pt x="1171772" y="5603787"/>
                </a:cubicBezTo>
                <a:cubicBezTo>
                  <a:pt x="1168606" y="5600626"/>
                  <a:pt x="1165440" y="5599044"/>
                  <a:pt x="1162275" y="5600626"/>
                </a:cubicBezTo>
                <a:cubicBezTo>
                  <a:pt x="1165440" y="5610111"/>
                  <a:pt x="1171772" y="5603787"/>
                  <a:pt x="1173356" y="5611692"/>
                </a:cubicBezTo>
                <a:cubicBezTo>
                  <a:pt x="1181270" y="5624338"/>
                  <a:pt x="1187602" y="5641728"/>
                  <a:pt x="1182853" y="5655957"/>
                </a:cubicBezTo>
                <a:cubicBezTo>
                  <a:pt x="1178104" y="5655957"/>
                  <a:pt x="1173356" y="5655957"/>
                  <a:pt x="1170189" y="5651214"/>
                </a:cubicBezTo>
                <a:cubicBezTo>
                  <a:pt x="1165440" y="5643309"/>
                  <a:pt x="1163858" y="5635405"/>
                  <a:pt x="1154360" y="5636986"/>
                </a:cubicBezTo>
                <a:cubicBezTo>
                  <a:pt x="1146446" y="5648052"/>
                  <a:pt x="1163858" y="5652794"/>
                  <a:pt x="1159110" y="5667022"/>
                </a:cubicBezTo>
                <a:cubicBezTo>
                  <a:pt x="1148029" y="5657537"/>
                  <a:pt x="1148029" y="5682831"/>
                  <a:pt x="1135364" y="5681251"/>
                </a:cubicBezTo>
                <a:cubicBezTo>
                  <a:pt x="1130616" y="5676508"/>
                  <a:pt x="1136947" y="5674927"/>
                  <a:pt x="1133782" y="5670185"/>
                </a:cubicBezTo>
                <a:cubicBezTo>
                  <a:pt x="1129033" y="5671765"/>
                  <a:pt x="1127450" y="5667022"/>
                  <a:pt x="1124284" y="5673346"/>
                </a:cubicBezTo>
                <a:cubicBezTo>
                  <a:pt x="1122701" y="5676508"/>
                  <a:pt x="1129033" y="5678089"/>
                  <a:pt x="1130616" y="5681251"/>
                </a:cubicBezTo>
                <a:cubicBezTo>
                  <a:pt x="1125867" y="5684413"/>
                  <a:pt x="1129033" y="5689155"/>
                  <a:pt x="1124284" y="5692316"/>
                </a:cubicBezTo>
                <a:cubicBezTo>
                  <a:pt x="1114786" y="5690736"/>
                  <a:pt x="1105288" y="5693898"/>
                  <a:pt x="1095790" y="5698641"/>
                </a:cubicBezTo>
                <a:cubicBezTo>
                  <a:pt x="1091042" y="5693898"/>
                  <a:pt x="1086293" y="5690736"/>
                  <a:pt x="1081544" y="5689155"/>
                </a:cubicBezTo>
                <a:cubicBezTo>
                  <a:pt x="1083127" y="5685993"/>
                  <a:pt x="1076795" y="5679670"/>
                  <a:pt x="1073630" y="5678089"/>
                </a:cubicBezTo>
                <a:cubicBezTo>
                  <a:pt x="1075213" y="5679670"/>
                  <a:pt x="1075213" y="5682831"/>
                  <a:pt x="1072046" y="5682831"/>
                </a:cubicBezTo>
                <a:cubicBezTo>
                  <a:pt x="1065714" y="5665442"/>
                  <a:pt x="1051468" y="5651214"/>
                  <a:pt x="1040387" y="5636986"/>
                </a:cubicBezTo>
                <a:cubicBezTo>
                  <a:pt x="1035638" y="5622758"/>
                  <a:pt x="1019809" y="5610111"/>
                  <a:pt x="1013477" y="5592721"/>
                </a:cubicBezTo>
                <a:cubicBezTo>
                  <a:pt x="992899" y="5573750"/>
                  <a:pt x="1005562" y="5546876"/>
                  <a:pt x="1002397" y="5523162"/>
                </a:cubicBezTo>
                <a:cubicBezTo>
                  <a:pt x="992899" y="5526323"/>
                  <a:pt x="1002397" y="5542133"/>
                  <a:pt x="996065" y="5550037"/>
                </a:cubicBezTo>
                <a:cubicBezTo>
                  <a:pt x="991316" y="5548456"/>
                  <a:pt x="988150" y="5537390"/>
                  <a:pt x="981818" y="5542133"/>
                </a:cubicBezTo>
                <a:cubicBezTo>
                  <a:pt x="980235" y="5551618"/>
                  <a:pt x="983401" y="5561103"/>
                  <a:pt x="992899" y="5572170"/>
                </a:cubicBezTo>
                <a:cubicBezTo>
                  <a:pt x="991316" y="5573750"/>
                  <a:pt x="992899" y="5576912"/>
                  <a:pt x="994482" y="5580073"/>
                </a:cubicBezTo>
                <a:cubicBezTo>
                  <a:pt x="991316" y="5602206"/>
                  <a:pt x="997648" y="5627500"/>
                  <a:pt x="986567" y="5648052"/>
                </a:cubicBezTo>
                <a:cubicBezTo>
                  <a:pt x="988150" y="5648052"/>
                  <a:pt x="988150" y="5649633"/>
                  <a:pt x="988150" y="5651214"/>
                </a:cubicBezTo>
                <a:cubicBezTo>
                  <a:pt x="994482" y="5660699"/>
                  <a:pt x="992899" y="5670185"/>
                  <a:pt x="992899" y="5678089"/>
                </a:cubicBezTo>
                <a:cubicBezTo>
                  <a:pt x="989733" y="5685993"/>
                  <a:pt x="994482" y="5695479"/>
                  <a:pt x="991316" y="5703383"/>
                </a:cubicBezTo>
                <a:cubicBezTo>
                  <a:pt x="988150" y="5704964"/>
                  <a:pt x="988150" y="5700221"/>
                  <a:pt x="984984" y="5700221"/>
                </a:cubicBezTo>
                <a:cubicBezTo>
                  <a:pt x="981818" y="5704964"/>
                  <a:pt x="978653" y="5709707"/>
                  <a:pt x="970738" y="5712869"/>
                </a:cubicBezTo>
                <a:cubicBezTo>
                  <a:pt x="967572" y="5711287"/>
                  <a:pt x="964406" y="5711287"/>
                  <a:pt x="962823" y="5708126"/>
                </a:cubicBezTo>
                <a:cubicBezTo>
                  <a:pt x="956491" y="5712869"/>
                  <a:pt x="948576" y="5719192"/>
                  <a:pt x="943827" y="5711287"/>
                </a:cubicBezTo>
                <a:cubicBezTo>
                  <a:pt x="940662" y="5706545"/>
                  <a:pt x="945410" y="5700221"/>
                  <a:pt x="939079" y="5697059"/>
                </a:cubicBezTo>
                <a:cubicBezTo>
                  <a:pt x="934330" y="5703383"/>
                  <a:pt x="932747" y="5704964"/>
                  <a:pt x="927998" y="5708126"/>
                </a:cubicBezTo>
                <a:cubicBezTo>
                  <a:pt x="929581" y="5716030"/>
                  <a:pt x="937496" y="5706545"/>
                  <a:pt x="935913" y="5712869"/>
                </a:cubicBezTo>
                <a:cubicBezTo>
                  <a:pt x="931164" y="5714449"/>
                  <a:pt x="926415" y="5717611"/>
                  <a:pt x="923249" y="5714449"/>
                </a:cubicBezTo>
                <a:cubicBezTo>
                  <a:pt x="916917" y="5717611"/>
                  <a:pt x="912168" y="5720773"/>
                  <a:pt x="909002" y="5716030"/>
                </a:cubicBezTo>
                <a:cubicBezTo>
                  <a:pt x="905837" y="5709707"/>
                  <a:pt x="902671" y="5709707"/>
                  <a:pt x="899505" y="5704964"/>
                </a:cubicBezTo>
                <a:cubicBezTo>
                  <a:pt x="891590" y="5708126"/>
                  <a:pt x="901088" y="5716030"/>
                  <a:pt x="897922" y="5719192"/>
                </a:cubicBezTo>
                <a:cubicBezTo>
                  <a:pt x="893173" y="5719192"/>
                  <a:pt x="890007" y="5717611"/>
                  <a:pt x="886841" y="5714449"/>
                </a:cubicBezTo>
                <a:cubicBezTo>
                  <a:pt x="880509" y="5708126"/>
                  <a:pt x="882092" y="5704964"/>
                  <a:pt x="875760" y="5697059"/>
                </a:cubicBezTo>
                <a:cubicBezTo>
                  <a:pt x="866263" y="5687574"/>
                  <a:pt x="856765" y="5682831"/>
                  <a:pt x="847267" y="5673346"/>
                </a:cubicBezTo>
                <a:cubicBezTo>
                  <a:pt x="844101" y="5670185"/>
                  <a:pt x="848850" y="5668604"/>
                  <a:pt x="847267" y="5667022"/>
                </a:cubicBezTo>
                <a:cubicBezTo>
                  <a:pt x="844101" y="5667022"/>
                  <a:pt x="842518" y="5670185"/>
                  <a:pt x="840935" y="5665442"/>
                </a:cubicBezTo>
                <a:cubicBezTo>
                  <a:pt x="836186" y="5652794"/>
                  <a:pt x="833021" y="5638566"/>
                  <a:pt x="834604" y="5625920"/>
                </a:cubicBezTo>
                <a:cubicBezTo>
                  <a:pt x="826689" y="5616434"/>
                  <a:pt x="828272" y="5606949"/>
                  <a:pt x="825106" y="5597464"/>
                </a:cubicBezTo>
                <a:cubicBezTo>
                  <a:pt x="826689" y="5587978"/>
                  <a:pt x="818774" y="5576912"/>
                  <a:pt x="820357" y="5567427"/>
                </a:cubicBezTo>
                <a:cubicBezTo>
                  <a:pt x="812442" y="5556361"/>
                  <a:pt x="818774" y="5540551"/>
                  <a:pt x="809276" y="5532648"/>
                </a:cubicBezTo>
                <a:cubicBezTo>
                  <a:pt x="810859" y="5542133"/>
                  <a:pt x="814025" y="5550037"/>
                  <a:pt x="814025" y="5559522"/>
                </a:cubicBezTo>
                <a:cubicBezTo>
                  <a:pt x="820357" y="5570588"/>
                  <a:pt x="815608" y="5580073"/>
                  <a:pt x="821940" y="5591140"/>
                </a:cubicBezTo>
                <a:cubicBezTo>
                  <a:pt x="820357" y="5595883"/>
                  <a:pt x="825106" y="5602206"/>
                  <a:pt x="823523" y="5606949"/>
                </a:cubicBezTo>
                <a:cubicBezTo>
                  <a:pt x="823523" y="5613272"/>
                  <a:pt x="829855" y="5619596"/>
                  <a:pt x="823523" y="5622758"/>
                </a:cubicBezTo>
                <a:cubicBezTo>
                  <a:pt x="821940" y="5618015"/>
                  <a:pt x="818774" y="5616434"/>
                  <a:pt x="815608" y="5616434"/>
                </a:cubicBezTo>
                <a:cubicBezTo>
                  <a:pt x="802944" y="5624338"/>
                  <a:pt x="814025" y="5638566"/>
                  <a:pt x="820357" y="5651214"/>
                </a:cubicBezTo>
                <a:cubicBezTo>
                  <a:pt x="818774" y="5659119"/>
                  <a:pt x="821940" y="5667022"/>
                  <a:pt x="825106" y="5674927"/>
                </a:cubicBezTo>
                <a:cubicBezTo>
                  <a:pt x="829855" y="5679670"/>
                  <a:pt x="834604" y="5684413"/>
                  <a:pt x="839352" y="5690736"/>
                </a:cubicBezTo>
                <a:cubicBezTo>
                  <a:pt x="840935" y="5697059"/>
                  <a:pt x="837769" y="5703383"/>
                  <a:pt x="833021" y="5709707"/>
                </a:cubicBezTo>
                <a:cubicBezTo>
                  <a:pt x="828272" y="5711287"/>
                  <a:pt x="825106" y="5704964"/>
                  <a:pt x="820357" y="5709707"/>
                </a:cubicBezTo>
                <a:cubicBezTo>
                  <a:pt x="820357" y="5716030"/>
                  <a:pt x="828272" y="5717611"/>
                  <a:pt x="823523" y="5722354"/>
                </a:cubicBezTo>
                <a:cubicBezTo>
                  <a:pt x="818774" y="5716030"/>
                  <a:pt x="812442" y="5712869"/>
                  <a:pt x="810859" y="5703383"/>
                </a:cubicBezTo>
                <a:cubicBezTo>
                  <a:pt x="804527" y="5708126"/>
                  <a:pt x="804527" y="5714449"/>
                  <a:pt x="802944" y="5720773"/>
                </a:cubicBezTo>
                <a:cubicBezTo>
                  <a:pt x="801361" y="5717611"/>
                  <a:pt x="801361" y="5714449"/>
                  <a:pt x="798196" y="5716030"/>
                </a:cubicBezTo>
                <a:cubicBezTo>
                  <a:pt x="801361" y="5719192"/>
                  <a:pt x="790281" y="5716030"/>
                  <a:pt x="791864" y="5720773"/>
                </a:cubicBezTo>
                <a:cubicBezTo>
                  <a:pt x="788698" y="5723935"/>
                  <a:pt x="795030" y="5728677"/>
                  <a:pt x="788698" y="5730258"/>
                </a:cubicBezTo>
                <a:cubicBezTo>
                  <a:pt x="783949" y="5728677"/>
                  <a:pt x="780783" y="5716030"/>
                  <a:pt x="774451" y="5714449"/>
                </a:cubicBezTo>
                <a:cubicBezTo>
                  <a:pt x="776034" y="5719192"/>
                  <a:pt x="779200" y="5722354"/>
                  <a:pt x="777617" y="5725515"/>
                </a:cubicBezTo>
                <a:cubicBezTo>
                  <a:pt x="772868" y="5723935"/>
                  <a:pt x="769702" y="5717611"/>
                  <a:pt x="764953" y="5711287"/>
                </a:cubicBezTo>
                <a:cubicBezTo>
                  <a:pt x="758622" y="5706545"/>
                  <a:pt x="750707" y="5700221"/>
                  <a:pt x="744375" y="5695479"/>
                </a:cubicBezTo>
                <a:cubicBezTo>
                  <a:pt x="741209" y="5689155"/>
                  <a:pt x="741209" y="5687574"/>
                  <a:pt x="739626" y="5681251"/>
                </a:cubicBezTo>
                <a:cubicBezTo>
                  <a:pt x="736460" y="5682831"/>
                  <a:pt x="733294" y="5684413"/>
                  <a:pt x="731711" y="5681251"/>
                </a:cubicBezTo>
                <a:cubicBezTo>
                  <a:pt x="730128" y="5679670"/>
                  <a:pt x="728545" y="5679670"/>
                  <a:pt x="728545" y="5678089"/>
                </a:cubicBezTo>
                <a:cubicBezTo>
                  <a:pt x="728545" y="5671765"/>
                  <a:pt x="722214" y="5665442"/>
                  <a:pt x="719048" y="5662280"/>
                </a:cubicBezTo>
                <a:cubicBezTo>
                  <a:pt x="717465" y="5657537"/>
                  <a:pt x="717465" y="5652794"/>
                  <a:pt x="714299" y="5648052"/>
                </a:cubicBezTo>
                <a:cubicBezTo>
                  <a:pt x="711133" y="5641728"/>
                  <a:pt x="707967" y="5635405"/>
                  <a:pt x="704801" y="5629081"/>
                </a:cubicBezTo>
                <a:cubicBezTo>
                  <a:pt x="703218" y="5625920"/>
                  <a:pt x="703218" y="5621177"/>
                  <a:pt x="701635" y="5618015"/>
                </a:cubicBezTo>
                <a:cubicBezTo>
                  <a:pt x="698469" y="5611692"/>
                  <a:pt x="693720" y="5605368"/>
                  <a:pt x="692137" y="5595883"/>
                </a:cubicBezTo>
                <a:cubicBezTo>
                  <a:pt x="687389" y="5594302"/>
                  <a:pt x="687389" y="5586398"/>
                  <a:pt x="681057" y="5581655"/>
                </a:cubicBezTo>
                <a:cubicBezTo>
                  <a:pt x="682640" y="5580073"/>
                  <a:pt x="684223" y="5578493"/>
                  <a:pt x="684223" y="5576912"/>
                </a:cubicBezTo>
                <a:cubicBezTo>
                  <a:pt x="677891" y="5573750"/>
                  <a:pt x="673142" y="5564265"/>
                  <a:pt x="666810" y="5557942"/>
                </a:cubicBezTo>
                <a:cubicBezTo>
                  <a:pt x="663644" y="5545294"/>
                  <a:pt x="657312" y="5532648"/>
                  <a:pt x="654147" y="5518419"/>
                </a:cubicBezTo>
                <a:cubicBezTo>
                  <a:pt x="654147" y="5515257"/>
                  <a:pt x="657312" y="5512096"/>
                  <a:pt x="654147" y="5507353"/>
                </a:cubicBezTo>
                <a:cubicBezTo>
                  <a:pt x="650981" y="5499449"/>
                  <a:pt x="646232" y="5496287"/>
                  <a:pt x="643066" y="5491544"/>
                </a:cubicBezTo>
                <a:cubicBezTo>
                  <a:pt x="641483" y="5483640"/>
                  <a:pt x="639900" y="5475735"/>
                  <a:pt x="639900" y="5467830"/>
                </a:cubicBezTo>
                <a:cubicBezTo>
                  <a:pt x="635151" y="5463088"/>
                  <a:pt x="638317" y="5458345"/>
                  <a:pt x="633568" y="5453603"/>
                </a:cubicBezTo>
                <a:cubicBezTo>
                  <a:pt x="633568" y="5450441"/>
                  <a:pt x="631985" y="5437794"/>
                  <a:pt x="625653" y="5442536"/>
                </a:cubicBezTo>
                <a:cubicBezTo>
                  <a:pt x="624070" y="5445699"/>
                  <a:pt x="630402" y="5450441"/>
                  <a:pt x="631985" y="5453603"/>
                </a:cubicBezTo>
                <a:cubicBezTo>
                  <a:pt x="631985" y="5466250"/>
                  <a:pt x="636734" y="5480478"/>
                  <a:pt x="643066" y="5494706"/>
                </a:cubicBezTo>
                <a:cubicBezTo>
                  <a:pt x="641483" y="5501029"/>
                  <a:pt x="644649" y="5508934"/>
                  <a:pt x="644649" y="5515257"/>
                </a:cubicBezTo>
                <a:cubicBezTo>
                  <a:pt x="647815" y="5515257"/>
                  <a:pt x="646232" y="5523162"/>
                  <a:pt x="650981" y="5526323"/>
                </a:cubicBezTo>
                <a:cubicBezTo>
                  <a:pt x="652564" y="5546876"/>
                  <a:pt x="668393" y="5572170"/>
                  <a:pt x="676308" y="5595883"/>
                </a:cubicBezTo>
                <a:cubicBezTo>
                  <a:pt x="679474" y="5600626"/>
                  <a:pt x="682640" y="5605368"/>
                  <a:pt x="685806" y="5610111"/>
                </a:cubicBezTo>
                <a:cubicBezTo>
                  <a:pt x="688972" y="5611692"/>
                  <a:pt x="690555" y="5614853"/>
                  <a:pt x="692137" y="5618015"/>
                </a:cubicBezTo>
                <a:cubicBezTo>
                  <a:pt x="693720" y="5627500"/>
                  <a:pt x="703218" y="5638566"/>
                  <a:pt x="701635" y="5648052"/>
                </a:cubicBezTo>
                <a:cubicBezTo>
                  <a:pt x="703218" y="5648052"/>
                  <a:pt x="704801" y="5651214"/>
                  <a:pt x="706384" y="5652794"/>
                </a:cubicBezTo>
                <a:cubicBezTo>
                  <a:pt x="707967" y="5665442"/>
                  <a:pt x="714299" y="5678089"/>
                  <a:pt x="720631" y="5689155"/>
                </a:cubicBezTo>
                <a:cubicBezTo>
                  <a:pt x="723797" y="5690736"/>
                  <a:pt x="726963" y="5692316"/>
                  <a:pt x="730128" y="5697059"/>
                </a:cubicBezTo>
                <a:cubicBezTo>
                  <a:pt x="730128" y="5700221"/>
                  <a:pt x="734877" y="5704964"/>
                  <a:pt x="731711" y="5708126"/>
                </a:cubicBezTo>
                <a:cubicBezTo>
                  <a:pt x="726963" y="5701802"/>
                  <a:pt x="723797" y="5695479"/>
                  <a:pt x="717465" y="5695479"/>
                </a:cubicBezTo>
                <a:cubicBezTo>
                  <a:pt x="723797" y="5706545"/>
                  <a:pt x="730128" y="5711287"/>
                  <a:pt x="736460" y="5720773"/>
                </a:cubicBezTo>
                <a:cubicBezTo>
                  <a:pt x="739626" y="5723935"/>
                  <a:pt x="734877" y="5727096"/>
                  <a:pt x="736460" y="5730258"/>
                </a:cubicBezTo>
                <a:cubicBezTo>
                  <a:pt x="744375" y="5739743"/>
                  <a:pt x="742792" y="5746067"/>
                  <a:pt x="741209" y="5753971"/>
                </a:cubicBezTo>
                <a:cubicBezTo>
                  <a:pt x="741209" y="5753971"/>
                  <a:pt x="741209" y="5753971"/>
                  <a:pt x="739626" y="5753971"/>
                </a:cubicBezTo>
                <a:cubicBezTo>
                  <a:pt x="738043" y="5750809"/>
                  <a:pt x="734877" y="5750809"/>
                  <a:pt x="733294" y="5746067"/>
                </a:cubicBezTo>
                <a:cubicBezTo>
                  <a:pt x="731711" y="5741324"/>
                  <a:pt x="730128" y="5738163"/>
                  <a:pt x="728545" y="5733420"/>
                </a:cubicBezTo>
                <a:cubicBezTo>
                  <a:pt x="711133" y="5698641"/>
                  <a:pt x="696886" y="5671765"/>
                  <a:pt x="674725" y="5638566"/>
                </a:cubicBezTo>
                <a:cubicBezTo>
                  <a:pt x="673142" y="5636986"/>
                  <a:pt x="671559" y="5636986"/>
                  <a:pt x="669976" y="5635405"/>
                </a:cubicBezTo>
                <a:cubicBezTo>
                  <a:pt x="666810" y="5630663"/>
                  <a:pt x="663644" y="5621177"/>
                  <a:pt x="658895" y="5621177"/>
                </a:cubicBezTo>
                <a:cubicBezTo>
                  <a:pt x="660478" y="5622758"/>
                  <a:pt x="663644" y="5625920"/>
                  <a:pt x="665227" y="5629081"/>
                </a:cubicBezTo>
                <a:cubicBezTo>
                  <a:pt x="665227" y="5630663"/>
                  <a:pt x="666810" y="5632243"/>
                  <a:pt x="666810" y="5633824"/>
                </a:cubicBezTo>
                <a:cubicBezTo>
                  <a:pt x="668393" y="5635405"/>
                  <a:pt x="666810" y="5635405"/>
                  <a:pt x="666810" y="5636986"/>
                </a:cubicBezTo>
                <a:cubicBezTo>
                  <a:pt x="674725" y="5640148"/>
                  <a:pt x="677891" y="5652794"/>
                  <a:pt x="684223" y="5659119"/>
                </a:cubicBezTo>
                <a:cubicBezTo>
                  <a:pt x="688972" y="5662280"/>
                  <a:pt x="695303" y="5674927"/>
                  <a:pt x="696886" y="5681251"/>
                </a:cubicBezTo>
                <a:cubicBezTo>
                  <a:pt x="698469" y="5685993"/>
                  <a:pt x="707967" y="5693898"/>
                  <a:pt x="706384" y="5698641"/>
                </a:cubicBezTo>
                <a:cubicBezTo>
                  <a:pt x="696886" y="5697059"/>
                  <a:pt x="688972" y="5685993"/>
                  <a:pt x="679474" y="5681251"/>
                </a:cubicBezTo>
                <a:cubicBezTo>
                  <a:pt x="682640" y="5690736"/>
                  <a:pt x="693720" y="5692316"/>
                  <a:pt x="693720" y="5698641"/>
                </a:cubicBezTo>
                <a:cubicBezTo>
                  <a:pt x="687389" y="5701802"/>
                  <a:pt x="681057" y="5698641"/>
                  <a:pt x="676308" y="5693898"/>
                </a:cubicBezTo>
                <a:cubicBezTo>
                  <a:pt x="665227" y="5671765"/>
                  <a:pt x="665227" y="5654376"/>
                  <a:pt x="650981" y="5632243"/>
                </a:cubicBezTo>
                <a:cubicBezTo>
                  <a:pt x="649398" y="5624338"/>
                  <a:pt x="644649" y="5614853"/>
                  <a:pt x="643066" y="5606949"/>
                </a:cubicBezTo>
                <a:cubicBezTo>
                  <a:pt x="639900" y="5600626"/>
                  <a:pt x="633568" y="5599044"/>
                  <a:pt x="638317" y="5592721"/>
                </a:cubicBezTo>
                <a:cubicBezTo>
                  <a:pt x="644649" y="5594302"/>
                  <a:pt x="647815" y="5610111"/>
                  <a:pt x="654147" y="5611692"/>
                </a:cubicBezTo>
                <a:cubicBezTo>
                  <a:pt x="650981" y="5602206"/>
                  <a:pt x="646232" y="5594302"/>
                  <a:pt x="638317" y="5587978"/>
                </a:cubicBezTo>
                <a:cubicBezTo>
                  <a:pt x="644649" y="5578493"/>
                  <a:pt x="662061" y="5564265"/>
                  <a:pt x="647815" y="5557942"/>
                </a:cubicBezTo>
                <a:cubicBezTo>
                  <a:pt x="643066" y="5561103"/>
                  <a:pt x="647815" y="5565846"/>
                  <a:pt x="643066" y="5569008"/>
                </a:cubicBezTo>
                <a:cubicBezTo>
                  <a:pt x="644649" y="5573750"/>
                  <a:pt x="639900" y="5578493"/>
                  <a:pt x="635151" y="5581655"/>
                </a:cubicBezTo>
                <a:cubicBezTo>
                  <a:pt x="625653" y="5575331"/>
                  <a:pt x="627236" y="5562684"/>
                  <a:pt x="624070" y="5554779"/>
                </a:cubicBezTo>
                <a:cubicBezTo>
                  <a:pt x="611407" y="5537390"/>
                  <a:pt x="614573" y="5518419"/>
                  <a:pt x="603492" y="5505772"/>
                </a:cubicBezTo>
                <a:cubicBezTo>
                  <a:pt x="597160" y="5508934"/>
                  <a:pt x="603492" y="5513677"/>
                  <a:pt x="606658" y="5520000"/>
                </a:cubicBezTo>
                <a:cubicBezTo>
                  <a:pt x="605075" y="5529485"/>
                  <a:pt x="617739" y="5543714"/>
                  <a:pt x="614573" y="5553199"/>
                </a:cubicBezTo>
                <a:cubicBezTo>
                  <a:pt x="620904" y="5567427"/>
                  <a:pt x="627236" y="5581655"/>
                  <a:pt x="625653" y="5594302"/>
                </a:cubicBezTo>
                <a:cubicBezTo>
                  <a:pt x="616156" y="5600626"/>
                  <a:pt x="614573" y="5610111"/>
                  <a:pt x="605075" y="5616434"/>
                </a:cubicBezTo>
                <a:cubicBezTo>
                  <a:pt x="606658" y="5619596"/>
                  <a:pt x="600326" y="5622758"/>
                  <a:pt x="601909" y="5625920"/>
                </a:cubicBezTo>
                <a:cubicBezTo>
                  <a:pt x="600326" y="5629081"/>
                  <a:pt x="592411" y="5630663"/>
                  <a:pt x="595577" y="5635405"/>
                </a:cubicBezTo>
                <a:cubicBezTo>
                  <a:pt x="600326" y="5630663"/>
                  <a:pt x="605075" y="5625920"/>
                  <a:pt x="609824" y="5622758"/>
                </a:cubicBezTo>
                <a:cubicBezTo>
                  <a:pt x="609824" y="5629081"/>
                  <a:pt x="609824" y="5636986"/>
                  <a:pt x="606658" y="5643309"/>
                </a:cubicBezTo>
                <a:cubicBezTo>
                  <a:pt x="611407" y="5652794"/>
                  <a:pt x="603492" y="5657537"/>
                  <a:pt x="609824" y="5667022"/>
                </a:cubicBezTo>
                <a:cubicBezTo>
                  <a:pt x="606658" y="5668604"/>
                  <a:pt x="609824" y="5671765"/>
                  <a:pt x="605075" y="5673346"/>
                </a:cubicBezTo>
                <a:cubicBezTo>
                  <a:pt x="609824" y="5682831"/>
                  <a:pt x="605075" y="5690736"/>
                  <a:pt x="605075" y="5700221"/>
                </a:cubicBezTo>
                <a:cubicBezTo>
                  <a:pt x="600326" y="5703383"/>
                  <a:pt x="603492" y="5709707"/>
                  <a:pt x="595577" y="5712869"/>
                </a:cubicBezTo>
                <a:cubicBezTo>
                  <a:pt x="586079" y="5701802"/>
                  <a:pt x="587662" y="5681251"/>
                  <a:pt x="573416" y="5682831"/>
                </a:cubicBezTo>
                <a:cubicBezTo>
                  <a:pt x="570250" y="5685993"/>
                  <a:pt x="574999" y="5690736"/>
                  <a:pt x="571833" y="5693898"/>
                </a:cubicBezTo>
                <a:cubicBezTo>
                  <a:pt x="574999" y="5700221"/>
                  <a:pt x="578165" y="5704964"/>
                  <a:pt x="582914" y="5708126"/>
                </a:cubicBezTo>
                <a:cubicBezTo>
                  <a:pt x="579748" y="5714449"/>
                  <a:pt x="592411" y="5723935"/>
                  <a:pt x="584496" y="5728677"/>
                </a:cubicBezTo>
                <a:cubicBezTo>
                  <a:pt x="574999" y="5730258"/>
                  <a:pt x="568667" y="5723935"/>
                  <a:pt x="560752" y="5725515"/>
                </a:cubicBezTo>
                <a:cubicBezTo>
                  <a:pt x="554420" y="5722354"/>
                  <a:pt x="548088" y="5720773"/>
                  <a:pt x="541757" y="5716030"/>
                </a:cubicBezTo>
                <a:cubicBezTo>
                  <a:pt x="537008" y="5709707"/>
                  <a:pt x="533842" y="5703383"/>
                  <a:pt x="533842" y="5697059"/>
                </a:cubicBezTo>
                <a:cubicBezTo>
                  <a:pt x="540174" y="5690736"/>
                  <a:pt x="546506" y="5684413"/>
                  <a:pt x="557586" y="5681251"/>
                </a:cubicBezTo>
                <a:cubicBezTo>
                  <a:pt x="554420" y="5676508"/>
                  <a:pt x="549671" y="5684413"/>
                  <a:pt x="544923" y="5684413"/>
                </a:cubicBezTo>
                <a:cubicBezTo>
                  <a:pt x="541757" y="5685993"/>
                  <a:pt x="535425" y="5693898"/>
                  <a:pt x="532259" y="5690736"/>
                </a:cubicBezTo>
                <a:cubicBezTo>
                  <a:pt x="524344" y="5681251"/>
                  <a:pt x="530676" y="5676508"/>
                  <a:pt x="522761" y="5667022"/>
                </a:cubicBezTo>
                <a:cubicBezTo>
                  <a:pt x="519595" y="5668604"/>
                  <a:pt x="516429" y="5663861"/>
                  <a:pt x="513263" y="5667022"/>
                </a:cubicBezTo>
                <a:cubicBezTo>
                  <a:pt x="510098" y="5668604"/>
                  <a:pt x="513263" y="5673346"/>
                  <a:pt x="511681" y="5674927"/>
                </a:cubicBezTo>
                <a:cubicBezTo>
                  <a:pt x="508515" y="5673346"/>
                  <a:pt x="506932" y="5668604"/>
                  <a:pt x="502183" y="5671765"/>
                </a:cubicBezTo>
                <a:cubicBezTo>
                  <a:pt x="492685" y="5676508"/>
                  <a:pt x="500600" y="5684413"/>
                  <a:pt x="506932" y="5690736"/>
                </a:cubicBezTo>
                <a:cubicBezTo>
                  <a:pt x="503766" y="5690736"/>
                  <a:pt x="506932" y="5692316"/>
                  <a:pt x="506932" y="5693898"/>
                </a:cubicBezTo>
                <a:cubicBezTo>
                  <a:pt x="506932" y="5693898"/>
                  <a:pt x="505349" y="5697059"/>
                  <a:pt x="505349" y="5697059"/>
                </a:cubicBezTo>
                <a:cubicBezTo>
                  <a:pt x="505349" y="5701802"/>
                  <a:pt x="511681" y="5706545"/>
                  <a:pt x="503766" y="5711287"/>
                </a:cubicBezTo>
                <a:cubicBezTo>
                  <a:pt x="494268" y="5712869"/>
                  <a:pt x="486353" y="5704964"/>
                  <a:pt x="475273" y="5712869"/>
                </a:cubicBezTo>
                <a:cubicBezTo>
                  <a:pt x="470524" y="5712869"/>
                  <a:pt x="465775" y="5709707"/>
                  <a:pt x="461026" y="5709707"/>
                </a:cubicBezTo>
                <a:cubicBezTo>
                  <a:pt x="454694" y="5716030"/>
                  <a:pt x="449945" y="5714449"/>
                  <a:pt x="443613" y="5716030"/>
                </a:cubicBezTo>
                <a:cubicBezTo>
                  <a:pt x="432533" y="5708126"/>
                  <a:pt x="418286" y="5714449"/>
                  <a:pt x="407205" y="5698641"/>
                </a:cubicBezTo>
                <a:cubicBezTo>
                  <a:pt x="404039" y="5700221"/>
                  <a:pt x="400873" y="5693898"/>
                  <a:pt x="394542" y="5698641"/>
                </a:cubicBezTo>
                <a:cubicBezTo>
                  <a:pt x="391376" y="5701802"/>
                  <a:pt x="394542" y="5706545"/>
                  <a:pt x="392959" y="5709707"/>
                </a:cubicBezTo>
                <a:cubicBezTo>
                  <a:pt x="397708" y="5714449"/>
                  <a:pt x="404039" y="5711287"/>
                  <a:pt x="408788" y="5716030"/>
                </a:cubicBezTo>
                <a:cubicBezTo>
                  <a:pt x="408788" y="5716030"/>
                  <a:pt x="410371" y="5717611"/>
                  <a:pt x="410371" y="5716030"/>
                </a:cubicBezTo>
                <a:cubicBezTo>
                  <a:pt x="413537" y="5719192"/>
                  <a:pt x="416703" y="5720773"/>
                  <a:pt x="421452" y="5722354"/>
                </a:cubicBezTo>
                <a:cubicBezTo>
                  <a:pt x="421452" y="5728677"/>
                  <a:pt x="430950" y="5730258"/>
                  <a:pt x="427784" y="5733420"/>
                </a:cubicBezTo>
                <a:cubicBezTo>
                  <a:pt x="423035" y="5735001"/>
                  <a:pt x="418286" y="5730258"/>
                  <a:pt x="413537" y="5730258"/>
                </a:cubicBezTo>
                <a:cubicBezTo>
                  <a:pt x="415120" y="5725515"/>
                  <a:pt x="408788" y="5719192"/>
                  <a:pt x="405622" y="5717611"/>
                </a:cubicBezTo>
                <a:cubicBezTo>
                  <a:pt x="400873" y="5719192"/>
                  <a:pt x="397708" y="5717611"/>
                  <a:pt x="391376" y="5722354"/>
                </a:cubicBezTo>
                <a:cubicBezTo>
                  <a:pt x="392959" y="5733420"/>
                  <a:pt x="405622" y="5735001"/>
                  <a:pt x="411954" y="5744486"/>
                </a:cubicBezTo>
                <a:cubicBezTo>
                  <a:pt x="411954" y="5747648"/>
                  <a:pt x="408788" y="5749229"/>
                  <a:pt x="408788" y="5752391"/>
                </a:cubicBezTo>
                <a:cubicBezTo>
                  <a:pt x="408788" y="5757134"/>
                  <a:pt x="415120" y="5755552"/>
                  <a:pt x="411954" y="5757134"/>
                </a:cubicBezTo>
                <a:cubicBezTo>
                  <a:pt x="408788" y="5758714"/>
                  <a:pt x="407205" y="5755552"/>
                  <a:pt x="404039" y="5753971"/>
                </a:cubicBezTo>
                <a:cubicBezTo>
                  <a:pt x="399291" y="5738163"/>
                  <a:pt x="381878" y="5736581"/>
                  <a:pt x="370797" y="5728677"/>
                </a:cubicBezTo>
                <a:cubicBezTo>
                  <a:pt x="366049" y="5719192"/>
                  <a:pt x="359717" y="5717611"/>
                  <a:pt x="356551" y="5708126"/>
                </a:cubicBezTo>
                <a:cubicBezTo>
                  <a:pt x="354968" y="5703383"/>
                  <a:pt x="354968" y="5700221"/>
                  <a:pt x="354968" y="5697059"/>
                </a:cubicBezTo>
                <a:cubicBezTo>
                  <a:pt x="350219" y="5695479"/>
                  <a:pt x="345470" y="5693898"/>
                  <a:pt x="337555" y="5700221"/>
                </a:cubicBezTo>
                <a:cubicBezTo>
                  <a:pt x="340721" y="5708126"/>
                  <a:pt x="343887" y="5716030"/>
                  <a:pt x="345470" y="5723935"/>
                </a:cubicBezTo>
                <a:cubicBezTo>
                  <a:pt x="347053" y="5727096"/>
                  <a:pt x="351802" y="5720773"/>
                  <a:pt x="353385" y="5725515"/>
                </a:cubicBezTo>
                <a:cubicBezTo>
                  <a:pt x="356551" y="5735001"/>
                  <a:pt x="367632" y="5742906"/>
                  <a:pt x="375546" y="5750809"/>
                </a:cubicBezTo>
                <a:cubicBezTo>
                  <a:pt x="373963" y="5753971"/>
                  <a:pt x="372380" y="5755552"/>
                  <a:pt x="370797" y="5757134"/>
                </a:cubicBezTo>
                <a:cubicBezTo>
                  <a:pt x="369214" y="5757134"/>
                  <a:pt x="367632" y="5755552"/>
                  <a:pt x="366049" y="5755552"/>
                </a:cubicBezTo>
                <a:cubicBezTo>
                  <a:pt x="367632" y="5753971"/>
                  <a:pt x="367632" y="5752391"/>
                  <a:pt x="366049" y="5749229"/>
                </a:cubicBezTo>
                <a:cubicBezTo>
                  <a:pt x="361300" y="5752391"/>
                  <a:pt x="359717" y="5755552"/>
                  <a:pt x="358134" y="5758714"/>
                </a:cubicBezTo>
                <a:cubicBezTo>
                  <a:pt x="351802" y="5761876"/>
                  <a:pt x="342304" y="5758714"/>
                  <a:pt x="335972" y="5768200"/>
                </a:cubicBezTo>
                <a:cubicBezTo>
                  <a:pt x="334389" y="5763457"/>
                  <a:pt x="332806" y="5761876"/>
                  <a:pt x="326475" y="5761876"/>
                </a:cubicBezTo>
                <a:cubicBezTo>
                  <a:pt x="309062" y="5771361"/>
                  <a:pt x="297981" y="5761876"/>
                  <a:pt x="283735" y="5771361"/>
                </a:cubicBezTo>
                <a:cubicBezTo>
                  <a:pt x="280569" y="5765037"/>
                  <a:pt x="271071" y="5765037"/>
                  <a:pt x="261573" y="5765037"/>
                </a:cubicBezTo>
                <a:cubicBezTo>
                  <a:pt x="256825" y="5752391"/>
                  <a:pt x="253659" y="5753971"/>
                  <a:pt x="242578" y="5752391"/>
                </a:cubicBezTo>
                <a:cubicBezTo>
                  <a:pt x="244161" y="5761876"/>
                  <a:pt x="239412" y="5766619"/>
                  <a:pt x="229914" y="5765037"/>
                </a:cubicBezTo>
                <a:cubicBezTo>
                  <a:pt x="229914" y="5765037"/>
                  <a:pt x="229914" y="5765037"/>
                  <a:pt x="229914" y="5755552"/>
                </a:cubicBezTo>
                <a:cubicBezTo>
                  <a:pt x="212502" y="5750809"/>
                  <a:pt x="214085" y="5763457"/>
                  <a:pt x="201421" y="5765037"/>
                </a:cubicBezTo>
                <a:cubicBezTo>
                  <a:pt x="196672" y="5763457"/>
                  <a:pt x="199838" y="5755552"/>
                  <a:pt x="188757" y="5758714"/>
                </a:cubicBezTo>
                <a:cubicBezTo>
                  <a:pt x="188757" y="5760295"/>
                  <a:pt x="187175" y="5763457"/>
                  <a:pt x="184009" y="5765037"/>
                </a:cubicBezTo>
                <a:cubicBezTo>
                  <a:pt x="182426" y="5763457"/>
                  <a:pt x="182426" y="5761876"/>
                  <a:pt x="180843" y="5761876"/>
                </a:cubicBezTo>
                <a:cubicBezTo>
                  <a:pt x="177677" y="5763457"/>
                  <a:pt x="174511" y="5765037"/>
                  <a:pt x="171345" y="5766619"/>
                </a:cubicBezTo>
                <a:cubicBezTo>
                  <a:pt x="171345" y="5768200"/>
                  <a:pt x="172928" y="5769780"/>
                  <a:pt x="172928" y="5769780"/>
                </a:cubicBezTo>
                <a:cubicBezTo>
                  <a:pt x="168179" y="5769780"/>
                  <a:pt x="163430" y="5769780"/>
                  <a:pt x="158681" y="5768200"/>
                </a:cubicBezTo>
                <a:cubicBezTo>
                  <a:pt x="158681" y="5765037"/>
                  <a:pt x="160264" y="5763457"/>
                  <a:pt x="161847" y="5761876"/>
                </a:cubicBezTo>
                <a:cubicBezTo>
                  <a:pt x="147601" y="5757134"/>
                  <a:pt x="128605" y="5747648"/>
                  <a:pt x="111193" y="5755552"/>
                </a:cubicBezTo>
                <a:cubicBezTo>
                  <a:pt x="108027" y="5755552"/>
                  <a:pt x="106444" y="5750809"/>
                  <a:pt x="101695" y="5752391"/>
                </a:cubicBezTo>
                <a:cubicBezTo>
                  <a:pt x="101695" y="5755552"/>
                  <a:pt x="101695" y="5757134"/>
                  <a:pt x="100112" y="5758714"/>
                </a:cubicBezTo>
                <a:cubicBezTo>
                  <a:pt x="98529" y="5750809"/>
                  <a:pt x="93780" y="5744486"/>
                  <a:pt x="87448" y="5741324"/>
                </a:cubicBezTo>
                <a:cubicBezTo>
                  <a:pt x="85865" y="5744486"/>
                  <a:pt x="84282" y="5749229"/>
                  <a:pt x="81116" y="5750809"/>
                </a:cubicBezTo>
                <a:cubicBezTo>
                  <a:pt x="81116" y="5750809"/>
                  <a:pt x="81116" y="5750809"/>
                  <a:pt x="81116" y="5749229"/>
                </a:cubicBezTo>
                <a:cubicBezTo>
                  <a:pt x="81116" y="5749229"/>
                  <a:pt x="81116" y="5749229"/>
                  <a:pt x="79534" y="5749229"/>
                </a:cubicBezTo>
                <a:cubicBezTo>
                  <a:pt x="79534" y="5746067"/>
                  <a:pt x="82699" y="5744486"/>
                  <a:pt x="85865" y="5741324"/>
                </a:cubicBezTo>
                <a:cubicBezTo>
                  <a:pt x="81116" y="5738163"/>
                  <a:pt x="87448" y="5735001"/>
                  <a:pt x="85865" y="5731839"/>
                </a:cubicBezTo>
                <a:cubicBezTo>
                  <a:pt x="82699" y="5733420"/>
                  <a:pt x="82699" y="5728677"/>
                  <a:pt x="85865" y="5728677"/>
                </a:cubicBezTo>
                <a:cubicBezTo>
                  <a:pt x="79534" y="5725515"/>
                  <a:pt x="77951" y="5720773"/>
                  <a:pt x="73202" y="5717611"/>
                </a:cubicBezTo>
                <a:cubicBezTo>
                  <a:pt x="73202" y="5717611"/>
                  <a:pt x="73202" y="5716030"/>
                  <a:pt x="73202" y="5714449"/>
                </a:cubicBezTo>
                <a:cubicBezTo>
                  <a:pt x="73202" y="5714449"/>
                  <a:pt x="73202" y="5714449"/>
                  <a:pt x="73202" y="5712869"/>
                </a:cubicBezTo>
                <a:cubicBezTo>
                  <a:pt x="89031" y="5719192"/>
                  <a:pt x="77951" y="5700221"/>
                  <a:pt x="90614" y="5703383"/>
                </a:cubicBezTo>
                <a:cubicBezTo>
                  <a:pt x="92197" y="5689155"/>
                  <a:pt x="82699" y="5681251"/>
                  <a:pt x="95363" y="5674927"/>
                </a:cubicBezTo>
                <a:cubicBezTo>
                  <a:pt x="73202" y="5676508"/>
                  <a:pt x="89031" y="5662280"/>
                  <a:pt x="87448" y="5651214"/>
                </a:cubicBezTo>
                <a:cubicBezTo>
                  <a:pt x="87448" y="5646471"/>
                  <a:pt x="87448" y="5644891"/>
                  <a:pt x="85865" y="5643309"/>
                </a:cubicBezTo>
                <a:cubicBezTo>
                  <a:pt x="85865" y="5638566"/>
                  <a:pt x="92197" y="5636986"/>
                  <a:pt x="96946" y="5635405"/>
                </a:cubicBezTo>
                <a:cubicBezTo>
                  <a:pt x="96946" y="5632243"/>
                  <a:pt x="90614" y="5629081"/>
                  <a:pt x="92197" y="5625920"/>
                </a:cubicBezTo>
                <a:cubicBezTo>
                  <a:pt x="96946" y="5619596"/>
                  <a:pt x="101695" y="5629081"/>
                  <a:pt x="106444" y="5624338"/>
                </a:cubicBezTo>
                <a:cubicBezTo>
                  <a:pt x="106444" y="5618015"/>
                  <a:pt x="100112" y="5622758"/>
                  <a:pt x="96946" y="5618015"/>
                </a:cubicBezTo>
                <a:cubicBezTo>
                  <a:pt x="98529" y="5614853"/>
                  <a:pt x="100112" y="5614853"/>
                  <a:pt x="103278" y="5611692"/>
                </a:cubicBezTo>
                <a:cubicBezTo>
                  <a:pt x="101695" y="5610111"/>
                  <a:pt x="101695" y="5606949"/>
                  <a:pt x="101695" y="5605368"/>
                </a:cubicBezTo>
                <a:cubicBezTo>
                  <a:pt x="108027" y="5606949"/>
                  <a:pt x="106444" y="5600626"/>
                  <a:pt x="111193" y="5602206"/>
                </a:cubicBezTo>
                <a:cubicBezTo>
                  <a:pt x="108027" y="5599044"/>
                  <a:pt x="104861" y="5602206"/>
                  <a:pt x="101695" y="5599044"/>
                </a:cubicBezTo>
                <a:cubicBezTo>
                  <a:pt x="101695" y="5595883"/>
                  <a:pt x="104861" y="5592721"/>
                  <a:pt x="108027" y="5592721"/>
                </a:cubicBezTo>
                <a:cubicBezTo>
                  <a:pt x="104861" y="5591140"/>
                  <a:pt x="109610" y="5587978"/>
                  <a:pt x="111193" y="5584816"/>
                </a:cubicBezTo>
                <a:cubicBezTo>
                  <a:pt x="112776" y="5583236"/>
                  <a:pt x="109610" y="5581655"/>
                  <a:pt x="112776" y="5580073"/>
                </a:cubicBezTo>
                <a:cubicBezTo>
                  <a:pt x="119107" y="5575331"/>
                  <a:pt x="127022" y="5573750"/>
                  <a:pt x="133354" y="5572170"/>
                </a:cubicBezTo>
                <a:cubicBezTo>
                  <a:pt x="130188" y="5569008"/>
                  <a:pt x="127022" y="5575331"/>
                  <a:pt x="122273" y="5572170"/>
                </a:cubicBezTo>
                <a:cubicBezTo>
                  <a:pt x="119107" y="5573750"/>
                  <a:pt x="115941" y="5576912"/>
                  <a:pt x="112776" y="5573750"/>
                </a:cubicBezTo>
                <a:cubicBezTo>
                  <a:pt x="114359" y="5569008"/>
                  <a:pt x="106444" y="5569008"/>
                  <a:pt x="109610" y="5565846"/>
                </a:cubicBezTo>
                <a:cubicBezTo>
                  <a:pt x="112776" y="5562684"/>
                  <a:pt x="115941" y="5561103"/>
                  <a:pt x="115941" y="5556361"/>
                </a:cubicBezTo>
                <a:cubicBezTo>
                  <a:pt x="112776" y="5553199"/>
                  <a:pt x="111193" y="5557942"/>
                  <a:pt x="108027" y="5554779"/>
                </a:cubicBezTo>
                <a:cubicBezTo>
                  <a:pt x="109610" y="5551618"/>
                  <a:pt x="114359" y="5550037"/>
                  <a:pt x="112776" y="5548456"/>
                </a:cubicBezTo>
                <a:cubicBezTo>
                  <a:pt x="109610" y="5550037"/>
                  <a:pt x="108027" y="5550037"/>
                  <a:pt x="104861" y="5550037"/>
                </a:cubicBezTo>
                <a:cubicBezTo>
                  <a:pt x="104861" y="5545294"/>
                  <a:pt x="108027" y="5538971"/>
                  <a:pt x="100112" y="5537390"/>
                </a:cubicBezTo>
                <a:cubicBezTo>
                  <a:pt x="101695" y="5535809"/>
                  <a:pt x="103278" y="5529485"/>
                  <a:pt x="106444" y="5529485"/>
                </a:cubicBezTo>
                <a:cubicBezTo>
                  <a:pt x="108027" y="5524743"/>
                  <a:pt x="111193" y="5520000"/>
                  <a:pt x="115941" y="5515257"/>
                </a:cubicBezTo>
                <a:cubicBezTo>
                  <a:pt x="114359" y="5512096"/>
                  <a:pt x="114359" y="5508934"/>
                  <a:pt x="109610" y="5505772"/>
                </a:cubicBezTo>
                <a:cubicBezTo>
                  <a:pt x="108027" y="5504191"/>
                  <a:pt x="104861" y="5508934"/>
                  <a:pt x="101695" y="5505772"/>
                </a:cubicBezTo>
                <a:cubicBezTo>
                  <a:pt x="101695" y="5502611"/>
                  <a:pt x="101695" y="5501029"/>
                  <a:pt x="101695" y="5497868"/>
                </a:cubicBezTo>
                <a:cubicBezTo>
                  <a:pt x="96946" y="5496287"/>
                  <a:pt x="95363" y="5496287"/>
                  <a:pt x="93780" y="5489963"/>
                </a:cubicBezTo>
                <a:cubicBezTo>
                  <a:pt x="85865" y="5491544"/>
                  <a:pt x="79534" y="5483640"/>
                  <a:pt x="71619" y="5480478"/>
                </a:cubicBezTo>
                <a:cubicBezTo>
                  <a:pt x="73202" y="5478897"/>
                  <a:pt x="71619" y="5477316"/>
                  <a:pt x="71619" y="5475735"/>
                </a:cubicBezTo>
                <a:cubicBezTo>
                  <a:pt x="73202" y="5474155"/>
                  <a:pt x="74785" y="5472573"/>
                  <a:pt x="77951" y="5470993"/>
                </a:cubicBezTo>
                <a:cubicBezTo>
                  <a:pt x="84282" y="5474155"/>
                  <a:pt x="92197" y="5466250"/>
                  <a:pt x="98529" y="5475735"/>
                </a:cubicBezTo>
                <a:cubicBezTo>
                  <a:pt x="100112" y="5474155"/>
                  <a:pt x="103278" y="5472573"/>
                  <a:pt x="104861" y="5470993"/>
                </a:cubicBezTo>
                <a:cubicBezTo>
                  <a:pt x="104861" y="5474155"/>
                  <a:pt x="109610" y="5477316"/>
                  <a:pt x="111193" y="5475735"/>
                </a:cubicBezTo>
                <a:cubicBezTo>
                  <a:pt x="111193" y="5477316"/>
                  <a:pt x="109610" y="5480478"/>
                  <a:pt x="112776" y="5482059"/>
                </a:cubicBezTo>
                <a:cubicBezTo>
                  <a:pt x="117524" y="5478897"/>
                  <a:pt x="111193" y="5477316"/>
                  <a:pt x="112776" y="5474155"/>
                </a:cubicBezTo>
                <a:cubicBezTo>
                  <a:pt x="115941" y="5470993"/>
                  <a:pt x="115941" y="5467830"/>
                  <a:pt x="120690" y="5464669"/>
                </a:cubicBezTo>
                <a:cubicBezTo>
                  <a:pt x="123856" y="5466250"/>
                  <a:pt x="128605" y="5466250"/>
                  <a:pt x="131771" y="5470993"/>
                </a:cubicBezTo>
                <a:cubicBezTo>
                  <a:pt x="134937" y="5469412"/>
                  <a:pt x="133354" y="5467830"/>
                  <a:pt x="136520" y="5464669"/>
                </a:cubicBezTo>
                <a:cubicBezTo>
                  <a:pt x="142852" y="5469412"/>
                  <a:pt x="141269" y="5477316"/>
                  <a:pt x="150767" y="5477316"/>
                </a:cubicBezTo>
                <a:cubicBezTo>
                  <a:pt x="147601" y="5475735"/>
                  <a:pt x="147601" y="5474155"/>
                  <a:pt x="147601" y="5470993"/>
                </a:cubicBezTo>
                <a:cubicBezTo>
                  <a:pt x="144435" y="5469412"/>
                  <a:pt x="136520" y="5464669"/>
                  <a:pt x="136520" y="5459927"/>
                </a:cubicBezTo>
                <a:cubicBezTo>
                  <a:pt x="136520" y="5458345"/>
                  <a:pt x="138103" y="5458345"/>
                  <a:pt x="139686" y="5456765"/>
                </a:cubicBezTo>
                <a:cubicBezTo>
                  <a:pt x="139686" y="5461507"/>
                  <a:pt x="141269" y="5464669"/>
                  <a:pt x="144435" y="5466250"/>
                </a:cubicBezTo>
                <a:cubicBezTo>
                  <a:pt x="142852" y="5463088"/>
                  <a:pt x="142852" y="5458345"/>
                  <a:pt x="141269" y="5455184"/>
                </a:cubicBezTo>
                <a:cubicBezTo>
                  <a:pt x="142852" y="5455184"/>
                  <a:pt x="144435" y="5453603"/>
                  <a:pt x="146018" y="5453603"/>
                </a:cubicBezTo>
                <a:cubicBezTo>
                  <a:pt x="146018" y="5456765"/>
                  <a:pt x="150767" y="5459927"/>
                  <a:pt x="152350" y="5456765"/>
                </a:cubicBezTo>
                <a:cubicBezTo>
                  <a:pt x="152350" y="5455184"/>
                  <a:pt x="147601" y="5453603"/>
                  <a:pt x="149184" y="5452022"/>
                </a:cubicBezTo>
                <a:cubicBezTo>
                  <a:pt x="153932" y="5448860"/>
                  <a:pt x="157098" y="5445699"/>
                  <a:pt x="160264" y="5447279"/>
                </a:cubicBezTo>
                <a:cubicBezTo>
                  <a:pt x="160264" y="5442536"/>
                  <a:pt x="166596" y="5440956"/>
                  <a:pt x="166596" y="5434633"/>
                </a:cubicBezTo>
                <a:cubicBezTo>
                  <a:pt x="168179" y="5436213"/>
                  <a:pt x="168179" y="5436213"/>
                  <a:pt x="169762" y="5434633"/>
                </a:cubicBezTo>
                <a:cubicBezTo>
                  <a:pt x="174511" y="5436213"/>
                  <a:pt x="177677" y="5439375"/>
                  <a:pt x="182426" y="5436213"/>
                </a:cubicBezTo>
                <a:cubicBezTo>
                  <a:pt x="180843" y="5433051"/>
                  <a:pt x="168179" y="5429890"/>
                  <a:pt x="166596" y="5421985"/>
                </a:cubicBezTo>
                <a:cubicBezTo>
                  <a:pt x="168179" y="5420405"/>
                  <a:pt x="171345" y="5425147"/>
                  <a:pt x="172928" y="5425147"/>
                </a:cubicBezTo>
                <a:cubicBezTo>
                  <a:pt x="174511" y="5421985"/>
                  <a:pt x="176094" y="5420405"/>
                  <a:pt x="176094" y="5418823"/>
                </a:cubicBezTo>
                <a:cubicBezTo>
                  <a:pt x="179260" y="5418823"/>
                  <a:pt x="180843" y="5418823"/>
                  <a:pt x="182426" y="5417242"/>
                </a:cubicBezTo>
                <a:cubicBezTo>
                  <a:pt x="182426" y="5412500"/>
                  <a:pt x="176094" y="5409338"/>
                  <a:pt x="179260" y="5406176"/>
                </a:cubicBezTo>
                <a:cubicBezTo>
                  <a:pt x="180843" y="5403014"/>
                  <a:pt x="184009" y="5404595"/>
                  <a:pt x="187175" y="5401434"/>
                </a:cubicBezTo>
                <a:cubicBezTo>
                  <a:pt x="187175" y="5399853"/>
                  <a:pt x="182426" y="5401434"/>
                  <a:pt x="184009" y="5398272"/>
                </a:cubicBezTo>
                <a:cubicBezTo>
                  <a:pt x="187175" y="5398272"/>
                  <a:pt x="190340" y="5401434"/>
                  <a:pt x="193506" y="5401434"/>
                </a:cubicBezTo>
                <a:cubicBezTo>
                  <a:pt x="195089" y="5398272"/>
                  <a:pt x="198255" y="5399853"/>
                  <a:pt x="199838" y="5396691"/>
                </a:cubicBezTo>
                <a:cubicBezTo>
                  <a:pt x="196672" y="5391948"/>
                  <a:pt x="191923" y="5395110"/>
                  <a:pt x="188757" y="5388786"/>
                </a:cubicBezTo>
                <a:cubicBezTo>
                  <a:pt x="185592" y="5388786"/>
                  <a:pt x="182426" y="5390368"/>
                  <a:pt x="179260" y="5390368"/>
                </a:cubicBezTo>
                <a:cubicBezTo>
                  <a:pt x="177677" y="5385625"/>
                  <a:pt x="172928" y="5387206"/>
                  <a:pt x="176094" y="5382463"/>
                </a:cubicBezTo>
                <a:cubicBezTo>
                  <a:pt x="180843" y="5376140"/>
                  <a:pt x="185592" y="5380882"/>
                  <a:pt x="190340" y="5372978"/>
                </a:cubicBezTo>
                <a:cubicBezTo>
                  <a:pt x="184009" y="5363492"/>
                  <a:pt x="177677" y="5374558"/>
                  <a:pt x="171345" y="5369816"/>
                </a:cubicBezTo>
                <a:cubicBezTo>
                  <a:pt x="172928" y="5363492"/>
                  <a:pt x="172928" y="5357169"/>
                  <a:pt x="171345" y="5350845"/>
                </a:cubicBezTo>
                <a:cubicBezTo>
                  <a:pt x="174511" y="5349264"/>
                  <a:pt x="174511" y="5347684"/>
                  <a:pt x="176094" y="5344522"/>
                </a:cubicBezTo>
                <a:cubicBezTo>
                  <a:pt x="180843" y="5344522"/>
                  <a:pt x="180843" y="5350845"/>
                  <a:pt x="185592" y="5350845"/>
                </a:cubicBezTo>
                <a:cubicBezTo>
                  <a:pt x="188757" y="5346103"/>
                  <a:pt x="179260" y="5341360"/>
                  <a:pt x="185592" y="5336618"/>
                </a:cubicBezTo>
                <a:cubicBezTo>
                  <a:pt x="191923" y="5338198"/>
                  <a:pt x="195089" y="5336618"/>
                  <a:pt x="199838" y="5328713"/>
                </a:cubicBezTo>
                <a:cubicBezTo>
                  <a:pt x="204587" y="5328713"/>
                  <a:pt x="207753" y="5335036"/>
                  <a:pt x="212502" y="5331875"/>
                </a:cubicBezTo>
                <a:cubicBezTo>
                  <a:pt x="210919" y="5327132"/>
                  <a:pt x="204587" y="5323970"/>
                  <a:pt x="207753" y="5320808"/>
                </a:cubicBezTo>
                <a:cubicBezTo>
                  <a:pt x="209336" y="5317647"/>
                  <a:pt x="212502" y="5323970"/>
                  <a:pt x="214085" y="5319227"/>
                </a:cubicBezTo>
                <a:cubicBezTo>
                  <a:pt x="218834" y="5316065"/>
                  <a:pt x="217251" y="5314485"/>
                  <a:pt x="218834" y="5311323"/>
                </a:cubicBezTo>
                <a:cubicBezTo>
                  <a:pt x="220417" y="5311323"/>
                  <a:pt x="222000" y="5311323"/>
                  <a:pt x="223583" y="5309742"/>
                </a:cubicBezTo>
                <a:cubicBezTo>
                  <a:pt x="231497" y="5309742"/>
                  <a:pt x="239412" y="5314485"/>
                  <a:pt x="247327" y="5309742"/>
                </a:cubicBezTo>
                <a:cubicBezTo>
                  <a:pt x="244161" y="5300257"/>
                  <a:pt x="234663" y="5309742"/>
                  <a:pt x="228331" y="5301838"/>
                </a:cubicBezTo>
                <a:cubicBezTo>
                  <a:pt x="226748" y="5300257"/>
                  <a:pt x="228331" y="5297095"/>
                  <a:pt x="229914" y="5295514"/>
                </a:cubicBezTo>
                <a:cubicBezTo>
                  <a:pt x="234663" y="5289191"/>
                  <a:pt x="239412" y="5295514"/>
                  <a:pt x="244161" y="5290771"/>
                </a:cubicBezTo>
                <a:cubicBezTo>
                  <a:pt x="242578" y="5284448"/>
                  <a:pt x="236246" y="5289191"/>
                  <a:pt x="231497" y="5286029"/>
                </a:cubicBezTo>
                <a:cubicBezTo>
                  <a:pt x="233080" y="5282868"/>
                  <a:pt x="231497" y="5281286"/>
                  <a:pt x="234663" y="5278125"/>
                </a:cubicBezTo>
                <a:cubicBezTo>
                  <a:pt x="240995" y="5278125"/>
                  <a:pt x="247327" y="5276543"/>
                  <a:pt x="252076" y="5274963"/>
                </a:cubicBezTo>
                <a:cubicBezTo>
                  <a:pt x="248910" y="5270220"/>
                  <a:pt x="247327" y="5274963"/>
                  <a:pt x="244161" y="5274963"/>
                </a:cubicBezTo>
                <a:cubicBezTo>
                  <a:pt x="240995" y="5273382"/>
                  <a:pt x="237829" y="5273382"/>
                  <a:pt x="233080" y="5270220"/>
                </a:cubicBezTo>
                <a:cubicBezTo>
                  <a:pt x="234663" y="5267058"/>
                  <a:pt x="236246" y="5262315"/>
                  <a:pt x="237829" y="5257573"/>
                </a:cubicBezTo>
                <a:cubicBezTo>
                  <a:pt x="239412" y="5257573"/>
                  <a:pt x="242578" y="5255992"/>
                  <a:pt x="244161" y="5254411"/>
                </a:cubicBezTo>
                <a:cubicBezTo>
                  <a:pt x="244161" y="5248087"/>
                  <a:pt x="253659" y="5244926"/>
                  <a:pt x="252076" y="5240183"/>
                </a:cubicBezTo>
                <a:cubicBezTo>
                  <a:pt x="247327" y="5243345"/>
                  <a:pt x="242578" y="5240183"/>
                  <a:pt x="239412" y="5243345"/>
                </a:cubicBezTo>
                <a:cubicBezTo>
                  <a:pt x="234663" y="5244926"/>
                  <a:pt x="236246" y="5251249"/>
                  <a:pt x="233080" y="5249669"/>
                </a:cubicBezTo>
                <a:cubicBezTo>
                  <a:pt x="231497" y="5244926"/>
                  <a:pt x="228331" y="5241764"/>
                  <a:pt x="229914" y="5238602"/>
                </a:cubicBezTo>
                <a:cubicBezTo>
                  <a:pt x="237829" y="5227536"/>
                  <a:pt x="245744" y="5232278"/>
                  <a:pt x="253659" y="5227536"/>
                </a:cubicBezTo>
                <a:cubicBezTo>
                  <a:pt x="247327" y="5221213"/>
                  <a:pt x="242578" y="5227536"/>
                  <a:pt x="236246" y="5227536"/>
                </a:cubicBezTo>
                <a:cubicBezTo>
                  <a:pt x="231497" y="5232278"/>
                  <a:pt x="222000" y="5235441"/>
                  <a:pt x="220417" y="5227536"/>
                </a:cubicBezTo>
                <a:cubicBezTo>
                  <a:pt x="223583" y="5222793"/>
                  <a:pt x="229914" y="5222793"/>
                  <a:pt x="229914" y="5218050"/>
                </a:cubicBezTo>
                <a:cubicBezTo>
                  <a:pt x="226748" y="5219632"/>
                  <a:pt x="223583" y="5218050"/>
                  <a:pt x="222000" y="5218050"/>
                </a:cubicBezTo>
                <a:cubicBezTo>
                  <a:pt x="217251" y="5221213"/>
                  <a:pt x="212502" y="5221213"/>
                  <a:pt x="209336" y="5219632"/>
                </a:cubicBezTo>
                <a:cubicBezTo>
                  <a:pt x="209336" y="5216470"/>
                  <a:pt x="207753" y="5211727"/>
                  <a:pt x="206170" y="5208565"/>
                </a:cubicBezTo>
                <a:cubicBezTo>
                  <a:pt x="207753" y="5202242"/>
                  <a:pt x="215668" y="5197499"/>
                  <a:pt x="212502" y="5191176"/>
                </a:cubicBezTo>
                <a:cubicBezTo>
                  <a:pt x="209336" y="5191176"/>
                  <a:pt x="204587" y="5205404"/>
                  <a:pt x="198255" y="5203822"/>
                </a:cubicBezTo>
                <a:cubicBezTo>
                  <a:pt x="196672" y="5200661"/>
                  <a:pt x="196672" y="5199080"/>
                  <a:pt x="196672" y="5197499"/>
                </a:cubicBezTo>
                <a:cubicBezTo>
                  <a:pt x="198255" y="5194337"/>
                  <a:pt x="201421" y="5191176"/>
                  <a:pt x="199838" y="5189595"/>
                </a:cubicBezTo>
                <a:cubicBezTo>
                  <a:pt x="196672" y="5188014"/>
                  <a:pt x="195089" y="5192756"/>
                  <a:pt x="193506" y="5188014"/>
                </a:cubicBezTo>
                <a:cubicBezTo>
                  <a:pt x="201421" y="5180110"/>
                  <a:pt x="209336" y="5180110"/>
                  <a:pt x="217251" y="5172205"/>
                </a:cubicBezTo>
                <a:cubicBezTo>
                  <a:pt x="214085" y="5169043"/>
                  <a:pt x="212502" y="5173786"/>
                  <a:pt x="209336" y="5170625"/>
                </a:cubicBezTo>
                <a:cubicBezTo>
                  <a:pt x="215668" y="5162720"/>
                  <a:pt x="222000" y="5159558"/>
                  <a:pt x="223583" y="5153234"/>
                </a:cubicBezTo>
                <a:cubicBezTo>
                  <a:pt x="220417" y="5154815"/>
                  <a:pt x="217251" y="5153234"/>
                  <a:pt x="218834" y="5148492"/>
                </a:cubicBezTo>
                <a:cubicBezTo>
                  <a:pt x="212502" y="5153234"/>
                  <a:pt x="212502" y="5157977"/>
                  <a:pt x="207753" y="5156396"/>
                </a:cubicBezTo>
                <a:cubicBezTo>
                  <a:pt x="203004" y="5151654"/>
                  <a:pt x="210919" y="5146911"/>
                  <a:pt x="210919" y="5142168"/>
                </a:cubicBezTo>
                <a:cubicBezTo>
                  <a:pt x="209336" y="5137426"/>
                  <a:pt x="206170" y="5140587"/>
                  <a:pt x="203004" y="5137426"/>
                </a:cubicBezTo>
                <a:cubicBezTo>
                  <a:pt x="206170" y="5135845"/>
                  <a:pt x="204587" y="5134264"/>
                  <a:pt x="206170" y="5132683"/>
                </a:cubicBezTo>
                <a:cubicBezTo>
                  <a:pt x="209336" y="5131102"/>
                  <a:pt x="212502" y="5131102"/>
                  <a:pt x="217251" y="5132683"/>
                </a:cubicBezTo>
                <a:cubicBezTo>
                  <a:pt x="218834" y="5129521"/>
                  <a:pt x="223583" y="5126360"/>
                  <a:pt x="220417" y="5123198"/>
                </a:cubicBezTo>
                <a:cubicBezTo>
                  <a:pt x="214085" y="5123198"/>
                  <a:pt x="209336" y="5126360"/>
                  <a:pt x="203004" y="5126360"/>
                </a:cubicBezTo>
                <a:cubicBezTo>
                  <a:pt x="203004" y="5124778"/>
                  <a:pt x="204587" y="5123198"/>
                  <a:pt x="201421" y="5120035"/>
                </a:cubicBezTo>
                <a:cubicBezTo>
                  <a:pt x="201421" y="5121617"/>
                  <a:pt x="199838" y="5121617"/>
                  <a:pt x="199838" y="5120035"/>
                </a:cubicBezTo>
                <a:cubicBezTo>
                  <a:pt x="203004" y="5118455"/>
                  <a:pt x="204587" y="5120035"/>
                  <a:pt x="206170" y="5115293"/>
                </a:cubicBezTo>
                <a:cubicBezTo>
                  <a:pt x="206170" y="5110550"/>
                  <a:pt x="201421" y="5104227"/>
                  <a:pt x="204587" y="5097904"/>
                </a:cubicBezTo>
                <a:cubicBezTo>
                  <a:pt x="203004" y="5099484"/>
                  <a:pt x="199838" y="5102646"/>
                  <a:pt x="198255" y="5104227"/>
                </a:cubicBezTo>
                <a:cubicBezTo>
                  <a:pt x="196672" y="5107389"/>
                  <a:pt x="203004" y="5105807"/>
                  <a:pt x="201421" y="5108970"/>
                </a:cubicBezTo>
                <a:cubicBezTo>
                  <a:pt x="199838" y="5110550"/>
                  <a:pt x="196672" y="5113712"/>
                  <a:pt x="193506" y="5112132"/>
                </a:cubicBezTo>
                <a:cubicBezTo>
                  <a:pt x="191923" y="5110550"/>
                  <a:pt x="193506" y="5107389"/>
                  <a:pt x="188757" y="5104227"/>
                </a:cubicBezTo>
                <a:cubicBezTo>
                  <a:pt x="191923" y="5102646"/>
                  <a:pt x="191923" y="5101065"/>
                  <a:pt x="190340" y="5099484"/>
                </a:cubicBezTo>
                <a:cubicBezTo>
                  <a:pt x="187175" y="5102646"/>
                  <a:pt x="182426" y="5108970"/>
                  <a:pt x="177677" y="5107389"/>
                </a:cubicBezTo>
                <a:cubicBezTo>
                  <a:pt x="176094" y="5102646"/>
                  <a:pt x="187175" y="5097904"/>
                  <a:pt x="184009" y="5093161"/>
                </a:cubicBezTo>
                <a:cubicBezTo>
                  <a:pt x="180843" y="5096322"/>
                  <a:pt x="179260" y="5097904"/>
                  <a:pt x="176094" y="5101065"/>
                </a:cubicBezTo>
                <a:cubicBezTo>
                  <a:pt x="176094" y="5104227"/>
                  <a:pt x="174511" y="5105807"/>
                  <a:pt x="174511" y="5108970"/>
                </a:cubicBezTo>
                <a:cubicBezTo>
                  <a:pt x="165013" y="5101065"/>
                  <a:pt x="177677" y="5091579"/>
                  <a:pt x="182426" y="5085256"/>
                </a:cubicBezTo>
                <a:cubicBezTo>
                  <a:pt x="176094" y="5078933"/>
                  <a:pt x="174511" y="5089999"/>
                  <a:pt x="169762" y="5093161"/>
                </a:cubicBezTo>
                <a:cubicBezTo>
                  <a:pt x="169762" y="5094741"/>
                  <a:pt x="165013" y="5102646"/>
                  <a:pt x="161847" y="5099484"/>
                </a:cubicBezTo>
                <a:cubicBezTo>
                  <a:pt x="163430" y="5093161"/>
                  <a:pt x="169762" y="5086837"/>
                  <a:pt x="161847" y="5082094"/>
                </a:cubicBezTo>
                <a:cubicBezTo>
                  <a:pt x="155515" y="5086837"/>
                  <a:pt x="157098" y="5093161"/>
                  <a:pt x="155515" y="5099484"/>
                </a:cubicBezTo>
                <a:cubicBezTo>
                  <a:pt x="153932" y="5097904"/>
                  <a:pt x="152350" y="5099484"/>
                  <a:pt x="150767" y="5097904"/>
                </a:cubicBezTo>
                <a:cubicBezTo>
                  <a:pt x="150767" y="5094741"/>
                  <a:pt x="153932" y="5091579"/>
                  <a:pt x="153932" y="5089999"/>
                </a:cubicBezTo>
                <a:cubicBezTo>
                  <a:pt x="150767" y="5086837"/>
                  <a:pt x="149184" y="5089999"/>
                  <a:pt x="146018" y="5085256"/>
                </a:cubicBezTo>
                <a:cubicBezTo>
                  <a:pt x="144435" y="5091579"/>
                  <a:pt x="141269" y="5088418"/>
                  <a:pt x="138103" y="5086837"/>
                </a:cubicBezTo>
                <a:cubicBezTo>
                  <a:pt x="131771" y="5089999"/>
                  <a:pt x="136520" y="5099484"/>
                  <a:pt x="130188" y="5099484"/>
                </a:cubicBezTo>
                <a:cubicBezTo>
                  <a:pt x="130188" y="5096322"/>
                  <a:pt x="127022" y="5086837"/>
                  <a:pt x="120690" y="5091579"/>
                </a:cubicBezTo>
                <a:cubicBezTo>
                  <a:pt x="120690" y="5094741"/>
                  <a:pt x="123856" y="5097904"/>
                  <a:pt x="123856" y="5101065"/>
                </a:cubicBezTo>
                <a:cubicBezTo>
                  <a:pt x="119107" y="5102646"/>
                  <a:pt x="117524" y="5093161"/>
                  <a:pt x="112776" y="5091579"/>
                </a:cubicBezTo>
                <a:cubicBezTo>
                  <a:pt x="114359" y="5088418"/>
                  <a:pt x="112776" y="5086837"/>
                  <a:pt x="114359" y="5083676"/>
                </a:cubicBezTo>
                <a:cubicBezTo>
                  <a:pt x="120690" y="5078933"/>
                  <a:pt x="122273" y="5074190"/>
                  <a:pt x="128605" y="5074190"/>
                </a:cubicBezTo>
                <a:cubicBezTo>
                  <a:pt x="123856" y="5067867"/>
                  <a:pt x="120690" y="5069447"/>
                  <a:pt x="115941" y="5066285"/>
                </a:cubicBezTo>
                <a:cubicBezTo>
                  <a:pt x="119107" y="5061543"/>
                  <a:pt x="119107" y="5058382"/>
                  <a:pt x="123856" y="5056800"/>
                </a:cubicBezTo>
                <a:cubicBezTo>
                  <a:pt x="127022" y="5059962"/>
                  <a:pt x="123856" y="5063124"/>
                  <a:pt x="128605" y="5066285"/>
                </a:cubicBezTo>
                <a:cubicBezTo>
                  <a:pt x="128605" y="5067867"/>
                  <a:pt x="127022" y="5071028"/>
                  <a:pt x="130188" y="5072609"/>
                </a:cubicBezTo>
                <a:cubicBezTo>
                  <a:pt x="133354" y="5069447"/>
                  <a:pt x="130188" y="5064705"/>
                  <a:pt x="130188" y="5061543"/>
                </a:cubicBezTo>
                <a:cubicBezTo>
                  <a:pt x="134937" y="5059962"/>
                  <a:pt x="133354" y="5058382"/>
                  <a:pt x="134937" y="5055219"/>
                </a:cubicBezTo>
                <a:cubicBezTo>
                  <a:pt x="138103" y="5058382"/>
                  <a:pt x="138103" y="5059962"/>
                  <a:pt x="141269" y="5061543"/>
                </a:cubicBezTo>
                <a:cubicBezTo>
                  <a:pt x="147601" y="5059962"/>
                  <a:pt x="144435" y="5055219"/>
                  <a:pt x="147601" y="5052057"/>
                </a:cubicBezTo>
                <a:cubicBezTo>
                  <a:pt x="149184" y="5052057"/>
                  <a:pt x="150767" y="5052057"/>
                  <a:pt x="153932" y="5053639"/>
                </a:cubicBezTo>
                <a:cubicBezTo>
                  <a:pt x="155515" y="5055219"/>
                  <a:pt x="158681" y="5063124"/>
                  <a:pt x="161847" y="5058382"/>
                </a:cubicBezTo>
                <a:cubicBezTo>
                  <a:pt x="163430" y="5055219"/>
                  <a:pt x="157098" y="5052057"/>
                  <a:pt x="163430" y="5048896"/>
                </a:cubicBezTo>
                <a:cubicBezTo>
                  <a:pt x="165013" y="5050477"/>
                  <a:pt x="168179" y="5053639"/>
                  <a:pt x="169762" y="5055219"/>
                </a:cubicBezTo>
                <a:cubicBezTo>
                  <a:pt x="174511" y="5052057"/>
                  <a:pt x="163430" y="5048896"/>
                  <a:pt x="168179" y="5045734"/>
                </a:cubicBezTo>
                <a:cubicBezTo>
                  <a:pt x="171345" y="5044153"/>
                  <a:pt x="176094" y="5048896"/>
                  <a:pt x="180843" y="5047315"/>
                </a:cubicBezTo>
                <a:cubicBezTo>
                  <a:pt x="179260" y="5044153"/>
                  <a:pt x="174511" y="5042572"/>
                  <a:pt x="176094" y="5039411"/>
                </a:cubicBezTo>
                <a:cubicBezTo>
                  <a:pt x="182426" y="5036249"/>
                  <a:pt x="190340" y="5036249"/>
                  <a:pt x="196672" y="5029925"/>
                </a:cubicBezTo>
                <a:cubicBezTo>
                  <a:pt x="196672" y="5028344"/>
                  <a:pt x="191923" y="5026763"/>
                  <a:pt x="193506" y="5025183"/>
                </a:cubicBezTo>
                <a:cubicBezTo>
                  <a:pt x="195089" y="5023602"/>
                  <a:pt x="203004" y="5025183"/>
                  <a:pt x="201421" y="5020440"/>
                </a:cubicBezTo>
                <a:cubicBezTo>
                  <a:pt x="201421" y="5022021"/>
                  <a:pt x="198255" y="5020440"/>
                  <a:pt x="199838" y="5018859"/>
                </a:cubicBezTo>
                <a:cubicBezTo>
                  <a:pt x="203004" y="5014117"/>
                  <a:pt x="206170" y="5010955"/>
                  <a:pt x="210919" y="5007792"/>
                </a:cubicBezTo>
                <a:cubicBezTo>
                  <a:pt x="212502" y="5003050"/>
                  <a:pt x="214085" y="4998307"/>
                  <a:pt x="217251" y="4993564"/>
                </a:cubicBezTo>
                <a:cubicBezTo>
                  <a:pt x="214085" y="4987241"/>
                  <a:pt x="222000" y="4979337"/>
                  <a:pt x="220417" y="4973013"/>
                </a:cubicBezTo>
                <a:cubicBezTo>
                  <a:pt x="223583" y="4966690"/>
                  <a:pt x="234663" y="4963528"/>
                  <a:pt x="231497" y="4957204"/>
                </a:cubicBezTo>
                <a:cubicBezTo>
                  <a:pt x="226748" y="4963528"/>
                  <a:pt x="222000" y="4961947"/>
                  <a:pt x="217251" y="4955624"/>
                </a:cubicBezTo>
                <a:cubicBezTo>
                  <a:pt x="218834" y="4954042"/>
                  <a:pt x="218834" y="4950881"/>
                  <a:pt x="222000" y="4949300"/>
                </a:cubicBezTo>
                <a:cubicBezTo>
                  <a:pt x="220417" y="4944557"/>
                  <a:pt x="214085" y="4941396"/>
                  <a:pt x="217251" y="4936653"/>
                </a:cubicBezTo>
                <a:cubicBezTo>
                  <a:pt x="223583" y="4930329"/>
                  <a:pt x="234663" y="4928748"/>
                  <a:pt x="239412" y="4922425"/>
                </a:cubicBezTo>
                <a:cubicBezTo>
                  <a:pt x="234663" y="4917682"/>
                  <a:pt x="231497" y="4924006"/>
                  <a:pt x="226748" y="4927168"/>
                </a:cubicBezTo>
                <a:cubicBezTo>
                  <a:pt x="222000" y="4927168"/>
                  <a:pt x="217251" y="4931910"/>
                  <a:pt x="212502" y="4930329"/>
                </a:cubicBezTo>
                <a:cubicBezTo>
                  <a:pt x="209336" y="4928748"/>
                  <a:pt x="207753" y="4928748"/>
                  <a:pt x="204587" y="4925586"/>
                </a:cubicBezTo>
                <a:cubicBezTo>
                  <a:pt x="207753" y="4920844"/>
                  <a:pt x="210919" y="4917682"/>
                  <a:pt x="212502" y="4914520"/>
                </a:cubicBezTo>
                <a:cubicBezTo>
                  <a:pt x="206170" y="4914520"/>
                  <a:pt x="201421" y="4924006"/>
                  <a:pt x="195089" y="4920844"/>
                </a:cubicBezTo>
                <a:cubicBezTo>
                  <a:pt x="198255" y="4919263"/>
                  <a:pt x="199838" y="4916101"/>
                  <a:pt x="198255" y="4912940"/>
                </a:cubicBezTo>
                <a:cubicBezTo>
                  <a:pt x="191923" y="4909778"/>
                  <a:pt x="185592" y="4916101"/>
                  <a:pt x="180843" y="4914520"/>
                </a:cubicBezTo>
                <a:cubicBezTo>
                  <a:pt x="180843" y="4908197"/>
                  <a:pt x="177677" y="4905035"/>
                  <a:pt x="171345" y="4901874"/>
                </a:cubicBezTo>
                <a:cubicBezTo>
                  <a:pt x="171345" y="4898712"/>
                  <a:pt x="176094" y="4895549"/>
                  <a:pt x="176094" y="4892388"/>
                </a:cubicBezTo>
                <a:cubicBezTo>
                  <a:pt x="176094" y="4889226"/>
                  <a:pt x="172928" y="4890807"/>
                  <a:pt x="172928" y="4887646"/>
                </a:cubicBezTo>
                <a:cubicBezTo>
                  <a:pt x="177677" y="4884484"/>
                  <a:pt x="184009" y="4879741"/>
                  <a:pt x="184009" y="4874998"/>
                </a:cubicBezTo>
                <a:cubicBezTo>
                  <a:pt x="180843" y="4874998"/>
                  <a:pt x="177677" y="4879741"/>
                  <a:pt x="174511" y="4879741"/>
                </a:cubicBezTo>
                <a:cubicBezTo>
                  <a:pt x="169762" y="4881321"/>
                  <a:pt x="166596" y="4876579"/>
                  <a:pt x="161847" y="4878160"/>
                </a:cubicBezTo>
                <a:cubicBezTo>
                  <a:pt x="163430" y="4881321"/>
                  <a:pt x="155515" y="4887646"/>
                  <a:pt x="153932" y="4882903"/>
                </a:cubicBezTo>
                <a:cubicBezTo>
                  <a:pt x="153932" y="4878160"/>
                  <a:pt x="160264" y="4881321"/>
                  <a:pt x="163430" y="4874998"/>
                </a:cubicBezTo>
                <a:cubicBezTo>
                  <a:pt x="165013" y="4871836"/>
                  <a:pt x="161847" y="4868675"/>
                  <a:pt x="165013" y="4865513"/>
                </a:cubicBezTo>
                <a:cubicBezTo>
                  <a:pt x="168179" y="4863932"/>
                  <a:pt x="172928" y="4865513"/>
                  <a:pt x="172928" y="4860770"/>
                </a:cubicBezTo>
                <a:cubicBezTo>
                  <a:pt x="166596" y="4852866"/>
                  <a:pt x="161847" y="4867094"/>
                  <a:pt x="157098" y="4863932"/>
                </a:cubicBezTo>
                <a:cubicBezTo>
                  <a:pt x="161847" y="4862351"/>
                  <a:pt x="160264" y="4860770"/>
                  <a:pt x="163430" y="4857609"/>
                </a:cubicBezTo>
                <a:cubicBezTo>
                  <a:pt x="160264" y="4851285"/>
                  <a:pt x="160264" y="4844961"/>
                  <a:pt x="169762" y="4838638"/>
                </a:cubicBezTo>
                <a:cubicBezTo>
                  <a:pt x="174511" y="4837057"/>
                  <a:pt x="179260" y="4844961"/>
                  <a:pt x="185592" y="4838638"/>
                </a:cubicBezTo>
                <a:cubicBezTo>
                  <a:pt x="180843" y="4833895"/>
                  <a:pt x="176094" y="4833895"/>
                  <a:pt x="172928" y="4832314"/>
                </a:cubicBezTo>
                <a:cubicBezTo>
                  <a:pt x="172928" y="4829153"/>
                  <a:pt x="171345" y="4827571"/>
                  <a:pt x="176094" y="4824410"/>
                </a:cubicBezTo>
                <a:cubicBezTo>
                  <a:pt x="180843" y="4825991"/>
                  <a:pt x="184009" y="4821248"/>
                  <a:pt x="188757" y="4819667"/>
                </a:cubicBezTo>
                <a:cubicBezTo>
                  <a:pt x="184009" y="4816505"/>
                  <a:pt x="179260" y="4818086"/>
                  <a:pt x="174511" y="4814925"/>
                </a:cubicBezTo>
                <a:cubicBezTo>
                  <a:pt x="184009" y="4810182"/>
                  <a:pt x="179260" y="4802277"/>
                  <a:pt x="177677" y="4795954"/>
                </a:cubicBezTo>
                <a:cubicBezTo>
                  <a:pt x="182426" y="4788049"/>
                  <a:pt x="190340" y="4789631"/>
                  <a:pt x="191923" y="4783306"/>
                </a:cubicBezTo>
                <a:cubicBezTo>
                  <a:pt x="188757" y="4780145"/>
                  <a:pt x="185592" y="4784888"/>
                  <a:pt x="184009" y="4788049"/>
                </a:cubicBezTo>
                <a:cubicBezTo>
                  <a:pt x="180843" y="4784888"/>
                  <a:pt x="177677" y="4789631"/>
                  <a:pt x="174511" y="4784888"/>
                </a:cubicBezTo>
                <a:cubicBezTo>
                  <a:pt x="174511" y="4780145"/>
                  <a:pt x="172928" y="4773821"/>
                  <a:pt x="176094" y="4767498"/>
                </a:cubicBezTo>
                <a:cubicBezTo>
                  <a:pt x="179260" y="4765917"/>
                  <a:pt x="187175" y="4764336"/>
                  <a:pt x="184009" y="4759594"/>
                </a:cubicBezTo>
                <a:cubicBezTo>
                  <a:pt x="179260" y="4759594"/>
                  <a:pt x="174511" y="4762755"/>
                  <a:pt x="169762" y="4759594"/>
                </a:cubicBezTo>
                <a:cubicBezTo>
                  <a:pt x="166596" y="4756432"/>
                  <a:pt x="168179" y="4753270"/>
                  <a:pt x="168179" y="4750109"/>
                </a:cubicBezTo>
                <a:cubicBezTo>
                  <a:pt x="172928" y="4743784"/>
                  <a:pt x="172928" y="4737461"/>
                  <a:pt x="174511" y="4732718"/>
                </a:cubicBezTo>
                <a:cubicBezTo>
                  <a:pt x="176094" y="4727976"/>
                  <a:pt x="184009" y="4721652"/>
                  <a:pt x="180843" y="4716910"/>
                </a:cubicBezTo>
                <a:cubicBezTo>
                  <a:pt x="179260" y="4718490"/>
                  <a:pt x="177677" y="4720071"/>
                  <a:pt x="176094" y="4721652"/>
                </a:cubicBezTo>
                <a:cubicBezTo>
                  <a:pt x="176094" y="4718490"/>
                  <a:pt x="176094" y="4715328"/>
                  <a:pt x="171345" y="4715328"/>
                </a:cubicBezTo>
                <a:cubicBezTo>
                  <a:pt x="168179" y="4718490"/>
                  <a:pt x="168179" y="4723233"/>
                  <a:pt x="165013" y="4726395"/>
                </a:cubicBezTo>
                <a:cubicBezTo>
                  <a:pt x="163430" y="4724814"/>
                  <a:pt x="161847" y="4726395"/>
                  <a:pt x="160264" y="4724814"/>
                </a:cubicBezTo>
                <a:cubicBezTo>
                  <a:pt x="160264" y="4718490"/>
                  <a:pt x="161847" y="4712167"/>
                  <a:pt x="160264" y="4705843"/>
                </a:cubicBezTo>
                <a:cubicBezTo>
                  <a:pt x="163430" y="4704262"/>
                  <a:pt x="166596" y="4697939"/>
                  <a:pt x="166596" y="4691616"/>
                </a:cubicBezTo>
                <a:cubicBezTo>
                  <a:pt x="163430" y="4688454"/>
                  <a:pt x="158681" y="4690034"/>
                  <a:pt x="161847" y="4685292"/>
                </a:cubicBezTo>
                <a:cubicBezTo>
                  <a:pt x="161847" y="4686873"/>
                  <a:pt x="163430" y="4688454"/>
                  <a:pt x="165013" y="4690034"/>
                </a:cubicBezTo>
                <a:cubicBezTo>
                  <a:pt x="168179" y="4685292"/>
                  <a:pt x="168179" y="4680549"/>
                  <a:pt x="169762" y="4677388"/>
                </a:cubicBezTo>
                <a:cubicBezTo>
                  <a:pt x="171345" y="4672645"/>
                  <a:pt x="172928" y="4664740"/>
                  <a:pt x="169762" y="4664740"/>
                </a:cubicBezTo>
                <a:cubicBezTo>
                  <a:pt x="168179" y="4671063"/>
                  <a:pt x="165013" y="4677388"/>
                  <a:pt x="163430" y="4683711"/>
                </a:cubicBezTo>
                <a:cubicBezTo>
                  <a:pt x="161847" y="4685292"/>
                  <a:pt x="160264" y="4682130"/>
                  <a:pt x="158681" y="4685292"/>
                </a:cubicBezTo>
                <a:cubicBezTo>
                  <a:pt x="150767" y="4691616"/>
                  <a:pt x="144435" y="4701101"/>
                  <a:pt x="136520" y="4693196"/>
                </a:cubicBezTo>
                <a:cubicBezTo>
                  <a:pt x="138103" y="4686873"/>
                  <a:pt x="149184" y="4680549"/>
                  <a:pt x="142852" y="4674226"/>
                </a:cubicBezTo>
                <a:cubicBezTo>
                  <a:pt x="141269" y="4674226"/>
                  <a:pt x="138103" y="4675806"/>
                  <a:pt x="136520" y="4677388"/>
                </a:cubicBezTo>
                <a:cubicBezTo>
                  <a:pt x="133354" y="4675806"/>
                  <a:pt x="130188" y="4678968"/>
                  <a:pt x="127022" y="4678968"/>
                </a:cubicBezTo>
                <a:cubicBezTo>
                  <a:pt x="123856" y="4683711"/>
                  <a:pt x="120690" y="4683711"/>
                  <a:pt x="115941" y="4690034"/>
                </a:cubicBezTo>
                <a:cubicBezTo>
                  <a:pt x="111193" y="4691616"/>
                  <a:pt x="108027" y="4694777"/>
                  <a:pt x="103278" y="4697939"/>
                </a:cubicBezTo>
                <a:cubicBezTo>
                  <a:pt x="100112" y="4699520"/>
                  <a:pt x="98529" y="4704262"/>
                  <a:pt x="95363" y="4702682"/>
                </a:cubicBezTo>
                <a:cubicBezTo>
                  <a:pt x="95363" y="4699520"/>
                  <a:pt x="93780" y="4697939"/>
                  <a:pt x="90614" y="4696358"/>
                </a:cubicBezTo>
                <a:cubicBezTo>
                  <a:pt x="84282" y="4696358"/>
                  <a:pt x="77951" y="4704262"/>
                  <a:pt x="71619" y="4704262"/>
                </a:cubicBezTo>
                <a:cubicBezTo>
                  <a:pt x="70036" y="4701101"/>
                  <a:pt x="68453" y="4701101"/>
                  <a:pt x="65287" y="4699520"/>
                </a:cubicBezTo>
                <a:cubicBezTo>
                  <a:pt x="60538" y="4702682"/>
                  <a:pt x="57372" y="4705843"/>
                  <a:pt x="54206" y="4707424"/>
                </a:cubicBezTo>
                <a:cubicBezTo>
                  <a:pt x="52623" y="4707424"/>
                  <a:pt x="52623" y="4705843"/>
                  <a:pt x="52623" y="4705843"/>
                </a:cubicBezTo>
                <a:cubicBezTo>
                  <a:pt x="51040" y="4702682"/>
                  <a:pt x="51040" y="4699520"/>
                  <a:pt x="52623" y="4694777"/>
                </a:cubicBezTo>
                <a:cubicBezTo>
                  <a:pt x="49457" y="4694777"/>
                  <a:pt x="43126" y="4696358"/>
                  <a:pt x="43126" y="4691616"/>
                </a:cubicBezTo>
                <a:cubicBezTo>
                  <a:pt x="47874" y="4683711"/>
                  <a:pt x="41543" y="4683711"/>
                  <a:pt x="49457" y="4677388"/>
                </a:cubicBezTo>
                <a:cubicBezTo>
                  <a:pt x="46291" y="4671063"/>
                  <a:pt x="47874" y="4667902"/>
                  <a:pt x="43126" y="4656836"/>
                </a:cubicBezTo>
                <a:cubicBezTo>
                  <a:pt x="47874" y="4642608"/>
                  <a:pt x="43126" y="4636284"/>
                  <a:pt x="39960" y="4622056"/>
                </a:cubicBezTo>
                <a:cubicBezTo>
                  <a:pt x="43126" y="4615733"/>
                  <a:pt x="51040" y="4610990"/>
                  <a:pt x="52623" y="4601505"/>
                </a:cubicBezTo>
                <a:cubicBezTo>
                  <a:pt x="46291" y="4601505"/>
                  <a:pt x="41543" y="4596762"/>
                  <a:pt x="39960" y="4592019"/>
                </a:cubicBezTo>
                <a:cubicBezTo>
                  <a:pt x="41543" y="4592019"/>
                  <a:pt x="41543" y="4590439"/>
                  <a:pt x="43126" y="4590439"/>
                </a:cubicBezTo>
                <a:cubicBezTo>
                  <a:pt x="41543" y="4585696"/>
                  <a:pt x="49457" y="4582534"/>
                  <a:pt x="46291" y="4579373"/>
                </a:cubicBezTo>
                <a:cubicBezTo>
                  <a:pt x="44708" y="4579373"/>
                  <a:pt x="43126" y="4579373"/>
                  <a:pt x="41543" y="4579373"/>
                </a:cubicBezTo>
                <a:cubicBezTo>
                  <a:pt x="43126" y="4576211"/>
                  <a:pt x="44708" y="4573049"/>
                  <a:pt x="46291" y="4571468"/>
                </a:cubicBezTo>
                <a:cubicBezTo>
                  <a:pt x="39960" y="4565145"/>
                  <a:pt x="27296" y="4565145"/>
                  <a:pt x="25713" y="4554078"/>
                </a:cubicBezTo>
                <a:cubicBezTo>
                  <a:pt x="27296" y="4549335"/>
                  <a:pt x="20964" y="4536689"/>
                  <a:pt x="28879" y="4536689"/>
                </a:cubicBezTo>
                <a:cubicBezTo>
                  <a:pt x="28879" y="4536689"/>
                  <a:pt x="28879" y="4535108"/>
                  <a:pt x="28879" y="4535108"/>
                </a:cubicBezTo>
                <a:cubicBezTo>
                  <a:pt x="28879" y="4535108"/>
                  <a:pt x="30462" y="4535108"/>
                  <a:pt x="30462" y="4535108"/>
                </a:cubicBezTo>
                <a:cubicBezTo>
                  <a:pt x="28879" y="4539850"/>
                  <a:pt x="25713" y="4543012"/>
                  <a:pt x="27296" y="4547754"/>
                </a:cubicBezTo>
                <a:cubicBezTo>
                  <a:pt x="32045" y="4546174"/>
                  <a:pt x="28879" y="4539850"/>
                  <a:pt x="33628" y="4541431"/>
                </a:cubicBezTo>
                <a:cubicBezTo>
                  <a:pt x="32045" y="4544593"/>
                  <a:pt x="28879" y="4547754"/>
                  <a:pt x="33628" y="4550917"/>
                </a:cubicBezTo>
                <a:cubicBezTo>
                  <a:pt x="39960" y="4546174"/>
                  <a:pt x="33628" y="4538269"/>
                  <a:pt x="39960" y="4536689"/>
                </a:cubicBezTo>
                <a:cubicBezTo>
                  <a:pt x="43126" y="4539850"/>
                  <a:pt x="41543" y="4541431"/>
                  <a:pt x="44708" y="4544593"/>
                </a:cubicBezTo>
                <a:cubicBezTo>
                  <a:pt x="47874" y="4541431"/>
                  <a:pt x="51040" y="4543012"/>
                  <a:pt x="54206" y="4544593"/>
                </a:cubicBezTo>
                <a:cubicBezTo>
                  <a:pt x="58955" y="4541431"/>
                  <a:pt x="54206" y="4539850"/>
                  <a:pt x="57372" y="4536689"/>
                </a:cubicBezTo>
                <a:cubicBezTo>
                  <a:pt x="62121" y="4541431"/>
                  <a:pt x="60538" y="4531946"/>
                  <a:pt x="63704" y="4533526"/>
                </a:cubicBezTo>
                <a:cubicBezTo>
                  <a:pt x="65287" y="4535108"/>
                  <a:pt x="65287" y="4539850"/>
                  <a:pt x="68453" y="4538269"/>
                </a:cubicBezTo>
                <a:cubicBezTo>
                  <a:pt x="66870" y="4536689"/>
                  <a:pt x="66870" y="4535108"/>
                  <a:pt x="70036" y="4533526"/>
                </a:cubicBezTo>
                <a:cubicBezTo>
                  <a:pt x="71619" y="4528784"/>
                  <a:pt x="74785" y="4531946"/>
                  <a:pt x="76368" y="4530365"/>
                </a:cubicBezTo>
                <a:cubicBezTo>
                  <a:pt x="74785" y="4528784"/>
                  <a:pt x="76368" y="4527203"/>
                  <a:pt x="77951" y="4524041"/>
                </a:cubicBezTo>
                <a:cubicBezTo>
                  <a:pt x="79534" y="4527203"/>
                  <a:pt x="81116" y="4527203"/>
                  <a:pt x="82699" y="4524041"/>
                </a:cubicBezTo>
                <a:cubicBezTo>
                  <a:pt x="85865" y="4519298"/>
                  <a:pt x="87448" y="4519298"/>
                  <a:pt x="92197" y="4517718"/>
                </a:cubicBezTo>
                <a:cubicBezTo>
                  <a:pt x="90614" y="4514556"/>
                  <a:pt x="90614" y="4511395"/>
                  <a:pt x="93780" y="4509813"/>
                </a:cubicBezTo>
                <a:cubicBezTo>
                  <a:pt x="96946" y="4506652"/>
                  <a:pt x="101695" y="4509813"/>
                  <a:pt x="104861" y="4508232"/>
                </a:cubicBezTo>
                <a:cubicBezTo>
                  <a:pt x="103278" y="4503490"/>
                  <a:pt x="101695" y="4500328"/>
                  <a:pt x="103278" y="4497166"/>
                </a:cubicBezTo>
                <a:cubicBezTo>
                  <a:pt x="109610" y="4494004"/>
                  <a:pt x="114359" y="4497166"/>
                  <a:pt x="120690" y="4494004"/>
                </a:cubicBezTo>
                <a:cubicBezTo>
                  <a:pt x="122273" y="4498747"/>
                  <a:pt x="125439" y="4495585"/>
                  <a:pt x="128605" y="4494004"/>
                </a:cubicBezTo>
                <a:cubicBezTo>
                  <a:pt x="122273" y="4487681"/>
                  <a:pt x="115941" y="4497166"/>
                  <a:pt x="109610" y="4490843"/>
                </a:cubicBezTo>
                <a:cubicBezTo>
                  <a:pt x="111193" y="4487681"/>
                  <a:pt x="108027" y="4484519"/>
                  <a:pt x="109610" y="4479776"/>
                </a:cubicBezTo>
                <a:cubicBezTo>
                  <a:pt x="111193" y="4476615"/>
                  <a:pt x="114359" y="4475034"/>
                  <a:pt x="117524" y="4473453"/>
                </a:cubicBezTo>
                <a:cubicBezTo>
                  <a:pt x="117524" y="4470291"/>
                  <a:pt x="114359" y="4468710"/>
                  <a:pt x="115941" y="4465548"/>
                </a:cubicBezTo>
                <a:cubicBezTo>
                  <a:pt x="117524" y="4463968"/>
                  <a:pt x="119107" y="4467130"/>
                  <a:pt x="120690" y="4467130"/>
                </a:cubicBezTo>
                <a:cubicBezTo>
                  <a:pt x="122273" y="4457644"/>
                  <a:pt x="136520" y="4454482"/>
                  <a:pt x="136520" y="4446578"/>
                </a:cubicBezTo>
                <a:cubicBezTo>
                  <a:pt x="133354" y="4441835"/>
                  <a:pt x="127022" y="4441835"/>
                  <a:pt x="127022" y="4438674"/>
                </a:cubicBezTo>
                <a:cubicBezTo>
                  <a:pt x="131771" y="4437093"/>
                  <a:pt x="134937" y="4437093"/>
                  <a:pt x="139686" y="4440254"/>
                </a:cubicBezTo>
                <a:cubicBezTo>
                  <a:pt x="147601" y="4433931"/>
                  <a:pt x="155515" y="4437093"/>
                  <a:pt x="161847" y="4430769"/>
                </a:cubicBezTo>
                <a:cubicBezTo>
                  <a:pt x="155515" y="4426026"/>
                  <a:pt x="149184" y="4432350"/>
                  <a:pt x="141269" y="4430769"/>
                </a:cubicBezTo>
                <a:cubicBezTo>
                  <a:pt x="141269" y="4427608"/>
                  <a:pt x="141269" y="4426026"/>
                  <a:pt x="138103" y="4422865"/>
                </a:cubicBezTo>
                <a:cubicBezTo>
                  <a:pt x="133354" y="4422865"/>
                  <a:pt x="130188" y="4426026"/>
                  <a:pt x="127022" y="4422865"/>
                </a:cubicBezTo>
                <a:cubicBezTo>
                  <a:pt x="123856" y="4418122"/>
                  <a:pt x="120690" y="4414960"/>
                  <a:pt x="122273" y="4410217"/>
                </a:cubicBezTo>
                <a:cubicBezTo>
                  <a:pt x="127022" y="4399152"/>
                  <a:pt x="139686" y="4405475"/>
                  <a:pt x="147601" y="4394409"/>
                </a:cubicBezTo>
                <a:cubicBezTo>
                  <a:pt x="144435" y="4389666"/>
                  <a:pt x="141269" y="4394409"/>
                  <a:pt x="138103" y="4392827"/>
                </a:cubicBezTo>
                <a:cubicBezTo>
                  <a:pt x="134937" y="4395989"/>
                  <a:pt x="133354" y="4395989"/>
                  <a:pt x="130188" y="4399152"/>
                </a:cubicBezTo>
                <a:cubicBezTo>
                  <a:pt x="122273" y="4399152"/>
                  <a:pt x="115941" y="4403894"/>
                  <a:pt x="109610" y="4402313"/>
                </a:cubicBezTo>
                <a:cubicBezTo>
                  <a:pt x="108027" y="4399152"/>
                  <a:pt x="109610" y="4394409"/>
                  <a:pt x="114359" y="4391247"/>
                </a:cubicBezTo>
                <a:cubicBezTo>
                  <a:pt x="114359" y="4383342"/>
                  <a:pt x="117524" y="4377019"/>
                  <a:pt x="119107" y="4370695"/>
                </a:cubicBezTo>
                <a:cubicBezTo>
                  <a:pt x="125439" y="4361210"/>
                  <a:pt x="128605" y="4353305"/>
                  <a:pt x="130188" y="4345401"/>
                </a:cubicBezTo>
                <a:cubicBezTo>
                  <a:pt x="130188" y="4345401"/>
                  <a:pt x="131771" y="4345401"/>
                  <a:pt x="131771" y="4345401"/>
                </a:cubicBezTo>
                <a:cubicBezTo>
                  <a:pt x="133354" y="4342239"/>
                  <a:pt x="131771" y="4339077"/>
                  <a:pt x="134937" y="4335916"/>
                </a:cubicBezTo>
                <a:cubicBezTo>
                  <a:pt x="134937" y="4335916"/>
                  <a:pt x="136520" y="4335916"/>
                  <a:pt x="136520" y="4334335"/>
                </a:cubicBezTo>
                <a:cubicBezTo>
                  <a:pt x="138103" y="4340659"/>
                  <a:pt x="141269" y="4335916"/>
                  <a:pt x="144435" y="4340659"/>
                </a:cubicBezTo>
                <a:cubicBezTo>
                  <a:pt x="147601" y="4339077"/>
                  <a:pt x="150767" y="4339077"/>
                  <a:pt x="153932" y="4339077"/>
                </a:cubicBezTo>
                <a:cubicBezTo>
                  <a:pt x="155515" y="4334335"/>
                  <a:pt x="158681" y="4332754"/>
                  <a:pt x="160264" y="4329592"/>
                </a:cubicBezTo>
                <a:cubicBezTo>
                  <a:pt x="161847" y="4326431"/>
                  <a:pt x="158681" y="4321688"/>
                  <a:pt x="161847" y="4318526"/>
                </a:cubicBezTo>
                <a:cubicBezTo>
                  <a:pt x="157098" y="4316945"/>
                  <a:pt x="153932" y="4305879"/>
                  <a:pt x="146018" y="4310622"/>
                </a:cubicBezTo>
                <a:cubicBezTo>
                  <a:pt x="149184" y="4305879"/>
                  <a:pt x="147601" y="4302717"/>
                  <a:pt x="149184" y="4297974"/>
                </a:cubicBezTo>
                <a:cubicBezTo>
                  <a:pt x="155515" y="4294812"/>
                  <a:pt x="157098" y="4290070"/>
                  <a:pt x="165013" y="4285327"/>
                </a:cubicBezTo>
                <a:cubicBezTo>
                  <a:pt x="166596" y="4280585"/>
                  <a:pt x="169762" y="4275842"/>
                  <a:pt x="174511" y="4269518"/>
                </a:cubicBezTo>
                <a:cubicBezTo>
                  <a:pt x="177677" y="4263195"/>
                  <a:pt x="177677" y="4255290"/>
                  <a:pt x="180843" y="4247386"/>
                </a:cubicBezTo>
                <a:cubicBezTo>
                  <a:pt x="182426" y="4248967"/>
                  <a:pt x="184009" y="4250548"/>
                  <a:pt x="187175" y="4250548"/>
                </a:cubicBezTo>
                <a:cubicBezTo>
                  <a:pt x="185592" y="4245805"/>
                  <a:pt x="185592" y="4242644"/>
                  <a:pt x="188757" y="4239482"/>
                </a:cubicBezTo>
                <a:cubicBezTo>
                  <a:pt x="195089" y="4237901"/>
                  <a:pt x="198255" y="4244224"/>
                  <a:pt x="201421" y="4241062"/>
                </a:cubicBezTo>
                <a:cubicBezTo>
                  <a:pt x="198255" y="4239482"/>
                  <a:pt x="196672" y="4234739"/>
                  <a:pt x="193506" y="4231577"/>
                </a:cubicBezTo>
                <a:cubicBezTo>
                  <a:pt x="195089" y="4229996"/>
                  <a:pt x="198255" y="4231577"/>
                  <a:pt x="199838" y="4229996"/>
                </a:cubicBezTo>
                <a:cubicBezTo>
                  <a:pt x="196672" y="4229996"/>
                  <a:pt x="198255" y="4225254"/>
                  <a:pt x="199838" y="4225254"/>
                </a:cubicBezTo>
                <a:cubicBezTo>
                  <a:pt x="204587" y="4225254"/>
                  <a:pt x="204587" y="4231577"/>
                  <a:pt x="209336" y="4228416"/>
                </a:cubicBezTo>
                <a:cubicBezTo>
                  <a:pt x="209336" y="4222092"/>
                  <a:pt x="199838" y="4226835"/>
                  <a:pt x="199838" y="4220511"/>
                </a:cubicBezTo>
                <a:cubicBezTo>
                  <a:pt x="203004" y="4217350"/>
                  <a:pt x="198255" y="4209445"/>
                  <a:pt x="203004" y="4204702"/>
                </a:cubicBezTo>
                <a:cubicBezTo>
                  <a:pt x="198255" y="4203122"/>
                  <a:pt x="195089" y="4196797"/>
                  <a:pt x="191923" y="4193636"/>
                </a:cubicBezTo>
                <a:cubicBezTo>
                  <a:pt x="191923" y="4190474"/>
                  <a:pt x="199838" y="4188894"/>
                  <a:pt x="196672" y="4185731"/>
                </a:cubicBezTo>
                <a:cubicBezTo>
                  <a:pt x="193506" y="4188894"/>
                  <a:pt x="191923" y="4190474"/>
                  <a:pt x="187175" y="4190474"/>
                </a:cubicBezTo>
                <a:cubicBezTo>
                  <a:pt x="185592" y="4188894"/>
                  <a:pt x="185592" y="4187312"/>
                  <a:pt x="187175" y="4184151"/>
                </a:cubicBezTo>
                <a:cubicBezTo>
                  <a:pt x="180843" y="4190474"/>
                  <a:pt x="182426" y="4177827"/>
                  <a:pt x="177677" y="4184151"/>
                </a:cubicBezTo>
                <a:cubicBezTo>
                  <a:pt x="177677" y="4182569"/>
                  <a:pt x="176094" y="4180989"/>
                  <a:pt x="177677" y="4179408"/>
                </a:cubicBezTo>
                <a:cubicBezTo>
                  <a:pt x="172928" y="4179408"/>
                  <a:pt x="174511" y="4182569"/>
                  <a:pt x="171345" y="4184151"/>
                </a:cubicBezTo>
                <a:cubicBezTo>
                  <a:pt x="171345" y="4182569"/>
                  <a:pt x="169762" y="4180989"/>
                  <a:pt x="169762" y="4179408"/>
                </a:cubicBezTo>
                <a:cubicBezTo>
                  <a:pt x="165013" y="4179408"/>
                  <a:pt x="166596" y="4184151"/>
                  <a:pt x="161847" y="4182569"/>
                </a:cubicBezTo>
                <a:cubicBezTo>
                  <a:pt x="158681" y="4182569"/>
                  <a:pt x="160264" y="4177827"/>
                  <a:pt x="157098" y="4177827"/>
                </a:cubicBezTo>
                <a:cubicBezTo>
                  <a:pt x="153932" y="4177827"/>
                  <a:pt x="160264" y="4182569"/>
                  <a:pt x="155515" y="4184151"/>
                </a:cubicBezTo>
                <a:cubicBezTo>
                  <a:pt x="150767" y="4187312"/>
                  <a:pt x="152350" y="4179408"/>
                  <a:pt x="147601" y="4180989"/>
                </a:cubicBezTo>
                <a:cubicBezTo>
                  <a:pt x="147601" y="4182569"/>
                  <a:pt x="152350" y="4187312"/>
                  <a:pt x="147601" y="4188894"/>
                </a:cubicBezTo>
                <a:cubicBezTo>
                  <a:pt x="142852" y="4190474"/>
                  <a:pt x="146018" y="4184151"/>
                  <a:pt x="139686" y="4185731"/>
                </a:cubicBezTo>
                <a:cubicBezTo>
                  <a:pt x="144435" y="4192055"/>
                  <a:pt x="138103" y="4195217"/>
                  <a:pt x="133354" y="4198379"/>
                </a:cubicBezTo>
                <a:cubicBezTo>
                  <a:pt x="136520" y="4203122"/>
                  <a:pt x="131771" y="4212607"/>
                  <a:pt x="127022" y="4214188"/>
                </a:cubicBezTo>
                <a:cubicBezTo>
                  <a:pt x="134937" y="4212607"/>
                  <a:pt x="131771" y="4222092"/>
                  <a:pt x="127022" y="4223673"/>
                </a:cubicBezTo>
                <a:cubicBezTo>
                  <a:pt x="133354" y="4222092"/>
                  <a:pt x="133354" y="4225254"/>
                  <a:pt x="131771" y="4228416"/>
                </a:cubicBezTo>
                <a:cubicBezTo>
                  <a:pt x="134937" y="4228416"/>
                  <a:pt x="134937" y="4231577"/>
                  <a:pt x="136520" y="4233158"/>
                </a:cubicBezTo>
                <a:cubicBezTo>
                  <a:pt x="138103" y="4234739"/>
                  <a:pt x="141269" y="4234739"/>
                  <a:pt x="141269" y="4237901"/>
                </a:cubicBezTo>
                <a:cubicBezTo>
                  <a:pt x="141269" y="4241062"/>
                  <a:pt x="146018" y="4241062"/>
                  <a:pt x="146018" y="4247386"/>
                </a:cubicBezTo>
                <a:cubicBezTo>
                  <a:pt x="144435" y="4247386"/>
                  <a:pt x="144435" y="4248967"/>
                  <a:pt x="146018" y="4248967"/>
                </a:cubicBezTo>
                <a:cubicBezTo>
                  <a:pt x="147601" y="4247386"/>
                  <a:pt x="149184" y="4244224"/>
                  <a:pt x="153932" y="4244224"/>
                </a:cubicBezTo>
                <a:cubicBezTo>
                  <a:pt x="153932" y="4244224"/>
                  <a:pt x="153932" y="4244224"/>
                  <a:pt x="153932" y="4248967"/>
                </a:cubicBezTo>
                <a:cubicBezTo>
                  <a:pt x="157098" y="4248967"/>
                  <a:pt x="157098" y="4245805"/>
                  <a:pt x="160264" y="4245805"/>
                </a:cubicBezTo>
                <a:cubicBezTo>
                  <a:pt x="161847" y="4247386"/>
                  <a:pt x="168179" y="4252129"/>
                  <a:pt x="171345" y="4250548"/>
                </a:cubicBezTo>
                <a:cubicBezTo>
                  <a:pt x="169762" y="4250548"/>
                  <a:pt x="169762" y="4245805"/>
                  <a:pt x="171345" y="4245805"/>
                </a:cubicBezTo>
                <a:cubicBezTo>
                  <a:pt x="174511" y="4245805"/>
                  <a:pt x="171345" y="4252129"/>
                  <a:pt x="174511" y="4252129"/>
                </a:cubicBezTo>
                <a:cubicBezTo>
                  <a:pt x="172928" y="4258452"/>
                  <a:pt x="169762" y="4264776"/>
                  <a:pt x="168179" y="4271100"/>
                </a:cubicBezTo>
                <a:cubicBezTo>
                  <a:pt x="161847" y="4280585"/>
                  <a:pt x="152350" y="4290070"/>
                  <a:pt x="147601" y="4297974"/>
                </a:cubicBezTo>
                <a:cubicBezTo>
                  <a:pt x="136520" y="4305879"/>
                  <a:pt x="134937" y="4312203"/>
                  <a:pt x="125439" y="4323268"/>
                </a:cubicBezTo>
                <a:cubicBezTo>
                  <a:pt x="125439" y="4326431"/>
                  <a:pt x="123856" y="4329592"/>
                  <a:pt x="125439" y="4332754"/>
                </a:cubicBezTo>
                <a:cubicBezTo>
                  <a:pt x="119107" y="4332754"/>
                  <a:pt x="112776" y="4334335"/>
                  <a:pt x="104861" y="4337497"/>
                </a:cubicBezTo>
                <a:cubicBezTo>
                  <a:pt x="104861" y="4335916"/>
                  <a:pt x="104861" y="4334335"/>
                  <a:pt x="103278" y="4332754"/>
                </a:cubicBezTo>
                <a:cubicBezTo>
                  <a:pt x="100112" y="4334335"/>
                  <a:pt x="98529" y="4334335"/>
                  <a:pt x="98529" y="4337497"/>
                </a:cubicBezTo>
                <a:cubicBezTo>
                  <a:pt x="92197" y="4334335"/>
                  <a:pt x="85865" y="4342239"/>
                  <a:pt x="79534" y="4335916"/>
                </a:cubicBezTo>
                <a:cubicBezTo>
                  <a:pt x="81116" y="4331173"/>
                  <a:pt x="79534" y="4324850"/>
                  <a:pt x="81116" y="4318526"/>
                </a:cubicBezTo>
                <a:cubicBezTo>
                  <a:pt x="85865" y="4315365"/>
                  <a:pt x="85865" y="4310622"/>
                  <a:pt x="90614" y="4307460"/>
                </a:cubicBezTo>
                <a:cubicBezTo>
                  <a:pt x="90614" y="4304298"/>
                  <a:pt x="96946" y="4301137"/>
                  <a:pt x="93780" y="4297974"/>
                </a:cubicBezTo>
                <a:cubicBezTo>
                  <a:pt x="85865" y="4302717"/>
                  <a:pt x="89031" y="4307460"/>
                  <a:pt x="81116" y="4312203"/>
                </a:cubicBezTo>
                <a:cubicBezTo>
                  <a:pt x="79534" y="4312203"/>
                  <a:pt x="77951" y="4312203"/>
                  <a:pt x="76368" y="4310622"/>
                </a:cubicBezTo>
                <a:cubicBezTo>
                  <a:pt x="71619" y="4315365"/>
                  <a:pt x="76368" y="4320107"/>
                  <a:pt x="70036" y="4324850"/>
                </a:cubicBezTo>
                <a:cubicBezTo>
                  <a:pt x="65287" y="4318526"/>
                  <a:pt x="60538" y="4326431"/>
                  <a:pt x="55789" y="4321688"/>
                </a:cubicBezTo>
                <a:cubicBezTo>
                  <a:pt x="55789" y="4316945"/>
                  <a:pt x="62121" y="4310622"/>
                  <a:pt x="66870" y="4305879"/>
                </a:cubicBezTo>
                <a:cubicBezTo>
                  <a:pt x="58955" y="4297974"/>
                  <a:pt x="54206" y="4312203"/>
                  <a:pt x="49457" y="4313783"/>
                </a:cubicBezTo>
                <a:cubicBezTo>
                  <a:pt x="49457" y="4315365"/>
                  <a:pt x="52623" y="4316945"/>
                  <a:pt x="49457" y="4318526"/>
                </a:cubicBezTo>
                <a:cubicBezTo>
                  <a:pt x="43126" y="4326431"/>
                  <a:pt x="38377" y="4321688"/>
                  <a:pt x="32045" y="4324850"/>
                </a:cubicBezTo>
                <a:cubicBezTo>
                  <a:pt x="28879" y="4324850"/>
                  <a:pt x="27296" y="4323268"/>
                  <a:pt x="24130" y="4323268"/>
                </a:cubicBezTo>
                <a:cubicBezTo>
                  <a:pt x="22547" y="4320107"/>
                  <a:pt x="25713" y="4316945"/>
                  <a:pt x="20964" y="4316945"/>
                </a:cubicBezTo>
                <a:cubicBezTo>
                  <a:pt x="19381" y="4316945"/>
                  <a:pt x="19381" y="4316945"/>
                  <a:pt x="17798" y="4316945"/>
                </a:cubicBezTo>
                <a:cubicBezTo>
                  <a:pt x="19381" y="4315365"/>
                  <a:pt x="19381" y="4312203"/>
                  <a:pt x="20964" y="4309040"/>
                </a:cubicBezTo>
                <a:cubicBezTo>
                  <a:pt x="22547" y="4309040"/>
                  <a:pt x="24130" y="4309040"/>
                  <a:pt x="25713" y="4310622"/>
                </a:cubicBezTo>
                <a:cubicBezTo>
                  <a:pt x="27296" y="4312203"/>
                  <a:pt x="24130" y="4313783"/>
                  <a:pt x="27296" y="4315365"/>
                </a:cubicBezTo>
                <a:cubicBezTo>
                  <a:pt x="30462" y="4310622"/>
                  <a:pt x="33628" y="4312203"/>
                  <a:pt x="36794" y="4310622"/>
                </a:cubicBezTo>
                <a:cubicBezTo>
                  <a:pt x="36794" y="4309040"/>
                  <a:pt x="35211" y="4309040"/>
                  <a:pt x="35211" y="4307460"/>
                </a:cubicBezTo>
                <a:cubicBezTo>
                  <a:pt x="35211" y="4307460"/>
                  <a:pt x="33628" y="4304298"/>
                  <a:pt x="32045" y="4302717"/>
                </a:cubicBezTo>
                <a:cubicBezTo>
                  <a:pt x="30462" y="4302717"/>
                  <a:pt x="28879" y="4304298"/>
                  <a:pt x="28879" y="4307460"/>
                </a:cubicBezTo>
                <a:cubicBezTo>
                  <a:pt x="27296" y="4307460"/>
                  <a:pt x="25713" y="4307460"/>
                  <a:pt x="22547" y="4304298"/>
                </a:cubicBezTo>
                <a:cubicBezTo>
                  <a:pt x="22547" y="4302717"/>
                  <a:pt x="22547" y="4302717"/>
                  <a:pt x="24130" y="4302717"/>
                </a:cubicBezTo>
                <a:cubicBezTo>
                  <a:pt x="25713" y="4301137"/>
                  <a:pt x="24130" y="4299555"/>
                  <a:pt x="25713" y="4297974"/>
                </a:cubicBezTo>
                <a:cubicBezTo>
                  <a:pt x="25713" y="4299555"/>
                  <a:pt x="27296" y="4301137"/>
                  <a:pt x="28879" y="4299555"/>
                </a:cubicBezTo>
                <a:cubicBezTo>
                  <a:pt x="28879" y="4299555"/>
                  <a:pt x="28879" y="4297974"/>
                  <a:pt x="28879" y="4297974"/>
                </a:cubicBezTo>
                <a:cubicBezTo>
                  <a:pt x="28879" y="4297974"/>
                  <a:pt x="30462" y="4296394"/>
                  <a:pt x="28879" y="4296394"/>
                </a:cubicBezTo>
                <a:cubicBezTo>
                  <a:pt x="27296" y="4296394"/>
                  <a:pt x="27296" y="4296394"/>
                  <a:pt x="27296" y="4296394"/>
                </a:cubicBezTo>
                <a:cubicBezTo>
                  <a:pt x="27296" y="4294812"/>
                  <a:pt x="27296" y="4294812"/>
                  <a:pt x="27296" y="4294812"/>
                </a:cubicBezTo>
                <a:cubicBezTo>
                  <a:pt x="27296" y="4294812"/>
                  <a:pt x="27296" y="4294812"/>
                  <a:pt x="27296" y="4293232"/>
                </a:cubicBezTo>
                <a:cubicBezTo>
                  <a:pt x="28087" y="4293232"/>
                  <a:pt x="28879" y="4293627"/>
                  <a:pt x="29472" y="4293627"/>
                </a:cubicBezTo>
                <a:lnTo>
                  <a:pt x="30236" y="4292103"/>
                </a:lnTo>
                <a:lnTo>
                  <a:pt x="33628" y="4293232"/>
                </a:lnTo>
                <a:cubicBezTo>
                  <a:pt x="33628" y="4294812"/>
                  <a:pt x="32045" y="4293232"/>
                  <a:pt x="30462" y="4291651"/>
                </a:cubicBezTo>
                <a:lnTo>
                  <a:pt x="30236" y="4292103"/>
                </a:lnTo>
                <a:lnTo>
                  <a:pt x="28879" y="4291651"/>
                </a:lnTo>
                <a:cubicBezTo>
                  <a:pt x="28879" y="4291651"/>
                  <a:pt x="30462" y="4290070"/>
                  <a:pt x="30462" y="4290070"/>
                </a:cubicBezTo>
                <a:cubicBezTo>
                  <a:pt x="28879" y="4288489"/>
                  <a:pt x="28879" y="4288489"/>
                  <a:pt x="27296" y="4288489"/>
                </a:cubicBezTo>
                <a:cubicBezTo>
                  <a:pt x="28879" y="4285327"/>
                  <a:pt x="28879" y="4283746"/>
                  <a:pt x="25713" y="4282166"/>
                </a:cubicBezTo>
                <a:cubicBezTo>
                  <a:pt x="25713" y="4282166"/>
                  <a:pt x="24130" y="4280585"/>
                  <a:pt x="25713" y="4279004"/>
                </a:cubicBezTo>
                <a:cubicBezTo>
                  <a:pt x="27296" y="4275842"/>
                  <a:pt x="27296" y="4272680"/>
                  <a:pt x="32045" y="4269518"/>
                </a:cubicBezTo>
                <a:cubicBezTo>
                  <a:pt x="32045" y="4267938"/>
                  <a:pt x="32045" y="4267938"/>
                  <a:pt x="30462" y="4267938"/>
                </a:cubicBezTo>
                <a:cubicBezTo>
                  <a:pt x="30462" y="4266357"/>
                  <a:pt x="32045" y="4266357"/>
                  <a:pt x="32045" y="4264776"/>
                </a:cubicBezTo>
                <a:cubicBezTo>
                  <a:pt x="38377" y="4266357"/>
                  <a:pt x="32045" y="4252129"/>
                  <a:pt x="28879" y="4250548"/>
                </a:cubicBezTo>
                <a:cubicBezTo>
                  <a:pt x="30462" y="4253710"/>
                  <a:pt x="25713" y="4256872"/>
                  <a:pt x="22547" y="4258452"/>
                </a:cubicBezTo>
                <a:cubicBezTo>
                  <a:pt x="24130" y="4252129"/>
                  <a:pt x="30462" y="4245805"/>
                  <a:pt x="27296" y="4241062"/>
                </a:cubicBezTo>
                <a:cubicBezTo>
                  <a:pt x="25713" y="4236320"/>
                  <a:pt x="22547" y="4242644"/>
                  <a:pt x="20964" y="4239482"/>
                </a:cubicBezTo>
                <a:cubicBezTo>
                  <a:pt x="20964" y="4236320"/>
                  <a:pt x="19381" y="4236320"/>
                  <a:pt x="17798" y="4234739"/>
                </a:cubicBezTo>
                <a:cubicBezTo>
                  <a:pt x="19381" y="4233158"/>
                  <a:pt x="19381" y="4231577"/>
                  <a:pt x="19381" y="4231577"/>
                </a:cubicBezTo>
                <a:cubicBezTo>
                  <a:pt x="17798" y="4231577"/>
                  <a:pt x="16215" y="4231577"/>
                  <a:pt x="14632" y="4231577"/>
                </a:cubicBezTo>
                <a:cubicBezTo>
                  <a:pt x="14632" y="4229996"/>
                  <a:pt x="13049" y="4226835"/>
                  <a:pt x="11466" y="4225254"/>
                </a:cubicBezTo>
                <a:cubicBezTo>
                  <a:pt x="13049" y="4218930"/>
                  <a:pt x="14632" y="4214188"/>
                  <a:pt x="8300" y="4209445"/>
                </a:cubicBezTo>
                <a:cubicBezTo>
                  <a:pt x="10675" y="4209445"/>
                  <a:pt x="11466" y="4207469"/>
                  <a:pt x="12654" y="4205690"/>
                </a:cubicBezTo>
                <a:lnTo>
                  <a:pt x="13144" y="4205503"/>
                </a:lnTo>
                <a:lnTo>
                  <a:pt x="12050" y="4204408"/>
                </a:lnTo>
                <a:cubicBezTo>
                  <a:pt x="14073" y="4204408"/>
                  <a:pt x="14073" y="4204408"/>
                  <a:pt x="14073" y="4204408"/>
                </a:cubicBezTo>
                <a:lnTo>
                  <a:pt x="14608" y="4204944"/>
                </a:lnTo>
                <a:lnTo>
                  <a:pt x="19381" y="4203122"/>
                </a:lnTo>
                <a:cubicBezTo>
                  <a:pt x="17798" y="4201540"/>
                  <a:pt x="17798" y="4199960"/>
                  <a:pt x="17798" y="4196797"/>
                </a:cubicBezTo>
                <a:cubicBezTo>
                  <a:pt x="19381" y="4196797"/>
                  <a:pt x="19381" y="4196797"/>
                  <a:pt x="20964" y="4196797"/>
                </a:cubicBezTo>
                <a:cubicBezTo>
                  <a:pt x="22547" y="4199960"/>
                  <a:pt x="19381" y="4201540"/>
                  <a:pt x="22547" y="4204702"/>
                </a:cubicBezTo>
                <a:cubicBezTo>
                  <a:pt x="24130" y="4201540"/>
                  <a:pt x="24130" y="4199960"/>
                  <a:pt x="27296" y="4198379"/>
                </a:cubicBezTo>
                <a:cubicBezTo>
                  <a:pt x="30462" y="4199960"/>
                  <a:pt x="32045" y="4198379"/>
                  <a:pt x="35211" y="4198379"/>
                </a:cubicBezTo>
                <a:cubicBezTo>
                  <a:pt x="36794" y="4201540"/>
                  <a:pt x="38377" y="4201540"/>
                  <a:pt x="39960" y="4201540"/>
                </a:cubicBezTo>
                <a:cubicBezTo>
                  <a:pt x="43126" y="4204702"/>
                  <a:pt x="46291" y="4209445"/>
                  <a:pt x="49457" y="4207864"/>
                </a:cubicBezTo>
                <a:cubicBezTo>
                  <a:pt x="47874" y="4204702"/>
                  <a:pt x="44708" y="4203122"/>
                  <a:pt x="39960" y="4198379"/>
                </a:cubicBezTo>
                <a:cubicBezTo>
                  <a:pt x="41543" y="4196797"/>
                  <a:pt x="38377" y="4195217"/>
                  <a:pt x="43126" y="4193636"/>
                </a:cubicBezTo>
                <a:cubicBezTo>
                  <a:pt x="44708" y="4193636"/>
                  <a:pt x="46291" y="4196797"/>
                  <a:pt x="47874" y="4195217"/>
                </a:cubicBezTo>
                <a:cubicBezTo>
                  <a:pt x="41543" y="4192055"/>
                  <a:pt x="36794" y="4185731"/>
                  <a:pt x="41543" y="4180989"/>
                </a:cubicBezTo>
                <a:cubicBezTo>
                  <a:pt x="44708" y="4179408"/>
                  <a:pt x="46291" y="4182569"/>
                  <a:pt x="49457" y="4182569"/>
                </a:cubicBezTo>
                <a:cubicBezTo>
                  <a:pt x="51040" y="4179408"/>
                  <a:pt x="47874" y="4179408"/>
                  <a:pt x="51040" y="4179408"/>
                </a:cubicBezTo>
                <a:cubicBezTo>
                  <a:pt x="49457" y="4176246"/>
                  <a:pt x="47874" y="4177827"/>
                  <a:pt x="46291" y="4174666"/>
                </a:cubicBezTo>
                <a:cubicBezTo>
                  <a:pt x="46291" y="4171503"/>
                  <a:pt x="51040" y="4168341"/>
                  <a:pt x="47874" y="4166761"/>
                </a:cubicBezTo>
                <a:cubicBezTo>
                  <a:pt x="46291" y="4163599"/>
                  <a:pt x="47874" y="4169923"/>
                  <a:pt x="44708" y="4168341"/>
                </a:cubicBezTo>
                <a:cubicBezTo>
                  <a:pt x="43126" y="4166761"/>
                  <a:pt x="43126" y="4166761"/>
                  <a:pt x="43126" y="4165180"/>
                </a:cubicBezTo>
                <a:cubicBezTo>
                  <a:pt x="46291" y="4162018"/>
                  <a:pt x="51040" y="4163599"/>
                  <a:pt x="52623" y="4160437"/>
                </a:cubicBezTo>
                <a:cubicBezTo>
                  <a:pt x="49457" y="4157275"/>
                  <a:pt x="46291" y="4162018"/>
                  <a:pt x="44708" y="4158856"/>
                </a:cubicBezTo>
                <a:cubicBezTo>
                  <a:pt x="46291" y="4158856"/>
                  <a:pt x="46291" y="4157275"/>
                  <a:pt x="46291" y="4155695"/>
                </a:cubicBezTo>
                <a:cubicBezTo>
                  <a:pt x="44708" y="4152533"/>
                  <a:pt x="43126" y="4155695"/>
                  <a:pt x="41543" y="4152533"/>
                </a:cubicBezTo>
                <a:cubicBezTo>
                  <a:pt x="41543" y="4147790"/>
                  <a:pt x="38377" y="4144629"/>
                  <a:pt x="39960" y="4139886"/>
                </a:cubicBezTo>
                <a:cubicBezTo>
                  <a:pt x="39960" y="4138305"/>
                  <a:pt x="38377" y="4138305"/>
                  <a:pt x="38377" y="4136724"/>
                </a:cubicBezTo>
                <a:cubicBezTo>
                  <a:pt x="41543" y="4131981"/>
                  <a:pt x="41543" y="4133562"/>
                  <a:pt x="44708" y="4131981"/>
                </a:cubicBezTo>
                <a:cubicBezTo>
                  <a:pt x="44708" y="4130401"/>
                  <a:pt x="43126" y="4128819"/>
                  <a:pt x="43126" y="4127239"/>
                </a:cubicBezTo>
                <a:cubicBezTo>
                  <a:pt x="44708" y="4125658"/>
                  <a:pt x="46291" y="4125658"/>
                  <a:pt x="47874" y="4124076"/>
                </a:cubicBezTo>
                <a:cubicBezTo>
                  <a:pt x="47874" y="4122496"/>
                  <a:pt x="46291" y="4122496"/>
                  <a:pt x="46291" y="4120915"/>
                </a:cubicBezTo>
                <a:cubicBezTo>
                  <a:pt x="49457" y="4120915"/>
                  <a:pt x="49457" y="4117753"/>
                  <a:pt x="51040" y="4116173"/>
                </a:cubicBezTo>
                <a:cubicBezTo>
                  <a:pt x="52623" y="4116173"/>
                  <a:pt x="54206" y="4114591"/>
                  <a:pt x="54206" y="4113011"/>
                </a:cubicBezTo>
                <a:cubicBezTo>
                  <a:pt x="57372" y="4113011"/>
                  <a:pt x="58955" y="4113011"/>
                  <a:pt x="60538" y="4113011"/>
                </a:cubicBezTo>
                <a:cubicBezTo>
                  <a:pt x="58955" y="4111430"/>
                  <a:pt x="62121" y="4109848"/>
                  <a:pt x="63704" y="4106687"/>
                </a:cubicBezTo>
                <a:cubicBezTo>
                  <a:pt x="60538" y="4105106"/>
                  <a:pt x="65287" y="4103525"/>
                  <a:pt x="63704" y="4100363"/>
                </a:cubicBezTo>
                <a:cubicBezTo>
                  <a:pt x="62121" y="4101945"/>
                  <a:pt x="62121" y="4098782"/>
                  <a:pt x="63704" y="4098782"/>
                </a:cubicBezTo>
                <a:cubicBezTo>
                  <a:pt x="58955" y="4095621"/>
                  <a:pt x="58955" y="4090878"/>
                  <a:pt x="52623" y="4090878"/>
                </a:cubicBezTo>
                <a:cubicBezTo>
                  <a:pt x="54206" y="4089297"/>
                  <a:pt x="55789" y="4089297"/>
                  <a:pt x="55789" y="4089297"/>
                </a:cubicBezTo>
                <a:cubicBezTo>
                  <a:pt x="54206" y="4086136"/>
                  <a:pt x="46291" y="4086136"/>
                  <a:pt x="47874" y="4082974"/>
                </a:cubicBezTo>
                <a:cubicBezTo>
                  <a:pt x="51040" y="4081393"/>
                  <a:pt x="54206" y="4084554"/>
                  <a:pt x="57372" y="4081393"/>
                </a:cubicBezTo>
                <a:cubicBezTo>
                  <a:pt x="54206" y="4079812"/>
                  <a:pt x="51040" y="4079812"/>
                  <a:pt x="47874" y="4078231"/>
                </a:cubicBezTo>
                <a:cubicBezTo>
                  <a:pt x="51040" y="4073488"/>
                  <a:pt x="43126" y="4070326"/>
                  <a:pt x="49457" y="4065584"/>
                </a:cubicBezTo>
                <a:cubicBezTo>
                  <a:pt x="47874" y="4064003"/>
                  <a:pt x="46291" y="4065584"/>
                  <a:pt x="44708" y="4064003"/>
                </a:cubicBezTo>
                <a:cubicBezTo>
                  <a:pt x="46291" y="4060841"/>
                  <a:pt x="39960" y="4059260"/>
                  <a:pt x="43126" y="4056098"/>
                </a:cubicBezTo>
                <a:cubicBezTo>
                  <a:pt x="44708" y="4057680"/>
                  <a:pt x="44708" y="4056098"/>
                  <a:pt x="46291" y="4057680"/>
                </a:cubicBezTo>
                <a:cubicBezTo>
                  <a:pt x="49457" y="4054518"/>
                  <a:pt x="44708" y="4052937"/>
                  <a:pt x="47874" y="4049775"/>
                </a:cubicBezTo>
                <a:cubicBezTo>
                  <a:pt x="49457" y="4051356"/>
                  <a:pt x="49457" y="4048194"/>
                  <a:pt x="51040" y="4049775"/>
                </a:cubicBezTo>
                <a:cubicBezTo>
                  <a:pt x="52623" y="4051356"/>
                  <a:pt x="54206" y="4052937"/>
                  <a:pt x="55789" y="4056098"/>
                </a:cubicBezTo>
                <a:cubicBezTo>
                  <a:pt x="58955" y="4054518"/>
                  <a:pt x="54206" y="4052937"/>
                  <a:pt x="57372" y="4051356"/>
                </a:cubicBezTo>
                <a:cubicBezTo>
                  <a:pt x="58955" y="4049775"/>
                  <a:pt x="60538" y="4054518"/>
                  <a:pt x="62121" y="4051356"/>
                </a:cubicBezTo>
                <a:cubicBezTo>
                  <a:pt x="60538" y="4049775"/>
                  <a:pt x="55789" y="4049775"/>
                  <a:pt x="57372" y="4046613"/>
                </a:cubicBezTo>
                <a:cubicBezTo>
                  <a:pt x="58955" y="4041871"/>
                  <a:pt x="62121" y="4046613"/>
                  <a:pt x="65287" y="4043452"/>
                </a:cubicBezTo>
                <a:cubicBezTo>
                  <a:pt x="62121" y="4038709"/>
                  <a:pt x="68453" y="4037128"/>
                  <a:pt x="71619" y="4035547"/>
                </a:cubicBezTo>
                <a:cubicBezTo>
                  <a:pt x="71619" y="4033966"/>
                  <a:pt x="68453" y="4030804"/>
                  <a:pt x="68453" y="4029224"/>
                </a:cubicBezTo>
                <a:cubicBezTo>
                  <a:pt x="71619" y="4024481"/>
                  <a:pt x="74785" y="4030804"/>
                  <a:pt x="77951" y="4027643"/>
                </a:cubicBezTo>
                <a:cubicBezTo>
                  <a:pt x="77951" y="4024481"/>
                  <a:pt x="74785" y="4026062"/>
                  <a:pt x="71619" y="4024481"/>
                </a:cubicBezTo>
                <a:cubicBezTo>
                  <a:pt x="73202" y="4021319"/>
                  <a:pt x="73202" y="4021319"/>
                  <a:pt x="76368" y="4019738"/>
                </a:cubicBezTo>
                <a:cubicBezTo>
                  <a:pt x="74785" y="4018158"/>
                  <a:pt x="74785" y="4016576"/>
                  <a:pt x="74785" y="4014996"/>
                </a:cubicBezTo>
                <a:cubicBezTo>
                  <a:pt x="79534" y="4016576"/>
                  <a:pt x="77951" y="4011833"/>
                  <a:pt x="81116" y="4013415"/>
                </a:cubicBezTo>
                <a:cubicBezTo>
                  <a:pt x="79534" y="4010253"/>
                  <a:pt x="77951" y="4013415"/>
                  <a:pt x="74785" y="4010253"/>
                </a:cubicBezTo>
                <a:cubicBezTo>
                  <a:pt x="74785" y="4008672"/>
                  <a:pt x="77951" y="4007091"/>
                  <a:pt x="79534" y="4007091"/>
                </a:cubicBezTo>
                <a:cubicBezTo>
                  <a:pt x="77951" y="4005510"/>
                  <a:pt x="79534" y="4003930"/>
                  <a:pt x="81116" y="4002348"/>
                </a:cubicBezTo>
                <a:cubicBezTo>
                  <a:pt x="82699" y="4000768"/>
                  <a:pt x="81116" y="3999187"/>
                  <a:pt x="82699" y="3997606"/>
                </a:cubicBezTo>
                <a:cubicBezTo>
                  <a:pt x="87448" y="3994444"/>
                  <a:pt x="92197" y="3994444"/>
                  <a:pt x="96946" y="3992863"/>
                </a:cubicBezTo>
                <a:cubicBezTo>
                  <a:pt x="93780" y="3991282"/>
                  <a:pt x="92197" y="3994444"/>
                  <a:pt x="89031" y="3992863"/>
                </a:cubicBezTo>
                <a:cubicBezTo>
                  <a:pt x="87448" y="3992863"/>
                  <a:pt x="84282" y="3996025"/>
                  <a:pt x="81116" y="3994444"/>
                </a:cubicBezTo>
                <a:cubicBezTo>
                  <a:pt x="84282" y="3991282"/>
                  <a:pt x="77951" y="3991282"/>
                  <a:pt x="79534" y="3988121"/>
                </a:cubicBezTo>
                <a:cubicBezTo>
                  <a:pt x="82699" y="3984959"/>
                  <a:pt x="84282" y="3984959"/>
                  <a:pt x="84282" y="3981797"/>
                </a:cubicBezTo>
                <a:cubicBezTo>
                  <a:pt x="82699" y="3980216"/>
                  <a:pt x="81116" y="3983378"/>
                  <a:pt x="79534" y="3980216"/>
                </a:cubicBezTo>
                <a:cubicBezTo>
                  <a:pt x="79534" y="3978636"/>
                  <a:pt x="84282" y="3977054"/>
                  <a:pt x="82699" y="3975473"/>
                </a:cubicBezTo>
                <a:cubicBezTo>
                  <a:pt x="81116" y="3977054"/>
                  <a:pt x="79534" y="3977054"/>
                  <a:pt x="77951" y="3977054"/>
                </a:cubicBezTo>
                <a:cubicBezTo>
                  <a:pt x="77951" y="3973893"/>
                  <a:pt x="77951" y="3970731"/>
                  <a:pt x="74785" y="3969150"/>
                </a:cubicBezTo>
                <a:cubicBezTo>
                  <a:pt x="74785" y="3967569"/>
                  <a:pt x="76368" y="3964408"/>
                  <a:pt x="77951" y="3964408"/>
                </a:cubicBezTo>
                <a:cubicBezTo>
                  <a:pt x="79534" y="3961245"/>
                  <a:pt x="81116" y="3958083"/>
                  <a:pt x="84282" y="3953341"/>
                </a:cubicBezTo>
                <a:cubicBezTo>
                  <a:pt x="82699" y="3951760"/>
                  <a:pt x="82699" y="3950179"/>
                  <a:pt x="81116" y="3948598"/>
                </a:cubicBezTo>
                <a:cubicBezTo>
                  <a:pt x="79534" y="3947017"/>
                  <a:pt x="76368" y="3950179"/>
                  <a:pt x="74785" y="3947017"/>
                </a:cubicBezTo>
                <a:cubicBezTo>
                  <a:pt x="74785" y="3945437"/>
                  <a:pt x="74785" y="3943855"/>
                  <a:pt x="74785" y="3942275"/>
                </a:cubicBezTo>
                <a:cubicBezTo>
                  <a:pt x="71619" y="3940694"/>
                  <a:pt x="70036" y="3940694"/>
                  <a:pt x="70036" y="3937532"/>
                </a:cubicBezTo>
                <a:cubicBezTo>
                  <a:pt x="65287" y="3937532"/>
                  <a:pt x="58955" y="3932789"/>
                  <a:pt x="54206" y="3929628"/>
                </a:cubicBezTo>
                <a:cubicBezTo>
                  <a:pt x="55789" y="3929628"/>
                  <a:pt x="54206" y="3928047"/>
                  <a:pt x="54206" y="3928047"/>
                </a:cubicBezTo>
                <a:cubicBezTo>
                  <a:pt x="55789" y="3926466"/>
                  <a:pt x="57372" y="3924885"/>
                  <a:pt x="58955" y="3923304"/>
                </a:cubicBezTo>
                <a:cubicBezTo>
                  <a:pt x="63704" y="3926466"/>
                  <a:pt x="68453" y="3921723"/>
                  <a:pt x="73202" y="3928047"/>
                </a:cubicBezTo>
                <a:cubicBezTo>
                  <a:pt x="74785" y="3926466"/>
                  <a:pt x="74785" y="3924885"/>
                  <a:pt x="76368" y="3923304"/>
                </a:cubicBezTo>
                <a:cubicBezTo>
                  <a:pt x="76368" y="3926466"/>
                  <a:pt x="79534" y="3928047"/>
                  <a:pt x="81116" y="3928047"/>
                </a:cubicBezTo>
                <a:cubicBezTo>
                  <a:pt x="81116" y="3928047"/>
                  <a:pt x="81116" y="3929628"/>
                  <a:pt x="82699" y="3931209"/>
                </a:cubicBezTo>
                <a:cubicBezTo>
                  <a:pt x="85865" y="3929628"/>
                  <a:pt x="81116" y="3928047"/>
                  <a:pt x="82699" y="3926466"/>
                </a:cubicBezTo>
                <a:cubicBezTo>
                  <a:pt x="84282" y="3924885"/>
                  <a:pt x="84282" y="3921723"/>
                  <a:pt x="87448" y="3920143"/>
                </a:cubicBezTo>
                <a:cubicBezTo>
                  <a:pt x="90614" y="3921723"/>
                  <a:pt x="92197" y="3921723"/>
                  <a:pt x="95363" y="3924885"/>
                </a:cubicBezTo>
                <a:cubicBezTo>
                  <a:pt x="98529" y="3923304"/>
                  <a:pt x="96946" y="3921723"/>
                  <a:pt x="98529" y="3920143"/>
                </a:cubicBezTo>
                <a:cubicBezTo>
                  <a:pt x="103278" y="3923304"/>
                  <a:pt x="101695" y="3929628"/>
                  <a:pt x="108027" y="3929628"/>
                </a:cubicBezTo>
                <a:cubicBezTo>
                  <a:pt x="106444" y="3928047"/>
                  <a:pt x="104861" y="3926466"/>
                  <a:pt x="106444" y="3924885"/>
                </a:cubicBezTo>
                <a:cubicBezTo>
                  <a:pt x="103278" y="3923304"/>
                  <a:pt x="98529" y="3920143"/>
                  <a:pt x="98529" y="3916981"/>
                </a:cubicBezTo>
                <a:cubicBezTo>
                  <a:pt x="100112" y="3915400"/>
                  <a:pt x="101695" y="3912238"/>
                  <a:pt x="104861" y="3912238"/>
                </a:cubicBezTo>
                <a:cubicBezTo>
                  <a:pt x="104861" y="3913819"/>
                  <a:pt x="108027" y="3916981"/>
                  <a:pt x="109610" y="3915400"/>
                </a:cubicBezTo>
                <a:cubicBezTo>
                  <a:pt x="109610" y="3913819"/>
                  <a:pt x="106444" y="3912238"/>
                  <a:pt x="106444" y="3910657"/>
                </a:cubicBezTo>
                <a:cubicBezTo>
                  <a:pt x="109610" y="3909076"/>
                  <a:pt x="112776" y="3907495"/>
                  <a:pt x="114359" y="3907495"/>
                </a:cubicBezTo>
                <a:cubicBezTo>
                  <a:pt x="114359" y="3904333"/>
                  <a:pt x="119107" y="3904333"/>
                  <a:pt x="119107" y="3899590"/>
                </a:cubicBezTo>
                <a:cubicBezTo>
                  <a:pt x="119107" y="3899590"/>
                  <a:pt x="120690" y="3899590"/>
                  <a:pt x="120690" y="3899590"/>
                </a:cubicBezTo>
                <a:cubicBezTo>
                  <a:pt x="123856" y="3901172"/>
                  <a:pt x="127022" y="3902753"/>
                  <a:pt x="128605" y="3901172"/>
                </a:cubicBezTo>
                <a:cubicBezTo>
                  <a:pt x="128605" y="3899590"/>
                  <a:pt x="123856" y="3898010"/>
                  <a:pt x="122273" y="3896429"/>
                </a:cubicBezTo>
                <a:cubicBezTo>
                  <a:pt x="125439" y="3894848"/>
                  <a:pt x="127022" y="3898010"/>
                  <a:pt x="128605" y="3898010"/>
                </a:cubicBezTo>
                <a:cubicBezTo>
                  <a:pt x="128605" y="3898010"/>
                  <a:pt x="130188" y="3896429"/>
                  <a:pt x="130188" y="3896429"/>
                </a:cubicBezTo>
                <a:lnTo>
                  <a:pt x="135465" y="3895112"/>
                </a:lnTo>
                <a:lnTo>
                  <a:pt x="141269" y="3898010"/>
                </a:lnTo>
                <a:cubicBezTo>
                  <a:pt x="141269" y="3890105"/>
                  <a:pt x="147601" y="3888525"/>
                  <a:pt x="153932" y="3890105"/>
                </a:cubicBezTo>
                <a:cubicBezTo>
                  <a:pt x="150767" y="3883782"/>
                  <a:pt x="157098" y="3879039"/>
                  <a:pt x="163430" y="3877459"/>
                </a:cubicBezTo>
                <a:cubicBezTo>
                  <a:pt x="161847" y="3874296"/>
                  <a:pt x="160264" y="3871135"/>
                  <a:pt x="160264" y="3864811"/>
                </a:cubicBezTo>
                <a:cubicBezTo>
                  <a:pt x="161847" y="3861650"/>
                  <a:pt x="165013" y="3863230"/>
                  <a:pt x="165013" y="3858488"/>
                </a:cubicBezTo>
                <a:cubicBezTo>
                  <a:pt x="161847" y="3855326"/>
                  <a:pt x="158681" y="3852165"/>
                  <a:pt x="157098" y="3847422"/>
                </a:cubicBezTo>
                <a:cubicBezTo>
                  <a:pt x="150767" y="3849002"/>
                  <a:pt x="149184" y="3839517"/>
                  <a:pt x="146018" y="3844260"/>
                </a:cubicBezTo>
                <a:cubicBezTo>
                  <a:pt x="147601" y="3844260"/>
                  <a:pt x="147601" y="3845840"/>
                  <a:pt x="147601" y="3847422"/>
                </a:cubicBezTo>
                <a:cubicBezTo>
                  <a:pt x="147601" y="3847422"/>
                  <a:pt x="147601" y="3847422"/>
                  <a:pt x="142852" y="3847422"/>
                </a:cubicBezTo>
                <a:cubicBezTo>
                  <a:pt x="142852" y="3844260"/>
                  <a:pt x="142852" y="3842679"/>
                  <a:pt x="144435" y="3842679"/>
                </a:cubicBezTo>
                <a:cubicBezTo>
                  <a:pt x="138103" y="3844260"/>
                  <a:pt x="139686" y="3845840"/>
                  <a:pt x="134937" y="3841098"/>
                </a:cubicBezTo>
                <a:cubicBezTo>
                  <a:pt x="134937" y="3847422"/>
                  <a:pt x="130188" y="3842679"/>
                  <a:pt x="125439" y="3844260"/>
                </a:cubicBezTo>
                <a:cubicBezTo>
                  <a:pt x="123856" y="3844260"/>
                  <a:pt x="122273" y="3842679"/>
                  <a:pt x="122273" y="3842679"/>
                </a:cubicBezTo>
                <a:cubicBezTo>
                  <a:pt x="123856" y="3842679"/>
                  <a:pt x="123856" y="3841098"/>
                  <a:pt x="125439" y="3837936"/>
                </a:cubicBezTo>
                <a:cubicBezTo>
                  <a:pt x="128605" y="3839517"/>
                  <a:pt x="128605" y="3842679"/>
                  <a:pt x="131771" y="3842679"/>
                </a:cubicBezTo>
                <a:cubicBezTo>
                  <a:pt x="133354" y="3839517"/>
                  <a:pt x="127022" y="3836355"/>
                  <a:pt x="131771" y="3833194"/>
                </a:cubicBezTo>
                <a:cubicBezTo>
                  <a:pt x="134937" y="3834774"/>
                  <a:pt x="138103" y="3833194"/>
                  <a:pt x="141269" y="3828451"/>
                </a:cubicBezTo>
                <a:cubicBezTo>
                  <a:pt x="144435" y="3828451"/>
                  <a:pt x="146018" y="3833194"/>
                  <a:pt x="149184" y="3830032"/>
                </a:cubicBezTo>
                <a:cubicBezTo>
                  <a:pt x="149184" y="3826870"/>
                  <a:pt x="144435" y="3825289"/>
                  <a:pt x="146018" y="3823708"/>
                </a:cubicBezTo>
                <a:cubicBezTo>
                  <a:pt x="147601" y="3820546"/>
                  <a:pt x="149184" y="3823708"/>
                  <a:pt x="150767" y="3822128"/>
                </a:cubicBezTo>
                <a:cubicBezTo>
                  <a:pt x="153932" y="3820546"/>
                  <a:pt x="153932" y="3817385"/>
                  <a:pt x="153932" y="3815804"/>
                </a:cubicBezTo>
                <a:cubicBezTo>
                  <a:pt x="155515" y="3815804"/>
                  <a:pt x="157098" y="3815804"/>
                  <a:pt x="157098" y="3814223"/>
                </a:cubicBezTo>
                <a:cubicBezTo>
                  <a:pt x="163430" y="3814223"/>
                  <a:pt x="168179" y="3818966"/>
                  <a:pt x="172928" y="3814223"/>
                </a:cubicBezTo>
                <a:cubicBezTo>
                  <a:pt x="171345" y="3807900"/>
                  <a:pt x="165013" y="3814223"/>
                  <a:pt x="160264" y="3809480"/>
                </a:cubicBezTo>
                <a:cubicBezTo>
                  <a:pt x="158681" y="3807900"/>
                  <a:pt x="160264" y="3806318"/>
                  <a:pt x="161847" y="3804738"/>
                </a:cubicBezTo>
                <a:cubicBezTo>
                  <a:pt x="165013" y="3801576"/>
                  <a:pt x="168179" y="3804738"/>
                  <a:pt x="171345" y="3801576"/>
                </a:cubicBezTo>
                <a:cubicBezTo>
                  <a:pt x="171345" y="3798414"/>
                  <a:pt x="165013" y="3801576"/>
                  <a:pt x="161847" y="3798414"/>
                </a:cubicBezTo>
                <a:cubicBezTo>
                  <a:pt x="163430" y="3796833"/>
                  <a:pt x="163430" y="3795252"/>
                  <a:pt x="165013" y="3793672"/>
                </a:cubicBezTo>
                <a:cubicBezTo>
                  <a:pt x="168179" y="3793672"/>
                  <a:pt x="172928" y="3793672"/>
                  <a:pt x="177677" y="3792090"/>
                </a:cubicBezTo>
                <a:cubicBezTo>
                  <a:pt x="174511" y="3788929"/>
                  <a:pt x="172928" y="3792090"/>
                  <a:pt x="171345" y="3792090"/>
                </a:cubicBezTo>
                <a:cubicBezTo>
                  <a:pt x="168179" y="3790510"/>
                  <a:pt x="166596" y="3790510"/>
                  <a:pt x="163430" y="3788929"/>
                </a:cubicBezTo>
                <a:cubicBezTo>
                  <a:pt x="165013" y="3785767"/>
                  <a:pt x="166596" y="3782605"/>
                  <a:pt x="166596" y="3779444"/>
                </a:cubicBezTo>
                <a:cubicBezTo>
                  <a:pt x="168179" y="3779444"/>
                  <a:pt x="169762" y="3779444"/>
                  <a:pt x="171345" y="3777863"/>
                </a:cubicBezTo>
                <a:cubicBezTo>
                  <a:pt x="171345" y="3773120"/>
                  <a:pt x="177677" y="3771539"/>
                  <a:pt x="176094" y="3768378"/>
                </a:cubicBezTo>
                <a:cubicBezTo>
                  <a:pt x="174511" y="3769958"/>
                  <a:pt x="171345" y="3768378"/>
                  <a:pt x="168179" y="3769958"/>
                </a:cubicBezTo>
                <a:cubicBezTo>
                  <a:pt x="169762" y="3765216"/>
                  <a:pt x="166596" y="3763635"/>
                  <a:pt x="163430" y="3763635"/>
                </a:cubicBezTo>
                <a:cubicBezTo>
                  <a:pt x="168179" y="3760473"/>
                  <a:pt x="172928" y="3762053"/>
                  <a:pt x="177677" y="3758892"/>
                </a:cubicBezTo>
                <a:cubicBezTo>
                  <a:pt x="172928" y="3755730"/>
                  <a:pt x="169762" y="3760473"/>
                  <a:pt x="166596" y="3758892"/>
                </a:cubicBezTo>
                <a:cubicBezTo>
                  <a:pt x="163430" y="3763635"/>
                  <a:pt x="157098" y="3765216"/>
                  <a:pt x="155515" y="3758892"/>
                </a:cubicBezTo>
                <a:cubicBezTo>
                  <a:pt x="157098" y="3757311"/>
                  <a:pt x="161847" y="3757311"/>
                  <a:pt x="161847" y="3752568"/>
                </a:cubicBezTo>
                <a:cubicBezTo>
                  <a:pt x="160264" y="3754150"/>
                  <a:pt x="157098" y="3752568"/>
                  <a:pt x="155515" y="3752568"/>
                </a:cubicBezTo>
                <a:cubicBezTo>
                  <a:pt x="152350" y="3755730"/>
                  <a:pt x="150767" y="3755730"/>
                  <a:pt x="147601" y="3754150"/>
                </a:cubicBezTo>
                <a:cubicBezTo>
                  <a:pt x="147601" y="3750987"/>
                  <a:pt x="147601" y="3749407"/>
                  <a:pt x="146018" y="3746245"/>
                </a:cubicBezTo>
                <a:cubicBezTo>
                  <a:pt x="147601" y="3743083"/>
                  <a:pt x="152350" y="3738340"/>
                  <a:pt x="150767" y="3735179"/>
                </a:cubicBezTo>
                <a:cubicBezTo>
                  <a:pt x="147601" y="3735179"/>
                  <a:pt x="144435" y="3744664"/>
                  <a:pt x="139686" y="3743083"/>
                </a:cubicBezTo>
                <a:cubicBezTo>
                  <a:pt x="139686" y="3741502"/>
                  <a:pt x="138103" y="3739922"/>
                  <a:pt x="139686" y="3738340"/>
                </a:cubicBezTo>
                <a:cubicBezTo>
                  <a:pt x="139686" y="3736759"/>
                  <a:pt x="142852" y="3735179"/>
                  <a:pt x="141269" y="3733597"/>
                </a:cubicBezTo>
                <a:cubicBezTo>
                  <a:pt x="139686" y="3732017"/>
                  <a:pt x="138103" y="3736759"/>
                  <a:pt x="136520" y="3733597"/>
                </a:cubicBezTo>
                <a:cubicBezTo>
                  <a:pt x="141269" y="3727274"/>
                  <a:pt x="147601" y="3727274"/>
                  <a:pt x="152350" y="3722531"/>
                </a:cubicBezTo>
                <a:cubicBezTo>
                  <a:pt x="150767" y="3719370"/>
                  <a:pt x="149184" y="3722531"/>
                  <a:pt x="147601" y="3720951"/>
                </a:cubicBezTo>
                <a:cubicBezTo>
                  <a:pt x="152350" y="3714627"/>
                  <a:pt x="155515" y="3714627"/>
                  <a:pt x="157098" y="3708303"/>
                </a:cubicBezTo>
                <a:cubicBezTo>
                  <a:pt x="155515" y="3709885"/>
                  <a:pt x="152350" y="3708303"/>
                  <a:pt x="153932" y="3706723"/>
                </a:cubicBezTo>
                <a:cubicBezTo>
                  <a:pt x="150767" y="3708303"/>
                  <a:pt x="149184" y="3711465"/>
                  <a:pt x="146018" y="3711465"/>
                </a:cubicBezTo>
                <a:cubicBezTo>
                  <a:pt x="142852" y="3708303"/>
                  <a:pt x="147601" y="3705142"/>
                  <a:pt x="149184" y="3701980"/>
                </a:cubicBezTo>
                <a:cubicBezTo>
                  <a:pt x="147601" y="3698818"/>
                  <a:pt x="146018" y="3700399"/>
                  <a:pt x="142852" y="3698818"/>
                </a:cubicBezTo>
                <a:cubicBezTo>
                  <a:pt x="146018" y="3697237"/>
                  <a:pt x="144435" y="3695657"/>
                  <a:pt x="146018" y="3695657"/>
                </a:cubicBezTo>
                <a:cubicBezTo>
                  <a:pt x="147601" y="3694075"/>
                  <a:pt x="150767" y="3694075"/>
                  <a:pt x="152350" y="3695657"/>
                </a:cubicBezTo>
                <a:cubicBezTo>
                  <a:pt x="153932" y="3694075"/>
                  <a:pt x="157098" y="3690914"/>
                  <a:pt x="155515" y="3689333"/>
                </a:cubicBezTo>
                <a:cubicBezTo>
                  <a:pt x="150767" y="3689333"/>
                  <a:pt x="147601" y="3690914"/>
                  <a:pt x="142852" y="3690914"/>
                </a:cubicBezTo>
                <a:cubicBezTo>
                  <a:pt x="144435" y="3689333"/>
                  <a:pt x="144435" y="3687752"/>
                  <a:pt x="142852" y="3687752"/>
                </a:cubicBezTo>
                <a:cubicBezTo>
                  <a:pt x="142852" y="3687752"/>
                  <a:pt x="141269" y="3687752"/>
                  <a:pt x="141269" y="3687752"/>
                </a:cubicBezTo>
                <a:cubicBezTo>
                  <a:pt x="142852" y="3686171"/>
                  <a:pt x="144435" y="3686171"/>
                  <a:pt x="146018" y="3684590"/>
                </a:cubicBezTo>
                <a:cubicBezTo>
                  <a:pt x="146018" y="3679847"/>
                  <a:pt x="142852" y="3676686"/>
                  <a:pt x="144435" y="3671943"/>
                </a:cubicBezTo>
                <a:cubicBezTo>
                  <a:pt x="142852" y="3673524"/>
                  <a:pt x="141269" y="3675105"/>
                  <a:pt x="139686" y="3676686"/>
                </a:cubicBezTo>
                <a:cubicBezTo>
                  <a:pt x="139686" y="3678267"/>
                  <a:pt x="144435" y="3678267"/>
                  <a:pt x="142852" y="3679847"/>
                </a:cubicBezTo>
                <a:cubicBezTo>
                  <a:pt x="141269" y="3679847"/>
                  <a:pt x="139686" y="3683009"/>
                  <a:pt x="136520" y="3681429"/>
                </a:cubicBezTo>
                <a:cubicBezTo>
                  <a:pt x="136520" y="3679847"/>
                  <a:pt x="136520" y="3678267"/>
                  <a:pt x="133354" y="3676686"/>
                </a:cubicBezTo>
                <a:cubicBezTo>
                  <a:pt x="134937" y="3675105"/>
                  <a:pt x="136520" y="3673524"/>
                  <a:pt x="134937" y="3671943"/>
                </a:cubicBezTo>
                <a:cubicBezTo>
                  <a:pt x="131771" y="3675105"/>
                  <a:pt x="130188" y="3678267"/>
                  <a:pt x="127022" y="3678267"/>
                </a:cubicBezTo>
                <a:cubicBezTo>
                  <a:pt x="125439" y="3675105"/>
                  <a:pt x="133354" y="3671943"/>
                  <a:pt x="130188" y="3668781"/>
                </a:cubicBezTo>
                <a:cubicBezTo>
                  <a:pt x="128605" y="3670362"/>
                  <a:pt x="127022" y="3671943"/>
                  <a:pt x="125439" y="3673524"/>
                </a:cubicBezTo>
                <a:cubicBezTo>
                  <a:pt x="125439" y="3675105"/>
                  <a:pt x="123856" y="3678267"/>
                  <a:pt x="123856" y="3679847"/>
                </a:cubicBezTo>
                <a:cubicBezTo>
                  <a:pt x="117524" y="3673524"/>
                  <a:pt x="127022" y="3667201"/>
                  <a:pt x="130188" y="3664038"/>
                </a:cubicBezTo>
                <a:cubicBezTo>
                  <a:pt x="125439" y="3659296"/>
                  <a:pt x="123856" y="3667201"/>
                  <a:pt x="120690" y="3668781"/>
                </a:cubicBezTo>
                <a:cubicBezTo>
                  <a:pt x="120690" y="3670362"/>
                  <a:pt x="117524" y="3675105"/>
                  <a:pt x="115941" y="3673524"/>
                </a:cubicBezTo>
                <a:cubicBezTo>
                  <a:pt x="115941" y="3668781"/>
                  <a:pt x="120690" y="3664038"/>
                  <a:pt x="115941" y="3660877"/>
                </a:cubicBezTo>
                <a:cubicBezTo>
                  <a:pt x="111193" y="3664038"/>
                  <a:pt x="112776" y="3668781"/>
                  <a:pt x="111193" y="3673524"/>
                </a:cubicBezTo>
                <a:cubicBezTo>
                  <a:pt x="109610" y="3671943"/>
                  <a:pt x="109610" y="3673524"/>
                  <a:pt x="108027" y="3671943"/>
                </a:cubicBezTo>
                <a:cubicBezTo>
                  <a:pt x="108027" y="3670362"/>
                  <a:pt x="111193" y="3667201"/>
                  <a:pt x="109610" y="3665620"/>
                </a:cubicBezTo>
                <a:cubicBezTo>
                  <a:pt x="108027" y="3664038"/>
                  <a:pt x="106444" y="3667201"/>
                  <a:pt x="104861" y="3664038"/>
                </a:cubicBezTo>
                <a:cubicBezTo>
                  <a:pt x="103278" y="3667201"/>
                  <a:pt x="101695" y="3665620"/>
                  <a:pt x="100112" y="3664038"/>
                </a:cubicBezTo>
                <a:cubicBezTo>
                  <a:pt x="95363" y="3667201"/>
                  <a:pt x="98529" y="3671943"/>
                  <a:pt x="93780" y="3673524"/>
                </a:cubicBezTo>
                <a:cubicBezTo>
                  <a:pt x="93780" y="3670362"/>
                  <a:pt x="92197" y="3664038"/>
                  <a:pt x="87448" y="3667201"/>
                </a:cubicBezTo>
                <a:cubicBezTo>
                  <a:pt x="89031" y="3665620"/>
                  <a:pt x="89031" y="3664038"/>
                  <a:pt x="92197" y="3665620"/>
                </a:cubicBezTo>
                <a:cubicBezTo>
                  <a:pt x="90614" y="3662458"/>
                  <a:pt x="90614" y="3659296"/>
                  <a:pt x="89031" y="3657715"/>
                </a:cubicBezTo>
                <a:cubicBezTo>
                  <a:pt x="90614" y="3656135"/>
                  <a:pt x="92197" y="3656135"/>
                  <a:pt x="92197" y="3656135"/>
                </a:cubicBezTo>
                <a:cubicBezTo>
                  <a:pt x="90614" y="3652973"/>
                  <a:pt x="89031" y="3652973"/>
                  <a:pt x="87448" y="3651392"/>
                </a:cubicBezTo>
                <a:cubicBezTo>
                  <a:pt x="87448" y="3649810"/>
                  <a:pt x="87448" y="3646649"/>
                  <a:pt x="87448" y="3645068"/>
                </a:cubicBezTo>
                <a:cubicBezTo>
                  <a:pt x="87448" y="3645068"/>
                  <a:pt x="89031" y="3643487"/>
                  <a:pt x="89031" y="3643487"/>
                </a:cubicBezTo>
                <a:cubicBezTo>
                  <a:pt x="92197" y="3645068"/>
                  <a:pt x="90614" y="3648230"/>
                  <a:pt x="93780" y="3649810"/>
                </a:cubicBezTo>
                <a:cubicBezTo>
                  <a:pt x="92197" y="3651392"/>
                  <a:pt x="92197" y="3652973"/>
                  <a:pt x="95363" y="3654553"/>
                </a:cubicBezTo>
                <a:cubicBezTo>
                  <a:pt x="96946" y="3652973"/>
                  <a:pt x="93780" y="3649810"/>
                  <a:pt x="93780" y="3646649"/>
                </a:cubicBezTo>
                <a:cubicBezTo>
                  <a:pt x="96946" y="3646649"/>
                  <a:pt x="95363" y="3645068"/>
                  <a:pt x="96946" y="3643487"/>
                </a:cubicBezTo>
                <a:cubicBezTo>
                  <a:pt x="100112" y="3645068"/>
                  <a:pt x="98529" y="3646649"/>
                  <a:pt x="101695" y="3646649"/>
                </a:cubicBezTo>
                <a:cubicBezTo>
                  <a:pt x="106444" y="3646649"/>
                  <a:pt x="104861" y="3643487"/>
                  <a:pt x="106444" y="3640325"/>
                </a:cubicBezTo>
                <a:cubicBezTo>
                  <a:pt x="108027" y="3641907"/>
                  <a:pt x="108027" y="3641907"/>
                  <a:pt x="109610" y="3641907"/>
                </a:cubicBezTo>
                <a:cubicBezTo>
                  <a:pt x="111193" y="3643487"/>
                  <a:pt x="114359" y="3648230"/>
                  <a:pt x="115941" y="3645068"/>
                </a:cubicBezTo>
                <a:cubicBezTo>
                  <a:pt x="115941" y="3643487"/>
                  <a:pt x="112776" y="3640325"/>
                  <a:pt x="115941" y="3638744"/>
                </a:cubicBezTo>
                <a:cubicBezTo>
                  <a:pt x="117524" y="3640325"/>
                  <a:pt x="119107" y="3641907"/>
                  <a:pt x="120690" y="3643487"/>
                </a:cubicBezTo>
                <a:cubicBezTo>
                  <a:pt x="123856" y="3641907"/>
                  <a:pt x="115941" y="3638744"/>
                  <a:pt x="119107" y="3637164"/>
                </a:cubicBezTo>
                <a:cubicBezTo>
                  <a:pt x="122273" y="3635582"/>
                  <a:pt x="125439" y="3638744"/>
                  <a:pt x="128605" y="3637164"/>
                </a:cubicBezTo>
                <a:cubicBezTo>
                  <a:pt x="127022" y="3635582"/>
                  <a:pt x="123856" y="3634002"/>
                  <a:pt x="125439" y="3632421"/>
                </a:cubicBezTo>
                <a:cubicBezTo>
                  <a:pt x="130188" y="3629259"/>
                  <a:pt x="134937" y="3629259"/>
                  <a:pt x="139686" y="3626097"/>
                </a:cubicBezTo>
                <a:cubicBezTo>
                  <a:pt x="139686" y="3624516"/>
                  <a:pt x="134937" y="3624516"/>
                  <a:pt x="136520" y="3622936"/>
                </a:cubicBezTo>
                <a:cubicBezTo>
                  <a:pt x="138103" y="3621355"/>
                  <a:pt x="142852" y="3622936"/>
                  <a:pt x="142852" y="3619774"/>
                </a:cubicBezTo>
                <a:cubicBezTo>
                  <a:pt x="141269" y="3619774"/>
                  <a:pt x="141269" y="3619774"/>
                  <a:pt x="141269" y="3618193"/>
                </a:cubicBezTo>
                <a:cubicBezTo>
                  <a:pt x="142852" y="3615031"/>
                  <a:pt x="146018" y="3613450"/>
                  <a:pt x="149184" y="3610288"/>
                </a:cubicBezTo>
                <a:cubicBezTo>
                  <a:pt x="149184" y="3607127"/>
                  <a:pt x="150767" y="3603965"/>
                  <a:pt x="153932" y="3600803"/>
                </a:cubicBezTo>
                <a:cubicBezTo>
                  <a:pt x="150767" y="3596060"/>
                  <a:pt x="155515" y="3591318"/>
                  <a:pt x="155515" y="3588156"/>
                </a:cubicBezTo>
                <a:cubicBezTo>
                  <a:pt x="157098" y="3581832"/>
                  <a:pt x="165013" y="3581832"/>
                  <a:pt x="163430" y="3577089"/>
                </a:cubicBezTo>
                <a:cubicBezTo>
                  <a:pt x="160264" y="3580252"/>
                  <a:pt x="157098" y="3578671"/>
                  <a:pt x="153932" y="3575509"/>
                </a:cubicBezTo>
                <a:cubicBezTo>
                  <a:pt x="153932" y="3573928"/>
                  <a:pt x="153932" y="3572347"/>
                  <a:pt x="155515" y="3570766"/>
                </a:cubicBezTo>
                <a:cubicBezTo>
                  <a:pt x="155515" y="3569186"/>
                  <a:pt x="150767" y="3566024"/>
                  <a:pt x="152350" y="3562862"/>
                </a:cubicBezTo>
                <a:cubicBezTo>
                  <a:pt x="157098" y="3558119"/>
                  <a:pt x="165013" y="3556538"/>
                  <a:pt x="168179" y="3553377"/>
                </a:cubicBezTo>
                <a:cubicBezTo>
                  <a:pt x="165013" y="3550215"/>
                  <a:pt x="161847" y="3553377"/>
                  <a:pt x="158681" y="3556538"/>
                </a:cubicBezTo>
                <a:cubicBezTo>
                  <a:pt x="157098" y="3556538"/>
                  <a:pt x="153932" y="3559700"/>
                  <a:pt x="150767" y="3558119"/>
                </a:cubicBezTo>
                <a:cubicBezTo>
                  <a:pt x="147601" y="3558119"/>
                  <a:pt x="146018" y="3556538"/>
                  <a:pt x="144435" y="3554957"/>
                </a:cubicBezTo>
                <a:cubicBezTo>
                  <a:pt x="147601" y="3551795"/>
                  <a:pt x="149184" y="3550215"/>
                  <a:pt x="149184" y="3548634"/>
                </a:cubicBezTo>
                <a:cubicBezTo>
                  <a:pt x="146018" y="3547053"/>
                  <a:pt x="141269" y="3553377"/>
                  <a:pt x="138103" y="3551795"/>
                </a:cubicBezTo>
                <a:cubicBezTo>
                  <a:pt x="139686" y="3550215"/>
                  <a:pt x="141269" y="3548634"/>
                  <a:pt x="139686" y="3547053"/>
                </a:cubicBezTo>
                <a:cubicBezTo>
                  <a:pt x="136520" y="3545472"/>
                  <a:pt x="131771" y="3548634"/>
                  <a:pt x="128605" y="3547053"/>
                </a:cubicBezTo>
                <a:cubicBezTo>
                  <a:pt x="128605" y="3543892"/>
                  <a:pt x="125439" y="3542310"/>
                  <a:pt x="122273" y="3539149"/>
                </a:cubicBezTo>
                <a:cubicBezTo>
                  <a:pt x="122273" y="3537567"/>
                  <a:pt x="125439" y="3534406"/>
                  <a:pt x="125439" y="3532825"/>
                </a:cubicBezTo>
                <a:cubicBezTo>
                  <a:pt x="125439" y="3531244"/>
                  <a:pt x="122273" y="3531244"/>
                  <a:pt x="122273" y="3529663"/>
                </a:cubicBezTo>
                <a:cubicBezTo>
                  <a:pt x="125439" y="3526501"/>
                  <a:pt x="130188" y="3524921"/>
                  <a:pt x="130188" y="3520178"/>
                </a:cubicBezTo>
                <a:cubicBezTo>
                  <a:pt x="128605" y="3521759"/>
                  <a:pt x="125439" y="3523339"/>
                  <a:pt x="123856" y="3524921"/>
                </a:cubicBezTo>
                <a:cubicBezTo>
                  <a:pt x="120690" y="3524921"/>
                  <a:pt x="119107" y="3521759"/>
                  <a:pt x="115941" y="3523339"/>
                </a:cubicBezTo>
                <a:cubicBezTo>
                  <a:pt x="115941" y="3524921"/>
                  <a:pt x="111193" y="3529663"/>
                  <a:pt x="109610" y="3526501"/>
                </a:cubicBezTo>
                <a:cubicBezTo>
                  <a:pt x="109610" y="3523339"/>
                  <a:pt x="114359" y="3524921"/>
                  <a:pt x="117524" y="3521759"/>
                </a:cubicBezTo>
                <a:cubicBezTo>
                  <a:pt x="117524" y="3518597"/>
                  <a:pt x="115941" y="3517016"/>
                  <a:pt x="117524" y="3515435"/>
                </a:cubicBezTo>
                <a:cubicBezTo>
                  <a:pt x="119107" y="3513854"/>
                  <a:pt x="122273" y="3513854"/>
                  <a:pt x="122273" y="3510693"/>
                </a:cubicBezTo>
                <a:cubicBezTo>
                  <a:pt x="119107" y="3505950"/>
                  <a:pt x="115941" y="3515435"/>
                  <a:pt x="112776" y="3513854"/>
                </a:cubicBezTo>
                <a:cubicBezTo>
                  <a:pt x="115941" y="3512273"/>
                  <a:pt x="114359" y="3510693"/>
                  <a:pt x="115941" y="3509112"/>
                </a:cubicBezTo>
                <a:cubicBezTo>
                  <a:pt x="114359" y="3504369"/>
                  <a:pt x="114359" y="3499627"/>
                  <a:pt x="120690" y="3496465"/>
                </a:cubicBezTo>
                <a:cubicBezTo>
                  <a:pt x="123856" y="3494884"/>
                  <a:pt x="127022" y="3499627"/>
                  <a:pt x="131771" y="3496465"/>
                </a:cubicBezTo>
                <a:cubicBezTo>
                  <a:pt x="128605" y="3493302"/>
                  <a:pt x="125439" y="3493302"/>
                  <a:pt x="122273" y="3491722"/>
                </a:cubicBezTo>
                <a:cubicBezTo>
                  <a:pt x="122273" y="3490141"/>
                  <a:pt x="122273" y="3488560"/>
                  <a:pt x="125439" y="3486979"/>
                </a:cubicBezTo>
                <a:cubicBezTo>
                  <a:pt x="128605" y="3486979"/>
                  <a:pt x="131771" y="3485399"/>
                  <a:pt x="133354" y="3483817"/>
                </a:cubicBezTo>
                <a:cubicBezTo>
                  <a:pt x="130188" y="3480656"/>
                  <a:pt x="127022" y="3482237"/>
                  <a:pt x="123856" y="3480656"/>
                </a:cubicBezTo>
                <a:cubicBezTo>
                  <a:pt x="130188" y="3477494"/>
                  <a:pt x="127022" y="3471171"/>
                  <a:pt x="125439" y="3468008"/>
                </a:cubicBezTo>
                <a:cubicBezTo>
                  <a:pt x="128605" y="3461685"/>
                  <a:pt x="134937" y="3463266"/>
                  <a:pt x="136520" y="3458523"/>
                </a:cubicBezTo>
                <a:cubicBezTo>
                  <a:pt x="133354" y="3456943"/>
                  <a:pt x="131771" y="3460104"/>
                  <a:pt x="130188" y="3461685"/>
                </a:cubicBezTo>
                <a:cubicBezTo>
                  <a:pt x="128605" y="3460104"/>
                  <a:pt x="125439" y="3463266"/>
                  <a:pt x="123856" y="3460104"/>
                </a:cubicBezTo>
                <a:cubicBezTo>
                  <a:pt x="123856" y="3456943"/>
                  <a:pt x="123856" y="3452200"/>
                  <a:pt x="125439" y="3449038"/>
                </a:cubicBezTo>
                <a:cubicBezTo>
                  <a:pt x="127022" y="3447457"/>
                  <a:pt x="131771" y="3445877"/>
                  <a:pt x="130188" y="3442714"/>
                </a:cubicBezTo>
                <a:cubicBezTo>
                  <a:pt x="127022" y="3442714"/>
                  <a:pt x="123856" y="3445877"/>
                  <a:pt x="120690" y="3442714"/>
                </a:cubicBezTo>
                <a:cubicBezTo>
                  <a:pt x="119107" y="3441134"/>
                  <a:pt x="119107" y="3437972"/>
                  <a:pt x="120690" y="3436391"/>
                </a:cubicBezTo>
                <a:cubicBezTo>
                  <a:pt x="122273" y="3431649"/>
                  <a:pt x="123856" y="3428486"/>
                  <a:pt x="123856" y="3425324"/>
                </a:cubicBezTo>
                <a:cubicBezTo>
                  <a:pt x="125439" y="3420582"/>
                  <a:pt x="130188" y="3417420"/>
                  <a:pt x="128605" y="3414258"/>
                </a:cubicBezTo>
                <a:cubicBezTo>
                  <a:pt x="127022" y="3415839"/>
                  <a:pt x="127022" y="3415839"/>
                  <a:pt x="125439" y="3417420"/>
                </a:cubicBezTo>
                <a:cubicBezTo>
                  <a:pt x="125439" y="3415839"/>
                  <a:pt x="125439" y="3412678"/>
                  <a:pt x="122273" y="3412678"/>
                </a:cubicBezTo>
                <a:cubicBezTo>
                  <a:pt x="119107" y="3415839"/>
                  <a:pt x="119107" y="3417420"/>
                  <a:pt x="117524" y="3420582"/>
                </a:cubicBezTo>
                <a:cubicBezTo>
                  <a:pt x="115941" y="3419001"/>
                  <a:pt x="115941" y="3420582"/>
                  <a:pt x="114359" y="3420582"/>
                </a:cubicBezTo>
                <a:cubicBezTo>
                  <a:pt x="114359" y="3415839"/>
                  <a:pt x="114359" y="3411096"/>
                  <a:pt x="114359" y="3406354"/>
                </a:cubicBezTo>
                <a:cubicBezTo>
                  <a:pt x="115941" y="3404773"/>
                  <a:pt x="119107" y="3401611"/>
                  <a:pt x="117524" y="3396869"/>
                </a:cubicBezTo>
                <a:cubicBezTo>
                  <a:pt x="115941" y="3395288"/>
                  <a:pt x="112776" y="3395288"/>
                  <a:pt x="115941" y="3393707"/>
                </a:cubicBezTo>
                <a:cubicBezTo>
                  <a:pt x="115941" y="3393707"/>
                  <a:pt x="117524" y="3395288"/>
                  <a:pt x="117524" y="3395288"/>
                </a:cubicBezTo>
                <a:cubicBezTo>
                  <a:pt x="120690" y="3392126"/>
                  <a:pt x="119107" y="3388964"/>
                  <a:pt x="120690" y="3387384"/>
                </a:cubicBezTo>
                <a:cubicBezTo>
                  <a:pt x="122273" y="3384222"/>
                  <a:pt x="123856" y="3379479"/>
                  <a:pt x="120690" y="3379479"/>
                </a:cubicBezTo>
                <a:cubicBezTo>
                  <a:pt x="120690" y="3382641"/>
                  <a:pt x="117524" y="3387384"/>
                  <a:pt x="115941" y="3392126"/>
                </a:cubicBezTo>
                <a:cubicBezTo>
                  <a:pt x="115941" y="3392126"/>
                  <a:pt x="114359" y="3390545"/>
                  <a:pt x="112776" y="3392126"/>
                </a:cubicBezTo>
                <a:cubicBezTo>
                  <a:pt x="108027" y="3396869"/>
                  <a:pt x="103278" y="3403192"/>
                  <a:pt x="98529" y="3398450"/>
                </a:cubicBezTo>
                <a:cubicBezTo>
                  <a:pt x="103278" y="3396869"/>
                  <a:pt x="101695" y="3396869"/>
                  <a:pt x="104861" y="3398450"/>
                </a:cubicBezTo>
                <a:cubicBezTo>
                  <a:pt x="109610" y="3393707"/>
                  <a:pt x="108027" y="3387384"/>
                  <a:pt x="106444" y="3381059"/>
                </a:cubicBezTo>
                <a:cubicBezTo>
                  <a:pt x="106444" y="3379479"/>
                  <a:pt x="109610" y="3381059"/>
                  <a:pt x="108027" y="3377898"/>
                </a:cubicBezTo>
                <a:cubicBezTo>
                  <a:pt x="108027" y="3374736"/>
                  <a:pt x="103278" y="3377898"/>
                  <a:pt x="104861" y="3373156"/>
                </a:cubicBezTo>
                <a:lnTo>
                  <a:pt x="107468" y="3373342"/>
                </a:lnTo>
                <a:lnTo>
                  <a:pt x="108027" y="3374736"/>
                </a:lnTo>
                <a:cubicBezTo>
                  <a:pt x="108027" y="3374736"/>
                  <a:pt x="108027" y="3373945"/>
                  <a:pt x="107631" y="3373353"/>
                </a:cubicBezTo>
                <a:lnTo>
                  <a:pt x="107468" y="3373342"/>
                </a:lnTo>
                <a:lnTo>
                  <a:pt x="104861" y="3366831"/>
                </a:lnTo>
                <a:cubicBezTo>
                  <a:pt x="104861" y="3368413"/>
                  <a:pt x="103278" y="3366831"/>
                  <a:pt x="101695" y="3365251"/>
                </a:cubicBezTo>
                <a:cubicBezTo>
                  <a:pt x="104861" y="3365251"/>
                  <a:pt x="104861" y="3358928"/>
                  <a:pt x="101695" y="3360508"/>
                </a:cubicBezTo>
                <a:cubicBezTo>
                  <a:pt x="101695" y="3360508"/>
                  <a:pt x="100112" y="3362089"/>
                  <a:pt x="100112" y="3360508"/>
                </a:cubicBezTo>
                <a:cubicBezTo>
                  <a:pt x="100112" y="3351023"/>
                  <a:pt x="100112" y="3346280"/>
                  <a:pt x="96946" y="3339957"/>
                </a:cubicBezTo>
                <a:cubicBezTo>
                  <a:pt x="100112" y="3336795"/>
                  <a:pt x="100112" y="3332052"/>
                  <a:pt x="101695" y="3327309"/>
                </a:cubicBezTo>
                <a:cubicBezTo>
                  <a:pt x="98529" y="3322567"/>
                  <a:pt x="100112" y="3319406"/>
                  <a:pt x="98529" y="3309920"/>
                </a:cubicBezTo>
                <a:cubicBezTo>
                  <a:pt x="100112" y="3309920"/>
                  <a:pt x="100112" y="3306758"/>
                  <a:pt x="101695" y="3308339"/>
                </a:cubicBezTo>
                <a:cubicBezTo>
                  <a:pt x="103278" y="3313081"/>
                  <a:pt x="98529" y="3317824"/>
                  <a:pt x="103278" y="3319406"/>
                </a:cubicBezTo>
                <a:cubicBezTo>
                  <a:pt x="103278" y="3319406"/>
                  <a:pt x="101695" y="3319406"/>
                  <a:pt x="101695" y="3320986"/>
                </a:cubicBezTo>
                <a:cubicBezTo>
                  <a:pt x="106444" y="3324148"/>
                  <a:pt x="104861" y="3314663"/>
                  <a:pt x="103278" y="3311501"/>
                </a:cubicBezTo>
                <a:cubicBezTo>
                  <a:pt x="103278" y="3309920"/>
                  <a:pt x="103278" y="3308339"/>
                  <a:pt x="103278" y="3306758"/>
                </a:cubicBezTo>
                <a:cubicBezTo>
                  <a:pt x="101695" y="3306758"/>
                  <a:pt x="100112" y="3306758"/>
                  <a:pt x="100112" y="3305177"/>
                </a:cubicBezTo>
                <a:cubicBezTo>
                  <a:pt x="100112" y="3300435"/>
                  <a:pt x="100112" y="3295692"/>
                  <a:pt x="100112" y="3289369"/>
                </a:cubicBezTo>
                <a:cubicBezTo>
                  <a:pt x="95363" y="3290949"/>
                  <a:pt x="96946" y="3287787"/>
                  <a:pt x="95363" y="3286207"/>
                </a:cubicBezTo>
                <a:cubicBezTo>
                  <a:pt x="95363" y="3281464"/>
                  <a:pt x="93780" y="3278302"/>
                  <a:pt x="92197" y="3275141"/>
                </a:cubicBezTo>
                <a:cubicBezTo>
                  <a:pt x="95363" y="3270398"/>
                  <a:pt x="93780" y="3260913"/>
                  <a:pt x="93780" y="3256170"/>
                </a:cubicBezTo>
                <a:cubicBezTo>
                  <a:pt x="95363" y="3256170"/>
                  <a:pt x="95363" y="3257751"/>
                  <a:pt x="96946" y="3257751"/>
                </a:cubicBezTo>
                <a:cubicBezTo>
                  <a:pt x="96946" y="3249846"/>
                  <a:pt x="89031" y="3251427"/>
                  <a:pt x="85865" y="3254588"/>
                </a:cubicBezTo>
                <a:cubicBezTo>
                  <a:pt x="85865" y="3253008"/>
                  <a:pt x="85865" y="3251427"/>
                  <a:pt x="85865" y="3248265"/>
                </a:cubicBezTo>
                <a:cubicBezTo>
                  <a:pt x="85865" y="3246685"/>
                  <a:pt x="85865" y="3245104"/>
                  <a:pt x="85865" y="3243522"/>
                </a:cubicBezTo>
                <a:cubicBezTo>
                  <a:pt x="85865" y="3243522"/>
                  <a:pt x="87448" y="3245104"/>
                  <a:pt x="87448" y="3245104"/>
                </a:cubicBezTo>
                <a:cubicBezTo>
                  <a:pt x="89031" y="3238780"/>
                  <a:pt x="98529" y="3237199"/>
                  <a:pt x="98529" y="3230876"/>
                </a:cubicBezTo>
                <a:cubicBezTo>
                  <a:pt x="96946" y="3227714"/>
                  <a:pt x="92197" y="3227714"/>
                  <a:pt x="92197" y="3226133"/>
                </a:cubicBezTo>
                <a:cubicBezTo>
                  <a:pt x="95363" y="3224552"/>
                  <a:pt x="96946" y="3224552"/>
                  <a:pt x="100112" y="3226133"/>
                </a:cubicBezTo>
                <a:cubicBezTo>
                  <a:pt x="101695" y="3226133"/>
                  <a:pt x="103278" y="3224552"/>
                  <a:pt x="104861" y="3224552"/>
                </a:cubicBezTo>
                <a:cubicBezTo>
                  <a:pt x="104861" y="3224552"/>
                  <a:pt x="104861" y="3226133"/>
                  <a:pt x="106444" y="3226133"/>
                </a:cubicBezTo>
                <a:cubicBezTo>
                  <a:pt x="103278" y="3241942"/>
                  <a:pt x="108027" y="3254588"/>
                  <a:pt x="103278" y="3268816"/>
                </a:cubicBezTo>
                <a:cubicBezTo>
                  <a:pt x="100112" y="3268816"/>
                  <a:pt x="103278" y="3262493"/>
                  <a:pt x="98529" y="3264074"/>
                </a:cubicBezTo>
                <a:cubicBezTo>
                  <a:pt x="98529" y="3265655"/>
                  <a:pt x="98529" y="3267236"/>
                  <a:pt x="96946" y="3267236"/>
                </a:cubicBezTo>
                <a:cubicBezTo>
                  <a:pt x="96946" y="3273559"/>
                  <a:pt x="98529" y="3273559"/>
                  <a:pt x="96946" y="3278302"/>
                </a:cubicBezTo>
                <a:cubicBezTo>
                  <a:pt x="96946" y="3279883"/>
                  <a:pt x="98529" y="3279883"/>
                  <a:pt x="98529" y="3281464"/>
                </a:cubicBezTo>
                <a:cubicBezTo>
                  <a:pt x="98529" y="3284626"/>
                  <a:pt x="98529" y="3290949"/>
                  <a:pt x="100112" y="3287787"/>
                </a:cubicBezTo>
                <a:cubicBezTo>
                  <a:pt x="98529" y="3279883"/>
                  <a:pt x="101695" y="3286207"/>
                  <a:pt x="103278" y="3283045"/>
                </a:cubicBezTo>
                <a:cubicBezTo>
                  <a:pt x="100112" y="3283045"/>
                  <a:pt x="104861" y="3279883"/>
                  <a:pt x="104861" y="3278302"/>
                </a:cubicBezTo>
                <a:cubicBezTo>
                  <a:pt x="103278" y="3278302"/>
                  <a:pt x="101695" y="3278302"/>
                  <a:pt x="100112" y="3279883"/>
                </a:cubicBezTo>
                <a:cubicBezTo>
                  <a:pt x="104861" y="3278302"/>
                  <a:pt x="98529" y="3273559"/>
                  <a:pt x="101695" y="3271979"/>
                </a:cubicBezTo>
                <a:cubicBezTo>
                  <a:pt x="101695" y="3275141"/>
                  <a:pt x="106444" y="3276721"/>
                  <a:pt x="109610" y="3278302"/>
                </a:cubicBezTo>
                <a:cubicBezTo>
                  <a:pt x="109610" y="3279883"/>
                  <a:pt x="108027" y="3279883"/>
                  <a:pt x="106444" y="3279883"/>
                </a:cubicBezTo>
                <a:cubicBezTo>
                  <a:pt x="108027" y="3286207"/>
                  <a:pt x="104861" y="3294111"/>
                  <a:pt x="109610" y="3298854"/>
                </a:cubicBezTo>
                <a:cubicBezTo>
                  <a:pt x="111193" y="3289369"/>
                  <a:pt x="108027" y="3284626"/>
                  <a:pt x="112776" y="3281464"/>
                </a:cubicBezTo>
                <a:cubicBezTo>
                  <a:pt x="108027" y="3283045"/>
                  <a:pt x="112776" y="3281464"/>
                  <a:pt x="111193" y="3278302"/>
                </a:cubicBezTo>
                <a:cubicBezTo>
                  <a:pt x="112776" y="3278302"/>
                  <a:pt x="114359" y="3279883"/>
                  <a:pt x="115941" y="3279883"/>
                </a:cubicBezTo>
                <a:cubicBezTo>
                  <a:pt x="114359" y="3275141"/>
                  <a:pt x="115941" y="3275141"/>
                  <a:pt x="117524" y="3271979"/>
                </a:cubicBezTo>
                <a:cubicBezTo>
                  <a:pt x="120690" y="3276721"/>
                  <a:pt x="115941" y="3283045"/>
                  <a:pt x="120690" y="3286207"/>
                </a:cubicBezTo>
                <a:cubicBezTo>
                  <a:pt x="114359" y="3286207"/>
                  <a:pt x="117524" y="3298854"/>
                  <a:pt x="112776" y="3294111"/>
                </a:cubicBezTo>
                <a:cubicBezTo>
                  <a:pt x="112776" y="3297273"/>
                  <a:pt x="115941" y="3295692"/>
                  <a:pt x="115941" y="3298854"/>
                </a:cubicBezTo>
                <a:cubicBezTo>
                  <a:pt x="115941" y="3300435"/>
                  <a:pt x="115941" y="3303596"/>
                  <a:pt x="117524" y="3303596"/>
                </a:cubicBezTo>
                <a:cubicBezTo>
                  <a:pt x="117524" y="3302015"/>
                  <a:pt x="117524" y="3300435"/>
                  <a:pt x="120690" y="3300435"/>
                </a:cubicBezTo>
                <a:cubicBezTo>
                  <a:pt x="120690" y="3303596"/>
                  <a:pt x="120690" y="3305177"/>
                  <a:pt x="119107" y="3306758"/>
                </a:cubicBezTo>
                <a:cubicBezTo>
                  <a:pt x="125439" y="3308339"/>
                  <a:pt x="120690" y="3314663"/>
                  <a:pt x="123856" y="3317824"/>
                </a:cubicBezTo>
                <a:cubicBezTo>
                  <a:pt x="123856" y="3319406"/>
                  <a:pt x="123856" y="3320986"/>
                  <a:pt x="123856" y="3322567"/>
                </a:cubicBezTo>
                <a:cubicBezTo>
                  <a:pt x="125439" y="3322567"/>
                  <a:pt x="127022" y="3324148"/>
                  <a:pt x="125439" y="3322567"/>
                </a:cubicBezTo>
                <a:cubicBezTo>
                  <a:pt x="125439" y="3311501"/>
                  <a:pt x="123856" y="3303596"/>
                  <a:pt x="120690" y="3297273"/>
                </a:cubicBezTo>
                <a:cubicBezTo>
                  <a:pt x="125439" y="3297273"/>
                  <a:pt x="117524" y="3294111"/>
                  <a:pt x="123856" y="3294111"/>
                </a:cubicBezTo>
                <a:cubicBezTo>
                  <a:pt x="122273" y="3289369"/>
                  <a:pt x="122273" y="3287787"/>
                  <a:pt x="125439" y="3286207"/>
                </a:cubicBezTo>
                <a:cubicBezTo>
                  <a:pt x="117524" y="3286207"/>
                  <a:pt x="122273" y="3275141"/>
                  <a:pt x="123856" y="3271979"/>
                </a:cubicBezTo>
                <a:cubicBezTo>
                  <a:pt x="125439" y="3271979"/>
                  <a:pt x="123856" y="3273559"/>
                  <a:pt x="125439" y="3273559"/>
                </a:cubicBezTo>
                <a:cubicBezTo>
                  <a:pt x="127022" y="3268816"/>
                  <a:pt x="122273" y="3268816"/>
                  <a:pt x="122273" y="3264074"/>
                </a:cubicBezTo>
                <a:cubicBezTo>
                  <a:pt x="122273" y="3257751"/>
                  <a:pt x="122273" y="3256170"/>
                  <a:pt x="122273" y="3249846"/>
                </a:cubicBezTo>
                <a:cubicBezTo>
                  <a:pt x="125439" y="3246685"/>
                  <a:pt x="128605" y="3240361"/>
                  <a:pt x="130188" y="3234037"/>
                </a:cubicBezTo>
                <a:cubicBezTo>
                  <a:pt x="128605" y="3234037"/>
                  <a:pt x="127022" y="3235619"/>
                  <a:pt x="127022" y="3234037"/>
                </a:cubicBezTo>
                <a:cubicBezTo>
                  <a:pt x="127022" y="3232457"/>
                  <a:pt x="128605" y="3232457"/>
                  <a:pt x="130188" y="3232457"/>
                </a:cubicBezTo>
                <a:cubicBezTo>
                  <a:pt x="130188" y="3229294"/>
                  <a:pt x="125439" y="3229294"/>
                  <a:pt x="125439" y="3226133"/>
                </a:cubicBezTo>
                <a:cubicBezTo>
                  <a:pt x="125439" y="3227714"/>
                  <a:pt x="123856" y="3227714"/>
                  <a:pt x="122273" y="3227714"/>
                </a:cubicBezTo>
                <a:cubicBezTo>
                  <a:pt x="128605" y="3224552"/>
                  <a:pt x="123856" y="3219809"/>
                  <a:pt x="123856" y="3211905"/>
                </a:cubicBezTo>
                <a:cubicBezTo>
                  <a:pt x="127022" y="3211905"/>
                  <a:pt x="128605" y="3216648"/>
                  <a:pt x="128605" y="3211905"/>
                </a:cubicBezTo>
                <a:cubicBezTo>
                  <a:pt x="128605" y="3208743"/>
                  <a:pt x="127022" y="3208743"/>
                  <a:pt x="125439" y="3207163"/>
                </a:cubicBezTo>
                <a:cubicBezTo>
                  <a:pt x="130188" y="3194515"/>
                  <a:pt x="128605" y="3188192"/>
                  <a:pt x="131771" y="3172383"/>
                </a:cubicBezTo>
                <a:cubicBezTo>
                  <a:pt x="130188" y="3166059"/>
                  <a:pt x="131771" y="3154993"/>
                  <a:pt x="134937" y="3150250"/>
                </a:cubicBezTo>
                <a:cubicBezTo>
                  <a:pt x="134937" y="3140765"/>
                  <a:pt x="134937" y="3132861"/>
                  <a:pt x="136520" y="3126537"/>
                </a:cubicBezTo>
                <a:cubicBezTo>
                  <a:pt x="136520" y="3124956"/>
                  <a:pt x="134937" y="3124956"/>
                  <a:pt x="134937" y="3121795"/>
                </a:cubicBezTo>
                <a:cubicBezTo>
                  <a:pt x="139686" y="3120214"/>
                  <a:pt x="134937" y="3113890"/>
                  <a:pt x="141269" y="3112309"/>
                </a:cubicBezTo>
                <a:cubicBezTo>
                  <a:pt x="144435" y="3115471"/>
                  <a:pt x="134937" y="3131279"/>
                  <a:pt x="144435" y="3126537"/>
                </a:cubicBezTo>
                <a:cubicBezTo>
                  <a:pt x="142852" y="3126537"/>
                  <a:pt x="141269" y="3123376"/>
                  <a:pt x="141269" y="3120214"/>
                </a:cubicBezTo>
                <a:cubicBezTo>
                  <a:pt x="144435" y="3120214"/>
                  <a:pt x="146018" y="3120214"/>
                  <a:pt x="147601" y="3117052"/>
                </a:cubicBezTo>
                <a:cubicBezTo>
                  <a:pt x="142852" y="3118633"/>
                  <a:pt x="144435" y="3113890"/>
                  <a:pt x="144435" y="3112309"/>
                </a:cubicBezTo>
                <a:cubicBezTo>
                  <a:pt x="146018" y="3112309"/>
                  <a:pt x="149184" y="3112309"/>
                  <a:pt x="149184" y="3110728"/>
                </a:cubicBezTo>
                <a:cubicBezTo>
                  <a:pt x="147601" y="3107566"/>
                  <a:pt x="144435" y="3112309"/>
                  <a:pt x="144435" y="3109148"/>
                </a:cubicBezTo>
                <a:cubicBezTo>
                  <a:pt x="146018" y="3101243"/>
                  <a:pt x="147601" y="3098082"/>
                  <a:pt x="146018" y="3090177"/>
                </a:cubicBezTo>
                <a:cubicBezTo>
                  <a:pt x="149184" y="3090177"/>
                  <a:pt x="153932" y="3088596"/>
                  <a:pt x="150767" y="3085434"/>
                </a:cubicBezTo>
                <a:cubicBezTo>
                  <a:pt x="149184" y="3088596"/>
                  <a:pt x="147601" y="3088596"/>
                  <a:pt x="146018" y="3085434"/>
                </a:cubicBezTo>
                <a:cubicBezTo>
                  <a:pt x="146018" y="3082272"/>
                  <a:pt x="152350" y="3083853"/>
                  <a:pt x="150767" y="3079111"/>
                </a:cubicBezTo>
                <a:cubicBezTo>
                  <a:pt x="147601" y="3080691"/>
                  <a:pt x="147601" y="3077529"/>
                  <a:pt x="146018" y="3075949"/>
                </a:cubicBezTo>
                <a:cubicBezTo>
                  <a:pt x="142852" y="3075949"/>
                  <a:pt x="141269" y="3079111"/>
                  <a:pt x="139686" y="3074368"/>
                </a:cubicBezTo>
                <a:lnTo>
                  <a:pt x="149184" y="3061721"/>
                </a:lnTo>
                <a:lnTo>
                  <a:pt x="148392" y="3060930"/>
                </a:lnTo>
                <a:cubicBezTo>
                  <a:pt x="147205" y="3060930"/>
                  <a:pt x="146018" y="3060930"/>
                  <a:pt x="146018" y="3058559"/>
                </a:cubicBezTo>
                <a:cubicBezTo>
                  <a:pt x="153932" y="3049073"/>
                  <a:pt x="153932" y="3031684"/>
                  <a:pt x="157098" y="3020618"/>
                </a:cubicBezTo>
                <a:cubicBezTo>
                  <a:pt x="157098" y="3019036"/>
                  <a:pt x="155515" y="3020618"/>
                  <a:pt x="155515" y="3019036"/>
                </a:cubicBezTo>
                <a:cubicBezTo>
                  <a:pt x="158681" y="3017456"/>
                  <a:pt x="157098" y="3012713"/>
                  <a:pt x="157098" y="3007970"/>
                </a:cubicBezTo>
                <a:cubicBezTo>
                  <a:pt x="158681" y="3007970"/>
                  <a:pt x="157098" y="3003228"/>
                  <a:pt x="158681" y="3001647"/>
                </a:cubicBezTo>
                <a:cubicBezTo>
                  <a:pt x="155515" y="3000066"/>
                  <a:pt x="160264" y="2987419"/>
                  <a:pt x="158681" y="2984257"/>
                </a:cubicBezTo>
                <a:cubicBezTo>
                  <a:pt x="158681" y="2985838"/>
                  <a:pt x="152350" y="2987419"/>
                  <a:pt x="153932" y="2985838"/>
                </a:cubicBezTo>
                <a:cubicBezTo>
                  <a:pt x="153932" y="2981095"/>
                  <a:pt x="157098" y="2979514"/>
                  <a:pt x="160264" y="2977934"/>
                </a:cubicBezTo>
                <a:cubicBezTo>
                  <a:pt x="161847" y="2976353"/>
                  <a:pt x="160264" y="2974772"/>
                  <a:pt x="161847" y="2974772"/>
                </a:cubicBezTo>
                <a:cubicBezTo>
                  <a:pt x="161847" y="2968448"/>
                  <a:pt x="166596" y="2960544"/>
                  <a:pt x="161847" y="2957382"/>
                </a:cubicBezTo>
                <a:cubicBezTo>
                  <a:pt x="165013" y="2954220"/>
                  <a:pt x="163430" y="2947897"/>
                  <a:pt x="166596" y="2946316"/>
                </a:cubicBezTo>
                <a:cubicBezTo>
                  <a:pt x="166596" y="2943154"/>
                  <a:pt x="166596" y="2939992"/>
                  <a:pt x="166596" y="2936830"/>
                </a:cubicBezTo>
                <a:cubicBezTo>
                  <a:pt x="168179" y="2936830"/>
                  <a:pt x="169762" y="2935250"/>
                  <a:pt x="168179" y="2933669"/>
                </a:cubicBezTo>
                <a:cubicBezTo>
                  <a:pt x="165013" y="2933669"/>
                  <a:pt x="158681" y="2933669"/>
                  <a:pt x="161847" y="2927345"/>
                </a:cubicBezTo>
                <a:cubicBezTo>
                  <a:pt x="158681" y="2927345"/>
                  <a:pt x="160264" y="2924184"/>
                  <a:pt x="155515" y="2924184"/>
                </a:cubicBezTo>
                <a:cubicBezTo>
                  <a:pt x="155515" y="2927345"/>
                  <a:pt x="158681" y="2928926"/>
                  <a:pt x="158681" y="2930507"/>
                </a:cubicBezTo>
                <a:cubicBezTo>
                  <a:pt x="153932" y="2932088"/>
                  <a:pt x="152350" y="2936830"/>
                  <a:pt x="150767" y="2941573"/>
                </a:cubicBezTo>
                <a:cubicBezTo>
                  <a:pt x="152350" y="2941573"/>
                  <a:pt x="153932" y="2941573"/>
                  <a:pt x="153932" y="2943154"/>
                </a:cubicBezTo>
                <a:cubicBezTo>
                  <a:pt x="149184" y="2944735"/>
                  <a:pt x="150767" y="2949478"/>
                  <a:pt x="150767" y="2954220"/>
                </a:cubicBezTo>
                <a:cubicBezTo>
                  <a:pt x="150767" y="2954220"/>
                  <a:pt x="149184" y="2954220"/>
                  <a:pt x="149184" y="2954220"/>
                </a:cubicBezTo>
                <a:cubicBezTo>
                  <a:pt x="152350" y="2958963"/>
                  <a:pt x="146018" y="2963706"/>
                  <a:pt x="150767" y="2965286"/>
                </a:cubicBezTo>
                <a:cubicBezTo>
                  <a:pt x="147601" y="2966868"/>
                  <a:pt x="146018" y="2981095"/>
                  <a:pt x="147601" y="2982676"/>
                </a:cubicBezTo>
                <a:cubicBezTo>
                  <a:pt x="147601" y="2984257"/>
                  <a:pt x="149184" y="2984257"/>
                  <a:pt x="147601" y="2985838"/>
                </a:cubicBezTo>
                <a:cubicBezTo>
                  <a:pt x="147601" y="2985838"/>
                  <a:pt x="144435" y="2985838"/>
                  <a:pt x="146018" y="2989000"/>
                </a:cubicBezTo>
                <a:cubicBezTo>
                  <a:pt x="149184" y="2998485"/>
                  <a:pt x="144435" y="3006390"/>
                  <a:pt x="147601" y="3014294"/>
                </a:cubicBezTo>
                <a:cubicBezTo>
                  <a:pt x="142852" y="3011133"/>
                  <a:pt x="144435" y="3020618"/>
                  <a:pt x="142852" y="3022199"/>
                </a:cubicBezTo>
                <a:cubicBezTo>
                  <a:pt x="142852" y="3019036"/>
                  <a:pt x="139686" y="3020618"/>
                  <a:pt x="139686" y="3019036"/>
                </a:cubicBezTo>
                <a:cubicBezTo>
                  <a:pt x="141269" y="3017456"/>
                  <a:pt x="141269" y="3015875"/>
                  <a:pt x="141269" y="3012713"/>
                </a:cubicBezTo>
                <a:cubicBezTo>
                  <a:pt x="136520" y="3012713"/>
                  <a:pt x="139686" y="3020618"/>
                  <a:pt x="134937" y="3020618"/>
                </a:cubicBezTo>
                <a:cubicBezTo>
                  <a:pt x="136520" y="3020618"/>
                  <a:pt x="136520" y="3020618"/>
                  <a:pt x="136520" y="3022199"/>
                </a:cubicBezTo>
                <a:cubicBezTo>
                  <a:pt x="133354" y="3022199"/>
                  <a:pt x="133354" y="3025360"/>
                  <a:pt x="131771" y="3028522"/>
                </a:cubicBezTo>
                <a:cubicBezTo>
                  <a:pt x="133354" y="3031684"/>
                  <a:pt x="136520" y="3030103"/>
                  <a:pt x="134937" y="3033265"/>
                </a:cubicBezTo>
                <a:cubicBezTo>
                  <a:pt x="133354" y="3036427"/>
                  <a:pt x="134937" y="3039588"/>
                  <a:pt x="134937" y="3044330"/>
                </a:cubicBezTo>
                <a:cubicBezTo>
                  <a:pt x="133354" y="3053816"/>
                  <a:pt x="128605" y="3066463"/>
                  <a:pt x="130188" y="3075949"/>
                </a:cubicBezTo>
                <a:cubicBezTo>
                  <a:pt x="128605" y="3079111"/>
                  <a:pt x="128605" y="3083853"/>
                  <a:pt x="125439" y="3085434"/>
                </a:cubicBezTo>
                <a:cubicBezTo>
                  <a:pt x="125439" y="3082272"/>
                  <a:pt x="125439" y="3079111"/>
                  <a:pt x="120690" y="3079111"/>
                </a:cubicBezTo>
                <a:cubicBezTo>
                  <a:pt x="120690" y="3082272"/>
                  <a:pt x="120690" y="3085434"/>
                  <a:pt x="117524" y="3087015"/>
                </a:cubicBezTo>
                <a:cubicBezTo>
                  <a:pt x="117524" y="3091757"/>
                  <a:pt x="119107" y="3093338"/>
                  <a:pt x="115941" y="3096500"/>
                </a:cubicBezTo>
                <a:cubicBezTo>
                  <a:pt x="111193" y="3094919"/>
                  <a:pt x="114359" y="3090177"/>
                  <a:pt x="114359" y="3087015"/>
                </a:cubicBezTo>
                <a:cubicBezTo>
                  <a:pt x="114359" y="3083853"/>
                  <a:pt x="111193" y="3079111"/>
                  <a:pt x="115941" y="3077529"/>
                </a:cubicBezTo>
                <a:cubicBezTo>
                  <a:pt x="117524" y="3077529"/>
                  <a:pt x="117524" y="3079111"/>
                  <a:pt x="117524" y="3079111"/>
                </a:cubicBezTo>
                <a:cubicBezTo>
                  <a:pt x="122273" y="3069625"/>
                  <a:pt x="120690" y="3061721"/>
                  <a:pt x="123856" y="3052235"/>
                </a:cubicBezTo>
                <a:cubicBezTo>
                  <a:pt x="122273" y="3052235"/>
                  <a:pt x="120690" y="3050655"/>
                  <a:pt x="120690" y="3050655"/>
                </a:cubicBezTo>
                <a:cubicBezTo>
                  <a:pt x="122273" y="3049073"/>
                  <a:pt x="122273" y="3049073"/>
                  <a:pt x="122273" y="3047493"/>
                </a:cubicBezTo>
                <a:lnTo>
                  <a:pt x="116086" y="3036678"/>
                </a:lnTo>
                <a:lnTo>
                  <a:pt x="117524" y="3033265"/>
                </a:lnTo>
                <a:cubicBezTo>
                  <a:pt x="117524" y="3030103"/>
                  <a:pt x="115941" y="3025360"/>
                  <a:pt x="119107" y="3023779"/>
                </a:cubicBezTo>
                <a:cubicBezTo>
                  <a:pt x="112776" y="3023779"/>
                  <a:pt x="117524" y="3031684"/>
                  <a:pt x="112776" y="3031684"/>
                </a:cubicBezTo>
                <a:cubicBezTo>
                  <a:pt x="112776" y="3030103"/>
                  <a:pt x="112776" y="3030103"/>
                  <a:pt x="112776" y="3028522"/>
                </a:cubicBezTo>
                <a:cubicBezTo>
                  <a:pt x="112776" y="3026941"/>
                  <a:pt x="114359" y="3026941"/>
                  <a:pt x="114359" y="3023779"/>
                </a:cubicBezTo>
                <a:cubicBezTo>
                  <a:pt x="109610" y="3023779"/>
                  <a:pt x="114359" y="3019036"/>
                  <a:pt x="112776" y="3014294"/>
                </a:cubicBezTo>
                <a:cubicBezTo>
                  <a:pt x="114359" y="3009552"/>
                  <a:pt x="115941" y="3006390"/>
                  <a:pt x="115941" y="3000066"/>
                </a:cubicBezTo>
                <a:cubicBezTo>
                  <a:pt x="115941" y="3000066"/>
                  <a:pt x="117524" y="2998485"/>
                  <a:pt x="115941" y="2998485"/>
                </a:cubicBezTo>
                <a:cubicBezTo>
                  <a:pt x="122273" y="2998485"/>
                  <a:pt x="122273" y="2992162"/>
                  <a:pt x="125439" y="2995323"/>
                </a:cubicBezTo>
                <a:cubicBezTo>
                  <a:pt x="123856" y="2992162"/>
                  <a:pt x="128605" y="2989000"/>
                  <a:pt x="123856" y="2990580"/>
                </a:cubicBezTo>
                <a:cubicBezTo>
                  <a:pt x="120690" y="2990580"/>
                  <a:pt x="125439" y="2993742"/>
                  <a:pt x="122273" y="2993742"/>
                </a:cubicBezTo>
                <a:cubicBezTo>
                  <a:pt x="123856" y="2989000"/>
                  <a:pt x="117524" y="2990580"/>
                  <a:pt x="119107" y="2985838"/>
                </a:cubicBezTo>
                <a:cubicBezTo>
                  <a:pt x="120690" y="2984257"/>
                  <a:pt x="122273" y="2985838"/>
                  <a:pt x="125439" y="2985838"/>
                </a:cubicBezTo>
                <a:cubicBezTo>
                  <a:pt x="123856" y="2982676"/>
                  <a:pt x="128605" y="2973191"/>
                  <a:pt x="125439" y="2976353"/>
                </a:cubicBezTo>
                <a:cubicBezTo>
                  <a:pt x="125439" y="2979514"/>
                  <a:pt x="122273" y="2981095"/>
                  <a:pt x="120690" y="2982676"/>
                </a:cubicBezTo>
                <a:cubicBezTo>
                  <a:pt x="122273" y="2976353"/>
                  <a:pt x="122273" y="2976353"/>
                  <a:pt x="119107" y="2974772"/>
                </a:cubicBezTo>
                <a:cubicBezTo>
                  <a:pt x="120690" y="2973191"/>
                  <a:pt x="122273" y="2973191"/>
                  <a:pt x="122273" y="2971611"/>
                </a:cubicBezTo>
                <a:cubicBezTo>
                  <a:pt x="119107" y="2971611"/>
                  <a:pt x="120690" y="2968448"/>
                  <a:pt x="120690" y="2965286"/>
                </a:cubicBezTo>
                <a:cubicBezTo>
                  <a:pt x="127022" y="2966868"/>
                  <a:pt x="127022" y="2962125"/>
                  <a:pt x="125439" y="2957382"/>
                </a:cubicBezTo>
                <a:cubicBezTo>
                  <a:pt x="130188" y="2951058"/>
                  <a:pt x="133354" y="2943154"/>
                  <a:pt x="133354" y="2932088"/>
                </a:cubicBezTo>
                <a:cubicBezTo>
                  <a:pt x="131771" y="2933669"/>
                  <a:pt x="130188" y="2933669"/>
                  <a:pt x="128605" y="2933669"/>
                </a:cubicBezTo>
                <a:cubicBezTo>
                  <a:pt x="127022" y="2939992"/>
                  <a:pt x="122273" y="2946316"/>
                  <a:pt x="123856" y="2955801"/>
                </a:cubicBezTo>
                <a:cubicBezTo>
                  <a:pt x="122273" y="2958963"/>
                  <a:pt x="119107" y="2960544"/>
                  <a:pt x="119107" y="2963706"/>
                </a:cubicBezTo>
                <a:lnTo>
                  <a:pt x="118555" y="2965141"/>
                </a:lnTo>
                <a:lnTo>
                  <a:pt x="115348" y="2964299"/>
                </a:lnTo>
                <a:cubicBezTo>
                  <a:pt x="114754" y="2965286"/>
                  <a:pt x="114359" y="2966868"/>
                  <a:pt x="112776" y="2966868"/>
                </a:cubicBezTo>
                <a:cubicBezTo>
                  <a:pt x="112776" y="2965286"/>
                  <a:pt x="111193" y="2965286"/>
                  <a:pt x="111193" y="2963706"/>
                </a:cubicBezTo>
                <a:cubicBezTo>
                  <a:pt x="115941" y="2965286"/>
                  <a:pt x="112776" y="2958963"/>
                  <a:pt x="117524" y="2958963"/>
                </a:cubicBezTo>
                <a:cubicBezTo>
                  <a:pt x="115941" y="2957382"/>
                  <a:pt x="119107" y="2952640"/>
                  <a:pt x="115941" y="2952640"/>
                </a:cubicBezTo>
                <a:cubicBezTo>
                  <a:pt x="115941" y="2952640"/>
                  <a:pt x="114359" y="2954220"/>
                  <a:pt x="114359" y="2954220"/>
                </a:cubicBezTo>
                <a:cubicBezTo>
                  <a:pt x="111193" y="2949478"/>
                  <a:pt x="120690" y="2941573"/>
                  <a:pt x="115941" y="2935250"/>
                </a:cubicBezTo>
                <a:cubicBezTo>
                  <a:pt x="122273" y="2935250"/>
                  <a:pt x="119107" y="2927345"/>
                  <a:pt x="122273" y="2925764"/>
                </a:cubicBezTo>
                <a:cubicBezTo>
                  <a:pt x="123856" y="2919441"/>
                  <a:pt x="120690" y="2908392"/>
                  <a:pt x="127022" y="2908392"/>
                </a:cubicBezTo>
                <a:cubicBezTo>
                  <a:pt x="123856" y="2908392"/>
                  <a:pt x="123856" y="2906820"/>
                  <a:pt x="123856" y="2905249"/>
                </a:cubicBezTo>
                <a:cubicBezTo>
                  <a:pt x="127022" y="2906820"/>
                  <a:pt x="125439" y="2903679"/>
                  <a:pt x="127022" y="2903679"/>
                </a:cubicBezTo>
                <a:cubicBezTo>
                  <a:pt x="128605" y="2898939"/>
                  <a:pt x="123856" y="2902095"/>
                  <a:pt x="125439" y="2898939"/>
                </a:cubicBezTo>
                <a:cubicBezTo>
                  <a:pt x="125439" y="2897365"/>
                  <a:pt x="125439" y="2895790"/>
                  <a:pt x="127022" y="2895790"/>
                </a:cubicBezTo>
                <a:cubicBezTo>
                  <a:pt x="123856" y="2883196"/>
                  <a:pt x="133354" y="2867451"/>
                  <a:pt x="130188" y="2856432"/>
                </a:cubicBezTo>
                <a:cubicBezTo>
                  <a:pt x="133354" y="2853283"/>
                  <a:pt x="136520" y="2845391"/>
                  <a:pt x="133354" y="2842238"/>
                </a:cubicBezTo>
                <a:cubicBezTo>
                  <a:pt x="133354" y="2842238"/>
                  <a:pt x="131771" y="2843794"/>
                  <a:pt x="131771" y="2842238"/>
                </a:cubicBezTo>
                <a:cubicBezTo>
                  <a:pt x="134937" y="2840629"/>
                  <a:pt x="134937" y="2831139"/>
                  <a:pt x="131771" y="2827991"/>
                </a:cubicBezTo>
                <a:cubicBezTo>
                  <a:pt x="131771" y="2826452"/>
                  <a:pt x="133354" y="2826452"/>
                  <a:pt x="134937" y="2826452"/>
                </a:cubicBezTo>
                <a:cubicBezTo>
                  <a:pt x="133354" y="2823246"/>
                  <a:pt x="136520" y="2821673"/>
                  <a:pt x="136520" y="2820092"/>
                </a:cubicBezTo>
                <a:cubicBezTo>
                  <a:pt x="133354" y="2820092"/>
                  <a:pt x="139686" y="2815360"/>
                  <a:pt x="136520" y="2815360"/>
                </a:cubicBezTo>
                <a:cubicBezTo>
                  <a:pt x="134937" y="2816937"/>
                  <a:pt x="134937" y="2820092"/>
                  <a:pt x="131771" y="2818513"/>
                </a:cubicBezTo>
                <a:cubicBezTo>
                  <a:pt x="131771" y="2813783"/>
                  <a:pt x="128605" y="2812207"/>
                  <a:pt x="128605" y="2809054"/>
                </a:cubicBezTo>
                <a:cubicBezTo>
                  <a:pt x="130188" y="2807476"/>
                  <a:pt x="130188" y="2802746"/>
                  <a:pt x="131771" y="2799593"/>
                </a:cubicBezTo>
                <a:cubicBezTo>
                  <a:pt x="133354" y="2799593"/>
                  <a:pt x="138103" y="2794864"/>
                  <a:pt x="134937" y="2793287"/>
                </a:cubicBezTo>
                <a:cubicBezTo>
                  <a:pt x="134937" y="2794864"/>
                  <a:pt x="134937" y="2794864"/>
                  <a:pt x="133354" y="2794864"/>
                </a:cubicBezTo>
                <a:cubicBezTo>
                  <a:pt x="134937" y="2793287"/>
                  <a:pt x="134937" y="2790134"/>
                  <a:pt x="136520" y="2788557"/>
                </a:cubicBezTo>
                <a:cubicBezTo>
                  <a:pt x="136520" y="2786980"/>
                  <a:pt x="138103" y="2786980"/>
                  <a:pt x="138103" y="2786980"/>
                </a:cubicBezTo>
                <a:cubicBezTo>
                  <a:pt x="138103" y="2786980"/>
                  <a:pt x="138103" y="2785404"/>
                  <a:pt x="138103" y="2785404"/>
                </a:cubicBezTo>
                <a:cubicBezTo>
                  <a:pt x="138103" y="2783827"/>
                  <a:pt x="138103" y="2780673"/>
                  <a:pt x="138103" y="2779097"/>
                </a:cubicBezTo>
                <a:cubicBezTo>
                  <a:pt x="141269" y="2772782"/>
                  <a:pt x="139686" y="2763281"/>
                  <a:pt x="144435" y="2758588"/>
                </a:cubicBezTo>
                <a:cubicBezTo>
                  <a:pt x="144435" y="2756992"/>
                  <a:pt x="142852" y="2755396"/>
                  <a:pt x="142852" y="2752204"/>
                </a:cubicBezTo>
                <a:cubicBezTo>
                  <a:pt x="146018" y="2752204"/>
                  <a:pt x="146018" y="2742700"/>
                  <a:pt x="142852" y="2745861"/>
                </a:cubicBezTo>
                <a:cubicBezTo>
                  <a:pt x="138103" y="2747416"/>
                  <a:pt x="142852" y="2752204"/>
                  <a:pt x="138103" y="2752204"/>
                </a:cubicBezTo>
                <a:cubicBezTo>
                  <a:pt x="138103" y="2747416"/>
                  <a:pt x="138103" y="2742700"/>
                  <a:pt x="141269" y="2739572"/>
                </a:cubicBezTo>
                <a:cubicBezTo>
                  <a:pt x="139686" y="2727035"/>
                  <a:pt x="142852" y="2709547"/>
                  <a:pt x="144435" y="2698507"/>
                </a:cubicBezTo>
                <a:cubicBezTo>
                  <a:pt x="146018" y="2693761"/>
                  <a:pt x="141269" y="2690597"/>
                  <a:pt x="144435" y="2689015"/>
                </a:cubicBezTo>
                <a:cubicBezTo>
                  <a:pt x="144435" y="2690597"/>
                  <a:pt x="144435" y="2692180"/>
                  <a:pt x="146018" y="2692180"/>
                </a:cubicBezTo>
                <a:cubicBezTo>
                  <a:pt x="147601" y="2685854"/>
                  <a:pt x="146018" y="2679540"/>
                  <a:pt x="149184" y="2673227"/>
                </a:cubicBezTo>
                <a:cubicBezTo>
                  <a:pt x="150767" y="2668492"/>
                  <a:pt x="147601" y="2670070"/>
                  <a:pt x="147601" y="2666913"/>
                </a:cubicBezTo>
                <a:cubicBezTo>
                  <a:pt x="149184" y="2666913"/>
                  <a:pt x="147601" y="2663756"/>
                  <a:pt x="149184" y="2663756"/>
                </a:cubicBezTo>
                <a:cubicBezTo>
                  <a:pt x="147601" y="2657412"/>
                  <a:pt x="153932" y="2651124"/>
                  <a:pt x="149184" y="2647961"/>
                </a:cubicBezTo>
                <a:cubicBezTo>
                  <a:pt x="149184" y="2654255"/>
                  <a:pt x="142852" y="2657412"/>
                  <a:pt x="146018" y="2663756"/>
                </a:cubicBezTo>
                <a:cubicBezTo>
                  <a:pt x="144435" y="2663756"/>
                  <a:pt x="142852" y="2662177"/>
                  <a:pt x="142852" y="2663756"/>
                </a:cubicBezTo>
                <a:cubicBezTo>
                  <a:pt x="146018" y="2665336"/>
                  <a:pt x="141269" y="2666913"/>
                  <a:pt x="141269" y="2670070"/>
                </a:cubicBezTo>
                <a:cubicBezTo>
                  <a:pt x="142852" y="2676383"/>
                  <a:pt x="142852" y="2676383"/>
                  <a:pt x="142852" y="2684274"/>
                </a:cubicBezTo>
                <a:cubicBezTo>
                  <a:pt x="136520" y="2685854"/>
                  <a:pt x="133354" y="2695340"/>
                  <a:pt x="136520" y="2700071"/>
                </a:cubicBezTo>
                <a:cubicBezTo>
                  <a:pt x="134937" y="2698507"/>
                  <a:pt x="138103" y="2695340"/>
                  <a:pt x="138103" y="2698507"/>
                </a:cubicBezTo>
                <a:lnTo>
                  <a:pt x="135933" y="2703552"/>
                </a:lnTo>
                <a:lnTo>
                  <a:pt x="133552" y="2704819"/>
                </a:lnTo>
                <a:cubicBezTo>
                  <a:pt x="133354" y="2706004"/>
                  <a:pt x="133354" y="2707190"/>
                  <a:pt x="131771" y="2706402"/>
                </a:cubicBezTo>
                <a:cubicBezTo>
                  <a:pt x="133354" y="2711117"/>
                  <a:pt x="130188" y="2717477"/>
                  <a:pt x="134937" y="2720678"/>
                </a:cubicBezTo>
                <a:cubicBezTo>
                  <a:pt x="136520" y="2728560"/>
                  <a:pt x="133354" y="2730084"/>
                  <a:pt x="134937" y="2734880"/>
                </a:cubicBezTo>
                <a:cubicBezTo>
                  <a:pt x="133354" y="2736444"/>
                  <a:pt x="131771" y="2738007"/>
                  <a:pt x="131771" y="2741137"/>
                </a:cubicBezTo>
                <a:cubicBezTo>
                  <a:pt x="136520" y="2739572"/>
                  <a:pt x="133354" y="2747416"/>
                  <a:pt x="136520" y="2747416"/>
                </a:cubicBezTo>
                <a:cubicBezTo>
                  <a:pt x="133354" y="2749012"/>
                  <a:pt x="130188" y="2749012"/>
                  <a:pt x="130188" y="2752204"/>
                </a:cubicBezTo>
                <a:cubicBezTo>
                  <a:pt x="133354" y="2755396"/>
                  <a:pt x="128605" y="2763281"/>
                  <a:pt x="131771" y="2769564"/>
                </a:cubicBezTo>
                <a:cubicBezTo>
                  <a:pt x="130188" y="2774363"/>
                  <a:pt x="130188" y="2782250"/>
                  <a:pt x="127022" y="2785404"/>
                </a:cubicBezTo>
                <a:cubicBezTo>
                  <a:pt x="130188" y="2786980"/>
                  <a:pt x="123856" y="2791710"/>
                  <a:pt x="123856" y="2794864"/>
                </a:cubicBezTo>
                <a:cubicBezTo>
                  <a:pt x="123856" y="2798016"/>
                  <a:pt x="125439" y="2802746"/>
                  <a:pt x="123856" y="2805900"/>
                </a:cubicBezTo>
                <a:cubicBezTo>
                  <a:pt x="123856" y="2796440"/>
                  <a:pt x="119107" y="2812207"/>
                  <a:pt x="122273" y="2813783"/>
                </a:cubicBezTo>
                <a:cubicBezTo>
                  <a:pt x="123856" y="2812207"/>
                  <a:pt x="123856" y="2810630"/>
                  <a:pt x="125439" y="2810630"/>
                </a:cubicBezTo>
                <a:cubicBezTo>
                  <a:pt x="125439" y="2813783"/>
                  <a:pt x="125439" y="2816937"/>
                  <a:pt x="125439" y="2820092"/>
                </a:cubicBezTo>
                <a:cubicBezTo>
                  <a:pt x="123856" y="2818513"/>
                  <a:pt x="122273" y="2820092"/>
                  <a:pt x="120690" y="2820092"/>
                </a:cubicBezTo>
                <a:cubicBezTo>
                  <a:pt x="119107" y="2818513"/>
                  <a:pt x="123856" y="2816937"/>
                  <a:pt x="120690" y="2815360"/>
                </a:cubicBezTo>
                <a:cubicBezTo>
                  <a:pt x="117524" y="2818513"/>
                  <a:pt x="119107" y="2823246"/>
                  <a:pt x="115941" y="2824841"/>
                </a:cubicBezTo>
                <a:cubicBezTo>
                  <a:pt x="114359" y="2821673"/>
                  <a:pt x="117524" y="2815360"/>
                  <a:pt x="114359" y="2813783"/>
                </a:cubicBezTo>
                <a:cubicBezTo>
                  <a:pt x="112776" y="2818513"/>
                  <a:pt x="112776" y="2816937"/>
                  <a:pt x="111193" y="2821673"/>
                </a:cubicBezTo>
                <a:cubicBezTo>
                  <a:pt x="111193" y="2824841"/>
                  <a:pt x="114359" y="2823246"/>
                  <a:pt x="114359" y="2826452"/>
                </a:cubicBezTo>
                <a:cubicBezTo>
                  <a:pt x="108027" y="2827991"/>
                  <a:pt x="111193" y="2839049"/>
                  <a:pt x="106444" y="2843794"/>
                </a:cubicBezTo>
                <a:cubicBezTo>
                  <a:pt x="111193" y="2848548"/>
                  <a:pt x="104861" y="2858004"/>
                  <a:pt x="109610" y="2861155"/>
                </a:cubicBezTo>
                <a:cubicBezTo>
                  <a:pt x="106444" y="2861155"/>
                  <a:pt x="106444" y="2865878"/>
                  <a:pt x="106444" y="2870601"/>
                </a:cubicBezTo>
                <a:cubicBezTo>
                  <a:pt x="100112" y="2873749"/>
                  <a:pt x="95363" y="2884770"/>
                  <a:pt x="98529" y="2891067"/>
                </a:cubicBezTo>
                <a:cubicBezTo>
                  <a:pt x="98529" y="2887919"/>
                  <a:pt x="98529" y="2883196"/>
                  <a:pt x="101695" y="2881621"/>
                </a:cubicBezTo>
                <a:cubicBezTo>
                  <a:pt x="101695" y="2883196"/>
                  <a:pt x="103278" y="2883196"/>
                  <a:pt x="103278" y="2884770"/>
                </a:cubicBezTo>
                <a:cubicBezTo>
                  <a:pt x="106444" y="2891067"/>
                  <a:pt x="95363" y="2889493"/>
                  <a:pt x="100112" y="2894217"/>
                </a:cubicBezTo>
                <a:cubicBezTo>
                  <a:pt x="100112" y="2891067"/>
                  <a:pt x="101695" y="2891067"/>
                  <a:pt x="104861" y="2892642"/>
                </a:cubicBezTo>
                <a:cubicBezTo>
                  <a:pt x="100112" y="2900515"/>
                  <a:pt x="98529" y="2909961"/>
                  <a:pt x="100112" y="2921022"/>
                </a:cubicBezTo>
                <a:cubicBezTo>
                  <a:pt x="98529" y="2924184"/>
                  <a:pt x="98529" y="2927345"/>
                  <a:pt x="96946" y="2930507"/>
                </a:cubicBezTo>
                <a:cubicBezTo>
                  <a:pt x="96946" y="2933669"/>
                  <a:pt x="96946" y="2935250"/>
                  <a:pt x="96946" y="2938412"/>
                </a:cubicBezTo>
                <a:cubicBezTo>
                  <a:pt x="92197" y="2949478"/>
                  <a:pt x="96946" y="2965286"/>
                  <a:pt x="93780" y="2979514"/>
                </a:cubicBezTo>
                <a:cubicBezTo>
                  <a:pt x="96946" y="2990580"/>
                  <a:pt x="90614" y="2995323"/>
                  <a:pt x="92197" y="3007970"/>
                </a:cubicBezTo>
                <a:cubicBezTo>
                  <a:pt x="89031" y="3011133"/>
                  <a:pt x="92197" y="3014294"/>
                  <a:pt x="85865" y="3015875"/>
                </a:cubicBezTo>
                <a:cubicBezTo>
                  <a:pt x="87448" y="3006390"/>
                  <a:pt x="89031" y="3001647"/>
                  <a:pt x="90614" y="2993742"/>
                </a:cubicBezTo>
                <a:cubicBezTo>
                  <a:pt x="89031" y="2992162"/>
                  <a:pt x="90614" y="2989000"/>
                  <a:pt x="87448" y="2987419"/>
                </a:cubicBezTo>
                <a:cubicBezTo>
                  <a:pt x="87448" y="2990580"/>
                  <a:pt x="85865" y="2993742"/>
                  <a:pt x="82699" y="2993742"/>
                </a:cubicBezTo>
                <a:cubicBezTo>
                  <a:pt x="82699" y="2987419"/>
                  <a:pt x="87448" y="2979514"/>
                  <a:pt x="85865" y="2976353"/>
                </a:cubicBezTo>
                <a:cubicBezTo>
                  <a:pt x="81116" y="2979514"/>
                  <a:pt x="82699" y="2987419"/>
                  <a:pt x="76368" y="2989000"/>
                </a:cubicBezTo>
                <a:cubicBezTo>
                  <a:pt x="77951" y="2984257"/>
                  <a:pt x="74785" y="2982676"/>
                  <a:pt x="74785" y="2979514"/>
                </a:cubicBezTo>
                <a:cubicBezTo>
                  <a:pt x="76368" y="2970029"/>
                  <a:pt x="74785" y="2965286"/>
                  <a:pt x="77951" y="2954220"/>
                </a:cubicBezTo>
                <a:cubicBezTo>
                  <a:pt x="81116" y="2955801"/>
                  <a:pt x="77951" y="2949478"/>
                  <a:pt x="82699" y="2951058"/>
                </a:cubicBezTo>
                <a:cubicBezTo>
                  <a:pt x="84282" y="2932088"/>
                  <a:pt x="92197" y="2911540"/>
                  <a:pt x="90614" y="2892642"/>
                </a:cubicBezTo>
                <a:cubicBezTo>
                  <a:pt x="87448" y="2894217"/>
                  <a:pt x="90614" y="2900515"/>
                  <a:pt x="87448" y="2902095"/>
                </a:cubicBezTo>
                <a:cubicBezTo>
                  <a:pt x="82699" y="2894217"/>
                  <a:pt x="92197" y="2881621"/>
                  <a:pt x="81116" y="2880047"/>
                </a:cubicBezTo>
                <a:cubicBezTo>
                  <a:pt x="79534" y="2883196"/>
                  <a:pt x="82699" y="2883196"/>
                  <a:pt x="82699" y="2887919"/>
                </a:cubicBezTo>
                <a:cubicBezTo>
                  <a:pt x="81116" y="2889493"/>
                  <a:pt x="81116" y="2891067"/>
                  <a:pt x="81116" y="2894217"/>
                </a:cubicBezTo>
                <a:cubicBezTo>
                  <a:pt x="79534" y="2895790"/>
                  <a:pt x="77951" y="2898939"/>
                  <a:pt x="76368" y="2900515"/>
                </a:cubicBezTo>
                <a:cubicBezTo>
                  <a:pt x="70036" y="2898939"/>
                  <a:pt x="74785" y="2889493"/>
                  <a:pt x="71619" y="2884770"/>
                </a:cubicBezTo>
                <a:cubicBezTo>
                  <a:pt x="70036" y="2886344"/>
                  <a:pt x="70036" y="2887919"/>
                  <a:pt x="68453" y="2887919"/>
                </a:cubicBezTo>
                <a:cubicBezTo>
                  <a:pt x="66870" y="2887919"/>
                  <a:pt x="66870" y="2886344"/>
                  <a:pt x="65287" y="2884770"/>
                </a:cubicBezTo>
                <a:cubicBezTo>
                  <a:pt x="65287" y="2880047"/>
                  <a:pt x="66870" y="2875324"/>
                  <a:pt x="66870" y="2870601"/>
                </a:cubicBezTo>
                <a:cubicBezTo>
                  <a:pt x="76368" y="2872175"/>
                  <a:pt x="82699" y="2878472"/>
                  <a:pt x="92197" y="2880047"/>
                </a:cubicBezTo>
                <a:cubicBezTo>
                  <a:pt x="90614" y="2872175"/>
                  <a:pt x="81116" y="2875324"/>
                  <a:pt x="76368" y="2870601"/>
                </a:cubicBezTo>
                <a:cubicBezTo>
                  <a:pt x="73202" y="2869026"/>
                  <a:pt x="70036" y="2867451"/>
                  <a:pt x="66870" y="2865878"/>
                </a:cubicBezTo>
                <a:cubicBezTo>
                  <a:pt x="73202" y="2846964"/>
                  <a:pt x="73202" y="2820092"/>
                  <a:pt x="79534" y="2798016"/>
                </a:cubicBezTo>
                <a:cubicBezTo>
                  <a:pt x="84282" y="2758588"/>
                  <a:pt x="89031" y="2719077"/>
                  <a:pt x="93780" y="2679540"/>
                </a:cubicBezTo>
                <a:cubicBezTo>
                  <a:pt x="89031" y="2665336"/>
                  <a:pt x="98529" y="2652680"/>
                  <a:pt x="96946" y="2636878"/>
                </a:cubicBezTo>
                <a:cubicBezTo>
                  <a:pt x="101695" y="2625797"/>
                  <a:pt x="98529" y="2606863"/>
                  <a:pt x="101695" y="2595786"/>
                </a:cubicBezTo>
                <a:cubicBezTo>
                  <a:pt x="100112" y="2587868"/>
                  <a:pt x="104861" y="2575266"/>
                  <a:pt x="104861" y="2562603"/>
                </a:cubicBezTo>
                <a:cubicBezTo>
                  <a:pt x="106444" y="2548374"/>
                  <a:pt x="106444" y="2535725"/>
                  <a:pt x="106444" y="2523142"/>
                </a:cubicBezTo>
                <a:cubicBezTo>
                  <a:pt x="109610" y="2519952"/>
                  <a:pt x="108027" y="2515187"/>
                  <a:pt x="108027" y="2510464"/>
                </a:cubicBezTo>
                <a:cubicBezTo>
                  <a:pt x="109610" y="2507232"/>
                  <a:pt x="109610" y="2505668"/>
                  <a:pt x="111193" y="2502557"/>
                </a:cubicBezTo>
                <a:cubicBezTo>
                  <a:pt x="106444" y="2493061"/>
                  <a:pt x="112776" y="2493061"/>
                  <a:pt x="109610" y="2483583"/>
                </a:cubicBezTo>
                <a:cubicBezTo>
                  <a:pt x="115941" y="2475679"/>
                  <a:pt x="112776" y="2459857"/>
                  <a:pt x="112776" y="2448781"/>
                </a:cubicBezTo>
                <a:cubicBezTo>
                  <a:pt x="114359" y="2445616"/>
                  <a:pt x="115941" y="2442451"/>
                  <a:pt x="115941" y="2439287"/>
                </a:cubicBezTo>
                <a:cubicBezTo>
                  <a:pt x="114359" y="2439287"/>
                  <a:pt x="112776" y="2439287"/>
                  <a:pt x="112776" y="2437705"/>
                </a:cubicBezTo>
                <a:cubicBezTo>
                  <a:pt x="112776" y="2434540"/>
                  <a:pt x="112776" y="2432958"/>
                  <a:pt x="111193" y="2431376"/>
                </a:cubicBezTo>
                <a:cubicBezTo>
                  <a:pt x="115941" y="2425047"/>
                  <a:pt x="111193" y="2417135"/>
                  <a:pt x="115941" y="2409232"/>
                </a:cubicBezTo>
                <a:cubicBezTo>
                  <a:pt x="111193" y="2409232"/>
                  <a:pt x="114359" y="2406071"/>
                  <a:pt x="112776" y="2402918"/>
                </a:cubicBezTo>
                <a:cubicBezTo>
                  <a:pt x="114359" y="2399764"/>
                  <a:pt x="112776" y="2388685"/>
                  <a:pt x="111193" y="2385521"/>
                </a:cubicBezTo>
                <a:cubicBezTo>
                  <a:pt x="114359" y="2379220"/>
                  <a:pt x="112776" y="2372875"/>
                  <a:pt x="114359" y="2366512"/>
                </a:cubicBezTo>
                <a:cubicBezTo>
                  <a:pt x="114359" y="2364941"/>
                  <a:pt x="112776" y="2363371"/>
                  <a:pt x="111193" y="2361800"/>
                </a:cubicBezTo>
                <a:cubicBezTo>
                  <a:pt x="114359" y="2363371"/>
                  <a:pt x="112776" y="2358658"/>
                  <a:pt x="115941" y="2358658"/>
                </a:cubicBezTo>
                <a:cubicBezTo>
                  <a:pt x="111193" y="2349202"/>
                  <a:pt x="119107" y="2341335"/>
                  <a:pt x="114359" y="2334865"/>
                </a:cubicBezTo>
                <a:cubicBezTo>
                  <a:pt x="117524" y="2320718"/>
                  <a:pt x="115941" y="2306501"/>
                  <a:pt x="114359" y="2295395"/>
                </a:cubicBezTo>
                <a:cubicBezTo>
                  <a:pt x="111193" y="2298568"/>
                  <a:pt x="112776" y="2303327"/>
                  <a:pt x="109610" y="2306501"/>
                </a:cubicBezTo>
                <a:cubicBezTo>
                  <a:pt x="104861" y="2301741"/>
                  <a:pt x="109610" y="2293808"/>
                  <a:pt x="104861" y="2287462"/>
                </a:cubicBezTo>
                <a:cubicBezTo>
                  <a:pt x="104861" y="2292221"/>
                  <a:pt x="103278" y="2290635"/>
                  <a:pt x="100112" y="2290635"/>
                </a:cubicBezTo>
                <a:cubicBezTo>
                  <a:pt x="98529" y="2298568"/>
                  <a:pt x="96946" y="2303327"/>
                  <a:pt x="98529" y="2311261"/>
                </a:cubicBezTo>
                <a:cubicBezTo>
                  <a:pt x="95363" y="2311261"/>
                  <a:pt x="96946" y="2314422"/>
                  <a:pt x="95363" y="2315991"/>
                </a:cubicBezTo>
                <a:cubicBezTo>
                  <a:pt x="96946" y="2323890"/>
                  <a:pt x="95363" y="2336527"/>
                  <a:pt x="93780" y="2349202"/>
                </a:cubicBezTo>
                <a:cubicBezTo>
                  <a:pt x="93780" y="2349202"/>
                  <a:pt x="95363" y="2349202"/>
                  <a:pt x="95363" y="2349202"/>
                </a:cubicBezTo>
                <a:cubicBezTo>
                  <a:pt x="93780" y="2350762"/>
                  <a:pt x="93780" y="2352359"/>
                  <a:pt x="93780" y="2353946"/>
                </a:cubicBezTo>
                <a:cubicBezTo>
                  <a:pt x="93780" y="2366512"/>
                  <a:pt x="92197" y="2374472"/>
                  <a:pt x="92197" y="2390267"/>
                </a:cubicBezTo>
                <a:cubicBezTo>
                  <a:pt x="89031" y="2395010"/>
                  <a:pt x="85865" y="2406071"/>
                  <a:pt x="87448" y="2410812"/>
                </a:cubicBezTo>
                <a:cubicBezTo>
                  <a:pt x="85865" y="2413974"/>
                  <a:pt x="85865" y="2409232"/>
                  <a:pt x="84282" y="2412391"/>
                </a:cubicBezTo>
                <a:cubicBezTo>
                  <a:pt x="87448" y="2413974"/>
                  <a:pt x="84282" y="2418717"/>
                  <a:pt x="82699" y="2420300"/>
                </a:cubicBezTo>
                <a:cubicBezTo>
                  <a:pt x="82699" y="2418717"/>
                  <a:pt x="82699" y="2417135"/>
                  <a:pt x="82699" y="2417135"/>
                </a:cubicBezTo>
                <a:cubicBezTo>
                  <a:pt x="84282" y="2412391"/>
                  <a:pt x="82699" y="2410812"/>
                  <a:pt x="81116" y="2406071"/>
                </a:cubicBezTo>
                <a:cubicBezTo>
                  <a:pt x="81116" y="2404486"/>
                  <a:pt x="82699" y="2402918"/>
                  <a:pt x="82699" y="2401338"/>
                </a:cubicBezTo>
                <a:cubicBezTo>
                  <a:pt x="82699" y="2393428"/>
                  <a:pt x="84282" y="2388685"/>
                  <a:pt x="84282" y="2379220"/>
                </a:cubicBezTo>
                <a:cubicBezTo>
                  <a:pt x="84282" y="2377643"/>
                  <a:pt x="85865" y="2377643"/>
                  <a:pt x="84282" y="2376067"/>
                </a:cubicBezTo>
                <a:cubicBezTo>
                  <a:pt x="84282" y="2374472"/>
                  <a:pt x="84282" y="2372875"/>
                  <a:pt x="84282" y="2371280"/>
                </a:cubicBezTo>
                <a:lnTo>
                  <a:pt x="84282" y="2368088"/>
                </a:lnTo>
                <a:cubicBezTo>
                  <a:pt x="84282" y="2372875"/>
                  <a:pt x="81116" y="2374472"/>
                  <a:pt x="79534" y="2371280"/>
                </a:cubicBezTo>
                <a:cubicBezTo>
                  <a:pt x="79534" y="2382420"/>
                  <a:pt x="76368" y="2396580"/>
                  <a:pt x="77951" y="2410812"/>
                </a:cubicBezTo>
                <a:cubicBezTo>
                  <a:pt x="74785" y="2415556"/>
                  <a:pt x="74785" y="2425047"/>
                  <a:pt x="74785" y="2431376"/>
                </a:cubicBezTo>
                <a:cubicBezTo>
                  <a:pt x="71619" y="2431376"/>
                  <a:pt x="71619" y="2434540"/>
                  <a:pt x="70036" y="2436123"/>
                </a:cubicBezTo>
                <a:cubicBezTo>
                  <a:pt x="71619" y="2450363"/>
                  <a:pt x="63704" y="2469351"/>
                  <a:pt x="66870" y="2483583"/>
                </a:cubicBezTo>
                <a:cubicBezTo>
                  <a:pt x="62121" y="2496215"/>
                  <a:pt x="65287" y="2507232"/>
                  <a:pt x="60538" y="2521535"/>
                </a:cubicBezTo>
                <a:cubicBezTo>
                  <a:pt x="62121" y="2521535"/>
                  <a:pt x="63704" y="2521535"/>
                  <a:pt x="63704" y="2523142"/>
                </a:cubicBezTo>
                <a:cubicBezTo>
                  <a:pt x="60538" y="2524698"/>
                  <a:pt x="60538" y="2527792"/>
                  <a:pt x="63704" y="2530950"/>
                </a:cubicBezTo>
                <a:cubicBezTo>
                  <a:pt x="62121" y="2530950"/>
                  <a:pt x="62121" y="2530950"/>
                  <a:pt x="60538" y="2530950"/>
                </a:cubicBezTo>
                <a:cubicBezTo>
                  <a:pt x="62121" y="2537315"/>
                  <a:pt x="58955" y="2540453"/>
                  <a:pt x="57372" y="2545210"/>
                </a:cubicBezTo>
                <a:cubicBezTo>
                  <a:pt x="62121" y="2548374"/>
                  <a:pt x="57372" y="2551546"/>
                  <a:pt x="62121" y="2553127"/>
                </a:cubicBezTo>
                <a:cubicBezTo>
                  <a:pt x="60538" y="2554708"/>
                  <a:pt x="60538" y="2557853"/>
                  <a:pt x="57372" y="2557853"/>
                </a:cubicBezTo>
                <a:cubicBezTo>
                  <a:pt x="57372" y="2559451"/>
                  <a:pt x="57372" y="2559451"/>
                  <a:pt x="57372" y="2561049"/>
                </a:cubicBezTo>
                <a:cubicBezTo>
                  <a:pt x="55789" y="2557853"/>
                  <a:pt x="55789" y="2561049"/>
                  <a:pt x="54206" y="2564189"/>
                </a:cubicBezTo>
                <a:cubicBezTo>
                  <a:pt x="58955" y="2564189"/>
                  <a:pt x="55789" y="2568934"/>
                  <a:pt x="55789" y="2570520"/>
                </a:cubicBezTo>
                <a:cubicBezTo>
                  <a:pt x="55789" y="2570520"/>
                  <a:pt x="58955" y="2570520"/>
                  <a:pt x="58955" y="2572101"/>
                </a:cubicBezTo>
                <a:cubicBezTo>
                  <a:pt x="58955" y="2572101"/>
                  <a:pt x="57372" y="2576851"/>
                  <a:pt x="57372" y="2576851"/>
                </a:cubicBezTo>
                <a:cubicBezTo>
                  <a:pt x="55789" y="2583119"/>
                  <a:pt x="54206" y="2584656"/>
                  <a:pt x="51040" y="2586274"/>
                </a:cubicBezTo>
                <a:cubicBezTo>
                  <a:pt x="52623" y="2592624"/>
                  <a:pt x="57372" y="2603694"/>
                  <a:pt x="52623" y="2608436"/>
                </a:cubicBezTo>
                <a:cubicBezTo>
                  <a:pt x="60538" y="2608436"/>
                  <a:pt x="51040" y="2614753"/>
                  <a:pt x="55789" y="2616336"/>
                </a:cubicBezTo>
                <a:cubicBezTo>
                  <a:pt x="55789" y="2619501"/>
                  <a:pt x="51040" y="2616336"/>
                  <a:pt x="49457" y="2619501"/>
                </a:cubicBezTo>
                <a:cubicBezTo>
                  <a:pt x="54206" y="2624232"/>
                  <a:pt x="49457" y="2632150"/>
                  <a:pt x="51040" y="2638460"/>
                </a:cubicBezTo>
                <a:cubicBezTo>
                  <a:pt x="49457" y="2638460"/>
                  <a:pt x="47874" y="2636878"/>
                  <a:pt x="47874" y="2638460"/>
                </a:cubicBezTo>
                <a:cubicBezTo>
                  <a:pt x="49457" y="2640029"/>
                  <a:pt x="51040" y="2643218"/>
                  <a:pt x="51040" y="2647961"/>
                </a:cubicBezTo>
                <a:cubicBezTo>
                  <a:pt x="47874" y="2654255"/>
                  <a:pt x="47874" y="2663756"/>
                  <a:pt x="44708" y="2670070"/>
                </a:cubicBezTo>
                <a:cubicBezTo>
                  <a:pt x="44708" y="2671649"/>
                  <a:pt x="46291" y="2671649"/>
                  <a:pt x="46291" y="2673227"/>
                </a:cubicBezTo>
                <a:cubicBezTo>
                  <a:pt x="41543" y="2671649"/>
                  <a:pt x="38377" y="2674806"/>
                  <a:pt x="33628" y="2674806"/>
                </a:cubicBezTo>
                <a:cubicBezTo>
                  <a:pt x="33628" y="2671649"/>
                  <a:pt x="32045" y="2666913"/>
                  <a:pt x="30462" y="2665336"/>
                </a:cubicBezTo>
                <a:cubicBezTo>
                  <a:pt x="36794" y="2662177"/>
                  <a:pt x="39960" y="2655837"/>
                  <a:pt x="47874" y="2655837"/>
                </a:cubicBezTo>
                <a:cubicBezTo>
                  <a:pt x="47874" y="2647961"/>
                  <a:pt x="41543" y="2646361"/>
                  <a:pt x="39960" y="2640029"/>
                </a:cubicBezTo>
                <a:cubicBezTo>
                  <a:pt x="38377" y="2630577"/>
                  <a:pt x="46291" y="2629021"/>
                  <a:pt x="46291" y="2621077"/>
                </a:cubicBezTo>
                <a:cubicBezTo>
                  <a:pt x="44708" y="2613178"/>
                  <a:pt x="43126" y="2605271"/>
                  <a:pt x="38377" y="2602112"/>
                </a:cubicBezTo>
                <a:cubicBezTo>
                  <a:pt x="38377" y="2600531"/>
                  <a:pt x="38377" y="2598951"/>
                  <a:pt x="39960" y="2598951"/>
                </a:cubicBezTo>
                <a:cubicBezTo>
                  <a:pt x="39960" y="2597372"/>
                  <a:pt x="39960" y="2597372"/>
                  <a:pt x="39960" y="2597372"/>
                </a:cubicBezTo>
                <a:cubicBezTo>
                  <a:pt x="39960" y="2597372"/>
                  <a:pt x="41543" y="2595786"/>
                  <a:pt x="39960" y="2594206"/>
                </a:cubicBezTo>
                <a:cubicBezTo>
                  <a:pt x="41543" y="2591041"/>
                  <a:pt x="41543" y="2589455"/>
                  <a:pt x="39960" y="2589455"/>
                </a:cubicBezTo>
                <a:cubicBezTo>
                  <a:pt x="41543" y="2580045"/>
                  <a:pt x="41543" y="2575266"/>
                  <a:pt x="44708" y="2564189"/>
                </a:cubicBezTo>
                <a:cubicBezTo>
                  <a:pt x="43126" y="2561049"/>
                  <a:pt x="43126" y="2557853"/>
                  <a:pt x="43126" y="2554708"/>
                </a:cubicBezTo>
                <a:cubicBezTo>
                  <a:pt x="46291" y="2549960"/>
                  <a:pt x="44708" y="2542056"/>
                  <a:pt x="47874" y="2535725"/>
                </a:cubicBezTo>
                <a:cubicBezTo>
                  <a:pt x="46291" y="2534128"/>
                  <a:pt x="44708" y="2532554"/>
                  <a:pt x="46291" y="2530950"/>
                </a:cubicBezTo>
                <a:cubicBezTo>
                  <a:pt x="49457" y="2524698"/>
                  <a:pt x="47874" y="2519952"/>
                  <a:pt x="46291" y="2513594"/>
                </a:cubicBezTo>
                <a:cubicBezTo>
                  <a:pt x="47874" y="2513594"/>
                  <a:pt x="47874" y="2513594"/>
                  <a:pt x="49457" y="2512022"/>
                </a:cubicBezTo>
                <a:cubicBezTo>
                  <a:pt x="46291" y="2508861"/>
                  <a:pt x="49457" y="2504113"/>
                  <a:pt x="51040" y="2499390"/>
                </a:cubicBezTo>
                <a:cubicBezTo>
                  <a:pt x="49457" y="2480419"/>
                  <a:pt x="55789" y="2464603"/>
                  <a:pt x="57372" y="2445616"/>
                </a:cubicBezTo>
                <a:cubicBezTo>
                  <a:pt x="54206" y="2439287"/>
                  <a:pt x="57372" y="2434540"/>
                  <a:pt x="57372" y="2431376"/>
                </a:cubicBezTo>
                <a:cubicBezTo>
                  <a:pt x="52623" y="2437705"/>
                  <a:pt x="55789" y="2451946"/>
                  <a:pt x="49457" y="2455110"/>
                </a:cubicBezTo>
                <a:cubicBezTo>
                  <a:pt x="51040" y="2455110"/>
                  <a:pt x="52623" y="2455110"/>
                  <a:pt x="52623" y="2456692"/>
                </a:cubicBezTo>
                <a:cubicBezTo>
                  <a:pt x="51040" y="2461439"/>
                  <a:pt x="46291" y="2463021"/>
                  <a:pt x="47874" y="2469351"/>
                </a:cubicBezTo>
                <a:cubicBezTo>
                  <a:pt x="47874" y="2469351"/>
                  <a:pt x="46291" y="2469351"/>
                  <a:pt x="46291" y="2469351"/>
                </a:cubicBezTo>
                <a:lnTo>
                  <a:pt x="45969" y="2472408"/>
                </a:lnTo>
                <a:lnTo>
                  <a:pt x="41543" y="2470933"/>
                </a:lnTo>
                <a:cubicBezTo>
                  <a:pt x="43126" y="2466186"/>
                  <a:pt x="44708" y="2461439"/>
                  <a:pt x="39960" y="2459857"/>
                </a:cubicBezTo>
                <a:cubicBezTo>
                  <a:pt x="38377" y="2461439"/>
                  <a:pt x="39960" y="2464603"/>
                  <a:pt x="35211" y="2464603"/>
                </a:cubicBezTo>
                <a:cubicBezTo>
                  <a:pt x="35211" y="2463021"/>
                  <a:pt x="33628" y="2463021"/>
                  <a:pt x="33628" y="2461439"/>
                </a:cubicBezTo>
                <a:cubicBezTo>
                  <a:pt x="33628" y="2461439"/>
                  <a:pt x="33628" y="2461439"/>
                  <a:pt x="38377" y="2461439"/>
                </a:cubicBezTo>
                <a:cubicBezTo>
                  <a:pt x="36794" y="2458274"/>
                  <a:pt x="35211" y="2455110"/>
                  <a:pt x="35211" y="2450363"/>
                </a:cubicBezTo>
                <a:cubicBezTo>
                  <a:pt x="35211" y="2450363"/>
                  <a:pt x="36794" y="2448781"/>
                  <a:pt x="36794" y="2447199"/>
                </a:cubicBezTo>
                <a:cubicBezTo>
                  <a:pt x="35211" y="2445616"/>
                  <a:pt x="35211" y="2447199"/>
                  <a:pt x="33628" y="2447199"/>
                </a:cubicBezTo>
                <a:cubicBezTo>
                  <a:pt x="33628" y="2447199"/>
                  <a:pt x="33628" y="2445616"/>
                  <a:pt x="32045" y="2444034"/>
                </a:cubicBezTo>
                <a:cubicBezTo>
                  <a:pt x="33628" y="2440869"/>
                  <a:pt x="32045" y="2437705"/>
                  <a:pt x="32045" y="2434540"/>
                </a:cubicBezTo>
                <a:cubicBezTo>
                  <a:pt x="33628" y="2434540"/>
                  <a:pt x="33628" y="2434540"/>
                  <a:pt x="33628" y="2434540"/>
                </a:cubicBezTo>
                <a:cubicBezTo>
                  <a:pt x="33628" y="2434540"/>
                  <a:pt x="32045" y="2432958"/>
                  <a:pt x="32045" y="2432958"/>
                </a:cubicBezTo>
                <a:cubicBezTo>
                  <a:pt x="32045" y="2428212"/>
                  <a:pt x="32045" y="2425047"/>
                  <a:pt x="36794" y="2421882"/>
                </a:cubicBezTo>
                <a:cubicBezTo>
                  <a:pt x="35211" y="2423464"/>
                  <a:pt x="41543" y="2423464"/>
                  <a:pt x="39960" y="2420300"/>
                </a:cubicBezTo>
                <a:cubicBezTo>
                  <a:pt x="38377" y="2418717"/>
                  <a:pt x="36794" y="2418717"/>
                  <a:pt x="35211" y="2420300"/>
                </a:cubicBezTo>
                <a:cubicBezTo>
                  <a:pt x="35211" y="2418717"/>
                  <a:pt x="33628" y="2418717"/>
                  <a:pt x="33628" y="2418717"/>
                </a:cubicBezTo>
                <a:cubicBezTo>
                  <a:pt x="35211" y="2417135"/>
                  <a:pt x="33628" y="2413974"/>
                  <a:pt x="32045" y="2413974"/>
                </a:cubicBezTo>
                <a:cubicBezTo>
                  <a:pt x="33628" y="2413974"/>
                  <a:pt x="35211" y="2413974"/>
                  <a:pt x="35211" y="2410812"/>
                </a:cubicBezTo>
                <a:cubicBezTo>
                  <a:pt x="33628" y="2409232"/>
                  <a:pt x="33628" y="2409232"/>
                  <a:pt x="32045" y="2410812"/>
                </a:cubicBezTo>
                <a:cubicBezTo>
                  <a:pt x="32045" y="2407659"/>
                  <a:pt x="33628" y="2406071"/>
                  <a:pt x="33628" y="2402918"/>
                </a:cubicBezTo>
                <a:cubicBezTo>
                  <a:pt x="28879" y="2398151"/>
                  <a:pt x="27296" y="2395010"/>
                  <a:pt x="33628" y="2390267"/>
                </a:cubicBezTo>
                <a:cubicBezTo>
                  <a:pt x="33628" y="2391846"/>
                  <a:pt x="33628" y="2395010"/>
                  <a:pt x="35211" y="2395010"/>
                </a:cubicBezTo>
                <a:cubicBezTo>
                  <a:pt x="43126" y="2387085"/>
                  <a:pt x="25713" y="2383996"/>
                  <a:pt x="39960" y="2382420"/>
                </a:cubicBezTo>
                <a:cubicBezTo>
                  <a:pt x="39960" y="2372875"/>
                  <a:pt x="30462" y="2372875"/>
                  <a:pt x="30462" y="2363371"/>
                </a:cubicBezTo>
                <a:cubicBezTo>
                  <a:pt x="30462" y="2360228"/>
                  <a:pt x="35211" y="2357088"/>
                  <a:pt x="30462" y="2355517"/>
                </a:cubicBezTo>
                <a:cubicBezTo>
                  <a:pt x="30462" y="2357088"/>
                  <a:pt x="30462" y="2360228"/>
                  <a:pt x="28879" y="2360228"/>
                </a:cubicBezTo>
                <a:cubicBezTo>
                  <a:pt x="28879" y="2357088"/>
                  <a:pt x="27296" y="2355517"/>
                  <a:pt x="25713" y="2352359"/>
                </a:cubicBezTo>
                <a:cubicBezTo>
                  <a:pt x="33628" y="2345998"/>
                  <a:pt x="57372" y="2327049"/>
                  <a:pt x="38377" y="2315991"/>
                </a:cubicBezTo>
                <a:cubicBezTo>
                  <a:pt x="36794" y="2322331"/>
                  <a:pt x="46291" y="2327049"/>
                  <a:pt x="39960" y="2328632"/>
                </a:cubicBezTo>
                <a:cubicBezTo>
                  <a:pt x="35211" y="2328632"/>
                  <a:pt x="35211" y="2322331"/>
                  <a:pt x="35211" y="2315991"/>
                </a:cubicBezTo>
                <a:cubicBezTo>
                  <a:pt x="35211" y="2315991"/>
                  <a:pt x="35211" y="2315991"/>
                  <a:pt x="30462" y="2315991"/>
                </a:cubicBezTo>
                <a:cubicBezTo>
                  <a:pt x="19381" y="2314422"/>
                  <a:pt x="33628" y="2322331"/>
                  <a:pt x="25713" y="2323890"/>
                </a:cubicBezTo>
                <a:cubicBezTo>
                  <a:pt x="24130" y="2317540"/>
                  <a:pt x="20964" y="2314422"/>
                  <a:pt x="20964" y="2306501"/>
                </a:cubicBezTo>
                <a:cubicBezTo>
                  <a:pt x="28879" y="2309674"/>
                  <a:pt x="22547" y="2298568"/>
                  <a:pt x="30462" y="2301741"/>
                </a:cubicBezTo>
                <a:cubicBezTo>
                  <a:pt x="32045" y="2295395"/>
                  <a:pt x="27296" y="2295395"/>
                  <a:pt x="25713" y="2293808"/>
                </a:cubicBezTo>
                <a:cubicBezTo>
                  <a:pt x="24130" y="2289048"/>
                  <a:pt x="28879" y="2287462"/>
                  <a:pt x="25713" y="2285875"/>
                </a:cubicBezTo>
                <a:cubicBezTo>
                  <a:pt x="24130" y="2292221"/>
                  <a:pt x="17798" y="2285875"/>
                  <a:pt x="20964" y="2281115"/>
                </a:cubicBezTo>
                <a:cubicBezTo>
                  <a:pt x="30462" y="2289048"/>
                  <a:pt x="36794" y="2274769"/>
                  <a:pt x="43126" y="2271596"/>
                </a:cubicBezTo>
                <a:cubicBezTo>
                  <a:pt x="39960" y="2271596"/>
                  <a:pt x="38377" y="2271596"/>
                  <a:pt x="35211" y="2273183"/>
                </a:cubicBezTo>
                <a:cubicBezTo>
                  <a:pt x="38377" y="2265249"/>
                  <a:pt x="36794" y="2266837"/>
                  <a:pt x="33628" y="2260492"/>
                </a:cubicBezTo>
                <a:cubicBezTo>
                  <a:pt x="38377" y="2266837"/>
                  <a:pt x="38377" y="2260492"/>
                  <a:pt x="43126" y="2258919"/>
                </a:cubicBezTo>
                <a:cubicBezTo>
                  <a:pt x="41543" y="2243175"/>
                  <a:pt x="17798" y="2252621"/>
                  <a:pt x="25713" y="2236877"/>
                </a:cubicBezTo>
                <a:cubicBezTo>
                  <a:pt x="24130" y="2243175"/>
                  <a:pt x="30462" y="2241600"/>
                  <a:pt x="33628" y="2244749"/>
                </a:cubicBezTo>
                <a:cubicBezTo>
                  <a:pt x="36794" y="2232154"/>
                  <a:pt x="25713" y="2235303"/>
                  <a:pt x="25713" y="2227431"/>
                </a:cubicBezTo>
                <a:cubicBezTo>
                  <a:pt x="36794" y="2221133"/>
                  <a:pt x="35211" y="2240026"/>
                  <a:pt x="39960" y="2232154"/>
                </a:cubicBezTo>
                <a:cubicBezTo>
                  <a:pt x="35211" y="2229006"/>
                  <a:pt x="36794" y="2213262"/>
                  <a:pt x="46291" y="2216410"/>
                </a:cubicBezTo>
                <a:cubicBezTo>
                  <a:pt x="39960" y="2202240"/>
                  <a:pt x="41543" y="2195943"/>
                  <a:pt x="46291" y="2180201"/>
                </a:cubicBezTo>
                <a:cubicBezTo>
                  <a:pt x="39960" y="2178625"/>
                  <a:pt x="36794" y="2180201"/>
                  <a:pt x="33628" y="2181774"/>
                </a:cubicBezTo>
                <a:cubicBezTo>
                  <a:pt x="38377" y="2178625"/>
                  <a:pt x="32045" y="2175477"/>
                  <a:pt x="33628" y="2167605"/>
                </a:cubicBezTo>
                <a:cubicBezTo>
                  <a:pt x="36794" y="2166031"/>
                  <a:pt x="39960" y="2164457"/>
                  <a:pt x="46291" y="2164457"/>
                </a:cubicBezTo>
                <a:cubicBezTo>
                  <a:pt x="41543" y="2153436"/>
                  <a:pt x="49457" y="2143870"/>
                  <a:pt x="46291" y="2135942"/>
                </a:cubicBezTo>
                <a:cubicBezTo>
                  <a:pt x="32045" y="2137402"/>
                  <a:pt x="27296" y="2132835"/>
                  <a:pt x="16215" y="2137402"/>
                </a:cubicBezTo>
                <a:cubicBezTo>
                  <a:pt x="17798" y="2129677"/>
                  <a:pt x="8300" y="2132835"/>
                  <a:pt x="11466" y="2124917"/>
                </a:cubicBezTo>
                <a:cubicBezTo>
                  <a:pt x="20964" y="2126504"/>
                  <a:pt x="25713" y="2123331"/>
                  <a:pt x="30462" y="2120159"/>
                </a:cubicBezTo>
                <a:cubicBezTo>
                  <a:pt x="32045" y="2129677"/>
                  <a:pt x="38377" y="2118571"/>
                  <a:pt x="43126" y="2124917"/>
                </a:cubicBezTo>
                <a:cubicBezTo>
                  <a:pt x="39960" y="2120159"/>
                  <a:pt x="43126" y="2112225"/>
                  <a:pt x="38377" y="2107465"/>
                </a:cubicBezTo>
                <a:cubicBezTo>
                  <a:pt x="38377" y="2109052"/>
                  <a:pt x="35211" y="2110639"/>
                  <a:pt x="35211" y="2107465"/>
                </a:cubicBezTo>
                <a:cubicBezTo>
                  <a:pt x="33628" y="2096360"/>
                  <a:pt x="43126" y="2097946"/>
                  <a:pt x="39960" y="2085254"/>
                </a:cubicBezTo>
                <a:cubicBezTo>
                  <a:pt x="38377" y="2085254"/>
                  <a:pt x="33628" y="2085254"/>
                  <a:pt x="33628" y="2083667"/>
                </a:cubicBezTo>
                <a:cubicBezTo>
                  <a:pt x="41543" y="2077320"/>
                  <a:pt x="33628" y="2075735"/>
                  <a:pt x="33628" y="2067801"/>
                </a:cubicBezTo>
                <a:cubicBezTo>
                  <a:pt x="35211" y="2066215"/>
                  <a:pt x="43126" y="2067801"/>
                  <a:pt x="39960" y="2059869"/>
                </a:cubicBezTo>
                <a:cubicBezTo>
                  <a:pt x="39960" y="2056695"/>
                  <a:pt x="33628" y="2058282"/>
                  <a:pt x="35211" y="2053522"/>
                </a:cubicBezTo>
                <a:cubicBezTo>
                  <a:pt x="43126" y="2058282"/>
                  <a:pt x="47874" y="2048762"/>
                  <a:pt x="43126" y="2045589"/>
                </a:cubicBezTo>
                <a:cubicBezTo>
                  <a:pt x="41543" y="2048762"/>
                  <a:pt x="35211" y="2048762"/>
                  <a:pt x="30462" y="2050349"/>
                </a:cubicBezTo>
                <a:cubicBezTo>
                  <a:pt x="38377" y="2042416"/>
                  <a:pt x="35211" y="2036070"/>
                  <a:pt x="25713" y="2032896"/>
                </a:cubicBezTo>
                <a:cubicBezTo>
                  <a:pt x="28879" y="2029724"/>
                  <a:pt x="36794" y="2029724"/>
                  <a:pt x="35211" y="2023377"/>
                </a:cubicBezTo>
                <a:cubicBezTo>
                  <a:pt x="32045" y="2020205"/>
                  <a:pt x="25713" y="2018617"/>
                  <a:pt x="24130" y="2013858"/>
                </a:cubicBezTo>
                <a:cubicBezTo>
                  <a:pt x="22547" y="2017031"/>
                  <a:pt x="19381" y="2013858"/>
                  <a:pt x="17798" y="2010765"/>
                </a:cubicBezTo>
                <a:cubicBezTo>
                  <a:pt x="32045" y="2010765"/>
                  <a:pt x="35211" y="2001286"/>
                  <a:pt x="43126" y="1996566"/>
                </a:cubicBezTo>
                <a:cubicBezTo>
                  <a:pt x="43126" y="1991717"/>
                  <a:pt x="41543" y="1988669"/>
                  <a:pt x="41543" y="1985528"/>
                </a:cubicBezTo>
                <a:cubicBezTo>
                  <a:pt x="41543" y="1987099"/>
                  <a:pt x="43126" y="1988669"/>
                  <a:pt x="44708" y="1988669"/>
                </a:cubicBezTo>
                <a:cubicBezTo>
                  <a:pt x="44708" y="1988669"/>
                  <a:pt x="44708" y="1988669"/>
                  <a:pt x="44708" y="1987099"/>
                </a:cubicBezTo>
                <a:cubicBezTo>
                  <a:pt x="44708" y="1982372"/>
                  <a:pt x="41543" y="1980781"/>
                  <a:pt x="41543" y="1977589"/>
                </a:cubicBezTo>
                <a:cubicBezTo>
                  <a:pt x="41543" y="1975993"/>
                  <a:pt x="43126" y="1974397"/>
                  <a:pt x="43126" y="1974397"/>
                </a:cubicBezTo>
                <a:cubicBezTo>
                  <a:pt x="43126" y="1974397"/>
                  <a:pt x="43126" y="1974397"/>
                  <a:pt x="41543" y="1972801"/>
                </a:cubicBezTo>
                <a:cubicBezTo>
                  <a:pt x="43126" y="1972801"/>
                  <a:pt x="44708" y="1971204"/>
                  <a:pt x="44708" y="1969609"/>
                </a:cubicBezTo>
                <a:cubicBezTo>
                  <a:pt x="44708" y="1969609"/>
                  <a:pt x="43126" y="1969609"/>
                  <a:pt x="43126" y="1969609"/>
                </a:cubicBezTo>
                <a:cubicBezTo>
                  <a:pt x="46291" y="1961769"/>
                  <a:pt x="55789" y="1952226"/>
                  <a:pt x="46291" y="1955372"/>
                </a:cubicBezTo>
                <a:cubicBezTo>
                  <a:pt x="47874" y="1955372"/>
                  <a:pt x="49457" y="1958561"/>
                  <a:pt x="46291" y="1958561"/>
                </a:cubicBezTo>
                <a:cubicBezTo>
                  <a:pt x="44708" y="1958561"/>
                  <a:pt x="41543" y="1958561"/>
                  <a:pt x="41543" y="1955372"/>
                </a:cubicBezTo>
                <a:cubicBezTo>
                  <a:pt x="44708" y="1952226"/>
                  <a:pt x="44708" y="1937917"/>
                  <a:pt x="52623" y="1945846"/>
                </a:cubicBezTo>
                <a:cubicBezTo>
                  <a:pt x="49457" y="1937917"/>
                  <a:pt x="55789" y="1923914"/>
                  <a:pt x="49457" y="1920743"/>
                </a:cubicBezTo>
                <a:cubicBezTo>
                  <a:pt x="46291" y="1923914"/>
                  <a:pt x="46291" y="1931970"/>
                  <a:pt x="49457" y="1935046"/>
                </a:cubicBezTo>
                <a:cubicBezTo>
                  <a:pt x="49457" y="1935046"/>
                  <a:pt x="49457" y="1935046"/>
                  <a:pt x="41543" y="1935046"/>
                </a:cubicBezTo>
                <a:cubicBezTo>
                  <a:pt x="41543" y="1945846"/>
                  <a:pt x="38377" y="1949038"/>
                  <a:pt x="35211" y="1955372"/>
                </a:cubicBezTo>
                <a:cubicBezTo>
                  <a:pt x="33628" y="1955372"/>
                  <a:pt x="33628" y="1953812"/>
                  <a:pt x="33628" y="1953812"/>
                </a:cubicBezTo>
                <a:cubicBezTo>
                  <a:pt x="36794" y="1952226"/>
                  <a:pt x="38377" y="1950607"/>
                  <a:pt x="38377" y="1945846"/>
                </a:cubicBezTo>
                <a:cubicBezTo>
                  <a:pt x="38377" y="1945846"/>
                  <a:pt x="36794" y="1944215"/>
                  <a:pt x="36794" y="1944215"/>
                </a:cubicBezTo>
                <a:cubicBezTo>
                  <a:pt x="36794" y="1940947"/>
                  <a:pt x="35211" y="1939353"/>
                  <a:pt x="33628" y="1942597"/>
                </a:cubicBezTo>
                <a:cubicBezTo>
                  <a:pt x="33628" y="1944215"/>
                  <a:pt x="33628" y="1944215"/>
                  <a:pt x="33628" y="1945846"/>
                </a:cubicBezTo>
                <a:cubicBezTo>
                  <a:pt x="32045" y="1945846"/>
                  <a:pt x="32045" y="1947435"/>
                  <a:pt x="30462" y="1944215"/>
                </a:cubicBezTo>
                <a:cubicBezTo>
                  <a:pt x="32045" y="1936482"/>
                  <a:pt x="28879" y="1933599"/>
                  <a:pt x="28879" y="1927106"/>
                </a:cubicBezTo>
                <a:cubicBezTo>
                  <a:pt x="38377" y="1928710"/>
                  <a:pt x="33628" y="1915974"/>
                  <a:pt x="39960" y="1914429"/>
                </a:cubicBezTo>
                <a:cubicBezTo>
                  <a:pt x="36794" y="1914429"/>
                  <a:pt x="38377" y="1908085"/>
                  <a:pt x="38377" y="1904904"/>
                </a:cubicBezTo>
                <a:cubicBezTo>
                  <a:pt x="33628" y="1904904"/>
                  <a:pt x="28879" y="1904904"/>
                  <a:pt x="30462" y="1900198"/>
                </a:cubicBezTo>
                <a:cubicBezTo>
                  <a:pt x="30462" y="1900198"/>
                  <a:pt x="30462" y="1900198"/>
                  <a:pt x="39960" y="1900198"/>
                </a:cubicBezTo>
                <a:cubicBezTo>
                  <a:pt x="39960" y="1885920"/>
                  <a:pt x="36794" y="1881197"/>
                  <a:pt x="39960" y="1871754"/>
                </a:cubicBezTo>
                <a:cubicBezTo>
                  <a:pt x="39960" y="1871754"/>
                  <a:pt x="38377" y="1871754"/>
                  <a:pt x="36794" y="1871754"/>
                </a:cubicBezTo>
                <a:cubicBezTo>
                  <a:pt x="36794" y="1871754"/>
                  <a:pt x="35211" y="1871754"/>
                  <a:pt x="35211" y="1871754"/>
                </a:cubicBezTo>
                <a:cubicBezTo>
                  <a:pt x="33628" y="1871754"/>
                  <a:pt x="33628" y="1870184"/>
                  <a:pt x="33628" y="1870184"/>
                </a:cubicBezTo>
                <a:cubicBezTo>
                  <a:pt x="33628" y="1870184"/>
                  <a:pt x="33628" y="1868613"/>
                  <a:pt x="33628" y="1868613"/>
                </a:cubicBezTo>
                <a:cubicBezTo>
                  <a:pt x="35211" y="1868613"/>
                  <a:pt x="38377" y="1867043"/>
                  <a:pt x="36794" y="1867043"/>
                </a:cubicBezTo>
                <a:cubicBezTo>
                  <a:pt x="36794" y="1865472"/>
                  <a:pt x="35211" y="1865472"/>
                  <a:pt x="35211" y="1867043"/>
                </a:cubicBezTo>
                <a:cubicBezTo>
                  <a:pt x="35211" y="1865472"/>
                  <a:pt x="35211" y="1863901"/>
                  <a:pt x="35211" y="1862330"/>
                </a:cubicBezTo>
                <a:cubicBezTo>
                  <a:pt x="36794" y="1862330"/>
                  <a:pt x="36794" y="1862330"/>
                  <a:pt x="38377" y="1860759"/>
                </a:cubicBezTo>
                <a:cubicBezTo>
                  <a:pt x="38377" y="1859189"/>
                  <a:pt x="35211" y="1857618"/>
                  <a:pt x="33628" y="1860759"/>
                </a:cubicBezTo>
                <a:cubicBezTo>
                  <a:pt x="32045" y="1856029"/>
                  <a:pt x="28879" y="1852876"/>
                  <a:pt x="28879" y="1848090"/>
                </a:cubicBezTo>
                <a:cubicBezTo>
                  <a:pt x="33628" y="1846497"/>
                  <a:pt x="32045" y="1840325"/>
                  <a:pt x="39960" y="1843427"/>
                </a:cubicBezTo>
                <a:cubicBezTo>
                  <a:pt x="33628" y="1824314"/>
                  <a:pt x="39960" y="1817909"/>
                  <a:pt x="35211" y="1800564"/>
                </a:cubicBezTo>
                <a:cubicBezTo>
                  <a:pt x="36794" y="1797470"/>
                  <a:pt x="39960" y="1795923"/>
                  <a:pt x="39960" y="1792828"/>
                </a:cubicBezTo>
                <a:cubicBezTo>
                  <a:pt x="36794" y="1791280"/>
                  <a:pt x="25713" y="1795923"/>
                  <a:pt x="25713" y="1791280"/>
                </a:cubicBezTo>
                <a:cubicBezTo>
                  <a:pt x="27296" y="1775368"/>
                  <a:pt x="25713" y="1770627"/>
                  <a:pt x="35211" y="1761146"/>
                </a:cubicBezTo>
                <a:cubicBezTo>
                  <a:pt x="33628" y="1748504"/>
                  <a:pt x="36794" y="1740603"/>
                  <a:pt x="39960" y="1734282"/>
                </a:cubicBezTo>
                <a:cubicBezTo>
                  <a:pt x="36794" y="1726381"/>
                  <a:pt x="24130" y="1720061"/>
                  <a:pt x="20964" y="1718481"/>
                </a:cubicBezTo>
                <a:cubicBezTo>
                  <a:pt x="20964" y="1715320"/>
                  <a:pt x="24130" y="1715320"/>
                  <a:pt x="25713" y="1713741"/>
                </a:cubicBezTo>
                <a:cubicBezTo>
                  <a:pt x="27296" y="1716900"/>
                  <a:pt x="28879" y="1720061"/>
                  <a:pt x="30462" y="1721641"/>
                </a:cubicBezTo>
                <a:cubicBezTo>
                  <a:pt x="27296" y="1715320"/>
                  <a:pt x="36794" y="1712160"/>
                  <a:pt x="30462" y="1710580"/>
                </a:cubicBezTo>
                <a:cubicBezTo>
                  <a:pt x="30462" y="1713741"/>
                  <a:pt x="28879" y="1713741"/>
                  <a:pt x="25713" y="1713741"/>
                </a:cubicBezTo>
                <a:cubicBezTo>
                  <a:pt x="25713" y="1708999"/>
                  <a:pt x="22547" y="1708999"/>
                  <a:pt x="24130" y="1704259"/>
                </a:cubicBezTo>
                <a:cubicBezTo>
                  <a:pt x="27296" y="1702679"/>
                  <a:pt x="28879" y="1701098"/>
                  <a:pt x="33628" y="1701098"/>
                </a:cubicBezTo>
                <a:cubicBezTo>
                  <a:pt x="33628" y="1691617"/>
                  <a:pt x="28879" y="1693198"/>
                  <a:pt x="35211" y="1688456"/>
                </a:cubicBezTo>
                <a:cubicBezTo>
                  <a:pt x="33628" y="1688456"/>
                  <a:pt x="33628" y="1686876"/>
                  <a:pt x="33628" y="1683716"/>
                </a:cubicBezTo>
                <a:cubicBezTo>
                  <a:pt x="39960" y="1677395"/>
                  <a:pt x="41543" y="1666334"/>
                  <a:pt x="39960" y="1652112"/>
                </a:cubicBezTo>
                <a:cubicBezTo>
                  <a:pt x="39960" y="1648951"/>
                  <a:pt x="30462" y="1652112"/>
                  <a:pt x="30462" y="1647371"/>
                </a:cubicBezTo>
                <a:cubicBezTo>
                  <a:pt x="32045" y="1642631"/>
                  <a:pt x="30462" y="1637890"/>
                  <a:pt x="33628" y="1636310"/>
                </a:cubicBezTo>
                <a:cubicBezTo>
                  <a:pt x="38377" y="1639471"/>
                  <a:pt x="41543" y="1645791"/>
                  <a:pt x="43126" y="1636310"/>
                </a:cubicBezTo>
                <a:cubicBezTo>
                  <a:pt x="41543" y="1636310"/>
                  <a:pt x="39960" y="1634729"/>
                  <a:pt x="38377" y="1634729"/>
                </a:cubicBezTo>
                <a:cubicBezTo>
                  <a:pt x="39960" y="1633149"/>
                  <a:pt x="39960" y="1633149"/>
                  <a:pt x="38377" y="1633149"/>
                </a:cubicBezTo>
                <a:cubicBezTo>
                  <a:pt x="38377" y="1633149"/>
                  <a:pt x="38377" y="1633149"/>
                  <a:pt x="36794" y="1633149"/>
                </a:cubicBezTo>
                <a:cubicBezTo>
                  <a:pt x="35211" y="1631569"/>
                  <a:pt x="32045" y="1631569"/>
                  <a:pt x="30462" y="1629989"/>
                </a:cubicBezTo>
                <a:cubicBezTo>
                  <a:pt x="32045" y="1622088"/>
                  <a:pt x="24130" y="1625249"/>
                  <a:pt x="25713" y="1617347"/>
                </a:cubicBezTo>
                <a:cubicBezTo>
                  <a:pt x="32045" y="1617347"/>
                  <a:pt x="28879" y="1628409"/>
                  <a:pt x="36794" y="1626829"/>
                </a:cubicBezTo>
                <a:cubicBezTo>
                  <a:pt x="38377" y="1626829"/>
                  <a:pt x="38377" y="1626829"/>
                  <a:pt x="38377" y="1626829"/>
                </a:cubicBezTo>
                <a:cubicBezTo>
                  <a:pt x="38377" y="1620508"/>
                  <a:pt x="43126" y="1620508"/>
                  <a:pt x="39960" y="1614187"/>
                </a:cubicBezTo>
                <a:cubicBezTo>
                  <a:pt x="32045" y="1612606"/>
                  <a:pt x="30462" y="1604701"/>
                  <a:pt x="30462" y="1595212"/>
                </a:cubicBezTo>
                <a:cubicBezTo>
                  <a:pt x="39960" y="1595212"/>
                  <a:pt x="38377" y="1584143"/>
                  <a:pt x="43126" y="1579398"/>
                </a:cubicBezTo>
                <a:cubicBezTo>
                  <a:pt x="43126" y="1574653"/>
                  <a:pt x="39960" y="1574653"/>
                  <a:pt x="39960" y="1569910"/>
                </a:cubicBezTo>
                <a:cubicBezTo>
                  <a:pt x="47874" y="1562003"/>
                  <a:pt x="39960" y="1539862"/>
                  <a:pt x="43126" y="1535118"/>
                </a:cubicBezTo>
                <a:cubicBezTo>
                  <a:pt x="41543" y="1535118"/>
                  <a:pt x="39960" y="1535118"/>
                  <a:pt x="38377" y="1533536"/>
                </a:cubicBezTo>
                <a:cubicBezTo>
                  <a:pt x="41543" y="1530373"/>
                  <a:pt x="41543" y="1524048"/>
                  <a:pt x="39960" y="1517722"/>
                </a:cubicBezTo>
                <a:cubicBezTo>
                  <a:pt x="36794" y="1514559"/>
                  <a:pt x="27296" y="1517722"/>
                  <a:pt x="28879" y="1508233"/>
                </a:cubicBezTo>
                <a:cubicBezTo>
                  <a:pt x="44708" y="1516140"/>
                  <a:pt x="46291" y="1486094"/>
                  <a:pt x="43126" y="1478186"/>
                </a:cubicBezTo>
                <a:cubicBezTo>
                  <a:pt x="41543" y="1484512"/>
                  <a:pt x="33628" y="1478186"/>
                  <a:pt x="35211" y="1473442"/>
                </a:cubicBezTo>
                <a:cubicBezTo>
                  <a:pt x="43126" y="1473442"/>
                  <a:pt x="41543" y="1478186"/>
                  <a:pt x="46291" y="1473442"/>
                </a:cubicBezTo>
                <a:lnTo>
                  <a:pt x="45335" y="1469530"/>
                </a:lnTo>
                <a:lnTo>
                  <a:pt x="45080" y="1470248"/>
                </a:lnTo>
                <a:cubicBezTo>
                  <a:pt x="44742" y="1470037"/>
                  <a:pt x="44405" y="1469194"/>
                  <a:pt x="44405" y="1468352"/>
                </a:cubicBezTo>
                <a:lnTo>
                  <a:pt x="44785" y="1467284"/>
                </a:lnTo>
                <a:lnTo>
                  <a:pt x="43437" y="1461774"/>
                </a:lnTo>
                <a:lnTo>
                  <a:pt x="41569" y="1462956"/>
                </a:lnTo>
                <a:cubicBezTo>
                  <a:pt x="40979" y="1462391"/>
                  <a:pt x="40698" y="1460867"/>
                  <a:pt x="40586" y="1458999"/>
                </a:cubicBezTo>
                <a:lnTo>
                  <a:pt x="40762" y="1450841"/>
                </a:lnTo>
                <a:lnTo>
                  <a:pt x="39763" y="1446755"/>
                </a:lnTo>
                <a:cubicBezTo>
                  <a:pt x="40355" y="1437859"/>
                  <a:pt x="43126" y="1428371"/>
                  <a:pt x="46291" y="1416510"/>
                </a:cubicBezTo>
                <a:cubicBezTo>
                  <a:pt x="46291" y="1413347"/>
                  <a:pt x="41543" y="1413347"/>
                  <a:pt x="39960" y="1411766"/>
                </a:cubicBezTo>
                <a:cubicBezTo>
                  <a:pt x="46291" y="1405440"/>
                  <a:pt x="46291" y="1395952"/>
                  <a:pt x="43126" y="1388044"/>
                </a:cubicBezTo>
                <a:cubicBezTo>
                  <a:pt x="43126" y="1386463"/>
                  <a:pt x="43126" y="1386463"/>
                  <a:pt x="43126" y="1386463"/>
                </a:cubicBezTo>
                <a:cubicBezTo>
                  <a:pt x="43126" y="1384881"/>
                  <a:pt x="41543" y="1383300"/>
                  <a:pt x="39960" y="1381719"/>
                </a:cubicBezTo>
                <a:cubicBezTo>
                  <a:pt x="43126" y="1378555"/>
                  <a:pt x="49457" y="1380137"/>
                  <a:pt x="47874" y="1373812"/>
                </a:cubicBezTo>
                <a:cubicBezTo>
                  <a:pt x="47874" y="1370648"/>
                  <a:pt x="46291" y="1369067"/>
                  <a:pt x="46291" y="1367486"/>
                </a:cubicBezTo>
                <a:cubicBezTo>
                  <a:pt x="44708" y="1367486"/>
                  <a:pt x="44708" y="1367486"/>
                  <a:pt x="43126" y="1367486"/>
                </a:cubicBezTo>
                <a:cubicBezTo>
                  <a:pt x="43126" y="1367486"/>
                  <a:pt x="43126" y="1365904"/>
                  <a:pt x="44708" y="1365904"/>
                </a:cubicBezTo>
                <a:cubicBezTo>
                  <a:pt x="44708" y="1362741"/>
                  <a:pt x="43126" y="1356415"/>
                  <a:pt x="41543" y="1361160"/>
                </a:cubicBezTo>
                <a:cubicBezTo>
                  <a:pt x="41543" y="1362741"/>
                  <a:pt x="41543" y="1365904"/>
                  <a:pt x="43126" y="1367486"/>
                </a:cubicBezTo>
                <a:cubicBezTo>
                  <a:pt x="35211" y="1367486"/>
                  <a:pt x="28879" y="1369067"/>
                  <a:pt x="25713" y="1373812"/>
                </a:cubicBezTo>
                <a:cubicBezTo>
                  <a:pt x="24130" y="1365904"/>
                  <a:pt x="25713" y="1343764"/>
                  <a:pt x="38377" y="1350089"/>
                </a:cubicBezTo>
                <a:cubicBezTo>
                  <a:pt x="36794" y="1342182"/>
                  <a:pt x="28879" y="1337438"/>
                  <a:pt x="39960" y="1334275"/>
                </a:cubicBezTo>
                <a:cubicBezTo>
                  <a:pt x="38377" y="1327950"/>
                  <a:pt x="38377" y="1318461"/>
                  <a:pt x="33628" y="1313717"/>
                </a:cubicBezTo>
                <a:cubicBezTo>
                  <a:pt x="33628" y="1313717"/>
                  <a:pt x="33628" y="1312136"/>
                  <a:pt x="33628" y="1312136"/>
                </a:cubicBezTo>
                <a:cubicBezTo>
                  <a:pt x="38377" y="1315298"/>
                  <a:pt x="38377" y="1310554"/>
                  <a:pt x="46291" y="1312136"/>
                </a:cubicBezTo>
                <a:cubicBezTo>
                  <a:pt x="44708" y="1304228"/>
                  <a:pt x="46291" y="1301065"/>
                  <a:pt x="46291" y="1296321"/>
                </a:cubicBezTo>
                <a:cubicBezTo>
                  <a:pt x="47874" y="1296321"/>
                  <a:pt x="51040" y="1294739"/>
                  <a:pt x="49457" y="1293158"/>
                </a:cubicBezTo>
                <a:cubicBezTo>
                  <a:pt x="49457" y="1293158"/>
                  <a:pt x="47874" y="1293158"/>
                  <a:pt x="46291" y="1294739"/>
                </a:cubicBezTo>
                <a:cubicBezTo>
                  <a:pt x="46291" y="1293158"/>
                  <a:pt x="46291" y="1291577"/>
                  <a:pt x="46291" y="1289996"/>
                </a:cubicBezTo>
                <a:cubicBezTo>
                  <a:pt x="41543" y="1289996"/>
                  <a:pt x="38377" y="1289996"/>
                  <a:pt x="35211" y="1293158"/>
                </a:cubicBezTo>
                <a:cubicBezTo>
                  <a:pt x="36794" y="1285251"/>
                  <a:pt x="24130" y="1291577"/>
                  <a:pt x="25713" y="1282090"/>
                </a:cubicBezTo>
                <a:cubicBezTo>
                  <a:pt x="33628" y="1283671"/>
                  <a:pt x="39960" y="1285251"/>
                  <a:pt x="46291" y="1286832"/>
                </a:cubicBezTo>
                <a:cubicBezTo>
                  <a:pt x="47874" y="1277351"/>
                  <a:pt x="39960" y="1278931"/>
                  <a:pt x="35211" y="1275770"/>
                </a:cubicBezTo>
                <a:cubicBezTo>
                  <a:pt x="35211" y="1277351"/>
                  <a:pt x="35211" y="1280511"/>
                  <a:pt x="33628" y="1280511"/>
                </a:cubicBezTo>
                <a:cubicBezTo>
                  <a:pt x="30462" y="1277351"/>
                  <a:pt x="32045" y="1271027"/>
                  <a:pt x="28879" y="1269447"/>
                </a:cubicBezTo>
                <a:cubicBezTo>
                  <a:pt x="28879" y="1269447"/>
                  <a:pt x="28879" y="1267878"/>
                  <a:pt x="28879" y="1267878"/>
                </a:cubicBezTo>
                <a:cubicBezTo>
                  <a:pt x="28879" y="1267878"/>
                  <a:pt x="28879" y="1267878"/>
                  <a:pt x="27296" y="1267878"/>
                </a:cubicBezTo>
                <a:cubicBezTo>
                  <a:pt x="27296" y="1267878"/>
                  <a:pt x="27296" y="1267878"/>
                  <a:pt x="25713" y="1267878"/>
                </a:cubicBezTo>
                <a:cubicBezTo>
                  <a:pt x="24130" y="1274192"/>
                  <a:pt x="22547" y="1263125"/>
                  <a:pt x="17798" y="1264707"/>
                </a:cubicBezTo>
                <a:cubicBezTo>
                  <a:pt x="17798" y="1267878"/>
                  <a:pt x="16215" y="1271027"/>
                  <a:pt x="13049" y="1272612"/>
                </a:cubicBezTo>
                <a:cubicBezTo>
                  <a:pt x="14632" y="1263125"/>
                  <a:pt x="-2780" y="1272612"/>
                  <a:pt x="386" y="1259955"/>
                </a:cubicBezTo>
                <a:cubicBezTo>
                  <a:pt x="17798" y="1261543"/>
                  <a:pt x="5135" y="1245746"/>
                  <a:pt x="16215" y="1240984"/>
                </a:cubicBezTo>
                <a:cubicBezTo>
                  <a:pt x="19381" y="1240984"/>
                  <a:pt x="17798" y="1245746"/>
                  <a:pt x="17798" y="1250501"/>
                </a:cubicBezTo>
                <a:cubicBezTo>
                  <a:pt x="25713" y="1252048"/>
                  <a:pt x="24130" y="1242573"/>
                  <a:pt x="33628" y="1245746"/>
                </a:cubicBezTo>
                <a:cubicBezTo>
                  <a:pt x="39960" y="1248917"/>
                  <a:pt x="30462" y="1256803"/>
                  <a:pt x="35211" y="1258404"/>
                </a:cubicBezTo>
                <a:cubicBezTo>
                  <a:pt x="36794" y="1258404"/>
                  <a:pt x="52623" y="1253632"/>
                  <a:pt x="46291" y="1247316"/>
                </a:cubicBezTo>
                <a:cubicBezTo>
                  <a:pt x="46291" y="1248917"/>
                  <a:pt x="43126" y="1250501"/>
                  <a:pt x="43126" y="1247316"/>
                </a:cubicBezTo>
                <a:cubicBezTo>
                  <a:pt x="46291" y="1242573"/>
                  <a:pt x="49457" y="1234710"/>
                  <a:pt x="43126" y="1231540"/>
                </a:cubicBezTo>
                <a:cubicBezTo>
                  <a:pt x="43126" y="1226767"/>
                  <a:pt x="43126" y="1225201"/>
                  <a:pt x="46291" y="1218867"/>
                </a:cubicBezTo>
                <a:cubicBezTo>
                  <a:pt x="38377" y="1207763"/>
                  <a:pt x="46291" y="1192045"/>
                  <a:pt x="46291" y="1176196"/>
                </a:cubicBezTo>
                <a:cubicBezTo>
                  <a:pt x="55789" y="1182528"/>
                  <a:pt x="44708" y="1171412"/>
                  <a:pt x="54206" y="1169857"/>
                </a:cubicBezTo>
                <a:cubicBezTo>
                  <a:pt x="55789" y="1176196"/>
                  <a:pt x="58955" y="1169857"/>
                  <a:pt x="58955" y="1173074"/>
                </a:cubicBezTo>
                <a:cubicBezTo>
                  <a:pt x="52623" y="1180937"/>
                  <a:pt x="62121" y="1206195"/>
                  <a:pt x="54206" y="1214114"/>
                </a:cubicBezTo>
                <a:cubicBezTo>
                  <a:pt x="55789" y="1209358"/>
                  <a:pt x="51040" y="1207763"/>
                  <a:pt x="49457" y="1210954"/>
                </a:cubicBezTo>
                <a:cubicBezTo>
                  <a:pt x="54206" y="1218867"/>
                  <a:pt x="51040" y="1234710"/>
                  <a:pt x="57372" y="1239401"/>
                </a:cubicBezTo>
                <a:cubicBezTo>
                  <a:pt x="54206" y="1240984"/>
                  <a:pt x="51040" y="1240984"/>
                  <a:pt x="52623" y="1245746"/>
                </a:cubicBezTo>
                <a:cubicBezTo>
                  <a:pt x="51040" y="1250501"/>
                  <a:pt x="54206" y="1250501"/>
                  <a:pt x="54206" y="1255225"/>
                </a:cubicBezTo>
                <a:cubicBezTo>
                  <a:pt x="51040" y="1261543"/>
                  <a:pt x="54206" y="1272612"/>
                  <a:pt x="52623" y="1280511"/>
                </a:cubicBezTo>
                <a:cubicBezTo>
                  <a:pt x="60538" y="1282090"/>
                  <a:pt x="52623" y="1297902"/>
                  <a:pt x="62121" y="1296321"/>
                </a:cubicBezTo>
                <a:cubicBezTo>
                  <a:pt x="60538" y="1280511"/>
                  <a:pt x="52623" y="1258404"/>
                  <a:pt x="58955" y="1242573"/>
                </a:cubicBezTo>
                <a:cubicBezTo>
                  <a:pt x="58955" y="1247316"/>
                  <a:pt x="63704" y="1247316"/>
                  <a:pt x="65287" y="1250501"/>
                </a:cubicBezTo>
                <a:cubicBezTo>
                  <a:pt x="65287" y="1255225"/>
                  <a:pt x="57372" y="1264707"/>
                  <a:pt x="62121" y="1266287"/>
                </a:cubicBezTo>
                <a:cubicBezTo>
                  <a:pt x="68453" y="1259955"/>
                  <a:pt x="68453" y="1242573"/>
                  <a:pt x="66870" y="1234710"/>
                </a:cubicBezTo>
                <a:cubicBezTo>
                  <a:pt x="70036" y="1234710"/>
                  <a:pt x="71619" y="1237821"/>
                  <a:pt x="73202" y="1234710"/>
                </a:cubicBezTo>
                <a:cubicBezTo>
                  <a:pt x="65287" y="1231540"/>
                  <a:pt x="74785" y="1228350"/>
                  <a:pt x="74785" y="1225201"/>
                </a:cubicBezTo>
                <a:cubicBezTo>
                  <a:pt x="65287" y="1212532"/>
                  <a:pt x="70036" y="1193655"/>
                  <a:pt x="70036" y="1177773"/>
                </a:cubicBezTo>
                <a:cubicBezTo>
                  <a:pt x="66870" y="1171412"/>
                  <a:pt x="57372" y="1168314"/>
                  <a:pt x="54206" y="1160414"/>
                </a:cubicBezTo>
                <a:cubicBezTo>
                  <a:pt x="57372" y="1161992"/>
                  <a:pt x="58955" y="1163577"/>
                  <a:pt x="62121" y="1160414"/>
                </a:cubicBezTo>
                <a:cubicBezTo>
                  <a:pt x="63704" y="1130338"/>
                  <a:pt x="58955" y="1105005"/>
                  <a:pt x="57372" y="1086031"/>
                </a:cubicBezTo>
                <a:cubicBezTo>
                  <a:pt x="57372" y="1087618"/>
                  <a:pt x="54206" y="1089205"/>
                  <a:pt x="54206" y="1086031"/>
                </a:cubicBezTo>
                <a:cubicBezTo>
                  <a:pt x="54206" y="1081271"/>
                  <a:pt x="57372" y="1079685"/>
                  <a:pt x="57372" y="1074925"/>
                </a:cubicBezTo>
                <a:cubicBezTo>
                  <a:pt x="47874" y="1068614"/>
                  <a:pt x="55789" y="1056020"/>
                  <a:pt x="52623" y="1048148"/>
                </a:cubicBezTo>
                <a:cubicBezTo>
                  <a:pt x="55789" y="1049722"/>
                  <a:pt x="57372" y="1049722"/>
                  <a:pt x="58955" y="1044999"/>
                </a:cubicBezTo>
                <a:cubicBezTo>
                  <a:pt x="54206" y="1040277"/>
                  <a:pt x="55789" y="1044999"/>
                  <a:pt x="49457" y="1044999"/>
                </a:cubicBezTo>
                <a:cubicBezTo>
                  <a:pt x="49457" y="1040277"/>
                  <a:pt x="46291" y="1040277"/>
                  <a:pt x="44708" y="1037128"/>
                </a:cubicBezTo>
                <a:cubicBezTo>
                  <a:pt x="44708" y="1029255"/>
                  <a:pt x="41543" y="1022907"/>
                  <a:pt x="36794" y="1019741"/>
                </a:cubicBezTo>
                <a:cubicBezTo>
                  <a:pt x="43126" y="1010230"/>
                  <a:pt x="44708" y="1005486"/>
                  <a:pt x="46291" y="995990"/>
                </a:cubicBezTo>
                <a:cubicBezTo>
                  <a:pt x="38377" y="994406"/>
                  <a:pt x="41543" y="1002324"/>
                  <a:pt x="36794" y="1003901"/>
                </a:cubicBezTo>
                <a:cubicBezTo>
                  <a:pt x="36794" y="1000743"/>
                  <a:pt x="36794" y="999159"/>
                  <a:pt x="36794" y="995990"/>
                </a:cubicBezTo>
                <a:cubicBezTo>
                  <a:pt x="38377" y="995990"/>
                  <a:pt x="39960" y="995990"/>
                  <a:pt x="39960" y="994406"/>
                </a:cubicBezTo>
                <a:cubicBezTo>
                  <a:pt x="39960" y="994406"/>
                  <a:pt x="39960" y="994406"/>
                  <a:pt x="39960" y="992825"/>
                </a:cubicBezTo>
                <a:cubicBezTo>
                  <a:pt x="39960" y="992825"/>
                  <a:pt x="39960" y="992825"/>
                  <a:pt x="49457" y="992825"/>
                </a:cubicBezTo>
                <a:cubicBezTo>
                  <a:pt x="49457" y="986499"/>
                  <a:pt x="47874" y="983320"/>
                  <a:pt x="44708" y="980184"/>
                </a:cubicBezTo>
                <a:cubicBezTo>
                  <a:pt x="46291" y="988084"/>
                  <a:pt x="43126" y="989662"/>
                  <a:pt x="39960" y="992825"/>
                </a:cubicBezTo>
                <a:cubicBezTo>
                  <a:pt x="39960" y="988084"/>
                  <a:pt x="38377" y="986499"/>
                  <a:pt x="36794" y="983320"/>
                </a:cubicBezTo>
                <a:cubicBezTo>
                  <a:pt x="36794" y="981764"/>
                  <a:pt x="36794" y="980184"/>
                  <a:pt x="36794" y="978600"/>
                </a:cubicBezTo>
                <a:cubicBezTo>
                  <a:pt x="38377" y="977014"/>
                  <a:pt x="39960" y="973857"/>
                  <a:pt x="41543" y="973857"/>
                </a:cubicBezTo>
                <a:cubicBezTo>
                  <a:pt x="43126" y="973857"/>
                  <a:pt x="43126" y="975430"/>
                  <a:pt x="44708" y="975430"/>
                </a:cubicBezTo>
                <a:cubicBezTo>
                  <a:pt x="44708" y="977014"/>
                  <a:pt x="43126" y="977014"/>
                  <a:pt x="44708" y="978600"/>
                </a:cubicBezTo>
                <a:cubicBezTo>
                  <a:pt x="44708" y="978600"/>
                  <a:pt x="46291" y="978600"/>
                  <a:pt x="46291" y="977014"/>
                </a:cubicBezTo>
                <a:cubicBezTo>
                  <a:pt x="51040" y="981764"/>
                  <a:pt x="52623" y="988084"/>
                  <a:pt x="51040" y="994406"/>
                </a:cubicBezTo>
                <a:cubicBezTo>
                  <a:pt x="55789" y="997575"/>
                  <a:pt x="58955" y="994406"/>
                  <a:pt x="60538" y="989662"/>
                </a:cubicBezTo>
                <a:cubicBezTo>
                  <a:pt x="68453" y="994406"/>
                  <a:pt x="60538" y="1003901"/>
                  <a:pt x="62121" y="1010230"/>
                </a:cubicBezTo>
                <a:cubicBezTo>
                  <a:pt x="65287" y="1010230"/>
                  <a:pt x="66870" y="1008647"/>
                  <a:pt x="68453" y="1005486"/>
                </a:cubicBezTo>
                <a:cubicBezTo>
                  <a:pt x="68453" y="1008647"/>
                  <a:pt x="70036" y="1011811"/>
                  <a:pt x="65287" y="1011811"/>
                </a:cubicBezTo>
                <a:cubicBezTo>
                  <a:pt x="65287" y="1011811"/>
                  <a:pt x="65287" y="1011811"/>
                  <a:pt x="65287" y="1027676"/>
                </a:cubicBezTo>
                <a:cubicBezTo>
                  <a:pt x="62121" y="1027676"/>
                  <a:pt x="60538" y="1022907"/>
                  <a:pt x="58955" y="1027676"/>
                </a:cubicBezTo>
                <a:cubicBezTo>
                  <a:pt x="62121" y="1030830"/>
                  <a:pt x="66870" y="1033979"/>
                  <a:pt x="66870" y="1040277"/>
                </a:cubicBezTo>
                <a:cubicBezTo>
                  <a:pt x="63704" y="1046573"/>
                  <a:pt x="70036" y="1071763"/>
                  <a:pt x="70036" y="1082859"/>
                </a:cubicBezTo>
                <a:cubicBezTo>
                  <a:pt x="73202" y="1084445"/>
                  <a:pt x="77951" y="1082859"/>
                  <a:pt x="77951" y="1086031"/>
                </a:cubicBezTo>
                <a:cubicBezTo>
                  <a:pt x="77951" y="1086031"/>
                  <a:pt x="77951" y="1086031"/>
                  <a:pt x="77951" y="1111338"/>
                </a:cubicBezTo>
                <a:cubicBezTo>
                  <a:pt x="71619" y="1114505"/>
                  <a:pt x="68453" y="1135088"/>
                  <a:pt x="77951" y="1136671"/>
                </a:cubicBezTo>
                <a:cubicBezTo>
                  <a:pt x="79534" y="1128755"/>
                  <a:pt x="73202" y="1130338"/>
                  <a:pt x="74785" y="1122421"/>
                </a:cubicBezTo>
                <a:cubicBezTo>
                  <a:pt x="81116" y="1128755"/>
                  <a:pt x="84282" y="1114505"/>
                  <a:pt x="87448" y="1111338"/>
                </a:cubicBezTo>
                <a:cubicBezTo>
                  <a:pt x="74785" y="1109755"/>
                  <a:pt x="89031" y="1095532"/>
                  <a:pt x="90614" y="1090791"/>
                </a:cubicBezTo>
                <a:cubicBezTo>
                  <a:pt x="90614" y="1093955"/>
                  <a:pt x="100112" y="1103422"/>
                  <a:pt x="98529" y="1093955"/>
                </a:cubicBezTo>
                <a:cubicBezTo>
                  <a:pt x="96946" y="1092377"/>
                  <a:pt x="98529" y="1089205"/>
                  <a:pt x="95363" y="1089205"/>
                </a:cubicBezTo>
                <a:cubicBezTo>
                  <a:pt x="95363" y="1090791"/>
                  <a:pt x="95363" y="1093955"/>
                  <a:pt x="93780" y="1093955"/>
                </a:cubicBezTo>
                <a:cubicBezTo>
                  <a:pt x="95363" y="1086031"/>
                  <a:pt x="89031" y="1087618"/>
                  <a:pt x="90614" y="1081271"/>
                </a:cubicBezTo>
                <a:cubicBezTo>
                  <a:pt x="96946" y="1062317"/>
                  <a:pt x="84282" y="1037128"/>
                  <a:pt x="92197" y="1022907"/>
                </a:cubicBezTo>
                <a:cubicBezTo>
                  <a:pt x="92197" y="1024496"/>
                  <a:pt x="92197" y="1026086"/>
                  <a:pt x="93780" y="1029255"/>
                </a:cubicBezTo>
                <a:cubicBezTo>
                  <a:pt x="98529" y="1024496"/>
                  <a:pt x="92197" y="1016571"/>
                  <a:pt x="95363" y="1010230"/>
                </a:cubicBezTo>
                <a:cubicBezTo>
                  <a:pt x="103278" y="1008647"/>
                  <a:pt x="101695" y="1018158"/>
                  <a:pt x="108027" y="1021321"/>
                </a:cubicBezTo>
                <a:cubicBezTo>
                  <a:pt x="109610" y="1016571"/>
                  <a:pt x="108027" y="1014985"/>
                  <a:pt x="111193" y="1010230"/>
                </a:cubicBezTo>
                <a:cubicBezTo>
                  <a:pt x="120690" y="1008647"/>
                  <a:pt x="123856" y="1019741"/>
                  <a:pt x="127022" y="1026086"/>
                </a:cubicBezTo>
                <a:cubicBezTo>
                  <a:pt x="128605" y="1027676"/>
                  <a:pt x="130188" y="1027676"/>
                  <a:pt x="131771" y="1026086"/>
                </a:cubicBezTo>
                <a:cubicBezTo>
                  <a:pt x="134937" y="1029255"/>
                  <a:pt x="133354" y="1033979"/>
                  <a:pt x="138103" y="1037128"/>
                </a:cubicBezTo>
                <a:cubicBezTo>
                  <a:pt x="131771" y="1048148"/>
                  <a:pt x="133354" y="1057594"/>
                  <a:pt x="141269" y="1065466"/>
                </a:cubicBezTo>
                <a:cubicBezTo>
                  <a:pt x="150767" y="1070189"/>
                  <a:pt x="161847" y="1060743"/>
                  <a:pt x="161847" y="1049722"/>
                </a:cubicBezTo>
                <a:cubicBezTo>
                  <a:pt x="161847" y="1048148"/>
                  <a:pt x="163430" y="1049722"/>
                  <a:pt x="165013" y="1048148"/>
                </a:cubicBezTo>
                <a:cubicBezTo>
                  <a:pt x="171345" y="1051297"/>
                  <a:pt x="177677" y="1057594"/>
                  <a:pt x="184009" y="1059169"/>
                </a:cubicBezTo>
                <a:cubicBezTo>
                  <a:pt x="184009" y="1063892"/>
                  <a:pt x="185592" y="1068614"/>
                  <a:pt x="188757" y="1074925"/>
                </a:cubicBezTo>
                <a:cubicBezTo>
                  <a:pt x="182426" y="1087618"/>
                  <a:pt x="184009" y="1097110"/>
                  <a:pt x="185592" y="1114505"/>
                </a:cubicBezTo>
                <a:cubicBezTo>
                  <a:pt x="182426" y="1112922"/>
                  <a:pt x="180843" y="1109755"/>
                  <a:pt x="177677" y="1109755"/>
                </a:cubicBezTo>
                <a:cubicBezTo>
                  <a:pt x="176094" y="1120838"/>
                  <a:pt x="185592" y="1117672"/>
                  <a:pt x="188757" y="1119255"/>
                </a:cubicBezTo>
                <a:cubicBezTo>
                  <a:pt x="182426" y="1124004"/>
                  <a:pt x="184009" y="1133505"/>
                  <a:pt x="190340" y="1136671"/>
                </a:cubicBezTo>
                <a:cubicBezTo>
                  <a:pt x="193506" y="1122421"/>
                  <a:pt x="193506" y="1105005"/>
                  <a:pt x="190340" y="1098686"/>
                </a:cubicBezTo>
                <a:cubicBezTo>
                  <a:pt x="190340" y="1100264"/>
                  <a:pt x="188757" y="1101840"/>
                  <a:pt x="188757" y="1098686"/>
                </a:cubicBezTo>
                <a:cubicBezTo>
                  <a:pt x="188757" y="1098686"/>
                  <a:pt x="188757" y="1098686"/>
                  <a:pt x="188757" y="1081271"/>
                </a:cubicBezTo>
                <a:cubicBezTo>
                  <a:pt x="191923" y="1079685"/>
                  <a:pt x="195089" y="1079685"/>
                  <a:pt x="193506" y="1074925"/>
                </a:cubicBezTo>
                <a:cubicBezTo>
                  <a:pt x="191923" y="1070189"/>
                  <a:pt x="191923" y="1068614"/>
                  <a:pt x="191923" y="1065466"/>
                </a:cubicBezTo>
                <a:cubicBezTo>
                  <a:pt x="195089" y="1068614"/>
                  <a:pt x="196672" y="1070189"/>
                  <a:pt x="198255" y="1067041"/>
                </a:cubicBezTo>
                <a:cubicBezTo>
                  <a:pt x="199838" y="1068614"/>
                  <a:pt x="201421" y="1068614"/>
                  <a:pt x="201421" y="1070189"/>
                </a:cubicBezTo>
                <a:cubicBezTo>
                  <a:pt x="203004" y="1074925"/>
                  <a:pt x="199838" y="1081271"/>
                  <a:pt x="204587" y="1084445"/>
                </a:cubicBezTo>
                <a:cubicBezTo>
                  <a:pt x="210919" y="1086031"/>
                  <a:pt x="217251" y="1082859"/>
                  <a:pt x="222000" y="1079685"/>
                </a:cubicBezTo>
                <a:cubicBezTo>
                  <a:pt x="223583" y="1076512"/>
                  <a:pt x="223583" y="1073339"/>
                  <a:pt x="223583" y="1071763"/>
                </a:cubicBezTo>
                <a:cubicBezTo>
                  <a:pt x="223583" y="1070189"/>
                  <a:pt x="225166" y="1071763"/>
                  <a:pt x="226748" y="1071763"/>
                </a:cubicBezTo>
                <a:cubicBezTo>
                  <a:pt x="228331" y="1068614"/>
                  <a:pt x="223583" y="1067041"/>
                  <a:pt x="228331" y="1063892"/>
                </a:cubicBezTo>
                <a:cubicBezTo>
                  <a:pt x="233080" y="1059169"/>
                  <a:pt x="237829" y="1056020"/>
                  <a:pt x="240995" y="1051297"/>
                </a:cubicBezTo>
                <a:cubicBezTo>
                  <a:pt x="244161" y="1054446"/>
                  <a:pt x="239412" y="1056020"/>
                  <a:pt x="239412" y="1060743"/>
                </a:cubicBezTo>
                <a:cubicBezTo>
                  <a:pt x="240995" y="1063892"/>
                  <a:pt x="242578" y="1068614"/>
                  <a:pt x="245744" y="1071763"/>
                </a:cubicBezTo>
                <a:cubicBezTo>
                  <a:pt x="248910" y="1070189"/>
                  <a:pt x="252076" y="1070189"/>
                  <a:pt x="252076" y="1065466"/>
                </a:cubicBezTo>
                <a:cubicBezTo>
                  <a:pt x="253659" y="1062317"/>
                  <a:pt x="248910" y="1060743"/>
                  <a:pt x="250493" y="1057594"/>
                </a:cubicBezTo>
                <a:cubicBezTo>
                  <a:pt x="252076" y="1054446"/>
                  <a:pt x="256825" y="1059169"/>
                  <a:pt x="258407" y="1054446"/>
                </a:cubicBezTo>
                <a:cubicBezTo>
                  <a:pt x="258407" y="1051297"/>
                  <a:pt x="253659" y="1049722"/>
                  <a:pt x="252076" y="1048148"/>
                </a:cubicBezTo>
                <a:cubicBezTo>
                  <a:pt x="253659" y="1043425"/>
                  <a:pt x="258407" y="1046573"/>
                  <a:pt x="261573" y="1044999"/>
                </a:cubicBezTo>
                <a:cubicBezTo>
                  <a:pt x="264739" y="1044999"/>
                  <a:pt x="266322" y="1041850"/>
                  <a:pt x="269488" y="1041850"/>
                </a:cubicBezTo>
                <a:cubicBezTo>
                  <a:pt x="274237" y="1043425"/>
                  <a:pt x="275820" y="1051297"/>
                  <a:pt x="278986" y="1049722"/>
                </a:cubicBezTo>
                <a:cubicBezTo>
                  <a:pt x="275820" y="1043425"/>
                  <a:pt x="271071" y="1038701"/>
                  <a:pt x="267905" y="1032404"/>
                </a:cubicBezTo>
                <a:cubicBezTo>
                  <a:pt x="269488" y="1029255"/>
                  <a:pt x="267905" y="1026086"/>
                  <a:pt x="271071" y="1021321"/>
                </a:cubicBezTo>
                <a:cubicBezTo>
                  <a:pt x="269488" y="1016571"/>
                  <a:pt x="266322" y="1011811"/>
                  <a:pt x="269488" y="1005486"/>
                </a:cubicBezTo>
                <a:cubicBezTo>
                  <a:pt x="274237" y="1002324"/>
                  <a:pt x="280569" y="1008647"/>
                  <a:pt x="283735" y="1003901"/>
                </a:cubicBezTo>
                <a:cubicBezTo>
                  <a:pt x="288484" y="995990"/>
                  <a:pt x="272654" y="992825"/>
                  <a:pt x="269488" y="988084"/>
                </a:cubicBezTo>
                <a:cubicBezTo>
                  <a:pt x="272654" y="981764"/>
                  <a:pt x="277403" y="984915"/>
                  <a:pt x="282152" y="980184"/>
                </a:cubicBezTo>
                <a:cubicBezTo>
                  <a:pt x="282152" y="973857"/>
                  <a:pt x="274237" y="969109"/>
                  <a:pt x="272654" y="962782"/>
                </a:cubicBezTo>
                <a:cubicBezTo>
                  <a:pt x="266322" y="959621"/>
                  <a:pt x="259990" y="958039"/>
                  <a:pt x="255242" y="956461"/>
                </a:cubicBezTo>
                <a:cubicBezTo>
                  <a:pt x="253659" y="953297"/>
                  <a:pt x="259990" y="954877"/>
                  <a:pt x="261573" y="954877"/>
                </a:cubicBezTo>
                <a:cubicBezTo>
                  <a:pt x="264739" y="951721"/>
                  <a:pt x="267905" y="953297"/>
                  <a:pt x="269488" y="950125"/>
                </a:cubicBezTo>
                <a:cubicBezTo>
                  <a:pt x="274237" y="951721"/>
                  <a:pt x="282152" y="951721"/>
                  <a:pt x="282152" y="945392"/>
                </a:cubicBezTo>
                <a:cubicBezTo>
                  <a:pt x="271071" y="940654"/>
                  <a:pt x="263156" y="943814"/>
                  <a:pt x="253659" y="943814"/>
                </a:cubicBezTo>
                <a:cubicBezTo>
                  <a:pt x="250493" y="942233"/>
                  <a:pt x="248910" y="939074"/>
                  <a:pt x="247327" y="937498"/>
                </a:cubicBezTo>
                <a:cubicBezTo>
                  <a:pt x="242578" y="935925"/>
                  <a:pt x="237829" y="939074"/>
                  <a:pt x="234663" y="939074"/>
                </a:cubicBezTo>
                <a:cubicBezTo>
                  <a:pt x="225166" y="934352"/>
                  <a:pt x="218834" y="929550"/>
                  <a:pt x="214085" y="924820"/>
                </a:cubicBezTo>
                <a:cubicBezTo>
                  <a:pt x="220417" y="916925"/>
                  <a:pt x="231497" y="923249"/>
                  <a:pt x="237829" y="916925"/>
                </a:cubicBezTo>
                <a:cubicBezTo>
                  <a:pt x="236246" y="915348"/>
                  <a:pt x="234663" y="912195"/>
                  <a:pt x="229914" y="910618"/>
                </a:cubicBezTo>
                <a:cubicBezTo>
                  <a:pt x="223583" y="912195"/>
                  <a:pt x="218834" y="916925"/>
                  <a:pt x="210919" y="916925"/>
                </a:cubicBezTo>
                <a:cubicBezTo>
                  <a:pt x="204587" y="909032"/>
                  <a:pt x="214085" y="897946"/>
                  <a:pt x="210919" y="890066"/>
                </a:cubicBezTo>
                <a:cubicBezTo>
                  <a:pt x="209336" y="888389"/>
                  <a:pt x="206170" y="886808"/>
                  <a:pt x="204587" y="883646"/>
                </a:cubicBezTo>
                <a:cubicBezTo>
                  <a:pt x="206170" y="882066"/>
                  <a:pt x="207753" y="880486"/>
                  <a:pt x="209336" y="877324"/>
                </a:cubicBezTo>
                <a:cubicBezTo>
                  <a:pt x="206170" y="874162"/>
                  <a:pt x="203004" y="874162"/>
                  <a:pt x="199838" y="874162"/>
                </a:cubicBezTo>
                <a:cubicBezTo>
                  <a:pt x="195089" y="869420"/>
                  <a:pt x="201421" y="864677"/>
                  <a:pt x="204587" y="861516"/>
                </a:cubicBezTo>
                <a:cubicBezTo>
                  <a:pt x="196672" y="856773"/>
                  <a:pt x="199838" y="850451"/>
                  <a:pt x="195089" y="845708"/>
                </a:cubicBezTo>
                <a:cubicBezTo>
                  <a:pt x="196672" y="840966"/>
                  <a:pt x="196672" y="842547"/>
                  <a:pt x="198255" y="839386"/>
                </a:cubicBezTo>
                <a:cubicBezTo>
                  <a:pt x="196672" y="834643"/>
                  <a:pt x="190340" y="837804"/>
                  <a:pt x="188757" y="833062"/>
                </a:cubicBezTo>
                <a:cubicBezTo>
                  <a:pt x="191923" y="826739"/>
                  <a:pt x="198255" y="831482"/>
                  <a:pt x="199838" y="823577"/>
                </a:cubicBezTo>
                <a:cubicBezTo>
                  <a:pt x="193506" y="823577"/>
                  <a:pt x="190340" y="828320"/>
                  <a:pt x="184009" y="828320"/>
                </a:cubicBezTo>
                <a:cubicBezTo>
                  <a:pt x="176094" y="825158"/>
                  <a:pt x="176094" y="820416"/>
                  <a:pt x="180843" y="815674"/>
                </a:cubicBezTo>
                <a:cubicBezTo>
                  <a:pt x="179260" y="814093"/>
                  <a:pt x="176094" y="814093"/>
                  <a:pt x="174511" y="815674"/>
                </a:cubicBezTo>
                <a:cubicBezTo>
                  <a:pt x="174511" y="809351"/>
                  <a:pt x="174511" y="803028"/>
                  <a:pt x="176094" y="798286"/>
                </a:cubicBezTo>
                <a:cubicBezTo>
                  <a:pt x="177677" y="784059"/>
                  <a:pt x="172928" y="768251"/>
                  <a:pt x="172928" y="761928"/>
                </a:cubicBezTo>
                <a:cubicBezTo>
                  <a:pt x="171345" y="765089"/>
                  <a:pt x="169762" y="768251"/>
                  <a:pt x="168179" y="769831"/>
                </a:cubicBezTo>
                <a:cubicBezTo>
                  <a:pt x="166596" y="788801"/>
                  <a:pt x="168179" y="807770"/>
                  <a:pt x="169762" y="818835"/>
                </a:cubicBezTo>
                <a:cubicBezTo>
                  <a:pt x="168179" y="818835"/>
                  <a:pt x="168179" y="818835"/>
                  <a:pt x="168179" y="818835"/>
                </a:cubicBezTo>
                <a:cubicBezTo>
                  <a:pt x="166596" y="817255"/>
                  <a:pt x="166596" y="817255"/>
                  <a:pt x="165013" y="817255"/>
                </a:cubicBezTo>
                <a:cubicBezTo>
                  <a:pt x="158681" y="815674"/>
                  <a:pt x="165013" y="809351"/>
                  <a:pt x="163430" y="807770"/>
                </a:cubicBezTo>
                <a:cubicBezTo>
                  <a:pt x="153932" y="804609"/>
                  <a:pt x="150767" y="815674"/>
                  <a:pt x="141269" y="809351"/>
                </a:cubicBezTo>
                <a:cubicBezTo>
                  <a:pt x="138103" y="804609"/>
                  <a:pt x="142852" y="798286"/>
                  <a:pt x="141269" y="795124"/>
                </a:cubicBezTo>
                <a:cubicBezTo>
                  <a:pt x="144435" y="788801"/>
                  <a:pt x="149184" y="782478"/>
                  <a:pt x="144435" y="779316"/>
                </a:cubicBezTo>
                <a:cubicBezTo>
                  <a:pt x="136520" y="784059"/>
                  <a:pt x="139686" y="801447"/>
                  <a:pt x="130188" y="804609"/>
                </a:cubicBezTo>
                <a:cubicBezTo>
                  <a:pt x="125439" y="806189"/>
                  <a:pt x="127022" y="801447"/>
                  <a:pt x="127022" y="799866"/>
                </a:cubicBezTo>
                <a:cubicBezTo>
                  <a:pt x="122273" y="796704"/>
                  <a:pt x="122273" y="803028"/>
                  <a:pt x="117524" y="801447"/>
                </a:cubicBezTo>
                <a:cubicBezTo>
                  <a:pt x="112776" y="798286"/>
                  <a:pt x="119107" y="791962"/>
                  <a:pt x="112776" y="788801"/>
                </a:cubicBezTo>
                <a:cubicBezTo>
                  <a:pt x="108027" y="791962"/>
                  <a:pt x="114359" y="798286"/>
                  <a:pt x="111193" y="804609"/>
                </a:cubicBezTo>
                <a:cubicBezTo>
                  <a:pt x="109610" y="807770"/>
                  <a:pt x="106444" y="807770"/>
                  <a:pt x="103278" y="806189"/>
                </a:cubicBezTo>
                <a:cubicBezTo>
                  <a:pt x="96946" y="801447"/>
                  <a:pt x="104861" y="793544"/>
                  <a:pt x="96946" y="788801"/>
                </a:cubicBezTo>
                <a:cubicBezTo>
                  <a:pt x="90614" y="791962"/>
                  <a:pt x="98529" y="796704"/>
                  <a:pt x="95363" y="801447"/>
                </a:cubicBezTo>
                <a:cubicBezTo>
                  <a:pt x="93780" y="801447"/>
                  <a:pt x="92197" y="801447"/>
                  <a:pt x="90614" y="799866"/>
                </a:cubicBezTo>
                <a:cubicBezTo>
                  <a:pt x="90614" y="798286"/>
                  <a:pt x="92197" y="795124"/>
                  <a:pt x="90614" y="793544"/>
                </a:cubicBezTo>
                <a:cubicBezTo>
                  <a:pt x="89031" y="791962"/>
                  <a:pt x="89031" y="788801"/>
                  <a:pt x="87448" y="787220"/>
                </a:cubicBezTo>
                <a:cubicBezTo>
                  <a:pt x="89031" y="784059"/>
                  <a:pt x="87448" y="780897"/>
                  <a:pt x="89031" y="777735"/>
                </a:cubicBezTo>
                <a:cubicBezTo>
                  <a:pt x="92197" y="776155"/>
                  <a:pt x="95363" y="777735"/>
                  <a:pt x="98529" y="777735"/>
                </a:cubicBezTo>
                <a:cubicBezTo>
                  <a:pt x="101695" y="774574"/>
                  <a:pt x="98529" y="772993"/>
                  <a:pt x="98529" y="769831"/>
                </a:cubicBezTo>
                <a:cubicBezTo>
                  <a:pt x="101695" y="765089"/>
                  <a:pt x="106444" y="768251"/>
                  <a:pt x="108027" y="761928"/>
                </a:cubicBezTo>
                <a:cubicBezTo>
                  <a:pt x="100112" y="758766"/>
                  <a:pt x="95363" y="754024"/>
                  <a:pt x="85865" y="752444"/>
                </a:cubicBezTo>
                <a:cubicBezTo>
                  <a:pt x="85865" y="750862"/>
                  <a:pt x="85865" y="750862"/>
                  <a:pt x="84282" y="749282"/>
                </a:cubicBezTo>
                <a:cubicBezTo>
                  <a:pt x="84282" y="746120"/>
                  <a:pt x="84282" y="742959"/>
                  <a:pt x="81116" y="741378"/>
                </a:cubicBezTo>
                <a:cubicBezTo>
                  <a:pt x="84282" y="736636"/>
                  <a:pt x="89031" y="739797"/>
                  <a:pt x="90614" y="736636"/>
                </a:cubicBezTo>
                <a:cubicBezTo>
                  <a:pt x="89031" y="733474"/>
                  <a:pt x="82699" y="728732"/>
                  <a:pt x="79534" y="730313"/>
                </a:cubicBezTo>
                <a:cubicBezTo>
                  <a:pt x="73202" y="723989"/>
                  <a:pt x="77951" y="716086"/>
                  <a:pt x="76368" y="709763"/>
                </a:cubicBezTo>
                <a:cubicBezTo>
                  <a:pt x="73202" y="708182"/>
                  <a:pt x="70036" y="706602"/>
                  <a:pt x="68453" y="705020"/>
                </a:cubicBezTo>
                <a:cubicBezTo>
                  <a:pt x="65287" y="701859"/>
                  <a:pt x="68453" y="698698"/>
                  <a:pt x="66870" y="695536"/>
                </a:cubicBezTo>
                <a:cubicBezTo>
                  <a:pt x="63704" y="692374"/>
                  <a:pt x="63704" y="689213"/>
                  <a:pt x="57372" y="686051"/>
                </a:cubicBezTo>
                <a:cubicBezTo>
                  <a:pt x="58955" y="682889"/>
                  <a:pt x="63704" y="681309"/>
                  <a:pt x="58955" y="678147"/>
                </a:cubicBezTo>
                <a:cubicBezTo>
                  <a:pt x="58955" y="676567"/>
                  <a:pt x="62121" y="678147"/>
                  <a:pt x="62121" y="673405"/>
                </a:cubicBezTo>
                <a:cubicBezTo>
                  <a:pt x="58955" y="667082"/>
                  <a:pt x="47874" y="662340"/>
                  <a:pt x="47874" y="654436"/>
                </a:cubicBezTo>
                <a:cubicBezTo>
                  <a:pt x="54206" y="648113"/>
                  <a:pt x="63704" y="649694"/>
                  <a:pt x="68453" y="643371"/>
                </a:cubicBezTo>
                <a:cubicBezTo>
                  <a:pt x="66870" y="638629"/>
                  <a:pt x="60538" y="638629"/>
                  <a:pt x="55789" y="637047"/>
                </a:cubicBezTo>
                <a:cubicBezTo>
                  <a:pt x="55789" y="632305"/>
                  <a:pt x="65287" y="637047"/>
                  <a:pt x="68453" y="632305"/>
                </a:cubicBezTo>
                <a:cubicBezTo>
                  <a:pt x="63704" y="627563"/>
                  <a:pt x="62121" y="633887"/>
                  <a:pt x="58955" y="629144"/>
                </a:cubicBezTo>
                <a:cubicBezTo>
                  <a:pt x="54206" y="627563"/>
                  <a:pt x="62121" y="621240"/>
                  <a:pt x="58955" y="619660"/>
                </a:cubicBezTo>
                <a:cubicBezTo>
                  <a:pt x="62121" y="616498"/>
                  <a:pt x="66870" y="618078"/>
                  <a:pt x="70036" y="613336"/>
                </a:cubicBezTo>
                <a:cubicBezTo>
                  <a:pt x="73202" y="613336"/>
                  <a:pt x="74785" y="613336"/>
                  <a:pt x="77951" y="613336"/>
                </a:cubicBezTo>
                <a:cubicBezTo>
                  <a:pt x="79534" y="613336"/>
                  <a:pt x="79534" y="611756"/>
                  <a:pt x="82699" y="610175"/>
                </a:cubicBezTo>
                <a:cubicBezTo>
                  <a:pt x="84282" y="610175"/>
                  <a:pt x="87448" y="613336"/>
                  <a:pt x="87448" y="608594"/>
                </a:cubicBezTo>
                <a:cubicBezTo>
                  <a:pt x="81116" y="607013"/>
                  <a:pt x="76368" y="608594"/>
                  <a:pt x="71619" y="611756"/>
                </a:cubicBezTo>
                <a:cubicBezTo>
                  <a:pt x="66870" y="611756"/>
                  <a:pt x="62121" y="614917"/>
                  <a:pt x="57372" y="613336"/>
                </a:cubicBezTo>
                <a:cubicBezTo>
                  <a:pt x="55789" y="610175"/>
                  <a:pt x="63704" y="608594"/>
                  <a:pt x="65287" y="603851"/>
                </a:cubicBezTo>
                <a:cubicBezTo>
                  <a:pt x="68453" y="602271"/>
                  <a:pt x="71619" y="600690"/>
                  <a:pt x="74785" y="597529"/>
                </a:cubicBezTo>
                <a:cubicBezTo>
                  <a:pt x="76368" y="595947"/>
                  <a:pt x="77951" y="597529"/>
                  <a:pt x="81116" y="595947"/>
                </a:cubicBezTo>
                <a:cubicBezTo>
                  <a:pt x="84282" y="591205"/>
                  <a:pt x="89031" y="589625"/>
                  <a:pt x="93780" y="588044"/>
                </a:cubicBezTo>
                <a:cubicBezTo>
                  <a:pt x="89031" y="581721"/>
                  <a:pt x="82699" y="595947"/>
                  <a:pt x="76368" y="589625"/>
                </a:cubicBezTo>
                <a:cubicBezTo>
                  <a:pt x="71619" y="595947"/>
                  <a:pt x="65287" y="597529"/>
                  <a:pt x="57372" y="595947"/>
                </a:cubicBezTo>
                <a:cubicBezTo>
                  <a:pt x="54206" y="592787"/>
                  <a:pt x="60538" y="594367"/>
                  <a:pt x="60538" y="591205"/>
                </a:cubicBezTo>
                <a:cubicBezTo>
                  <a:pt x="57372" y="589625"/>
                  <a:pt x="57372" y="588044"/>
                  <a:pt x="58955" y="584883"/>
                </a:cubicBezTo>
                <a:cubicBezTo>
                  <a:pt x="52623" y="583302"/>
                  <a:pt x="49457" y="583302"/>
                  <a:pt x="46291" y="578560"/>
                </a:cubicBezTo>
                <a:cubicBezTo>
                  <a:pt x="47874" y="570656"/>
                  <a:pt x="54206" y="572236"/>
                  <a:pt x="57372" y="567494"/>
                </a:cubicBezTo>
                <a:cubicBezTo>
                  <a:pt x="54206" y="564333"/>
                  <a:pt x="58955" y="559590"/>
                  <a:pt x="52623" y="559590"/>
                </a:cubicBezTo>
                <a:cubicBezTo>
                  <a:pt x="49457" y="562752"/>
                  <a:pt x="51040" y="562752"/>
                  <a:pt x="46291" y="567494"/>
                </a:cubicBezTo>
                <a:cubicBezTo>
                  <a:pt x="43126" y="567494"/>
                  <a:pt x="38377" y="565914"/>
                  <a:pt x="36794" y="562752"/>
                </a:cubicBezTo>
                <a:cubicBezTo>
                  <a:pt x="36794" y="562752"/>
                  <a:pt x="36794" y="562752"/>
                  <a:pt x="41543" y="554848"/>
                </a:cubicBezTo>
                <a:cubicBezTo>
                  <a:pt x="38377" y="551687"/>
                  <a:pt x="38377" y="546945"/>
                  <a:pt x="36794" y="543783"/>
                </a:cubicBezTo>
                <a:cubicBezTo>
                  <a:pt x="41543" y="539040"/>
                  <a:pt x="51040" y="546945"/>
                  <a:pt x="57372" y="543783"/>
                </a:cubicBezTo>
                <a:cubicBezTo>
                  <a:pt x="60538" y="545363"/>
                  <a:pt x="52623" y="545363"/>
                  <a:pt x="57372" y="546945"/>
                </a:cubicBezTo>
                <a:cubicBezTo>
                  <a:pt x="58955" y="545363"/>
                  <a:pt x="58955" y="545363"/>
                  <a:pt x="60538" y="545363"/>
                </a:cubicBezTo>
                <a:cubicBezTo>
                  <a:pt x="63704" y="542202"/>
                  <a:pt x="55789" y="540621"/>
                  <a:pt x="55789" y="537460"/>
                </a:cubicBezTo>
                <a:cubicBezTo>
                  <a:pt x="52623" y="537460"/>
                  <a:pt x="49457" y="532718"/>
                  <a:pt x="47874" y="534298"/>
                </a:cubicBezTo>
                <a:cubicBezTo>
                  <a:pt x="44708" y="532718"/>
                  <a:pt x="46291" y="527975"/>
                  <a:pt x="46291" y="524814"/>
                </a:cubicBezTo>
                <a:cubicBezTo>
                  <a:pt x="47874" y="521652"/>
                  <a:pt x="54206" y="526394"/>
                  <a:pt x="57372" y="527975"/>
                </a:cubicBezTo>
                <a:cubicBezTo>
                  <a:pt x="63704" y="527975"/>
                  <a:pt x="65287" y="531136"/>
                  <a:pt x="70036" y="532718"/>
                </a:cubicBezTo>
                <a:cubicBezTo>
                  <a:pt x="74785" y="532718"/>
                  <a:pt x="70036" y="537460"/>
                  <a:pt x="73202" y="539040"/>
                </a:cubicBezTo>
                <a:cubicBezTo>
                  <a:pt x="77951" y="537460"/>
                  <a:pt x="82699" y="529556"/>
                  <a:pt x="82699" y="524814"/>
                </a:cubicBezTo>
                <a:cubicBezTo>
                  <a:pt x="77951" y="523232"/>
                  <a:pt x="76368" y="529556"/>
                  <a:pt x="73202" y="527975"/>
                </a:cubicBezTo>
                <a:cubicBezTo>
                  <a:pt x="71619" y="527975"/>
                  <a:pt x="70036" y="526394"/>
                  <a:pt x="70036" y="527975"/>
                </a:cubicBezTo>
                <a:cubicBezTo>
                  <a:pt x="63704" y="523232"/>
                  <a:pt x="62121" y="523232"/>
                  <a:pt x="54206" y="520071"/>
                </a:cubicBezTo>
                <a:cubicBezTo>
                  <a:pt x="54206" y="518490"/>
                  <a:pt x="52623" y="516910"/>
                  <a:pt x="52623" y="515329"/>
                </a:cubicBezTo>
                <a:cubicBezTo>
                  <a:pt x="55789" y="509005"/>
                  <a:pt x="60538" y="510587"/>
                  <a:pt x="63704" y="507425"/>
                </a:cubicBezTo>
                <a:cubicBezTo>
                  <a:pt x="66870" y="509005"/>
                  <a:pt x="70036" y="510587"/>
                  <a:pt x="71619" y="512167"/>
                </a:cubicBezTo>
                <a:cubicBezTo>
                  <a:pt x="76368" y="509005"/>
                  <a:pt x="81116" y="515329"/>
                  <a:pt x="85865" y="513748"/>
                </a:cubicBezTo>
                <a:cubicBezTo>
                  <a:pt x="90614" y="515329"/>
                  <a:pt x="90614" y="521652"/>
                  <a:pt x="93780" y="515329"/>
                </a:cubicBezTo>
                <a:cubicBezTo>
                  <a:pt x="89031" y="515329"/>
                  <a:pt x="82699" y="510587"/>
                  <a:pt x="77951" y="510587"/>
                </a:cubicBezTo>
                <a:cubicBezTo>
                  <a:pt x="81116" y="504263"/>
                  <a:pt x="87448" y="512167"/>
                  <a:pt x="90614" y="505845"/>
                </a:cubicBezTo>
                <a:cubicBezTo>
                  <a:pt x="85865" y="501102"/>
                  <a:pt x="81116" y="502683"/>
                  <a:pt x="76368" y="502683"/>
                </a:cubicBezTo>
                <a:cubicBezTo>
                  <a:pt x="73202" y="501102"/>
                  <a:pt x="68453" y="502683"/>
                  <a:pt x="63704" y="497941"/>
                </a:cubicBezTo>
                <a:cubicBezTo>
                  <a:pt x="65287" y="493198"/>
                  <a:pt x="68453" y="497941"/>
                  <a:pt x="68453" y="493198"/>
                </a:cubicBezTo>
                <a:cubicBezTo>
                  <a:pt x="70036" y="491618"/>
                  <a:pt x="71619" y="490037"/>
                  <a:pt x="71619" y="486876"/>
                </a:cubicBezTo>
                <a:cubicBezTo>
                  <a:pt x="66870" y="485294"/>
                  <a:pt x="66870" y="482133"/>
                  <a:pt x="63704" y="478972"/>
                </a:cubicBezTo>
                <a:cubicBezTo>
                  <a:pt x="65287" y="475810"/>
                  <a:pt x="68453" y="475810"/>
                  <a:pt x="70036" y="471068"/>
                </a:cubicBezTo>
                <a:cubicBezTo>
                  <a:pt x="76368" y="469487"/>
                  <a:pt x="84282" y="471068"/>
                  <a:pt x="89031" y="469487"/>
                </a:cubicBezTo>
                <a:cubicBezTo>
                  <a:pt x="90614" y="471068"/>
                  <a:pt x="90614" y="472648"/>
                  <a:pt x="90614" y="474229"/>
                </a:cubicBezTo>
                <a:cubicBezTo>
                  <a:pt x="95363" y="474229"/>
                  <a:pt x="92197" y="472648"/>
                  <a:pt x="96946" y="471068"/>
                </a:cubicBezTo>
                <a:cubicBezTo>
                  <a:pt x="95363" y="469487"/>
                  <a:pt x="95363" y="469487"/>
                  <a:pt x="93780" y="467906"/>
                </a:cubicBezTo>
                <a:cubicBezTo>
                  <a:pt x="95363" y="467906"/>
                  <a:pt x="95363" y="466325"/>
                  <a:pt x="95363" y="466325"/>
                </a:cubicBezTo>
                <a:cubicBezTo>
                  <a:pt x="92197" y="456841"/>
                  <a:pt x="81116" y="466325"/>
                  <a:pt x="74785" y="463163"/>
                </a:cubicBezTo>
                <a:cubicBezTo>
                  <a:pt x="71619" y="461583"/>
                  <a:pt x="70036" y="458421"/>
                  <a:pt x="73202" y="455260"/>
                </a:cubicBezTo>
                <a:cubicBezTo>
                  <a:pt x="77951" y="448937"/>
                  <a:pt x="85865" y="450518"/>
                  <a:pt x="92197" y="452099"/>
                </a:cubicBezTo>
                <a:cubicBezTo>
                  <a:pt x="95363" y="447356"/>
                  <a:pt x="100112" y="448937"/>
                  <a:pt x="103278" y="447356"/>
                </a:cubicBezTo>
                <a:cubicBezTo>
                  <a:pt x="104861" y="444194"/>
                  <a:pt x="109610" y="439452"/>
                  <a:pt x="106444" y="437872"/>
                </a:cubicBezTo>
                <a:cubicBezTo>
                  <a:pt x="114359" y="433130"/>
                  <a:pt x="127022" y="441033"/>
                  <a:pt x="133354" y="433130"/>
                </a:cubicBezTo>
                <a:cubicBezTo>
                  <a:pt x="130188" y="425225"/>
                  <a:pt x="122273" y="429968"/>
                  <a:pt x="114359" y="425225"/>
                </a:cubicBezTo>
                <a:cubicBezTo>
                  <a:pt x="112776" y="428387"/>
                  <a:pt x="111193" y="426806"/>
                  <a:pt x="108027" y="426806"/>
                </a:cubicBezTo>
                <a:cubicBezTo>
                  <a:pt x="106444" y="428387"/>
                  <a:pt x="104861" y="429968"/>
                  <a:pt x="103278" y="431548"/>
                </a:cubicBezTo>
                <a:cubicBezTo>
                  <a:pt x="96946" y="429968"/>
                  <a:pt x="92197" y="436291"/>
                  <a:pt x="84282" y="433130"/>
                </a:cubicBezTo>
                <a:cubicBezTo>
                  <a:pt x="84282" y="426806"/>
                  <a:pt x="93780" y="428387"/>
                  <a:pt x="95363" y="420483"/>
                </a:cubicBezTo>
                <a:cubicBezTo>
                  <a:pt x="92197" y="415741"/>
                  <a:pt x="89031" y="417321"/>
                  <a:pt x="84282" y="417321"/>
                </a:cubicBezTo>
                <a:cubicBezTo>
                  <a:pt x="81116" y="415741"/>
                  <a:pt x="76368" y="417321"/>
                  <a:pt x="73202" y="417321"/>
                </a:cubicBezTo>
                <a:cubicBezTo>
                  <a:pt x="74785" y="412579"/>
                  <a:pt x="77951" y="414160"/>
                  <a:pt x="82699" y="415741"/>
                </a:cubicBezTo>
                <a:cubicBezTo>
                  <a:pt x="84282" y="414160"/>
                  <a:pt x="89031" y="415741"/>
                  <a:pt x="90614" y="410999"/>
                </a:cubicBezTo>
                <a:cubicBezTo>
                  <a:pt x="89031" y="407837"/>
                  <a:pt x="85865" y="406256"/>
                  <a:pt x="84282" y="404676"/>
                </a:cubicBezTo>
                <a:cubicBezTo>
                  <a:pt x="81116" y="403095"/>
                  <a:pt x="79534" y="407837"/>
                  <a:pt x="74785" y="404676"/>
                </a:cubicBezTo>
                <a:cubicBezTo>
                  <a:pt x="74785" y="399933"/>
                  <a:pt x="81116" y="401514"/>
                  <a:pt x="84282" y="403095"/>
                </a:cubicBezTo>
                <a:cubicBezTo>
                  <a:pt x="87448" y="399933"/>
                  <a:pt x="90614" y="398352"/>
                  <a:pt x="90614" y="395191"/>
                </a:cubicBezTo>
                <a:cubicBezTo>
                  <a:pt x="89031" y="392030"/>
                  <a:pt x="84282" y="395191"/>
                  <a:pt x="81116" y="395191"/>
                </a:cubicBezTo>
                <a:cubicBezTo>
                  <a:pt x="76368" y="393610"/>
                  <a:pt x="73202" y="395191"/>
                  <a:pt x="70036" y="393610"/>
                </a:cubicBezTo>
                <a:cubicBezTo>
                  <a:pt x="68453" y="392030"/>
                  <a:pt x="70036" y="388868"/>
                  <a:pt x="70036" y="385706"/>
                </a:cubicBezTo>
                <a:cubicBezTo>
                  <a:pt x="71619" y="388868"/>
                  <a:pt x="73202" y="392030"/>
                  <a:pt x="74785" y="393610"/>
                </a:cubicBezTo>
                <a:cubicBezTo>
                  <a:pt x="74785" y="387287"/>
                  <a:pt x="74785" y="380964"/>
                  <a:pt x="71619" y="380964"/>
                </a:cubicBezTo>
                <a:cubicBezTo>
                  <a:pt x="71619" y="379383"/>
                  <a:pt x="71619" y="379383"/>
                  <a:pt x="70036" y="377803"/>
                </a:cubicBezTo>
                <a:cubicBezTo>
                  <a:pt x="76368" y="374641"/>
                  <a:pt x="82699" y="369899"/>
                  <a:pt x="87448" y="365157"/>
                </a:cubicBezTo>
                <a:cubicBezTo>
                  <a:pt x="90614" y="365157"/>
                  <a:pt x="93780" y="366737"/>
                  <a:pt x="95363" y="365157"/>
                </a:cubicBezTo>
                <a:cubicBezTo>
                  <a:pt x="96946" y="363576"/>
                  <a:pt x="98529" y="360414"/>
                  <a:pt x="100112" y="358834"/>
                </a:cubicBezTo>
                <a:cubicBezTo>
                  <a:pt x="95363" y="352510"/>
                  <a:pt x="89031" y="355672"/>
                  <a:pt x="85865" y="361995"/>
                </a:cubicBezTo>
                <a:cubicBezTo>
                  <a:pt x="79534" y="358834"/>
                  <a:pt x="76368" y="361995"/>
                  <a:pt x="71619" y="361995"/>
                </a:cubicBezTo>
                <a:cubicBezTo>
                  <a:pt x="73202" y="358834"/>
                  <a:pt x="74785" y="355672"/>
                  <a:pt x="76368" y="352510"/>
                </a:cubicBezTo>
                <a:cubicBezTo>
                  <a:pt x="87448" y="354092"/>
                  <a:pt x="98529" y="355672"/>
                  <a:pt x="109610" y="352510"/>
                </a:cubicBezTo>
                <a:cubicBezTo>
                  <a:pt x="111193" y="346188"/>
                  <a:pt x="115941" y="341445"/>
                  <a:pt x="122273" y="335122"/>
                </a:cubicBezTo>
                <a:cubicBezTo>
                  <a:pt x="120690" y="331961"/>
                  <a:pt x="120690" y="328799"/>
                  <a:pt x="119107" y="324057"/>
                </a:cubicBezTo>
                <a:cubicBezTo>
                  <a:pt x="120690" y="325637"/>
                  <a:pt x="122273" y="325637"/>
                  <a:pt x="123856" y="325637"/>
                </a:cubicBezTo>
                <a:cubicBezTo>
                  <a:pt x="128605" y="324057"/>
                  <a:pt x="133354" y="325637"/>
                  <a:pt x="134937" y="319314"/>
                </a:cubicBezTo>
                <a:cubicBezTo>
                  <a:pt x="133354" y="312992"/>
                  <a:pt x="128605" y="314572"/>
                  <a:pt x="123856" y="311410"/>
                </a:cubicBezTo>
                <a:cubicBezTo>
                  <a:pt x="120690" y="311410"/>
                  <a:pt x="119107" y="312992"/>
                  <a:pt x="115941" y="314572"/>
                </a:cubicBezTo>
                <a:cubicBezTo>
                  <a:pt x="114359" y="311410"/>
                  <a:pt x="112776" y="309830"/>
                  <a:pt x="111193" y="308249"/>
                </a:cubicBezTo>
                <a:cubicBezTo>
                  <a:pt x="114359" y="306668"/>
                  <a:pt x="112776" y="303507"/>
                  <a:pt x="117524" y="301926"/>
                </a:cubicBezTo>
                <a:cubicBezTo>
                  <a:pt x="120690" y="303507"/>
                  <a:pt x="119107" y="303507"/>
                  <a:pt x="120690" y="306668"/>
                </a:cubicBezTo>
                <a:cubicBezTo>
                  <a:pt x="125439" y="303507"/>
                  <a:pt x="122273" y="300345"/>
                  <a:pt x="130188" y="297184"/>
                </a:cubicBezTo>
                <a:cubicBezTo>
                  <a:pt x="131771" y="298764"/>
                  <a:pt x="133354" y="297184"/>
                  <a:pt x="136520" y="298764"/>
                </a:cubicBezTo>
                <a:cubicBezTo>
                  <a:pt x="134937" y="301926"/>
                  <a:pt x="138103" y="305088"/>
                  <a:pt x="136520" y="308249"/>
                </a:cubicBezTo>
                <a:cubicBezTo>
                  <a:pt x="142852" y="303507"/>
                  <a:pt x="144435" y="306668"/>
                  <a:pt x="147601" y="300345"/>
                </a:cubicBezTo>
                <a:cubicBezTo>
                  <a:pt x="142852" y="295603"/>
                  <a:pt x="144435" y="290861"/>
                  <a:pt x="147601" y="286119"/>
                </a:cubicBezTo>
                <a:cubicBezTo>
                  <a:pt x="150767" y="287699"/>
                  <a:pt x="149184" y="287699"/>
                  <a:pt x="149184" y="286119"/>
                </a:cubicBezTo>
                <a:cubicBezTo>
                  <a:pt x="149184" y="284537"/>
                  <a:pt x="150767" y="282957"/>
                  <a:pt x="152350" y="281377"/>
                </a:cubicBezTo>
                <a:cubicBezTo>
                  <a:pt x="152350" y="282957"/>
                  <a:pt x="152350" y="282957"/>
                  <a:pt x="152350" y="282957"/>
                </a:cubicBezTo>
                <a:cubicBezTo>
                  <a:pt x="153932" y="282957"/>
                  <a:pt x="157098" y="282957"/>
                  <a:pt x="157098" y="284537"/>
                </a:cubicBezTo>
                <a:cubicBezTo>
                  <a:pt x="155515" y="286119"/>
                  <a:pt x="153932" y="287699"/>
                  <a:pt x="155515" y="290861"/>
                </a:cubicBezTo>
                <a:cubicBezTo>
                  <a:pt x="155515" y="290861"/>
                  <a:pt x="155515" y="290861"/>
                  <a:pt x="161847" y="290861"/>
                </a:cubicBezTo>
                <a:cubicBezTo>
                  <a:pt x="155515" y="284537"/>
                  <a:pt x="168179" y="271892"/>
                  <a:pt x="160264" y="267149"/>
                </a:cubicBezTo>
                <a:cubicBezTo>
                  <a:pt x="158681" y="262406"/>
                  <a:pt x="160264" y="257664"/>
                  <a:pt x="160264" y="252922"/>
                </a:cubicBezTo>
                <a:cubicBezTo>
                  <a:pt x="165013" y="252922"/>
                  <a:pt x="169762" y="252922"/>
                  <a:pt x="174511" y="252922"/>
                </a:cubicBezTo>
                <a:cubicBezTo>
                  <a:pt x="174511" y="254503"/>
                  <a:pt x="174511" y="256084"/>
                  <a:pt x="176094" y="257664"/>
                </a:cubicBezTo>
                <a:cubicBezTo>
                  <a:pt x="177677" y="256084"/>
                  <a:pt x="179260" y="254503"/>
                  <a:pt x="180843" y="252922"/>
                </a:cubicBezTo>
                <a:cubicBezTo>
                  <a:pt x="180843" y="252922"/>
                  <a:pt x="182426" y="252922"/>
                  <a:pt x="184009" y="252922"/>
                </a:cubicBezTo>
                <a:cubicBezTo>
                  <a:pt x="185592" y="249761"/>
                  <a:pt x="190340" y="246599"/>
                  <a:pt x="195089" y="243437"/>
                </a:cubicBezTo>
                <a:cubicBezTo>
                  <a:pt x="198255" y="238695"/>
                  <a:pt x="195089" y="235534"/>
                  <a:pt x="198255" y="230792"/>
                </a:cubicBezTo>
                <a:cubicBezTo>
                  <a:pt x="204587" y="235534"/>
                  <a:pt x="206170" y="233953"/>
                  <a:pt x="212502" y="238695"/>
                </a:cubicBezTo>
                <a:cubicBezTo>
                  <a:pt x="228331" y="237115"/>
                  <a:pt x="247327" y="248180"/>
                  <a:pt x="264739" y="252922"/>
                </a:cubicBezTo>
                <a:cubicBezTo>
                  <a:pt x="266322" y="257664"/>
                  <a:pt x="258407" y="256084"/>
                  <a:pt x="256825" y="257664"/>
                </a:cubicBezTo>
                <a:cubicBezTo>
                  <a:pt x="255242" y="257664"/>
                  <a:pt x="253659" y="257664"/>
                  <a:pt x="252076" y="257664"/>
                </a:cubicBezTo>
                <a:cubicBezTo>
                  <a:pt x="252076" y="257664"/>
                  <a:pt x="252076" y="257664"/>
                  <a:pt x="250493" y="257664"/>
                </a:cubicBezTo>
                <a:cubicBezTo>
                  <a:pt x="248910" y="256084"/>
                  <a:pt x="247327" y="256084"/>
                  <a:pt x="245744" y="259246"/>
                </a:cubicBezTo>
                <a:cubicBezTo>
                  <a:pt x="239412" y="260826"/>
                  <a:pt x="233080" y="262406"/>
                  <a:pt x="226748" y="263988"/>
                </a:cubicBezTo>
                <a:cubicBezTo>
                  <a:pt x="220417" y="270310"/>
                  <a:pt x="210919" y="268730"/>
                  <a:pt x="206170" y="276634"/>
                </a:cubicBezTo>
                <a:cubicBezTo>
                  <a:pt x="209336" y="278215"/>
                  <a:pt x="210919" y="275053"/>
                  <a:pt x="214085" y="278215"/>
                </a:cubicBezTo>
                <a:cubicBezTo>
                  <a:pt x="225166" y="273472"/>
                  <a:pt x="236246" y="275053"/>
                  <a:pt x="245744" y="267149"/>
                </a:cubicBezTo>
                <a:cubicBezTo>
                  <a:pt x="256825" y="263988"/>
                  <a:pt x="267905" y="262406"/>
                  <a:pt x="277403" y="256084"/>
                </a:cubicBezTo>
                <a:cubicBezTo>
                  <a:pt x="280569" y="257664"/>
                  <a:pt x="283735" y="259246"/>
                  <a:pt x="286901" y="259246"/>
                </a:cubicBezTo>
                <a:cubicBezTo>
                  <a:pt x="286901" y="259246"/>
                  <a:pt x="286901" y="259246"/>
                  <a:pt x="286901" y="260826"/>
                </a:cubicBezTo>
                <a:cubicBezTo>
                  <a:pt x="288484" y="260826"/>
                  <a:pt x="288484" y="262406"/>
                  <a:pt x="290067" y="262406"/>
                </a:cubicBezTo>
                <a:cubicBezTo>
                  <a:pt x="291650" y="262406"/>
                  <a:pt x="293233" y="262406"/>
                  <a:pt x="293233" y="260826"/>
                </a:cubicBezTo>
                <a:cubicBezTo>
                  <a:pt x="294816" y="262406"/>
                  <a:pt x="296398" y="262406"/>
                  <a:pt x="297981" y="262406"/>
                </a:cubicBezTo>
                <a:cubicBezTo>
                  <a:pt x="304313" y="262406"/>
                  <a:pt x="313811" y="271892"/>
                  <a:pt x="320143" y="265568"/>
                </a:cubicBezTo>
                <a:cubicBezTo>
                  <a:pt x="310645" y="262406"/>
                  <a:pt x="302730" y="260826"/>
                  <a:pt x="294816" y="257664"/>
                </a:cubicBezTo>
                <a:cubicBezTo>
                  <a:pt x="293233" y="256084"/>
                  <a:pt x="290067" y="256084"/>
                  <a:pt x="288484" y="256084"/>
                </a:cubicBezTo>
                <a:cubicBezTo>
                  <a:pt x="296398" y="248180"/>
                  <a:pt x="305896" y="248180"/>
                  <a:pt x="315394" y="245019"/>
                </a:cubicBezTo>
                <a:cubicBezTo>
                  <a:pt x="320143" y="243437"/>
                  <a:pt x="324892" y="243437"/>
                  <a:pt x="329640" y="241857"/>
                </a:cubicBezTo>
                <a:cubicBezTo>
                  <a:pt x="334389" y="240277"/>
                  <a:pt x="339138" y="241857"/>
                  <a:pt x="342304" y="235534"/>
                </a:cubicBezTo>
                <a:cubicBezTo>
                  <a:pt x="340721" y="227630"/>
                  <a:pt x="329640" y="233953"/>
                  <a:pt x="324892" y="235534"/>
                </a:cubicBezTo>
                <a:cubicBezTo>
                  <a:pt x="318560" y="237115"/>
                  <a:pt x="312228" y="237115"/>
                  <a:pt x="307479" y="241857"/>
                </a:cubicBezTo>
                <a:cubicBezTo>
                  <a:pt x="301147" y="243437"/>
                  <a:pt x="294816" y="245019"/>
                  <a:pt x="288484" y="248180"/>
                </a:cubicBezTo>
                <a:cubicBezTo>
                  <a:pt x="282152" y="248180"/>
                  <a:pt x="277403" y="249761"/>
                  <a:pt x="272654" y="251342"/>
                </a:cubicBezTo>
                <a:cubicBezTo>
                  <a:pt x="259990" y="245019"/>
                  <a:pt x="245744" y="243437"/>
                  <a:pt x="229914" y="237115"/>
                </a:cubicBezTo>
                <a:cubicBezTo>
                  <a:pt x="231497" y="235534"/>
                  <a:pt x="233080" y="233953"/>
                  <a:pt x="234663" y="233953"/>
                </a:cubicBezTo>
                <a:cubicBezTo>
                  <a:pt x="234663" y="233953"/>
                  <a:pt x="234663" y="235534"/>
                  <a:pt x="236246" y="237115"/>
                </a:cubicBezTo>
                <a:cubicBezTo>
                  <a:pt x="240995" y="233953"/>
                  <a:pt x="244161" y="233953"/>
                  <a:pt x="248910" y="237115"/>
                </a:cubicBezTo>
                <a:cubicBezTo>
                  <a:pt x="253659" y="237115"/>
                  <a:pt x="250493" y="245019"/>
                  <a:pt x="256825" y="243437"/>
                </a:cubicBezTo>
                <a:cubicBezTo>
                  <a:pt x="258407" y="235534"/>
                  <a:pt x="266322" y="240277"/>
                  <a:pt x="271071" y="237115"/>
                </a:cubicBezTo>
                <a:cubicBezTo>
                  <a:pt x="283735" y="230792"/>
                  <a:pt x="278986" y="221307"/>
                  <a:pt x="285318" y="213403"/>
                </a:cubicBezTo>
                <a:cubicBezTo>
                  <a:pt x="285318" y="211822"/>
                  <a:pt x="285318" y="211822"/>
                  <a:pt x="283735" y="211822"/>
                </a:cubicBezTo>
                <a:cubicBezTo>
                  <a:pt x="290067" y="208661"/>
                  <a:pt x="294816" y="205499"/>
                  <a:pt x="301147" y="203919"/>
                </a:cubicBezTo>
                <a:cubicBezTo>
                  <a:pt x="299564" y="199177"/>
                  <a:pt x="294816" y="205499"/>
                  <a:pt x="291650" y="203919"/>
                </a:cubicBezTo>
                <a:cubicBezTo>
                  <a:pt x="288484" y="205499"/>
                  <a:pt x="285318" y="205499"/>
                  <a:pt x="282152" y="207080"/>
                </a:cubicBezTo>
                <a:cubicBezTo>
                  <a:pt x="280569" y="205499"/>
                  <a:pt x="278986" y="202338"/>
                  <a:pt x="280569" y="199177"/>
                </a:cubicBezTo>
                <a:cubicBezTo>
                  <a:pt x="275820" y="196015"/>
                  <a:pt x="271071" y="199177"/>
                  <a:pt x="266322" y="192853"/>
                </a:cubicBezTo>
                <a:cubicBezTo>
                  <a:pt x="261573" y="196015"/>
                  <a:pt x="255242" y="194435"/>
                  <a:pt x="255242" y="188111"/>
                </a:cubicBezTo>
                <a:cubicBezTo>
                  <a:pt x="253659" y="189692"/>
                  <a:pt x="252076" y="188111"/>
                  <a:pt x="250493" y="189692"/>
                </a:cubicBezTo>
                <a:cubicBezTo>
                  <a:pt x="250493" y="192853"/>
                  <a:pt x="252076" y="197595"/>
                  <a:pt x="247327" y="200757"/>
                </a:cubicBezTo>
                <a:cubicBezTo>
                  <a:pt x="240995" y="205499"/>
                  <a:pt x="236246" y="203919"/>
                  <a:pt x="229914" y="208661"/>
                </a:cubicBezTo>
                <a:cubicBezTo>
                  <a:pt x="237829" y="213403"/>
                  <a:pt x="234663" y="214984"/>
                  <a:pt x="229914" y="219726"/>
                </a:cubicBezTo>
                <a:cubicBezTo>
                  <a:pt x="231497" y="224468"/>
                  <a:pt x="234663" y="221307"/>
                  <a:pt x="237829" y="222888"/>
                </a:cubicBezTo>
                <a:cubicBezTo>
                  <a:pt x="237829" y="226050"/>
                  <a:pt x="236246" y="229211"/>
                  <a:pt x="234663" y="232373"/>
                </a:cubicBezTo>
                <a:cubicBezTo>
                  <a:pt x="231497" y="233953"/>
                  <a:pt x="228331" y="233953"/>
                  <a:pt x="223583" y="235534"/>
                </a:cubicBezTo>
                <a:cubicBezTo>
                  <a:pt x="218834" y="232373"/>
                  <a:pt x="215668" y="227630"/>
                  <a:pt x="210919" y="222888"/>
                </a:cubicBezTo>
                <a:cubicBezTo>
                  <a:pt x="206170" y="224468"/>
                  <a:pt x="199838" y="222888"/>
                  <a:pt x="195089" y="221307"/>
                </a:cubicBezTo>
                <a:cubicBezTo>
                  <a:pt x="195089" y="219726"/>
                  <a:pt x="195089" y="218146"/>
                  <a:pt x="196672" y="214984"/>
                </a:cubicBezTo>
                <a:cubicBezTo>
                  <a:pt x="199838" y="213403"/>
                  <a:pt x="201421" y="211822"/>
                  <a:pt x="204587" y="210242"/>
                </a:cubicBezTo>
                <a:cubicBezTo>
                  <a:pt x="209336" y="199177"/>
                  <a:pt x="212502" y="189692"/>
                  <a:pt x="210919" y="177046"/>
                </a:cubicBezTo>
                <a:cubicBezTo>
                  <a:pt x="225166" y="170722"/>
                  <a:pt x="242578" y="169142"/>
                  <a:pt x="258407" y="164400"/>
                </a:cubicBezTo>
                <a:cubicBezTo>
                  <a:pt x="261573" y="162819"/>
                  <a:pt x="264739" y="162819"/>
                  <a:pt x="266322" y="159657"/>
                </a:cubicBezTo>
                <a:cubicBezTo>
                  <a:pt x="285318" y="154915"/>
                  <a:pt x="304313" y="150173"/>
                  <a:pt x="321726" y="140688"/>
                </a:cubicBezTo>
                <a:cubicBezTo>
                  <a:pt x="323309" y="139107"/>
                  <a:pt x="326475" y="140688"/>
                  <a:pt x="328058" y="140688"/>
                </a:cubicBezTo>
                <a:cubicBezTo>
                  <a:pt x="328058" y="140688"/>
                  <a:pt x="329640" y="139107"/>
                  <a:pt x="331223" y="139107"/>
                </a:cubicBezTo>
                <a:cubicBezTo>
                  <a:pt x="331223" y="139107"/>
                  <a:pt x="332806" y="139107"/>
                  <a:pt x="332806" y="139107"/>
                </a:cubicBezTo>
                <a:cubicBezTo>
                  <a:pt x="334389" y="139107"/>
                  <a:pt x="335972" y="139107"/>
                  <a:pt x="335972" y="137527"/>
                </a:cubicBezTo>
                <a:cubicBezTo>
                  <a:pt x="337555" y="137527"/>
                  <a:pt x="340721" y="135946"/>
                  <a:pt x="342304" y="135946"/>
                </a:cubicBezTo>
                <a:cubicBezTo>
                  <a:pt x="343887" y="137527"/>
                  <a:pt x="353385" y="131204"/>
                  <a:pt x="350219" y="139107"/>
                </a:cubicBezTo>
                <a:cubicBezTo>
                  <a:pt x="358134" y="135946"/>
                  <a:pt x="353385" y="128042"/>
                  <a:pt x="361300" y="128042"/>
                </a:cubicBezTo>
                <a:cubicBezTo>
                  <a:pt x="362883" y="132784"/>
                  <a:pt x="362883" y="131204"/>
                  <a:pt x="366049" y="134365"/>
                </a:cubicBezTo>
                <a:cubicBezTo>
                  <a:pt x="367632" y="131204"/>
                  <a:pt x="369214" y="128042"/>
                  <a:pt x="370797" y="123300"/>
                </a:cubicBezTo>
                <a:cubicBezTo>
                  <a:pt x="370797" y="123300"/>
                  <a:pt x="370797" y="123300"/>
                  <a:pt x="370797" y="121719"/>
                </a:cubicBezTo>
                <a:cubicBezTo>
                  <a:pt x="372380" y="115396"/>
                  <a:pt x="372380" y="109073"/>
                  <a:pt x="372380" y="104331"/>
                </a:cubicBezTo>
                <a:cubicBezTo>
                  <a:pt x="375546" y="99588"/>
                  <a:pt x="381878" y="104331"/>
                  <a:pt x="380295" y="98008"/>
                </a:cubicBezTo>
                <a:cubicBezTo>
                  <a:pt x="378712" y="99588"/>
                  <a:pt x="377129" y="98008"/>
                  <a:pt x="377129" y="96427"/>
                </a:cubicBezTo>
                <a:cubicBezTo>
                  <a:pt x="380295" y="96427"/>
                  <a:pt x="381878" y="93265"/>
                  <a:pt x="380295" y="90104"/>
                </a:cubicBezTo>
                <a:cubicBezTo>
                  <a:pt x="380295" y="90104"/>
                  <a:pt x="378712" y="88523"/>
                  <a:pt x="380295" y="86942"/>
                </a:cubicBezTo>
                <a:cubicBezTo>
                  <a:pt x="378712" y="86942"/>
                  <a:pt x="375546" y="83780"/>
                  <a:pt x="372380" y="86942"/>
                </a:cubicBezTo>
                <a:cubicBezTo>
                  <a:pt x="370797" y="86942"/>
                  <a:pt x="370797" y="86942"/>
                  <a:pt x="370797" y="85362"/>
                </a:cubicBezTo>
                <a:cubicBezTo>
                  <a:pt x="370797" y="83780"/>
                  <a:pt x="370797" y="80619"/>
                  <a:pt x="369214" y="79038"/>
                </a:cubicBezTo>
                <a:cubicBezTo>
                  <a:pt x="370797" y="80619"/>
                  <a:pt x="372776" y="81409"/>
                  <a:pt x="374359" y="81212"/>
                </a:cubicBezTo>
                <a:lnTo>
                  <a:pt x="376983" y="77656"/>
                </a:lnTo>
                <a:lnTo>
                  <a:pt x="386627" y="80619"/>
                </a:lnTo>
                <a:cubicBezTo>
                  <a:pt x="383461" y="82200"/>
                  <a:pt x="381878" y="82200"/>
                  <a:pt x="380295" y="82200"/>
                </a:cubicBezTo>
                <a:cubicBezTo>
                  <a:pt x="381878" y="85362"/>
                  <a:pt x="385044" y="83780"/>
                  <a:pt x="388210" y="82200"/>
                </a:cubicBezTo>
                <a:cubicBezTo>
                  <a:pt x="389793" y="85362"/>
                  <a:pt x="391376" y="86942"/>
                  <a:pt x="391376" y="90104"/>
                </a:cubicBezTo>
                <a:cubicBezTo>
                  <a:pt x="391376" y="90104"/>
                  <a:pt x="391376" y="90104"/>
                  <a:pt x="397708" y="90104"/>
                </a:cubicBezTo>
                <a:cubicBezTo>
                  <a:pt x="394542" y="90104"/>
                  <a:pt x="391376" y="90104"/>
                  <a:pt x="392959" y="93265"/>
                </a:cubicBezTo>
                <a:cubicBezTo>
                  <a:pt x="394542" y="91684"/>
                  <a:pt x="397708" y="91684"/>
                  <a:pt x="399291" y="93265"/>
                </a:cubicBezTo>
                <a:cubicBezTo>
                  <a:pt x="397708" y="96427"/>
                  <a:pt x="399291" y="98008"/>
                  <a:pt x="400873" y="99588"/>
                </a:cubicBezTo>
                <a:cubicBezTo>
                  <a:pt x="396125" y="107492"/>
                  <a:pt x="391376" y="109073"/>
                  <a:pt x="381878" y="113815"/>
                </a:cubicBezTo>
                <a:cubicBezTo>
                  <a:pt x="385044" y="116977"/>
                  <a:pt x="388210" y="113815"/>
                  <a:pt x="391376" y="116977"/>
                </a:cubicBezTo>
                <a:cubicBezTo>
                  <a:pt x="392959" y="120138"/>
                  <a:pt x="394542" y="121719"/>
                  <a:pt x="396125" y="121719"/>
                </a:cubicBezTo>
                <a:cubicBezTo>
                  <a:pt x="388210" y="128042"/>
                  <a:pt x="392959" y="124880"/>
                  <a:pt x="396125" y="128042"/>
                </a:cubicBezTo>
                <a:cubicBezTo>
                  <a:pt x="392959" y="132784"/>
                  <a:pt x="389793" y="129623"/>
                  <a:pt x="386627" y="132784"/>
                </a:cubicBezTo>
                <a:cubicBezTo>
                  <a:pt x="389793" y="137527"/>
                  <a:pt x="392959" y="132784"/>
                  <a:pt x="394542" y="135946"/>
                </a:cubicBezTo>
                <a:cubicBezTo>
                  <a:pt x="394542" y="137527"/>
                  <a:pt x="397708" y="142269"/>
                  <a:pt x="392959" y="143850"/>
                </a:cubicBezTo>
                <a:cubicBezTo>
                  <a:pt x="396125" y="147011"/>
                  <a:pt x="397708" y="150173"/>
                  <a:pt x="394542" y="151753"/>
                </a:cubicBezTo>
                <a:cubicBezTo>
                  <a:pt x="392959" y="153335"/>
                  <a:pt x="391376" y="154915"/>
                  <a:pt x="389793" y="156495"/>
                </a:cubicBezTo>
                <a:cubicBezTo>
                  <a:pt x="394542" y="162819"/>
                  <a:pt x="394542" y="154915"/>
                  <a:pt x="400873" y="151753"/>
                </a:cubicBezTo>
                <a:cubicBezTo>
                  <a:pt x="407205" y="158077"/>
                  <a:pt x="407205" y="158077"/>
                  <a:pt x="408788" y="164400"/>
                </a:cubicBezTo>
                <a:cubicBezTo>
                  <a:pt x="413537" y="165980"/>
                  <a:pt x="418286" y="170722"/>
                  <a:pt x="423035" y="165980"/>
                </a:cubicBezTo>
                <a:cubicBezTo>
                  <a:pt x="429367" y="173884"/>
                  <a:pt x="438865" y="162819"/>
                  <a:pt x="446779" y="167561"/>
                </a:cubicBezTo>
                <a:cubicBezTo>
                  <a:pt x="454694" y="162819"/>
                  <a:pt x="456277" y="156495"/>
                  <a:pt x="462609" y="158077"/>
                </a:cubicBezTo>
                <a:cubicBezTo>
                  <a:pt x="459443" y="159657"/>
                  <a:pt x="459443" y="161238"/>
                  <a:pt x="457860" y="162819"/>
                </a:cubicBezTo>
                <a:cubicBezTo>
                  <a:pt x="459443" y="164400"/>
                  <a:pt x="459443" y="165980"/>
                  <a:pt x="461026" y="167561"/>
                </a:cubicBezTo>
                <a:cubicBezTo>
                  <a:pt x="461026" y="167561"/>
                  <a:pt x="459443" y="169142"/>
                  <a:pt x="459443" y="169142"/>
                </a:cubicBezTo>
                <a:cubicBezTo>
                  <a:pt x="456277" y="169142"/>
                  <a:pt x="453111" y="170722"/>
                  <a:pt x="453111" y="175465"/>
                </a:cubicBezTo>
                <a:cubicBezTo>
                  <a:pt x="453111" y="178626"/>
                  <a:pt x="454694" y="180207"/>
                  <a:pt x="457860" y="180207"/>
                </a:cubicBezTo>
                <a:cubicBezTo>
                  <a:pt x="456277" y="181788"/>
                  <a:pt x="456277" y="181788"/>
                  <a:pt x="456277" y="183369"/>
                </a:cubicBezTo>
                <a:cubicBezTo>
                  <a:pt x="462609" y="178626"/>
                  <a:pt x="461026" y="191273"/>
                  <a:pt x="464192" y="189692"/>
                </a:cubicBezTo>
                <a:cubicBezTo>
                  <a:pt x="462609" y="184949"/>
                  <a:pt x="473690" y="188111"/>
                  <a:pt x="470524" y="192853"/>
                </a:cubicBezTo>
                <a:cubicBezTo>
                  <a:pt x="475273" y="188111"/>
                  <a:pt x="480021" y="191273"/>
                  <a:pt x="483187" y="189692"/>
                </a:cubicBezTo>
                <a:cubicBezTo>
                  <a:pt x="483187" y="184949"/>
                  <a:pt x="491102" y="186530"/>
                  <a:pt x="492685" y="186530"/>
                </a:cubicBezTo>
                <a:cubicBezTo>
                  <a:pt x="494268" y="183369"/>
                  <a:pt x="494268" y="178626"/>
                  <a:pt x="494268" y="177046"/>
                </a:cubicBezTo>
                <a:cubicBezTo>
                  <a:pt x="497434" y="183369"/>
                  <a:pt x="510098" y="181788"/>
                  <a:pt x="506932" y="172304"/>
                </a:cubicBezTo>
                <a:cubicBezTo>
                  <a:pt x="505349" y="172304"/>
                  <a:pt x="505349" y="170722"/>
                  <a:pt x="503766" y="169142"/>
                </a:cubicBezTo>
                <a:cubicBezTo>
                  <a:pt x="502183" y="169142"/>
                  <a:pt x="499017" y="169142"/>
                  <a:pt x="499017" y="170722"/>
                </a:cubicBezTo>
                <a:cubicBezTo>
                  <a:pt x="499017" y="170722"/>
                  <a:pt x="497434" y="170722"/>
                  <a:pt x="497434" y="170722"/>
                </a:cubicBezTo>
                <a:cubicBezTo>
                  <a:pt x="494268" y="165980"/>
                  <a:pt x="489519" y="161238"/>
                  <a:pt x="487936" y="156495"/>
                </a:cubicBezTo>
                <a:cubicBezTo>
                  <a:pt x="484770" y="156495"/>
                  <a:pt x="483187" y="156495"/>
                  <a:pt x="480021" y="153335"/>
                </a:cubicBezTo>
                <a:cubicBezTo>
                  <a:pt x="475273" y="154915"/>
                  <a:pt x="470524" y="159657"/>
                  <a:pt x="465775" y="156495"/>
                </a:cubicBezTo>
                <a:cubicBezTo>
                  <a:pt x="462609" y="153335"/>
                  <a:pt x="462609" y="150173"/>
                  <a:pt x="462609" y="147011"/>
                </a:cubicBezTo>
                <a:cubicBezTo>
                  <a:pt x="470524" y="142269"/>
                  <a:pt x="467358" y="137527"/>
                  <a:pt x="465775" y="134365"/>
                </a:cubicBezTo>
                <a:cubicBezTo>
                  <a:pt x="465775" y="132784"/>
                  <a:pt x="465775" y="132784"/>
                  <a:pt x="465775" y="131204"/>
                </a:cubicBezTo>
                <a:cubicBezTo>
                  <a:pt x="465775" y="131204"/>
                  <a:pt x="465775" y="129623"/>
                  <a:pt x="465775" y="129623"/>
                </a:cubicBezTo>
                <a:cubicBezTo>
                  <a:pt x="468941" y="126462"/>
                  <a:pt x="470524" y="129623"/>
                  <a:pt x="473690" y="126462"/>
                </a:cubicBezTo>
                <a:cubicBezTo>
                  <a:pt x="472107" y="121719"/>
                  <a:pt x="467358" y="115396"/>
                  <a:pt x="468941" y="112235"/>
                </a:cubicBezTo>
                <a:cubicBezTo>
                  <a:pt x="473690" y="107492"/>
                  <a:pt x="476856" y="109073"/>
                  <a:pt x="480021" y="110653"/>
                </a:cubicBezTo>
                <a:cubicBezTo>
                  <a:pt x="484770" y="109073"/>
                  <a:pt x="478438" y="104331"/>
                  <a:pt x="484770" y="101169"/>
                </a:cubicBezTo>
                <a:cubicBezTo>
                  <a:pt x="484770" y="102750"/>
                  <a:pt x="486353" y="102750"/>
                  <a:pt x="486353" y="104331"/>
                </a:cubicBezTo>
                <a:cubicBezTo>
                  <a:pt x="487936" y="102750"/>
                  <a:pt x="489519" y="101169"/>
                  <a:pt x="489519" y="99588"/>
                </a:cubicBezTo>
                <a:cubicBezTo>
                  <a:pt x="491102" y="102750"/>
                  <a:pt x="492685" y="104331"/>
                  <a:pt x="495851" y="104331"/>
                </a:cubicBezTo>
                <a:cubicBezTo>
                  <a:pt x="499017" y="94846"/>
                  <a:pt x="505349" y="105911"/>
                  <a:pt x="511681" y="104331"/>
                </a:cubicBezTo>
                <a:cubicBezTo>
                  <a:pt x="513263" y="96427"/>
                  <a:pt x="508515" y="83780"/>
                  <a:pt x="516429" y="82200"/>
                </a:cubicBezTo>
                <a:cubicBezTo>
                  <a:pt x="524344" y="82200"/>
                  <a:pt x="529093" y="85362"/>
                  <a:pt x="532259" y="90104"/>
                </a:cubicBezTo>
                <a:cubicBezTo>
                  <a:pt x="521178" y="90104"/>
                  <a:pt x="533842" y="107492"/>
                  <a:pt x="537008" y="99588"/>
                </a:cubicBezTo>
                <a:cubicBezTo>
                  <a:pt x="533842" y="99588"/>
                  <a:pt x="532259" y="98008"/>
                  <a:pt x="532259" y="94846"/>
                </a:cubicBezTo>
                <a:cubicBezTo>
                  <a:pt x="533842" y="94846"/>
                  <a:pt x="533842" y="94846"/>
                  <a:pt x="535425" y="93265"/>
                </a:cubicBezTo>
                <a:cubicBezTo>
                  <a:pt x="537008" y="96427"/>
                  <a:pt x="540174" y="99588"/>
                  <a:pt x="543340" y="99588"/>
                </a:cubicBezTo>
                <a:cubicBezTo>
                  <a:pt x="546506" y="99588"/>
                  <a:pt x="551254" y="94846"/>
                  <a:pt x="551254" y="91684"/>
                </a:cubicBezTo>
                <a:cubicBezTo>
                  <a:pt x="551254" y="90104"/>
                  <a:pt x="549671" y="88523"/>
                  <a:pt x="549671" y="88523"/>
                </a:cubicBezTo>
                <a:cubicBezTo>
                  <a:pt x="552837" y="88523"/>
                  <a:pt x="556003" y="88523"/>
                  <a:pt x="559169" y="86942"/>
                </a:cubicBezTo>
                <a:cubicBezTo>
                  <a:pt x="560752" y="88523"/>
                  <a:pt x="560752" y="90104"/>
                  <a:pt x="560752" y="93265"/>
                </a:cubicBezTo>
                <a:cubicBezTo>
                  <a:pt x="567084" y="93265"/>
                  <a:pt x="570250" y="93265"/>
                  <a:pt x="573416" y="99588"/>
                </a:cubicBezTo>
                <a:cubicBezTo>
                  <a:pt x="568667" y="99588"/>
                  <a:pt x="568667" y="101169"/>
                  <a:pt x="570250" y="104331"/>
                </a:cubicBezTo>
                <a:cubicBezTo>
                  <a:pt x="567084" y="107492"/>
                  <a:pt x="562335" y="110653"/>
                  <a:pt x="565501" y="110653"/>
                </a:cubicBezTo>
                <a:cubicBezTo>
                  <a:pt x="567084" y="109073"/>
                  <a:pt x="568667" y="107492"/>
                  <a:pt x="570250" y="105911"/>
                </a:cubicBezTo>
                <a:cubicBezTo>
                  <a:pt x="571833" y="107492"/>
                  <a:pt x="571833" y="107492"/>
                  <a:pt x="573416" y="105911"/>
                </a:cubicBezTo>
                <a:cubicBezTo>
                  <a:pt x="573416" y="105911"/>
                  <a:pt x="573416" y="107492"/>
                  <a:pt x="573416" y="107492"/>
                </a:cubicBezTo>
                <a:cubicBezTo>
                  <a:pt x="568667" y="109073"/>
                  <a:pt x="565501" y="112235"/>
                  <a:pt x="568667" y="115396"/>
                </a:cubicBezTo>
                <a:cubicBezTo>
                  <a:pt x="576582" y="112235"/>
                  <a:pt x="574999" y="107492"/>
                  <a:pt x="581331" y="104331"/>
                </a:cubicBezTo>
                <a:cubicBezTo>
                  <a:pt x="582914" y="105911"/>
                  <a:pt x="584496" y="105911"/>
                  <a:pt x="586079" y="107492"/>
                </a:cubicBezTo>
                <a:cubicBezTo>
                  <a:pt x="587662" y="112235"/>
                  <a:pt x="584496" y="115396"/>
                  <a:pt x="586079" y="118557"/>
                </a:cubicBezTo>
                <a:cubicBezTo>
                  <a:pt x="590828" y="115396"/>
                  <a:pt x="593994" y="120138"/>
                  <a:pt x="597160" y="118557"/>
                </a:cubicBezTo>
                <a:cubicBezTo>
                  <a:pt x="600326" y="113815"/>
                  <a:pt x="592411" y="113815"/>
                  <a:pt x="595577" y="112235"/>
                </a:cubicBezTo>
                <a:cubicBezTo>
                  <a:pt x="598743" y="112235"/>
                  <a:pt x="603492" y="110653"/>
                  <a:pt x="606658" y="112235"/>
                </a:cubicBezTo>
                <a:cubicBezTo>
                  <a:pt x="603492" y="116977"/>
                  <a:pt x="608241" y="124880"/>
                  <a:pt x="605075" y="131204"/>
                </a:cubicBezTo>
                <a:cubicBezTo>
                  <a:pt x="609824" y="131204"/>
                  <a:pt x="611407" y="139107"/>
                  <a:pt x="608241" y="142269"/>
                </a:cubicBezTo>
                <a:cubicBezTo>
                  <a:pt x="606658" y="140688"/>
                  <a:pt x="603492" y="140688"/>
                  <a:pt x="600326" y="142269"/>
                </a:cubicBezTo>
                <a:cubicBezTo>
                  <a:pt x="606658" y="145431"/>
                  <a:pt x="608241" y="151753"/>
                  <a:pt x="600326" y="154915"/>
                </a:cubicBezTo>
                <a:cubicBezTo>
                  <a:pt x="606658" y="167561"/>
                  <a:pt x="617739" y="164400"/>
                  <a:pt x="617739" y="175465"/>
                </a:cubicBezTo>
                <a:cubicBezTo>
                  <a:pt x="619321" y="175465"/>
                  <a:pt x="619321" y="175465"/>
                  <a:pt x="619321" y="175465"/>
                </a:cubicBezTo>
                <a:cubicBezTo>
                  <a:pt x="620904" y="184949"/>
                  <a:pt x="633568" y="183369"/>
                  <a:pt x="633568" y="175465"/>
                </a:cubicBezTo>
                <a:cubicBezTo>
                  <a:pt x="635151" y="175465"/>
                  <a:pt x="636734" y="175465"/>
                  <a:pt x="638317" y="178626"/>
                </a:cubicBezTo>
                <a:cubicBezTo>
                  <a:pt x="636734" y="181788"/>
                  <a:pt x="636734" y="184949"/>
                  <a:pt x="635151" y="188111"/>
                </a:cubicBezTo>
                <a:cubicBezTo>
                  <a:pt x="639900" y="186530"/>
                  <a:pt x="638317" y="181788"/>
                  <a:pt x="643066" y="183369"/>
                </a:cubicBezTo>
                <a:cubicBezTo>
                  <a:pt x="641483" y="180207"/>
                  <a:pt x="641483" y="178626"/>
                  <a:pt x="643066" y="177046"/>
                </a:cubicBezTo>
                <a:cubicBezTo>
                  <a:pt x="647815" y="178626"/>
                  <a:pt x="652564" y="178626"/>
                  <a:pt x="657312" y="177046"/>
                </a:cubicBezTo>
                <a:cubicBezTo>
                  <a:pt x="654147" y="173884"/>
                  <a:pt x="658895" y="172304"/>
                  <a:pt x="658895" y="169142"/>
                </a:cubicBezTo>
                <a:cubicBezTo>
                  <a:pt x="660478" y="170722"/>
                  <a:pt x="662061" y="172304"/>
                  <a:pt x="662061" y="173884"/>
                </a:cubicBezTo>
                <a:cubicBezTo>
                  <a:pt x="662061" y="175465"/>
                  <a:pt x="662061" y="175465"/>
                  <a:pt x="662061" y="175465"/>
                </a:cubicBezTo>
                <a:cubicBezTo>
                  <a:pt x="662061" y="184949"/>
                  <a:pt x="676308" y="184949"/>
                  <a:pt x="676308" y="175465"/>
                </a:cubicBezTo>
                <a:cubicBezTo>
                  <a:pt x="676308" y="170722"/>
                  <a:pt x="673142" y="169142"/>
                  <a:pt x="668393" y="167561"/>
                </a:cubicBezTo>
                <a:cubicBezTo>
                  <a:pt x="668393" y="167561"/>
                  <a:pt x="666810" y="167561"/>
                  <a:pt x="666810" y="169142"/>
                </a:cubicBezTo>
                <a:cubicBezTo>
                  <a:pt x="666810" y="169142"/>
                  <a:pt x="665227" y="169142"/>
                  <a:pt x="663644" y="170722"/>
                </a:cubicBezTo>
                <a:cubicBezTo>
                  <a:pt x="663644" y="167561"/>
                  <a:pt x="665227" y="165980"/>
                  <a:pt x="666810" y="164400"/>
                </a:cubicBezTo>
                <a:cubicBezTo>
                  <a:pt x="671559" y="167561"/>
                  <a:pt x="677891" y="170722"/>
                  <a:pt x="677891" y="177046"/>
                </a:cubicBezTo>
                <a:cubicBezTo>
                  <a:pt x="682640" y="175465"/>
                  <a:pt x="684223" y="188111"/>
                  <a:pt x="688972" y="183369"/>
                </a:cubicBezTo>
                <a:cubicBezTo>
                  <a:pt x="684223" y="180207"/>
                  <a:pt x="687389" y="180207"/>
                  <a:pt x="682640" y="175465"/>
                </a:cubicBezTo>
                <a:cubicBezTo>
                  <a:pt x="684223" y="164400"/>
                  <a:pt x="673142" y="164400"/>
                  <a:pt x="668393" y="161238"/>
                </a:cubicBezTo>
                <a:cubicBezTo>
                  <a:pt x="679474" y="162819"/>
                  <a:pt x="674725" y="154915"/>
                  <a:pt x="676308" y="150173"/>
                </a:cubicBezTo>
                <a:cubicBezTo>
                  <a:pt x="681057" y="150173"/>
                  <a:pt x="687389" y="150173"/>
                  <a:pt x="688972" y="156495"/>
                </a:cubicBezTo>
                <a:cubicBezTo>
                  <a:pt x="692137" y="156495"/>
                  <a:pt x="695303" y="154915"/>
                  <a:pt x="698469" y="154915"/>
                </a:cubicBezTo>
                <a:cubicBezTo>
                  <a:pt x="696886" y="151753"/>
                  <a:pt x="688972" y="150173"/>
                  <a:pt x="692137" y="147011"/>
                </a:cubicBezTo>
                <a:cubicBezTo>
                  <a:pt x="693720" y="148592"/>
                  <a:pt x="695303" y="147011"/>
                  <a:pt x="695303" y="145431"/>
                </a:cubicBezTo>
                <a:cubicBezTo>
                  <a:pt x="692137" y="145431"/>
                  <a:pt x="690555" y="145431"/>
                  <a:pt x="688972" y="145431"/>
                </a:cubicBezTo>
                <a:cubicBezTo>
                  <a:pt x="688972" y="143850"/>
                  <a:pt x="688972" y="142269"/>
                  <a:pt x="690555" y="142269"/>
                </a:cubicBezTo>
                <a:cubicBezTo>
                  <a:pt x="687389" y="139107"/>
                  <a:pt x="682640" y="140688"/>
                  <a:pt x="682640" y="143850"/>
                </a:cubicBezTo>
                <a:cubicBezTo>
                  <a:pt x="679474" y="143850"/>
                  <a:pt x="677891" y="142269"/>
                  <a:pt x="676308" y="140688"/>
                </a:cubicBezTo>
                <a:cubicBezTo>
                  <a:pt x="681057" y="134365"/>
                  <a:pt x="677891" y="126462"/>
                  <a:pt x="687389" y="118557"/>
                </a:cubicBezTo>
                <a:cubicBezTo>
                  <a:pt x="687389" y="113815"/>
                  <a:pt x="687389" y="109073"/>
                  <a:pt x="688972" y="104331"/>
                </a:cubicBezTo>
                <a:cubicBezTo>
                  <a:pt x="690555" y="102750"/>
                  <a:pt x="688972" y="101169"/>
                  <a:pt x="690555" y="101169"/>
                </a:cubicBezTo>
                <a:cubicBezTo>
                  <a:pt x="692137" y="98008"/>
                  <a:pt x="698469" y="96427"/>
                  <a:pt x="698469" y="93265"/>
                </a:cubicBezTo>
                <a:cubicBezTo>
                  <a:pt x="700052" y="93265"/>
                  <a:pt x="701635" y="93265"/>
                  <a:pt x="703218" y="93265"/>
                </a:cubicBezTo>
                <a:cubicBezTo>
                  <a:pt x="703218" y="94846"/>
                  <a:pt x="703218" y="96427"/>
                  <a:pt x="704801" y="98008"/>
                </a:cubicBezTo>
                <a:cubicBezTo>
                  <a:pt x="709550" y="102750"/>
                  <a:pt x="717465" y="99588"/>
                  <a:pt x="719048" y="94846"/>
                </a:cubicBezTo>
                <a:cubicBezTo>
                  <a:pt x="722214" y="96427"/>
                  <a:pt x="725380" y="98008"/>
                  <a:pt x="728545" y="99588"/>
                </a:cubicBezTo>
                <a:cubicBezTo>
                  <a:pt x="733294" y="96427"/>
                  <a:pt x="725380" y="93265"/>
                  <a:pt x="730128" y="93265"/>
                </a:cubicBezTo>
                <a:cubicBezTo>
                  <a:pt x="738043" y="93265"/>
                  <a:pt x="738043" y="93265"/>
                  <a:pt x="744375" y="93265"/>
                </a:cubicBezTo>
                <a:cubicBezTo>
                  <a:pt x="744375" y="94846"/>
                  <a:pt x="745958" y="94846"/>
                  <a:pt x="745958" y="96427"/>
                </a:cubicBezTo>
                <a:cubicBezTo>
                  <a:pt x="745958" y="98008"/>
                  <a:pt x="744375" y="98008"/>
                  <a:pt x="744375" y="99588"/>
                </a:cubicBezTo>
                <a:cubicBezTo>
                  <a:pt x="745958" y="99588"/>
                  <a:pt x="747541" y="99588"/>
                  <a:pt x="749124" y="99588"/>
                </a:cubicBezTo>
                <a:cubicBezTo>
                  <a:pt x="750707" y="99588"/>
                  <a:pt x="752290" y="99588"/>
                  <a:pt x="753873" y="99588"/>
                </a:cubicBezTo>
                <a:cubicBezTo>
                  <a:pt x="753873" y="101169"/>
                  <a:pt x="755456" y="101169"/>
                  <a:pt x="755456" y="102750"/>
                </a:cubicBezTo>
                <a:cubicBezTo>
                  <a:pt x="755456" y="107492"/>
                  <a:pt x="758622" y="115396"/>
                  <a:pt x="753873" y="120138"/>
                </a:cubicBezTo>
                <a:cubicBezTo>
                  <a:pt x="755456" y="121719"/>
                  <a:pt x="760205" y="123300"/>
                  <a:pt x="757039" y="126462"/>
                </a:cubicBezTo>
                <a:cubicBezTo>
                  <a:pt x="755456" y="126462"/>
                  <a:pt x="753873" y="124880"/>
                  <a:pt x="752290" y="126462"/>
                </a:cubicBezTo>
                <a:cubicBezTo>
                  <a:pt x="747541" y="126462"/>
                  <a:pt x="745958" y="129623"/>
                  <a:pt x="745958" y="134365"/>
                </a:cubicBezTo>
                <a:cubicBezTo>
                  <a:pt x="744375" y="134365"/>
                  <a:pt x="741209" y="137527"/>
                  <a:pt x="744375" y="135946"/>
                </a:cubicBezTo>
                <a:cubicBezTo>
                  <a:pt x="744375" y="135946"/>
                  <a:pt x="744375" y="135946"/>
                  <a:pt x="745958" y="135946"/>
                </a:cubicBezTo>
                <a:cubicBezTo>
                  <a:pt x="747541" y="142269"/>
                  <a:pt x="753873" y="143850"/>
                  <a:pt x="758622" y="140688"/>
                </a:cubicBezTo>
                <a:cubicBezTo>
                  <a:pt x="758622" y="140688"/>
                  <a:pt x="758622" y="142269"/>
                  <a:pt x="757039" y="143850"/>
                </a:cubicBezTo>
                <a:cubicBezTo>
                  <a:pt x="752290" y="143850"/>
                  <a:pt x="747541" y="143850"/>
                  <a:pt x="742792" y="143850"/>
                </a:cubicBezTo>
                <a:cubicBezTo>
                  <a:pt x="744375" y="147011"/>
                  <a:pt x="742792" y="154915"/>
                  <a:pt x="738043" y="153335"/>
                </a:cubicBezTo>
                <a:cubicBezTo>
                  <a:pt x="741209" y="158077"/>
                  <a:pt x="733294" y="161238"/>
                  <a:pt x="734877" y="165980"/>
                </a:cubicBezTo>
                <a:cubicBezTo>
                  <a:pt x="730128" y="169142"/>
                  <a:pt x="733294" y="172304"/>
                  <a:pt x="728545" y="173884"/>
                </a:cubicBezTo>
                <a:cubicBezTo>
                  <a:pt x="733294" y="177046"/>
                  <a:pt x="731711" y="183369"/>
                  <a:pt x="738043" y="184949"/>
                </a:cubicBezTo>
                <a:cubicBezTo>
                  <a:pt x="736460" y="186530"/>
                  <a:pt x="734877" y="189692"/>
                  <a:pt x="731711" y="191273"/>
                </a:cubicBezTo>
                <a:cubicBezTo>
                  <a:pt x="733294" y="192853"/>
                  <a:pt x="733294" y="194435"/>
                  <a:pt x="734877" y="196015"/>
                </a:cubicBezTo>
                <a:cubicBezTo>
                  <a:pt x="738043" y="196015"/>
                  <a:pt x="736460" y="189692"/>
                  <a:pt x="741209" y="192853"/>
                </a:cubicBezTo>
                <a:cubicBezTo>
                  <a:pt x="739626" y="197595"/>
                  <a:pt x="742792" y="197595"/>
                  <a:pt x="747541" y="203919"/>
                </a:cubicBezTo>
                <a:cubicBezTo>
                  <a:pt x="753873" y="200757"/>
                  <a:pt x="758622" y="207080"/>
                  <a:pt x="763370" y="210242"/>
                </a:cubicBezTo>
                <a:cubicBezTo>
                  <a:pt x="761788" y="210242"/>
                  <a:pt x="760205" y="211822"/>
                  <a:pt x="758622" y="211822"/>
                </a:cubicBezTo>
                <a:cubicBezTo>
                  <a:pt x="757039" y="210242"/>
                  <a:pt x="753873" y="210242"/>
                  <a:pt x="752290" y="210242"/>
                </a:cubicBezTo>
                <a:cubicBezTo>
                  <a:pt x="749124" y="211822"/>
                  <a:pt x="745958" y="213403"/>
                  <a:pt x="745958" y="218146"/>
                </a:cubicBezTo>
                <a:cubicBezTo>
                  <a:pt x="747541" y="226050"/>
                  <a:pt x="761788" y="226050"/>
                  <a:pt x="760205" y="216564"/>
                </a:cubicBezTo>
                <a:cubicBezTo>
                  <a:pt x="760205" y="216564"/>
                  <a:pt x="760205" y="214984"/>
                  <a:pt x="760205" y="214984"/>
                </a:cubicBezTo>
                <a:cubicBezTo>
                  <a:pt x="768119" y="211822"/>
                  <a:pt x="772868" y="200757"/>
                  <a:pt x="777617" y="211822"/>
                </a:cubicBezTo>
                <a:cubicBezTo>
                  <a:pt x="780783" y="208661"/>
                  <a:pt x="782366" y="205499"/>
                  <a:pt x="787115" y="202338"/>
                </a:cubicBezTo>
                <a:cubicBezTo>
                  <a:pt x="791864" y="203919"/>
                  <a:pt x="790281" y="205499"/>
                  <a:pt x="791864" y="210242"/>
                </a:cubicBezTo>
                <a:cubicBezTo>
                  <a:pt x="796613" y="207080"/>
                  <a:pt x="790281" y="197595"/>
                  <a:pt x="798196" y="199177"/>
                </a:cubicBezTo>
                <a:cubicBezTo>
                  <a:pt x="793447" y="194435"/>
                  <a:pt x="802944" y="183369"/>
                  <a:pt x="807693" y="188111"/>
                </a:cubicBezTo>
                <a:cubicBezTo>
                  <a:pt x="807693" y="191273"/>
                  <a:pt x="807693" y="199177"/>
                  <a:pt x="814025" y="196015"/>
                </a:cubicBezTo>
                <a:cubicBezTo>
                  <a:pt x="807693" y="191273"/>
                  <a:pt x="818774" y="188111"/>
                  <a:pt x="815608" y="181788"/>
                </a:cubicBezTo>
                <a:cubicBezTo>
                  <a:pt x="810859" y="181788"/>
                  <a:pt x="810859" y="186530"/>
                  <a:pt x="812442" y="188111"/>
                </a:cubicBezTo>
                <a:cubicBezTo>
                  <a:pt x="809276" y="186530"/>
                  <a:pt x="807693" y="184949"/>
                  <a:pt x="806110" y="181788"/>
                </a:cubicBezTo>
                <a:cubicBezTo>
                  <a:pt x="807693" y="180207"/>
                  <a:pt x="809276" y="178626"/>
                  <a:pt x="810859" y="178626"/>
                </a:cubicBezTo>
                <a:cubicBezTo>
                  <a:pt x="809276" y="175465"/>
                  <a:pt x="807693" y="173884"/>
                  <a:pt x="806110" y="173884"/>
                </a:cubicBezTo>
                <a:cubicBezTo>
                  <a:pt x="810859" y="170722"/>
                  <a:pt x="807693" y="167561"/>
                  <a:pt x="804527" y="164400"/>
                </a:cubicBezTo>
                <a:cubicBezTo>
                  <a:pt x="809276" y="154915"/>
                  <a:pt x="807693" y="147011"/>
                  <a:pt x="817191" y="139107"/>
                </a:cubicBezTo>
                <a:cubicBezTo>
                  <a:pt x="818774" y="145431"/>
                  <a:pt x="825106" y="139107"/>
                  <a:pt x="828272" y="140688"/>
                </a:cubicBezTo>
                <a:cubicBezTo>
                  <a:pt x="829855" y="137527"/>
                  <a:pt x="823523" y="137527"/>
                  <a:pt x="825106" y="134365"/>
                </a:cubicBezTo>
                <a:cubicBezTo>
                  <a:pt x="826689" y="132784"/>
                  <a:pt x="828272" y="132784"/>
                  <a:pt x="828272" y="132784"/>
                </a:cubicBezTo>
                <a:cubicBezTo>
                  <a:pt x="828272" y="145431"/>
                  <a:pt x="848850" y="145431"/>
                  <a:pt x="845684" y="131204"/>
                </a:cubicBezTo>
                <a:cubicBezTo>
                  <a:pt x="844101" y="128042"/>
                  <a:pt x="842518" y="126462"/>
                  <a:pt x="840935" y="124880"/>
                </a:cubicBezTo>
                <a:cubicBezTo>
                  <a:pt x="839352" y="126462"/>
                  <a:pt x="834604" y="124880"/>
                  <a:pt x="834604" y="126462"/>
                </a:cubicBezTo>
                <a:cubicBezTo>
                  <a:pt x="831438" y="126462"/>
                  <a:pt x="831438" y="128042"/>
                  <a:pt x="829855" y="129623"/>
                </a:cubicBezTo>
                <a:cubicBezTo>
                  <a:pt x="828272" y="128042"/>
                  <a:pt x="828272" y="126462"/>
                  <a:pt x="829855" y="126462"/>
                </a:cubicBezTo>
                <a:cubicBezTo>
                  <a:pt x="837769" y="118557"/>
                  <a:pt x="845684" y="128042"/>
                  <a:pt x="840935" y="118557"/>
                </a:cubicBezTo>
                <a:cubicBezTo>
                  <a:pt x="845684" y="113815"/>
                  <a:pt x="848850" y="118557"/>
                  <a:pt x="852016" y="120138"/>
                </a:cubicBezTo>
                <a:cubicBezTo>
                  <a:pt x="856765" y="115396"/>
                  <a:pt x="859931" y="120138"/>
                  <a:pt x="863097" y="120138"/>
                </a:cubicBezTo>
                <a:cubicBezTo>
                  <a:pt x="864680" y="124880"/>
                  <a:pt x="859931" y="128042"/>
                  <a:pt x="863097" y="132784"/>
                </a:cubicBezTo>
                <a:cubicBezTo>
                  <a:pt x="869429" y="128042"/>
                  <a:pt x="864680" y="120138"/>
                  <a:pt x="874177" y="116977"/>
                </a:cubicBezTo>
                <a:cubicBezTo>
                  <a:pt x="878926" y="118557"/>
                  <a:pt x="880509" y="121719"/>
                  <a:pt x="882092" y="124880"/>
                </a:cubicBezTo>
                <a:cubicBezTo>
                  <a:pt x="880509" y="124880"/>
                  <a:pt x="878926" y="124880"/>
                  <a:pt x="878926" y="124880"/>
                </a:cubicBezTo>
                <a:cubicBezTo>
                  <a:pt x="875760" y="124880"/>
                  <a:pt x="874177" y="128042"/>
                  <a:pt x="872594" y="128042"/>
                </a:cubicBezTo>
                <a:cubicBezTo>
                  <a:pt x="872594" y="129623"/>
                  <a:pt x="871011" y="131204"/>
                  <a:pt x="871011" y="132784"/>
                </a:cubicBezTo>
                <a:cubicBezTo>
                  <a:pt x="871011" y="135946"/>
                  <a:pt x="872594" y="139107"/>
                  <a:pt x="874177" y="140688"/>
                </a:cubicBezTo>
                <a:cubicBezTo>
                  <a:pt x="878926" y="145431"/>
                  <a:pt x="888424" y="140688"/>
                  <a:pt x="888424" y="132784"/>
                </a:cubicBezTo>
                <a:cubicBezTo>
                  <a:pt x="888424" y="131204"/>
                  <a:pt x="886841" y="131204"/>
                  <a:pt x="886841" y="128042"/>
                </a:cubicBezTo>
                <a:cubicBezTo>
                  <a:pt x="886841" y="128042"/>
                  <a:pt x="885258" y="128042"/>
                  <a:pt x="885258" y="126462"/>
                </a:cubicBezTo>
                <a:cubicBezTo>
                  <a:pt x="891590" y="123300"/>
                  <a:pt x="888424" y="118557"/>
                  <a:pt x="890007" y="115396"/>
                </a:cubicBezTo>
                <a:cubicBezTo>
                  <a:pt x="893173" y="118557"/>
                  <a:pt x="896339" y="112235"/>
                  <a:pt x="899505" y="115396"/>
                </a:cubicBezTo>
                <a:cubicBezTo>
                  <a:pt x="897922" y="121719"/>
                  <a:pt x="907419" y="123300"/>
                  <a:pt x="901088" y="128042"/>
                </a:cubicBezTo>
                <a:cubicBezTo>
                  <a:pt x="907419" y="123300"/>
                  <a:pt x="915334" y="123300"/>
                  <a:pt x="918500" y="126462"/>
                </a:cubicBezTo>
                <a:cubicBezTo>
                  <a:pt x="916917" y="126462"/>
                  <a:pt x="915334" y="128042"/>
                  <a:pt x="913751" y="128042"/>
                </a:cubicBezTo>
                <a:cubicBezTo>
                  <a:pt x="913751" y="129623"/>
                  <a:pt x="913751" y="131204"/>
                  <a:pt x="912168" y="132784"/>
                </a:cubicBezTo>
                <a:cubicBezTo>
                  <a:pt x="913751" y="135946"/>
                  <a:pt x="913751" y="139107"/>
                  <a:pt x="915334" y="140688"/>
                </a:cubicBezTo>
                <a:cubicBezTo>
                  <a:pt x="920083" y="145431"/>
                  <a:pt x="931164" y="140688"/>
                  <a:pt x="929581" y="132784"/>
                </a:cubicBezTo>
                <a:cubicBezTo>
                  <a:pt x="929581" y="132784"/>
                  <a:pt x="929581" y="131204"/>
                  <a:pt x="929581" y="131204"/>
                </a:cubicBezTo>
                <a:cubicBezTo>
                  <a:pt x="929581" y="131204"/>
                  <a:pt x="931164" y="131204"/>
                  <a:pt x="931164" y="129623"/>
                </a:cubicBezTo>
                <a:cubicBezTo>
                  <a:pt x="934330" y="124880"/>
                  <a:pt x="932747" y="118557"/>
                  <a:pt x="942245" y="115396"/>
                </a:cubicBezTo>
                <a:cubicBezTo>
                  <a:pt x="945410" y="120138"/>
                  <a:pt x="950159" y="121719"/>
                  <a:pt x="956491" y="115396"/>
                </a:cubicBezTo>
                <a:cubicBezTo>
                  <a:pt x="964406" y="124880"/>
                  <a:pt x="975487" y="123300"/>
                  <a:pt x="988150" y="115396"/>
                </a:cubicBezTo>
                <a:cubicBezTo>
                  <a:pt x="989733" y="110653"/>
                  <a:pt x="984984" y="105911"/>
                  <a:pt x="989733" y="101169"/>
                </a:cubicBezTo>
                <a:cubicBezTo>
                  <a:pt x="989733" y="101169"/>
                  <a:pt x="989733" y="99588"/>
                  <a:pt x="988150" y="99588"/>
                </a:cubicBezTo>
                <a:cubicBezTo>
                  <a:pt x="997648" y="94846"/>
                  <a:pt x="992899" y="107492"/>
                  <a:pt x="1003980" y="104331"/>
                </a:cubicBezTo>
                <a:cubicBezTo>
                  <a:pt x="1003980" y="102750"/>
                  <a:pt x="1003980" y="101169"/>
                  <a:pt x="1003980" y="101169"/>
                </a:cubicBezTo>
                <a:cubicBezTo>
                  <a:pt x="1008728" y="101169"/>
                  <a:pt x="1015060" y="98008"/>
                  <a:pt x="1015060" y="91684"/>
                </a:cubicBezTo>
                <a:cubicBezTo>
                  <a:pt x="1015060" y="90104"/>
                  <a:pt x="1013477" y="88523"/>
                  <a:pt x="1013477" y="86942"/>
                </a:cubicBezTo>
                <a:cubicBezTo>
                  <a:pt x="1015060" y="85362"/>
                  <a:pt x="1016643" y="85362"/>
                  <a:pt x="1016643" y="85362"/>
                </a:cubicBezTo>
                <a:cubicBezTo>
                  <a:pt x="1019809" y="86942"/>
                  <a:pt x="1024557" y="99588"/>
                  <a:pt x="1030890" y="90104"/>
                </a:cubicBezTo>
                <a:cubicBezTo>
                  <a:pt x="1027723" y="90104"/>
                  <a:pt x="1027723" y="85362"/>
                  <a:pt x="1030890" y="85362"/>
                </a:cubicBezTo>
                <a:cubicBezTo>
                  <a:pt x="1034055" y="85362"/>
                  <a:pt x="1037221" y="85362"/>
                  <a:pt x="1040387" y="85362"/>
                </a:cubicBezTo>
                <a:cubicBezTo>
                  <a:pt x="1040387" y="88523"/>
                  <a:pt x="1038804" y="88523"/>
                  <a:pt x="1038804" y="91684"/>
                </a:cubicBezTo>
                <a:cubicBezTo>
                  <a:pt x="1038804" y="104331"/>
                  <a:pt x="1057799" y="104331"/>
                  <a:pt x="1057799" y="91684"/>
                </a:cubicBezTo>
                <a:cubicBezTo>
                  <a:pt x="1057799" y="90104"/>
                  <a:pt x="1057799" y="90104"/>
                  <a:pt x="1056217" y="88523"/>
                </a:cubicBezTo>
                <a:cubicBezTo>
                  <a:pt x="1060966" y="90104"/>
                  <a:pt x="1064131" y="90104"/>
                  <a:pt x="1070463" y="86942"/>
                </a:cubicBezTo>
                <a:cubicBezTo>
                  <a:pt x="1070463" y="90104"/>
                  <a:pt x="1070463" y="93265"/>
                  <a:pt x="1075213" y="93265"/>
                </a:cubicBezTo>
                <a:cubicBezTo>
                  <a:pt x="1078378" y="91684"/>
                  <a:pt x="1076795" y="85362"/>
                  <a:pt x="1081544" y="85362"/>
                </a:cubicBezTo>
                <a:cubicBezTo>
                  <a:pt x="1081544" y="88523"/>
                  <a:pt x="1079961" y="88523"/>
                  <a:pt x="1079961" y="91684"/>
                </a:cubicBezTo>
                <a:cubicBezTo>
                  <a:pt x="1079961" y="98008"/>
                  <a:pt x="1084710" y="101169"/>
                  <a:pt x="1089459" y="101169"/>
                </a:cubicBezTo>
                <a:cubicBezTo>
                  <a:pt x="1094207" y="101169"/>
                  <a:pt x="1098956" y="96427"/>
                  <a:pt x="1098956" y="91684"/>
                </a:cubicBezTo>
                <a:cubicBezTo>
                  <a:pt x="1098956" y="88523"/>
                  <a:pt x="1097373" y="86942"/>
                  <a:pt x="1097373" y="85362"/>
                </a:cubicBezTo>
                <a:lnTo>
                  <a:pt x="1103706" y="85362"/>
                </a:lnTo>
                <a:cubicBezTo>
                  <a:pt x="1102123" y="86942"/>
                  <a:pt x="1100539" y="88523"/>
                  <a:pt x="1098956" y="90104"/>
                </a:cubicBezTo>
                <a:cubicBezTo>
                  <a:pt x="1102123" y="93265"/>
                  <a:pt x="1103706" y="94846"/>
                  <a:pt x="1105288" y="96427"/>
                </a:cubicBezTo>
                <a:cubicBezTo>
                  <a:pt x="1110037" y="94846"/>
                  <a:pt x="1110037" y="90104"/>
                  <a:pt x="1110037" y="86942"/>
                </a:cubicBezTo>
                <a:cubicBezTo>
                  <a:pt x="1111620" y="88523"/>
                  <a:pt x="1117953" y="88523"/>
                  <a:pt x="1121118" y="90104"/>
                </a:cubicBezTo>
                <a:cubicBezTo>
                  <a:pt x="1124284" y="98008"/>
                  <a:pt x="1125867" y="105911"/>
                  <a:pt x="1135364" y="107492"/>
                </a:cubicBezTo>
                <a:cubicBezTo>
                  <a:pt x="1135364" y="107492"/>
                  <a:pt x="1135364" y="107492"/>
                  <a:pt x="1135364" y="105911"/>
                </a:cubicBezTo>
                <a:cubicBezTo>
                  <a:pt x="1136947" y="107492"/>
                  <a:pt x="1136947" y="110653"/>
                  <a:pt x="1140113" y="112235"/>
                </a:cubicBezTo>
                <a:cubicBezTo>
                  <a:pt x="1136947" y="112235"/>
                  <a:pt x="1136947" y="113815"/>
                  <a:pt x="1136947" y="115396"/>
                </a:cubicBezTo>
                <a:cubicBezTo>
                  <a:pt x="1143279" y="120138"/>
                  <a:pt x="1148029" y="129623"/>
                  <a:pt x="1148029" y="135946"/>
                </a:cubicBezTo>
                <a:cubicBezTo>
                  <a:pt x="1151194" y="135946"/>
                  <a:pt x="1154360" y="134365"/>
                  <a:pt x="1157526" y="135946"/>
                </a:cubicBezTo>
                <a:cubicBezTo>
                  <a:pt x="1163858" y="142269"/>
                  <a:pt x="1157526" y="145431"/>
                  <a:pt x="1163858" y="148592"/>
                </a:cubicBezTo>
                <a:cubicBezTo>
                  <a:pt x="1159110" y="153335"/>
                  <a:pt x="1162275" y="151753"/>
                  <a:pt x="1163858" y="158077"/>
                </a:cubicBezTo>
                <a:cubicBezTo>
                  <a:pt x="1170189" y="156495"/>
                  <a:pt x="1160692" y="151753"/>
                  <a:pt x="1165440" y="148592"/>
                </a:cubicBezTo>
                <a:cubicBezTo>
                  <a:pt x="1168606" y="150173"/>
                  <a:pt x="1173356" y="147011"/>
                  <a:pt x="1176522" y="151753"/>
                </a:cubicBezTo>
                <a:cubicBezTo>
                  <a:pt x="1179687" y="154915"/>
                  <a:pt x="1168606" y="159657"/>
                  <a:pt x="1174939" y="158077"/>
                </a:cubicBezTo>
                <a:cubicBezTo>
                  <a:pt x="1176522" y="156495"/>
                  <a:pt x="1179687" y="150173"/>
                  <a:pt x="1184436" y="151753"/>
                </a:cubicBezTo>
                <a:cubicBezTo>
                  <a:pt x="1186019" y="153335"/>
                  <a:pt x="1186019" y="154915"/>
                  <a:pt x="1186019" y="156495"/>
                </a:cubicBezTo>
                <a:cubicBezTo>
                  <a:pt x="1189185" y="154915"/>
                  <a:pt x="1195517" y="158077"/>
                  <a:pt x="1197100" y="151753"/>
                </a:cubicBezTo>
                <a:cubicBezTo>
                  <a:pt x="1198683" y="153335"/>
                  <a:pt x="1200266" y="153335"/>
                  <a:pt x="1201848" y="156495"/>
                </a:cubicBezTo>
                <a:cubicBezTo>
                  <a:pt x="1205014" y="154915"/>
                  <a:pt x="1203431" y="153335"/>
                  <a:pt x="1206597" y="151753"/>
                </a:cubicBezTo>
                <a:cubicBezTo>
                  <a:pt x="1206597" y="151753"/>
                  <a:pt x="1208180" y="153335"/>
                  <a:pt x="1208180" y="153335"/>
                </a:cubicBezTo>
                <a:cubicBezTo>
                  <a:pt x="1217678" y="147011"/>
                  <a:pt x="1224010" y="148592"/>
                  <a:pt x="1233508" y="140688"/>
                </a:cubicBezTo>
                <a:cubicBezTo>
                  <a:pt x="1236674" y="137527"/>
                  <a:pt x="1239839" y="142269"/>
                  <a:pt x="1243005" y="139107"/>
                </a:cubicBezTo>
                <a:cubicBezTo>
                  <a:pt x="1244588" y="135946"/>
                  <a:pt x="1243005" y="134365"/>
                  <a:pt x="1247754" y="131204"/>
                </a:cubicBezTo>
                <a:cubicBezTo>
                  <a:pt x="1249337" y="132784"/>
                  <a:pt x="1249337" y="132784"/>
                  <a:pt x="1249337" y="132784"/>
                </a:cubicBezTo>
                <a:cubicBezTo>
                  <a:pt x="1249337" y="145431"/>
                  <a:pt x="1268333" y="143850"/>
                  <a:pt x="1265167" y="131204"/>
                </a:cubicBezTo>
                <a:cubicBezTo>
                  <a:pt x="1263584" y="128042"/>
                  <a:pt x="1260418" y="124880"/>
                  <a:pt x="1257252" y="126462"/>
                </a:cubicBezTo>
                <a:cubicBezTo>
                  <a:pt x="1257252" y="123300"/>
                  <a:pt x="1255669" y="118557"/>
                  <a:pt x="1258835" y="116977"/>
                </a:cubicBezTo>
                <a:cubicBezTo>
                  <a:pt x="1263584" y="115396"/>
                  <a:pt x="1269916" y="118557"/>
                  <a:pt x="1274664" y="120138"/>
                </a:cubicBezTo>
                <a:cubicBezTo>
                  <a:pt x="1279413" y="115396"/>
                  <a:pt x="1279413" y="105911"/>
                  <a:pt x="1287328" y="107492"/>
                </a:cubicBezTo>
                <a:cubicBezTo>
                  <a:pt x="1287328" y="109073"/>
                  <a:pt x="1285745" y="118557"/>
                  <a:pt x="1292077" y="116977"/>
                </a:cubicBezTo>
                <a:cubicBezTo>
                  <a:pt x="1293660" y="113815"/>
                  <a:pt x="1285745" y="109073"/>
                  <a:pt x="1292077" y="105911"/>
                </a:cubicBezTo>
                <a:cubicBezTo>
                  <a:pt x="1295243" y="102750"/>
                  <a:pt x="1295243" y="109073"/>
                  <a:pt x="1298409" y="105911"/>
                </a:cubicBezTo>
                <a:cubicBezTo>
                  <a:pt x="1298409" y="104331"/>
                  <a:pt x="1296826" y="101169"/>
                  <a:pt x="1298409" y="99588"/>
                </a:cubicBezTo>
                <a:cubicBezTo>
                  <a:pt x="1299992" y="99588"/>
                  <a:pt x="1303158" y="99588"/>
                  <a:pt x="1304741" y="98008"/>
                </a:cubicBezTo>
                <a:cubicBezTo>
                  <a:pt x="1306324" y="99588"/>
                  <a:pt x="1307907" y="101169"/>
                  <a:pt x="1309489" y="101169"/>
                </a:cubicBezTo>
                <a:cubicBezTo>
                  <a:pt x="1303158" y="105911"/>
                  <a:pt x="1311072" y="112235"/>
                  <a:pt x="1301575" y="116977"/>
                </a:cubicBezTo>
                <a:cubicBezTo>
                  <a:pt x="1303158" y="121719"/>
                  <a:pt x="1304741" y="121719"/>
                  <a:pt x="1309489" y="124880"/>
                </a:cubicBezTo>
                <a:cubicBezTo>
                  <a:pt x="1311072" y="121719"/>
                  <a:pt x="1314238" y="120138"/>
                  <a:pt x="1315821" y="118557"/>
                </a:cubicBezTo>
                <a:cubicBezTo>
                  <a:pt x="1318987" y="123300"/>
                  <a:pt x="1325319" y="120138"/>
                  <a:pt x="1328485" y="120138"/>
                </a:cubicBezTo>
                <a:cubicBezTo>
                  <a:pt x="1330068" y="113815"/>
                  <a:pt x="1331651" y="109073"/>
                  <a:pt x="1330068" y="102750"/>
                </a:cubicBezTo>
                <a:cubicBezTo>
                  <a:pt x="1326902" y="104331"/>
                  <a:pt x="1326902" y="96427"/>
                  <a:pt x="1323736" y="94846"/>
                </a:cubicBezTo>
                <a:cubicBezTo>
                  <a:pt x="1325319" y="93265"/>
                  <a:pt x="1325319" y="90104"/>
                  <a:pt x="1326902" y="88523"/>
                </a:cubicBezTo>
                <a:cubicBezTo>
                  <a:pt x="1328485" y="88523"/>
                  <a:pt x="1331651" y="90104"/>
                  <a:pt x="1333234" y="88523"/>
                </a:cubicBezTo>
                <a:cubicBezTo>
                  <a:pt x="1333234" y="90104"/>
                  <a:pt x="1333234" y="90104"/>
                  <a:pt x="1333234" y="91684"/>
                </a:cubicBezTo>
                <a:cubicBezTo>
                  <a:pt x="1333234" y="102750"/>
                  <a:pt x="1350646" y="102750"/>
                  <a:pt x="1350646" y="91684"/>
                </a:cubicBezTo>
                <a:cubicBezTo>
                  <a:pt x="1350646" y="91684"/>
                  <a:pt x="1349063" y="90104"/>
                  <a:pt x="1349063" y="90104"/>
                </a:cubicBezTo>
                <a:cubicBezTo>
                  <a:pt x="1353812" y="91684"/>
                  <a:pt x="1358561" y="94846"/>
                  <a:pt x="1360144" y="98008"/>
                </a:cubicBezTo>
                <a:cubicBezTo>
                  <a:pt x="1368059" y="96427"/>
                  <a:pt x="1364893" y="83780"/>
                  <a:pt x="1374391" y="85362"/>
                </a:cubicBezTo>
                <a:cubicBezTo>
                  <a:pt x="1372808" y="88523"/>
                  <a:pt x="1364893" y="96427"/>
                  <a:pt x="1372808" y="99588"/>
                </a:cubicBezTo>
                <a:cubicBezTo>
                  <a:pt x="1375974" y="94846"/>
                  <a:pt x="1372808" y="96427"/>
                  <a:pt x="1372808" y="90104"/>
                </a:cubicBezTo>
                <a:cubicBezTo>
                  <a:pt x="1372808" y="90104"/>
                  <a:pt x="1372808" y="90104"/>
                  <a:pt x="1374391" y="90104"/>
                </a:cubicBezTo>
                <a:cubicBezTo>
                  <a:pt x="1374391" y="90104"/>
                  <a:pt x="1375974" y="90104"/>
                  <a:pt x="1375974" y="90104"/>
                </a:cubicBezTo>
                <a:cubicBezTo>
                  <a:pt x="1375974" y="90104"/>
                  <a:pt x="1375974" y="91684"/>
                  <a:pt x="1375974" y="91684"/>
                </a:cubicBezTo>
                <a:cubicBezTo>
                  <a:pt x="1375974" y="99588"/>
                  <a:pt x="1383888" y="101169"/>
                  <a:pt x="1388637" y="98008"/>
                </a:cubicBezTo>
                <a:cubicBezTo>
                  <a:pt x="1387054" y="101169"/>
                  <a:pt x="1385471" y="102750"/>
                  <a:pt x="1388637" y="105911"/>
                </a:cubicBezTo>
                <a:cubicBezTo>
                  <a:pt x="1396552" y="104331"/>
                  <a:pt x="1394969" y="99588"/>
                  <a:pt x="1401301" y="96427"/>
                </a:cubicBezTo>
                <a:cubicBezTo>
                  <a:pt x="1402884" y="101169"/>
                  <a:pt x="1406050" y="99588"/>
                  <a:pt x="1409216" y="105911"/>
                </a:cubicBezTo>
                <a:cubicBezTo>
                  <a:pt x="1415548" y="99588"/>
                  <a:pt x="1420296" y="99588"/>
                  <a:pt x="1423462" y="102750"/>
                </a:cubicBezTo>
                <a:cubicBezTo>
                  <a:pt x="1425045" y="101169"/>
                  <a:pt x="1426628" y="99588"/>
                  <a:pt x="1428211" y="99588"/>
                </a:cubicBezTo>
                <a:cubicBezTo>
                  <a:pt x="1433752" y="100379"/>
                  <a:pt x="1438896" y="99589"/>
                  <a:pt x="1444239" y="98008"/>
                </a:cubicBezTo>
                <a:lnTo>
                  <a:pt x="1457937" y="92977"/>
                </a:lnTo>
                <a:lnTo>
                  <a:pt x="1457937" y="92721"/>
                </a:lnTo>
                <a:lnTo>
                  <a:pt x="1458031" y="92942"/>
                </a:lnTo>
                <a:lnTo>
                  <a:pt x="1461453" y="91684"/>
                </a:lnTo>
                <a:cubicBezTo>
                  <a:pt x="1461453" y="93265"/>
                  <a:pt x="1461453" y="94846"/>
                  <a:pt x="1463036" y="96427"/>
                </a:cubicBezTo>
                <a:cubicBezTo>
                  <a:pt x="1461453" y="96427"/>
                  <a:pt x="1461453" y="96427"/>
                  <a:pt x="1459870" y="96427"/>
                </a:cubicBezTo>
                <a:cubicBezTo>
                  <a:pt x="1461453" y="98008"/>
                  <a:pt x="1461453" y="99588"/>
                  <a:pt x="1459870" y="102750"/>
                </a:cubicBezTo>
                <a:cubicBezTo>
                  <a:pt x="1455121" y="101169"/>
                  <a:pt x="1455121" y="105911"/>
                  <a:pt x="1451956" y="107492"/>
                </a:cubicBezTo>
                <a:cubicBezTo>
                  <a:pt x="1456704" y="115396"/>
                  <a:pt x="1451956" y="121719"/>
                  <a:pt x="1451956" y="128042"/>
                </a:cubicBezTo>
                <a:cubicBezTo>
                  <a:pt x="1458287" y="131204"/>
                  <a:pt x="1459870" y="137527"/>
                  <a:pt x="1458287" y="145431"/>
                </a:cubicBezTo>
                <a:cubicBezTo>
                  <a:pt x="1455121" y="145431"/>
                  <a:pt x="1451956" y="151753"/>
                  <a:pt x="1455121" y="150173"/>
                </a:cubicBezTo>
                <a:cubicBezTo>
                  <a:pt x="1459870" y="142269"/>
                  <a:pt x="1475700" y="140688"/>
                  <a:pt x="1475700" y="153335"/>
                </a:cubicBezTo>
                <a:cubicBezTo>
                  <a:pt x="1480449" y="150173"/>
                  <a:pt x="1480449" y="147011"/>
                  <a:pt x="1485198" y="148592"/>
                </a:cubicBezTo>
                <a:cubicBezTo>
                  <a:pt x="1488364" y="153335"/>
                  <a:pt x="1482032" y="156495"/>
                  <a:pt x="1488364" y="162819"/>
                </a:cubicBezTo>
                <a:cubicBezTo>
                  <a:pt x="1486781" y="169142"/>
                  <a:pt x="1483615" y="175465"/>
                  <a:pt x="1477283" y="181788"/>
                </a:cubicBezTo>
                <a:cubicBezTo>
                  <a:pt x="1482032" y="186530"/>
                  <a:pt x="1480449" y="191273"/>
                  <a:pt x="1478866" y="194435"/>
                </a:cubicBezTo>
                <a:cubicBezTo>
                  <a:pt x="1480449" y="199177"/>
                  <a:pt x="1483615" y="194435"/>
                  <a:pt x="1485198" y="197595"/>
                </a:cubicBezTo>
                <a:cubicBezTo>
                  <a:pt x="1480449" y="202338"/>
                  <a:pt x="1488364" y="202338"/>
                  <a:pt x="1485198" y="207080"/>
                </a:cubicBezTo>
                <a:cubicBezTo>
                  <a:pt x="1493112" y="208661"/>
                  <a:pt x="1499444" y="211822"/>
                  <a:pt x="1507359" y="213403"/>
                </a:cubicBezTo>
                <a:cubicBezTo>
                  <a:pt x="1505776" y="214984"/>
                  <a:pt x="1504193" y="216564"/>
                  <a:pt x="1504193" y="218146"/>
                </a:cubicBezTo>
                <a:cubicBezTo>
                  <a:pt x="1505776" y="221307"/>
                  <a:pt x="1507359" y="222888"/>
                  <a:pt x="1510525" y="222888"/>
                </a:cubicBezTo>
                <a:cubicBezTo>
                  <a:pt x="1513691" y="221307"/>
                  <a:pt x="1515274" y="219726"/>
                  <a:pt x="1515274" y="216564"/>
                </a:cubicBezTo>
                <a:cubicBezTo>
                  <a:pt x="1515274" y="213403"/>
                  <a:pt x="1512108" y="211822"/>
                  <a:pt x="1508942" y="211822"/>
                </a:cubicBezTo>
                <a:cubicBezTo>
                  <a:pt x="1510525" y="211822"/>
                  <a:pt x="1515274" y="211822"/>
                  <a:pt x="1516857" y="208661"/>
                </a:cubicBezTo>
                <a:cubicBezTo>
                  <a:pt x="1520023" y="207080"/>
                  <a:pt x="1521606" y="211822"/>
                  <a:pt x="1524772" y="208661"/>
                </a:cubicBezTo>
                <a:cubicBezTo>
                  <a:pt x="1518440" y="200757"/>
                  <a:pt x="1527937" y="199177"/>
                  <a:pt x="1531103" y="202338"/>
                </a:cubicBezTo>
                <a:cubicBezTo>
                  <a:pt x="1529520" y="199177"/>
                  <a:pt x="1527937" y="197595"/>
                  <a:pt x="1526354" y="197595"/>
                </a:cubicBezTo>
                <a:cubicBezTo>
                  <a:pt x="1527937" y="196015"/>
                  <a:pt x="1527937" y="194435"/>
                  <a:pt x="1526354" y="191273"/>
                </a:cubicBezTo>
                <a:cubicBezTo>
                  <a:pt x="1529520" y="189692"/>
                  <a:pt x="1531103" y="188111"/>
                  <a:pt x="1529520" y="184949"/>
                </a:cubicBezTo>
                <a:cubicBezTo>
                  <a:pt x="1524772" y="180207"/>
                  <a:pt x="1527937" y="173884"/>
                  <a:pt x="1520023" y="169142"/>
                </a:cubicBezTo>
                <a:cubicBezTo>
                  <a:pt x="1531103" y="162819"/>
                  <a:pt x="1534269" y="153335"/>
                  <a:pt x="1539018" y="145431"/>
                </a:cubicBezTo>
                <a:cubicBezTo>
                  <a:pt x="1535852" y="147011"/>
                  <a:pt x="1534269" y="145431"/>
                  <a:pt x="1532686" y="143850"/>
                </a:cubicBezTo>
                <a:cubicBezTo>
                  <a:pt x="1534269" y="135946"/>
                  <a:pt x="1542184" y="143850"/>
                  <a:pt x="1539018" y="137527"/>
                </a:cubicBezTo>
                <a:cubicBezTo>
                  <a:pt x="1537435" y="135946"/>
                  <a:pt x="1535852" y="137527"/>
                  <a:pt x="1534269" y="135946"/>
                </a:cubicBezTo>
                <a:cubicBezTo>
                  <a:pt x="1535852" y="131204"/>
                  <a:pt x="1529520" y="132784"/>
                  <a:pt x="1524772" y="128042"/>
                </a:cubicBezTo>
                <a:cubicBezTo>
                  <a:pt x="1529520" y="124880"/>
                  <a:pt x="1526354" y="121719"/>
                  <a:pt x="1529520" y="116977"/>
                </a:cubicBezTo>
                <a:cubicBezTo>
                  <a:pt x="1532686" y="118557"/>
                  <a:pt x="1531103" y="115396"/>
                  <a:pt x="1535852" y="112235"/>
                </a:cubicBezTo>
                <a:cubicBezTo>
                  <a:pt x="1542184" y="113815"/>
                  <a:pt x="1551682" y="107492"/>
                  <a:pt x="1556431" y="118557"/>
                </a:cubicBezTo>
                <a:cubicBezTo>
                  <a:pt x="1561179" y="116977"/>
                  <a:pt x="1559597" y="113815"/>
                  <a:pt x="1561179" y="110653"/>
                </a:cubicBezTo>
                <a:cubicBezTo>
                  <a:pt x="1565928" y="109073"/>
                  <a:pt x="1570677" y="115396"/>
                  <a:pt x="1575426" y="110653"/>
                </a:cubicBezTo>
                <a:cubicBezTo>
                  <a:pt x="1577009" y="113815"/>
                  <a:pt x="1580175" y="113815"/>
                  <a:pt x="1581758" y="113815"/>
                </a:cubicBezTo>
                <a:cubicBezTo>
                  <a:pt x="1578592" y="109073"/>
                  <a:pt x="1570677" y="105911"/>
                  <a:pt x="1577009" y="101169"/>
                </a:cubicBezTo>
                <a:cubicBezTo>
                  <a:pt x="1580175" y="105911"/>
                  <a:pt x="1581758" y="107492"/>
                  <a:pt x="1584924" y="105911"/>
                </a:cubicBezTo>
                <a:cubicBezTo>
                  <a:pt x="1583341" y="101169"/>
                  <a:pt x="1581758" y="98008"/>
                  <a:pt x="1581758" y="94846"/>
                </a:cubicBezTo>
                <a:cubicBezTo>
                  <a:pt x="1583341" y="93265"/>
                  <a:pt x="1584924" y="91684"/>
                  <a:pt x="1588090" y="88523"/>
                </a:cubicBezTo>
                <a:cubicBezTo>
                  <a:pt x="1588090" y="90104"/>
                  <a:pt x="1588090" y="90104"/>
                  <a:pt x="1588090" y="90104"/>
                </a:cubicBezTo>
                <a:cubicBezTo>
                  <a:pt x="1588090" y="91684"/>
                  <a:pt x="1588090" y="91684"/>
                  <a:pt x="1588090" y="91684"/>
                </a:cubicBezTo>
                <a:cubicBezTo>
                  <a:pt x="1588090" y="96427"/>
                  <a:pt x="1594422" y="98008"/>
                  <a:pt x="1597587" y="96427"/>
                </a:cubicBezTo>
                <a:cubicBezTo>
                  <a:pt x="1600753" y="98008"/>
                  <a:pt x="1603919" y="98008"/>
                  <a:pt x="1607085" y="98008"/>
                </a:cubicBezTo>
                <a:cubicBezTo>
                  <a:pt x="1605502" y="91684"/>
                  <a:pt x="1600753" y="93265"/>
                  <a:pt x="1602336" y="88523"/>
                </a:cubicBezTo>
                <a:cubicBezTo>
                  <a:pt x="1600753" y="88523"/>
                  <a:pt x="1600753" y="90104"/>
                  <a:pt x="1599170" y="90104"/>
                </a:cubicBezTo>
                <a:cubicBezTo>
                  <a:pt x="1599170" y="88523"/>
                  <a:pt x="1599170" y="88523"/>
                  <a:pt x="1599170" y="86942"/>
                </a:cubicBezTo>
                <a:cubicBezTo>
                  <a:pt x="1597587" y="86942"/>
                  <a:pt x="1594422" y="83780"/>
                  <a:pt x="1592839" y="86942"/>
                </a:cubicBezTo>
                <a:cubicBezTo>
                  <a:pt x="1591256" y="86942"/>
                  <a:pt x="1591256" y="86942"/>
                  <a:pt x="1591256" y="86942"/>
                </a:cubicBezTo>
                <a:cubicBezTo>
                  <a:pt x="1589673" y="86942"/>
                  <a:pt x="1589673" y="86942"/>
                  <a:pt x="1589673" y="86942"/>
                </a:cubicBezTo>
                <a:cubicBezTo>
                  <a:pt x="1592839" y="85362"/>
                  <a:pt x="1594422" y="82200"/>
                  <a:pt x="1596005" y="80619"/>
                </a:cubicBezTo>
                <a:cubicBezTo>
                  <a:pt x="1603919" y="82200"/>
                  <a:pt x="1610251" y="82200"/>
                  <a:pt x="1616583" y="80619"/>
                </a:cubicBezTo>
                <a:cubicBezTo>
                  <a:pt x="1613417" y="83780"/>
                  <a:pt x="1610251" y="83780"/>
                  <a:pt x="1608668" y="86942"/>
                </a:cubicBezTo>
                <a:cubicBezTo>
                  <a:pt x="1616583" y="90104"/>
                  <a:pt x="1607085" y="94846"/>
                  <a:pt x="1610251" y="101169"/>
                </a:cubicBezTo>
                <a:cubicBezTo>
                  <a:pt x="1613417" y="102750"/>
                  <a:pt x="1619749" y="101169"/>
                  <a:pt x="1619749" y="107492"/>
                </a:cubicBezTo>
                <a:cubicBezTo>
                  <a:pt x="1622915" y="104331"/>
                  <a:pt x="1624498" y="105911"/>
                  <a:pt x="1627664" y="110653"/>
                </a:cubicBezTo>
                <a:cubicBezTo>
                  <a:pt x="1635579" y="107492"/>
                  <a:pt x="1640327" y="107492"/>
                  <a:pt x="1641910" y="98008"/>
                </a:cubicBezTo>
                <a:cubicBezTo>
                  <a:pt x="1645076" y="96427"/>
                  <a:pt x="1646659" y="98008"/>
                  <a:pt x="1646659" y="94846"/>
                </a:cubicBezTo>
                <a:cubicBezTo>
                  <a:pt x="1643493" y="94846"/>
                  <a:pt x="1645076" y="88523"/>
                  <a:pt x="1645076" y="85362"/>
                </a:cubicBezTo>
                <a:cubicBezTo>
                  <a:pt x="1640327" y="86942"/>
                  <a:pt x="1641910" y="79038"/>
                  <a:pt x="1638744" y="75877"/>
                </a:cubicBezTo>
                <a:cubicBezTo>
                  <a:pt x="1638744" y="75877"/>
                  <a:pt x="1638744" y="75877"/>
                  <a:pt x="1640327" y="75877"/>
                </a:cubicBezTo>
                <a:cubicBezTo>
                  <a:pt x="1641910" y="75877"/>
                  <a:pt x="1643493" y="75877"/>
                  <a:pt x="1643493" y="75877"/>
                </a:cubicBezTo>
                <a:cubicBezTo>
                  <a:pt x="1648242" y="77458"/>
                  <a:pt x="1654574" y="77458"/>
                  <a:pt x="1652991" y="85362"/>
                </a:cubicBezTo>
                <a:cubicBezTo>
                  <a:pt x="1670403" y="83780"/>
                  <a:pt x="1681484" y="83780"/>
                  <a:pt x="1697314" y="86942"/>
                </a:cubicBezTo>
                <a:cubicBezTo>
                  <a:pt x="1703646" y="90104"/>
                  <a:pt x="1703646" y="83780"/>
                  <a:pt x="1709977" y="85362"/>
                </a:cubicBezTo>
                <a:cubicBezTo>
                  <a:pt x="1713143" y="85362"/>
                  <a:pt x="1716309" y="86942"/>
                  <a:pt x="1719475" y="86942"/>
                </a:cubicBezTo>
                <a:cubicBezTo>
                  <a:pt x="1717892" y="88523"/>
                  <a:pt x="1714726" y="90104"/>
                  <a:pt x="1716309" y="91684"/>
                </a:cubicBezTo>
                <a:cubicBezTo>
                  <a:pt x="1716309" y="93265"/>
                  <a:pt x="1716309" y="93265"/>
                  <a:pt x="1716309" y="94846"/>
                </a:cubicBezTo>
                <a:cubicBezTo>
                  <a:pt x="1719475" y="96427"/>
                  <a:pt x="1721058" y="96427"/>
                  <a:pt x="1724224" y="94846"/>
                </a:cubicBezTo>
                <a:cubicBezTo>
                  <a:pt x="1724224" y="93265"/>
                  <a:pt x="1725807" y="93265"/>
                  <a:pt x="1725807" y="91684"/>
                </a:cubicBezTo>
                <a:cubicBezTo>
                  <a:pt x="1724224" y="90104"/>
                  <a:pt x="1724224" y="88523"/>
                  <a:pt x="1722641" y="88523"/>
                </a:cubicBezTo>
                <a:cubicBezTo>
                  <a:pt x="1735305" y="90104"/>
                  <a:pt x="1747968" y="90104"/>
                  <a:pt x="1760632" y="88523"/>
                </a:cubicBezTo>
                <a:cubicBezTo>
                  <a:pt x="1759049" y="90104"/>
                  <a:pt x="1757466" y="90104"/>
                  <a:pt x="1759049" y="93265"/>
                </a:cubicBezTo>
                <a:cubicBezTo>
                  <a:pt x="1759049" y="94846"/>
                  <a:pt x="1760632" y="96427"/>
                  <a:pt x="1762215" y="96427"/>
                </a:cubicBezTo>
                <a:cubicBezTo>
                  <a:pt x="1765381" y="94846"/>
                  <a:pt x="1766964" y="94846"/>
                  <a:pt x="1766964" y="91684"/>
                </a:cubicBezTo>
                <a:cubicBezTo>
                  <a:pt x="1766964" y="90104"/>
                  <a:pt x="1765381" y="88523"/>
                  <a:pt x="1763798" y="88523"/>
                </a:cubicBezTo>
                <a:cubicBezTo>
                  <a:pt x="1765381" y="88523"/>
                  <a:pt x="1766964" y="88523"/>
                  <a:pt x="1766964" y="86942"/>
                </a:cubicBezTo>
                <a:cubicBezTo>
                  <a:pt x="1768547" y="88523"/>
                  <a:pt x="1768547" y="88523"/>
                  <a:pt x="1770130" y="88523"/>
                </a:cubicBezTo>
                <a:cubicBezTo>
                  <a:pt x="1771713" y="90104"/>
                  <a:pt x="1773296" y="91684"/>
                  <a:pt x="1774879" y="93265"/>
                </a:cubicBezTo>
                <a:cubicBezTo>
                  <a:pt x="1776462" y="88523"/>
                  <a:pt x="1778045" y="85362"/>
                  <a:pt x="1784376" y="85362"/>
                </a:cubicBezTo>
                <a:cubicBezTo>
                  <a:pt x="1784376" y="85362"/>
                  <a:pt x="1784376" y="85362"/>
                  <a:pt x="1784376" y="88523"/>
                </a:cubicBezTo>
                <a:cubicBezTo>
                  <a:pt x="1784376" y="88523"/>
                  <a:pt x="1782793" y="86942"/>
                  <a:pt x="1782793" y="86942"/>
                </a:cubicBezTo>
                <a:cubicBezTo>
                  <a:pt x="1785959" y="91684"/>
                  <a:pt x="1781210" y="96427"/>
                  <a:pt x="1779628" y="90104"/>
                </a:cubicBezTo>
                <a:cubicBezTo>
                  <a:pt x="1774879" y="91684"/>
                  <a:pt x="1779628" y="96427"/>
                  <a:pt x="1776462" y="99588"/>
                </a:cubicBezTo>
                <a:cubicBezTo>
                  <a:pt x="1774879" y="102750"/>
                  <a:pt x="1770130" y="105911"/>
                  <a:pt x="1771713" y="109073"/>
                </a:cubicBezTo>
                <a:cubicBezTo>
                  <a:pt x="1771713" y="109073"/>
                  <a:pt x="1773296" y="109073"/>
                  <a:pt x="1771713" y="110653"/>
                </a:cubicBezTo>
                <a:cubicBezTo>
                  <a:pt x="1770130" y="112235"/>
                  <a:pt x="1768547" y="110653"/>
                  <a:pt x="1765381" y="110653"/>
                </a:cubicBezTo>
                <a:cubicBezTo>
                  <a:pt x="1770130" y="115396"/>
                  <a:pt x="1776462" y="120138"/>
                  <a:pt x="1771713" y="124880"/>
                </a:cubicBezTo>
                <a:cubicBezTo>
                  <a:pt x="1776462" y="124880"/>
                  <a:pt x="1778045" y="124880"/>
                  <a:pt x="1779628" y="131204"/>
                </a:cubicBezTo>
                <a:cubicBezTo>
                  <a:pt x="1782793" y="126462"/>
                  <a:pt x="1785959" y="134365"/>
                  <a:pt x="1789125" y="132784"/>
                </a:cubicBezTo>
                <a:cubicBezTo>
                  <a:pt x="1784376" y="134365"/>
                  <a:pt x="1787542" y="147011"/>
                  <a:pt x="1787542" y="142269"/>
                </a:cubicBezTo>
                <a:cubicBezTo>
                  <a:pt x="1790708" y="139107"/>
                  <a:pt x="1785959" y="135946"/>
                  <a:pt x="1789125" y="134365"/>
                </a:cubicBezTo>
                <a:cubicBezTo>
                  <a:pt x="1790708" y="135946"/>
                  <a:pt x="1792291" y="132784"/>
                  <a:pt x="1795457" y="132784"/>
                </a:cubicBezTo>
                <a:cubicBezTo>
                  <a:pt x="1795457" y="137527"/>
                  <a:pt x="1798623" y="132784"/>
                  <a:pt x="1801789" y="132784"/>
                </a:cubicBezTo>
                <a:cubicBezTo>
                  <a:pt x="1800206" y="132784"/>
                  <a:pt x="1800206" y="132784"/>
                  <a:pt x="1800206" y="134365"/>
                </a:cubicBezTo>
                <a:cubicBezTo>
                  <a:pt x="1801789" y="135946"/>
                  <a:pt x="1801789" y="135946"/>
                  <a:pt x="1803372" y="137527"/>
                </a:cubicBezTo>
                <a:cubicBezTo>
                  <a:pt x="1806538" y="137527"/>
                  <a:pt x="1808121" y="135946"/>
                  <a:pt x="1808121" y="132784"/>
                </a:cubicBezTo>
                <a:cubicBezTo>
                  <a:pt x="1806538" y="131204"/>
                  <a:pt x="1806538" y="131204"/>
                  <a:pt x="1804955" y="131204"/>
                </a:cubicBezTo>
                <a:cubicBezTo>
                  <a:pt x="1804955" y="129623"/>
                  <a:pt x="1804955" y="129623"/>
                  <a:pt x="1804955" y="129623"/>
                </a:cubicBezTo>
                <a:cubicBezTo>
                  <a:pt x="1806538" y="131204"/>
                  <a:pt x="1808121" y="128042"/>
                  <a:pt x="1809704" y="129623"/>
                </a:cubicBezTo>
                <a:cubicBezTo>
                  <a:pt x="1809704" y="134365"/>
                  <a:pt x="1811287" y="131204"/>
                  <a:pt x="1814452" y="135946"/>
                </a:cubicBezTo>
                <a:cubicBezTo>
                  <a:pt x="1812869" y="135946"/>
                  <a:pt x="1811287" y="137527"/>
                  <a:pt x="1809704" y="137527"/>
                </a:cubicBezTo>
                <a:cubicBezTo>
                  <a:pt x="1814452" y="142269"/>
                  <a:pt x="1808121" y="143850"/>
                  <a:pt x="1809704" y="148592"/>
                </a:cubicBezTo>
                <a:cubicBezTo>
                  <a:pt x="1812869" y="145431"/>
                  <a:pt x="1814452" y="142269"/>
                  <a:pt x="1817618" y="147011"/>
                </a:cubicBezTo>
                <a:cubicBezTo>
                  <a:pt x="1817618" y="148592"/>
                  <a:pt x="1817618" y="148592"/>
                  <a:pt x="1816035" y="150173"/>
                </a:cubicBezTo>
                <a:cubicBezTo>
                  <a:pt x="1819201" y="153335"/>
                  <a:pt x="1820784" y="151753"/>
                  <a:pt x="1819201" y="154915"/>
                </a:cubicBezTo>
                <a:cubicBezTo>
                  <a:pt x="1823950" y="153335"/>
                  <a:pt x="1825533" y="154915"/>
                  <a:pt x="1825533" y="158077"/>
                </a:cubicBezTo>
                <a:cubicBezTo>
                  <a:pt x="1830282" y="156495"/>
                  <a:pt x="1833448" y="158077"/>
                  <a:pt x="1836614" y="159657"/>
                </a:cubicBezTo>
                <a:cubicBezTo>
                  <a:pt x="1839780" y="154915"/>
                  <a:pt x="1841363" y="159657"/>
                  <a:pt x="1844529" y="158077"/>
                </a:cubicBezTo>
                <a:cubicBezTo>
                  <a:pt x="1842946" y="151753"/>
                  <a:pt x="1850861" y="158077"/>
                  <a:pt x="1852444" y="158077"/>
                </a:cubicBezTo>
                <a:cubicBezTo>
                  <a:pt x="1847695" y="151753"/>
                  <a:pt x="1852444" y="147011"/>
                  <a:pt x="1858775" y="148592"/>
                </a:cubicBezTo>
                <a:cubicBezTo>
                  <a:pt x="1857192" y="147011"/>
                  <a:pt x="1855609" y="147011"/>
                  <a:pt x="1854026" y="145431"/>
                </a:cubicBezTo>
                <a:cubicBezTo>
                  <a:pt x="1857192" y="143850"/>
                  <a:pt x="1855609" y="140688"/>
                  <a:pt x="1860358" y="139107"/>
                </a:cubicBezTo>
                <a:cubicBezTo>
                  <a:pt x="1858775" y="143850"/>
                  <a:pt x="1865107" y="142269"/>
                  <a:pt x="1868273" y="145431"/>
                </a:cubicBezTo>
                <a:cubicBezTo>
                  <a:pt x="1877771" y="137527"/>
                  <a:pt x="1880937" y="142269"/>
                  <a:pt x="1885686" y="147011"/>
                </a:cubicBezTo>
                <a:cubicBezTo>
                  <a:pt x="1890434" y="145431"/>
                  <a:pt x="1884103" y="140688"/>
                  <a:pt x="1888852" y="139107"/>
                </a:cubicBezTo>
                <a:cubicBezTo>
                  <a:pt x="1893600" y="137527"/>
                  <a:pt x="1896766" y="139107"/>
                  <a:pt x="1898349" y="145431"/>
                </a:cubicBezTo>
                <a:cubicBezTo>
                  <a:pt x="1904681" y="142269"/>
                  <a:pt x="1895183" y="137527"/>
                  <a:pt x="1899932" y="135946"/>
                </a:cubicBezTo>
                <a:cubicBezTo>
                  <a:pt x="1906264" y="140688"/>
                  <a:pt x="1906264" y="135946"/>
                  <a:pt x="1912596" y="132784"/>
                </a:cubicBezTo>
                <a:cubicBezTo>
                  <a:pt x="1909430" y="128042"/>
                  <a:pt x="1915762" y="131204"/>
                  <a:pt x="1917345" y="129623"/>
                </a:cubicBezTo>
                <a:cubicBezTo>
                  <a:pt x="1914179" y="126462"/>
                  <a:pt x="1915762" y="123300"/>
                  <a:pt x="1920510" y="120138"/>
                </a:cubicBezTo>
                <a:cubicBezTo>
                  <a:pt x="1917345" y="116977"/>
                  <a:pt x="1918928" y="113815"/>
                  <a:pt x="1920510" y="112235"/>
                </a:cubicBezTo>
                <a:cubicBezTo>
                  <a:pt x="1922093" y="112235"/>
                  <a:pt x="1922093" y="112235"/>
                  <a:pt x="1923676" y="110653"/>
                </a:cubicBezTo>
                <a:cubicBezTo>
                  <a:pt x="1918928" y="104331"/>
                  <a:pt x="1925259" y="109073"/>
                  <a:pt x="1928425" y="105911"/>
                </a:cubicBezTo>
                <a:cubicBezTo>
                  <a:pt x="1925259" y="104331"/>
                  <a:pt x="1922093" y="101169"/>
                  <a:pt x="1923676" y="98008"/>
                </a:cubicBezTo>
                <a:cubicBezTo>
                  <a:pt x="1923676" y="98008"/>
                  <a:pt x="1923676" y="98008"/>
                  <a:pt x="1930008" y="98008"/>
                </a:cubicBezTo>
                <a:cubicBezTo>
                  <a:pt x="1930008" y="96427"/>
                  <a:pt x="1930008" y="94846"/>
                  <a:pt x="1930008" y="94846"/>
                </a:cubicBezTo>
                <a:cubicBezTo>
                  <a:pt x="1931591" y="93265"/>
                  <a:pt x="1931591" y="93265"/>
                  <a:pt x="1933174" y="93265"/>
                </a:cubicBezTo>
                <a:cubicBezTo>
                  <a:pt x="1939506" y="93265"/>
                  <a:pt x="1939506" y="85362"/>
                  <a:pt x="1949004" y="86942"/>
                </a:cubicBezTo>
                <a:cubicBezTo>
                  <a:pt x="1949004" y="86942"/>
                  <a:pt x="1949004" y="86942"/>
                  <a:pt x="1949004" y="94846"/>
                </a:cubicBezTo>
                <a:cubicBezTo>
                  <a:pt x="1955336" y="91684"/>
                  <a:pt x="1960085" y="88523"/>
                  <a:pt x="1969582" y="86942"/>
                </a:cubicBezTo>
                <a:cubicBezTo>
                  <a:pt x="1969582" y="104331"/>
                  <a:pt x="1994909" y="94846"/>
                  <a:pt x="1998075" y="94846"/>
                </a:cubicBezTo>
                <a:cubicBezTo>
                  <a:pt x="1996492" y="94846"/>
                  <a:pt x="1994909" y="93265"/>
                  <a:pt x="1998075" y="93265"/>
                </a:cubicBezTo>
                <a:cubicBezTo>
                  <a:pt x="2004407" y="91684"/>
                  <a:pt x="2005990" y="98008"/>
                  <a:pt x="2010739" y="98008"/>
                </a:cubicBezTo>
                <a:cubicBezTo>
                  <a:pt x="2010739" y="98008"/>
                  <a:pt x="2009156" y="98008"/>
                  <a:pt x="2009156" y="98008"/>
                </a:cubicBezTo>
                <a:cubicBezTo>
                  <a:pt x="2007573" y="98008"/>
                  <a:pt x="2004407" y="98008"/>
                  <a:pt x="2002824" y="99588"/>
                </a:cubicBezTo>
                <a:cubicBezTo>
                  <a:pt x="2001241" y="98008"/>
                  <a:pt x="2001241" y="98008"/>
                  <a:pt x="1998075" y="98008"/>
                </a:cubicBezTo>
                <a:cubicBezTo>
                  <a:pt x="1998075" y="99588"/>
                  <a:pt x="1998075" y="101169"/>
                  <a:pt x="1998075" y="101169"/>
                </a:cubicBezTo>
                <a:cubicBezTo>
                  <a:pt x="1998075" y="101169"/>
                  <a:pt x="1996492" y="102750"/>
                  <a:pt x="1996492" y="102750"/>
                </a:cubicBezTo>
                <a:cubicBezTo>
                  <a:pt x="1994909" y="104331"/>
                  <a:pt x="1991744" y="104331"/>
                  <a:pt x="1990161" y="104331"/>
                </a:cubicBezTo>
                <a:cubicBezTo>
                  <a:pt x="1991744" y="109073"/>
                  <a:pt x="1983829" y="110653"/>
                  <a:pt x="1980663" y="112235"/>
                </a:cubicBezTo>
                <a:cubicBezTo>
                  <a:pt x="1983829" y="118557"/>
                  <a:pt x="1971165" y="123300"/>
                  <a:pt x="1974331" y="129623"/>
                </a:cubicBezTo>
                <a:cubicBezTo>
                  <a:pt x="1972748" y="129623"/>
                  <a:pt x="1971165" y="128042"/>
                  <a:pt x="1967999" y="129623"/>
                </a:cubicBezTo>
                <a:cubicBezTo>
                  <a:pt x="1969582" y="132784"/>
                  <a:pt x="1969582" y="132784"/>
                  <a:pt x="1971165" y="134365"/>
                </a:cubicBezTo>
                <a:cubicBezTo>
                  <a:pt x="1971165" y="134365"/>
                  <a:pt x="1972748" y="135946"/>
                  <a:pt x="1974331" y="134365"/>
                </a:cubicBezTo>
                <a:cubicBezTo>
                  <a:pt x="1974331" y="135946"/>
                  <a:pt x="1974331" y="135946"/>
                  <a:pt x="1975914" y="135946"/>
                </a:cubicBezTo>
                <a:cubicBezTo>
                  <a:pt x="1974331" y="139107"/>
                  <a:pt x="1979080" y="143850"/>
                  <a:pt x="1980663" y="147011"/>
                </a:cubicBezTo>
                <a:cubicBezTo>
                  <a:pt x="1979080" y="148592"/>
                  <a:pt x="1977497" y="150173"/>
                  <a:pt x="1975914" y="151753"/>
                </a:cubicBezTo>
                <a:cubicBezTo>
                  <a:pt x="1977497" y="158077"/>
                  <a:pt x="1982246" y="151753"/>
                  <a:pt x="1983829" y="154915"/>
                </a:cubicBezTo>
                <a:cubicBezTo>
                  <a:pt x="1985412" y="161238"/>
                  <a:pt x="1991744" y="161238"/>
                  <a:pt x="1990161" y="167561"/>
                </a:cubicBezTo>
                <a:cubicBezTo>
                  <a:pt x="1991744" y="161238"/>
                  <a:pt x="1998075" y="164400"/>
                  <a:pt x="1998075" y="170722"/>
                </a:cubicBezTo>
                <a:cubicBezTo>
                  <a:pt x="1999658" y="170722"/>
                  <a:pt x="2002824" y="167561"/>
                  <a:pt x="2005990" y="170722"/>
                </a:cubicBezTo>
                <a:cubicBezTo>
                  <a:pt x="2005990" y="175465"/>
                  <a:pt x="2007573" y="180207"/>
                  <a:pt x="2007573" y="184949"/>
                </a:cubicBezTo>
                <a:cubicBezTo>
                  <a:pt x="2012322" y="180207"/>
                  <a:pt x="2007573" y="173884"/>
                  <a:pt x="2013905" y="169142"/>
                </a:cubicBezTo>
                <a:cubicBezTo>
                  <a:pt x="2018654" y="177046"/>
                  <a:pt x="2026569" y="164400"/>
                  <a:pt x="2032900" y="170722"/>
                </a:cubicBezTo>
                <a:cubicBezTo>
                  <a:pt x="2031318" y="164400"/>
                  <a:pt x="2037649" y="167561"/>
                  <a:pt x="2037649" y="161238"/>
                </a:cubicBezTo>
                <a:cubicBezTo>
                  <a:pt x="2040815" y="165980"/>
                  <a:pt x="2045564" y="165980"/>
                  <a:pt x="2048730" y="167561"/>
                </a:cubicBezTo>
                <a:cubicBezTo>
                  <a:pt x="2047147" y="162819"/>
                  <a:pt x="2055062" y="165980"/>
                  <a:pt x="2058228" y="161238"/>
                </a:cubicBezTo>
                <a:cubicBezTo>
                  <a:pt x="2056645" y="158077"/>
                  <a:pt x="2058228" y="156495"/>
                  <a:pt x="2056645" y="154915"/>
                </a:cubicBezTo>
                <a:cubicBezTo>
                  <a:pt x="2051896" y="156495"/>
                  <a:pt x="2048730" y="156495"/>
                  <a:pt x="2045564" y="151753"/>
                </a:cubicBezTo>
                <a:cubicBezTo>
                  <a:pt x="2051896" y="147011"/>
                  <a:pt x="2045564" y="145431"/>
                  <a:pt x="2053479" y="143850"/>
                </a:cubicBezTo>
                <a:cubicBezTo>
                  <a:pt x="2048730" y="140688"/>
                  <a:pt x="2047147" y="134365"/>
                  <a:pt x="2053479" y="135946"/>
                </a:cubicBezTo>
                <a:cubicBezTo>
                  <a:pt x="2050313" y="134365"/>
                  <a:pt x="2050313" y="132784"/>
                  <a:pt x="2048730" y="131204"/>
                </a:cubicBezTo>
                <a:cubicBezTo>
                  <a:pt x="2053479" y="129623"/>
                  <a:pt x="2056645" y="131204"/>
                  <a:pt x="2059811" y="132784"/>
                </a:cubicBezTo>
                <a:cubicBezTo>
                  <a:pt x="2062977" y="131204"/>
                  <a:pt x="2064559" y="131204"/>
                  <a:pt x="2067725" y="132784"/>
                </a:cubicBezTo>
                <a:cubicBezTo>
                  <a:pt x="2067725" y="134365"/>
                  <a:pt x="2066142" y="134365"/>
                  <a:pt x="2067725" y="135946"/>
                </a:cubicBezTo>
                <a:cubicBezTo>
                  <a:pt x="2072474" y="131204"/>
                  <a:pt x="2080389" y="128042"/>
                  <a:pt x="2083555" y="134365"/>
                </a:cubicBezTo>
                <a:cubicBezTo>
                  <a:pt x="2083555" y="128042"/>
                  <a:pt x="2089887" y="129623"/>
                  <a:pt x="2093053" y="126462"/>
                </a:cubicBezTo>
                <a:cubicBezTo>
                  <a:pt x="2096219" y="129623"/>
                  <a:pt x="2093053" y="134365"/>
                  <a:pt x="2097802" y="134365"/>
                </a:cubicBezTo>
                <a:cubicBezTo>
                  <a:pt x="2093053" y="123300"/>
                  <a:pt x="2104134" y="118557"/>
                  <a:pt x="2102551" y="109073"/>
                </a:cubicBezTo>
                <a:cubicBezTo>
                  <a:pt x="2104134" y="109073"/>
                  <a:pt x="2105717" y="107492"/>
                  <a:pt x="2108882" y="105911"/>
                </a:cubicBezTo>
                <a:cubicBezTo>
                  <a:pt x="2107299" y="104331"/>
                  <a:pt x="2105717" y="102750"/>
                  <a:pt x="2105717" y="101169"/>
                </a:cubicBezTo>
                <a:cubicBezTo>
                  <a:pt x="2108882" y="99588"/>
                  <a:pt x="2107299" y="96427"/>
                  <a:pt x="2105717" y="91684"/>
                </a:cubicBezTo>
                <a:cubicBezTo>
                  <a:pt x="2110465" y="93265"/>
                  <a:pt x="2110465" y="96427"/>
                  <a:pt x="2113631" y="98008"/>
                </a:cubicBezTo>
                <a:cubicBezTo>
                  <a:pt x="2116797" y="90104"/>
                  <a:pt x="2124712" y="86942"/>
                  <a:pt x="2134209" y="85362"/>
                </a:cubicBezTo>
                <a:cubicBezTo>
                  <a:pt x="2132627" y="93265"/>
                  <a:pt x="2143707" y="99588"/>
                  <a:pt x="2148456" y="93265"/>
                </a:cubicBezTo>
                <a:cubicBezTo>
                  <a:pt x="2146873" y="91684"/>
                  <a:pt x="2145290" y="90104"/>
                  <a:pt x="2145290" y="86942"/>
                </a:cubicBezTo>
                <a:cubicBezTo>
                  <a:pt x="2148456" y="88523"/>
                  <a:pt x="2151622" y="86942"/>
                  <a:pt x="2153205" y="85362"/>
                </a:cubicBezTo>
                <a:cubicBezTo>
                  <a:pt x="2161120" y="98008"/>
                  <a:pt x="2175367" y="82200"/>
                  <a:pt x="2184864" y="86942"/>
                </a:cubicBezTo>
                <a:cubicBezTo>
                  <a:pt x="2184864" y="79038"/>
                  <a:pt x="2195945" y="79038"/>
                  <a:pt x="2202277" y="77458"/>
                </a:cubicBezTo>
                <a:cubicBezTo>
                  <a:pt x="2202277" y="77458"/>
                  <a:pt x="2203860" y="79038"/>
                  <a:pt x="2205443" y="80619"/>
                </a:cubicBezTo>
                <a:cubicBezTo>
                  <a:pt x="2205443" y="79038"/>
                  <a:pt x="2205443" y="79038"/>
                  <a:pt x="2205443" y="79038"/>
                </a:cubicBezTo>
                <a:cubicBezTo>
                  <a:pt x="2207026" y="80619"/>
                  <a:pt x="2208609" y="82200"/>
                  <a:pt x="2208609" y="82200"/>
                </a:cubicBezTo>
                <a:cubicBezTo>
                  <a:pt x="2208609" y="83780"/>
                  <a:pt x="2208609" y="83780"/>
                  <a:pt x="2208609" y="83780"/>
                </a:cubicBezTo>
                <a:cubicBezTo>
                  <a:pt x="2207026" y="82200"/>
                  <a:pt x="2205443" y="82200"/>
                  <a:pt x="2203860" y="80619"/>
                </a:cubicBezTo>
                <a:cubicBezTo>
                  <a:pt x="2205443" y="86942"/>
                  <a:pt x="2202277" y="88523"/>
                  <a:pt x="2205443" y="93265"/>
                </a:cubicBezTo>
                <a:cubicBezTo>
                  <a:pt x="2207026" y="90104"/>
                  <a:pt x="2208609" y="88523"/>
                  <a:pt x="2211774" y="86942"/>
                </a:cubicBezTo>
                <a:cubicBezTo>
                  <a:pt x="2213357" y="88523"/>
                  <a:pt x="2213357" y="90104"/>
                  <a:pt x="2211774" y="93265"/>
                </a:cubicBezTo>
                <a:cubicBezTo>
                  <a:pt x="2222855" y="85362"/>
                  <a:pt x="2230770" y="90104"/>
                  <a:pt x="2240268" y="94846"/>
                </a:cubicBezTo>
                <a:cubicBezTo>
                  <a:pt x="2240268" y="93265"/>
                  <a:pt x="2240268" y="90104"/>
                  <a:pt x="2243433" y="90104"/>
                </a:cubicBezTo>
                <a:cubicBezTo>
                  <a:pt x="2243433" y="90104"/>
                  <a:pt x="2243433" y="91684"/>
                  <a:pt x="2243433" y="91684"/>
                </a:cubicBezTo>
                <a:cubicBezTo>
                  <a:pt x="2245016" y="94846"/>
                  <a:pt x="2248182" y="98008"/>
                  <a:pt x="2249766" y="99588"/>
                </a:cubicBezTo>
                <a:cubicBezTo>
                  <a:pt x="2251348" y="98008"/>
                  <a:pt x="2259263" y="101169"/>
                  <a:pt x="2262429" y="99588"/>
                </a:cubicBezTo>
                <a:cubicBezTo>
                  <a:pt x="2262429" y="94846"/>
                  <a:pt x="2262429" y="91684"/>
                  <a:pt x="2262429" y="88523"/>
                </a:cubicBezTo>
                <a:cubicBezTo>
                  <a:pt x="2264012" y="88523"/>
                  <a:pt x="2265595" y="88523"/>
                  <a:pt x="2267178" y="90104"/>
                </a:cubicBezTo>
                <a:cubicBezTo>
                  <a:pt x="2267178" y="90104"/>
                  <a:pt x="2267178" y="91684"/>
                  <a:pt x="2268761" y="91684"/>
                </a:cubicBezTo>
                <a:cubicBezTo>
                  <a:pt x="2270344" y="90104"/>
                  <a:pt x="2268761" y="90104"/>
                  <a:pt x="2268761" y="88523"/>
                </a:cubicBezTo>
                <a:cubicBezTo>
                  <a:pt x="2270344" y="88523"/>
                  <a:pt x="2271927" y="88523"/>
                  <a:pt x="2271927" y="86942"/>
                </a:cubicBezTo>
                <a:cubicBezTo>
                  <a:pt x="2271927" y="91684"/>
                  <a:pt x="2270344" y="94846"/>
                  <a:pt x="2268761" y="96427"/>
                </a:cubicBezTo>
                <a:cubicBezTo>
                  <a:pt x="2270344" y="98008"/>
                  <a:pt x="2275093" y="96427"/>
                  <a:pt x="2275093" y="99588"/>
                </a:cubicBezTo>
                <a:cubicBezTo>
                  <a:pt x="2273510" y="105911"/>
                  <a:pt x="2271927" y="112235"/>
                  <a:pt x="2268761" y="115396"/>
                </a:cubicBezTo>
                <a:cubicBezTo>
                  <a:pt x="2268761" y="116977"/>
                  <a:pt x="2268761" y="118557"/>
                  <a:pt x="2268761" y="120138"/>
                </a:cubicBezTo>
                <a:cubicBezTo>
                  <a:pt x="2265595" y="118557"/>
                  <a:pt x="2260846" y="116977"/>
                  <a:pt x="2259263" y="118557"/>
                </a:cubicBezTo>
                <a:cubicBezTo>
                  <a:pt x="2262429" y="120138"/>
                  <a:pt x="2265595" y="121719"/>
                  <a:pt x="2268761" y="121719"/>
                </a:cubicBezTo>
                <a:cubicBezTo>
                  <a:pt x="2270344" y="124880"/>
                  <a:pt x="2270344" y="128042"/>
                  <a:pt x="2270344" y="131204"/>
                </a:cubicBezTo>
                <a:cubicBezTo>
                  <a:pt x="2267178" y="134365"/>
                  <a:pt x="2268761" y="137527"/>
                  <a:pt x="2265595" y="139107"/>
                </a:cubicBezTo>
                <a:cubicBezTo>
                  <a:pt x="2271927" y="137527"/>
                  <a:pt x="2271927" y="148592"/>
                  <a:pt x="2275093" y="145431"/>
                </a:cubicBezTo>
                <a:cubicBezTo>
                  <a:pt x="2271927" y="145431"/>
                  <a:pt x="2273510" y="142269"/>
                  <a:pt x="2275093" y="142269"/>
                </a:cubicBezTo>
                <a:cubicBezTo>
                  <a:pt x="2278259" y="142269"/>
                  <a:pt x="2279842" y="148592"/>
                  <a:pt x="2281425" y="145431"/>
                </a:cubicBezTo>
                <a:cubicBezTo>
                  <a:pt x="2286174" y="140688"/>
                  <a:pt x="2279842" y="135946"/>
                  <a:pt x="2275093" y="132784"/>
                </a:cubicBezTo>
                <a:cubicBezTo>
                  <a:pt x="2276676" y="128042"/>
                  <a:pt x="2275093" y="124880"/>
                  <a:pt x="2275093" y="123300"/>
                </a:cubicBezTo>
                <a:cubicBezTo>
                  <a:pt x="2276676" y="123300"/>
                  <a:pt x="2279842" y="123300"/>
                  <a:pt x="2281425" y="123300"/>
                </a:cubicBezTo>
                <a:cubicBezTo>
                  <a:pt x="2281425" y="121719"/>
                  <a:pt x="2283008" y="121719"/>
                  <a:pt x="2284591" y="121719"/>
                </a:cubicBezTo>
                <a:cubicBezTo>
                  <a:pt x="2284591" y="121719"/>
                  <a:pt x="2284591" y="123300"/>
                  <a:pt x="2284591" y="123300"/>
                </a:cubicBezTo>
                <a:cubicBezTo>
                  <a:pt x="2283008" y="124880"/>
                  <a:pt x="2283008" y="128042"/>
                  <a:pt x="2281425" y="129623"/>
                </a:cubicBezTo>
                <a:cubicBezTo>
                  <a:pt x="2281425" y="132784"/>
                  <a:pt x="2284591" y="134365"/>
                  <a:pt x="2287756" y="134365"/>
                </a:cubicBezTo>
                <a:cubicBezTo>
                  <a:pt x="2286174" y="135946"/>
                  <a:pt x="2286174" y="135946"/>
                  <a:pt x="2286174" y="137527"/>
                </a:cubicBezTo>
                <a:cubicBezTo>
                  <a:pt x="2286174" y="135946"/>
                  <a:pt x="2287756" y="135946"/>
                  <a:pt x="2287756" y="135946"/>
                </a:cubicBezTo>
                <a:cubicBezTo>
                  <a:pt x="2287756" y="135946"/>
                  <a:pt x="2289339" y="135946"/>
                  <a:pt x="2289339" y="137527"/>
                </a:cubicBezTo>
                <a:cubicBezTo>
                  <a:pt x="2290922" y="132784"/>
                  <a:pt x="2292505" y="139107"/>
                  <a:pt x="2295671" y="137527"/>
                </a:cubicBezTo>
                <a:cubicBezTo>
                  <a:pt x="2297254" y="135946"/>
                  <a:pt x="2298837" y="135946"/>
                  <a:pt x="2298837" y="134365"/>
                </a:cubicBezTo>
                <a:cubicBezTo>
                  <a:pt x="2300420" y="134365"/>
                  <a:pt x="2303586" y="134365"/>
                  <a:pt x="2305169" y="135946"/>
                </a:cubicBezTo>
                <a:cubicBezTo>
                  <a:pt x="2305169" y="135946"/>
                  <a:pt x="2305169" y="135946"/>
                  <a:pt x="2305169" y="140688"/>
                </a:cubicBezTo>
                <a:cubicBezTo>
                  <a:pt x="2305169" y="140688"/>
                  <a:pt x="2305169" y="140688"/>
                  <a:pt x="2300420" y="140688"/>
                </a:cubicBezTo>
                <a:cubicBezTo>
                  <a:pt x="2298837" y="150173"/>
                  <a:pt x="2297254" y="158077"/>
                  <a:pt x="2295671" y="165980"/>
                </a:cubicBezTo>
                <a:cubicBezTo>
                  <a:pt x="2295671" y="159657"/>
                  <a:pt x="2289339" y="151753"/>
                  <a:pt x="2290922" y="145431"/>
                </a:cubicBezTo>
                <a:cubicBezTo>
                  <a:pt x="2286174" y="145431"/>
                  <a:pt x="2289339" y="153335"/>
                  <a:pt x="2289339" y="156495"/>
                </a:cubicBezTo>
                <a:cubicBezTo>
                  <a:pt x="2290922" y="159657"/>
                  <a:pt x="2292505" y="162819"/>
                  <a:pt x="2292505" y="167561"/>
                </a:cubicBezTo>
                <a:cubicBezTo>
                  <a:pt x="2295671" y="169142"/>
                  <a:pt x="2297254" y="172304"/>
                  <a:pt x="2297254" y="177046"/>
                </a:cubicBezTo>
                <a:cubicBezTo>
                  <a:pt x="2302003" y="178626"/>
                  <a:pt x="2306752" y="181788"/>
                  <a:pt x="2308335" y="184949"/>
                </a:cubicBezTo>
                <a:cubicBezTo>
                  <a:pt x="2314666" y="186530"/>
                  <a:pt x="2317832" y="181788"/>
                  <a:pt x="2322581" y="178626"/>
                </a:cubicBezTo>
                <a:cubicBezTo>
                  <a:pt x="2320998" y="175465"/>
                  <a:pt x="2319415" y="172304"/>
                  <a:pt x="2319415" y="167561"/>
                </a:cubicBezTo>
                <a:cubicBezTo>
                  <a:pt x="2316249" y="167561"/>
                  <a:pt x="2313084" y="167561"/>
                  <a:pt x="2314666" y="164400"/>
                </a:cubicBezTo>
                <a:cubicBezTo>
                  <a:pt x="2316249" y="162819"/>
                  <a:pt x="2317832" y="165980"/>
                  <a:pt x="2317832" y="164400"/>
                </a:cubicBezTo>
                <a:cubicBezTo>
                  <a:pt x="2314666" y="162819"/>
                  <a:pt x="2311501" y="161238"/>
                  <a:pt x="2311501" y="158077"/>
                </a:cubicBezTo>
                <a:cubicBezTo>
                  <a:pt x="2314666" y="159657"/>
                  <a:pt x="2316249" y="154915"/>
                  <a:pt x="2322581" y="156495"/>
                </a:cubicBezTo>
                <a:cubicBezTo>
                  <a:pt x="2322581" y="161238"/>
                  <a:pt x="2317832" y="162819"/>
                  <a:pt x="2322581" y="164400"/>
                </a:cubicBezTo>
                <a:cubicBezTo>
                  <a:pt x="2324164" y="159657"/>
                  <a:pt x="2324164" y="153335"/>
                  <a:pt x="2325747" y="150173"/>
                </a:cubicBezTo>
                <a:cubicBezTo>
                  <a:pt x="2325747" y="151753"/>
                  <a:pt x="2325747" y="153335"/>
                  <a:pt x="2325747" y="156495"/>
                </a:cubicBezTo>
                <a:cubicBezTo>
                  <a:pt x="2327330" y="156495"/>
                  <a:pt x="2327330" y="156495"/>
                  <a:pt x="2327330" y="156495"/>
                </a:cubicBezTo>
                <a:cubicBezTo>
                  <a:pt x="2327330" y="156495"/>
                  <a:pt x="2328913" y="156495"/>
                  <a:pt x="2328913" y="158077"/>
                </a:cubicBezTo>
                <a:cubicBezTo>
                  <a:pt x="2330496" y="165980"/>
                  <a:pt x="2327330" y="165980"/>
                  <a:pt x="2327330" y="172304"/>
                </a:cubicBezTo>
                <a:cubicBezTo>
                  <a:pt x="2327330" y="173884"/>
                  <a:pt x="2332079" y="175465"/>
                  <a:pt x="2328913" y="178626"/>
                </a:cubicBezTo>
                <a:cubicBezTo>
                  <a:pt x="2327330" y="178626"/>
                  <a:pt x="2324164" y="173884"/>
                  <a:pt x="2324164" y="177046"/>
                </a:cubicBezTo>
                <a:cubicBezTo>
                  <a:pt x="2325747" y="177046"/>
                  <a:pt x="2325747" y="178626"/>
                  <a:pt x="2325747" y="180207"/>
                </a:cubicBezTo>
                <a:cubicBezTo>
                  <a:pt x="2332079" y="177046"/>
                  <a:pt x="2328913" y="186530"/>
                  <a:pt x="2330496" y="188111"/>
                </a:cubicBezTo>
                <a:cubicBezTo>
                  <a:pt x="2336828" y="188111"/>
                  <a:pt x="2336828" y="184949"/>
                  <a:pt x="2336828" y="184949"/>
                </a:cubicBezTo>
                <a:cubicBezTo>
                  <a:pt x="2343160" y="186530"/>
                  <a:pt x="2341577" y="180207"/>
                  <a:pt x="2344743" y="178626"/>
                </a:cubicBezTo>
                <a:cubicBezTo>
                  <a:pt x="2344743" y="183369"/>
                  <a:pt x="2349492" y="183369"/>
                  <a:pt x="2351075" y="184949"/>
                </a:cubicBezTo>
                <a:cubicBezTo>
                  <a:pt x="2351075" y="181788"/>
                  <a:pt x="2352658" y="180207"/>
                  <a:pt x="2354241" y="178626"/>
                </a:cubicBezTo>
                <a:cubicBezTo>
                  <a:pt x="2358989" y="181788"/>
                  <a:pt x="2363738" y="178626"/>
                  <a:pt x="2368486" y="175465"/>
                </a:cubicBezTo>
                <a:cubicBezTo>
                  <a:pt x="2370069" y="178626"/>
                  <a:pt x="2368486" y="180207"/>
                  <a:pt x="2370069" y="183369"/>
                </a:cubicBezTo>
                <a:cubicBezTo>
                  <a:pt x="2373235" y="183369"/>
                  <a:pt x="2373235" y="178626"/>
                  <a:pt x="2376401" y="178626"/>
                </a:cubicBezTo>
                <a:cubicBezTo>
                  <a:pt x="2376401" y="177046"/>
                  <a:pt x="2376401" y="173884"/>
                  <a:pt x="2379567" y="173884"/>
                </a:cubicBezTo>
                <a:cubicBezTo>
                  <a:pt x="2379567" y="177046"/>
                  <a:pt x="2379567" y="178626"/>
                  <a:pt x="2377984" y="178626"/>
                </a:cubicBezTo>
                <a:cubicBezTo>
                  <a:pt x="2381150" y="178626"/>
                  <a:pt x="2384316" y="177046"/>
                  <a:pt x="2387482" y="178626"/>
                </a:cubicBezTo>
                <a:lnTo>
                  <a:pt x="2388840" y="175012"/>
                </a:lnTo>
                <a:lnTo>
                  <a:pt x="2388830" y="175007"/>
                </a:lnTo>
                <a:lnTo>
                  <a:pt x="2388841" y="175007"/>
                </a:lnTo>
                <a:lnTo>
                  <a:pt x="2389263" y="173884"/>
                </a:lnTo>
                <a:cubicBezTo>
                  <a:pt x="2389856" y="172304"/>
                  <a:pt x="2389856" y="170722"/>
                  <a:pt x="2387482" y="169142"/>
                </a:cubicBezTo>
                <a:cubicBezTo>
                  <a:pt x="2389065" y="169142"/>
                  <a:pt x="2389065" y="167561"/>
                  <a:pt x="2389065" y="167561"/>
                </a:cubicBezTo>
                <a:cubicBezTo>
                  <a:pt x="2392230" y="167561"/>
                  <a:pt x="2398562" y="167561"/>
                  <a:pt x="2401728" y="169142"/>
                </a:cubicBezTo>
                <a:cubicBezTo>
                  <a:pt x="2401728" y="169142"/>
                  <a:pt x="2401728" y="169142"/>
                  <a:pt x="2401728" y="170722"/>
                </a:cubicBezTo>
                <a:cubicBezTo>
                  <a:pt x="2401728" y="170722"/>
                  <a:pt x="2403311" y="170722"/>
                  <a:pt x="2403311" y="169142"/>
                </a:cubicBezTo>
                <a:cubicBezTo>
                  <a:pt x="2404894" y="170722"/>
                  <a:pt x="2404894" y="170722"/>
                  <a:pt x="2404894" y="170722"/>
                </a:cubicBezTo>
                <a:cubicBezTo>
                  <a:pt x="2406477" y="170722"/>
                  <a:pt x="2408060" y="169142"/>
                  <a:pt x="2409643" y="169142"/>
                </a:cubicBezTo>
                <a:cubicBezTo>
                  <a:pt x="2409643" y="173884"/>
                  <a:pt x="2406477" y="175465"/>
                  <a:pt x="2408060" y="181788"/>
                </a:cubicBezTo>
                <a:cubicBezTo>
                  <a:pt x="2406477" y="181788"/>
                  <a:pt x="2406477" y="183369"/>
                  <a:pt x="2406477" y="184949"/>
                </a:cubicBezTo>
                <a:cubicBezTo>
                  <a:pt x="2404894" y="184949"/>
                  <a:pt x="2403311" y="184949"/>
                  <a:pt x="2401728" y="183369"/>
                </a:cubicBezTo>
                <a:cubicBezTo>
                  <a:pt x="2398562" y="183369"/>
                  <a:pt x="2398562" y="186530"/>
                  <a:pt x="2395396" y="184949"/>
                </a:cubicBezTo>
                <a:cubicBezTo>
                  <a:pt x="2393813" y="184949"/>
                  <a:pt x="2393813" y="180207"/>
                  <a:pt x="2392230" y="180207"/>
                </a:cubicBezTo>
                <a:cubicBezTo>
                  <a:pt x="2392230" y="183369"/>
                  <a:pt x="2390648" y="183369"/>
                  <a:pt x="2389065" y="183369"/>
                </a:cubicBezTo>
                <a:cubicBezTo>
                  <a:pt x="2390648" y="180207"/>
                  <a:pt x="2382733" y="180207"/>
                  <a:pt x="2382733" y="183369"/>
                </a:cubicBezTo>
                <a:cubicBezTo>
                  <a:pt x="2385107" y="184159"/>
                  <a:pt x="2388669" y="184555"/>
                  <a:pt x="2391439" y="185147"/>
                </a:cubicBezTo>
                <a:lnTo>
                  <a:pt x="2393730" y="186863"/>
                </a:lnTo>
                <a:lnTo>
                  <a:pt x="2392230" y="192853"/>
                </a:lnTo>
                <a:cubicBezTo>
                  <a:pt x="2390648" y="192853"/>
                  <a:pt x="2390648" y="194435"/>
                  <a:pt x="2390648" y="194435"/>
                </a:cubicBezTo>
                <a:cubicBezTo>
                  <a:pt x="2389065" y="199177"/>
                  <a:pt x="2384316" y="203919"/>
                  <a:pt x="2377984" y="205499"/>
                </a:cubicBezTo>
                <a:cubicBezTo>
                  <a:pt x="2379567" y="210242"/>
                  <a:pt x="2371652" y="211822"/>
                  <a:pt x="2374818" y="213403"/>
                </a:cubicBezTo>
                <a:cubicBezTo>
                  <a:pt x="2376401" y="211822"/>
                  <a:pt x="2382733" y="207080"/>
                  <a:pt x="2385899" y="208661"/>
                </a:cubicBezTo>
                <a:cubicBezTo>
                  <a:pt x="2387482" y="207080"/>
                  <a:pt x="2385899" y="203919"/>
                  <a:pt x="2389065" y="205499"/>
                </a:cubicBezTo>
                <a:cubicBezTo>
                  <a:pt x="2393813" y="207080"/>
                  <a:pt x="2392230" y="208661"/>
                  <a:pt x="2392230" y="213403"/>
                </a:cubicBezTo>
                <a:cubicBezTo>
                  <a:pt x="2392230" y="214984"/>
                  <a:pt x="2396979" y="213403"/>
                  <a:pt x="2396979" y="216564"/>
                </a:cubicBezTo>
                <a:cubicBezTo>
                  <a:pt x="2396979" y="221307"/>
                  <a:pt x="2400145" y="221307"/>
                  <a:pt x="2403311" y="222888"/>
                </a:cubicBezTo>
                <a:cubicBezTo>
                  <a:pt x="2404894" y="218146"/>
                  <a:pt x="2400145" y="221307"/>
                  <a:pt x="2401728" y="218146"/>
                </a:cubicBezTo>
                <a:cubicBezTo>
                  <a:pt x="2406477" y="216564"/>
                  <a:pt x="2419141" y="211822"/>
                  <a:pt x="2409643" y="211822"/>
                </a:cubicBezTo>
                <a:cubicBezTo>
                  <a:pt x="2414392" y="210242"/>
                  <a:pt x="2414392" y="207080"/>
                  <a:pt x="2417558" y="211822"/>
                </a:cubicBezTo>
                <a:cubicBezTo>
                  <a:pt x="2417558" y="208661"/>
                  <a:pt x="2417558" y="207080"/>
                  <a:pt x="2420724" y="207080"/>
                </a:cubicBezTo>
                <a:cubicBezTo>
                  <a:pt x="2425473" y="208661"/>
                  <a:pt x="2419141" y="214984"/>
                  <a:pt x="2422307" y="218146"/>
                </a:cubicBezTo>
                <a:cubicBezTo>
                  <a:pt x="2420724" y="219726"/>
                  <a:pt x="2417558" y="219726"/>
                  <a:pt x="2417558" y="222888"/>
                </a:cubicBezTo>
                <a:cubicBezTo>
                  <a:pt x="2419141" y="222888"/>
                  <a:pt x="2420724" y="222888"/>
                  <a:pt x="2420724" y="224468"/>
                </a:cubicBezTo>
                <a:cubicBezTo>
                  <a:pt x="2422307" y="224468"/>
                  <a:pt x="2422307" y="226050"/>
                  <a:pt x="2422307" y="227630"/>
                </a:cubicBezTo>
                <a:cubicBezTo>
                  <a:pt x="2420724" y="227630"/>
                  <a:pt x="2419141" y="227630"/>
                  <a:pt x="2419141" y="227630"/>
                </a:cubicBezTo>
                <a:cubicBezTo>
                  <a:pt x="2415975" y="226050"/>
                  <a:pt x="2409643" y="227630"/>
                  <a:pt x="2406477" y="226050"/>
                </a:cubicBezTo>
                <a:cubicBezTo>
                  <a:pt x="2403311" y="227630"/>
                  <a:pt x="2398562" y="226050"/>
                  <a:pt x="2396979" y="227630"/>
                </a:cubicBezTo>
                <a:cubicBezTo>
                  <a:pt x="2403311" y="227630"/>
                  <a:pt x="2409643" y="230792"/>
                  <a:pt x="2412809" y="232373"/>
                </a:cubicBezTo>
                <a:cubicBezTo>
                  <a:pt x="2414392" y="232373"/>
                  <a:pt x="2415975" y="230792"/>
                  <a:pt x="2417558" y="230792"/>
                </a:cubicBezTo>
                <a:cubicBezTo>
                  <a:pt x="2419141" y="230792"/>
                  <a:pt x="2420724" y="230792"/>
                  <a:pt x="2422307" y="230792"/>
                </a:cubicBezTo>
                <a:cubicBezTo>
                  <a:pt x="2422307" y="232373"/>
                  <a:pt x="2420724" y="233953"/>
                  <a:pt x="2420724" y="237115"/>
                </a:cubicBezTo>
                <a:cubicBezTo>
                  <a:pt x="2423890" y="240277"/>
                  <a:pt x="2422307" y="241857"/>
                  <a:pt x="2420724" y="248180"/>
                </a:cubicBezTo>
                <a:cubicBezTo>
                  <a:pt x="2417558" y="246599"/>
                  <a:pt x="2414392" y="246599"/>
                  <a:pt x="2414392" y="249761"/>
                </a:cubicBezTo>
                <a:cubicBezTo>
                  <a:pt x="2417558" y="248180"/>
                  <a:pt x="2419141" y="249761"/>
                  <a:pt x="2420724" y="251342"/>
                </a:cubicBezTo>
                <a:lnTo>
                  <a:pt x="2426578" y="254849"/>
                </a:lnTo>
                <a:lnTo>
                  <a:pt x="2428639" y="256084"/>
                </a:lnTo>
                <a:cubicBezTo>
                  <a:pt x="2428639" y="259246"/>
                  <a:pt x="2430222" y="260826"/>
                  <a:pt x="2431805" y="263988"/>
                </a:cubicBezTo>
                <a:cubicBezTo>
                  <a:pt x="2434971" y="263988"/>
                  <a:pt x="2434971" y="260826"/>
                  <a:pt x="2436553" y="260826"/>
                </a:cubicBezTo>
                <a:cubicBezTo>
                  <a:pt x="2436553" y="260826"/>
                  <a:pt x="2438136" y="262406"/>
                  <a:pt x="2438136" y="262406"/>
                </a:cubicBezTo>
                <a:cubicBezTo>
                  <a:pt x="2436553" y="262406"/>
                  <a:pt x="2431805" y="263988"/>
                  <a:pt x="2434971" y="263988"/>
                </a:cubicBezTo>
                <a:cubicBezTo>
                  <a:pt x="2436553" y="263988"/>
                  <a:pt x="2438136" y="263988"/>
                  <a:pt x="2441302" y="265568"/>
                </a:cubicBezTo>
                <a:cubicBezTo>
                  <a:pt x="2441302" y="267149"/>
                  <a:pt x="2442885" y="270310"/>
                  <a:pt x="2442885" y="270310"/>
                </a:cubicBezTo>
                <a:cubicBezTo>
                  <a:pt x="2441302" y="271892"/>
                  <a:pt x="2439719" y="271892"/>
                  <a:pt x="2441302" y="273472"/>
                </a:cubicBezTo>
                <a:cubicBezTo>
                  <a:pt x="2442885" y="273472"/>
                  <a:pt x="2439719" y="275053"/>
                  <a:pt x="2441302" y="276634"/>
                </a:cubicBezTo>
                <a:cubicBezTo>
                  <a:pt x="2444468" y="275053"/>
                  <a:pt x="2447634" y="273472"/>
                  <a:pt x="2447634" y="270310"/>
                </a:cubicBezTo>
                <a:cubicBezTo>
                  <a:pt x="2452383" y="268730"/>
                  <a:pt x="2453966" y="271892"/>
                  <a:pt x="2453966" y="275053"/>
                </a:cubicBezTo>
                <a:cubicBezTo>
                  <a:pt x="2450800" y="275053"/>
                  <a:pt x="2449217" y="275053"/>
                  <a:pt x="2446051" y="275053"/>
                </a:cubicBezTo>
                <a:cubicBezTo>
                  <a:pt x="2449217" y="282957"/>
                  <a:pt x="2460298" y="281377"/>
                  <a:pt x="2465046" y="282957"/>
                </a:cubicBezTo>
                <a:cubicBezTo>
                  <a:pt x="2468212" y="282957"/>
                  <a:pt x="2469795" y="282957"/>
                  <a:pt x="2471378" y="282957"/>
                </a:cubicBezTo>
                <a:cubicBezTo>
                  <a:pt x="2471378" y="282957"/>
                  <a:pt x="2471378" y="282957"/>
                  <a:pt x="2471378" y="284537"/>
                </a:cubicBezTo>
                <a:cubicBezTo>
                  <a:pt x="2476127" y="284537"/>
                  <a:pt x="2477710" y="286119"/>
                  <a:pt x="2479293" y="289280"/>
                </a:cubicBezTo>
                <a:cubicBezTo>
                  <a:pt x="2485625" y="289280"/>
                  <a:pt x="2487208" y="287699"/>
                  <a:pt x="2490374" y="289280"/>
                </a:cubicBezTo>
                <a:cubicBezTo>
                  <a:pt x="2493540" y="282957"/>
                  <a:pt x="2490374" y="279795"/>
                  <a:pt x="2487208" y="276634"/>
                </a:cubicBezTo>
                <a:cubicBezTo>
                  <a:pt x="2488791" y="275053"/>
                  <a:pt x="2490374" y="276634"/>
                  <a:pt x="2490374" y="275053"/>
                </a:cubicBezTo>
                <a:cubicBezTo>
                  <a:pt x="2488791" y="271892"/>
                  <a:pt x="2487208" y="270310"/>
                  <a:pt x="2485625" y="271892"/>
                </a:cubicBezTo>
                <a:cubicBezTo>
                  <a:pt x="2488791" y="273472"/>
                  <a:pt x="2485625" y="276634"/>
                  <a:pt x="2487208" y="281377"/>
                </a:cubicBezTo>
                <a:cubicBezTo>
                  <a:pt x="2487208" y="281377"/>
                  <a:pt x="2487208" y="281377"/>
                  <a:pt x="2485625" y="281377"/>
                </a:cubicBezTo>
                <a:cubicBezTo>
                  <a:pt x="2484042" y="279795"/>
                  <a:pt x="2484042" y="276634"/>
                  <a:pt x="2482459" y="275053"/>
                </a:cubicBezTo>
                <a:cubicBezTo>
                  <a:pt x="2485625" y="273472"/>
                  <a:pt x="2484042" y="267149"/>
                  <a:pt x="2487208" y="267149"/>
                </a:cubicBezTo>
                <a:cubicBezTo>
                  <a:pt x="2487208" y="263988"/>
                  <a:pt x="2488791" y="260826"/>
                  <a:pt x="2491957" y="259246"/>
                </a:cubicBezTo>
                <a:cubicBezTo>
                  <a:pt x="2491957" y="259246"/>
                  <a:pt x="2491957" y="259246"/>
                  <a:pt x="2495123" y="259246"/>
                </a:cubicBezTo>
                <a:cubicBezTo>
                  <a:pt x="2495123" y="257664"/>
                  <a:pt x="2495123" y="254503"/>
                  <a:pt x="2498289" y="256084"/>
                </a:cubicBezTo>
                <a:cubicBezTo>
                  <a:pt x="2498289" y="251342"/>
                  <a:pt x="2491957" y="246599"/>
                  <a:pt x="2496706" y="243437"/>
                </a:cubicBezTo>
                <a:cubicBezTo>
                  <a:pt x="2496706" y="243437"/>
                  <a:pt x="2496706" y="243437"/>
                  <a:pt x="2496706" y="249761"/>
                </a:cubicBezTo>
                <a:cubicBezTo>
                  <a:pt x="2503038" y="249761"/>
                  <a:pt x="2504621" y="252922"/>
                  <a:pt x="2507787" y="256084"/>
                </a:cubicBezTo>
                <a:cubicBezTo>
                  <a:pt x="2506204" y="257664"/>
                  <a:pt x="2509369" y="259246"/>
                  <a:pt x="2507787" y="262406"/>
                </a:cubicBezTo>
                <a:cubicBezTo>
                  <a:pt x="2509369" y="263988"/>
                  <a:pt x="2510952" y="257664"/>
                  <a:pt x="2512535" y="262406"/>
                </a:cubicBezTo>
                <a:cubicBezTo>
                  <a:pt x="2512535" y="262406"/>
                  <a:pt x="2512535" y="263988"/>
                  <a:pt x="2510952" y="263988"/>
                </a:cubicBezTo>
                <a:cubicBezTo>
                  <a:pt x="2510952" y="263988"/>
                  <a:pt x="2510952" y="265568"/>
                  <a:pt x="2510952" y="265568"/>
                </a:cubicBezTo>
                <a:cubicBezTo>
                  <a:pt x="2509369" y="268730"/>
                  <a:pt x="2507787" y="270310"/>
                  <a:pt x="2504621" y="268730"/>
                </a:cubicBezTo>
                <a:cubicBezTo>
                  <a:pt x="2503038" y="270310"/>
                  <a:pt x="2506204" y="273472"/>
                  <a:pt x="2501455" y="275053"/>
                </a:cubicBezTo>
                <a:cubicBezTo>
                  <a:pt x="2504621" y="275053"/>
                  <a:pt x="2507787" y="275053"/>
                  <a:pt x="2509369" y="276634"/>
                </a:cubicBezTo>
                <a:cubicBezTo>
                  <a:pt x="2509369" y="278215"/>
                  <a:pt x="2507787" y="278215"/>
                  <a:pt x="2504621" y="278215"/>
                </a:cubicBezTo>
                <a:cubicBezTo>
                  <a:pt x="2506204" y="279795"/>
                  <a:pt x="2507787" y="281377"/>
                  <a:pt x="2509369" y="282957"/>
                </a:cubicBezTo>
                <a:cubicBezTo>
                  <a:pt x="2504621" y="282957"/>
                  <a:pt x="2501455" y="282957"/>
                  <a:pt x="2501455" y="282957"/>
                </a:cubicBezTo>
                <a:cubicBezTo>
                  <a:pt x="2501455" y="286119"/>
                  <a:pt x="2506204" y="287699"/>
                  <a:pt x="2507787" y="290861"/>
                </a:cubicBezTo>
                <a:cubicBezTo>
                  <a:pt x="2504621" y="289280"/>
                  <a:pt x="2504621" y="289280"/>
                  <a:pt x="2503038" y="290861"/>
                </a:cubicBezTo>
                <a:cubicBezTo>
                  <a:pt x="2504621" y="294022"/>
                  <a:pt x="2506204" y="292441"/>
                  <a:pt x="2507787" y="294022"/>
                </a:cubicBezTo>
                <a:cubicBezTo>
                  <a:pt x="2506204" y="295603"/>
                  <a:pt x="2504621" y="295603"/>
                  <a:pt x="2504621" y="297184"/>
                </a:cubicBezTo>
                <a:cubicBezTo>
                  <a:pt x="2504621" y="298764"/>
                  <a:pt x="2495123" y="298764"/>
                  <a:pt x="2499872" y="300345"/>
                </a:cubicBezTo>
                <a:cubicBezTo>
                  <a:pt x="2501455" y="300345"/>
                  <a:pt x="2504621" y="300345"/>
                  <a:pt x="2504621" y="301926"/>
                </a:cubicBezTo>
                <a:cubicBezTo>
                  <a:pt x="2502246" y="302717"/>
                  <a:pt x="2501455" y="303507"/>
                  <a:pt x="2501257" y="304692"/>
                </a:cubicBezTo>
                <a:lnTo>
                  <a:pt x="2501448" y="309666"/>
                </a:lnTo>
                <a:lnTo>
                  <a:pt x="2491957" y="312992"/>
                </a:lnTo>
                <a:cubicBezTo>
                  <a:pt x="2493540" y="311410"/>
                  <a:pt x="2496706" y="309830"/>
                  <a:pt x="2501455" y="309830"/>
                </a:cubicBezTo>
                <a:lnTo>
                  <a:pt x="2501448" y="309666"/>
                </a:lnTo>
                <a:lnTo>
                  <a:pt x="2503236" y="309039"/>
                </a:lnTo>
                <a:cubicBezTo>
                  <a:pt x="2506204" y="306668"/>
                  <a:pt x="2508578" y="303507"/>
                  <a:pt x="2510952" y="300345"/>
                </a:cubicBezTo>
                <a:cubicBezTo>
                  <a:pt x="2509369" y="300345"/>
                  <a:pt x="2509369" y="298764"/>
                  <a:pt x="2509369" y="297184"/>
                </a:cubicBezTo>
                <a:cubicBezTo>
                  <a:pt x="2510952" y="295603"/>
                  <a:pt x="2510952" y="294022"/>
                  <a:pt x="2512535" y="292441"/>
                </a:cubicBezTo>
                <a:cubicBezTo>
                  <a:pt x="2514118" y="294022"/>
                  <a:pt x="2514118" y="292441"/>
                  <a:pt x="2514118" y="290861"/>
                </a:cubicBezTo>
                <a:cubicBezTo>
                  <a:pt x="2515701" y="289280"/>
                  <a:pt x="2517284" y="287699"/>
                  <a:pt x="2517284" y="284537"/>
                </a:cubicBezTo>
                <a:cubicBezTo>
                  <a:pt x="2518867" y="286119"/>
                  <a:pt x="2520450" y="286119"/>
                  <a:pt x="2522033" y="287699"/>
                </a:cubicBezTo>
                <a:cubicBezTo>
                  <a:pt x="2523616" y="292441"/>
                  <a:pt x="2518867" y="284537"/>
                  <a:pt x="2518867" y="290861"/>
                </a:cubicBezTo>
                <a:cubicBezTo>
                  <a:pt x="2525199" y="289280"/>
                  <a:pt x="2523616" y="290861"/>
                  <a:pt x="2525199" y="287699"/>
                </a:cubicBezTo>
                <a:cubicBezTo>
                  <a:pt x="2529948" y="286119"/>
                  <a:pt x="2526782" y="290861"/>
                  <a:pt x="2529948" y="292441"/>
                </a:cubicBezTo>
                <a:cubicBezTo>
                  <a:pt x="2529948" y="289280"/>
                  <a:pt x="2531531" y="289280"/>
                  <a:pt x="2534697" y="289280"/>
                </a:cubicBezTo>
                <a:cubicBezTo>
                  <a:pt x="2534697" y="290861"/>
                  <a:pt x="2534697" y="290861"/>
                  <a:pt x="2534697" y="292441"/>
                </a:cubicBezTo>
                <a:cubicBezTo>
                  <a:pt x="2539445" y="289280"/>
                  <a:pt x="2539445" y="292441"/>
                  <a:pt x="2544194" y="292441"/>
                </a:cubicBezTo>
                <a:cubicBezTo>
                  <a:pt x="2545777" y="290861"/>
                  <a:pt x="2550526" y="292441"/>
                  <a:pt x="2550526" y="295603"/>
                </a:cubicBezTo>
                <a:cubicBezTo>
                  <a:pt x="2545777" y="297184"/>
                  <a:pt x="2544194" y="294022"/>
                  <a:pt x="2539445" y="294022"/>
                </a:cubicBezTo>
                <a:cubicBezTo>
                  <a:pt x="2537862" y="301926"/>
                  <a:pt x="2529948" y="290861"/>
                  <a:pt x="2526782" y="295603"/>
                </a:cubicBezTo>
                <a:cubicBezTo>
                  <a:pt x="2531531" y="295603"/>
                  <a:pt x="2529948" y="300345"/>
                  <a:pt x="2531531" y="300345"/>
                </a:cubicBezTo>
                <a:cubicBezTo>
                  <a:pt x="2537862" y="297184"/>
                  <a:pt x="2545777" y="301926"/>
                  <a:pt x="2555275" y="300345"/>
                </a:cubicBezTo>
                <a:cubicBezTo>
                  <a:pt x="2555275" y="301926"/>
                  <a:pt x="2555275" y="303507"/>
                  <a:pt x="2556858" y="303507"/>
                </a:cubicBezTo>
                <a:cubicBezTo>
                  <a:pt x="2560024" y="300345"/>
                  <a:pt x="2555275" y="300345"/>
                  <a:pt x="2558441" y="298764"/>
                </a:cubicBezTo>
                <a:cubicBezTo>
                  <a:pt x="2561607" y="301926"/>
                  <a:pt x="2571105" y="301926"/>
                  <a:pt x="2571105" y="295603"/>
                </a:cubicBezTo>
                <a:cubicBezTo>
                  <a:pt x="2571105" y="298764"/>
                  <a:pt x="2574271" y="295603"/>
                  <a:pt x="2575854" y="298764"/>
                </a:cubicBezTo>
                <a:cubicBezTo>
                  <a:pt x="2575854" y="300345"/>
                  <a:pt x="2574271" y="301926"/>
                  <a:pt x="2575854" y="301926"/>
                </a:cubicBezTo>
                <a:cubicBezTo>
                  <a:pt x="2575854" y="298764"/>
                  <a:pt x="2577437" y="298764"/>
                  <a:pt x="2579020" y="300345"/>
                </a:cubicBezTo>
                <a:cubicBezTo>
                  <a:pt x="2579020" y="301926"/>
                  <a:pt x="2579020" y="301926"/>
                  <a:pt x="2579020" y="303507"/>
                </a:cubicBezTo>
                <a:cubicBezTo>
                  <a:pt x="2579020" y="308249"/>
                  <a:pt x="2574271" y="311410"/>
                  <a:pt x="2577437" y="316153"/>
                </a:cubicBezTo>
                <a:cubicBezTo>
                  <a:pt x="2583768" y="312992"/>
                  <a:pt x="2580602" y="308249"/>
                  <a:pt x="2580602" y="303507"/>
                </a:cubicBezTo>
                <a:cubicBezTo>
                  <a:pt x="2582185" y="303507"/>
                  <a:pt x="2582185" y="301926"/>
                  <a:pt x="2582185" y="301926"/>
                </a:cubicBezTo>
                <a:cubicBezTo>
                  <a:pt x="2582185" y="300345"/>
                  <a:pt x="2582185" y="298764"/>
                  <a:pt x="2583768" y="298764"/>
                </a:cubicBezTo>
                <a:cubicBezTo>
                  <a:pt x="2588517" y="297184"/>
                  <a:pt x="2590100" y="298764"/>
                  <a:pt x="2591683" y="300345"/>
                </a:cubicBezTo>
                <a:cubicBezTo>
                  <a:pt x="2591683" y="298764"/>
                  <a:pt x="2596432" y="300345"/>
                  <a:pt x="2598015" y="298764"/>
                </a:cubicBezTo>
                <a:cubicBezTo>
                  <a:pt x="2598015" y="300345"/>
                  <a:pt x="2598015" y="303507"/>
                  <a:pt x="2599598" y="303507"/>
                </a:cubicBezTo>
                <a:cubicBezTo>
                  <a:pt x="2599598" y="301926"/>
                  <a:pt x="2599598" y="300345"/>
                  <a:pt x="2599598" y="298764"/>
                </a:cubicBezTo>
                <a:cubicBezTo>
                  <a:pt x="2602764" y="301926"/>
                  <a:pt x="2605930" y="301926"/>
                  <a:pt x="2601181" y="305088"/>
                </a:cubicBezTo>
                <a:cubicBezTo>
                  <a:pt x="2607512" y="306668"/>
                  <a:pt x="2605930" y="301926"/>
                  <a:pt x="2609095" y="301926"/>
                </a:cubicBezTo>
                <a:cubicBezTo>
                  <a:pt x="2609095" y="306668"/>
                  <a:pt x="2613844" y="301926"/>
                  <a:pt x="2618593" y="303507"/>
                </a:cubicBezTo>
                <a:cubicBezTo>
                  <a:pt x="2620176" y="303507"/>
                  <a:pt x="2620176" y="306668"/>
                  <a:pt x="2623342" y="305088"/>
                </a:cubicBezTo>
                <a:cubicBezTo>
                  <a:pt x="2631257" y="303507"/>
                  <a:pt x="2642338" y="311410"/>
                  <a:pt x="2651835" y="305088"/>
                </a:cubicBezTo>
                <a:cubicBezTo>
                  <a:pt x="2653418" y="306668"/>
                  <a:pt x="2661333" y="308249"/>
                  <a:pt x="2664499" y="305088"/>
                </a:cubicBezTo>
                <a:cubicBezTo>
                  <a:pt x="2659750" y="303507"/>
                  <a:pt x="2651835" y="305088"/>
                  <a:pt x="2650253" y="300345"/>
                </a:cubicBezTo>
                <a:cubicBezTo>
                  <a:pt x="2653418" y="303507"/>
                  <a:pt x="2655001" y="297184"/>
                  <a:pt x="2659750" y="298764"/>
                </a:cubicBezTo>
                <a:cubicBezTo>
                  <a:pt x="2661333" y="300345"/>
                  <a:pt x="2661333" y="298764"/>
                  <a:pt x="2662916" y="298764"/>
                </a:cubicBezTo>
                <a:cubicBezTo>
                  <a:pt x="2662916" y="300345"/>
                  <a:pt x="2664499" y="300345"/>
                  <a:pt x="2666082" y="301926"/>
                </a:cubicBezTo>
                <a:cubicBezTo>
                  <a:pt x="2672414" y="301926"/>
                  <a:pt x="2677163" y="300345"/>
                  <a:pt x="2683495" y="301926"/>
                </a:cubicBezTo>
                <a:cubicBezTo>
                  <a:pt x="2683495" y="300345"/>
                  <a:pt x="2683495" y="298764"/>
                  <a:pt x="2685077" y="298764"/>
                </a:cubicBezTo>
                <a:cubicBezTo>
                  <a:pt x="2686660" y="301926"/>
                  <a:pt x="2689826" y="301926"/>
                  <a:pt x="2692992" y="305088"/>
                </a:cubicBezTo>
                <a:cubicBezTo>
                  <a:pt x="2692992" y="303507"/>
                  <a:pt x="2694575" y="303507"/>
                  <a:pt x="2694575" y="301926"/>
                </a:cubicBezTo>
                <a:cubicBezTo>
                  <a:pt x="2699324" y="306668"/>
                  <a:pt x="2704073" y="301926"/>
                  <a:pt x="2708822" y="305088"/>
                </a:cubicBezTo>
                <a:cubicBezTo>
                  <a:pt x="2708822" y="303507"/>
                  <a:pt x="2708822" y="301926"/>
                  <a:pt x="2710405" y="301926"/>
                </a:cubicBezTo>
                <a:cubicBezTo>
                  <a:pt x="2716736" y="301926"/>
                  <a:pt x="2719902" y="305088"/>
                  <a:pt x="2726234" y="303507"/>
                </a:cubicBezTo>
                <a:cubicBezTo>
                  <a:pt x="2724651" y="306668"/>
                  <a:pt x="2730983" y="301926"/>
                  <a:pt x="2729400" y="306668"/>
                </a:cubicBezTo>
                <a:cubicBezTo>
                  <a:pt x="2730983" y="306668"/>
                  <a:pt x="2732566" y="306668"/>
                  <a:pt x="2734149" y="308249"/>
                </a:cubicBezTo>
                <a:cubicBezTo>
                  <a:pt x="2734941" y="306668"/>
                  <a:pt x="2737711" y="306668"/>
                  <a:pt x="2740481" y="306866"/>
                </a:cubicBezTo>
                <a:lnTo>
                  <a:pt x="2746336" y="306683"/>
                </a:lnTo>
                <a:lnTo>
                  <a:pt x="2746813" y="308249"/>
                </a:lnTo>
                <a:cubicBezTo>
                  <a:pt x="2751562" y="308249"/>
                  <a:pt x="2754332" y="307459"/>
                  <a:pt x="2756904" y="306273"/>
                </a:cubicBezTo>
                <a:lnTo>
                  <a:pt x="2761278" y="304137"/>
                </a:lnTo>
                <a:lnTo>
                  <a:pt x="2760918" y="303042"/>
                </a:lnTo>
                <a:lnTo>
                  <a:pt x="2762079" y="303747"/>
                </a:lnTo>
                <a:lnTo>
                  <a:pt x="2765808" y="301926"/>
                </a:lnTo>
                <a:cubicBezTo>
                  <a:pt x="2764225" y="303507"/>
                  <a:pt x="2768974" y="306668"/>
                  <a:pt x="2768974" y="303507"/>
                </a:cubicBezTo>
                <a:cubicBezTo>
                  <a:pt x="2767391" y="303507"/>
                  <a:pt x="2767391" y="301926"/>
                  <a:pt x="2767391" y="300345"/>
                </a:cubicBezTo>
                <a:cubicBezTo>
                  <a:pt x="2770557" y="300345"/>
                  <a:pt x="2773723" y="300345"/>
                  <a:pt x="2775306" y="298764"/>
                </a:cubicBezTo>
                <a:cubicBezTo>
                  <a:pt x="2775306" y="301926"/>
                  <a:pt x="2778472" y="301926"/>
                  <a:pt x="2778472" y="298764"/>
                </a:cubicBezTo>
                <a:cubicBezTo>
                  <a:pt x="2773723" y="297184"/>
                  <a:pt x="2770557" y="300345"/>
                  <a:pt x="2767391" y="295603"/>
                </a:cubicBezTo>
                <a:cubicBezTo>
                  <a:pt x="2767391" y="290861"/>
                  <a:pt x="2767391" y="284537"/>
                  <a:pt x="2762642" y="284537"/>
                </a:cubicBezTo>
                <a:cubicBezTo>
                  <a:pt x="2762642" y="289280"/>
                  <a:pt x="2765808" y="289280"/>
                  <a:pt x="2765808" y="295603"/>
                </a:cubicBezTo>
                <a:cubicBezTo>
                  <a:pt x="2761059" y="292441"/>
                  <a:pt x="2759477" y="295603"/>
                  <a:pt x="2757894" y="297184"/>
                </a:cubicBezTo>
                <a:cubicBezTo>
                  <a:pt x="2757894" y="295603"/>
                  <a:pt x="2756311" y="295603"/>
                  <a:pt x="2754728" y="295603"/>
                </a:cubicBezTo>
                <a:cubicBezTo>
                  <a:pt x="2754728" y="295603"/>
                  <a:pt x="2754728" y="297184"/>
                  <a:pt x="2753145" y="297184"/>
                </a:cubicBezTo>
                <a:cubicBezTo>
                  <a:pt x="2745230" y="298764"/>
                  <a:pt x="2740481" y="295603"/>
                  <a:pt x="2732566" y="297184"/>
                </a:cubicBezTo>
                <a:cubicBezTo>
                  <a:pt x="2732566" y="295603"/>
                  <a:pt x="2732566" y="295603"/>
                  <a:pt x="2732566" y="294022"/>
                </a:cubicBezTo>
                <a:cubicBezTo>
                  <a:pt x="2729400" y="295603"/>
                  <a:pt x="2729400" y="297184"/>
                  <a:pt x="2726234" y="298764"/>
                </a:cubicBezTo>
                <a:cubicBezTo>
                  <a:pt x="2724651" y="297184"/>
                  <a:pt x="2723068" y="295603"/>
                  <a:pt x="2719902" y="295603"/>
                </a:cubicBezTo>
                <a:cubicBezTo>
                  <a:pt x="2718319" y="295603"/>
                  <a:pt x="2718319" y="297184"/>
                  <a:pt x="2716736" y="297184"/>
                </a:cubicBezTo>
                <a:cubicBezTo>
                  <a:pt x="2716736" y="294022"/>
                  <a:pt x="2715153" y="294022"/>
                  <a:pt x="2713571" y="295603"/>
                </a:cubicBezTo>
                <a:cubicBezTo>
                  <a:pt x="2713571" y="294022"/>
                  <a:pt x="2713571" y="290861"/>
                  <a:pt x="2711988" y="290861"/>
                </a:cubicBezTo>
                <a:cubicBezTo>
                  <a:pt x="2713571" y="294022"/>
                  <a:pt x="2711988" y="295603"/>
                  <a:pt x="2708822" y="294022"/>
                </a:cubicBezTo>
                <a:cubicBezTo>
                  <a:pt x="2705656" y="295603"/>
                  <a:pt x="2705656" y="287699"/>
                  <a:pt x="2704073" y="290861"/>
                </a:cubicBezTo>
                <a:cubicBezTo>
                  <a:pt x="2704073" y="290861"/>
                  <a:pt x="2705656" y="292441"/>
                  <a:pt x="2704073" y="292441"/>
                </a:cubicBezTo>
                <a:cubicBezTo>
                  <a:pt x="2699324" y="290861"/>
                  <a:pt x="2694575" y="287699"/>
                  <a:pt x="2686660" y="289280"/>
                </a:cubicBezTo>
                <a:cubicBezTo>
                  <a:pt x="2685077" y="292441"/>
                  <a:pt x="2691409" y="294022"/>
                  <a:pt x="2688243" y="295603"/>
                </a:cubicBezTo>
                <a:cubicBezTo>
                  <a:pt x="2683495" y="292441"/>
                  <a:pt x="2672414" y="286119"/>
                  <a:pt x="2667665" y="292441"/>
                </a:cubicBezTo>
                <a:cubicBezTo>
                  <a:pt x="2669248" y="295603"/>
                  <a:pt x="2677163" y="292441"/>
                  <a:pt x="2677163" y="297184"/>
                </a:cubicBezTo>
                <a:cubicBezTo>
                  <a:pt x="2670831" y="297184"/>
                  <a:pt x="2666082" y="295603"/>
                  <a:pt x="2656584" y="295603"/>
                </a:cubicBezTo>
                <a:cubicBezTo>
                  <a:pt x="2656584" y="294022"/>
                  <a:pt x="2656584" y="292441"/>
                  <a:pt x="2655001" y="292441"/>
                </a:cubicBezTo>
                <a:cubicBezTo>
                  <a:pt x="2653418" y="297184"/>
                  <a:pt x="2656584" y="294022"/>
                  <a:pt x="2656584" y="298764"/>
                </a:cubicBezTo>
                <a:cubicBezTo>
                  <a:pt x="2653418" y="297184"/>
                  <a:pt x="2653418" y="298764"/>
                  <a:pt x="2648670" y="297184"/>
                </a:cubicBezTo>
                <a:cubicBezTo>
                  <a:pt x="2648670" y="300345"/>
                  <a:pt x="2645504" y="300345"/>
                  <a:pt x="2642338" y="301926"/>
                </a:cubicBezTo>
                <a:cubicBezTo>
                  <a:pt x="2642338" y="298764"/>
                  <a:pt x="2640755" y="298764"/>
                  <a:pt x="2642338" y="297184"/>
                </a:cubicBezTo>
                <a:cubicBezTo>
                  <a:pt x="2631257" y="295603"/>
                  <a:pt x="2628091" y="295603"/>
                  <a:pt x="2620176" y="295603"/>
                </a:cubicBezTo>
                <a:cubicBezTo>
                  <a:pt x="2620176" y="295603"/>
                  <a:pt x="2623342" y="295603"/>
                  <a:pt x="2623342" y="294022"/>
                </a:cubicBezTo>
                <a:cubicBezTo>
                  <a:pt x="2617010" y="294022"/>
                  <a:pt x="2615427" y="298764"/>
                  <a:pt x="2609095" y="294022"/>
                </a:cubicBezTo>
                <a:cubicBezTo>
                  <a:pt x="2609095" y="292441"/>
                  <a:pt x="2610678" y="292441"/>
                  <a:pt x="2612261" y="290861"/>
                </a:cubicBezTo>
                <a:cubicBezTo>
                  <a:pt x="2613844" y="294022"/>
                  <a:pt x="2613844" y="290861"/>
                  <a:pt x="2617010" y="290861"/>
                </a:cubicBezTo>
                <a:cubicBezTo>
                  <a:pt x="2617010" y="290861"/>
                  <a:pt x="2618593" y="294022"/>
                  <a:pt x="2618593" y="290861"/>
                </a:cubicBezTo>
                <a:cubicBezTo>
                  <a:pt x="2621759" y="290861"/>
                  <a:pt x="2626508" y="290861"/>
                  <a:pt x="2629674" y="292441"/>
                </a:cubicBezTo>
                <a:cubicBezTo>
                  <a:pt x="2629674" y="290861"/>
                  <a:pt x="2629674" y="289280"/>
                  <a:pt x="2629674" y="287699"/>
                </a:cubicBezTo>
                <a:cubicBezTo>
                  <a:pt x="2626508" y="287699"/>
                  <a:pt x="2624925" y="287699"/>
                  <a:pt x="2621759" y="287699"/>
                </a:cubicBezTo>
                <a:cubicBezTo>
                  <a:pt x="2618593" y="286119"/>
                  <a:pt x="2618593" y="282957"/>
                  <a:pt x="2615427" y="282957"/>
                </a:cubicBezTo>
                <a:cubicBezTo>
                  <a:pt x="2617010" y="286119"/>
                  <a:pt x="2612261" y="284537"/>
                  <a:pt x="2612261" y="286119"/>
                </a:cubicBezTo>
                <a:cubicBezTo>
                  <a:pt x="2609095" y="282957"/>
                  <a:pt x="2605930" y="287699"/>
                  <a:pt x="2604347" y="282957"/>
                </a:cubicBezTo>
                <a:cubicBezTo>
                  <a:pt x="2601181" y="281377"/>
                  <a:pt x="2602764" y="286119"/>
                  <a:pt x="2598015" y="286119"/>
                </a:cubicBezTo>
                <a:cubicBezTo>
                  <a:pt x="2598015" y="284537"/>
                  <a:pt x="2596432" y="282957"/>
                  <a:pt x="2594849" y="282957"/>
                </a:cubicBezTo>
                <a:cubicBezTo>
                  <a:pt x="2590100" y="284537"/>
                  <a:pt x="2586934" y="284537"/>
                  <a:pt x="2583768" y="284537"/>
                </a:cubicBezTo>
                <a:cubicBezTo>
                  <a:pt x="2583768" y="278215"/>
                  <a:pt x="2585351" y="271892"/>
                  <a:pt x="2583768" y="265568"/>
                </a:cubicBezTo>
                <a:cubicBezTo>
                  <a:pt x="2585351" y="263988"/>
                  <a:pt x="2583768" y="263988"/>
                  <a:pt x="2582185" y="263988"/>
                </a:cubicBezTo>
                <a:cubicBezTo>
                  <a:pt x="2582185" y="271892"/>
                  <a:pt x="2580602" y="276634"/>
                  <a:pt x="2580602" y="282957"/>
                </a:cubicBezTo>
                <a:cubicBezTo>
                  <a:pt x="2577437" y="282957"/>
                  <a:pt x="2574271" y="282957"/>
                  <a:pt x="2571105" y="282957"/>
                </a:cubicBezTo>
                <a:cubicBezTo>
                  <a:pt x="2571105" y="281377"/>
                  <a:pt x="2571105" y="281377"/>
                  <a:pt x="2569522" y="279795"/>
                </a:cubicBezTo>
                <a:cubicBezTo>
                  <a:pt x="2569522" y="281377"/>
                  <a:pt x="2569522" y="282957"/>
                  <a:pt x="2567939" y="282957"/>
                </a:cubicBezTo>
                <a:cubicBezTo>
                  <a:pt x="2566356" y="281377"/>
                  <a:pt x="2563190" y="279795"/>
                  <a:pt x="2560024" y="282957"/>
                </a:cubicBezTo>
                <a:cubicBezTo>
                  <a:pt x="2560024" y="281377"/>
                  <a:pt x="2560024" y="279795"/>
                  <a:pt x="2558441" y="279795"/>
                </a:cubicBezTo>
                <a:cubicBezTo>
                  <a:pt x="2558441" y="281377"/>
                  <a:pt x="2556858" y="281377"/>
                  <a:pt x="2556858" y="279795"/>
                </a:cubicBezTo>
                <a:cubicBezTo>
                  <a:pt x="2556858" y="281377"/>
                  <a:pt x="2556858" y="282957"/>
                  <a:pt x="2555275" y="282957"/>
                </a:cubicBezTo>
                <a:cubicBezTo>
                  <a:pt x="2548943" y="282957"/>
                  <a:pt x="2545777" y="281377"/>
                  <a:pt x="2541028" y="279795"/>
                </a:cubicBezTo>
                <a:cubicBezTo>
                  <a:pt x="2539445" y="279795"/>
                  <a:pt x="2539445" y="281377"/>
                  <a:pt x="2537862" y="281377"/>
                </a:cubicBezTo>
                <a:cubicBezTo>
                  <a:pt x="2537862" y="279795"/>
                  <a:pt x="2536279" y="279795"/>
                  <a:pt x="2537862" y="278215"/>
                </a:cubicBezTo>
                <a:cubicBezTo>
                  <a:pt x="2534697" y="276634"/>
                  <a:pt x="2529948" y="275053"/>
                  <a:pt x="2531531" y="281377"/>
                </a:cubicBezTo>
                <a:cubicBezTo>
                  <a:pt x="2533114" y="282957"/>
                  <a:pt x="2537862" y="279795"/>
                  <a:pt x="2537862" y="282957"/>
                </a:cubicBezTo>
                <a:cubicBezTo>
                  <a:pt x="2528365" y="284537"/>
                  <a:pt x="2526782" y="284537"/>
                  <a:pt x="2518867" y="281377"/>
                </a:cubicBezTo>
                <a:cubicBezTo>
                  <a:pt x="2517284" y="281377"/>
                  <a:pt x="2517284" y="281377"/>
                  <a:pt x="2515701" y="281377"/>
                </a:cubicBezTo>
                <a:cubicBezTo>
                  <a:pt x="2518867" y="276634"/>
                  <a:pt x="2522033" y="275053"/>
                  <a:pt x="2522033" y="270310"/>
                </a:cubicBezTo>
                <a:cubicBezTo>
                  <a:pt x="2525199" y="270310"/>
                  <a:pt x="2528365" y="268730"/>
                  <a:pt x="2531531" y="271892"/>
                </a:cubicBezTo>
                <a:cubicBezTo>
                  <a:pt x="2531531" y="268730"/>
                  <a:pt x="2525199" y="267149"/>
                  <a:pt x="2522033" y="267149"/>
                </a:cubicBezTo>
                <a:cubicBezTo>
                  <a:pt x="2522033" y="267149"/>
                  <a:pt x="2522033" y="265568"/>
                  <a:pt x="2520450" y="263988"/>
                </a:cubicBezTo>
                <a:cubicBezTo>
                  <a:pt x="2520450" y="263988"/>
                  <a:pt x="2518867" y="263988"/>
                  <a:pt x="2518867" y="263988"/>
                </a:cubicBezTo>
                <a:cubicBezTo>
                  <a:pt x="2518867" y="262406"/>
                  <a:pt x="2518867" y="262406"/>
                  <a:pt x="2518867" y="262406"/>
                </a:cubicBezTo>
                <a:cubicBezTo>
                  <a:pt x="2523616" y="257664"/>
                  <a:pt x="2522033" y="267149"/>
                  <a:pt x="2525199" y="263988"/>
                </a:cubicBezTo>
                <a:cubicBezTo>
                  <a:pt x="2523616" y="262406"/>
                  <a:pt x="2525199" y="260826"/>
                  <a:pt x="2523616" y="257664"/>
                </a:cubicBezTo>
                <a:cubicBezTo>
                  <a:pt x="2528365" y="256084"/>
                  <a:pt x="2526782" y="248180"/>
                  <a:pt x="2533114" y="246599"/>
                </a:cubicBezTo>
                <a:cubicBezTo>
                  <a:pt x="2529948" y="246599"/>
                  <a:pt x="2528365" y="245019"/>
                  <a:pt x="2528365" y="243437"/>
                </a:cubicBezTo>
                <a:cubicBezTo>
                  <a:pt x="2529948" y="243437"/>
                  <a:pt x="2531531" y="243437"/>
                  <a:pt x="2531531" y="243437"/>
                </a:cubicBezTo>
                <a:cubicBezTo>
                  <a:pt x="2534697" y="243437"/>
                  <a:pt x="2537862" y="243437"/>
                  <a:pt x="2541028" y="243437"/>
                </a:cubicBezTo>
                <a:cubicBezTo>
                  <a:pt x="2542611" y="246599"/>
                  <a:pt x="2547360" y="243437"/>
                  <a:pt x="2547360" y="248180"/>
                </a:cubicBezTo>
                <a:cubicBezTo>
                  <a:pt x="2555275" y="248180"/>
                  <a:pt x="2561607" y="251342"/>
                  <a:pt x="2571105" y="249761"/>
                </a:cubicBezTo>
                <a:cubicBezTo>
                  <a:pt x="2574271" y="246599"/>
                  <a:pt x="2575854" y="249761"/>
                  <a:pt x="2580602" y="248180"/>
                </a:cubicBezTo>
                <a:cubicBezTo>
                  <a:pt x="2582185" y="249761"/>
                  <a:pt x="2585351" y="252922"/>
                  <a:pt x="2586934" y="248180"/>
                </a:cubicBezTo>
                <a:cubicBezTo>
                  <a:pt x="2585351" y="248180"/>
                  <a:pt x="2582185" y="249761"/>
                  <a:pt x="2582185" y="248180"/>
                </a:cubicBezTo>
                <a:cubicBezTo>
                  <a:pt x="2582185" y="246599"/>
                  <a:pt x="2582185" y="246599"/>
                  <a:pt x="2583768" y="246599"/>
                </a:cubicBezTo>
                <a:cubicBezTo>
                  <a:pt x="2586934" y="245019"/>
                  <a:pt x="2586934" y="248180"/>
                  <a:pt x="2590100" y="248180"/>
                </a:cubicBezTo>
                <a:cubicBezTo>
                  <a:pt x="2590100" y="249761"/>
                  <a:pt x="2588517" y="249761"/>
                  <a:pt x="2591683" y="249761"/>
                </a:cubicBezTo>
                <a:cubicBezTo>
                  <a:pt x="2591683" y="252922"/>
                  <a:pt x="2594849" y="248180"/>
                  <a:pt x="2598015" y="249761"/>
                </a:cubicBezTo>
                <a:cubicBezTo>
                  <a:pt x="2602764" y="251342"/>
                  <a:pt x="2609095" y="254503"/>
                  <a:pt x="2613844" y="251342"/>
                </a:cubicBezTo>
                <a:cubicBezTo>
                  <a:pt x="2613844" y="254503"/>
                  <a:pt x="2617010" y="252922"/>
                  <a:pt x="2617010" y="254503"/>
                </a:cubicBezTo>
                <a:cubicBezTo>
                  <a:pt x="2617010" y="257664"/>
                  <a:pt x="2613844" y="256084"/>
                  <a:pt x="2613844" y="259246"/>
                </a:cubicBezTo>
                <a:cubicBezTo>
                  <a:pt x="2626508" y="260826"/>
                  <a:pt x="2637589" y="267149"/>
                  <a:pt x="2648670" y="263988"/>
                </a:cubicBezTo>
                <a:cubicBezTo>
                  <a:pt x="2647087" y="263988"/>
                  <a:pt x="2647087" y="262406"/>
                  <a:pt x="2647087" y="260826"/>
                </a:cubicBezTo>
                <a:cubicBezTo>
                  <a:pt x="2648670" y="263988"/>
                  <a:pt x="2653418" y="262406"/>
                  <a:pt x="2655001" y="260826"/>
                </a:cubicBezTo>
                <a:lnTo>
                  <a:pt x="2656901" y="260510"/>
                </a:lnTo>
                <a:lnTo>
                  <a:pt x="2656584" y="260826"/>
                </a:lnTo>
                <a:cubicBezTo>
                  <a:pt x="2659750" y="263988"/>
                  <a:pt x="2661333" y="256084"/>
                  <a:pt x="2664499" y="259246"/>
                </a:cubicBezTo>
                <a:lnTo>
                  <a:pt x="2656901" y="260510"/>
                </a:lnTo>
                <a:lnTo>
                  <a:pt x="2661333" y="256084"/>
                </a:lnTo>
                <a:cubicBezTo>
                  <a:pt x="2662916" y="256084"/>
                  <a:pt x="2666082" y="256084"/>
                  <a:pt x="2669248" y="256084"/>
                </a:cubicBezTo>
                <a:cubicBezTo>
                  <a:pt x="2667665" y="260826"/>
                  <a:pt x="2664499" y="265568"/>
                  <a:pt x="2666082" y="270310"/>
                </a:cubicBezTo>
                <a:cubicBezTo>
                  <a:pt x="2661333" y="268730"/>
                  <a:pt x="2656584" y="268730"/>
                  <a:pt x="2655001" y="270310"/>
                </a:cubicBezTo>
                <a:cubicBezTo>
                  <a:pt x="2656584" y="271892"/>
                  <a:pt x="2662916" y="273472"/>
                  <a:pt x="2667665" y="271892"/>
                </a:cubicBezTo>
                <a:cubicBezTo>
                  <a:pt x="2667665" y="271892"/>
                  <a:pt x="2667665" y="273472"/>
                  <a:pt x="2667665" y="273472"/>
                </a:cubicBezTo>
                <a:cubicBezTo>
                  <a:pt x="2672414" y="268730"/>
                  <a:pt x="2672414" y="262406"/>
                  <a:pt x="2672414" y="257664"/>
                </a:cubicBezTo>
                <a:cubicBezTo>
                  <a:pt x="2680329" y="257664"/>
                  <a:pt x="2689826" y="259246"/>
                  <a:pt x="2697741" y="260826"/>
                </a:cubicBezTo>
                <a:cubicBezTo>
                  <a:pt x="2697741" y="268730"/>
                  <a:pt x="2713571" y="267149"/>
                  <a:pt x="2718319" y="267149"/>
                </a:cubicBezTo>
                <a:cubicBezTo>
                  <a:pt x="2711988" y="263988"/>
                  <a:pt x="2707239" y="263988"/>
                  <a:pt x="2702490" y="262406"/>
                </a:cubicBezTo>
                <a:cubicBezTo>
                  <a:pt x="2713571" y="262406"/>
                  <a:pt x="2721485" y="262406"/>
                  <a:pt x="2727817" y="260826"/>
                </a:cubicBezTo>
                <a:cubicBezTo>
                  <a:pt x="2726234" y="260826"/>
                  <a:pt x="2726234" y="260826"/>
                  <a:pt x="2727817" y="259246"/>
                </a:cubicBezTo>
                <a:cubicBezTo>
                  <a:pt x="2730983" y="263988"/>
                  <a:pt x="2740481" y="262406"/>
                  <a:pt x="2742064" y="265568"/>
                </a:cubicBezTo>
                <a:cubicBezTo>
                  <a:pt x="2743647" y="265568"/>
                  <a:pt x="2743647" y="265568"/>
                  <a:pt x="2743647" y="265568"/>
                </a:cubicBezTo>
                <a:cubicBezTo>
                  <a:pt x="2746813" y="265568"/>
                  <a:pt x="2748396" y="265568"/>
                  <a:pt x="2751562" y="262406"/>
                </a:cubicBezTo>
                <a:cubicBezTo>
                  <a:pt x="2749979" y="259246"/>
                  <a:pt x="2748396" y="256084"/>
                  <a:pt x="2746813" y="254503"/>
                </a:cubicBezTo>
                <a:cubicBezTo>
                  <a:pt x="2740481" y="254503"/>
                  <a:pt x="2738898" y="257664"/>
                  <a:pt x="2740481" y="260826"/>
                </a:cubicBezTo>
                <a:cubicBezTo>
                  <a:pt x="2735732" y="260826"/>
                  <a:pt x="2730983" y="259246"/>
                  <a:pt x="2727817" y="256084"/>
                </a:cubicBezTo>
                <a:cubicBezTo>
                  <a:pt x="2721485" y="259246"/>
                  <a:pt x="2715153" y="262406"/>
                  <a:pt x="2710405" y="256084"/>
                </a:cubicBezTo>
                <a:cubicBezTo>
                  <a:pt x="2711988" y="262406"/>
                  <a:pt x="2707239" y="256084"/>
                  <a:pt x="2704073" y="257664"/>
                </a:cubicBezTo>
                <a:cubicBezTo>
                  <a:pt x="2704073" y="257664"/>
                  <a:pt x="2704073" y="256084"/>
                  <a:pt x="2702490" y="256084"/>
                </a:cubicBezTo>
                <a:cubicBezTo>
                  <a:pt x="2702490" y="257664"/>
                  <a:pt x="2700907" y="254503"/>
                  <a:pt x="2700907" y="254503"/>
                </a:cubicBezTo>
                <a:cubicBezTo>
                  <a:pt x="2696158" y="256084"/>
                  <a:pt x="2700907" y="259246"/>
                  <a:pt x="2696158" y="259246"/>
                </a:cubicBezTo>
                <a:cubicBezTo>
                  <a:pt x="2694575" y="254503"/>
                  <a:pt x="2699324" y="256084"/>
                  <a:pt x="2699324" y="252922"/>
                </a:cubicBezTo>
                <a:cubicBezTo>
                  <a:pt x="2696158" y="254503"/>
                  <a:pt x="2692992" y="251342"/>
                  <a:pt x="2688243" y="251342"/>
                </a:cubicBezTo>
                <a:cubicBezTo>
                  <a:pt x="2686660" y="251342"/>
                  <a:pt x="2685077" y="252922"/>
                  <a:pt x="2681912" y="252922"/>
                </a:cubicBezTo>
                <a:cubicBezTo>
                  <a:pt x="2678746" y="252922"/>
                  <a:pt x="2675580" y="252922"/>
                  <a:pt x="2672414" y="252922"/>
                </a:cubicBezTo>
                <a:cubicBezTo>
                  <a:pt x="2672414" y="251342"/>
                  <a:pt x="2673997" y="249761"/>
                  <a:pt x="2673997" y="249761"/>
                </a:cubicBezTo>
                <a:cubicBezTo>
                  <a:pt x="2673997" y="246599"/>
                  <a:pt x="2673997" y="243437"/>
                  <a:pt x="2673997" y="240277"/>
                </a:cubicBezTo>
                <a:cubicBezTo>
                  <a:pt x="2678746" y="241857"/>
                  <a:pt x="2683495" y="241857"/>
                  <a:pt x="2686660" y="238695"/>
                </a:cubicBezTo>
                <a:lnTo>
                  <a:pt x="2692992" y="238695"/>
                </a:lnTo>
                <a:cubicBezTo>
                  <a:pt x="2697741" y="235534"/>
                  <a:pt x="2710405" y="238695"/>
                  <a:pt x="2718319" y="237115"/>
                </a:cubicBezTo>
                <a:cubicBezTo>
                  <a:pt x="2721485" y="237115"/>
                  <a:pt x="2727817" y="240277"/>
                  <a:pt x="2732566" y="240277"/>
                </a:cubicBezTo>
                <a:cubicBezTo>
                  <a:pt x="2732566" y="240277"/>
                  <a:pt x="2732566" y="241857"/>
                  <a:pt x="2732566" y="243437"/>
                </a:cubicBezTo>
                <a:cubicBezTo>
                  <a:pt x="2738898" y="241857"/>
                  <a:pt x="2738898" y="243437"/>
                  <a:pt x="2742064" y="240277"/>
                </a:cubicBezTo>
                <a:cubicBezTo>
                  <a:pt x="2740481" y="240277"/>
                  <a:pt x="2737315" y="240277"/>
                  <a:pt x="2738898" y="238695"/>
                </a:cubicBezTo>
                <a:cubicBezTo>
                  <a:pt x="2754728" y="238695"/>
                  <a:pt x="2767391" y="235534"/>
                  <a:pt x="2783221" y="241857"/>
                </a:cubicBezTo>
                <a:cubicBezTo>
                  <a:pt x="2786387" y="238695"/>
                  <a:pt x="2792718" y="240277"/>
                  <a:pt x="2797467" y="240277"/>
                </a:cubicBezTo>
                <a:cubicBezTo>
                  <a:pt x="2799050" y="241857"/>
                  <a:pt x="2805382" y="238695"/>
                  <a:pt x="2806965" y="243437"/>
                </a:cubicBezTo>
                <a:cubicBezTo>
                  <a:pt x="2792718" y="243437"/>
                  <a:pt x="2787969" y="243437"/>
                  <a:pt x="2773723" y="241857"/>
                </a:cubicBezTo>
                <a:cubicBezTo>
                  <a:pt x="2773723" y="246599"/>
                  <a:pt x="2778472" y="243437"/>
                  <a:pt x="2780055" y="246599"/>
                </a:cubicBezTo>
                <a:cubicBezTo>
                  <a:pt x="2781638" y="246599"/>
                  <a:pt x="2784804" y="246599"/>
                  <a:pt x="2787969" y="246599"/>
                </a:cubicBezTo>
                <a:cubicBezTo>
                  <a:pt x="2792718" y="248180"/>
                  <a:pt x="2794301" y="246599"/>
                  <a:pt x="2800633" y="246599"/>
                </a:cubicBezTo>
                <a:cubicBezTo>
                  <a:pt x="2800633" y="248180"/>
                  <a:pt x="2802216" y="248180"/>
                  <a:pt x="2803799" y="249761"/>
                </a:cubicBezTo>
                <a:cubicBezTo>
                  <a:pt x="2803799" y="245019"/>
                  <a:pt x="2810131" y="248180"/>
                  <a:pt x="2813297" y="245019"/>
                </a:cubicBezTo>
                <a:cubicBezTo>
                  <a:pt x="2821212" y="245019"/>
                  <a:pt x="2824378" y="246599"/>
                  <a:pt x="2832292" y="245019"/>
                </a:cubicBezTo>
                <a:cubicBezTo>
                  <a:pt x="2832292" y="246599"/>
                  <a:pt x="2832292" y="248180"/>
                  <a:pt x="2833875" y="246599"/>
                </a:cubicBezTo>
                <a:cubicBezTo>
                  <a:pt x="2833875" y="246599"/>
                  <a:pt x="2833875" y="246599"/>
                  <a:pt x="2833875" y="245019"/>
                </a:cubicBezTo>
                <a:cubicBezTo>
                  <a:pt x="2830710" y="245019"/>
                  <a:pt x="2827544" y="243437"/>
                  <a:pt x="2824378" y="243437"/>
                </a:cubicBezTo>
                <a:cubicBezTo>
                  <a:pt x="2816463" y="241857"/>
                  <a:pt x="2808548" y="243437"/>
                  <a:pt x="2805382" y="240277"/>
                </a:cubicBezTo>
                <a:cubicBezTo>
                  <a:pt x="2816463" y="238695"/>
                  <a:pt x="2827544" y="241857"/>
                  <a:pt x="2835458" y="241857"/>
                </a:cubicBezTo>
                <a:cubicBezTo>
                  <a:pt x="2837041" y="241857"/>
                  <a:pt x="2838624" y="240277"/>
                  <a:pt x="2838624" y="240277"/>
                </a:cubicBezTo>
                <a:cubicBezTo>
                  <a:pt x="2840207" y="238695"/>
                  <a:pt x="2840207" y="241857"/>
                  <a:pt x="2840207" y="241857"/>
                </a:cubicBezTo>
                <a:cubicBezTo>
                  <a:pt x="2841790" y="241857"/>
                  <a:pt x="2843373" y="240277"/>
                  <a:pt x="2843373" y="240277"/>
                </a:cubicBezTo>
                <a:cubicBezTo>
                  <a:pt x="2844956" y="240277"/>
                  <a:pt x="2844956" y="241857"/>
                  <a:pt x="2846539" y="241857"/>
                </a:cubicBezTo>
                <a:cubicBezTo>
                  <a:pt x="2849705" y="241857"/>
                  <a:pt x="2854454" y="240277"/>
                  <a:pt x="2859202" y="240277"/>
                </a:cubicBezTo>
                <a:cubicBezTo>
                  <a:pt x="2862368" y="241857"/>
                  <a:pt x="2870283" y="241857"/>
                  <a:pt x="2871866" y="243437"/>
                </a:cubicBezTo>
                <a:cubicBezTo>
                  <a:pt x="2871866" y="243437"/>
                  <a:pt x="2873449" y="241857"/>
                  <a:pt x="2871866" y="241857"/>
                </a:cubicBezTo>
                <a:cubicBezTo>
                  <a:pt x="2873449" y="241857"/>
                  <a:pt x="2873449" y="243437"/>
                  <a:pt x="2875032" y="243437"/>
                </a:cubicBezTo>
                <a:cubicBezTo>
                  <a:pt x="2875032" y="243437"/>
                  <a:pt x="2876615" y="241857"/>
                  <a:pt x="2878198" y="241857"/>
                </a:cubicBezTo>
                <a:cubicBezTo>
                  <a:pt x="2881364" y="241857"/>
                  <a:pt x="2882947" y="243437"/>
                  <a:pt x="2886113" y="243437"/>
                </a:cubicBezTo>
                <a:cubicBezTo>
                  <a:pt x="2886113" y="243437"/>
                  <a:pt x="2889279" y="243437"/>
                  <a:pt x="2892445" y="243437"/>
                </a:cubicBezTo>
                <a:cubicBezTo>
                  <a:pt x="2897194" y="241857"/>
                  <a:pt x="2901943" y="243437"/>
                  <a:pt x="2906691" y="243437"/>
                </a:cubicBezTo>
                <a:cubicBezTo>
                  <a:pt x="2909857" y="243437"/>
                  <a:pt x="2911440" y="240277"/>
                  <a:pt x="2914606" y="241857"/>
                </a:cubicBezTo>
                <a:cubicBezTo>
                  <a:pt x="2924104" y="245019"/>
                  <a:pt x="2939933" y="240277"/>
                  <a:pt x="2947848" y="243437"/>
                </a:cubicBezTo>
                <a:cubicBezTo>
                  <a:pt x="2949431" y="241857"/>
                  <a:pt x="2951014" y="241857"/>
                  <a:pt x="2952597" y="241857"/>
                </a:cubicBezTo>
                <a:cubicBezTo>
                  <a:pt x="2954180" y="243437"/>
                  <a:pt x="2960512" y="241857"/>
                  <a:pt x="2963678" y="243437"/>
                </a:cubicBezTo>
                <a:cubicBezTo>
                  <a:pt x="2966844" y="241857"/>
                  <a:pt x="2971593" y="246599"/>
                  <a:pt x="2973176" y="241857"/>
                </a:cubicBezTo>
                <a:cubicBezTo>
                  <a:pt x="2962095" y="237115"/>
                  <a:pt x="2947848" y="237115"/>
                  <a:pt x="2935184" y="233953"/>
                </a:cubicBezTo>
                <a:cubicBezTo>
                  <a:pt x="2933601" y="238695"/>
                  <a:pt x="2927270" y="237115"/>
                  <a:pt x="2924104" y="238695"/>
                </a:cubicBezTo>
                <a:cubicBezTo>
                  <a:pt x="2920938" y="238695"/>
                  <a:pt x="2920938" y="235534"/>
                  <a:pt x="2917772" y="237115"/>
                </a:cubicBezTo>
                <a:cubicBezTo>
                  <a:pt x="2909857" y="237115"/>
                  <a:pt x="2904317" y="236719"/>
                  <a:pt x="2898975" y="236126"/>
                </a:cubicBezTo>
                <a:lnTo>
                  <a:pt x="2884272" y="234312"/>
                </a:lnTo>
                <a:lnTo>
                  <a:pt x="2884273" y="234330"/>
                </a:lnTo>
                <a:cubicBezTo>
                  <a:pt x="2884273" y="234330"/>
                  <a:pt x="2882589" y="234330"/>
                  <a:pt x="2882589" y="234330"/>
                </a:cubicBezTo>
                <a:lnTo>
                  <a:pt x="2882379" y="234078"/>
                </a:lnTo>
                <a:lnTo>
                  <a:pt x="2881364" y="233953"/>
                </a:lnTo>
                <a:cubicBezTo>
                  <a:pt x="2881364" y="235534"/>
                  <a:pt x="2881364" y="237115"/>
                  <a:pt x="2879781" y="237115"/>
                </a:cubicBezTo>
                <a:cubicBezTo>
                  <a:pt x="2878198" y="237115"/>
                  <a:pt x="2878198" y="233953"/>
                  <a:pt x="2878198" y="233953"/>
                </a:cubicBezTo>
                <a:cubicBezTo>
                  <a:pt x="2875032" y="240277"/>
                  <a:pt x="2868700" y="233953"/>
                  <a:pt x="2865534" y="237115"/>
                </a:cubicBezTo>
                <a:cubicBezTo>
                  <a:pt x="2865534" y="235534"/>
                  <a:pt x="2865534" y="235534"/>
                  <a:pt x="2865534" y="233953"/>
                </a:cubicBezTo>
                <a:cubicBezTo>
                  <a:pt x="2862368" y="233953"/>
                  <a:pt x="2862368" y="235534"/>
                  <a:pt x="2860785" y="237115"/>
                </a:cubicBezTo>
                <a:cubicBezTo>
                  <a:pt x="2860785" y="232373"/>
                  <a:pt x="2852871" y="235534"/>
                  <a:pt x="2849705" y="233953"/>
                </a:cubicBezTo>
                <a:cubicBezTo>
                  <a:pt x="2840207" y="233953"/>
                  <a:pt x="2827544" y="237115"/>
                  <a:pt x="2818046" y="230792"/>
                </a:cubicBezTo>
                <a:cubicBezTo>
                  <a:pt x="2806965" y="233953"/>
                  <a:pt x="2791135" y="230792"/>
                  <a:pt x="2778472" y="233953"/>
                </a:cubicBezTo>
                <a:cubicBezTo>
                  <a:pt x="2776889" y="233953"/>
                  <a:pt x="2776889" y="232373"/>
                  <a:pt x="2776889" y="230792"/>
                </a:cubicBezTo>
                <a:cubicBezTo>
                  <a:pt x="2773723" y="232373"/>
                  <a:pt x="2767391" y="229211"/>
                  <a:pt x="2762642" y="232373"/>
                </a:cubicBezTo>
                <a:cubicBezTo>
                  <a:pt x="2762642" y="230792"/>
                  <a:pt x="2761059" y="229211"/>
                  <a:pt x="2757894" y="230792"/>
                </a:cubicBezTo>
                <a:cubicBezTo>
                  <a:pt x="2749979" y="229211"/>
                  <a:pt x="2745230" y="230792"/>
                  <a:pt x="2738898" y="227630"/>
                </a:cubicBezTo>
                <a:cubicBezTo>
                  <a:pt x="2737315" y="227630"/>
                  <a:pt x="2737315" y="229211"/>
                  <a:pt x="2735732" y="230792"/>
                </a:cubicBezTo>
                <a:cubicBezTo>
                  <a:pt x="2732566" y="230792"/>
                  <a:pt x="2727817" y="226050"/>
                  <a:pt x="2724651" y="229211"/>
                </a:cubicBezTo>
                <a:cubicBezTo>
                  <a:pt x="2726234" y="229211"/>
                  <a:pt x="2727817" y="230792"/>
                  <a:pt x="2726234" y="232373"/>
                </a:cubicBezTo>
                <a:cubicBezTo>
                  <a:pt x="2721485" y="233953"/>
                  <a:pt x="2723068" y="227630"/>
                  <a:pt x="2718319" y="227630"/>
                </a:cubicBezTo>
                <a:cubicBezTo>
                  <a:pt x="2704073" y="230792"/>
                  <a:pt x="2688243" y="226050"/>
                  <a:pt x="2677163" y="229211"/>
                </a:cubicBezTo>
                <a:cubicBezTo>
                  <a:pt x="2677163" y="227630"/>
                  <a:pt x="2677163" y="226050"/>
                  <a:pt x="2678746" y="226050"/>
                </a:cubicBezTo>
                <a:cubicBezTo>
                  <a:pt x="2677163" y="222888"/>
                  <a:pt x="2677163" y="221307"/>
                  <a:pt x="2677163" y="219726"/>
                </a:cubicBezTo>
                <a:cubicBezTo>
                  <a:pt x="2678746" y="218146"/>
                  <a:pt x="2678746" y="216564"/>
                  <a:pt x="2678746" y="214984"/>
                </a:cubicBezTo>
                <a:cubicBezTo>
                  <a:pt x="2677163" y="213403"/>
                  <a:pt x="2677163" y="213403"/>
                  <a:pt x="2675580" y="213403"/>
                </a:cubicBezTo>
                <a:cubicBezTo>
                  <a:pt x="2675580" y="214984"/>
                  <a:pt x="2675580" y="216564"/>
                  <a:pt x="2675580" y="218146"/>
                </a:cubicBezTo>
                <a:cubicBezTo>
                  <a:pt x="2670831" y="216564"/>
                  <a:pt x="2666082" y="214984"/>
                  <a:pt x="2662916" y="213403"/>
                </a:cubicBezTo>
                <a:cubicBezTo>
                  <a:pt x="2664499" y="213403"/>
                  <a:pt x="2666082" y="213403"/>
                  <a:pt x="2666082" y="211822"/>
                </a:cubicBezTo>
                <a:cubicBezTo>
                  <a:pt x="2664499" y="211822"/>
                  <a:pt x="2662916" y="211822"/>
                  <a:pt x="2661333" y="210242"/>
                </a:cubicBezTo>
                <a:cubicBezTo>
                  <a:pt x="2659750" y="214984"/>
                  <a:pt x="2664499" y="214984"/>
                  <a:pt x="2664499" y="216564"/>
                </a:cubicBezTo>
                <a:cubicBezTo>
                  <a:pt x="2661333" y="218146"/>
                  <a:pt x="2661333" y="214984"/>
                  <a:pt x="2658167" y="214984"/>
                </a:cubicBezTo>
                <a:cubicBezTo>
                  <a:pt x="2656584" y="218146"/>
                  <a:pt x="2662916" y="218146"/>
                  <a:pt x="2666082" y="219726"/>
                </a:cubicBezTo>
                <a:cubicBezTo>
                  <a:pt x="2669248" y="219726"/>
                  <a:pt x="2672414" y="219726"/>
                  <a:pt x="2675580" y="219726"/>
                </a:cubicBezTo>
                <a:cubicBezTo>
                  <a:pt x="2673997" y="219726"/>
                  <a:pt x="2673997" y="221307"/>
                  <a:pt x="2673997" y="222888"/>
                </a:cubicBezTo>
                <a:cubicBezTo>
                  <a:pt x="2672414" y="222888"/>
                  <a:pt x="2664499" y="219726"/>
                  <a:pt x="2667665" y="222888"/>
                </a:cubicBezTo>
                <a:cubicBezTo>
                  <a:pt x="2669248" y="222888"/>
                  <a:pt x="2672414" y="222888"/>
                  <a:pt x="2673997" y="222888"/>
                </a:cubicBezTo>
                <a:cubicBezTo>
                  <a:pt x="2673997" y="222888"/>
                  <a:pt x="2673997" y="224468"/>
                  <a:pt x="2672414" y="224468"/>
                </a:cubicBezTo>
                <a:cubicBezTo>
                  <a:pt x="2673997" y="224468"/>
                  <a:pt x="2673997" y="226050"/>
                  <a:pt x="2673997" y="227630"/>
                </a:cubicBezTo>
                <a:cubicBezTo>
                  <a:pt x="2666082" y="229211"/>
                  <a:pt x="2648670" y="226050"/>
                  <a:pt x="2637589" y="227630"/>
                </a:cubicBezTo>
                <a:cubicBezTo>
                  <a:pt x="2632840" y="229211"/>
                  <a:pt x="2634423" y="226050"/>
                  <a:pt x="2631257" y="226050"/>
                </a:cubicBezTo>
                <a:cubicBezTo>
                  <a:pt x="2629674" y="227630"/>
                  <a:pt x="2628091" y="227630"/>
                  <a:pt x="2624925" y="227630"/>
                </a:cubicBezTo>
                <a:cubicBezTo>
                  <a:pt x="2621759" y="224468"/>
                  <a:pt x="2617010" y="224468"/>
                  <a:pt x="2612261" y="224468"/>
                </a:cubicBezTo>
                <a:cubicBezTo>
                  <a:pt x="2609095" y="224468"/>
                  <a:pt x="2610678" y="227630"/>
                  <a:pt x="2609095" y="227630"/>
                </a:cubicBezTo>
                <a:cubicBezTo>
                  <a:pt x="2599598" y="226050"/>
                  <a:pt x="2593266" y="226050"/>
                  <a:pt x="2585351" y="221307"/>
                </a:cubicBezTo>
                <a:cubicBezTo>
                  <a:pt x="2585351" y="224468"/>
                  <a:pt x="2580602" y="222888"/>
                  <a:pt x="2580602" y="224468"/>
                </a:cubicBezTo>
                <a:cubicBezTo>
                  <a:pt x="2583768" y="224468"/>
                  <a:pt x="2585351" y="224468"/>
                  <a:pt x="2588517" y="224468"/>
                </a:cubicBezTo>
                <a:cubicBezTo>
                  <a:pt x="2588517" y="226050"/>
                  <a:pt x="2590100" y="226050"/>
                  <a:pt x="2590100" y="227630"/>
                </a:cubicBezTo>
                <a:cubicBezTo>
                  <a:pt x="2594849" y="226050"/>
                  <a:pt x="2602764" y="229211"/>
                  <a:pt x="2609095" y="230792"/>
                </a:cubicBezTo>
                <a:cubicBezTo>
                  <a:pt x="2615427" y="229211"/>
                  <a:pt x="2626508" y="229211"/>
                  <a:pt x="2632840" y="235534"/>
                </a:cubicBezTo>
                <a:cubicBezTo>
                  <a:pt x="2628091" y="235534"/>
                  <a:pt x="2623342" y="235534"/>
                  <a:pt x="2620176" y="238695"/>
                </a:cubicBezTo>
                <a:cubicBezTo>
                  <a:pt x="2628091" y="240277"/>
                  <a:pt x="2639172" y="240277"/>
                  <a:pt x="2647087" y="241857"/>
                </a:cubicBezTo>
                <a:cubicBezTo>
                  <a:pt x="2655001" y="238695"/>
                  <a:pt x="2659750" y="241857"/>
                  <a:pt x="2667665" y="240277"/>
                </a:cubicBezTo>
                <a:cubicBezTo>
                  <a:pt x="2669248" y="240277"/>
                  <a:pt x="2669248" y="240277"/>
                  <a:pt x="2670831" y="240277"/>
                </a:cubicBezTo>
                <a:cubicBezTo>
                  <a:pt x="2669248" y="243437"/>
                  <a:pt x="2669248" y="248180"/>
                  <a:pt x="2669248" y="251342"/>
                </a:cubicBezTo>
                <a:cubicBezTo>
                  <a:pt x="2667665" y="251342"/>
                  <a:pt x="2664499" y="251342"/>
                  <a:pt x="2662916" y="249761"/>
                </a:cubicBezTo>
                <a:cubicBezTo>
                  <a:pt x="2659750" y="248180"/>
                  <a:pt x="2659750" y="251342"/>
                  <a:pt x="2656584" y="252922"/>
                </a:cubicBezTo>
                <a:cubicBezTo>
                  <a:pt x="2656584" y="248180"/>
                  <a:pt x="2650253" y="249761"/>
                  <a:pt x="2647087" y="248180"/>
                </a:cubicBezTo>
                <a:cubicBezTo>
                  <a:pt x="2640755" y="251342"/>
                  <a:pt x="2628091" y="246599"/>
                  <a:pt x="2623342" y="245019"/>
                </a:cubicBezTo>
                <a:cubicBezTo>
                  <a:pt x="2623342" y="248180"/>
                  <a:pt x="2624925" y="248180"/>
                  <a:pt x="2626508" y="249761"/>
                </a:cubicBezTo>
                <a:cubicBezTo>
                  <a:pt x="2623342" y="249761"/>
                  <a:pt x="2623342" y="246599"/>
                  <a:pt x="2621759" y="249761"/>
                </a:cubicBezTo>
                <a:cubicBezTo>
                  <a:pt x="2621759" y="248180"/>
                  <a:pt x="2621759" y="248180"/>
                  <a:pt x="2621759" y="246599"/>
                </a:cubicBezTo>
                <a:cubicBezTo>
                  <a:pt x="2617010" y="249761"/>
                  <a:pt x="2618593" y="246599"/>
                  <a:pt x="2613844" y="245019"/>
                </a:cubicBezTo>
                <a:cubicBezTo>
                  <a:pt x="2610678" y="245019"/>
                  <a:pt x="2607512" y="246599"/>
                  <a:pt x="2605930" y="246599"/>
                </a:cubicBezTo>
                <a:cubicBezTo>
                  <a:pt x="2605930" y="246599"/>
                  <a:pt x="2604347" y="245019"/>
                  <a:pt x="2604347" y="245019"/>
                </a:cubicBezTo>
                <a:cubicBezTo>
                  <a:pt x="2602764" y="243437"/>
                  <a:pt x="2602764" y="246599"/>
                  <a:pt x="2601181" y="246599"/>
                </a:cubicBezTo>
                <a:cubicBezTo>
                  <a:pt x="2599598" y="245019"/>
                  <a:pt x="2596432" y="243437"/>
                  <a:pt x="2594849" y="243437"/>
                </a:cubicBezTo>
                <a:cubicBezTo>
                  <a:pt x="2594849" y="248180"/>
                  <a:pt x="2593266" y="243437"/>
                  <a:pt x="2590100" y="246599"/>
                </a:cubicBezTo>
                <a:cubicBezTo>
                  <a:pt x="2586934" y="241857"/>
                  <a:pt x="2577437" y="243437"/>
                  <a:pt x="2572688" y="241857"/>
                </a:cubicBezTo>
                <a:cubicBezTo>
                  <a:pt x="2572688" y="241857"/>
                  <a:pt x="2572688" y="243437"/>
                  <a:pt x="2571105" y="243437"/>
                </a:cubicBezTo>
                <a:cubicBezTo>
                  <a:pt x="2567939" y="240277"/>
                  <a:pt x="2560024" y="241857"/>
                  <a:pt x="2553692" y="240277"/>
                </a:cubicBezTo>
                <a:cubicBezTo>
                  <a:pt x="2552109" y="238695"/>
                  <a:pt x="2552109" y="235534"/>
                  <a:pt x="2548943" y="235534"/>
                </a:cubicBezTo>
                <a:cubicBezTo>
                  <a:pt x="2544194" y="235534"/>
                  <a:pt x="2552109" y="240277"/>
                  <a:pt x="2547360" y="240277"/>
                </a:cubicBezTo>
                <a:cubicBezTo>
                  <a:pt x="2542611" y="238695"/>
                  <a:pt x="2537862" y="238695"/>
                  <a:pt x="2533114" y="237115"/>
                </a:cubicBezTo>
                <a:cubicBezTo>
                  <a:pt x="2533114" y="235534"/>
                  <a:pt x="2533114" y="235534"/>
                  <a:pt x="2533114" y="233953"/>
                </a:cubicBezTo>
                <a:cubicBezTo>
                  <a:pt x="2533114" y="233953"/>
                  <a:pt x="2531531" y="233953"/>
                  <a:pt x="2531531" y="230792"/>
                </a:cubicBezTo>
                <a:cubicBezTo>
                  <a:pt x="2533114" y="229211"/>
                  <a:pt x="2533114" y="226050"/>
                  <a:pt x="2534697" y="226050"/>
                </a:cubicBezTo>
                <a:cubicBezTo>
                  <a:pt x="2534697" y="222888"/>
                  <a:pt x="2536279" y="219726"/>
                  <a:pt x="2536279" y="218146"/>
                </a:cubicBezTo>
                <a:cubicBezTo>
                  <a:pt x="2534697" y="211822"/>
                  <a:pt x="2537862" y="210242"/>
                  <a:pt x="2541028" y="207080"/>
                </a:cubicBezTo>
                <a:cubicBezTo>
                  <a:pt x="2537862" y="207080"/>
                  <a:pt x="2541028" y="203919"/>
                  <a:pt x="2542611" y="203919"/>
                </a:cubicBezTo>
                <a:cubicBezTo>
                  <a:pt x="2542611" y="203919"/>
                  <a:pt x="2542611" y="203919"/>
                  <a:pt x="2542611" y="194435"/>
                </a:cubicBezTo>
                <a:cubicBezTo>
                  <a:pt x="2542611" y="194435"/>
                  <a:pt x="2542611" y="194435"/>
                  <a:pt x="2544194" y="192853"/>
                </a:cubicBezTo>
                <a:cubicBezTo>
                  <a:pt x="2545777" y="194435"/>
                  <a:pt x="2548943" y="200757"/>
                  <a:pt x="2548943" y="194435"/>
                </a:cubicBezTo>
                <a:cubicBezTo>
                  <a:pt x="2547360" y="192853"/>
                  <a:pt x="2545777" y="192853"/>
                  <a:pt x="2544194" y="191273"/>
                </a:cubicBezTo>
                <a:cubicBezTo>
                  <a:pt x="2545777" y="189692"/>
                  <a:pt x="2547360" y="186530"/>
                  <a:pt x="2545777" y="186530"/>
                </a:cubicBezTo>
                <a:cubicBezTo>
                  <a:pt x="2545777" y="188111"/>
                  <a:pt x="2542611" y="188111"/>
                  <a:pt x="2542611" y="186530"/>
                </a:cubicBezTo>
                <a:cubicBezTo>
                  <a:pt x="2547360" y="184949"/>
                  <a:pt x="2544194" y="183369"/>
                  <a:pt x="2547360" y="180207"/>
                </a:cubicBezTo>
                <a:cubicBezTo>
                  <a:pt x="2547360" y="180207"/>
                  <a:pt x="2545777" y="180207"/>
                  <a:pt x="2545777" y="178626"/>
                </a:cubicBezTo>
                <a:cubicBezTo>
                  <a:pt x="2548943" y="180207"/>
                  <a:pt x="2547360" y="177046"/>
                  <a:pt x="2548943" y="175465"/>
                </a:cubicBezTo>
                <a:cubicBezTo>
                  <a:pt x="2548943" y="175465"/>
                  <a:pt x="2547360" y="175465"/>
                  <a:pt x="2547360" y="173884"/>
                </a:cubicBezTo>
                <a:cubicBezTo>
                  <a:pt x="2548943" y="173884"/>
                  <a:pt x="2550526" y="173884"/>
                  <a:pt x="2550526" y="172304"/>
                </a:cubicBezTo>
                <a:cubicBezTo>
                  <a:pt x="2548943" y="170722"/>
                  <a:pt x="2547360" y="170722"/>
                  <a:pt x="2547360" y="169142"/>
                </a:cubicBezTo>
                <a:cubicBezTo>
                  <a:pt x="2547360" y="169142"/>
                  <a:pt x="2547360" y="169142"/>
                  <a:pt x="2550526" y="169142"/>
                </a:cubicBezTo>
                <a:cubicBezTo>
                  <a:pt x="2550526" y="164400"/>
                  <a:pt x="2553692" y="154915"/>
                  <a:pt x="2548943" y="151753"/>
                </a:cubicBezTo>
                <a:cubicBezTo>
                  <a:pt x="2552109" y="151753"/>
                  <a:pt x="2550526" y="148592"/>
                  <a:pt x="2552109" y="148592"/>
                </a:cubicBezTo>
                <a:cubicBezTo>
                  <a:pt x="2552109" y="151753"/>
                  <a:pt x="2552109" y="154915"/>
                  <a:pt x="2553692" y="154915"/>
                </a:cubicBezTo>
                <a:cubicBezTo>
                  <a:pt x="2553692" y="151753"/>
                  <a:pt x="2555275" y="145431"/>
                  <a:pt x="2553692" y="145431"/>
                </a:cubicBezTo>
                <a:cubicBezTo>
                  <a:pt x="2553692" y="145431"/>
                  <a:pt x="2552109" y="147011"/>
                  <a:pt x="2552109" y="145431"/>
                </a:cubicBezTo>
                <a:cubicBezTo>
                  <a:pt x="2552109" y="145431"/>
                  <a:pt x="2552109" y="145431"/>
                  <a:pt x="2552109" y="137527"/>
                </a:cubicBezTo>
                <a:cubicBezTo>
                  <a:pt x="2553692" y="137527"/>
                  <a:pt x="2553692" y="134365"/>
                  <a:pt x="2553692" y="134365"/>
                </a:cubicBezTo>
                <a:cubicBezTo>
                  <a:pt x="2552109" y="131204"/>
                  <a:pt x="2558441" y="124880"/>
                  <a:pt x="2553692" y="126462"/>
                </a:cubicBezTo>
                <a:cubicBezTo>
                  <a:pt x="2547360" y="137527"/>
                  <a:pt x="2547360" y="153335"/>
                  <a:pt x="2541028" y="165980"/>
                </a:cubicBezTo>
                <a:cubicBezTo>
                  <a:pt x="2541028" y="167561"/>
                  <a:pt x="2542611" y="167561"/>
                  <a:pt x="2542611" y="169142"/>
                </a:cubicBezTo>
                <a:cubicBezTo>
                  <a:pt x="2539445" y="172304"/>
                  <a:pt x="2541028" y="180207"/>
                  <a:pt x="2537862" y="183369"/>
                </a:cubicBezTo>
                <a:cubicBezTo>
                  <a:pt x="2534697" y="181788"/>
                  <a:pt x="2541028" y="177046"/>
                  <a:pt x="2536279" y="173884"/>
                </a:cubicBezTo>
                <a:cubicBezTo>
                  <a:pt x="2536279" y="177046"/>
                  <a:pt x="2534697" y="180207"/>
                  <a:pt x="2533114" y="181788"/>
                </a:cubicBezTo>
                <a:cubicBezTo>
                  <a:pt x="2533114" y="180207"/>
                  <a:pt x="2531531" y="181788"/>
                  <a:pt x="2529948" y="181788"/>
                </a:cubicBezTo>
                <a:cubicBezTo>
                  <a:pt x="2529948" y="180207"/>
                  <a:pt x="2529948" y="178626"/>
                  <a:pt x="2528365" y="177046"/>
                </a:cubicBezTo>
                <a:cubicBezTo>
                  <a:pt x="2533114" y="175465"/>
                  <a:pt x="2529948" y="173884"/>
                  <a:pt x="2529948" y="170722"/>
                </a:cubicBezTo>
                <a:cubicBezTo>
                  <a:pt x="2531531" y="169142"/>
                  <a:pt x="2531531" y="164400"/>
                  <a:pt x="2533114" y="161238"/>
                </a:cubicBezTo>
                <a:cubicBezTo>
                  <a:pt x="2533114" y="161238"/>
                  <a:pt x="2533114" y="161238"/>
                  <a:pt x="2536279" y="161238"/>
                </a:cubicBezTo>
                <a:cubicBezTo>
                  <a:pt x="2536279" y="156495"/>
                  <a:pt x="2539445" y="154915"/>
                  <a:pt x="2539445" y="151753"/>
                </a:cubicBezTo>
                <a:cubicBezTo>
                  <a:pt x="2539445" y="153335"/>
                  <a:pt x="2541028" y="154915"/>
                  <a:pt x="2541028" y="154915"/>
                </a:cubicBezTo>
                <a:cubicBezTo>
                  <a:pt x="2541028" y="151753"/>
                  <a:pt x="2541028" y="153335"/>
                  <a:pt x="2541028" y="148592"/>
                </a:cubicBezTo>
                <a:cubicBezTo>
                  <a:pt x="2537862" y="147011"/>
                  <a:pt x="2537862" y="150173"/>
                  <a:pt x="2536279" y="151753"/>
                </a:cubicBezTo>
                <a:cubicBezTo>
                  <a:pt x="2537862" y="143850"/>
                  <a:pt x="2539445" y="135946"/>
                  <a:pt x="2541028" y="128042"/>
                </a:cubicBezTo>
                <a:cubicBezTo>
                  <a:pt x="2541028" y="128042"/>
                  <a:pt x="2541028" y="128042"/>
                  <a:pt x="2541028" y="120138"/>
                </a:cubicBezTo>
                <a:cubicBezTo>
                  <a:pt x="2541028" y="113815"/>
                  <a:pt x="2552109" y="105911"/>
                  <a:pt x="2544194" y="102750"/>
                </a:cubicBezTo>
                <a:cubicBezTo>
                  <a:pt x="2544194" y="104331"/>
                  <a:pt x="2545777" y="109073"/>
                  <a:pt x="2541028" y="107492"/>
                </a:cubicBezTo>
                <a:cubicBezTo>
                  <a:pt x="2542611" y="104331"/>
                  <a:pt x="2542611" y="101169"/>
                  <a:pt x="2541028" y="98008"/>
                </a:cubicBezTo>
                <a:cubicBezTo>
                  <a:pt x="2542611" y="102750"/>
                  <a:pt x="2536279" y="110653"/>
                  <a:pt x="2541028" y="112235"/>
                </a:cubicBezTo>
                <a:cubicBezTo>
                  <a:pt x="2533114" y="113815"/>
                  <a:pt x="2539445" y="120138"/>
                  <a:pt x="2533114" y="123300"/>
                </a:cubicBezTo>
                <a:cubicBezTo>
                  <a:pt x="2536279" y="128042"/>
                  <a:pt x="2533114" y="132784"/>
                  <a:pt x="2529948" y="135946"/>
                </a:cubicBezTo>
                <a:cubicBezTo>
                  <a:pt x="2526782" y="126462"/>
                  <a:pt x="2536279" y="118557"/>
                  <a:pt x="2534697" y="105911"/>
                </a:cubicBezTo>
                <a:cubicBezTo>
                  <a:pt x="2536279" y="105911"/>
                  <a:pt x="2536279" y="104331"/>
                  <a:pt x="2537862" y="104331"/>
                </a:cubicBezTo>
                <a:cubicBezTo>
                  <a:pt x="2536279" y="99588"/>
                  <a:pt x="2537862" y="99588"/>
                  <a:pt x="2537862" y="93265"/>
                </a:cubicBezTo>
                <a:cubicBezTo>
                  <a:pt x="2536279" y="93265"/>
                  <a:pt x="2534697" y="96427"/>
                  <a:pt x="2533114" y="93265"/>
                </a:cubicBezTo>
                <a:cubicBezTo>
                  <a:pt x="2536279" y="88523"/>
                  <a:pt x="2533114" y="86942"/>
                  <a:pt x="2534697" y="80619"/>
                </a:cubicBezTo>
                <a:cubicBezTo>
                  <a:pt x="2534697" y="79038"/>
                  <a:pt x="2533114" y="80619"/>
                  <a:pt x="2533114" y="79038"/>
                </a:cubicBezTo>
                <a:cubicBezTo>
                  <a:pt x="2534697" y="77458"/>
                  <a:pt x="2534697" y="74296"/>
                  <a:pt x="2533114" y="71135"/>
                </a:cubicBezTo>
                <a:cubicBezTo>
                  <a:pt x="2534697" y="71135"/>
                  <a:pt x="2534697" y="71135"/>
                  <a:pt x="2536279" y="69554"/>
                </a:cubicBezTo>
                <a:cubicBezTo>
                  <a:pt x="2539445" y="72715"/>
                  <a:pt x="2544194" y="75877"/>
                  <a:pt x="2545777" y="80619"/>
                </a:cubicBezTo>
                <a:cubicBezTo>
                  <a:pt x="2553692" y="82200"/>
                  <a:pt x="2552109" y="71135"/>
                  <a:pt x="2560024" y="72715"/>
                </a:cubicBezTo>
                <a:cubicBezTo>
                  <a:pt x="2580602" y="75877"/>
                  <a:pt x="2591683" y="75877"/>
                  <a:pt x="2610678" y="82200"/>
                </a:cubicBezTo>
                <a:cubicBezTo>
                  <a:pt x="2612261" y="75877"/>
                  <a:pt x="2615427" y="69554"/>
                  <a:pt x="2624925" y="72715"/>
                </a:cubicBezTo>
                <a:cubicBezTo>
                  <a:pt x="2623342" y="64811"/>
                  <a:pt x="2629674" y="66393"/>
                  <a:pt x="2629674" y="63231"/>
                </a:cubicBezTo>
                <a:cubicBezTo>
                  <a:pt x="2628091" y="61650"/>
                  <a:pt x="2628091" y="56908"/>
                  <a:pt x="2629674" y="55327"/>
                </a:cubicBezTo>
                <a:cubicBezTo>
                  <a:pt x="2631257" y="55327"/>
                  <a:pt x="2631257" y="56908"/>
                  <a:pt x="2632840" y="56908"/>
                </a:cubicBezTo>
                <a:cubicBezTo>
                  <a:pt x="2631257" y="60069"/>
                  <a:pt x="2631257" y="61650"/>
                  <a:pt x="2631257" y="61650"/>
                </a:cubicBezTo>
                <a:cubicBezTo>
                  <a:pt x="2631257" y="63231"/>
                  <a:pt x="2631257" y="64811"/>
                  <a:pt x="2629674" y="64811"/>
                </a:cubicBezTo>
                <a:cubicBezTo>
                  <a:pt x="2632840" y="64811"/>
                  <a:pt x="2632840" y="66393"/>
                  <a:pt x="2632840" y="67973"/>
                </a:cubicBezTo>
                <a:cubicBezTo>
                  <a:pt x="2629674" y="69554"/>
                  <a:pt x="2631257" y="77458"/>
                  <a:pt x="2628091" y="80619"/>
                </a:cubicBezTo>
                <a:cubicBezTo>
                  <a:pt x="2634423" y="90104"/>
                  <a:pt x="2643921" y="96427"/>
                  <a:pt x="2655001" y="102750"/>
                </a:cubicBezTo>
                <a:cubicBezTo>
                  <a:pt x="2661333" y="98008"/>
                  <a:pt x="2672414" y="104331"/>
                  <a:pt x="2680329" y="98008"/>
                </a:cubicBezTo>
                <a:cubicBezTo>
                  <a:pt x="2681912" y="88523"/>
                  <a:pt x="2675580" y="90104"/>
                  <a:pt x="2677163" y="80619"/>
                </a:cubicBezTo>
                <a:cubicBezTo>
                  <a:pt x="2681912" y="79038"/>
                  <a:pt x="2685077" y="85362"/>
                  <a:pt x="2686660" y="80619"/>
                </a:cubicBezTo>
                <a:cubicBezTo>
                  <a:pt x="2685077" y="80619"/>
                  <a:pt x="2685077" y="80619"/>
                  <a:pt x="2683495" y="80619"/>
                </a:cubicBezTo>
                <a:cubicBezTo>
                  <a:pt x="2686660" y="74296"/>
                  <a:pt x="2683495" y="72715"/>
                  <a:pt x="2686660" y="71135"/>
                </a:cubicBezTo>
                <a:cubicBezTo>
                  <a:pt x="2688243" y="71135"/>
                  <a:pt x="2689826" y="71135"/>
                  <a:pt x="2691409" y="72715"/>
                </a:cubicBezTo>
                <a:cubicBezTo>
                  <a:pt x="2692992" y="74296"/>
                  <a:pt x="2692992" y="74296"/>
                  <a:pt x="2694575" y="75877"/>
                </a:cubicBezTo>
                <a:cubicBezTo>
                  <a:pt x="2697741" y="77458"/>
                  <a:pt x="2699324" y="80619"/>
                  <a:pt x="2699324" y="83780"/>
                </a:cubicBezTo>
                <a:cubicBezTo>
                  <a:pt x="2691409" y="91684"/>
                  <a:pt x="2677163" y="93265"/>
                  <a:pt x="2677163" y="109073"/>
                </a:cubicBezTo>
                <a:cubicBezTo>
                  <a:pt x="2686660" y="116977"/>
                  <a:pt x="2700907" y="102750"/>
                  <a:pt x="2705656" y="113815"/>
                </a:cubicBezTo>
                <a:cubicBezTo>
                  <a:pt x="2715153" y="110653"/>
                  <a:pt x="2718319" y="105911"/>
                  <a:pt x="2724651" y="113815"/>
                </a:cubicBezTo>
                <a:cubicBezTo>
                  <a:pt x="2724651" y="98008"/>
                  <a:pt x="2727817" y="112235"/>
                  <a:pt x="2735732" y="112235"/>
                </a:cubicBezTo>
                <a:cubicBezTo>
                  <a:pt x="2740481" y="107492"/>
                  <a:pt x="2732566" y="94846"/>
                  <a:pt x="2748396" y="98008"/>
                </a:cubicBezTo>
                <a:cubicBezTo>
                  <a:pt x="2748396" y="96427"/>
                  <a:pt x="2748396" y="94846"/>
                  <a:pt x="2748396" y="93265"/>
                </a:cubicBezTo>
                <a:cubicBezTo>
                  <a:pt x="2749979" y="85362"/>
                  <a:pt x="2753145" y="80619"/>
                  <a:pt x="2756311" y="75877"/>
                </a:cubicBezTo>
                <a:cubicBezTo>
                  <a:pt x="2756311" y="75877"/>
                  <a:pt x="2757894" y="75877"/>
                  <a:pt x="2757894" y="74296"/>
                </a:cubicBezTo>
                <a:cubicBezTo>
                  <a:pt x="2757894" y="74296"/>
                  <a:pt x="2757894" y="75877"/>
                  <a:pt x="2759477" y="75877"/>
                </a:cubicBezTo>
                <a:cubicBezTo>
                  <a:pt x="2759477" y="75877"/>
                  <a:pt x="2759477" y="74296"/>
                  <a:pt x="2759477" y="74296"/>
                </a:cubicBezTo>
                <a:cubicBezTo>
                  <a:pt x="2759477" y="74296"/>
                  <a:pt x="2761059" y="74296"/>
                  <a:pt x="2761059" y="74296"/>
                </a:cubicBezTo>
                <a:cubicBezTo>
                  <a:pt x="2762642" y="79038"/>
                  <a:pt x="2765808" y="75877"/>
                  <a:pt x="2767391" y="79038"/>
                </a:cubicBezTo>
                <a:cubicBezTo>
                  <a:pt x="2765808" y="82200"/>
                  <a:pt x="2764225" y="83780"/>
                  <a:pt x="2764225" y="86942"/>
                </a:cubicBezTo>
                <a:cubicBezTo>
                  <a:pt x="2767391" y="85362"/>
                  <a:pt x="2767391" y="82200"/>
                  <a:pt x="2770557" y="83780"/>
                </a:cubicBezTo>
                <a:cubicBezTo>
                  <a:pt x="2768974" y="80619"/>
                  <a:pt x="2770557" y="80619"/>
                  <a:pt x="2770557" y="79038"/>
                </a:cubicBezTo>
                <a:cubicBezTo>
                  <a:pt x="2772140" y="79038"/>
                  <a:pt x="2772140" y="79038"/>
                  <a:pt x="2772140" y="79038"/>
                </a:cubicBezTo>
                <a:cubicBezTo>
                  <a:pt x="2772140" y="80619"/>
                  <a:pt x="2772140" y="80619"/>
                  <a:pt x="2772140" y="80619"/>
                </a:cubicBezTo>
                <a:cubicBezTo>
                  <a:pt x="2775306" y="80619"/>
                  <a:pt x="2778472" y="80619"/>
                  <a:pt x="2780055" y="80619"/>
                </a:cubicBezTo>
                <a:cubicBezTo>
                  <a:pt x="2780055" y="80619"/>
                  <a:pt x="2781638" y="80619"/>
                  <a:pt x="2781638" y="80619"/>
                </a:cubicBezTo>
                <a:cubicBezTo>
                  <a:pt x="2781638" y="80619"/>
                  <a:pt x="2781638" y="79038"/>
                  <a:pt x="2781638" y="79038"/>
                </a:cubicBezTo>
                <a:cubicBezTo>
                  <a:pt x="2783221" y="79038"/>
                  <a:pt x="2783221" y="77458"/>
                  <a:pt x="2784804" y="75877"/>
                </a:cubicBezTo>
                <a:cubicBezTo>
                  <a:pt x="2786387" y="77458"/>
                  <a:pt x="2784804" y="82200"/>
                  <a:pt x="2787969" y="83780"/>
                </a:cubicBezTo>
                <a:cubicBezTo>
                  <a:pt x="2787969" y="79038"/>
                  <a:pt x="2786387" y="74296"/>
                  <a:pt x="2789552" y="71135"/>
                </a:cubicBezTo>
                <a:cubicBezTo>
                  <a:pt x="2794301" y="74296"/>
                  <a:pt x="2797467" y="77458"/>
                  <a:pt x="2797467" y="82200"/>
                </a:cubicBezTo>
                <a:cubicBezTo>
                  <a:pt x="2800633" y="82200"/>
                  <a:pt x="2800633" y="91684"/>
                  <a:pt x="2805382" y="88523"/>
                </a:cubicBezTo>
                <a:cubicBezTo>
                  <a:pt x="2802216" y="85362"/>
                  <a:pt x="2803799" y="85362"/>
                  <a:pt x="2800633" y="82200"/>
                </a:cubicBezTo>
                <a:cubicBezTo>
                  <a:pt x="2802216" y="75877"/>
                  <a:pt x="2797467" y="72715"/>
                  <a:pt x="2794301" y="71135"/>
                </a:cubicBezTo>
                <a:cubicBezTo>
                  <a:pt x="2797467" y="71135"/>
                  <a:pt x="2800633" y="69554"/>
                  <a:pt x="2805382" y="67973"/>
                </a:cubicBezTo>
                <a:cubicBezTo>
                  <a:pt x="2808548" y="69554"/>
                  <a:pt x="2805382" y="79038"/>
                  <a:pt x="2810131" y="80619"/>
                </a:cubicBezTo>
                <a:cubicBezTo>
                  <a:pt x="2814880" y="79038"/>
                  <a:pt x="2814880" y="71135"/>
                  <a:pt x="2819629" y="71135"/>
                </a:cubicBezTo>
                <a:cubicBezTo>
                  <a:pt x="2821212" y="71135"/>
                  <a:pt x="2822795" y="72715"/>
                  <a:pt x="2822795" y="75877"/>
                </a:cubicBezTo>
                <a:cubicBezTo>
                  <a:pt x="2816463" y="75877"/>
                  <a:pt x="2827544" y="80619"/>
                  <a:pt x="2822795" y="86942"/>
                </a:cubicBezTo>
                <a:cubicBezTo>
                  <a:pt x="2813297" y="79038"/>
                  <a:pt x="2808548" y="88523"/>
                  <a:pt x="2805382" y="96427"/>
                </a:cubicBezTo>
                <a:cubicBezTo>
                  <a:pt x="2805382" y="94846"/>
                  <a:pt x="2802216" y="91684"/>
                  <a:pt x="2800633" y="93265"/>
                </a:cubicBezTo>
                <a:cubicBezTo>
                  <a:pt x="2802216" y="96427"/>
                  <a:pt x="2802216" y="99588"/>
                  <a:pt x="2803799" y="99588"/>
                </a:cubicBezTo>
                <a:cubicBezTo>
                  <a:pt x="2803799" y="101169"/>
                  <a:pt x="2803799" y="102750"/>
                  <a:pt x="2803799" y="102750"/>
                </a:cubicBezTo>
                <a:cubicBezTo>
                  <a:pt x="2802216" y="101169"/>
                  <a:pt x="2795884" y="91684"/>
                  <a:pt x="2792718" y="99588"/>
                </a:cubicBezTo>
                <a:cubicBezTo>
                  <a:pt x="2800633" y="105911"/>
                  <a:pt x="2784804" y="121719"/>
                  <a:pt x="2778472" y="113815"/>
                </a:cubicBezTo>
                <a:cubicBezTo>
                  <a:pt x="2775306" y="124880"/>
                  <a:pt x="2792718" y="116977"/>
                  <a:pt x="2795884" y="123300"/>
                </a:cubicBezTo>
                <a:cubicBezTo>
                  <a:pt x="2797467" y="113815"/>
                  <a:pt x="2789552" y="113815"/>
                  <a:pt x="2795884" y="109073"/>
                </a:cubicBezTo>
                <a:cubicBezTo>
                  <a:pt x="2800633" y="113815"/>
                  <a:pt x="2805382" y="109073"/>
                  <a:pt x="2811714" y="109073"/>
                </a:cubicBezTo>
                <a:cubicBezTo>
                  <a:pt x="2811714" y="115396"/>
                  <a:pt x="2816463" y="118557"/>
                  <a:pt x="2822795" y="116977"/>
                </a:cubicBezTo>
                <a:cubicBezTo>
                  <a:pt x="2825961" y="104331"/>
                  <a:pt x="2818046" y="113815"/>
                  <a:pt x="2818046" y="109073"/>
                </a:cubicBezTo>
                <a:cubicBezTo>
                  <a:pt x="2818046" y="102750"/>
                  <a:pt x="2827544" y="107492"/>
                  <a:pt x="2825961" y="99588"/>
                </a:cubicBezTo>
                <a:cubicBezTo>
                  <a:pt x="2821212" y="99588"/>
                  <a:pt x="2814880" y="101169"/>
                  <a:pt x="2814880" y="98008"/>
                </a:cubicBezTo>
                <a:cubicBezTo>
                  <a:pt x="2814880" y="96427"/>
                  <a:pt x="2816463" y="96427"/>
                  <a:pt x="2816463" y="96427"/>
                </a:cubicBezTo>
                <a:cubicBezTo>
                  <a:pt x="2818046" y="98008"/>
                  <a:pt x="2818046" y="98008"/>
                  <a:pt x="2819629" y="98008"/>
                </a:cubicBezTo>
                <a:cubicBezTo>
                  <a:pt x="2818046" y="98008"/>
                  <a:pt x="2818046" y="96427"/>
                  <a:pt x="2819629" y="96427"/>
                </a:cubicBezTo>
                <a:cubicBezTo>
                  <a:pt x="2819629" y="96427"/>
                  <a:pt x="2819629" y="96427"/>
                  <a:pt x="2818046" y="94846"/>
                </a:cubicBezTo>
                <a:cubicBezTo>
                  <a:pt x="2825961" y="93265"/>
                  <a:pt x="2829127" y="101169"/>
                  <a:pt x="2835458" y="104331"/>
                </a:cubicBezTo>
                <a:cubicBezTo>
                  <a:pt x="2835458" y="105911"/>
                  <a:pt x="2835458" y="105911"/>
                  <a:pt x="2835458" y="107492"/>
                </a:cubicBezTo>
                <a:cubicBezTo>
                  <a:pt x="2835458" y="105911"/>
                  <a:pt x="2837041" y="105911"/>
                  <a:pt x="2837041" y="105911"/>
                </a:cubicBezTo>
                <a:cubicBezTo>
                  <a:pt x="2838624" y="105911"/>
                  <a:pt x="2841790" y="105911"/>
                  <a:pt x="2844956" y="105911"/>
                </a:cubicBezTo>
                <a:cubicBezTo>
                  <a:pt x="2844956" y="105911"/>
                  <a:pt x="2844956" y="105911"/>
                  <a:pt x="2844956" y="107492"/>
                </a:cubicBezTo>
                <a:cubicBezTo>
                  <a:pt x="2844956" y="109073"/>
                  <a:pt x="2843373" y="109073"/>
                  <a:pt x="2843373" y="112235"/>
                </a:cubicBezTo>
                <a:cubicBezTo>
                  <a:pt x="2849705" y="113815"/>
                  <a:pt x="2851288" y="113815"/>
                  <a:pt x="2856037" y="112235"/>
                </a:cubicBezTo>
                <a:cubicBezTo>
                  <a:pt x="2856037" y="113815"/>
                  <a:pt x="2857620" y="113815"/>
                  <a:pt x="2857620" y="115396"/>
                </a:cubicBezTo>
                <a:cubicBezTo>
                  <a:pt x="2857620" y="116977"/>
                  <a:pt x="2851288" y="116977"/>
                  <a:pt x="2852871" y="118557"/>
                </a:cubicBezTo>
                <a:cubicBezTo>
                  <a:pt x="2856037" y="118557"/>
                  <a:pt x="2859202" y="116977"/>
                  <a:pt x="2862368" y="115396"/>
                </a:cubicBezTo>
                <a:cubicBezTo>
                  <a:pt x="2862368" y="120138"/>
                  <a:pt x="2860785" y="128042"/>
                  <a:pt x="2867117" y="124880"/>
                </a:cubicBezTo>
                <a:cubicBezTo>
                  <a:pt x="2867117" y="124880"/>
                  <a:pt x="2867117" y="124880"/>
                  <a:pt x="2867117" y="115396"/>
                </a:cubicBezTo>
                <a:cubicBezTo>
                  <a:pt x="2868700" y="116977"/>
                  <a:pt x="2868700" y="116977"/>
                  <a:pt x="2868700" y="118557"/>
                </a:cubicBezTo>
                <a:cubicBezTo>
                  <a:pt x="2870283" y="115396"/>
                  <a:pt x="2873449" y="113815"/>
                  <a:pt x="2876615" y="112235"/>
                </a:cubicBezTo>
                <a:cubicBezTo>
                  <a:pt x="2879781" y="113815"/>
                  <a:pt x="2878198" y="115396"/>
                  <a:pt x="2879781" y="118557"/>
                </a:cubicBezTo>
                <a:cubicBezTo>
                  <a:pt x="2882947" y="115396"/>
                  <a:pt x="2879781" y="109073"/>
                  <a:pt x="2886113" y="110653"/>
                </a:cubicBezTo>
                <a:cubicBezTo>
                  <a:pt x="2882947" y="105911"/>
                  <a:pt x="2890862" y="99588"/>
                  <a:pt x="2894028" y="102750"/>
                </a:cubicBezTo>
                <a:cubicBezTo>
                  <a:pt x="2892445" y="105911"/>
                  <a:pt x="2892445" y="110653"/>
                  <a:pt x="2897194" y="110653"/>
                </a:cubicBezTo>
                <a:cubicBezTo>
                  <a:pt x="2895611" y="105911"/>
                  <a:pt x="2898777" y="104331"/>
                  <a:pt x="2900360" y="102750"/>
                </a:cubicBezTo>
                <a:cubicBezTo>
                  <a:pt x="2901943" y="102750"/>
                  <a:pt x="2903526" y="101169"/>
                  <a:pt x="2903526" y="99588"/>
                </a:cubicBezTo>
                <a:cubicBezTo>
                  <a:pt x="2894028" y="93265"/>
                  <a:pt x="2900360" y="85362"/>
                  <a:pt x="2906691" y="77458"/>
                </a:cubicBezTo>
                <a:cubicBezTo>
                  <a:pt x="2903526" y="77458"/>
                  <a:pt x="2900360" y="75877"/>
                  <a:pt x="2898777" y="74296"/>
                </a:cubicBezTo>
                <a:cubicBezTo>
                  <a:pt x="2900360" y="72715"/>
                  <a:pt x="2901943" y="69554"/>
                  <a:pt x="2905108" y="66393"/>
                </a:cubicBezTo>
                <a:cubicBezTo>
                  <a:pt x="2906691" y="72715"/>
                  <a:pt x="2911440" y="67973"/>
                  <a:pt x="2913023" y="69554"/>
                </a:cubicBezTo>
                <a:cubicBezTo>
                  <a:pt x="2916189" y="66393"/>
                  <a:pt x="2909857" y="66393"/>
                  <a:pt x="2913023" y="64811"/>
                </a:cubicBezTo>
                <a:cubicBezTo>
                  <a:pt x="2914606" y="61650"/>
                  <a:pt x="2916189" y="66393"/>
                  <a:pt x="2917772" y="64811"/>
                </a:cubicBezTo>
                <a:cubicBezTo>
                  <a:pt x="2917772" y="63231"/>
                  <a:pt x="2917772" y="63231"/>
                  <a:pt x="2916189" y="61650"/>
                </a:cubicBezTo>
                <a:cubicBezTo>
                  <a:pt x="2917772" y="61650"/>
                  <a:pt x="2920938" y="61650"/>
                  <a:pt x="2920938" y="64811"/>
                </a:cubicBezTo>
                <a:cubicBezTo>
                  <a:pt x="2913023" y="71135"/>
                  <a:pt x="2919355" y="79038"/>
                  <a:pt x="2924104" y="86942"/>
                </a:cubicBezTo>
                <a:cubicBezTo>
                  <a:pt x="2924104" y="83780"/>
                  <a:pt x="2924104" y="80619"/>
                  <a:pt x="2927270" y="80619"/>
                </a:cubicBezTo>
                <a:cubicBezTo>
                  <a:pt x="2930436" y="80619"/>
                  <a:pt x="2930436" y="83780"/>
                  <a:pt x="2935184" y="83780"/>
                </a:cubicBezTo>
                <a:cubicBezTo>
                  <a:pt x="2939933" y="72715"/>
                  <a:pt x="2951014" y="80619"/>
                  <a:pt x="2954180" y="80619"/>
                </a:cubicBezTo>
                <a:cubicBezTo>
                  <a:pt x="2955763" y="80619"/>
                  <a:pt x="2957346" y="72715"/>
                  <a:pt x="2963678" y="75877"/>
                </a:cubicBezTo>
                <a:cubicBezTo>
                  <a:pt x="2962095" y="75877"/>
                  <a:pt x="2962095" y="75877"/>
                  <a:pt x="2962095" y="77458"/>
                </a:cubicBezTo>
                <a:cubicBezTo>
                  <a:pt x="2962095" y="77458"/>
                  <a:pt x="2962095" y="77458"/>
                  <a:pt x="2963678" y="77458"/>
                </a:cubicBezTo>
                <a:cubicBezTo>
                  <a:pt x="2963678" y="82200"/>
                  <a:pt x="2962095" y="85362"/>
                  <a:pt x="2957346" y="86942"/>
                </a:cubicBezTo>
                <a:cubicBezTo>
                  <a:pt x="2954180" y="85362"/>
                  <a:pt x="2951014" y="85362"/>
                  <a:pt x="2947848" y="85362"/>
                </a:cubicBezTo>
                <a:cubicBezTo>
                  <a:pt x="2947848" y="83780"/>
                  <a:pt x="2947848" y="83780"/>
                  <a:pt x="2947848" y="83780"/>
                </a:cubicBezTo>
                <a:cubicBezTo>
                  <a:pt x="2946265" y="83780"/>
                  <a:pt x="2946265" y="83780"/>
                  <a:pt x="2946265" y="85362"/>
                </a:cubicBezTo>
                <a:cubicBezTo>
                  <a:pt x="2944682" y="85362"/>
                  <a:pt x="2944682" y="85362"/>
                  <a:pt x="2943099" y="85362"/>
                </a:cubicBezTo>
                <a:cubicBezTo>
                  <a:pt x="2943099" y="85362"/>
                  <a:pt x="2943099" y="85362"/>
                  <a:pt x="2943099" y="83780"/>
                </a:cubicBezTo>
                <a:cubicBezTo>
                  <a:pt x="2943099" y="85362"/>
                  <a:pt x="2943099" y="85362"/>
                  <a:pt x="2941516" y="85362"/>
                </a:cubicBezTo>
                <a:cubicBezTo>
                  <a:pt x="2938350" y="86942"/>
                  <a:pt x="2933601" y="88523"/>
                  <a:pt x="2932018" y="91684"/>
                </a:cubicBezTo>
                <a:cubicBezTo>
                  <a:pt x="2946265" y="99588"/>
                  <a:pt x="2952597" y="86942"/>
                  <a:pt x="2963678" y="86942"/>
                </a:cubicBezTo>
                <a:cubicBezTo>
                  <a:pt x="2963678" y="86942"/>
                  <a:pt x="2966844" y="94846"/>
                  <a:pt x="2971593" y="91684"/>
                </a:cubicBezTo>
                <a:cubicBezTo>
                  <a:pt x="2973176" y="88523"/>
                  <a:pt x="2974759" y="83780"/>
                  <a:pt x="2982673" y="83780"/>
                </a:cubicBezTo>
                <a:cubicBezTo>
                  <a:pt x="2984256" y="86942"/>
                  <a:pt x="2993754" y="83780"/>
                  <a:pt x="2993754" y="88523"/>
                </a:cubicBezTo>
                <a:cubicBezTo>
                  <a:pt x="2990588" y="90104"/>
                  <a:pt x="2996920" y="104331"/>
                  <a:pt x="2998503" y="109073"/>
                </a:cubicBezTo>
                <a:cubicBezTo>
                  <a:pt x="2998503" y="96427"/>
                  <a:pt x="3003251" y="91684"/>
                  <a:pt x="3012749" y="98008"/>
                </a:cubicBezTo>
                <a:cubicBezTo>
                  <a:pt x="3003251" y="83780"/>
                  <a:pt x="3031745" y="77458"/>
                  <a:pt x="3012749" y="72715"/>
                </a:cubicBezTo>
                <a:cubicBezTo>
                  <a:pt x="3017498" y="72715"/>
                  <a:pt x="3019081" y="71135"/>
                  <a:pt x="3022247" y="69554"/>
                </a:cubicBezTo>
                <a:cubicBezTo>
                  <a:pt x="3028579" y="79038"/>
                  <a:pt x="3039659" y="67973"/>
                  <a:pt x="3044409" y="77458"/>
                </a:cubicBezTo>
                <a:cubicBezTo>
                  <a:pt x="3033328" y="77458"/>
                  <a:pt x="3028579" y="85362"/>
                  <a:pt x="3026996" y="91684"/>
                </a:cubicBezTo>
                <a:cubicBezTo>
                  <a:pt x="3023830" y="93265"/>
                  <a:pt x="3017498" y="90104"/>
                  <a:pt x="3015915" y="94846"/>
                </a:cubicBezTo>
                <a:cubicBezTo>
                  <a:pt x="3019081" y="93265"/>
                  <a:pt x="3023830" y="94846"/>
                  <a:pt x="3026996" y="93265"/>
                </a:cubicBezTo>
                <a:cubicBezTo>
                  <a:pt x="3026996" y="99588"/>
                  <a:pt x="3026996" y="104331"/>
                  <a:pt x="3030162" y="105911"/>
                </a:cubicBezTo>
                <a:cubicBezTo>
                  <a:pt x="3034911" y="99588"/>
                  <a:pt x="3041242" y="104331"/>
                  <a:pt x="3045992" y="105911"/>
                </a:cubicBezTo>
                <a:cubicBezTo>
                  <a:pt x="3045992" y="107492"/>
                  <a:pt x="3047574" y="109073"/>
                  <a:pt x="3050740" y="110653"/>
                </a:cubicBezTo>
                <a:cubicBezTo>
                  <a:pt x="3049157" y="110653"/>
                  <a:pt x="3049157" y="112235"/>
                  <a:pt x="3049157" y="113815"/>
                </a:cubicBezTo>
                <a:cubicBezTo>
                  <a:pt x="3055489" y="109073"/>
                  <a:pt x="3058655" y="115396"/>
                  <a:pt x="3061821" y="120138"/>
                </a:cubicBezTo>
                <a:cubicBezTo>
                  <a:pt x="3061821" y="120138"/>
                  <a:pt x="3061821" y="120138"/>
                  <a:pt x="3063404" y="118557"/>
                </a:cubicBezTo>
                <a:cubicBezTo>
                  <a:pt x="3064987" y="118557"/>
                  <a:pt x="3066570" y="118557"/>
                  <a:pt x="3068153" y="116977"/>
                </a:cubicBezTo>
                <a:cubicBezTo>
                  <a:pt x="3071319" y="116977"/>
                  <a:pt x="3072902" y="118557"/>
                  <a:pt x="3076068" y="116977"/>
                </a:cubicBezTo>
                <a:cubicBezTo>
                  <a:pt x="3077651" y="113815"/>
                  <a:pt x="3080817" y="112235"/>
                  <a:pt x="3083982" y="112235"/>
                </a:cubicBezTo>
                <a:cubicBezTo>
                  <a:pt x="3085565" y="121719"/>
                  <a:pt x="3095063" y="113815"/>
                  <a:pt x="3096646" y="109073"/>
                </a:cubicBezTo>
                <a:cubicBezTo>
                  <a:pt x="3104561" y="109073"/>
                  <a:pt x="3106144" y="113815"/>
                  <a:pt x="3110892" y="109073"/>
                </a:cubicBezTo>
                <a:cubicBezTo>
                  <a:pt x="3110892" y="115396"/>
                  <a:pt x="3114058" y="116977"/>
                  <a:pt x="3118807" y="116977"/>
                </a:cubicBezTo>
                <a:cubicBezTo>
                  <a:pt x="3118807" y="110653"/>
                  <a:pt x="3128305" y="105911"/>
                  <a:pt x="3133054" y="116977"/>
                </a:cubicBezTo>
                <a:cubicBezTo>
                  <a:pt x="3134637" y="112235"/>
                  <a:pt x="3129888" y="110653"/>
                  <a:pt x="3131471" y="105911"/>
                </a:cubicBezTo>
                <a:cubicBezTo>
                  <a:pt x="3123556" y="105911"/>
                  <a:pt x="3117224" y="105911"/>
                  <a:pt x="3114058" y="109073"/>
                </a:cubicBezTo>
                <a:cubicBezTo>
                  <a:pt x="3114058" y="105911"/>
                  <a:pt x="3114058" y="101169"/>
                  <a:pt x="3110892" y="99588"/>
                </a:cubicBezTo>
                <a:cubicBezTo>
                  <a:pt x="3110892" y="105911"/>
                  <a:pt x="3102978" y="94846"/>
                  <a:pt x="3099812" y="94846"/>
                </a:cubicBezTo>
                <a:cubicBezTo>
                  <a:pt x="3099812" y="86942"/>
                  <a:pt x="3102978" y="80619"/>
                  <a:pt x="3107727" y="77458"/>
                </a:cubicBezTo>
                <a:cubicBezTo>
                  <a:pt x="3106144" y="80619"/>
                  <a:pt x="3101395" y="93265"/>
                  <a:pt x="3107727" y="94846"/>
                </a:cubicBezTo>
                <a:cubicBezTo>
                  <a:pt x="3104561" y="86942"/>
                  <a:pt x="3121973" y="83780"/>
                  <a:pt x="3114058" y="80619"/>
                </a:cubicBezTo>
                <a:cubicBezTo>
                  <a:pt x="3107727" y="86942"/>
                  <a:pt x="3121973" y="74296"/>
                  <a:pt x="3110892" y="72715"/>
                </a:cubicBezTo>
                <a:cubicBezTo>
                  <a:pt x="3115641" y="71135"/>
                  <a:pt x="3117224" y="67973"/>
                  <a:pt x="3118807" y="64811"/>
                </a:cubicBezTo>
                <a:cubicBezTo>
                  <a:pt x="3112475" y="67973"/>
                  <a:pt x="3099812" y="77458"/>
                  <a:pt x="3088731" y="71135"/>
                </a:cubicBezTo>
                <a:cubicBezTo>
                  <a:pt x="3088731" y="69554"/>
                  <a:pt x="3090314" y="69554"/>
                  <a:pt x="3088731" y="67973"/>
                </a:cubicBezTo>
                <a:cubicBezTo>
                  <a:pt x="3085565" y="69554"/>
                  <a:pt x="3080817" y="72715"/>
                  <a:pt x="3079234" y="66393"/>
                </a:cubicBezTo>
                <a:cubicBezTo>
                  <a:pt x="3074485" y="69554"/>
                  <a:pt x="3071319" y="66393"/>
                  <a:pt x="3068153" y="64811"/>
                </a:cubicBezTo>
                <a:cubicBezTo>
                  <a:pt x="3066570" y="60069"/>
                  <a:pt x="3066570" y="55327"/>
                  <a:pt x="3066570" y="50585"/>
                </a:cubicBezTo>
                <a:cubicBezTo>
                  <a:pt x="3072902" y="44262"/>
                  <a:pt x="3079234" y="47423"/>
                  <a:pt x="3085565" y="44262"/>
                </a:cubicBezTo>
                <a:cubicBezTo>
                  <a:pt x="3082400" y="25293"/>
                  <a:pt x="3072902" y="47423"/>
                  <a:pt x="3060238" y="44262"/>
                </a:cubicBezTo>
                <a:cubicBezTo>
                  <a:pt x="3063404" y="55327"/>
                  <a:pt x="3055489" y="55327"/>
                  <a:pt x="3055489" y="64811"/>
                </a:cubicBezTo>
                <a:cubicBezTo>
                  <a:pt x="3055489" y="64811"/>
                  <a:pt x="3055489" y="66393"/>
                  <a:pt x="3055489" y="67973"/>
                </a:cubicBezTo>
                <a:cubicBezTo>
                  <a:pt x="3053906" y="69554"/>
                  <a:pt x="3050740" y="71135"/>
                  <a:pt x="3049157" y="72715"/>
                </a:cubicBezTo>
                <a:cubicBezTo>
                  <a:pt x="3047574" y="67973"/>
                  <a:pt x="3049157" y="63231"/>
                  <a:pt x="3052323" y="58489"/>
                </a:cubicBezTo>
                <a:cubicBezTo>
                  <a:pt x="3044409" y="53746"/>
                  <a:pt x="3050740" y="52166"/>
                  <a:pt x="3047574" y="41100"/>
                </a:cubicBezTo>
                <a:cubicBezTo>
                  <a:pt x="3042826" y="42681"/>
                  <a:pt x="3036494" y="41100"/>
                  <a:pt x="3034911" y="44262"/>
                </a:cubicBezTo>
                <a:cubicBezTo>
                  <a:pt x="3038077" y="44262"/>
                  <a:pt x="3038077" y="45842"/>
                  <a:pt x="3036494" y="47423"/>
                </a:cubicBezTo>
                <a:cubicBezTo>
                  <a:pt x="3033328" y="45842"/>
                  <a:pt x="3031745" y="45842"/>
                  <a:pt x="3030162" y="44262"/>
                </a:cubicBezTo>
                <a:cubicBezTo>
                  <a:pt x="3030162" y="42681"/>
                  <a:pt x="3030162" y="39520"/>
                  <a:pt x="3033328" y="39520"/>
                </a:cubicBezTo>
                <a:cubicBezTo>
                  <a:pt x="3044409" y="37938"/>
                  <a:pt x="3047574" y="30035"/>
                  <a:pt x="3055489" y="25293"/>
                </a:cubicBezTo>
                <a:cubicBezTo>
                  <a:pt x="3061821" y="33196"/>
                  <a:pt x="3074485" y="20551"/>
                  <a:pt x="3080817" y="28454"/>
                </a:cubicBezTo>
                <a:cubicBezTo>
                  <a:pt x="3082400" y="15808"/>
                  <a:pt x="3088731" y="7904"/>
                  <a:pt x="308081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2505-912E-44E9-ACAF-FB03A45AFC8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843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CC1F67-2514-4F1E-AF43-4614223FB4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1364" y="668216"/>
            <a:ext cx="6359427" cy="5521570"/>
          </a:xfrm>
          <a:custGeom>
            <a:avLst/>
            <a:gdLst>
              <a:gd name="connsiteX0" fmla="*/ 6306034 w 6359427"/>
              <a:gd name="connsiteY0" fmla="*/ 5504950 h 5521570"/>
              <a:gd name="connsiteX1" fmla="*/ 6317048 w 6359427"/>
              <a:gd name="connsiteY1" fmla="*/ 5514015 h 5521570"/>
              <a:gd name="connsiteX2" fmla="*/ 6309181 w 6359427"/>
              <a:gd name="connsiteY2" fmla="*/ 5521570 h 5521570"/>
              <a:gd name="connsiteX3" fmla="*/ 6296593 w 6359427"/>
              <a:gd name="connsiteY3" fmla="*/ 5510994 h 5521570"/>
              <a:gd name="connsiteX4" fmla="*/ 6306034 w 6359427"/>
              <a:gd name="connsiteY4" fmla="*/ 5504950 h 5521570"/>
              <a:gd name="connsiteX5" fmla="*/ 3306829 w 6359427"/>
              <a:gd name="connsiteY5" fmla="*/ 5428242 h 5521570"/>
              <a:gd name="connsiteX6" fmla="*/ 3312673 w 6359427"/>
              <a:gd name="connsiteY6" fmla="*/ 5434493 h 5521570"/>
              <a:gd name="connsiteX7" fmla="*/ 3309751 w 6359427"/>
              <a:gd name="connsiteY7" fmla="*/ 5442306 h 5521570"/>
              <a:gd name="connsiteX8" fmla="*/ 3302445 w 6359427"/>
              <a:gd name="connsiteY8" fmla="*/ 5432930 h 5521570"/>
              <a:gd name="connsiteX9" fmla="*/ 3306829 w 6359427"/>
              <a:gd name="connsiteY9" fmla="*/ 5428242 h 5521570"/>
              <a:gd name="connsiteX10" fmla="*/ 2416262 w 6359427"/>
              <a:gd name="connsiteY10" fmla="*/ 5391364 h 5521570"/>
              <a:gd name="connsiteX11" fmla="*/ 2423719 w 6359427"/>
              <a:gd name="connsiteY11" fmla="*/ 5402035 h 5521570"/>
              <a:gd name="connsiteX12" fmla="*/ 2390905 w 6359427"/>
              <a:gd name="connsiteY12" fmla="*/ 5414229 h 5521570"/>
              <a:gd name="connsiteX13" fmla="*/ 2416262 w 6359427"/>
              <a:gd name="connsiteY13" fmla="*/ 5391364 h 5521570"/>
              <a:gd name="connsiteX14" fmla="*/ 3340187 w 6359427"/>
              <a:gd name="connsiteY14" fmla="*/ 5350999 h 5521570"/>
              <a:gd name="connsiteX15" fmla="*/ 3341864 w 6359427"/>
              <a:gd name="connsiteY15" fmla="*/ 5355463 h 5521570"/>
              <a:gd name="connsiteX16" fmla="*/ 3332916 w 6359427"/>
              <a:gd name="connsiteY16" fmla="*/ 5369434 h 5521570"/>
              <a:gd name="connsiteX17" fmla="*/ 3326949 w 6359427"/>
              <a:gd name="connsiteY17" fmla="*/ 5360120 h 5521570"/>
              <a:gd name="connsiteX18" fmla="*/ 3337390 w 6359427"/>
              <a:gd name="connsiteY18" fmla="*/ 5352357 h 5521570"/>
              <a:gd name="connsiteX19" fmla="*/ 3340187 w 6359427"/>
              <a:gd name="connsiteY19" fmla="*/ 5350999 h 5521570"/>
              <a:gd name="connsiteX20" fmla="*/ 5993599 w 6359427"/>
              <a:gd name="connsiteY20" fmla="*/ 5331815 h 5521570"/>
              <a:gd name="connsiteX21" fmla="*/ 6023889 w 6359427"/>
              <a:gd name="connsiteY21" fmla="*/ 5340955 h 5521570"/>
              <a:gd name="connsiteX22" fmla="*/ 6075382 w 6359427"/>
              <a:gd name="connsiteY22" fmla="*/ 5371419 h 5521570"/>
              <a:gd name="connsiteX23" fmla="*/ 6092041 w 6359427"/>
              <a:gd name="connsiteY23" fmla="*/ 5394269 h 5521570"/>
              <a:gd name="connsiteX24" fmla="*/ 6055693 w 6359427"/>
              <a:gd name="connsiteY24" fmla="*/ 5385129 h 5521570"/>
              <a:gd name="connsiteX25" fmla="*/ 6017831 w 6359427"/>
              <a:gd name="connsiteY25" fmla="*/ 5359234 h 5521570"/>
              <a:gd name="connsiteX26" fmla="*/ 5993599 w 6359427"/>
              <a:gd name="connsiteY26" fmla="*/ 5331815 h 5521570"/>
              <a:gd name="connsiteX27" fmla="*/ 2287884 w 6359427"/>
              <a:gd name="connsiteY27" fmla="*/ 5327245 h 5521570"/>
              <a:gd name="connsiteX28" fmla="*/ 2287884 w 6359427"/>
              <a:gd name="connsiteY28" fmla="*/ 5333348 h 5521570"/>
              <a:gd name="connsiteX29" fmla="*/ 2289411 w 6359427"/>
              <a:gd name="connsiteY29" fmla="*/ 5337927 h 5521570"/>
              <a:gd name="connsiteX30" fmla="*/ 2277194 w 6359427"/>
              <a:gd name="connsiteY30" fmla="*/ 5362341 h 5521570"/>
              <a:gd name="connsiteX31" fmla="*/ 2237490 w 6359427"/>
              <a:gd name="connsiteY31" fmla="*/ 5351660 h 5521570"/>
              <a:gd name="connsiteX32" fmla="*/ 2287884 w 6359427"/>
              <a:gd name="connsiteY32" fmla="*/ 5327245 h 5521570"/>
              <a:gd name="connsiteX33" fmla="*/ 3387570 w 6359427"/>
              <a:gd name="connsiteY33" fmla="*/ 5296257 h 5521570"/>
              <a:gd name="connsiteX34" fmla="*/ 3408948 w 6359427"/>
              <a:gd name="connsiteY34" fmla="*/ 5332785 h 5521570"/>
              <a:gd name="connsiteX35" fmla="*/ 3419638 w 6359427"/>
              <a:gd name="connsiteY35" fmla="*/ 5352571 h 5521570"/>
              <a:gd name="connsiteX36" fmla="*/ 3412003 w 6359427"/>
              <a:gd name="connsiteY36" fmla="*/ 5352571 h 5521570"/>
              <a:gd name="connsiteX37" fmla="*/ 3424219 w 6359427"/>
              <a:gd name="connsiteY37" fmla="*/ 5366268 h 5521570"/>
              <a:gd name="connsiteX38" fmla="*/ 3477665 w 6359427"/>
              <a:gd name="connsiteY38" fmla="*/ 5392141 h 5521570"/>
              <a:gd name="connsiteX39" fmla="*/ 3447125 w 6359427"/>
              <a:gd name="connsiteY39" fmla="*/ 5442367 h 5521570"/>
              <a:gd name="connsiteX40" fmla="*/ 3444070 w 6359427"/>
              <a:gd name="connsiteY40" fmla="*/ 5446932 h 5521570"/>
              <a:gd name="connsiteX41" fmla="*/ 3439490 w 6359427"/>
              <a:gd name="connsiteY41" fmla="*/ 5448455 h 5521570"/>
              <a:gd name="connsiteX42" fmla="*/ 3450179 w 6359427"/>
              <a:gd name="connsiteY42" fmla="*/ 5463674 h 5521570"/>
              <a:gd name="connsiteX43" fmla="*/ 3456287 w 6359427"/>
              <a:gd name="connsiteY43" fmla="*/ 5475850 h 5521570"/>
              <a:gd name="connsiteX44" fmla="*/ 3456287 w 6359427"/>
              <a:gd name="connsiteY44" fmla="*/ 5481938 h 5521570"/>
              <a:gd name="connsiteX45" fmla="*/ 3450179 w 6359427"/>
              <a:gd name="connsiteY45" fmla="*/ 5481938 h 5521570"/>
              <a:gd name="connsiteX46" fmla="*/ 3416584 w 6359427"/>
              <a:gd name="connsiteY46" fmla="*/ 5489548 h 5521570"/>
              <a:gd name="connsiteX47" fmla="*/ 3402841 w 6359427"/>
              <a:gd name="connsiteY47" fmla="*/ 5495636 h 5521570"/>
              <a:gd name="connsiteX48" fmla="*/ 3405895 w 6359427"/>
              <a:gd name="connsiteY48" fmla="*/ 5513900 h 5521570"/>
              <a:gd name="connsiteX49" fmla="*/ 3317325 w 6359427"/>
              <a:gd name="connsiteY49" fmla="*/ 5513900 h 5521570"/>
              <a:gd name="connsiteX50" fmla="*/ 3273041 w 6359427"/>
              <a:gd name="connsiteY50" fmla="*/ 5488026 h 5521570"/>
              <a:gd name="connsiteX51" fmla="*/ 3343286 w 6359427"/>
              <a:gd name="connsiteY51" fmla="*/ 5472806 h 5521570"/>
              <a:gd name="connsiteX52" fmla="*/ 3413530 w 6359427"/>
              <a:gd name="connsiteY52" fmla="*/ 5451499 h 5521570"/>
              <a:gd name="connsiteX53" fmla="*/ 3405895 w 6359427"/>
              <a:gd name="connsiteY53" fmla="*/ 5439323 h 5521570"/>
              <a:gd name="connsiteX54" fmla="*/ 3361610 w 6359427"/>
              <a:gd name="connsiteY54" fmla="*/ 5427147 h 5521570"/>
              <a:gd name="connsiteX55" fmla="*/ 3349394 w 6359427"/>
              <a:gd name="connsiteY55" fmla="*/ 5439323 h 5521570"/>
              <a:gd name="connsiteX56" fmla="*/ 3334123 w 6359427"/>
              <a:gd name="connsiteY56" fmla="*/ 5410405 h 5521570"/>
              <a:gd name="connsiteX57" fmla="*/ 3384515 w 6359427"/>
              <a:gd name="connsiteY57" fmla="*/ 5354092 h 5521570"/>
              <a:gd name="connsiteX58" fmla="*/ 3387570 w 6359427"/>
              <a:gd name="connsiteY58" fmla="*/ 5340394 h 5521570"/>
              <a:gd name="connsiteX59" fmla="*/ 3387570 w 6359427"/>
              <a:gd name="connsiteY59" fmla="*/ 5296257 h 5521570"/>
              <a:gd name="connsiteX60" fmla="*/ 3337272 w 6359427"/>
              <a:gd name="connsiteY60" fmla="*/ 5268436 h 5521570"/>
              <a:gd name="connsiteX61" fmla="*/ 3349617 w 6359427"/>
              <a:gd name="connsiteY61" fmla="*/ 5277523 h 5521570"/>
              <a:gd name="connsiteX62" fmla="*/ 3355789 w 6359427"/>
              <a:gd name="connsiteY62" fmla="*/ 5289638 h 5521570"/>
              <a:gd name="connsiteX63" fmla="*/ 3358875 w 6359427"/>
              <a:gd name="connsiteY63" fmla="*/ 5356276 h 5521570"/>
              <a:gd name="connsiteX64" fmla="*/ 3343445 w 6359427"/>
              <a:gd name="connsiteY64" fmla="*/ 5351732 h 5521570"/>
              <a:gd name="connsiteX65" fmla="*/ 3331100 w 6359427"/>
              <a:gd name="connsiteY65" fmla="*/ 5282067 h 5521570"/>
              <a:gd name="connsiteX66" fmla="*/ 3337272 w 6359427"/>
              <a:gd name="connsiteY66" fmla="*/ 5268436 h 5521570"/>
              <a:gd name="connsiteX67" fmla="*/ 6303761 w 6359427"/>
              <a:gd name="connsiteY67" fmla="*/ 5224447 h 5521570"/>
              <a:gd name="connsiteX68" fmla="*/ 6309477 w 6359427"/>
              <a:gd name="connsiteY68" fmla="*/ 5228235 h 5521570"/>
              <a:gd name="connsiteX69" fmla="*/ 6317098 w 6359427"/>
              <a:gd name="connsiteY69" fmla="*/ 5261569 h 5521570"/>
              <a:gd name="connsiteX70" fmla="*/ 6295758 w 6359427"/>
              <a:gd name="connsiteY70" fmla="*/ 5225205 h 5521570"/>
              <a:gd name="connsiteX71" fmla="*/ 6303761 w 6359427"/>
              <a:gd name="connsiteY71" fmla="*/ 5224447 h 5521570"/>
              <a:gd name="connsiteX72" fmla="*/ 3515948 w 6359427"/>
              <a:gd name="connsiteY72" fmla="*/ 5134357 h 5521570"/>
              <a:gd name="connsiteX73" fmla="*/ 3490379 w 6359427"/>
              <a:gd name="connsiteY73" fmla="*/ 5140111 h 5521570"/>
              <a:gd name="connsiteX74" fmla="*/ 3515948 w 6359427"/>
              <a:gd name="connsiteY74" fmla="*/ 5134357 h 5521570"/>
              <a:gd name="connsiteX75" fmla="*/ 2344811 w 6359427"/>
              <a:gd name="connsiteY75" fmla="*/ 5124411 h 5521570"/>
              <a:gd name="connsiteX76" fmla="*/ 2350314 w 6359427"/>
              <a:gd name="connsiteY76" fmla="*/ 5125749 h 5521570"/>
              <a:gd name="connsiteX77" fmla="*/ 2354869 w 6359427"/>
              <a:gd name="connsiteY77" fmla="*/ 5136446 h 5521570"/>
              <a:gd name="connsiteX78" fmla="*/ 2312360 w 6359427"/>
              <a:gd name="connsiteY78" fmla="*/ 5255651 h 5521570"/>
              <a:gd name="connsiteX79" fmla="*/ 2312360 w 6359427"/>
              <a:gd name="connsiteY79" fmla="*/ 5165483 h 5521570"/>
              <a:gd name="connsiteX80" fmla="*/ 2319951 w 6359427"/>
              <a:gd name="connsiteY80" fmla="*/ 5139503 h 5521570"/>
              <a:gd name="connsiteX81" fmla="*/ 2338168 w 6359427"/>
              <a:gd name="connsiteY81" fmla="*/ 5128805 h 5521570"/>
              <a:gd name="connsiteX82" fmla="*/ 2344811 w 6359427"/>
              <a:gd name="connsiteY82" fmla="*/ 5124411 h 5521570"/>
              <a:gd name="connsiteX83" fmla="*/ 4834977 w 6359427"/>
              <a:gd name="connsiteY83" fmla="*/ 5088262 h 5521570"/>
              <a:gd name="connsiteX84" fmla="*/ 4856934 w 6359427"/>
              <a:gd name="connsiteY84" fmla="*/ 5103101 h 5521570"/>
              <a:gd name="connsiteX85" fmla="*/ 4864572 w 6359427"/>
              <a:gd name="connsiteY85" fmla="*/ 5116976 h 5521570"/>
              <a:gd name="connsiteX86" fmla="*/ 4872209 w 6359427"/>
              <a:gd name="connsiteY86" fmla="*/ 5167851 h 5521570"/>
              <a:gd name="connsiteX87" fmla="*/ 4811109 w 6359427"/>
              <a:gd name="connsiteY87" fmla="*/ 5174017 h 5521570"/>
              <a:gd name="connsiteX88" fmla="*/ 4786669 w 6359427"/>
              <a:gd name="connsiteY88" fmla="*/ 5160142 h 5521570"/>
              <a:gd name="connsiteX89" fmla="*/ 4772921 w 6359427"/>
              <a:gd name="connsiteY89" fmla="*/ 5116976 h 5521570"/>
              <a:gd name="connsiteX90" fmla="*/ 4794307 w 6359427"/>
              <a:gd name="connsiteY90" fmla="*/ 5092309 h 5521570"/>
              <a:gd name="connsiteX91" fmla="*/ 4809581 w 6359427"/>
              <a:gd name="connsiteY91" fmla="*/ 5090768 h 5521570"/>
              <a:gd name="connsiteX92" fmla="*/ 4834977 w 6359427"/>
              <a:gd name="connsiteY92" fmla="*/ 5088262 h 5521570"/>
              <a:gd name="connsiteX93" fmla="*/ 4156233 w 6359427"/>
              <a:gd name="connsiteY93" fmla="*/ 5080502 h 5521570"/>
              <a:gd name="connsiteX94" fmla="*/ 4159291 w 6359427"/>
              <a:gd name="connsiteY94" fmla="*/ 5109651 h 5521570"/>
              <a:gd name="connsiteX95" fmla="*/ 4095089 w 6359427"/>
              <a:gd name="connsiteY95" fmla="*/ 5134197 h 5521570"/>
              <a:gd name="connsiteX96" fmla="*/ 4156233 w 6359427"/>
              <a:gd name="connsiteY96" fmla="*/ 5080502 h 5521570"/>
              <a:gd name="connsiteX97" fmla="*/ 2101509 w 6359427"/>
              <a:gd name="connsiteY97" fmla="*/ 5047262 h 5521570"/>
              <a:gd name="connsiteX98" fmla="*/ 2103020 w 6359427"/>
              <a:gd name="connsiteY98" fmla="*/ 5051577 h 5521570"/>
              <a:gd name="connsiteX99" fmla="*/ 2087911 w 6359427"/>
              <a:gd name="connsiteY99" fmla="*/ 5057330 h 5521570"/>
              <a:gd name="connsiteX100" fmla="*/ 2101509 w 6359427"/>
              <a:gd name="connsiteY100" fmla="*/ 5047262 h 5521570"/>
              <a:gd name="connsiteX101" fmla="*/ 1850260 w 6359427"/>
              <a:gd name="connsiteY101" fmla="*/ 5025529 h 5521570"/>
              <a:gd name="connsiteX102" fmla="*/ 1856510 w 6359427"/>
              <a:gd name="connsiteY102" fmla="*/ 5034734 h 5521570"/>
              <a:gd name="connsiteX103" fmla="*/ 1847135 w 6359427"/>
              <a:gd name="connsiteY103" fmla="*/ 5039336 h 5521570"/>
              <a:gd name="connsiteX104" fmla="*/ 1842447 w 6359427"/>
              <a:gd name="connsiteY104" fmla="*/ 5033199 h 5521570"/>
              <a:gd name="connsiteX105" fmla="*/ 1850260 w 6359427"/>
              <a:gd name="connsiteY105" fmla="*/ 5025529 h 5521570"/>
              <a:gd name="connsiteX106" fmla="*/ 1592686 w 6359427"/>
              <a:gd name="connsiteY106" fmla="*/ 4995091 h 5521570"/>
              <a:gd name="connsiteX107" fmla="*/ 1598795 w 6359427"/>
              <a:gd name="connsiteY107" fmla="*/ 5016432 h 5521570"/>
              <a:gd name="connsiteX108" fmla="*/ 1592686 w 6359427"/>
              <a:gd name="connsiteY108" fmla="*/ 5053015 h 5521570"/>
              <a:gd name="connsiteX109" fmla="*/ 1566727 w 6359427"/>
              <a:gd name="connsiteY109" fmla="*/ 5071307 h 5521570"/>
              <a:gd name="connsiteX110" fmla="*/ 1560618 w 6359427"/>
              <a:gd name="connsiteY110" fmla="*/ 5040821 h 5521570"/>
              <a:gd name="connsiteX111" fmla="*/ 1566727 w 6359427"/>
              <a:gd name="connsiteY111" fmla="*/ 5040821 h 5521570"/>
              <a:gd name="connsiteX112" fmla="*/ 1580470 w 6359427"/>
              <a:gd name="connsiteY112" fmla="*/ 5010335 h 5521570"/>
              <a:gd name="connsiteX113" fmla="*/ 1592686 w 6359427"/>
              <a:gd name="connsiteY113" fmla="*/ 4995091 h 5521570"/>
              <a:gd name="connsiteX114" fmla="*/ 1372295 w 6359427"/>
              <a:gd name="connsiteY114" fmla="*/ 4986136 h 5521570"/>
              <a:gd name="connsiteX115" fmla="*/ 1372295 w 6359427"/>
              <a:gd name="connsiteY115" fmla="*/ 5008909 h 5521570"/>
              <a:gd name="connsiteX116" fmla="*/ 1354076 w 6359427"/>
              <a:gd name="connsiteY116" fmla="*/ 4996764 h 5521570"/>
              <a:gd name="connsiteX117" fmla="*/ 1372295 w 6359427"/>
              <a:gd name="connsiteY117" fmla="*/ 4986136 h 5521570"/>
              <a:gd name="connsiteX118" fmla="*/ 4772779 w 6359427"/>
              <a:gd name="connsiteY118" fmla="*/ 4934507 h 5521570"/>
              <a:gd name="connsiteX119" fmla="*/ 4780769 w 6359427"/>
              <a:gd name="connsiteY119" fmla="*/ 4936813 h 5521570"/>
              <a:gd name="connsiteX120" fmla="*/ 4786857 w 6359427"/>
              <a:gd name="connsiteY120" fmla="*/ 4962949 h 5521570"/>
              <a:gd name="connsiteX121" fmla="*/ 4783813 w 6359427"/>
              <a:gd name="connsiteY121" fmla="*/ 5053655 h 5521570"/>
              <a:gd name="connsiteX122" fmla="*/ 4776203 w 6359427"/>
              <a:gd name="connsiteY122" fmla="*/ 5002921 h 5521570"/>
              <a:gd name="connsiteX123" fmla="*/ 4771637 w 6359427"/>
              <a:gd name="connsiteY123" fmla="*/ 4941425 h 5521570"/>
              <a:gd name="connsiteX124" fmla="*/ 4772779 w 6359427"/>
              <a:gd name="connsiteY124" fmla="*/ 4934507 h 5521570"/>
              <a:gd name="connsiteX125" fmla="*/ 4795400 w 6359427"/>
              <a:gd name="connsiteY125" fmla="*/ 4924530 h 5521570"/>
              <a:gd name="connsiteX126" fmla="*/ 4809463 w 6359427"/>
              <a:gd name="connsiteY126" fmla="*/ 4978225 h 5521570"/>
              <a:gd name="connsiteX127" fmla="*/ 4795400 w 6359427"/>
              <a:gd name="connsiteY127" fmla="*/ 4959816 h 5521570"/>
              <a:gd name="connsiteX128" fmla="*/ 4795400 w 6359427"/>
              <a:gd name="connsiteY128" fmla="*/ 4924530 h 5521570"/>
              <a:gd name="connsiteX129" fmla="*/ 4777482 w 6359427"/>
              <a:gd name="connsiteY129" fmla="*/ 4867000 h 5521570"/>
              <a:gd name="connsiteX130" fmla="*/ 4777482 w 6359427"/>
              <a:gd name="connsiteY130" fmla="*/ 4923252 h 5521570"/>
              <a:gd name="connsiteX131" fmla="*/ 4777482 w 6359427"/>
              <a:gd name="connsiteY131" fmla="*/ 4867000 h 5521570"/>
              <a:gd name="connsiteX132" fmla="*/ 4760674 w 6359427"/>
              <a:gd name="connsiteY132" fmla="*/ 4818419 h 5521570"/>
              <a:gd name="connsiteX133" fmla="*/ 4765395 w 6359427"/>
              <a:gd name="connsiteY133" fmla="*/ 4891291 h 5521570"/>
              <a:gd name="connsiteX134" fmla="*/ 4752807 w 6359427"/>
              <a:gd name="connsiteY134" fmla="*/ 4842710 h 5521570"/>
              <a:gd name="connsiteX135" fmla="*/ 4760674 w 6359427"/>
              <a:gd name="connsiteY135" fmla="*/ 4818419 h 5521570"/>
              <a:gd name="connsiteX136" fmla="*/ 5368433 w 6359427"/>
              <a:gd name="connsiteY136" fmla="*/ 4774951 h 5521570"/>
              <a:gd name="connsiteX137" fmla="*/ 5400162 w 6359427"/>
              <a:gd name="connsiteY137" fmla="*/ 4790932 h 5521570"/>
              <a:gd name="connsiteX138" fmla="*/ 5394118 w 6359427"/>
              <a:gd name="connsiteY138" fmla="*/ 4798922 h 5521570"/>
              <a:gd name="connsiteX139" fmla="*/ 5368433 w 6359427"/>
              <a:gd name="connsiteY139" fmla="*/ 4774951 h 5521570"/>
              <a:gd name="connsiteX140" fmla="*/ 4789803 w 6359427"/>
              <a:gd name="connsiteY140" fmla="*/ 4755774 h 5521570"/>
              <a:gd name="connsiteX141" fmla="*/ 4783667 w 6359427"/>
              <a:gd name="connsiteY141" fmla="*/ 4803055 h 5521570"/>
              <a:gd name="connsiteX142" fmla="*/ 4777530 w 6359427"/>
              <a:gd name="connsiteY142" fmla="*/ 4842709 h 5521570"/>
              <a:gd name="connsiteX143" fmla="*/ 4789803 w 6359427"/>
              <a:gd name="connsiteY143" fmla="*/ 4755774 h 5521570"/>
              <a:gd name="connsiteX144" fmla="*/ 5236493 w 6359427"/>
              <a:gd name="connsiteY144" fmla="*/ 4681432 h 5521570"/>
              <a:gd name="connsiteX145" fmla="*/ 5250572 w 6359427"/>
              <a:gd name="connsiteY145" fmla="*/ 4683925 h 5521570"/>
              <a:gd name="connsiteX146" fmla="*/ 5265791 w 6359427"/>
              <a:gd name="connsiteY146" fmla="*/ 4693130 h 5521570"/>
              <a:gd name="connsiteX147" fmla="*/ 5303841 w 6359427"/>
              <a:gd name="connsiteY147" fmla="*/ 4725347 h 5521570"/>
              <a:gd name="connsiteX148" fmla="*/ 5312972 w 6359427"/>
              <a:gd name="connsiteY148" fmla="*/ 4739154 h 5521570"/>
              <a:gd name="connsiteX149" fmla="*/ 5290143 w 6359427"/>
              <a:gd name="connsiteY149" fmla="*/ 4737620 h 5521570"/>
              <a:gd name="connsiteX150" fmla="*/ 5235352 w 6359427"/>
              <a:gd name="connsiteY150" fmla="*/ 4706937 h 5521570"/>
              <a:gd name="connsiteX151" fmla="*/ 5224698 w 6359427"/>
              <a:gd name="connsiteY151" fmla="*/ 4686993 h 5521570"/>
              <a:gd name="connsiteX152" fmla="*/ 5236493 w 6359427"/>
              <a:gd name="connsiteY152" fmla="*/ 4681432 h 5521570"/>
              <a:gd name="connsiteX153" fmla="*/ 5062790 w 6359427"/>
              <a:gd name="connsiteY153" fmla="*/ 4676509 h 5521570"/>
              <a:gd name="connsiteX154" fmla="*/ 5067448 w 6359427"/>
              <a:gd name="connsiteY154" fmla="*/ 4705914 h 5521570"/>
              <a:gd name="connsiteX155" fmla="*/ 5062790 w 6359427"/>
              <a:gd name="connsiteY155" fmla="*/ 4676509 h 5521570"/>
              <a:gd name="connsiteX156" fmla="*/ 1395704 w 6359427"/>
              <a:gd name="connsiteY156" fmla="*/ 4597534 h 5521570"/>
              <a:gd name="connsiteX157" fmla="*/ 1410329 w 6359427"/>
              <a:gd name="connsiteY157" fmla="*/ 4599919 h 5521570"/>
              <a:gd name="connsiteX158" fmla="*/ 1378368 w 6359427"/>
              <a:gd name="connsiteY158" fmla="*/ 4624093 h 5521570"/>
              <a:gd name="connsiteX159" fmla="*/ 1395704 w 6359427"/>
              <a:gd name="connsiteY159" fmla="*/ 4597534 h 5521570"/>
              <a:gd name="connsiteX160" fmla="*/ 6080155 w 6359427"/>
              <a:gd name="connsiteY160" fmla="*/ 4509450 h 5521570"/>
              <a:gd name="connsiteX161" fmla="*/ 6109939 w 6359427"/>
              <a:gd name="connsiteY161" fmla="*/ 4529689 h 5521570"/>
              <a:gd name="connsiteX162" fmla="*/ 6065193 w 6359427"/>
              <a:gd name="connsiteY162" fmla="*/ 4512666 h 5521570"/>
              <a:gd name="connsiteX163" fmla="*/ 6080155 w 6359427"/>
              <a:gd name="connsiteY163" fmla="*/ 4509450 h 5521570"/>
              <a:gd name="connsiteX164" fmla="*/ 1416721 w 6359427"/>
              <a:gd name="connsiteY164" fmla="*/ 4493690 h 5521570"/>
              <a:gd name="connsiteX165" fmla="*/ 1378368 w 6359427"/>
              <a:gd name="connsiteY165" fmla="*/ 4512868 h 5521570"/>
              <a:gd name="connsiteX166" fmla="*/ 1416721 w 6359427"/>
              <a:gd name="connsiteY166" fmla="*/ 4493690 h 5521570"/>
              <a:gd name="connsiteX167" fmla="*/ 6199314 w 6359427"/>
              <a:gd name="connsiteY167" fmla="*/ 4457894 h 5521570"/>
              <a:gd name="connsiteX168" fmla="*/ 6206869 w 6359427"/>
              <a:gd name="connsiteY168" fmla="*/ 4464030 h 5521570"/>
              <a:gd name="connsiteX169" fmla="*/ 6200825 w 6359427"/>
              <a:gd name="connsiteY169" fmla="*/ 4471701 h 5521570"/>
              <a:gd name="connsiteX170" fmla="*/ 6193270 w 6359427"/>
              <a:gd name="connsiteY170" fmla="*/ 4464030 h 5521570"/>
              <a:gd name="connsiteX171" fmla="*/ 6199314 w 6359427"/>
              <a:gd name="connsiteY171" fmla="*/ 4457894 h 5521570"/>
              <a:gd name="connsiteX172" fmla="*/ 805050 w 6359427"/>
              <a:gd name="connsiteY172" fmla="*/ 4432521 h 5521570"/>
              <a:gd name="connsiteX173" fmla="*/ 810732 w 6359427"/>
              <a:gd name="connsiteY173" fmla="*/ 4439897 h 5521570"/>
              <a:gd name="connsiteX174" fmla="*/ 803629 w 6359427"/>
              <a:gd name="connsiteY174" fmla="*/ 4448747 h 5521570"/>
              <a:gd name="connsiteX175" fmla="*/ 799369 w 6359427"/>
              <a:gd name="connsiteY175" fmla="*/ 4439897 h 5521570"/>
              <a:gd name="connsiteX176" fmla="*/ 805050 w 6359427"/>
              <a:gd name="connsiteY176" fmla="*/ 4432521 h 5521570"/>
              <a:gd name="connsiteX177" fmla="*/ 6044737 w 6359427"/>
              <a:gd name="connsiteY177" fmla="*/ 4409312 h 5521570"/>
              <a:gd name="connsiteX178" fmla="*/ 6064919 w 6359427"/>
              <a:gd name="connsiteY178" fmla="*/ 4420179 h 5521570"/>
              <a:gd name="connsiteX179" fmla="*/ 6052500 w 6359427"/>
              <a:gd name="connsiteY179" fmla="*/ 4420179 h 5521570"/>
              <a:gd name="connsiteX180" fmla="*/ 6044737 w 6359427"/>
              <a:gd name="connsiteY180" fmla="*/ 4409312 h 5521570"/>
              <a:gd name="connsiteX181" fmla="*/ 608266 w 6359427"/>
              <a:gd name="connsiteY181" fmla="*/ 4389136 h 5521570"/>
              <a:gd name="connsiteX182" fmla="*/ 618966 w 6359427"/>
              <a:gd name="connsiteY182" fmla="*/ 4396927 h 5521570"/>
              <a:gd name="connsiteX183" fmla="*/ 596036 w 6359427"/>
              <a:gd name="connsiteY183" fmla="*/ 4418741 h 5521570"/>
              <a:gd name="connsiteX184" fmla="*/ 554765 w 6359427"/>
              <a:gd name="connsiteY184" fmla="*/ 4429648 h 5521570"/>
              <a:gd name="connsiteX185" fmla="*/ 553236 w 6359427"/>
              <a:gd name="connsiteY185" fmla="*/ 4415624 h 5521570"/>
              <a:gd name="connsiteX186" fmla="*/ 608266 w 6359427"/>
              <a:gd name="connsiteY186" fmla="*/ 4389136 h 5521570"/>
              <a:gd name="connsiteX187" fmla="*/ 5585771 w 6359427"/>
              <a:gd name="connsiteY187" fmla="*/ 4342832 h 5521570"/>
              <a:gd name="connsiteX188" fmla="*/ 5634352 w 6359427"/>
              <a:gd name="connsiteY188" fmla="*/ 4361242 h 5521570"/>
              <a:gd name="connsiteX189" fmla="*/ 5585771 w 6359427"/>
              <a:gd name="connsiteY189" fmla="*/ 4342832 h 5521570"/>
              <a:gd name="connsiteX190" fmla="*/ 5343837 w 6359427"/>
              <a:gd name="connsiteY190" fmla="*/ 4338780 h 5521570"/>
              <a:gd name="connsiteX191" fmla="*/ 5371351 w 6359427"/>
              <a:gd name="connsiteY191" fmla="*/ 4369656 h 5521570"/>
              <a:gd name="connsiteX192" fmla="*/ 5382052 w 6359427"/>
              <a:gd name="connsiteY192" fmla="*/ 4383551 h 5521570"/>
              <a:gd name="connsiteX193" fmla="*/ 5397338 w 6359427"/>
              <a:gd name="connsiteY193" fmla="*/ 4400532 h 5521570"/>
              <a:gd name="connsiteX194" fmla="*/ 5371351 w 6359427"/>
              <a:gd name="connsiteY194" fmla="*/ 4412882 h 5521570"/>
              <a:gd name="connsiteX195" fmla="*/ 5351480 w 6359427"/>
              <a:gd name="connsiteY195" fmla="*/ 4382007 h 5521570"/>
              <a:gd name="connsiteX196" fmla="*/ 5343837 w 6359427"/>
              <a:gd name="connsiteY196" fmla="*/ 4338780 h 5521570"/>
              <a:gd name="connsiteX197" fmla="*/ 5327096 w 6359427"/>
              <a:gd name="connsiteY197" fmla="*/ 4315984 h 5521570"/>
              <a:gd name="connsiteX198" fmla="*/ 5336472 w 6359427"/>
              <a:gd name="connsiteY198" fmla="*/ 4322377 h 5521570"/>
              <a:gd name="connsiteX199" fmla="*/ 5331784 w 6359427"/>
              <a:gd name="connsiteY199" fmla="*/ 4328769 h 5521570"/>
              <a:gd name="connsiteX200" fmla="*/ 5322408 w 6359427"/>
              <a:gd name="connsiteY200" fmla="*/ 4322377 h 5521570"/>
              <a:gd name="connsiteX201" fmla="*/ 5327096 w 6359427"/>
              <a:gd name="connsiteY201" fmla="*/ 4315984 h 5521570"/>
              <a:gd name="connsiteX202" fmla="*/ 5453362 w 6359427"/>
              <a:gd name="connsiteY202" fmla="*/ 4290886 h 5521570"/>
              <a:gd name="connsiteX203" fmla="*/ 5468864 w 6359427"/>
              <a:gd name="connsiteY203" fmla="*/ 4291073 h 5521570"/>
              <a:gd name="connsiteX204" fmla="*/ 5565316 w 6359427"/>
              <a:gd name="connsiteY204" fmla="*/ 4338997 h 5521570"/>
              <a:gd name="connsiteX205" fmla="*/ 5468864 w 6359427"/>
              <a:gd name="connsiteY205" fmla="*/ 4315036 h 5521570"/>
              <a:gd name="connsiteX206" fmla="*/ 5455085 w 6359427"/>
              <a:gd name="connsiteY206" fmla="*/ 4307547 h 5521570"/>
              <a:gd name="connsiteX207" fmla="*/ 5453362 w 6359427"/>
              <a:gd name="connsiteY207" fmla="*/ 4290886 h 5521570"/>
              <a:gd name="connsiteX208" fmla="*/ 5974382 w 6359427"/>
              <a:gd name="connsiteY208" fmla="*/ 4284023 h 5521570"/>
              <a:gd name="connsiteX209" fmla="*/ 6008661 w 6359427"/>
              <a:gd name="connsiteY209" fmla="*/ 4305331 h 5521570"/>
              <a:gd name="connsiteX210" fmla="*/ 5999313 w 6359427"/>
              <a:gd name="connsiteY210" fmla="*/ 4314463 h 5521570"/>
              <a:gd name="connsiteX211" fmla="*/ 5963476 w 6359427"/>
              <a:gd name="connsiteY211" fmla="*/ 4290112 h 5521570"/>
              <a:gd name="connsiteX212" fmla="*/ 5974382 w 6359427"/>
              <a:gd name="connsiteY212" fmla="*/ 4284023 h 5521570"/>
              <a:gd name="connsiteX213" fmla="*/ 6050658 w 6359427"/>
              <a:gd name="connsiteY213" fmla="*/ 4268956 h 5521570"/>
              <a:gd name="connsiteX214" fmla="*/ 6075420 w 6359427"/>
              <a:gd name="connsiteY214" fmla="*/ 4284480 h 5521570"/>
              <a:gd name="connsiteX215" fmla="*/ 6047563 w 6359427"/>
              <a:gd name="connsiteY215" fmla="*/ 4275166 h 5521570"/>
              <a:gd name="connsiteX216" fmla="*/ 6050658 w 6359427"/>
              <a:gd name="connsiteY216" fmla="*/ 4268956 h 5521570"/>
              <a:gd name="connsiteX217" fmla="*/ 5751319 w 6359427"/>
              <a:gd name="connsiteY217" fmla="*/ 4267655 h 5521570"/>
              <a:gd name="connsiteX218" fmla="*/ 5859887 w 6359427"/>
              <a:gd name="connsiteY218" fmla="*/ 4308973 h 5521570"/>
              <a:gd name="connsiteX219" fmla="*/ 5930228 w 6359427"/>
              <a:gd name="connsiteY219" fmla="*/ 4347230 h 5521570"/>
              <a:gd name="connsiteX220" fmla="*/ 5939402 w 6359427"/>
              <a:gd name="connsiteY220" fmla="*/ 4362533 h 5521570"/>
              <a:gd name="connsiteX221" fmla="*/ 5925640 w 6359427"/>
              <a:gd name="connsiteY221" fmla="*/ 4365593 h 5521570"/>
              <a:gd name="connsiteX222" fmla="*/ 5801780 w 6359427"/>
              <a:gd name="connsiteY222" fmla="*/ 4347230 h 5521570"/>
              <a:gd name="connsiteX223" fmla="*/ 5726852 w 6359427"/>
              <a:gd name="connsiteY223" fmla="*/ 4310503 h 5521570"/>
              <a:gd name="connsiteX224" fmla="*/ 5717678 w 6359427"/>
              <a:gd name="connsiteY224" fmla="*/ 4278368 h 5521570"/>
              <a:gd name="connsiteX225" fmla="*/ 5751319 w 6359427"/>
              <a:gd name="connsiteY225" fmla="*/ 4267655 h 5521570"/>
              <a:gd name="connsiteX226" fmla="*/ 6310657 w 6359427"/>
              <a:gd name="connsiteY226" fmla="*/ 4148762 h 5521570"/>
              <a:gd name="connsiteX227" fmla="*/ 6329538 w 6359427"/>
              <a:gd name="connsiteY227" fmla="*/ 4153364 h 5521570"/>
              <a:gd name="connsiteX228" fmla="*/ 6320097 w 6359427"/>
              <a:gd name="connsiteY228" fmla="*/ 4156433 h 5521570"/>
              <a:gd name="connsiteX229" fmla="*/ 6310657 w 6359427"/>
              <a:gd name="connsiteY229" fmla="*/ 4148762 h 5521570"/>
              <a:gd name="connsiteX230" fmla="*/ 5742382 w 6359427"/>
              <a:gd name="connsiteY230" fmla="*/ 4052622 h 5521570"/>
              <a:gd name="connsiteX231" fmla="*/ 5758363 w 6359427"/>
              <a:gd name="connsiteY231" fmla="*/ 4063361 h 5521570"/>
              <a:gd name="connsiteX232" fmla="*/ 5750372 w 6359427"/>
              <a:gd name="connsiteY232" fmla="*/ 4074100 h 5521570"/>
              <a:gd name="connsiteX233" fmla="*/ 5732794 w 6359427"/>
              <a:gd name="connsiteY233" fmla="*/ 4063361 h 5521570"/>
              <a:gd name="connsiteX234" fmla="*/ 5742382 w 6359427"/>
              <a:gd name="connsiteY234" fmla="*/ 4052622 h 5521570"/>
              <a:gd name="connsiteX235" fmla="*/ 6277417 w 6359427"/>
              <a:gd name="connsiteY235" fmla="*/ 4020661 h 5521570"/>
              <a:gd name="connsiteX236" fmla="*/ 6309344 w 6359427"/>
              <a:gd name="connsiteY236" fmla="*/ 4034169 h 5521570"/>
              <a:gd name="connsiteX237" fmla="*/ 6313904 w 6359427"/>
              <a:gd name="connsiteY237" fmla="*/ 4037170 h 5521570"/>
              <a:gd name="connsiteX238" fmla="*/ 6333669 w 6359427"/>
              <a:gd name="connsiteY238" fmla="*/ 4047676 h 5521570"/>
              <a:gd name="connsiteX239" fmla="*/ 6330628 w 6359427"/>
              <a:gd name="connsiteY239" fmla="*/ 4053679 h 5521570"/>
              <a:gd name="connsiteX240" fmla="*/ 6307823 w 6359427"/>
              <a:gd name="connsiteY240" fmla="*/ 4043173 h 5521570"/>
              <a:gd name="connsiteX241" fmla="*/ 6277417 w 6359427"/>
              <a:gd name="connsiteY241" fmla="*/ 4020661 h 5521570"/>
              <a:gd name="connsiteX242" fmla="*/ 443072 w 6359427"/>
              <a:gd name="connsiteY242" fmla="*/ 3974885 h 5521570"/>
              <a:gd name="connsiteX243" fmla="*/ 484174 w 6359427"/>
              <a:gd name="connsiteY243" fmla="*/ 3980991 h 5521570"/>
              <a:gd name="connsiteX244" fmla="*/ 491785 w 6359427"/>
              <a:gd name="connsiteY244" fmla="*/ 4011520 h 5521570"/>
              <a:gd name="connsiteX245" fmla="*/ 417194 w 6359427"/>
              <a:gd name="connsiteY245" fmla="*/ 4046630 h 5521570"/>
              <a:gd name="connsiteX246" fmla="*/ 411104 w 6359427"/>
              <a:gd name="connsiteY246" fmla="*/ 4045104 h 5521570"/>
              <a:gd name="connsiteX247" fmla="*/ 365436 w 6359427"/>
              <a:gd name="connsiteY247" fmla="*/ 4042051 h 5521570"/>
              <a:gd name="connsiteX248" fmla="*/ 354779 w 6359427"/>
              <a:gd name="connsiteY248" fmla="*/ 4040524 h 5521570"/>
              <a:gd name="connsiteX249" fmla="*/ 292366 w 6359427"/>
              <a:gd name="connsiteY249" fmla="*/ 4046630 h 5521570"/>
              <a:gd name="connsiteX250" fmla="*/ 269531 w 6359427"/>
              <a:gd name="connsiteY250" fmla="*/ 4066475 h 5521570"/>
              <a:gd name="connsiteX251" fmla="*/ 226907 w 6359427"/>
              <a:gd name="connsiteY251" fmla="*/ 4060369 h 5521570"/>
              <a:gd name="connsiteX252" fmla="*/ 225385 w 6359427"/>
              <a:gd name="connsiteY252" fmla="*/ 4029839 h 5521570"/>
              <a:gd name="connsiteX253" fmla="*/ 261920 w 6359427"/>
              <a:gd name="connsiteY253" fmla="*/ 4016100 h 5521570"/>
              <a:gd name="connsiteX254" fmla="*/ 280187 w 6359427"/>
              <a:gd name="connsiteY254" fmla="*/ 4022206 h 5521570"/>
              <a:gd name="connsiteX255" fmla="*/ 366958 w 6359427"/>
              <a:gd name="connsiteY255" fmla="*/ 3996256 h 5521570"/>
              <a:gd name="connsiteX256" fmla="*/ 443072 w 6359427"/>
              <a:gd name="connsiteY256" fmla="*/ 3974885 h 5521570"/>
              <a:gd name="connsiteX257" fmla="*/ 5595998 w 6359427"/>
              <a:gd name="connsiteY257" fmla="*/ 3970801 h 5521570"/>
              <a:gd name="connsiteX258" fmla="*/ 5613700 w 6359427"/>
              <a:gd name="connsiteY258" fmla="*/ 3995092 h 5521570"/>
              <a:gd name="connsiteX259" fmla="*/ 5595998 w 6359427"/>
              <a:gd name="connsiteY259" fmla="*/ 3970801 h 5521570"/>
              <a:gd name="connsiteX260" fmla="*/ 5883536 w 6359427"/>
              <a:gd name="connsiteY260" fmla="*/ 3964664 h 5521570"/>
              <a:gd name="connsiteX261" fmla="*/ 5891091 w 6359427"/>
              <a:gd name="connsiteY261" fmla="*/ 3970801 h 5521570"/>
              <a:gd name="connsiteX262" fmla="*/ 5886557 w 6359427"/>
              <a:gd name="connsiteY262" fmla="*/ 3978471 h 5521570"/>
              <a:gd name="connsiteX263" fmla="*/ 5877492 w 6359427"/>
              <a:gd name="connsiteY263" fmla="*/ 3972335 h 5521570"/>
              <a:gd name="connsiteX264" fmla="*/ 5883536 w 6359427"/>
              <a:gd name="connsiteY264" fmla="*/ 3964664 h 5521570"/>
              <a:gd name="connsiteX265" fmla="*/ 5993984 w 6359427"/>
              <a:gd name="connsiteY265" fmla="*/ 3924287 h 5521570"/>
              <a:gd name="connsiteX266" fmla="*/ 6001909 w 6359427"/>
              <a:gd name="connsiteY266" fmla="*/ 3929322 h 5521570"/>
              <a:gd name="connsiteX267" fmla="*/ 6028118 w 6359427"/>
              <a:gd name="connsiteY267" fmla="*/ 3929322 h 5521570"/>
              <a:gd name="connsiteX268" fmla="*/ 6014243 w 6359427"/>
              <a:gd name="connsiteY268" fmla="*/ 3944593 h 5521570"/>
              <a:gd name="connsiteX269" fmla="*/ 5989576 w 6359427"/>
              <a:gd name="connsiteY269" fmla="*/ 3947647 h 5521570"/>
              <a:gd name="connsiteX270" fmla="*/ 5980326 w 6359427"/>
              <a:gd name="connsiteY270" fmla="*/ 3936958 h 5521570"/>
              <a:gd name="connsiteX271" fmla="*/ 5993984 w 6359427"/>
              <a:gd name="connsiteY271" fmla="*/ 3924287 h 5521570"/>
              <a:gd name="connsiteX272" fmla="*/ 165089 w 6359427"/>
              <a:gd name="connsiteY272" fmla="*/ 3921424 h 5521570"/>
              <a:gd name="connsiteX273" fmla="*/ 197159 w 6359427"/>
              <a:gd name="connsiteY273" fmla="*/ 3927525 h 5521570"/>
              <a:gd name="connsiteX274" fmla="*/ 165089 w 6359427"/>
              <a:gd name="connsiteY274" fmla="*/ 3921424 h 5521570"/>
              <a:gd name="connsiteX275" fmla="*/ 6048572 w 6359427"/>
              <a:gd name="connsiteY275" fmla="*/ 3903543 h 5521570"/>
              <a:gd name="connsiteX276" fmla="*/ 6101900 w 6359427"/>
              <a:gd name="connsiteY276" fmla="*/ 3923415 h 5521570"/>
              <a:gd name="connsiteX277" fmla="*/ 6149133 w 6359427"/>
              <a:gd name="connsiteY277" fmla="*/ 3949402 h 5521570"/>
              <a:gd name="connsiteX278" fmla="*/ 6153704 w 6359427"/>
              <a:gd name="connsiteY278" fmla="*/ 3964687 h 5521570"/>
              <a:gd name="connsiteX279" fmla="*/ 6138468 w 6359427"/>
              <a:gd name="connsiteY279" fmla="*/ 3960101 h 5521570"/>
              <a:gd name="connsiteX280" fmla="*/ 6118660 w 6359427"/>
              <a:gd name="connsiteY280" fmla="*/ 3949402 h 5521570"/>
              <a:gd name="connsiteX281" fmla="*/ 6088187 w 6359427"/>
              <a:gd name="connsiteY281" fmla="*/ 3935644 h 5521570"/>
              <a:gd name="connsiteX282" fmla="*/ 6048572 w 6359427"/>
              <a:gd name="connsiteY282" fmla="*/ 3903543 h 5521570"/>
              <a:gd name="connsiteX283" fmla="*/ 82778 w 6359427"/>
              <a:gd name="connsiteY283" fmla="*/ 3900485 h 5521570"/>
              <a:gd name="connsiteX284" fmla="*/ 101189 w 6359427"/>
              <a:gd name="connsiteY284" fmla="*/ 3915827 h 5521570"/>
              <a:gd name="connsiteX285" fmla="*/ 82778 w 6359427"/>
              <a:gd name="connsiteY285" fmla="*/ 3909690 h 5521570"/>
              <a:gd name="connsiteX286" fmla="*/ 82778 w 6359427"/>
              <a:gd name="connsiteY286" fmla="*/ 3900485 h 5521570"/>
              <a:gd name="connsiteX287" fmla="*/ 5737460 w 6359427"/>
              <a:gd name="connsiteY287" fmla="*/ 3886423 h 5521570"/>
              <a:gd name="connsiteX288" fmla="*/ 5754527 w 6359427"/>
              <a:gd name="connsiteY288" fmla="*/ 3892323 h 5521570"/>
              <a:gd name="connsiteX289" fmla="*/ 5723844 w 6359427"/>
              <a:gd name="connsiteY289" fmla="*/ 3897044 h 5521570"/>
              <a:gd name="connsiteX290" fmla="*/ 5737460 w 6359427"/>
              <a:gd name="connsiteY290" fmla="*/ 3886423 h 5521570"/>
              <a:gd name="connsiteX291" fmla="*/ 32471 w 6359427"/>
              <a:gd name="connsiteY291" fmla="*/ 3875369 h 5521570"/>
              <a:gd name="connsiteX292" fmla="*/ 44937 w 6359427"/>
              <a:gd name="connsiteY292" fmla="*/ 3887488 h 5521570"/>
              <a:gd name="connsiteX293" fmla="*/ 14253 w 6359427"/>
              <a:gd name="connsiteY293" fmla="*/ 3875555 h 5521570"/>
              <a:gd name="connsiteX294" fmla="*/ 32471 w 6359427"/>
              <a:gd name="connsiteY294" fmla="*/ 3875369 h 5521570"/>
              <a:gd name="connsiteX295" fmla="*/ 6226973 w 6359427"/>
              <a:gd name="connsiteY295" fmla="*/ 3738349 h 5521570"/>
              <a:gd name="connsiteX296" fmla="*/ 6277418 w 6359427"/>
              <a:gd name="connsiteY296" fmla="*/ 3744376 h 5521570"/>
              <a:gd name="connsiteX297" fmla="*/ 6257546 w 6359427"/>
              <a:gd name="connsiteY297" fmla="*/ 3776019 h 5521570"/>
              <a:gd name="connsiteX298" fmla="*/ 6237674 w 6359427"/>
              <a:gd name="connsiteY298" fmla="*/ 3756431 h 5521570"/>
              <a:gd name="connsiteX299" fmla="*/ 6228503 w 6359427"/>
              <a:gd name="connsiteY299" fmla="*/ 3760951 h 5521570"/>
              <a:gd name="connsiteX300" fmla="*/ 6216274 w 6359427"/>
              <a:gd name="connsiteY300" fmla="*/ 3756431 h 5521570"/>
              <a:gd name="connsiteX301" fmla="*/ 6213216 w 6359427"/>
              <a:gd name="connsiteY301" fmla="*/ 3747390 h 5521570"/>
              <a:gd name="connsiteX302" fmla="*/ 6226973 w 6359427"/>
              <a:gd name="connsiteY302" fmla="*/ 3738349 h 5521570"/>
              <a:gd name="connsiteX303" fmla="*/ 295416 w 6359427"/>
              <a:gd name="connsiteY303" fmla="*/ 3697467 h 5521570"/>
              <a:gd name="connsiteX304" fmla="*/ 318526 w 6359427"/>
              <a:gd name="connsiteY304" fmla="*/ 3699768 h 5521570"/>
              <a:gd name="connsiteX305" fmla="*/ 284631 w 6359427"/>
              <a:gd name="connsiteY305" fmla="*/ 3722780 h 5521570"/>
              <a:gd name="connsiteX306" fmla="*/ 272306 w 6359427"/>
              <a:gd name="connsiteY306" fmla="*/ 3704370 h 5521570"/>
              <a:gd name="connsiteX307" fmla="*/ 295416 w 6359427"/>
              <a:gd name="connsiteY307" fmla="*/ 3697467 h 5521570"/>
              <a:gd name="connsiteX308" fmla="*/ 6126267 w 6359427"/>
              <a:gd name="connsiteY308" fmla="*/ 3687023 h 5521570"/>
              <a:gd name="connsiteX309" fmla="*/ 6140621 w 6359427"/>
              <a:gd name="connsiteY309" fmla="*/ 3695613 h 5521570"/>
              <a:gd name="connsiteX310" fmla="*/ 6107381 w 6359427"/>
              <a:gd name="connsiteY310" fmla="*/ 3689220 h 5521570"/>
              <a:gd name="connsiteX311" fmla="*/ 6126267 w 6359427"/>
              <a:gd name="connsiteY311" fmla="*/ 3687023 h 5521570"/>
              <a:gd name="connsiteX312" fmla="*/ 6237270 w 6359427"/>
              <a:gd name="connsiteY312" fmla="*/ 3679599 h 5521570"/>
              <a:gd name="connsiteX313" fmla="*/ 6258901 w 6359427"/>
              <a:gd name="connsiteY313" fmla="*/ 3686543 h 5521570"/>
              <a:gd name="connsiteX314" fmla="*/ 6271151 w 6359427"/>
              <a:gd name="connsiteY314" fmla="*/ 3692715 h 5521570"/>
              <a:gd name="connsiteX315" fmla="*/ 6309435 w 6359427"/>
              <a:gd name="connsiteY315" fmla="*/ 3700430 h 5521570"/>
              <a:gd name="connsiteX316" fmla="*/ 6340062 w 6359427"/>
              <a:gd name="connsiteY316" fmla="*/ 3712773 h 5521570"/>
              <a:gd name="connsiteX317" fmla="*/ 6321686 w 6359427"/>
              <a:gd name="connsiteY317" fmla="*/ 3718945 h 5521570"/>
              <a:gd name="connsiteX318" fmla="*/ 6303310 w 6359427"/>
              <a:gd name="connsiteY318" fmla="*/ 3711230 h 5521570"/>
              <a:gd name="connsiteX319" fmla="*/ 6219085 w 6359427"/>
              <a:gd name="connsiteY319" fmla="*/ 3700430 h 5521570"/>
              <a:gd name="connsiteX320" fmla="*/ 6203772 w 6359427"/>
              <a:gd name="connsiteY320" fmla="*/ 3694258 h 5521570"/>
              <a:gd name="connsiteX321" fmla="*/ 6214492 w 6359427"/>
              <a:gd name="connsiteY321" fmla="*/ 3681914 h 5521570"/>
              <a:gd name="connsiteX322" fmla="*/ 6237270 w 6359427"/>
              <a:gd name="connsiteY322" fmla="*/ 3679599 h 5521570"/>
              <a:gd name="connsiteX323" fmla="*/ 6090762 w 6359427"/>
              <a:gd name="connsiteY323" fmla="*/ 3660375 h 5521570"/>
              <a:gd name="connsiteX324" fmla="*/ 6116118 w 6359427"/>
              <a:gd name="connsiteY324" fmla="*/ 3674039 h 5521570"/>
              <a:gd name="connsiteX325" fmla="*/ 6101203 w 6359427"/>
              <a:gd name="connsiteY325" fmla="*/ 3681630 h 5521570"/>
              <a:gd name="connsiteX326" fmla="*/ 6074355 w 6359427"/>
              <a:gd name="connsiteY326" fmla="*/ 3669485 h 5521570"/>
              <a:gd name="connsiteX327" fmla="*/ 6090762 w 6359427"/>
              <a:gd name="connsiteY327" fmla="*/ 3660375 h 5521570"/>
              <a:gd name="connsiteX328" fmla="*/ 82879 w 6359427"/>
              <a:gd name="connsiteY328" fmla="*/ 3510871 h 5521570"/>
              <a:gd name="connsiteX329" fmla="*/ 103745 w 6359427"/>
              <a:gd name="connsiteY329" fmla="*/ 3520106 h 5521570"/>
              <a:gd name="connsiteX330" fmla="*/ 38414 w 6359427"/>
              <a:gd name="connsiteY330" fmla="*/ 3548684 h 5521570"/>
              <a:gd name="connsiteX331" fmla="*/ 33856 w 6359427"/>
              <a:gd name="connsiteY331" fmla="*/ 3548684 h 5521570"/>
              <a:gd name="connsiteX332" fmla="*/ 12586 w 6359427"/>
              <a:gd name="connsiteY332" fmla="*/ 3541163 h 5521570"/>
              <a:gd name="connsiteX333" fmla="*/ 12586 w 6359427"/>
              <a:gd name="connsiteY333" fmla="*/ 3536651 h 5521570"/>
              <a:gd name="connsiteX334" fmla="*/ 431 w 6359427"/>
              <a:gd name="connsiteY334" fmla="*/ 3535147 h 5521570"/>
              <a:gd name="connsiteX335" fmla="*/ 6508 w 6359427"/>
              <a:gd name="connsiteY335" fmla="*/ 3523115 h 5521570"/>
              <a:gd name="connsiteX336" fmla="*/ 12586 w 6359427"/>
              <a:gd name="connsiteY336" fmla="*/ 3512586 h 5521570"/>
              <a:gd name="connsiteX337" fmla="*/ 26260 w 6359427"/>
              <a:gd name="connsiteY337" fmla="*/ 3524619 h 5521570"/>
              <a:gd name="connsiteX338" fmla="*/ 82879 w 6359427"/>
              <a:gd name="connsiteY338" fmla="*/ 3510871 h 5521570"/>
              <a:gd name="connsiteX339" fmla="*/ 6046758 w 6359427"/>
              <a:gd name="connsiteY339" fmla="*/ 3453452 h 5521570"/>
              <a:gd name="connsiteX340" fmla="*/ 6098812 w 6359427"/>
              <a:gd name="connsiteY340" fmla="*/ 3457927 h 5521570"/>
              <a:gd name="connsiteX341" fmla="*/ 6158521 w 6359427"/>
              <a:gd name="connsiteY341" fmla="*/ 3466876 h 5521570"/>
              <a:gd name="connsiteX342" fmla="*/ 6043696 w 6359427"/>
              <a:gd name="connsiteY342" fmla="*/ 3463893 h 5521570"/>
              <a:gd name="connsiteX343" fmla="*/ 6046758 w 6359427"/>
              <a:gd name="connsiteY343" fmla="*/ 3453452 h 5521570"/>
              <a:gd name="connsiteX344" fmla="*/ 5863783 w 6359427"/>
              <a:gd name="connsiteY344" fmla="*/ 3369695 h 5521570"/>
              <a:gd name="connsiteX345" fmla="*/ 5871010 w 6359427"/>
              <a:gd name="connsiteY345" fmla="*/ 3375199 h 5521570"/>
              <a:gd name="connsiteX346" fmla="*/ 5856946 w 6359427"/>
              <a:gd name="connsiteY346" fmla="*/ 3387345 h 5521570"/>
              <a:gd name="connsiteX347" fmla="*/ 5855384 w 6359427"/>
              <a:gd name="connsiteY347" fmla="*/ 3372163 h 5521570"/>
              <a:gd name="connsiteX348" fmla="*/ 5863783 w 6359427"/>
              <a:gd name="connsiteY348" fmla="*/ 3369695 h 5521570"/>
              <a:gd name="connsiteX349" fmla="*/ 403447 w 6359427"/>
              <a:gd name="connsiteY349" fmla="*/ 3302662 h 5521570"/>
              <a:gd name="connsiteX350" fmla="*/ 426734 w 6359427"/>
              <a:gd name="connsiteY350" fmla="*/ 3304188 h 5521570"/>
              <a:gd name="connsiteX351" fmla="*/ 432841 w 6359427"/>
              <a:gd name="connsiteY351" fmla="*/ 3327077 h 5521570"/>
              <a:gd name="connsiteX352" fmla="*/ 380921 w 6359427"/>
              <a:gd name="connsiteY352" fmla="*/ 3388112 h 5521570"/>
              <a:gd name="connsiteX353" fmla="*/ 374814 w 6359427"/>
              <a:gd name="connsiteY353" fmla="*/ 3391165 h 5521570"/>
              <a:gd name="connsiteX354" fmla="*/ 391611 w 6359427"/>
              <a:gd name="connsiteY354" fmla="*/ 3391165 h 5521570"/>
              <a:gd name="connsiteX355" fmla="*/ 362598 w 6359427"/>
              <a:gd name="connsiteY355" fmla="*/ 3417105 h 5521570"/>
              <a:gd name="connsiteX356" fmla="*/ 303044 w 6359427"/>
              <a:gd name="connsiteY356" fmla="*/ 3464407 h 5521570"/>
              <a:gd name="connsiteX357" fmla="*/ 254177 w 6359427"/>
              <a:gd name="connsiteY357" fmla="*/ 3478141 h 5521570"/>
              <a:gd name="connsiteX358" fmla="*/ 216001 w 6359427"/>
              <a:gd name="connsiteY358" fmla="*/ 3475089 h 5521570"/>
              <a:gd name="connsiteX359" fmla="*/ 212947 w 6359427"/>
              <a:gd name="connsiteY359" fmla="*/ 3478141 h 5521570"/>
              <a:gd name="connsiteX360" fmla="*/ 216001 w 6359427"/>
              <a:gd name="connsiteY360" fmla="*/ 3494926 h 5521570"/>
              <a:gd name="connsiteX361" fmla="*/ 180879 w 6359427"/>
              <a:gd name="connsiteY361" fmla="*/ 3520867 h 5521570"/>
              <a:gd name="connsiteX362" fmla="*/ 127432 w 6359427"/>
              <a:gd name="connsiteY362" fmla="*/ 3508659 h 5521570"/>
              <a:gd name="connsiteX363" fmla="*/ 122851 w 6359427"/>
              <a:gd name="connsiteY363" fmla="*/ 3502555 h 5521570"/>
              <a:gd name="connsiteX364" fmla="*/ 136594 w 6359427"/>
              <a:gd name="connsiteY364" fmla="*/ 3473563 h 5521570"/>
              <a:gd name="connsiteX365" fmla="*/ 157973 w 6359427"/>
              <a:gd name="connsiteY365" fmla="*/ 3470512 h 5521570"/>
              <a:gd name="connsiteX366" fmla="*/ 159500 w 6359427"/>
              <a:gd name="connsiteY366" fmla="*/ 3468986 h 5521570"/>
              <a:gd name="connsiteX367" fmla="*/ 255705 w 6359427"/>
              <a:gd name="connsiteY367" fmla="*/ 3404898 h 5521570"/>
              <a:gd name="connsiteX368" fmla="*/ 260285 w 6359427"/>
              <a:gd name="connsiteY368" fmla="*/ 3401846 h 5521570"/>
              <a:gd name="connsiteX369" fmla="*/ 301517 w 6359427"/>
              <a:gd name="connsiteY369" fmla="*/ 3401846 h 5521570"/>
              <a:gd name="connsiteX370" fmla="*/ 313732 w 6359427"/>
              <a:gd name="connsiteY370" fmla="*/ 3385061 h 5521570"/>
              <a:gd name="connsiteX371" fmla="*/ 330530 w 6359427"/>
              <a:gd name="connsiteY371" fmla="*/ 3363698 h 5521570"/>
              <a:gd name="connsiteX372" fmla="*/ 382449 w 6359427"/>
              <a:gd name="connsiteY372" fmla="*/ 3314869 h 5521570"/>
              <a:gd name="connsiteX373" fmla="*/ 403447 w 6359427"/>
              <a:gd name="connsiteY373" fmla="*/ 3302662 h 5521570"/>
              <a:gd name="connsiteX374" fmla="*/ 364057 w 6359427"/>
              <a:gd name="connsiteY374" fmla="*/ 3266626 h 5521570"/>
              <a:gd name="connsiteX375" fmla="*/ 365582 w 6359427"/>
              <a:gd name="connsiteY375" fmla="*/ 3274297 h 5521570"/>
              <a:gd name="connsiteX376" fmla="*/ 321332 w 6359427"/>
              <a:gd name="connsiteY376" fmla="*/ 3288104 h 5521570"/>
              <a:gd name="connsiteX377" fmla="*/ 319805 w 6359427"/>
              <a:gd name="connsiteY377" fmla="*/ 3280434 h 5521570"/>
              <a:gd name="connsiteX378" fmla="*/ 321332 w 6359427"/>
              <a:gd name="connsiteY378" fmla="*/ 3278899 h 5521570"/>
              <a:gd name="connsiteX379" fmla="*/ 364057 w 6359427"/>
              <a:gd name="connsiteY379" fmla="*/ 3266626 h 5521570"/>
              <a:gd name="connsiteX380" fmla="*/ 6262462 w 6359427"/>
              <a:gd name="connsiteY380" fmla="*/ 3239576 h 5521570"/>
              <a:gd name="connsiteX381" fmla="*/ 6274860 w 6359427"/>
              <a:gd name="connsiteY381" fmla="*/ 3247407 h 5521570"/>
              <a:gd name="connsiteX382" fmla="*/ 6246734 w 6359427"/>
              <a:gd name="connsiteY382" fmla="*/ 3242932 h 5521570"/>
              <a:gd name="connsiteX383" fmla="*/ 6262462 w 6359427"/>
              <a:gd name="connsiteY383" fmla="*/ 3239576 h 5521570"/>
              <a:gd name="connsiteX384" fmla="*/ 5881734 w 6359427"/>
              <a:gd name="connsiteY384" fmla="*/ 3234641 h 5521570"/>
              <a:gd name="connsiteX385" fmla="*/ 5892601 w 6359427"/>
              <a:gd name="connsiteY385" fmla="*/ 3243707 h 5521570"/>
              <a:gd name="connsiteX386" fmla="*/ 5883287 w 6359427"/>
              <a:gd name="connsiteY386" fmla="*/ 3248240 h 5521570"/>
              <a:gd name="connsiteX387" fmla="*/ 5872420 w 6359427"/>
              <a:gd name="connsiteY387" fmla="*/ 3239174 h 5521570"/>
              <a:gd name="connsiteX388" fmla="*/ 5881734 w 6359427"/>
              <a:gd name="connsiteY388" fmla="*/ 3234641 h 5521570"/>
              <a:gd name="connsiteX389" fmla="*/ 308500 w 6359427"/>
              <a:gd name="connsiteY389" fmla="*/ 3192198 h 5521570"/>
              <a:gd name="connsiteX390" fmla="*/ 323641 w 6359427"/>
              <a:gd name="connsiteY390" fmla="*/ 3192795 h 5521570"/>
              <a:gd name="connsiteX391" fmla="*/ 271223 w 6359427"/>
              <a:gd name="connsiteY391" fmla="*/ 3207498 h 5521570"/>
              <a:gd name="connsiteX392" fmla="*/ 308500 w 6359427"/>
              <a:gd name="connsiteY392" fmla="*/ 3192198 h 5521570"/>
              <a:gd name="connsiteX393" fmla="*/ 6258239 w 6359427"/>
              <a:gd name="connsiteY393" fmla="*/ 3166651 h 5521570"/>
              <a:gd name="connsiteX394" fmla="*/ 6334947 w 6359427"/>
              <a:gd name="connsiteY394" fmla="*/ 3166651 h 5521570"/>
              <a:gd name="connsiteX395" fmla="*/ 6307332 w 6359427"/>
              <a:gd name="connsiteY395" fmla="*/ 3178158 h 5521570"/>
              <a:gd name="connsiteX396" fmla="*/ 6258239 w 6359427"/>
              <a:gd name="connsiteY396" fmla="*/ 3170966 h 5521570"/>
              <a:gd name="connsiteX397" fmla="*/ 6258239 w 6359427"/>
              <a:gd name="connsiteY397" fmla="*/ 3166651 h 5521570"/>
              <a:gd name="connsiteX398" fmla="*/ 17313 w 6359427"/>
              <a:gd name="connsiteY398" fmla="*/ 3163231 h 5521570"/>
              <a:gd name="connsiteX399" fmla="*/ 32151 w 6359427"/>
              <a:gd name="connsiteY399" fmla="*/ 3169556 h 5521570"/>
              <a:gd name="connsiteX400" fmla="*/ 190 w 6359427"/>
              <a:gd name="connsiteY400" fmla="*/ 3188385 h 5521570"/>
              <a:gd name="connsiteX401" fmla="*/ 17313 w 6359427"/>
              <a:gd name="connsiteY401" fmla="*/ 3163231 h 5521570"/>
              <a:gd name="connsiteX402" fmla="*/ 20645 w 6359427"/>
              <a:gd name="connsiteY402" fmla="*/ 3110398 h 5521570"/>
              <a:gd name="connsiteX403" fmla="*/ 35561 w 6359427"/>
              <a:gd name="connsiteY403" fmla="*/ 3137413 h 5521570"/>
              <a:gd name="connsiteX404" fmla="*/ 20645 w 6359427"/>
              <a:gd name="connsiteY404" fmla="*/ 3138914 h 5521570"/>
              <a:gd name="connsiteX405" fmla="*/ 20645 w 6359427"/>
              <a:gd name="connsiteY405" fmla="*/ 3110398 h 5521570"/>
              <a:gd name="connsiteX406" fmla="*/ 314436 w 6359427"/>
              <a:gd name="connsiteY406" fmla="*/ 3082272 h 5521570"/>
              <a:gd name="connsiteX407" fmla="*/ 323641 w 6359427"/>
              <a:gd name="connsiteY407" fmla="*/ 3088665 h 5521570"/>
              <a:gd name="connsiteX408" fmla="*/ 320572 w 6359427"/>
              <a:gd name="connsiteY408" fmla="*/ 3093459 h 5521570"/>
              <a:gd name="connsiteX409" fmla="*/ 308298 w 6359427"/>
              <a:gd name="connsiteY409" fmla="*/ 3087066 h 5521570"/>
              <a:gd name="connsiteX410" fmla="*/ 314436 w 6359427"/>
              <a:gd name="connsiteY410" fmla="*/ 3082272 h 5521570"/>
              <a:gd name="connsiteX411" fmla="*/ 447909 w 6359427"/>
              <a:gd name="connsiteY411" fmla="*/ 3076971 h 5521570"/>
              <a:gd name="connsiteX412" fmla="*/ 473875 w 6359427"/>
              <a:gd name="connsiteY412" fmla="*/ 3077760 h 5521570"/>
              <a:gd name="connsiteX413" fmla="*/ 484489 w 6359427"/>
              <a:gd name="connsiteY413" fmla="*/ 3091974 h 5521570"/>
              <a:gd name="connsiteX414" fmla="*/ 470843 w 6359427"/>
              <a:gd name="connsiteY414" fmla="*/ 3099870 h 5521570"/>
              <a:gd name="connsiteX415" fmla="*/ 420804 w 6359427"/>
              <a:gd name="connsiteY415" fmla="*/ 3085657 h 5521570"/>
              <a:gd name="connsiteX416" fmla="*/ 447909 w 6359427"/>
              <a:gd name="connsiteY416" fmla="*/ 3076971 h 5521570"/>
              <a:gd name="connsiteX417" fmla="*/ 6262016 w 6359427"/>
              <a:gd name="connsiteY417" fmla="*/ 3060789 h 5521570"/>
              <a:gd name="connsiteX418" fmla="*/ 6277435 w 6359427"/>
              <a:gd name="connsiteY418" fmla="*/ 3066292 h 5521570"/>
              <a:gd name="connsiteX419" fmla="*/ 6338350 w 6359427"/>
              <a:gd name="connsiteY419" fmla="*/ 3073883 h 5521570"/>
              <a:gd name="connsiteX420" fmla="*/ 6333782 w 6359427"/>
              <a:gd name="connsiteY420" fmla="*/ 3092101 h 5521570"/>
              <a:gd name="connsiteX421" fmla="*/ 6277435 w 6359427"/>
              <a:gd name="connsiteY421" fmla="*/ 3079956 h 5521570"/>
              <a:gd name="connsiteX422" fmla="*/ 6245455 w 6359427"/>
              <a:gd name="connsiteY422" fmla="*/ 3063256 h 5521570"/>
              <a:gd name="connsiteX423" fmla="*/ 6262016 w 6359427"/>
              <a:gd name="connsiteY423" fmla="*/ 3060789 h 5521570"/>
              <a:gd name="connsiteX424" fmla="*/ 5834509 w 6359427"/>
              <a:gd name="connsiteY424" fmla="*/ 3048000 h 5521570"/>
              <a:gd name="connsiteX425" fmla="*/ 5842160 w 6359427"/>
              <a:gd name="connsiteY425" fmla="*/ 3052573 h 5521570"/>
              <a:gd name="connsiteX426" fmla="*/ 5889599 w 6359427"/>
              <a:gd name="connsiteY426" fmla="*/ 3052573 h 5521570"/>
              <a:gd name="connsiteX427" fmla="*/ 5898781 w 6359427"/>
              <a:gd name="connsiteY427" fmla="*/ 3064768 h 5521570"/>
              <a:gd name="connsiteX428" fmla="*/ 5911022 w 6359427"/>
              <a:gd name="connsiteY428" fmla="*/ 3080010 h 5521570"/>
              <a:gd name="connsiteX429" fmla="*/ 5892659 w 6359427"/>
              <a:gd name="connsiteY429" fmla="*/ 3087632 h 5521570"/>
              <a:gd name="connsiteX430" fmla="*/ 5878887 w 6359427"/>
              <a:gd name="connsiteY430" fmla="*/ 3089156 h 5521570"/>
              <a:gd name="connsiteX431" fmla="*/ 5823797 w 6359427"/>
              <a:gd name="connsiteY431" fmla="*/ 3101351 h 5521570"/>
              <a:gd name="connsiteX432" fmla="*/ 5819206 w 6359427"/>
              <a:gd name="connsiteY432" fmla="*/ 3087632 h 5521570"/>
              <a:gd name="connsiteX433" fmla="*/ 5826858 w 6359427"/>
              <a:gd name="connsiteY433" fmla="*/ 3052573 h 5521570"/>
              <a:gd name="connsiteX434" fmla="*/ 5834509 w 6359427"/>
              <a:gd name="connsiteY434" fmla="*/ 3048000 h 5521570"/>
              <a:gd name="connsiteX435" fmla="*/ 5872146 w 6359427"/>
              <a:gd name="connsiteY435" fmla="*/ 3014514 h 5521570"/>
              <a:gd name="connsiteX436" fmla="*/ 5879603 w 6359427"/>
              <a:gd name="connsiteY436" fmla="*/ 3024956 h 5521570"/>
              <a:gd name="connsiteX437" fmla="*/ 5873638 w 6359427"/>
              <a:gd name="connsiteY437" fmla="*/ 3032413 h 5521570"/>
              <a:gd name="connsiteX438" fmla="*/ 5864688 w 6359427"/>
              <a:gd name="connsiteY438" fmla="*/ 3023464 h 5521570"/>
              <a:gd name="connsiteX439" fmla="*/ 5872146 w 6359427"/>
              <a:gd name="connsiteY439" fmla="*/ 3014514 h 5521570"/>
              <a:gd name="connsiteX440" fmla="*/ 5995713 w 6359427"/>
              <a:gd name="connsiteY440" fmla="*/ 2998150 h 5521570"/>
              <a:gd name="connsiteX441" fmla="*/ 6114875 w 6359427"/>
              <a:gd name="connsiteY441" fmla="*/ 3025765 h 5521570"/>
              <a:gd name="connsiteX442" fmla="*/ 6163762 w 6359427"/>
              <a:gd name="connsiteY442" fmla="*/ 3065653 h 5521570"/>
              <a:gd name="connsiteX443" fmla="*/ 6182095 w 6359427"/>
              <a:gd name="connsiteY443" fmla="*/ 3076392 h 5521570"/>
              <a:gd name="connsiteX444" fmla="*/ 6194317 w 6359427"/>
              <a:gd name="connsiteY444" fmla="*/ 3088665 h 5521570"/>
              <a:gd name="connsiteX445" fmla="*/ 6182095 w 6359427"/>
              <a:gd name="connsiteY445" fmla="*/ 3097870 h 5521570"/>
              <a:gd name="connsiteX446" fmla="*/ 6116403 w 6359427"/>
              <a:gd name="connsiteY446" fmla="*/ 3097870 h 5521570"/>
              <a:gd name="connsiteX447" fmla="*/ 6012518 w 6359427"/>
              <a:gd name="connsiteY447" fmla="*/ 3074858 h 5521570"/>
              <a:gd name="connsiteX448" fmla="*/ 5991130 w 6359427"/>
              <a:gd name="connsiteY448" fmla="*/ 3059516 h 5521570"/>
              <a:gd name="connsiteX449" fmla="*/ 5951410 w 6359427"/>
              <a:gd name="connsiteY449" fmla="*/ 3038038 h 5521570"/>
              <a:gd name="connsiteX450" fmla="*/ 5986547 w 6359427"/>
              <a:gd name="connsiteY450" fmla="*/ 3008889 h 5521570"/>
              <a:gd name="connsiteX451" fmla="*/ 5995713 w 6359427"/>
              <a:gd name="connsiteY451" fmla="*/ 2998150 h 5521570"/>
              <a:gd name="connsiteX452" fmla="*/ 661663 w 6359427"/>
              <a:gd name="connsiteY452" fmla="*/ 2996886 h 5521570"/>
              <a:gd name="connsiteX453" fmla="*/ 672402 w 6359427"/>
              <a:gd name="connsiteY453" fmla="*/ 3013910 h 5521570"/>
              <a:gd name="connsiteX454" fmla="*/ 655527 w 6359427"/>
              <a:gd name="connsiteY454" fmla="*/ 3023195 h 5521570"/>
              <a:gd name="connsiteX455" fmla="*/ 644788 w 6359427"/>
              <a:gd name="connsiteY455" fmla="*/ 3007719 h 5521570"/>
              <a:gd name="connsiteX456" fmla="*/ 661663 w 6359427"/>
              <a:gd name="connsiteY456" fmla="*/ 2996886 h 5521570"/>
              <a:gd name="connsiteX457" fmla="*/ 5904304 w 6359427"/>
              <a:gd name="connsiteY457" fmla="*/ 2993529 h 5521570"/>
              <a:gd name="connsiteX458" fmla="*/ 5914975 w 6359427"/>
              <a:gd name="connsiteY458" fmla="*/ 2999641 h 5521570"/>
              <a:gd name="connsiteX459" fmla="*/ 5914975 w 6359427"/>
              <a:gd name="connsiteY459" fmla="*/ 3051590 h 5521570"/>
              <a:gd name="connsiteX460" fmla="*/ 5895158 w 6359427"/>
              <a:gd name="connsiteY460" fmla="*/ 3051590 h 5521570"/>
              <a:gd name="connsiteX461" fmla="*/ 5898207 w 6359427"/>
              <a:gd name="connsiteY461" fmla="*/ 3008809 h 5521570"/>
              <a:gd name="connsiteX462" fmla="*/ 5904304 w 6359427"/>
              <a:gd name="connsiteY462" fmla="*/ 2993529 h 5521570"/>
              <a:gd name="connsiteX463" fmla="*/ 601996 w 6359427"/>
              <a:gd name="connsiteY463" fmla="*/ 2988614 h 5521570"/>
              <a:gd name="connsiteX464" fmla="*/ 616407 w 6359427"/>
              <a:gd name="connsiteY464" fmla="*/ 2992486 h 5521570"/>
              <a:gd name="connsiteX465" fmla="*/ 592718 w 6359427"/>
              <a:gd name="connsiteY465" fmla="*/ 2998386 h 5521570"/>
              <a:gd name="connsiteX466" fmla="*/ 591138 w 6359427"/>
              <a:gd name="connsiteY466" fmla="*/ 2992486 h 5521570"/>
              <a:gd name="connsiteX467" fmla="*/ 601996 w 6359427"/>
              <a:gd name="connsiteY467" fmla="*/ 2988614 h 5521570"/>
              <a:gd name="connsiteX468" fmla="*/ 730190 w 6359427"/>
              <a:gd name="connsiteY468" fmla="*/ 2966445 h 5521570"/>
              <a:gd name="connsiteX469" fmla="*/ 699506 w 6359427"/>
              <a:gd name="connsiteY469" fmla="*/ 2980252 h 5521570"/>
              <a:gd name="connsiteX470" fmla="*/ 730190 w 6359427"/>
              <a:gd name="connsiteY470" fmla="*/ 2966445 h 5521570"/>
              <a:gd name="connsiteX471" fmla="*/ 544101 w 6359427"/>
              <a:gd name="connsiteY471" fmla="*/ 2960819 h 5521570"/>
              <a:gd name="connsiteX472" fmla="*/ 551205 w 6359427"/>
              <a:gd name="connsiteY472" fmla="*/ 2966664 h 5521570"/>
              <a:gd name="connsiteX473" fmla="*/ 544101 w 6359427"/>
              <a:gd name="connsiteY473" fmla="*/ 2969586 h 5521570"/>
              <a:gd name="connsiteX474" fmla="*/ 538420 w 6359427"/>
              <a:gd name="connsiteY474" fmla="*/ 2965203 h 5521570"/>
              <a:gd name="connsiteX475" fmla="*/ 544101 w 6359427"/>
              <a:gd name="connsiteY475" fmla="*/ 2960819 h 5521570"/>
              <a:gd name="connsiteX476" fmla="*/ 6333939 w 6359427"/>
              <a:gd name="connsiteY476" fmla="*/ 2935490 h 5521570"/>
              <a:gd name="connsiteX477" fmla="*/ 6341340 w 6359427"/>
              <a:gd name="connsiteY477" fmla="*/ 2947076 h 5521570"/>
              <a:gd name="connsiteX478" fmla="*/ 6318567 w 6359427"/>
              <a:gd name="connsiteY478" fmla="*/ 2942282 h 5521570"/>
              <a:gd name="connsiteX479" fmla="*/ 6323121 w 6359427"/>
              <a:gd name="connsiteY479" fmla="*/ 2935890 h 5521570"/>
              <a:gd name="connsiteX480" fmla="*/ 6333939 w 6359427"/>
              <a:gd name="connsiteY480" fmla="*/ 2935490 h 5521570"/>
              <a:gd name="connsiteX481" fmla="*/ 6260726 w 6359427"/>
              <a:gd name="connsiteY481" fmla="*/ 2926809 h 5521570"/>
              <a:gd name="connsiteX482" fmla="*/ 6272303 w 6359427"/>
              <a:gd name="connsiteY482" fmla="*/ 2933042 h 5521570"/>
              <a:gd name="connsiteX483" fmla="*/ 6248012 w 6359427"/>
              <a:gd name="connsiteY483" fmla="*/ 2928509 h 5521570"/>
              <a:gd name="connsiteX484" fmla="*/ 6260726 w 6359427"/>
              <a:gd name="connsiteY484" fmla="*/ 2926809 h 5521570"/>
              <a:gd name="connsiteX485" fmla="*/ 472451 w 6359427"/>
              <a:gd name="connsiteY485" fmla="*/ 2907188 h 5521570"/>
              <a:gd name="connsiteX486" fmla="*/ 480122 w 6359427"/>
              <a:gd name="connsiteY486" fmla="*/ 2910448 h 5521570"/>
              <a:gd name="connsiteX487" fmla="*/ 480122 w 6359427"/>
              <a:gd name="connsiteY487" fmla="*/ 2924256 h 5521570"/>
              <a:gd name="connsiteX488" fmla="*/ 446371 w 6359427"/>
              <a:gd name="connsiteY488" fmla="*/ 2944200 h 5521570"/>
              <a:gd name="connsiteX489" fmla="*/ 438700 w 6359427"/>
              <a:gd name="connsiteY489" fmla="*/ 2928858 h 5521570"/>
              <a:gd name="connsiteX490" fmla="*/ 450973 w 6359427"/>
              <a:gd name="connsiteY490" fmla="*/ 2916585 h 5521570"/>
              <a:gd name="connsiteX491" fmla="*/ 464781 w 6359427"/>
              <a:gd name="connsiteY491" fmla="*/ 2911983 h 5521570"/>
              <a:gd name="connsiteX492" fmla="*/ 472451 w 6359427"/>
              <a:gd name="connsiteY492" fmla="*/ 2907188 h 5521570"/>
              <a:gd name="connsiteX493" fmla="*/ 6292996 w 6359427"/>
              <a:gd name="connsiteY493" fmla="*/ 2872773 h 5521570"/>
              <a:gd name="connsiteX494" fmla="*/ 6302687 w 6359427"/>
              <a:gd name="connsiteY494" fmla="*/ 2874718 h 5521570"/>
              <a:gd name="connsiteX495" fmla="*/ 6353853 w 6359427"/>
              <a:gd name="connsiteY495" fmla="*/ 2898064 h 5521570"/>
              <a:gd name="connsiteX496" fmla="*/ 6352302 w 6359427"/>
              <a:gd name="connsiteY496" fmla="*/ 2905846 h 5521570"/>
              <a:gd name="connsiteX497" fmla="*/ 6294934 w 6359427"/>
              <a:gd name="connsiteY497" fmla="*/ 2891839 h 5521570"/>
              <a:gd name="connsiteX498" fmla="*/ 6285632 w 6359427"/>
              <a:gd name="connsiteY498" fmla="*/ 2877831 h 5521570"/>
              <a:gd name="connsiteX499" fmla="*/ 6292996 w 6359427"/>
              <a:gd name="connsiteY499" fmla="*/ 2872773 h 5521570"/>
              <a:gd name="connsiteX500" fmla="*/ 5917918 w 6359427"/>
              <a:gd name="connsiteY500" fmla="*/ 2864136 h 5521570"/>
              <a:gd name="connsiteX501" fmla="*/ 5944424 w 6359427"/>
              <a:gd name="connsiteY501" fmla="*/ 2865654 h 5521570"/>
              <a:gd name="connsiteX502" fmla="*/ 5955103 w 6359427"/>
              <a:gd name="connsiteY502" fmla="*/ 2867173 h 5521570"/>
              <a:gd name="connsiteX503" fmla="*/ 6064939 w 6359427"/>
              <a:gd name="connsiteY503" fmla="*/ 2874764 h 5521570"/>
              <a:gd name="connsiteX504" fmla="*/ 6093924 w 6359427"/>
              <a:gd name="connsiteY504" fmla="*/ 2877800 h 5521570"/>
              <a:gd name="connsiteX505" fmla="*/ 6093924 w 6359427"/>
              <a:gd name="connsiteY505" fmla="*/ 2879318 h 5521570"/>
              <a:gd name="connsiteX506" fmla="*/ 6200709 w 6359427"/>
              <a:gd name="connsiteY506" fmla="*/ 2918790 h 5521570"/>
              <a:gd name="connsiteX507" fmla="*/ 6072567 w 6359427"/>
              <a:gd name="connsiteY507" fmla="*/ 2917272 h 5521570"/>
              <a:gd name="connsiteX508" fmla="*/ 6067990 w 6359427"/>
              <a:gd name="connsiteY508" fmla="*/ 2915754 h 5521570"/>
              <a:gd name="connsiteX509" fmla="*/ 5993241 w 6359427"/>
              <a:gd name="connsiteY509" fmla="*/ 2897536 h 5521570"/>
              <a:gd name="connsiteX510" fmla="*/ 5941374 w 6359427"/>
              <a:gd name="connsiteY510" fmla="*/ 2891463 h 5521570"/>
              <a:gd name="connsiteX511" fmla="*/ 5936797 w 6359427"/>
              <a:gd name="connsiteY511" fmla="*/ 2891463 h 5521570"/>
              <a:gd name="connsiteX512" fmla="*/ 5886455 w 6359427"/>
              <a:gd name="connsiteY512" fmla="*/ 2879318 h 5521570"/>
              <a:gd name="connsiteX513" fmla="*/ 5892557 w 6359427"/>
              <a:gd name="connsiteY513" fmla="*/ 2867173 h 5521570"/>
              <a:gd name="connsiteX514" fmla="*/ 5917918 w 6359427"/>
              <a:gd name="connsiteY514" fmla="*/ 2864136 h 5521570"/>
              <a:gd name="connsiteX515" fmla="*/ 6271664 w 6359427"/>
              <a:gd name="connsiteY515" fmla="*/ 2807511 h 5521570"/>
              <a:gd name="connsiteX516" fmla="*/ 6309379 w 6359427"/>
              <a:gd name="connsiteY516" fmla="*/ 2809414 h 5521570"/>
              <a:gd name="connsiteX517" fmla="*/ 6233949 w 6359427"/>
              <a:gd name="connsiteY517" fmla="*/ 2821589 h 5521570"/>
              <a:gd name="connsiteX518" fmla="*/ 6271664 w 6359427"/>
              <a:gd name="connsiteY518" fmla="*/ 2807511 h 5521570"/>
              <a:gd name="connsiteX519" fmla="*/ 560174 w 6359427"/>
              <a:gd name="connsiteY519" fmla="*/ 2799578 h 5521570"/>
              <a:gd name="connsiteX520" fmla="*/ 581945 w 6359427"/>
              <a:gd name="connsiteY520" fmla="*/ 2809875 h 5521570"/>
              <a:gd name="connsiteX521" fmla="*/ 594165 w 6359427"/>
              <a:gd name="connsiteY521" fmla="*/ 2815978 h 5521570"/>
              <a:gd name="connsiteX522" fmla="*/ 678185 w 6359427"/>
              <a:gd name="connsiteY522" fmla="*/ 2822080 h 5521570"/>
              <a:gd name="connsiteX523" fmla="*/ 714849 w 6359427"/>
              <a:gd name="connsiteY523" fmla="*/ 2860219 h 5521570"/>
              <a:gd name="connsiteX524" fmla="*/ 687351 w 6359427"/>
              <a:gd name="connsiteY524" fmla="*/ 2883102 h 5521570"/>
              <a:gd name="connsiteX525" fmla="*/ 664436 w 6359427"/>
              <a:gd name="connsiteY525" fmla="*/ 2915139 h 5521570"/>
              <a:gd name="connsiteX526" fmla="*/ 676658 w 6359427"/>
              <a:gd name="connsiteY526" fmla="*/ 2948701 h 5521570"/>
              <a:gd name="connsiteX527" fmla="*/ 643049 w 6359427"/>
              <a:gd name="connsiteY527" fmla="*/ 2970059 h 5521570"/>
              <a:gd name="connsiteX528" fmla="*/ 638467 w 6359427"/>
              <a:gd name="connsiteY528" fmla="*/ 2938022 h 5521570"/>
              <a:gd name="connsiteX529" fmla="*/ 638467 w 6359427"/>
              <a:gd name="connsiteY529" fmla="*/ 2922767 h 5521570"/>
              <a:gd name="connsiteX530" fmla="*/ 632356 w 6359427"/>
              <a:gd name="connsiteY530" fmla="*/ 2878525 h 5521570"/>
              <a:gd name="connsiteX531" fmla="*/ 600275 w 6359427"/>
              <a:gd name="connsiteY531" fmla="*/ 2835810 h 5521570"/>
              <a:gd name="connsiteX532" fmla="*/ 577360 w 6359427"/>
              <a:gd name="connsiteY532" fmla="*/ 2820555 h 5521570"/>
              <a:gd name="connsiteX533" fmla="*/ 536113 w 6359427"/>
              <a:gd name="connsiteY533" fmla="*/ 2808350 h 5521570"/>
              <a:gd name="connsiteX534" fmla="*/ 536113 w 6359427"/>
              <a:gd name="connsiteY534" fmla="*/ 2800722 h 5521570"/>
              <a:gd name="connsiteX535" fmla="*/ 560174 w 6359427"/>
              <a:gd name="connsiteY535" fmla="*/ 2799578 h 5521570"/>
              <a:gd name="connsiteX536" fmla="*/ 104318 w 6359427"/>
              <a:gd name="connsiteY536" fmla="*/ 2694137 h 5521570"/>
              <a:gd name="connsiteX537" fmla="*/ 125480 w 6359427"/>
              <a:gd name="connsiteY537" fmla="*/ 2699937 h 5521570"/>
              <a:gd name="connsiteX538" fmla="*/ 51329 w 6359427"/>
              <a:gd name="connsiteY538" fmla="*/ 2712108 h 5521570"/>
              <a:gd name="connsiteX539" fmla="*/ 104318 w 6359427"/>
              <a:gd name="connsiteY539" fmla="*/ 2694137 h 5521570"/>
              <a:gd name="connsiteX540" fmla="*/ 6829 w 6359427"/>
              <a:gd name="connsiteY540" fmla="*/ 2615712 h 5521570"/>
              <a:gd name="connsiteX541" fmla="*/ 63189 w 6359427"/>
              <a:gd name="connsiteY541" fmla="*/ 2629713 h 5521570"/>
              <a:gd name="connsiteX542" fmla="*/ 73852 w 6359427"/>
              <a:gd name="connsiteY542" fmla="*/ 2642158 h 5521570"/>
              <a:gd name="connsiteX543" fmla="*/ 57096 w 6359427"/>
              <a:gd name="connsiteY543" fmla="*/ 2646824 h 5521570"/>
              <a:gd name="connsiteX544" fmla="*/ 6829 w 6359427"/>
              <a:gd name="connsiteY544" fmla="*/ 2623487 h 5521570"/>
              <a:gd name="connsiteX545" fmla="*/ 6829 w 6359427"/>
              <a:gd name="connsiteY545" fmla="*/ 2615712 h 5521570"/>
              <a:gd name="connsiteX546" fmla="*/ 223052 w 6359427"/>
              <a:gd name="connsiteY546" fmla="*/ 2592294 h 5521570"/>
              <a:gd name="connsiteX547" fmla="*/ 287383 w 6359427"/>
              <a:gd name="connsiteY547" fmla="*/ 2603361 h 5521570"/>
              <a:gd name="connsiteX548" fmla="*/ 291977 w 6359427"/>
              <a:gd name="connsiteY548" fmla="*/ 2604888 h 5521570"/>
              <a:gd name="connsiteX549" fmla="*/ 367028 w 6359427"/>
              <a:gd name="connsiteY549" fmla="*/ 2623249 h 5521570"/>
              <a:gd name="connsiteX550" fmla="*/ 419106 w 6359427"/>
              <a:gd name="connsiteY550" fmla="*/ 2629367 h 5521570"/>
              <a:gd name="connsiteX551" fmla="*/ 423701 w 6359427"/>
              <a:gd name="connsiteY551" fmla="*/ 2629367 h 5521570"/>
              <a:gd name="connsiteX552" fmla="*/ 472715 w 6359427"/>
              <a:gd name="connsiteY552" fmla="*/ 2641595 h 5521570"/>
              <a:gd name="connsiteX553" fmla="*/ 468119 w 6359427"/>
              <a:gd name="connsiteY553" fmla="*/ 2653822 h 5521570"/>
              <a:gd name="connsiteX554" fmla="*/ 416042 w 6359427"/>
              <a:gd name="connsiteY554" fmla="*/ 2655350 h 5521570"/>
              <a:gd name="connsiteX555" fmla="*/ 405320 w 6359427"/>
              <a:gd name="connsiteY555" fmla="*/ 2652293 h 5521570"/>
              <a:gd name="connsiteX556" fmla="*/ 295041 w 6359427"/>
              <a:gd name="connsiteY556" fmla="*/ 2646180 h 5521570"/>
              <a:gd name="connsiteX557" fmla="*/ 265937 w 6359427"/>
              <a:gd name="connsiteY557" fmla="*/ 2641595 h 5521570"/>
              <a:gd name="connsiteX558" fmla="*/ 158721 w 6359427"/>
              <a:gd name="connsiteY558" fmla="*/ 2601838 h 5521570"/>
              <a:gd name="connsiteX559" fmla="*/ 223052 w 6359427"/>
              <a:gd name="connsiteY559" fmla="*/ 2592294 h 5521570"/>
              <a:gd name="connsiteX560" fmla="*/ 100411 w 6359427"/>
              <a:gd name="connsiteY560" fmla="*/ 2586253 h 5521570"/>
              <a:gd name="connsiteX561" fmla="*/ 111416 w 6359427"/>
              <a:gd name="connsiteY561" fmla="*/ 2593048 h 5521570"/>
              <a:gd name="connsiteX562" fmla="*/ 87126 w 6359427"/>
              <a:gd name="connsiteY562" fmla="*/ 2588504 h 5521570"/>
              <a:gd name="connsiteX563" fmla="*/ 100411 w 6359427"/>
              <a:gd name="connsiteY563" fmla="*/ 2586253 h 5521570"/>
              <a:gd name="connsiteX564" fmla="*/ 5913269 w 6359427"/>
              <a:gd name="connsiteY564" fmla="*/ 2577358 h 5521570"/>
              <a:gd name="connsiteX565" fmla="*/ 5920727 w 6359427"/>
              <a:gd name="connsiteY565" fmla="*/ 2591262 h 5521570"/>
              <a:gd name="connsiteX566" fmla="*/ 5920727 w 6359427"/>
              <a:gd name="connsiteY566" fmla="*/ 2592807 h 5521570"/>
              <a:gd name="connsiteX567" fmla="*/ 5908795 w 6359427"/>
              <a:gd name="connsiteY567" fmla="*/ 2605146 h 5521570"/>
              <a:gd name="connsiteX568" fmla="*/ 5895371 w 6359427"/>
              <a:gd name="connsiteY568" fmla="*/ 2609788 h 5521570"/>
              <a:gd name="connsiteX569" fmla="*/ 5880455 w 6359427"/>
              <a:gd name="connsiteY569" fmla="*/ 2609788 h 5521570"/>
              <a:gd name="connsiteX570" fmla="*/ 5880455 w 6359427"/>
              <a:gd name="connsiteY570" fmla="*/ 2597431 h 5521570"/>
              <a:gd name="connsiteX571" fmla="*/ 5913269 w 6359427"/>
              <a:gd name="connsiteY571" fmla="*/ 2577358 h 5521570"/>
              <a:gd name="connsiteX572" fmla="*/ 32408 w 6359427"/>
              <a:gd name="connsiteY572" fmla="*/ 2571942 h 5521570"/>
              <a:gd name="connsiteX573" fmla="*/ 41101 w 6359427"/>
              <a:gd name="connsiteY573" fmla="*/ 2578757 h 5521570"/>
              <a:gd name="connsiteX574" fmla="*/ 36756 w 6359427"/>
              <a:gd name="connsiteY574" fmla="*/ 2584809 h 5521570"/>
              <a:gd name="connsiteX575" fmla="*/ 19368 w 6359427"/>
              <a:gd name="connsiteY575" fmla="*/ 2574214 h 5521570"/>
              <a:gd name="connsiteX576" fmla="*/ 32408 w 6359427"/>
              <a:gd name="connsiteY576" fmla="*/ 2571942 h 5521570"/>
              <a:gd name="connsiteX577" fmla="*/ 5816036 w 6359427"/>
              <a:gd name="connsiteY577" fmla="*/ 2551968 h 5521570"/>
              <a:gd name="connsiteX578" fmla="*/ 5822287 w 6359427"/>
              <a:gd name="connsiteY578" fmla="*/ 2556359 h 5521570"/>
              <a:gd name="connsiteX579" fmla="*/ 5816036 w 6359427"/>
              <a:gd name="connsiteY579" fmla="*/ 2559270 h 5521570"/>
              <a:gd name="connsiteX580" fmla="*/ 5808223 w 6359427"/>
              <a:gd name="connsiteY580" fmla="*/ 2554889 h 5521570"/>
              <a:gd name="connsiteX581" fmla="*/ 5816036 w 6359427"/>
              <a:gd name="connsiteY581" fmla="*/ 2551968 h 5521570"/>
              <a:gd name="connsiteX582" fmla="*/ 5705113 w 6359427"/>
              <a:gd name="connsiteY582" fmla="*/ 2550903 h 5521570"/>
              <a:gd name="connsiteX583" fmla="*/ 5716380 w 6359427"/>
              <a:gd name="connsiteY583" fmla="*/ 2551429 h 5521570"/>
              <a:gd name="connsiteX584" fmla="*/ 5720963 w 6359427"/>
              <a:gd name="connsiteY584" fmla="*/ 2583465 h 5521570"/>
              <a:gd name="connsiteX585" fmla="*/ 5720963 w 6359427"/>
              <a:gd name="connsiteY585" fmla="*/ 2598719 h 5521570"/>
              <a:gd name="connsiteX586" fmla="*/ 5727073 w 6359427"/>
              <a:gd name="connsiteY586" fmla="*/ 2642960 h 5521570"/>
              <a:gd name="connsiteX587" fmla="*/ 5759154 w 6359427"/>
              <a:gd name="connsiteY587" fmla="*/ 2685675 h 5521570"/>
              <a:gd name="connsiteX588" fmla="*/ 5782069 w 6359427"/>
              <a:gd name="connsiteY588" fmla="*/ 2699405 h 5521570"/>
              <a:gd name="connsiteX589" fmla="*/ 5823315 w 6359427"/>
              <a:gd name="connsiteY589" fmla="*/ 2713134 h 5521570"/>
              <a:gd name="connsiteX590" fmla="*/ 5823315 w 6359427"/>
              <a:gd name="connsiteY590" fmla="*/ 2720762 h 5521570"/>
              <a:gd name="connsiteX591" fmla="*/ 5777485 w 6359427"/>
              <a:gd name="connsiteY591" fmla="*/ 2711609 h 5521570"/>
              <a:gd name="connsiteX592" fmla="*/ 5765265 w 6359427"/>
              <a:gd name="connsiteY592" fmla="*/ 2705507 h 5521570"/>
              <a:gd name="connsiteX593" fmla="*/ 5681243 w 6359427"/>
              <a:gd name="connsiteY593" fmla="*/ 2699405 h 5521570"/>
              <a:gd name="connsiteX594" fmla="*/ 5644580 w 6359427"/>
              <a:gd name="connsiteY594" fmla="*/ 2661267 h 5521570"/>
              <a:gd name="connsiteX595" fmla="*/ 5672078 w 6359427"/>
              <a:gd name="connsiteY595" fmla="*/ 2636858 h 5521570"/>
              <a:gd name="connsiteX596" fmla="*/ 5694992 w 6359427"/>
              <a:gd name="connsiteY596" fmla="*/ 2606347 h 5521570"/>
              <a:gd name="connsiteX597" fmla="*/ 5682771 w 6359427"/>
              <a:gd name="connsiteY597" fmla="*/ 2572786 h 5521570"/>
              <a:gd name="connsiteX598" fmla="*/ 5705113 w 6359427"/>
              <a:gd name="connsiteY598" fmla="*/ 2550903 h 5521570"/>
              <a:gd name="connsiteX599" fmla="*/ 5650165 w 6359427"/>
              <a:gd name="connsiteY599" fmla="*/ 2539011 h 5521570"/>
              <a:gd name="connsiteX600" fmla="*/ 5659921 w 6359427"/>
              <a:gd name="connsiteY600" fmla="*/ 2539652 h 5521570"/>
              <a:gd name="connsiteX601" fmla="*/ 5629238 w 6359427"/>
              <a:gd name="connsiteY601" fmla="*/ 2553315 h 5521570"/>
              <a:gd name="connsiteX602" fmla="*/ 5650165 w 6359427"/>
              <a:gd name="connsiteY602" fmla="*/ 2539011 h 5521570"/>
              <a:gd name="connsiteX603" fmla="*/ 5755580 w 6359427"/>
              <a:gd name="connsiteY603" fmla="*/ 2520518 h 5521570"/>
              <a:gd name="connsiteX604" fmla="*/ 5766861 w 6359427"/>
              <a:gd name="connsiteY604" fmla="*/ 2523099 h 5521570"/>
              <a:gd name="connsiteX605" fmla="*/ 5768364 w 6359427"/>
              <a:gd name="connsiteY605" fmla="*/ 2527525 h 5521570"/>
              <a:gd name="connsiteX606" fmla="*/ 5744299 w 6359427"/>
              <a:gd name="connsiteY606" fmla="*/ 2529000 h 5521570"/>
              <a:gd name="connsiteX607" fmla="*/ 5755580 w 6359427"/>
              <a:gd name="connsiteY607" fmla="*/ 2520518 h 5521570"/>
              <a:gd name="connsiteX608" fmla="*/ 5703901 w 6359427"/>
              <a:gd name="connsiteY608" fmla="*/ 2498367 h 5521570"/>
              <a:gd name="connsiteX609" fmla="*/ 5714640 w 6359427"/>
              <a:gd name="connsiteY609" fmla="*/ 2513841 h 5521570"/>
              <a:gd name="connsiteX610" fmla="*/ 5697764 w 6359427"/>
              <a:gd name="connsiteY610" fmla="*/ 2524676 h 5521570"/>
              <a:gd name="connsiteX611" fmla="*/ 5687025 w 6359427"/>
              <a:gd name="connsiteY611" fmla="*/ 2507653 h 5521570"/>
              <a:gd name="connsiteX612" fmla="*/ 5703901 w 6359427"/>
              <a:gd name="connsiteY612" fmla="*/ 2498367 h 5521570"/>
              <a:gd name="connsiteX613" fmla="*/ 485790 w 6359427"/>
              <a:gd name="connsiteY613" fmla="*/ 2489073 h 5521570"/>
              <a:gd name="connsiteX614" fmla="*/ 494740 w 6359427"/>
              <a:gd name="connsiteY614" fmla="*/ 2498022 h 5521570"/>
              <a:gd name="connsiteX615" fmla="*/ 487282 w 6359427"/>
              <a:gd name="connsiteY615" fmla="*/ 2506971 h 5521570"/>
              <a:gd name="connsiteX616" fmla="*/ 479824 w 6359427"/>
              <a:gd name="connsiteY616" fmla="*/ 2496530 h 5521570"/>
              <a:gd name="connsiteX617" fmla="*/ 485790 w 6359427"/>
              <a:gd name="connsiteY617" fmla="*/ 2489073 h 5521570"/>
              <a:gd name="connsiteX618" fmla="*/ 444454 w 6359427"/>
              <a:gd name="connsiteY618" fmla="*/ 2469898 h 5521570"/>
              <a:gd name="connsiteX619" fmla="*/ 464270 w 6359427"/>
              <a:gd name="connsiteY619" fmla="*/ 2469898 h 5521570"/>
              <a:gd name="connsiteX620" fmla="*/ 461222 w 6359427"/>
              <a:gd name="connsiteY620" fmla="*/ 2512679 h 5521570"/>
              <a:gd name="connsiteX621" fmla="*/ 455125 w 6359427"/>
              <a:gd name="connsiteY621" fmla="*/ 2527958 h 5521570"/>
              <a:gd name="connsiteX622" fmla="*/ 444454 w 6359427"/>
              <a:gd name="connsiteY622" fmla="*/ 2521846 h 5521570"/>
              <a:gd name="connsiteX623" fmla="*/ 444454 w 6359427"/>
              <a:gd name="connsiteY623" fmla="*/ 2469898 h 5521570"/>
              <a:gd name="connsiteX624" fmla="*/ 6038856 w 6359427"/>
              <a:gd name="connsiteY624" fmla="*/ 2428025 h 5521570"/>
              <a:gd name="connsiteX625" fmla="*/ 6051129 w 6359427"/>
              <a:gd name="connsiteY625" fmla="*/ 2434418 h 5521570"/>
              <a:gd name="connsiteX626" fmla="*/ 6044993 w 6359427"/>
              <a:gd name="connsiteY626" fmla="*/ 2437614 h 5521570"/>
              <a:gd name="connsiteX627" fmla="*/ 6035788 w 6359427"/>
              <a:gd name="connsiteY627" fmla="*/ 2432819 h 5521570"/>
              <a:gd name="connsiteX628" fmla="*/ 6038856 w 6359427"/>
              <a:gd name="connsiteY628" fmla="*/ 2428025 h 5521570"/>
              <a:gd name="connsiteX629" fmla="*/ 57955 w 6359427"/>
              <a:gd name="connsiteY629" fmla="*/ 2424353 h 5521570"/>
              <a:gd name="connsiteX630" fmla="*/ 83273 w 6359427"/>
              <a:gd name="connsiteY630" fmla="*/ 2441738 h 5521570"/>
              <a:gd name="connsiteX631" fmla="*/ 115254 w 6359427"/>
              <a:gd name="connsiteY631" fmla="*/ 2458349 h 5521570"/>
              <a:gd name="connsiteX632" fmla="*/ 83273 w 6359427"/>
              <a:gd name="connsiteY632" fmla="*/ 2455325 h 5521570"/>
              <a:gd name="connsiteX633" fmla="*/ 22359 w 6359427"/>
              <a:gd name="connsiteY633" fmla="*/ 2447787 h 5521570"/>
              <a:gd name="connsiteX634" fmla="*/ 26926 w 6359427"/>
              <a:gd name="connsiteY634" fmla="*/ 2429645 h 5521570"/>
              <a:gd name="connsiteX635" fmla="*/ 57955 w 6359427"/>
              <a:gd name="connsiteY635" fmla="*/ 2424353 h 5521570"/>
              <a:gd name="connsiteX636" fmla="*/ 5888885 w 6359427"/>
              <a:gd name="connsiteY636" fmla="*/ 2421617 h 5521570"/>
              <a:gd name="connsiteX637" fmla="*/ 5939904 w 6359427"/>
              <a:gd name="connsiteY637" fmla="*/ 2435831 h 5521570"/>
              <a:gd name="connsiteX638" fmla="*/ 5884246 w 6359427"/>
              <a:gd name="connsiteY638" fmla="*/ 2442149 h 5521570"/>
              <a:gd name="connsiteX639" fmla="*/ 5874970 w 6359427"/>
              <a:gd name="connsiteY639" fmla="*/ 2429514 h 5521570"/>
              <a:gd name="connsiteX640" fmla="*/ 5888885 w 6359427"/>
              <a:gd name="connsiteY640" fmla="*/ 2421617 h 5521570"/>
              <a:gd name="connsiteX641" fmla="*/ 507069 w 6359427"/>
              <a:gd name="connsiteY641" fmla="*/ 2414039 h 5521570"/>
              <a:gd name="connsiteX642" fmla="*/ 536910 w 6359427"/>
              <a:gd name="connsiteY642" fmla="*/ 2420137 h 5521570"/>
              <a:gd name="connsiteX643" fmla="*/ 541501 w 6359427"/>
              <a:gd name="connsiteY643" fmla="*/ 2433856 h 5521570"/>
              <a:gd name="connsiteX644" fmla="*/ 533850 w 6359427"/>
              <a:gd name="connsiteY644" fmla="*/ 2468915 h 5521570"/>
              <a:gd name="connsiteX645" fmla="*/ 518546 w 6359427"/>
              <a:gd name="connsiteY645" fmla="*/ 2468915 h 5521570"/>
              <a:gd name="connsiteX646" fmla="*/ 471107 w 6359427"/>
              <a:gd name="connsiteY646" fmla="*/ 2468915 h 5521570"/>
              <a:gd name="connsiteX647" fmla="*/ 461927 w 6359427"/>
              <a:gd name="connsiteY647" fmla="*/ 2456720 h 5521570"/>
              <a:gd name="connsiteX648" fmla="*/ 449683 w 6359427"/>
              <a:gd name="connsiteY648" fmla="*/ 2441477 h 5521570"/>
              <a:gd name="connsiteX649" fmla="*/ 468048 w 6359427"/>
              <a:gd name="connsiteY649" fmla="*/ 2433856 h 5521570"/>
              <a:gd name="connsiteX650" fmla="*/ 481820 w 6359427"/>
              <a:gd name="connsiteY650" fmla="*/ 2430808 h 5521570"/>
              <a:gd name="connsiteX651" fmla="*/ 507069 w 6359427"/>
              <a:gd name="connsiteY651" fmla="*/ 2414039 h 5521570"/>
              <a:gd name="connsiteX652" fmla="*/ 209609 w 6359427"/>
              <a:gd name="connsiteY652" fmla="*/ 2412188 h 5521570"/>
              <a:gd name="connsiteX653" fmla="*/ 243027 w 6359427"/>
              <a:gd name="connsiteY653" fmla="*/ 2423692 h 5521570"/>
              <a:gd name="connsiteX654" fmla="*/ 346911 w 6359427"/>
              <a:gd name="connsiteY654" fmla="*/ 2446727 h 5521570"/>
              <a:gd name="connsiteX655" fmla="*/ 368299 w 6359427"/>
              <a:gd name="connsiteY655" fmla="*/ 2460511 h 5521570"/>
              <a:gd name="connsiteX656" fmla="*/ 408020 w 6359427"/>
              <a:gd name="connsiteY656" fmla="*/ 2483524 h 5521570"/>
              <a:gd name="connsiteX657" fmla="*/ 372882 w 6359427"/>
              <a:gd name="connsiteY657" fmla="*/ 2512675 h 5521570"/>
              <a:gd name="connsiteX658" fmla="*/ 363716 w 6359427"/>
              <a:gd name="connsiteY658" fmla="*/ 2523410 h 5521570"/>
              <a:gd name="connsiteX659" fmla="*/ 244554 w 6359427"/>
              <a:gd name="connsiteY659" fmla="*/ 2495796 h 5521570"/>
              <a:gd name="connsiteX660" fmla="*/ 195668 w 6359427"/>
              <a:gd name="connsiteY660" fmla="*/ 2455907 h 5521570"/>
              <a:gd name="connsiteX661" fmla="*/ 177335 w 6359427"/>
              <a:gd name="connsiteY661" fmla="*/ 2443643 h 5521570"/>
              <a:gd name="connsiteX662" fmla="*/ 165113 w 6359427"/>
              <a:gd name="connsiteY662" fmla="*/ 2432903 h 5521570"/>
              <a:gd name="connsiteX663" fmla="*/ 177335 w 6359427"/>
              <a:gd name="connsiteY663" fmla="*/ 2423692 h 5521570"/>
              <a:gd name="connsiteX664" fmla="*/ 209609 w 6359427"/>
              <a:gd name="connsiteY664" fmla="*/ 2412188 h 5521570"/>
              <a:gd name="connsiteX665" fmla="*/ 6330873 w 6359427"/>
              <a:gd name="connsiteY665" fmla="*/ 2379382 h 5521570"/>
              <a:gd name="connsiteX666" fmla="*/ 6340062 w 6359427"/>
              <a:gd name="connsiteY666" fmla="*/ 2382571 h 5521570"/>
              <a:gd name="connsiteX667" fmla="*/ 6340062 w 6359427"/>
              <a:gd name="connsiteY667" fmla="*/ 2411086 h 5521570"/>
              <a:gd name="connsiteX668" fmla="*/ 6324081 w 6359427"/>
              <a:gd name="connsiteY668" fmla="*/ 2384071 h 5521570"/>
              <a:gd name="connsiteX669" fmla="*/ 6330873 w 6359427"/>
              <a:gd name="connsiteY669" fmla="*/ 2379382 h 5521570"/>
              <a:gd name="connsiteX670" fmla="*/ 52096 w 6359427"/>
              <a:gd name="connsiteY670" fmla="*/ 2343412 h 5521570"/>
              <a:gd name="connsiteX671" fmla="*/ 101189 w 6359427"/>
              <a:gd name="connsiteY671" fmla="*/ 2350605 h 5521570"/>
              <a:gd name="connsiteX672" fmla="*/ 101189 w 6359427"/>
              <a:gd name="connsiteY672" fmla="*/ 2354918 h 5521570"/>
              <a:gd name="connsiteX673" fmla="*/ 24481 w 6359427"/>
              <a:gd name="connsiteY673" fmla="*/ 2354918 h 5521570"/>
              <a:gd name="connsiteX674" fmla="*/ 52096 w 6359427"/>
              <a:gd name="connsiteY674" fmla="*/ 2343412 h 5521570"/>
              <a:gd name="connsiteX675" fmla="*/ 6359238 w 6359427"/>
              <a:gd name="connsiteY675" fmla="*/ 2331821 h 5521570"/>
              <a:gd name="connsiteX676" fmla="*/ 6327276 w 6359427"/>
              <a:gd name="connsiteY676" fmla="*/ 2350498 h 5521570"/>
              <a:gd name="connsiteX677" fmla="*/ 6359238 w 6359427"/>
              <a:gd name="connsiteY677" fmla="*/ 2331821 h 5521570"/>
              <a:gd name="connsiteX678" fmla="*/ 6072895 w 6359427"/>
              <a:gd name="connsiteY678" fmla="*/ 2309670 h 5521570"/>
              <a:gd name="connsiteX679" fmla="*/ 6089483 w 6359427"/>
              <a:gd name="connsiteY679" fmla="*/ 2313989 h 5521570"/>
              <a:gd name="connsiteX680" fmla="*/ 6035788 w 6359427"/>
              <a:gd name="connsiteY680" fmla="*/ 2328691 h 5521570"/>
              <a:gd name="connsiteX681" fmla="*/ 6072895 w 6359427"/>
              <a:gd name="connsiteY681" fmla="*/ 2309670 h 5521570"/>
              <a:gd name="connsiteX682" fmla="*/ 476956 w 6359427"/>
              <a:gd name="connsiteY682" fmla="*/ 2273244 h 5521570"/>
              <a:gd name="connsiteX683" fmla="*/ 487283 w 6359427"/>
              <a:gd name="connsiteY683" fmla="*/ 2282310 h 5521570"/>
              <a:gd name="connsiteX684" fmla="*/ 478432 w 6359427"/>
              <a:gd name="connsiteY684" fmla="*/ 2285332 h 5521570"/>
              <a:gd name="connsiteX685" fmla="*/ 468105 w 6359427"/>
              <a:gd name="connsiteY685" fmla="*/ 2277777 h 5521570"/>
              <a:gd name="connsiteX686" fmla="*/ 476956 w 6359427"/>
              <a:gd name="connsiteY686" fmla="*/ 2273244 h 5521570"/>
              <a:gd name="connsiteX687" fmla="*/ 98690 w 6359427"/>
              <a:gd name="connsiteY687" fmla="*/ 2269107 h 5521570"/>
              <a:gd name="connsiteX688" fmla="*/ 113974 w 6359427"/>
              <a:gd name="connsiteY688" fmla="*/ 2277226 h 5521570"/>
              <a:gd name="connsiteX689" fmla="*/ 84569 w 6359427"/>
              <a:gd name="connsiteY689" fmla="*/ 2274270 h 5521570"/>
              <a:gd name="connsiteX690" fmla="*/ 98690 w 6359427"/>
              <a:gd name="connsiteY690" fmla="*/ 2269107 h 5521570"/>
              <a:gd name="connsiteX691" fmla="*/ 6039376 w 6359427"/>
              <a:gd name="connsiteY691" fmla="*/ 2233382 h 5521570"/>
              <a:gd name="connsiteX692" fmla="*/ 6040902 w 6359427"/>
              <a:gd name="connsiteY692" fmla="*/ 2241053 h 5521570"/>
              <a:gd name="connsiteX693" fmla="*/ 6037850 w 6359427"/>
              <a:gd name="connsiteY693" fmla="*/ 2242587 h 5521570"/>
              <a:gd name="connsiteX694" fmla="*/ 5996651 w 6359427"/>
              <a:gd name="connsiteY694" fmla="*/ 2254860 h 5521570"/>
              <a:gd name="connsiteX695" fmla="*/ 5995125 w 6359427"/>
              <a:gd name="connsiteY695" fmla="*/ 2247189 h 5521570"/>
              <a:gd name="connsiteX696" fmla="*/ 6039376 w 6359427"/>
              <a:gd name="connsiteY696" fmla="*/ 2233382 h 5521570"/>
              <a:gd name="connsiteX697" fmla="*/ 501345 w 6359427"/>
              <a:gd name="connsiteY697" fmla="*/ 2134139 h 5521570"/>
              <a:gd name="connsiteX698" fmla="*/ 504328 w 6359427"/>
              <a:gd name="connsiteY698" fmla="*/ 2149321 h 5521570"/>
              <a:gd name="connsiteX699" fmla="*/ 489412 w 6359427"/>
              <a:gd name="connsiteY699" fmla="*/ 2146285 h 5521570"/>
              <a:gd name="connsiteX700" fmla="*/ 501345 w 6359427"/>
              <a:gd name="connsiteY700" fmla="*/ 2134139 h 5521570"/>
              <a:gd name="connsiteX701" fmla="*/ 259601 w 6359427"/>
              <a:gd name="connsiteY701" fmla="*/ 2051005 h 5521570"/>
              <a:gd name="connsiteX702" fmla="*/ 317012 w 6359427"/>
              <a:gd name="connsiteY702" fmla="*/ 2057711 h 5521570"/>
              <a:gd name="connsiteX703" fmla="*/ 313950 w 6359427"/>
              <a:gd name="connsiteY703" fmla="*/ 2068145 h 5521570"/>
              <a:gd name="connsiteX704" fmla="*/ 260365 w 6359427"/>
              <a:gd name="connsiteY704" fmla="*/ 2062183 h 5521570"/>
              <a:gd name="connsiteX705" fmla="*/ 202188 w 6359427"/>
              <a:gd name="connsiteY705" fmla="*/ 2053241 h 5521570"/>
              <a:gd name="connsiteX706" fmla="*/ 259601 w 6359427"/>
              <a:gd name="connsiteY706" fmla="*/ 2051005 h 5521570"/>
              <a:gd name="connsiteX707" fmla="*/ 6195479 w 6359427"/>
              <a:gd name="connsiteY707" fmla="*/ 1995233 h 5521570"/>
              <a:gd name="connsiteX708" fmla="*/ 6233274 w 6359427"/>
              <a:gd name="connsiteY708" fmla="*/ 2012830 h 5521570"/>
              <a:gd name="connsiteX709" fmla="*/ 6237855 w 6359427"/>
              <a:gd name="connsiteY709" fmla="*/ 2018932 h 5521570"/>
              <a:gd name="connsiteX710" fmla="*/ 6224112 w 6359427"/>
              <a:gd name="connsiteY710" fmla="*/ 2047925 h 5521570"/>
              <a:gd name="connsiteX711" fmla="*/ 6202733 w 6359427"/>
              <a:gd name="connsiteY711" fmla="*/ 2050977 h 5521570"/>
              <a:gd name="connsiteX712" fmla="*/ 6201206 w 6359427"/>
              <a:gd name="connsiteY712" fmla="*/ 2052503 h 5521570"/>
              <a:gd name="connsiteX713" fmla="*/ 6105002 w 6359427"/>
              <a:gd name="connsiteY713" fmla="*/ 2116588 h 5521570"/>
              <a:gd name="connsiteX714" fmla="*/ 6100421 w 6359427"/>
              <a:gd name="connsiteY714" fmla="*/ 2119640 h 5521570"/>
              <a:gd name="connsiteX715" fmla="*/ 6059191 w 6359427"/>
              <a:gd name="connsiteY715" fmla="*/ 2119640 h 5521570"/>
              <a:gd name="connsiteX716" fmla="*/ 6046975 w 6359427"/>
              <a:gd name="connsiteY716" fmla="*/ 2136424 h 5521570"/>
              <a:gd name="connsiteX717" fmla="*/ 6030177 w 6359427"/>
              <a:gd name="connsiteY717" fmla="*/ 2156261 h 5521570"/>
              <a:gd name="connsiteX718" fmla="*/ 5978258 w 6359427"/>
              <a:gd name="connsiteY718" fmla="*/ 2206617 h 5521570"/>
              <a:gd name="connsiteX719" fmla="*/ 5933973 w 6359427"/>
              <a:gd name="connsiteY719" fmla="*/ 2217299 h 5521570"/>
              <a:gd name="connsiteX720" fmla="*/ 5927865 w 6359427"/>
              <a:gd name="connsiteY720" fmla="*/ 2194410 h 5521570"/>
              <a:gd name="connsiteX721" fmla="*/ 5978258 w 6359427"/>
              <a:gd name="connsiteY721" fmla="*/ 2133373 h 5521570"/>
              <a:gd name="connsiteX722" fmla="*/ 5985892 w 6359427"/>
              <a:gd name="connsiteY722" fmla="*/ 2130321 h 5521570"/>
              <a:gd name="connsiteX723" fmla="*/ 5967568 w 6359427"/>
              <a:gd name="connsiteY723" fmla="*/ 2130321 h 5521570"/>
              <a:gd name="connsiteX724" fmla="*/ 5998109 w 6359427"/>
              <a:gd name="connsiteY724" fmla="*/ 2104382 h 5521570"/>
              <a:gd name="connsiteX725" fmla="*/ 6057664 w 6359427"/>
              <a:gd name="connsiteY725" fmla="*/ 2057080 h 5521570"/>
              <a:gd name="connsiteX726" fmla="*/ 6106529 w 6359427"/>
              <a:gd name="connsiteY726" fmla="*/ 2043348 h 5521570"/>
              <a:gd name="connsiteX727" fmla="*/ 6144705 w 6359427"/>
              <a:gd name="connsiteY727" fmla="*/ 2046399 h 5521570"/>
              <a:gd name="connsiteX728" fmla="*/ 6147760 w 6359427"/>
              <a:gd name="connsiteY728" fmla="*/ 2043348 h 5521570"/>
              <a:gd name="connsiteX729" fmla="*/ 6144705 w 6359427"/>
              <a:gd name="connsiteY729" fmla="*/ 2026563 h 5521570"/>
              <a:gd name="connsiteX730" fmla="*/ 6179827 w 6359427"/>
              <a:gd name="connsiteY730" fmla="*/ 2000622 h 5521570"/>
              <a:gd name="connsiteX731" fmla="*/ 6195479 w 6359427"/>
              <a:gd name="connsiteY731" fmla="*/ 1995233 h 5521570"/>
              <a:gd name="connsiteX732" fmla="*/ 6321014 w 6359427"/>
              <a:gd name="connsiteY732" fmla="*/ 1970021 h 5521570"/>
              <a:gd name="connsiteX733" fmla="*/ 6325571 w 6359427"/>
              <a:gd name="connsiteY733" fmla="*/ 1970021 h 5521570"/>
              <a:gd name="connsiteX734" fmla="*/ 6346842 w 6359427"/>
              <a:gd name="connsiteY734" fmla="*/ 1977729 h 5521570"/>
              <a:gd name="connsiteX735" fmla="*/ 6346842 w 6359427"/>
              <a:gd name="connsiteY735" fmla="*/ 1983897 h 5521570"/>
              <a:gd name="connsiteX736" fmla="*/ 6357478 w 6359427"/>
              <a:gd name="connsiteY736" fmla="*/ 1983897 h 5521570"/>
              <a:gd name="connsiteX737" fmla="*/ 6352919 w 6359427"/>
              <a:gd name="connsiteY737" fmla="*/ 1997771 h 5521570"/>
              <a:gd name="connsiteX738" fmla="*/ 6346842 w 6359427"/>
              <a:gd name="connsiteY738" fmla="*/ 2008564 h 5521570"/>
              <a:gd name="connsiteX739" fmla="*/ 6333168 w 6359427"/>
              <a:gd name="connsiteY739" fmla="*/ 1996229 h 5521570"/>
              <a:gd name="connsiteX740" fmla="*/ 6255683 w 6359427"/>
              <a:gd name="connsiteY740" fmla="*/ 2000855 h 5521570"/>
              <a:gd name="connsiteX741" fmla="*/ 6321014 w 6359427"/>
              <a:gd name="connsiteY741" fmla="*/ 1970021 h 5521570"/>
              <a:gd name="connsiteX742" fmla="*/ 258693 w 6359427"/>
              <a:gd name="connsiteY742" fmla="*/ 1838973 h 5521570"/>
              <a:gd name="connsiteX743" fmla="*/ 286308 w 6359427"/>
              <a:gd name="connsiteY743" fmla="*/ 1851758 h 5521570"/>
              <a:gd name="connsiteX744" fmla="*/ 269432 w 6359427"/>
              <a:gd name="connsiteY744" fmla="*/ 1861348 h 5521570"/>
              <a:gd name="connsiteX745" fmla="*/ 241819 w 6359427"/>
              <a:gd name="connsiteY745" fmla="*/ 1846965 h 5521570"/>
              <a:gd name="connsiteX746" fmla="*/ 258693 w 6359427"/>
              <a:gd name="connsiteY746" fmla="*/ 1838973 h 5521570"/>
              <a:gd name="connsiteX747" fmla="*/ 227187 w 6359427"/>
              <a:gd name="connsiteY747" fmla="*/ 1822581 h 5521570"/>
              <a:gd name="connsiteX748" fmla="*/ 252046 w 6359427"/>
              <a:gd name="connsiteY748" fmla="*/ 1831425 h 5521570"/>
              <a:gd name="connsiteX749" fmla="*/ 218806 w 6359427"/>
              <a:gd name="connsiteY749" fmla="*/ 1825425 h 5521570"/>
              <a:gd name="connsiteX750" fmla="*/ 227187 w 6359427"/>
              <a:gd name="connsiteY750" fmla="*/ 1822581 h 5521570"/>
              <a:gd name="connsiteX751" fmla="*/ 38885 w 6359427"/>
              <a:gd name="connsiteY751" fmla="*/ 1802616 h 5521570"/>
              <a:gd name="connsiteX752" fmla="*/ 57125 w 6359427"/>
              <a:gd name="connsiteY752" fmla="*/ 1810328 h 5521570"/>
              <a:gd name="connsiteX753" fmla="*/ 140722 w 6359427"/>
              <a:gd name="connsiteY753" fmla="*/ 1821136 h 5521570"/>
              <a:gd name="connsiteX754" fmla="*/ 155921 w 6359427"/>
              <a:gd name="connsiteY754" fmla="*/ 1827318 h 5521570"/>
              <a:gd name="connsiteX755" fmla="*/ 145282 w 6359427"/>
              <a:gd name="connsiteY755" fmla="*/ 1838056 h 5521570"/>
              <a:gd name="connsiteX756" fmla="*/ 101203 w 6359427"/>
              <a:gd name="connsiteY756" fmla="*/ 1833502 h 5521570"/>
              <a:gd name="connsiteX757" fmla="*/ 89043 w 6359427"/>
              <a:gd name="connsiteY757" fmla="*/ 1827318 h 5521570"/>
              <a:gd name="connsiteX758" fmla="*/ 51044 w 6359427"/>
              <a:gd name="connsiteY758" fmla="*/ 1821136 h 5521570"/>
              <a:gd name="connsiteX759" fmla="*/ 20645 w 6359427"/>
              <a:gd name="connsiteY759" fmla="*/ 1808789 h 5521570"/>
              <a:gd name="connsiteX760" fmla="*/ 38885 w 6359427"/>
              <a:gd name="connsiteY760" fmla="*/ 1802616 h 5521570"/>
              <a:gd name="connsiteX761" fmla="*/ 6075355 w 6359427"/>
              <a:gd name="connsiteY761" fmla="*/ 1796149 h 5521570"/>
              <a:gd name="connsiteX762" fmla="*/ 6087418 w 6359427"/>
              <a:gd name="connsiteY762" fmla="*/ 1816093 h 5521570"/>
              <a:gd name="connsiteX763" fmla="*/ 6042181 w 6359427"/>
              <a:gd name="connsiteY763" fmla="*/ 1820695 h 5521570"/>
              <a:gd name="connsiteX764" fmla="*/ 6075355 w 6359427"/>
              <a:gd name="connsiteY764" fmla="*/ 1796149 h 5521570"/>
              <a:gd name="connsiteX765" fmla="*/ 103161 w 6359427"/>
              <a:gd name="connsiteY765" fmla="*/ 1745467 h 5521570"/>
              <a:gd name="connsiteX766" fmla="*/ 123033 w 6359427"/>
              <a:gd name="connsiteY766" fmla="*/ 1765054 h 5521570"/>
              <a:gd name="connsiteX767" fmla="*/ 132204 w 6359427"/>
              <a:gd name="connsiteY767" fmla="*/ 1760534 h 5521570"/>
              <a:gd name="connsiteX768" fmla="*/ 144433 w 6359427"/>
              <a:gd name="connsiteY768" fmla="*/ 1765054 h 5521570"/>
              <a:gd name="connsiteX769" fmla="*/ 147490 w 6359427"/>
              <a:gd name="connsiteY769" fmla="*/ 1774095 h 5521570"/>
              <a:gd name="connsiteX770" fmla="*/ 133732 w 6359427"/>
              <a:gd name="connsiteY770" fmla="*/ 1783135 h 5521570"/>
              <a:gd name="connsiteX771" fmla="*/ 83289 w 6359427"/>
              <a:gd name="connsiteY771" fmla="*/ 1777109 h 5521570"/>
              <a:gd name="connsiteX772" fmla="*/ 103161 w 6359427"/>
              <a:gd name="connsiteY772" fmla="*/ 1745467 h 5521570"/>
              <a:gd name="connsiteX773" fmla="*/ 6315770 w 6359427"/>
              <a:gd name="connsiteY773" fmla="*/ 1633145 h 5521570"/>
              <a:gd name="connsiteX774" fmla="*/ 6345175 w 6359427"/>
              <a:gd name="connsiteY774" fmla="*/ 1645930 h 5521570"/>
              <a:gd name="connsiteX775" fmla="*/ 6315770 w 6359427"/>
              <a:gd name="connsiteY775" fmla="*/ 1633145 h 5521570"/>
              <a:gd name="connsiteX776" fmla="*/ 620182 w 6359427"/>
              <a:gd name="connsiteY776" fmla="*/ 1622474 h 5521570"/>
              <a:gd name="connsiteX777" fmla="*/ 634305 w 6359427"/>
              <a:gd name="connsiteY777" fmla="*/ 1622867 h 5521570"/>
              <a:gd name="connsiteX778" fmla="*/ 604900 w 6359427"/>
              <a:gd name="connsiteY778" fmla="*/ 1629161 h 5521570"/>
              <a:gd name="connsiteX779" fmla="*/ 620182 w 6359427"/>
              <a:gd name="connsiteY779" fmla="*/ 1622474 h 5521570"/>
              <a:gd name="connsiteX780" fmla="*/ 6256961 w 6359427"/>
              <a:gd name="connsiteY780" fmla="*/ 1605658 h 5521570"/>
              <a:gd name="connsiteX781" fmla="*/ 6276698 w 6359427"/>
              <a:gd name="connsiteY781" fmla="*/ 1611795 h 5521570"/>
              <a:gd name="connsiteX782" fmla="*/ 6276698 w 6359427"/>
              <a:gd name="connsiteY782" fmla="*/ 1621000 h 5521570"/>
              <a:gd name="connsiteX783" fmla="*/ 6256961 w 6359427"/>
              <a:gd name="connsiteY783" fmla="*/ 1605658 h 5521570"/>
              <a:gd name="connsiteX784" fmla="*/ 6178877 w 6359427"/>
              <a:gd name="connsiteY784" fmla="*/ 1591960 h 5521570"/>
              <a:gd name="connsiteX785" fmla="*/ 6194339 w 6359427"/>
              <a:gd name="connsiteY785" fmla="*/ 1600156 h 5521570"/>
              <a:gd name="connsiteX786" fmla="*/ 6162269 w 6359427"/>
              <a:gd name="connsiteY786" fmla="*/ 1594057 h 5521570"/>
              <a:gd name="connsiteX787" fmla="*/ 6178877 w 6359427"/>
              <a:gd name="connsiteY787" fmla="*/ 1591960 h 5521570"/>
              <a:gd name="connsiteX788" fmla="*/ 355206 w 6359427"/>
              <a:gd name="connsiteY788" fmla="*/ 1560099 h 5521570"/>
              <a:gd name="connsiteX789" fmla="*/ 369852 w 6359427"/>
              <a:gd name="connsiteY789" fmla="*/ 1573973 h 5521570"/>
              <a:gd name="connsiteX790" fmla="*/ 379102 w 6359427"/>
              <a:gd name="connsiteY790" fmla="*/ 1584614 h 5521570"/>
              <a:gd name="connsiteX791" fmla="*/ 355977 w 6359427"/>
              <a:gd name="connsiteY791" fmla="*/ 1592216 h 5521570"/>
              <a:gd name="connsiteX792" fmla="*/ 331311 w 6359427"/>
              <a:gd name="connsiteY792" fmla="*/ 1592216 h 5521570"/>
              <a:gd name="connsiteX793" fmla="*/ 345186 w 6359427"/>
              <a:gd name="connsiteY793" fmla="*/ 1577013 h 5521570"/>
              <a:gd name="connsiteX794" fmla="*/ 355206 w 6359427"/>
              <a:gd name="connsiteY794" fmla="*/ 1560099 h 5521570"/>
              <a:gd name="connsiteX795" fmla="*/ 214623 w 6359427"/>
              <a:gd name="connsiteY795" fmla="*/ 1555755 h 5521570"/>
              <a:gd name="connsiteX796" fmla="*/ 222240 w 6359427"/>
              <a:gd name="connsiteY796" fmla="*/ 1561487 h 5521570"/>
              <a:gd name="connsiteX797" fmla="*/ 242048 w 6359427"/>
              <a:gd name="connsiteY797" fmla="*/ 1570658 h 5521570"/>
              <a:gd name="connsiteX798" fmla="*/ 272521 w 6359427"/>
              <a:gd name="connsiteY798" fmla="*/ 1585943 h 5521570"/>
              <a:gd name="connsiteX799" fmla="*/ 312136 w 6359427"/>
              <a:gd name="connsiteY799" fmla="*/ 1618040 h 5521570"/>
              <a:gd name="connsiteX800" fmla="*/ 258808 w 6359427"/>
              <a:gd name="connsiteY800" fmla="*/ 1598171 h 5521570"/>
              <a:gd name="connsiteX801" fmla="*/ 211575 w 6359427"/>
              <a:gd name="connsiteY801" fmla="*/ 1570658 h 5521570"/>
              <a:gd name="connsiteX802" fmla="*/ 207005 w 6359427"/>
              <a:gd name="connsiteY802" fmla="*/ 1556901 h 5521570"/>
              <a:gd name="connsiteX803" fmla="*/ 214623 w 6359427"/>
              <a:gd name="connsiteY803" fmla="*/ 1555755 h 5521570"/>
              <a:gd name="connsiteX804" fmla="*/ 474149 w 6359427"/>
              <a:gd name="connsiteY804" fmla="*/ 1543013 h 5521570"/>
              <a:gd name="connsiteX805" fmla="*/ 483215 w 6359427"/>
              <a:gd name="connsiteY805" fmla="*/ 1549149 h 5521570"/>
              <a:gd name="connsiteX806" fmla="*/ 477171 w 6359427"/>
              <a:gd name="connsiteY806" fmla="*/ 1556820 h 5521570"/>
              <a:gd name="connsiteX807" fmla="*/ 469617 w 6359427"/>
              <a:gd name="connsiteY807" fmla="*/ 1550683 h 5521570"/>
              <a:gd name="connsiteX808" fmla="*/ 474149 w 6359427"/>
              <a:gd name="connsiteY808" fmla="*/ 1543013 h 5521570"/>
              <a:gd name="connsiteX809" fmla="*/ 745727 w 6359427"/>
              <a:gd name="connsiteY809" fmla="*/ 1526392 h 5521570"/>
              <a:gd name="connsiteX810" fmla="*/ 763429 w 6359427"/>
              <a:gd name="connsiteY810" fmla="*/ 1550683 h 5521570"/>
              <a:gd name="connsiteX811" fmla="*/ 745727 w 6359427"/>
              <a:gd name="connsiteY811" fmla="*/ 1526392 h 5521570"/>
              <a:gd name="connsiteX812" fmla="*/ 30078 w 6359427"/>
              <a:gd name="connsiteY812" fmla="*/ 1466938 h 5521570"/>
              <a:gd name="connsiteX813" fmla="*/ 52883 w 6359427"/>
              <a:gd name="connsiteY813" fmla="*/ 1477752 h 5521570"/>
              <a:gd name="connsiteX814" fmla="*/ 83290 w 6359427"/>
              <a:gd name="connsiteY814" fmla="*/ 1500926 h 5521570"/>
              <a:gd name="connsiteX815" fmla="*/ 51363 w 6359427"/>
              <a:gd name="connsiteY815" fmla="*/ 1485477 h 5521570"/>
              <a:gd name="connsiteX816" fmla="*/ 46804 w 6359427"/>
              <a:gd name="connsiteY816" fmla="*/ 1483932 h 5521570"/>
              <a:gd name="connsiteX817" fmla="*/ 27038 w 6359427"/>
              <a:gd name="connsiteY817" fmla="*/ 1471573 h 5521570"/>
              <a:gd name="connsiteX818" fmla="*/ 30078 w 6359427"/>
              <a:gd name="connsiteY818" fmla="*/ 1466938 h 5521570"/>
              <a:gd name="connsiteX819" fmla="*/ 6112925 w 6359427"/>
              <a:gd name="connsiteY819" fmla="*/ 1450055 h 5521570"/>
              <a:gd name="connsiteX820" fmla="*/ 6133755 w 6359427"/>
              <a:gd name="connsiteY820" fmla="*/ 1461125 h 5521570"/>
              <a:gd name="connsiteX821" fmla="*/ 6135284 w 6359427"/>
              <a:gd name="connsiteY821" fmla="*/ 1490140 h 5521570"/>
              <a:gd name="connsiteX822" fmla="*/ 6098590 w 6359427"/>
              <a:gd name="connsiteY822" fmla="*/ 1505410 h 5521570"/>
              <a:gd name="connsiteX823" fmla="*/ 6080244 w 6359427"/>
              <a:gd name="connsiteY823" fmla="*/ 1497775 h 5521570"/>
              <a:gd name="connsiteX824" fmla="*/ 5993098 w 6359427"/>
              <a:gd name="connsiteY824" fmla="*/ 1525262 h 5521570"/>
              <a:gd name="connsiteX825" fmla="*/ 5875375 w 6359427"/>
              <a:gd name="connsiteY825" fmla="*/ 1540532 h 5521570"/>
              <a:gd name="connsiteX826" fmla="*/ 5867730 w 6359427"/>
              <a:gd name="connsiteY826" fmla="*/ 1508464 h 5521570"/>
              <a:gd name="connsiteX827" fmla="*/ 5941117 w 6359427"/>
              <a:gd name="connsiteY827" fmla="*/ 1474869 h 5521570"/>
              <a:gd name="connsiteX828" fmla="*/ 5948761 w 6359427"/>
              <a:gd name="connsiteY828" fmla="*/ 1474869 h 5521570"/>
              <a:gd name="connsiteX829" fmla="*/ 5994628 w 6359427"/>
              <a:gd name="connsiteY829" fmla="*/ 1479451 h 5521570"/>
              <a:gd name="connsiteX830" fmla="*/ 6005330 w 6359427"/>
              <a:gd name="connsiteY830" fmla="*/ 1480978 h 5521570"/>
              <a:gd name="connsiteX831" fmla="*/ 6068013 w 6359427"/>
              <a:gd name="connsiteY831" fmla="*/ 1474869 h 5521570"/>
              <a:gd name="connsiteX832" fmla="*/ 6090946 w 6359427"/>
              <a:gd name="connsiteY832" fmla="*/ 1455018 h 5521570"/>
              <a:gd name="connsiteX833" fmla="*/ 6112925 w 6359427"/>
              <a:gd name="connsiteY833" fmla="*/ 1450055 h 5521570"/>
              <a:gd name="connsiteX834" fmla="*/ 611452 w 6359427"/>
              <a:gd name="connsiteY834" fmla="*/ 1447384 h 5521570"/>
              <a:gd name="connsiteX835" fmla="*/ 625116 w 6359427"/>
              <a:gd name="connsiteY835" fmla="*/ 1458123 h 5521570"/>
              <a:gd name="connsiteX836" fmla="*/ 617526 w 6359427"/>
              <a:gd name="connsiteY836" fmla="*/ 1467328 h 5521570"/>
              <a:gd name="connsiteX837" fmla="*/ 602344 w 6359427"/>
              <a:gd name="connsiteY837" fmla="*/ 1458123 h 5521570"/>
              <a:gd name="connsiteX838" fmla="*/ 611452 w 6359427"/>
              <a:gd name="connsiteY838" fmla="*/ 1447384 h 5521570"/>
              <a:gd name="connsiteX839" fmla="*/ 33837 w 6359427"/>
              <a:gd name="connsiteY839" fmla="*/ 1362262 h 5521570"/>
              <a:gd name="connsiteX840" fmla="*/ 39921 w 6359427"/>
              <a:gd name="connsiteY840" fmla="*/ 1365284 h 5521570"/>
              <a:gd name="connsiteX841" fmla="*/ 48773 w 6359427"/>
              <a:gd name="connsiteY841" fmla="*/ 1371328 h 5521570"/>
              <a:gd name="connsiteX842" fmla="*/ 31070 w 6359427"/>
              <a:gd name="connsiteY842" fmla="*/ 1368306 h 5521570"/>
              <a:gd name="connsiteX843" fmla="*/ 33837 w 6359427"/>
              <a:gd name="connsiteY843" fmla="*/ 1362262 h 5521570"/>
              <a:gd name="connsiteX844" fmla="*/ 300838 w 6359427"/>
              <a:gd name="connsiteY844" fmla="*/ 1236563 h 5521570"/>
              <a:gd name="connsiteX845" fmla="*/ 311865 w 6359427"/>
              <a:gd name="connsiteY845" fmla="*/ 1246594 h 5521570"/>
              <a:gd name="connsiteX846" fmla="*/ 308769 w 6359427"/>
              <a:gd name="connsiteY846" fmla="*/ 1252889 h 5521570"/>
              <a:gd name="connsiteX847" fmla="*/ 284007 w 6359427"/>
              <a:gd name="connsiteY847" fmla="*/ 1237153 h 5521570"/>
              <a:gd name="connsiteX848" fmla="*/ 300838 w 6359427"/>
              <a:gd name="connsiteY848" fmla="*/ 1236563 h 5521570"/>
              <a:gd name="connsiteX849" fmla="*/ 361116 w 6359427"/>
              <a:gd name="connsiteY849" fmla="*/ 1207106 h 5521570"/>
              <a:gd name="connsiteX850" fmla="*/ 396034 w 6359427"/>
              <a:gd name="connsiteY850" fmla="*/ 1229937 h 5521570"/>
              <a:gd name="connsiteX851" fmla="*/ 385408 w 6359427"/>
              <a:gd name="connsiteY851" fmla="*/ 1237547 h 5521570"/>
              <a:gd name="connsiteX852" fmla="*/ 352007 w 6359427"/>
              <a:gd name="connsiteY852" fmla="*/ 1216239 h 5521570"/>
              <a:gd name="connsiteX853" fmla="*/ 361116 w 6359427"/>
              <a:gd name="connsiteY853" fmla="*/ 1207106 h 5521570"/>
              <a:gd name="connsiteX854" fmla="*/ 1028496 w 6359427"/>
              <a:gd name="connsiteY854" fmla="*/ 1192715 h 5521570"/>
              <a:gd name="connsiteX855" fmla="*/ 1037018 w 6359427"/>
              <a:gd name="connsiteY855" fmla="*/ 1199106 h 5521570"/>
              <a:gd name="connsiteX856" fmla="*/ 1032757 w 6359427"/>
              <a:gd name="connsiteY856" fmla="*/ 1205498 h 5521570"/>
              <a:gd name="connsiteX857" fmla="*/ 1024234 w 6359427"/>
              <a:gd name="connsiteY857" fmla="*/ 1199106 h 5521570"/>
              <a:gd name="connsiteX858" fmla="*/ 1028496 w 6359427"/>
              <a:gd name="connsiteY858" fmla="*/ 1192715 h 5521570"/>
              <a:gd name="connsiteX859" fmla="*/ 794113 w 6359427"/>
              <a:gd name="connsiteY859" fmla="*/ 1182574 h 5521570"/>
              <a:gd name="connsiteX860" fmla="*/ 890566 w 6359427"/>
              <a:gd name="connsiteY860" fmla="*/ 1206639 h 5521570"/>
              <a:gd name="connsiteX861" fmla="*/ 904345 w 6359427"/>
              <a:gd name="connsiteY861" fmla="*/ 1214158 h 5521570"/>
              <a:gd name="connsiteX862" fmla="*/ 890566 w 6359427"/>
              <a:gd name="connsiteY862" fmla="*/ 1230704 h 5521570"/>
              <a:gd name="connsiteX863" fmla="*/ 794113 w 6359427"/>
              <a:gd name="connsiteY863" fmla="*/ 1182574 h 5521570"/>
              <a:gd name="connsiteX864" fmla="*/ 742272 w 6359427"/>
              <a:gd name="connsiteY864" fmla="*/ 1157605 h 5521570"/>
              <a:gd name="connsiteX865" fmla="*/ 753492 w 6359427"/>
              <a:gd name="connsiteY865" fmla="*/ 1158815 h 5521570"/>
              <a:gd name="connsiteX866" fmla="*/ 774937 w 6359427"/>
              <a:gd name="connsiteY866" fmla="*/ 1178739 h 5521570"/>
              <a:gd name="connsiteX867" fmla="*/ 726354 w 6359427"/>
              <a:gd name="connsiteY867" fmla="*/ 1160523 h 5521570"/>
              <a:gd name="connsiteX868" fmla="*/ 742272 w 6359427"/>
              <a:gd name="connsiteY868" fmla="*/ 1157605 h 5521570"/>
              <a:gd name="connsiteX869" fmla="*/ 426336 w 6359427"/>
              <a:gd name="connsiteY869" fmla="*/ 1155461 h 5521570"/>
              <a:gd name="connsiteX870" fmla="*/ 433788 w 6359427"/>
              <a:gd name="connsiteY870" fmla="*/ 1156224 h 5521570"/>
              <a:gd name="connsiteX871" fmla="*/ 557649 w 6359427"/>
              <a:gd name="connsiteY871" fmla="*/ 1174538 h 5521570"/>
              <a:gd name="connsiteX872" fmla="*/ 632577 w 6359427"/>
              <a:gd name="connsiteY872" fmla="*/ 1211177 h 5521570"/>
              <a:gd name="connsiteX873" fmla="*/ 641751 w 6359427"/>
              <a:gd name="connsiteY873" fmla="*/ 1243235 h 5521570"/>
              <a:gd name="connsiteX874" fmla="*/ 608110 w 6359427"/>
              <a:gd name="connsiteY874" fmla="*/ 1252395 h 5521570"/>
              <a:gd name="connsiteX875" fmla="*/ 499542 w 6359427"/>
              <a:gd name="connsiteY875" fmla="*/ 1212704 h 5521570"/>
              <a:gd name="connsiteX876" fmla="*/ 429201 w 6359427"/>
              <a:gd name="connsiteY876" fmla="*/ 1174538 h 5521570"/>
              <a:gd name="connsiteX877" fmla="*/ 420027 w 6359427"/>
              <a:gd name="connsiteY877" fmla="*/ 1159280 h 5521570"/>
              <a:gd name="connsiteX878" fmla="*/ 426336 w 6359427"/>
              <a:gd name="connsiteY878" fmla="*/ 1155461 h 5521570"/>
              <a:gd name="connsiteX879" fmla="*/ 988076 w 6359427"/>
              <a:gd name="connsiteY879" fmla="*/ 1107057 h 5521570"/>
              <a:gd name="connsiteX880" fmla="*/ 1006419 w 6359427"/>
              <a:gd name="connsiteY880" fmla="*/ 1138970 h 5521570"/>
              <a:gd name="connsiteX881" fmla="*/ 1015592 w 6359427"/>
              <a:gd name="connsiteY881" fmla="*/ 1180002 h 5521570"/>
              <a:gd name="connsiteX882" fmla="*/ 988076 w 6359427"/>
              <a:gd name="connsiteY882" fmla="*/ 1151128 h 5521570"/>
              <a:gd name="connsiteX883" fmla="*/ 977377 w 6359427"/>
              <a:gd name="connsiteY883" fmla="*/ 1137451 h 5521570"/>
              <a:gd name="connsiteX884" fmla="*/ 962090 w 6359427"/>
              <a:gd name="connsiteY884" fmla="*/ 1119215 h 5521570"/>
              <a:gd name="connsiteX885" fmla="*/ 988076 w 6359427"/>
              <a:gd name="connsiteY885" fmla="*/ 1107057 h 5521570"/>
              <a:gd name="connsiteX886" fmla="*/ 300992 w 6359427"/>
              <a:gd name="connsiteY886" fmla="*/ 1096159 h 5521570"/>
              <a:gd name="connsiteX887" fmla="*/ 307386 w 6359427"/>
              <a:gd name="connsiteY887" fmla="*/ 1101399 h 5521570"/>
              <a:gd name="connsiteX888" fmla="*/ 314690 w 6359427"/>
              <a:gd name="connsiteY888" fmla="*/ 1112266 h 5521570"/>
              <a:gd name="connsiteX889" fmla="*/ 295696 w 6359427"/>
              <a:gd name="connsiteY889" fmla="*/ 1101399 h 5521570"/>
              <a:gd name="connsiteX890" fmla="*/ 300992 w 6359427"/>
              <a:gd name="connsiteY890" fmla="*/ 1096159 h 5521570"/>
              <a:gd name="connsiteX891" fmla="*/ 5793093 w 6359427"/>
              <a:gd name="connsiteY891" fmla="*/ 1089358 h 5521570"/>
              <a:gd name="connsiteX892" fmla="*/ 5804916 w 6359427"/>
              <a:gd name="connsiteY892" fmla="*/ 1091842 h 5521570"/>
              <a:gd name="connsiteX893" fmla="*/ 5806444 w 6359427"/>
              <a:gd name="connsiteY893" fmla="*/ 1105864 h 5521570"/>
              <a:gd name="connsiteX894" fmla="*/ 5751415 w 6359427"/>
              <a:gd name="connsiteY894" fmla="*/ 1132353 h 5521570"/>
              <a:gd name="connsiteX895" fmla="*/ 5739186 w 6359427"/>
              <a:gd name="connsiteY895" fmla="*/ 1123004 h 5521570"/>
              <a:gd name="connsiteX896" fmla="*/ 5763643 w 6359427"/>
              <a:gd name="connsiteY896" fmla="*/ 1101190 h 5521570"/>
              <a:gd name="connsiteX897" fmla="*/ 5793093 w 6359427"/>
              <a:gd name="connsiteY897" fmla="*/ 1089358 h 5521570"/>
              <a:gd name="connsiteX898" fmla="*/ 5556509 w 6359427"/>
              <a:gd name="connsiteY898" fmla="*/ 1071348 h 5521570"/>
              <a:gd name="connsiteX899" fmla="*/ 5561197 w 6359427"/>
              <a:gd name="connsiteY899" fmla="*/ 1081677 h 5521570"/>
              <a:gd name="connsiteX900" fmla="*/ 5554946 w 6359427"/>
              <a:gd name="connsiteY900" fmla="*/ 1089055 h 5521570"/>
              <a:gd name="connsiteX901" fmla="*/ 5548696 w 6359427"/>
              <a:gd name="connsiteY901" fmla="*/ 1081677 h 5521570"/>
              <a:gd name="connsiteX902" fmla="*/ 5556509 w 6359427"/>
              <a:gd name="connsiteY902" fmla="*/ 1071348 h 5521570"/>
              <a:gd name="connsiteX903" fmla="*/ 157557 w 6359427"/>
              <a:gd name="connsiteY903" fmla="*/ 1049749 h 5521570"/>
              <a:gd name="connsiteX904" fmla="*/ 167319 w 6359427"/>
              <a:gd name="connsiteY904" fmla="*/ 1056853 h 5521570"/>
              <a:gd name="connsiteX905" fmla="*/ 160811 w 6359427"/>
              <a:gd name="connsiteY905" fmla="*/ 1061116 h 5521570"/>
              <a:gd name="connsiteX906" fmla="*/ 152675 w 6359427"/>
              <a:gd name="connsiteY906" fmla="*/ 1055433 h 5521570"/>
              <a:gd name="connsiteX907" fmla="*/ 157557 w 6359427"/>
              <a:gd name="connsiteY907" fmla="*/ 1049749 h 5521570"/>
              <a:gd name="connsiteX908" fmla="*/ 4982339 w 6359427"/>
              <a:gd name="connsiteY908" fmla="*/ 1008617 h 5521570"/>
              <a:gd name="connsiteX909" fmla="*/ 4943985 w 6359427"/>
              <a:gd name="connsiteY909" fmla="*/ 1027794 h 5521570"/>
              <a:gd name="connsiteX910" fmla="*/ 4982339 w 6359427"/>
              <a:gd name="connsiteY910" fmla="*/ 1008617 h 5521570"/>
              <a:gd name="connsiteX911" fmla="*/ 249491 w 6359427"/>
              <a:gd name="connsiteY911" fmla="*/ 991617 h 5521570"/>
              <a:gd name="connsiteX912" fmla="*/ 295515 w 6359427"/>
              <a:gd name="connsiteY912" fmla="*/ 1007887 h 5521570"/>
              <a:gd name="connsiteX913" fmla="*/ 249491 w 6359427"/>
              <a:gd name="connsiteY913" fmla="*/ 991617 h 5521570"/>
              <a:gd name="connsiteX914" fmla="*/ 4982340 w 6359427"/>
              <a:gd name="connsiteY914" fmla="*/ 897391 h 5521570"/>
              <a:gd name="connsiteX915" fmla="*/ 4950378 w 6359427"/>
              <a:gd name="connsiteY915" fmla="*/ 921566 h 5521570"/>
              <a:gd name="connsiteX916" fmla="*/ 4982340 w 6359427"/>
              <a:gd name="connsiteY916" fmla="*/ 897391 h 5521570"/>
              <a:gd name="connsiteX917" fmla="*/ 1291982 w 6359427"/>
              <a:gd name="connsiteY917" fmla="*/ 815645 h 5521570"/>
              <a:gd name="connsiteX918" fmla="*/ 1296639 w 6359427"/>
              <a:gd name="connsiteY918" fmla="*/ 845067 h 5521570"/>
              <a:gd name="connsiteX919" fmla="*/ 1291982 w 6359427"/>
              <a:gd name="connsiteY919" fmla="*/ 815645 h 5521570"/>
              <a:gd name="connsiteX920" fmla="*/ 1051504 w 6359427"/>
              <a:gd name="connsiteY920" fmla="*/ 778994 h 5521570"/>
              <a:gd name="connsiteX921" fmla="*/ 1067942 w 6359427"/>
              <a:gd name="connsiteY921" fmla="*/ 784153 h 5521570"/>
              <a:gd name="connsiteX922" fmla="*/ 1124115 w 6359427"/>
              <a:gd name="connsiteY922" fmla="*/ 814725 h 5521570"/>
              <a:gd name="connsiteX923" fmla="*/ 1134742 w 6359427"/>
              <a:gd name="connsiteY923" fmla="*/ 834597 h 5521570"/>
              <a:gd name="connsiteX924" fmla="*/ 1108933 w 6359427"/>
              <a:gd name="connsiteY924" fmla="*/ 837654 h 5521570"/>
              <a:gd name="connsiteX925" fmla="*/ 1093751 w 6359427"/>
              <a:gd name="connsiteY925" fmla="*/ 828483 h 5521570"/>
              <a:gd name="connsiteX926" fmla="*/ 1055798 w 6359427"/>
              <a:gd name="connsiteY926" fmla="*/ 796382 h 5521570"/>
              <a:gd name="connsiteX927" fmla="*/ 1046688 w 6359427"/>
              <a:gd name="connsiteY927" fmla="*/ 782625 h 5521570"/>
              <a:gd name="connsiteX928" fmla="*/ 1051504 w 6359427"/>
              <a:gd name="connsiteY928" fmla="*/ 778994 h 5521570"/>
              <a:gd name="connsiteX929" fmla="*/ 965310 w 6359427"/>
              <a:gd name="connsiteY929" fmla="*/ 721039 h 5521570"/>
              <a:gd name="connsiteX930" fmla="*/ 990995 w 6359427"/>
              <a:gd name="connsiteY930" fmla="*/ 745330 h 5521570"/>
              <a:gd name="connsiteX931" fmla="*/ 959266 w 6359427"/>
              <a:gd name="connsiteY931" fmla="*/ 730148 h 5521570"/>
              <a:gd name="connsiteX932" fmla="*/ 965310 w 6359427"/>
              <a:gd name="connsiteY932" fmla="*/ 721039 h 5521570"/>
              <a:gd name="connsiteX933" fmla="*/ 1582281 w 6359427"/>
              <a:gd name="connsiteY933" fmla="*/ 678773 h 5521570"/>
              <a:gd name="connsiteX934" fmla="*/ 1570348 w 6359427"/>
              <a:gd name="connsiteY934" fmla="*/ 765708 h 5521570"/>
              <a:gd name="connsiteX935" fmla="*/ 1576315 w 6359427"/>
              <a:gd name="connsiteY935" fmla="*/ 716903 h 5521570"/>
              <a:gd name="connsiteX936" fmla="*/ 1582281 w 6359427"/>
              <a:gd name="connsiteY936" fmla="*/ 678773 h 5521570"/>
              <a:gd name="connsiteX937" fmla="*/ 1595016 w 6359427"/>
              <a:gd name="connsiteY937" fmla="*/ 630192 h 5521570"/>
              <a:gd name="connsiteX938" fmla="*/ 1606818 w 6359427"/>
              <a:gd name="connsiteY938" fmla="*/ 678774 h 5521570"/>
              <a:gd name="connsiteX939" fmla="*/ 1599442 w 6359427"/>
              <a:gd name="connsiteY939" fmla="*/ 703065 h 5521570"/>
              <a:gd name="connsiteX940" fmla="*/ 1595016 w 6359427"/>
              <a:gd name="connsiteY940" fmla="*/ 630192 h 5521570"/>
              <a:gd name="connsiteX941" fmla="*/ 1582981 w 6359427"/>
              <a:gd name="connsiteY941" fmla="*/ 598230 h 5521570"/>
              <a:gd name="connsiteX942" fmla="*/ 1582981 w 6359427"/>
              <a:gd name="connsiteY942" fmla="*/ 654482 h 5521570"/>
              <a:gd name="connsiteX943" fmla="*/ 1582981 w 6359427"/>
              <a:gd name="connsiteY943" fmla="*/ 598230 h 5521570"/>
              <a:gd name="connsiteX944" fmla="*/ 1549964 w 6359427"/>
              <a:gd name="connsiteY944" fmla="*/ 543256 h 5521570"/>
              <a:gd name="connsiteX945" fmla="*/ 1562465 w 6359427"/>
              <a:gd name="connsiteY945" fmla="*/ 561666 h 5521570"/>
              <a:gd name="connsiteX946" fmla="*/ 1564028 w 6359427"/>
              <a:gd name="connsiteY946" fmla="*/ 596952 h 5521570"/>
              <a:gd name="connsiteX947" fmla="*/ 1549964 w 6359427"/>
              <a:gd name="connsiteY947" fmla="*/ 543256 h 5521570"/>
              <a:gd name="connsiteX948" fmla="*/ 4988412 w 6359427"/>
              <a:gd name="connsiteY948" fmla="*/ 512575 h 5521570"/>
              <a:gd name="connsiteX949" fmla="*/ 5006630 w 6359427"/>
              <a:gd name="connsiteY949" fmla="*/ 524720 h 5521570"/>
              <a:gd name="connsiteX950" fmla="*/ 4988412 w 6359427"/>
              <a:gd name="connsiteY950" fmla="*/ 535348 h 5521570"/>
              <a:gd name="connsiteX951" fmla="*/ 4988412 w 6359427"/>
              <a:gd name="connsiteY951" fmla="*/ 512575 h 5521570"/>
              <a:gd name="connsiteX952" fmla="*/ 4507712 w 6359427"/>
              <a:gd name="connsiteY952" fmla="*/ 481572 h 5521570"/>
              <a:gd name="connsiteX953" fmla="*/ 4513571 w 6359427"/>
              <a:gd name="connsiteY953" fmla="*/ 482147 h 5521570"/>
              <a:gd name="connsiteX954" fmla="*/ 4518259 w 6359427"/>
              <a:gd name="connsiteY954" fmla="*/ 488284 h 5521570"/>
              <a:gd name="connsiteX955" fmla="*/ 4510447 w 6359427"/>
              <a:gd name="connsiteY955" fmla="*/ 494421 h 5521570"/>
              <a:gd name="connsiteX956" fmla="*/ 4504196 w 6359427"/>
              <a:gd name="connsiteY956" fmla="*/ 486750 h 5521570"/>
              <a:gd name="connsiteX957" fmla="*/ 4507712 w 6359427"/>
              <a:gd name="connsiteY957" fmla="*/ 481572 h 5521570"/>
              <a:gd name="connsiteX958" fmla="*/ 1576893 w 6359427"/>
              <a:gd name="connsiteY958" fmla="*/ 467828 h 5521570"/>
              <a:gd name="connsiteX959" fmla="*/ 1582981 w 6359427"/>
              <a:gd name="connsiteY959" fmla="*/ 518562 h 5521570"/>
              <a:gd name="connsiteX960" fmla="*/ 1589069 w 6359427"/>
              <a:gd name="connsiteY960" fmla="*/ 580057 h 5521570"/>
              <a:gd name="connsiteX961" fmla="*/ 1579937 w 6359427"/>
              <a:gd name="connsiteY961" fmla="*/ 584670 h 5521570"/>
              <a:gd name="connsiteX962" fmla="*/ 1573850 w 6359427"/>
              <a:gd name="connsiteY962" fmla="*/ 558534 h 5521570"/>
              <a:gd name="connsiteX963" fmla="*/ 1576893 w 6359427"/>
              <a:gd name="connsiteY963" fmla="*/ 467828 h 5521570"/>
              <a:gd name="connsiteX964" fmla="*/ 4261129 w 6359427"/>
              <a:gd name="connsiteY964" fmla="*/ 462306 h 5521570"/>
              <a:gd name="connsiteX965" fmla="*/ 4271517 w 6359427"/>
              <a:gd name="connsiteY965" fmla="*/ 463282 h 5521570"/>
              <a:gd name="connsiteX966" fmla="*/ 4257919 w 6359427"/>
              <a:gd name="connsiteY966" fmla="*/ 474221 h 5521570"/>
              <a:gd name="connsiteX967" fmla="*/ 4256408 w 6359427"/>
              <a:gd name="connsiteY967" fmla="*/ 469533 h 5521570"/>
              <a:gd name="connsiteX968" fmla="*/ 4261129 w 6359427"/>
              <a:gd name="connsiteY968" fmla="*/ 462306 h 5521570"/>
              <a:gd name="connsiteX969" fmla="*/ 4791261 w 6359427"/>
              <a:gd name="connsiteY969" fmla="*/ 448652 h 5521570"/>
              <a:gd name="connsiteX970" fmla="*/ 4798863 w 6359427"/>
              <a:gd name="connsiteY970" fmla="*/ 480662 h 5521570"/>
              <a:gd name="connsiteX971" fmla="*/ 4792782 w 6359427"/>
              <a:gd name="connsiteY971" fmla="*/ 480662 h 5521570"/>
              <a:gd name="connsiteX972" fmla="*/ 4779099 w 6359427"/>
              <a:gd name="connsiteY972" fmla="*/ 511149 h 5521570"/>
              <a:gd name="connsiteX973" fmla="*/ 4766936 w 6359427"/>
              <a:gd name="connsiteY973" fmla="*/ 526392 h 5521570"/>
              <a:gd name="connsiteX974" fmla="*/ 4760855 w 6359427"/>
              <a:gd name="connsiteY974" fmla="*/ 505052 h 5521570"/>
              <a:gd name="connsiteX975" fmla="*/ 4766936 w 6359427"/>
              <a:gd name="connsiteY975" fmla="*/ 468468 h 5521570"/>
              <a:gd name="connsiteX976" fmla="*/ 4791261 w 6359427"/>
              <a:gd name="connsiteY976" fmla="*/ 448652 h 5521570"/>
              <a:gd name="connsiteX977" fmla="*/ 2265617 w 6359427"/>
              <a:gd name="connsiteY977" fmla="*/ 387285 h 5521570"/>
              <a:gd name="connsiteX978" fmla="*/ 2204473 w 6359427"/>
              <a:gd name="connsiteY978" fmla="*/ 440980 h 5521570"/>
              <a:gd name="connsiteX979" fmla="*/ 2201416 w 6359427"/>
              <a:gd name="connsiteY979" fmla="*/ 411831 h 5521570"/>
              <a:gd name="connsiteX980" fmla="*/ 2265617 w 6359427"/>
              <a:gd name="connsiteY980" fmla="*/ 387285 h 5521570"/>
              <a:gd name="connsiteX981" fmla="*/ 2856264 w 6359427"/>
              <a:gd name="connsiteY981" fmla="*/ 381013 h 5521570"/>
              <a:gd name="connsiteX982" fmla="*/ 2869049 w 6359427"/>
              <a:gd name="connsiteY982" fmla="*/ 381372 h 5521570"/>
              <a:gd name="connsiteX983" fmla="*/ 2843479 w 6359427"/>
              <a:gd name="connsiteY983" fmla="*/ 387125 h 5521570"/>
              <a:gd name="connsiteX984" fmla="*/ 2856264 w 6359427"/>
              <a:gd name="connsiteY984" fmla="*/ 381013 h 5521570"/>
              <a:gd name="connsiteX985" fmla="*/ 1517904 w 6359427"/>
              <a:gd name="connsiteY985" fmla="*/ 340145 h 5521570"/>
              <a:gd name="connsiteX986" fmla="*/ 1549599 w 6359427"/>
              <a:gd name="connsiteY986" fmla="*/ 347379 h 5521570"/>
              <a:gd name="connsiteX987" fmla="*/ 1574039 w 6359427"/>
              <a:gd name="connsiteY987" fmla="*/ 361085 h 5521570"/>
              <a:gd name="connsiteX988" fmla="*/ 1586259 w 6359427"/>
              <a:gd name="connsiteY988" fmla="*/ 403725 h 5521570"/>
              <a:gd name="connsiteX989" fmla="*/ 1566402 w 6359427"/>
              <a:gd name="connsiteY989" fmla="*/ 428090 h 5521570"/>
              <a:gd name="connsiteX990" fmla="*/ 1551127 w 6359427"/>
              <a:gd name="connsiteY990" fmla="*/ 429613 h 5521570"/>
              <a:gd name="connsiteX991" fmla="*/ 1503774 w 6359427"/>
              <a:gd name="connsiteY991" fmla="*/ 415908 h 5521570"/>
              <a:gd name="connsiteX992" fmla="*/ 1496137 w 6359427"/>
              <a:gd name="connsiteY992" fmla="*/ 403725 h 5521570"/>
              <a:gd name="connsiteX993" fmla="*/ 1488500 w 6359427"/>
              <a:gd name="connsiteY993" fmla="*/ 353470 h 5521570"/>
              <a:gd name="connsiteX994" fmla="*/ 1517904 w 6359427"/>
              <a:gd name="connsiteY994" fmla="*/ 340145 h 5521570"/>
              <a:gd name="connsiteX995" fmla="*/ 4047067 w 6359427"/>
              <a:gd name="connsiteY995" fmla="*/ 265832 h 5521570"/>
              <a:gd name="connsiteX996" fmla="*/ 4045549 w 6359427"/>
              <a:gd name="connsiteY996" fmla="*/ 355134 h 5521570"/>
              <a:gd name="connsiteX997" fmla="*/ 4039476 w 6359427"/>
              <a:gd name="connsiteY997" fmla="*/ 380864 h 5521570"/>
              <a:gd name="connsiteX998" fmla="*/ 4021258 w 6359427"/>
              <a:gd name="connsiteY998" fmla="*/ 391459 h 5521570"/>
              <a:gd name="connsiteX999" fmla="*/ 4009113 w 6359427"/>
              <a:gd name="connsiteY999" fmla="*/ 392973 h 5521570"/>
              <a:gd name="connsiteX1000" fmla="*/ 4004558 w 6359427"/>
              <a:gd name="connsiteY1000" fmla="*/ 382378 h 5521570"/>
              <a:gd name="connsiteX1001" fmla="*/ 4047067 w 6359427"/>
              <a:gd name="connsiteY1001" fmla="*/ 265832 h 5521570"/>
              <a:gd name="connsiteX1002" fmla="*/ 43609 w 6359427"/>
              <a:gd name="connsiteY1002" fmla="*/ 259997 h 5521570"/>
              <a:gd name="connsiteX1003" fmla="*/ 64949 w 6359427"/>
              <a:gd name="connsiteY1003" fmla="*/ 296361 h 5521570"/>
              <a:gd name="connsiteX1004" fmla="*/ 51231 w 6359427"/>
              <a:gd name="connsiteY1004" fmla="*/ 293330 h 5521570"/>
              <a:gd name="connsiteX1005" fmla="*/ 43609 w 6359427"/>
              <a:gd name="connsiteY1005" fmla="*/ 259997 h 5521570"/>
              <a:gd name="connsiteX1006" fmla="*/ 3001669 w 6359427"/>
              <a:gd name="connsiteY1006" fmla="*/ 161232 h 5521570"/>
              <a:gd name="connsiteX1007" fmla="*/ 3016424 w 6359427"/>
              <a:gd name="connsiteY1007" fmla="*/ 169751 h 5521570"/>
              <a:gd name="connsiteX1008" fmla="*/ 3028415 w 6359427"/>
              <a:gd name="connsiteY1008" fmla="*/ 237903 h 5521570"/>
              <a:gd name="connsiteX1009" fmla="*/ 3022419 w 6359427"/>
              <a:gd name="connsiteY1009" fmla="*/ 253048 h 5521570"/>
              <a:gd name="connsiteX1010" fmla="*/ 3010428 w 6359427"/>
              <a:gd name="connsiteY1010" fmla="*/ 243960 h 5521570"/>
              <a:gd name="connsiteX1011" fmla="*/ 3004433 w 6359427"/>
              <a:gd name="connsiteY1011" fmla="*/ 231845 h 5521570"/>
              <a:gd name="connsiteX1012" fmla="*/ 3001435 w 6359427"/>
              <a:gd name="connsiteY1012" fmla="*/ 165207 h 5521570"/>
              <a:gd name="connsiteX1013" fmla="*/ 3001669 w 6359427"/>
              <a:gd name="connsiteY1013" fmla="*/ 161232 h 5521570"/>
              <a:gd name="connsiteX1014" fmla="*/ 4104376 w 6359427"/>
              <a:gd name="connsiteY1014" fmla="*/ 155901 h 5521570"/>
              <a:gd name="connsiteX1015" fmla="*/ 4121937 w 6359427"/>
              <a:gd name="connsiteY1015" fmla="*/ 169824 h 5521570"/>
              <a:gd name="connsiteX1016" fmla="*/ 4071544 w 6359427"/>
              <a:gd name="connsiteY1016" fmla="*/ 194239 h 5521570"/>
              <a:gd name="connsiteX1017" fmla="*/ 4071544 w 6359427"/>
              <a:gd name="connsiteY1017" fmla="*/ 188136 h 5521570"/>
              <a:gd name="connsiteX1018" fmla="*/ 4070018 w 6359427"/>
              <a:gd name="connsiteY1018" fmla="*/ 183558 h 5521570"/>
              <a:gd name="connsiteX1019" fmla="*/ 4082234 w 6359427"/>
              <a:gd name="connsiteY1019" fmla="*/ 159143 h 5521570"/>
              <a:gd name="connsiteX1020" fmla="*/ 4104376 w 6359427"/>
              <a:gd name="connsiteY1020" fmla="*/ 155901 h 5521570"/>
              <a:gd name="connsiteX1021" fmla="*/ 3027258 w 6359427"/>
              <a:gd name="connsiteY1021" fmla="*/ 152049 h 5521570"/>
              <a:gd name="connsiteX1022" fmla="*/ 3033650 w 6359427"/>
              <a:gd name="connsiteY1022" fmla="*/ 159916 h 5521570"/>
              <a:gd name="connsiteX1023" fmla="*/ 3022464 w 6359427"/>
              <a:gd name="connsiteY1023" fmla="*/ 169357 h 5521570"/>
              <a:gd name="connsiteX1024" fmla="*/ 3017669 w 6359427"/>
              <a:gd name="connsiteY1024" fmla="*/ 166210 h 5521570"/>
              <a:gd name="connsiteX1025" fmla="*/ 3027258 w 6359427"/>
              <a:gd name="connsiteY1025" fmla="*/ 152049 h 5521570"/>
              <a:gd name="connsiteX1026" fmla="*/ 287525 w 6359427"/>
              <a:gd name="connsiteY1026" fmla="*/ 125775 h 5521570"/>
              <a:gd name="connsiteX1027" fmla="*/ 304210 w 6359427"/>
              <a:gd name="connsiteY1027" fmla="*/ 135622 h 5521570"/>
              <a:gd name="connsiteX1028" fmla="*/ 342563 w 6359427"/>
              <a:gd name="connsiteY1028" fmla="*/ 161884 h 5521570"/>
              <a:gd name="connsiteX1029" fmla="*/ 367110 w 6359427"/>
              <a:gd name="connsiteY1029" fmla="*/ 189689 h 5521570"/>
              <a:gd name="connsiteX1030" fmla="*/ 336425 w 6359427"/>
              <a:gd name="connsiteY1030" fmla="*/ 178876 h 5521570"/>
              <a:gd name="connsiteX1031" fmla="*/ 284266 w 6359427"/>
              <a:gd name="connsiteY1031" fmla="*/ 149525 h 5521570"/>
              <a:gd name="connsiteX1032" fmla="*/ 267390 w 6359427"/>
              <a:gd name="connsiteY1032" fmla="*/ 126354 h 5521570"/>
              <a:gd name="connsiteX1033" fmla="*/ 287525 w 6359427"/>
              <a:gd name="connsiteY1033" fmla="*/ 125775 h 5521570"/>
              <a:gd name="connsiteX1034" fmla="*/ 3958408 w 6359427"/>
              <a:gd name="connsiteY1034" fmla="*/ 104658 h 5521570"/>
              <a:gd name="connsiteX1035" fmla="*/ 3969801 w 6359427"/>
              <a:gd name="connsiteY1035" fmla="*/ 107254 h 5521570"/>
              <a:gd name="connsiteX1036" fmla="*/ 3943539 w 6359427"/>
              <a:gd name="connsiteY1036" fmla="*/ 130119 h 5521570"/>
              <a:gd name="connsiteX1037" fmla="*/ 3935815 w 6359427"/>
              <a:gd name="connsiteY1037" fmla="*/ 119449 h 5521570"/>
              <a:gd name="connsiteX1038" fmla="*/ 3958408 w 6359427"/>
              <a:gd name="connsiteY1038" fmla="*/ 104658 h 5521570"/>
              <a:gd name="connsiteX1039" fmla="*/ 3050042 w 6359427"/>
              <a:gd name="connsiteY1039" fmla="*/ 79177 h 5521570"/>
              <a:gd name="connsiteX1040" fmla="*/ 3058260 w 6359427"/>
              <a:gd name="connsiteY1040" fmla="*/ 88552 h 5521570"/>
              <a:gd name="connsiteX1041" fmla="*/ 3053329 w 6359427"/>
              <a:gd name="connsiteY1041" fmla="*/ 93240 h 5521570"/>
              <a:gd name="connsiteX1042" fmla="*/ 3046754 w 6359427"/>
              <a:gd name="connsiteY1042" fmla="*/ 86989 h 5521570"/>
              <a:gd name="connsiteX1043" fmla="*/ 3050042 w 6359427"/>
              <a:gd name="connsiteY1043" fmla="*/ 79177 h 5521570"/>
              <a:gd name="connsiteX1044" fmla="*/ 2953534 w 6359427"/>
              <a:gd name="connsiteY1044" fmla="*/ 7583 h 5521570"/>
              <a:gd name="connsiteX1045" fmla="*/ 3042102 w 6359427"/>
              <a:gd name="connsiteY1045" fmla="*/ 7583 h 5521570"/>
              <a:gd name="connsiteX1046" fmla="*/ 3086386 w 6359427"/>
              <a:gd name="connsiteY1046" fmla="*/ 31935 h 5521570"/>
              <a:gd name="connsiteX1047" fmla="*/ 3016142 w 6359427"/>
              <a:gd name="connsiteY1047" fmla="*/ 48677 h 5521570"/>
              <a:gd name="connsiteX1048" fmla="*/ 2945899 w 6359427"/>
              <a:gd name="connsiteY1048" fmla="*/ 69984 h 5521570"/>
              <a:gd name="connsiteX1049" fmla="*/ 2953534 w 6359427"/>
              <a:gd name="connsiteY1049" fmla="*/ 82160 h 5521570"/>
              <a:gd name="connsiteX1050" fmla="*/ 2997818 w 6359427"/>
              <a:gd name="connsiteY1050" fmla="*/ 94335 h 5521570"/>
              <a:gd name="connsiteX1051" fmla="*/ 3010034 w 6359427"/>
              <a:gd name="connsiteY1051" fmla="*/ 82160 h 5521570"/>
              <a:gd name="connsiteX1052" fmla="*/ 3025305 w 6359427"/>
              <a:gd name="connsiteY1052" fmla="*/ 111077 h 5521570"/>
              <a:gd name="connsiteX1053" fmla="*/ 2974912 w 6359427"/>
              <a:gd name="connsiteY1053" fmla="*/ 167391 h 5521570"/>
              <a:gd name="connsiteX1054" fmla="*/ 2971859 w 6359427"/>
              <a:gd name="connsiteY1054" fmla="*/ 181089 h 5521570"/>
              <a:gd name="connsiteX1055" fmla="*/ 2971859 w 6359427"/>
              <a:gd name="connsiteY1055" fmla="*/ 225225 h 5521570"/>
              <a:gd name="connsiteX1056" fmla="*/ 2950479 w 6359427"/>
              <a:gd name="connsiteY1056" fmla="*/ 188698 h 5521570"/>
              <a:gd name="connsiteX1057" fmla="*/ 2939790 w 6359427"/>
              <a:gd name="connsiteY1057" fmla="*/ 168913 h 5521570"/>
              <a:gd name="connsiteX1058" fmla="*/ 2947425 w 6359427"/>
              <a:gd name="connsiteY1058" fmla="*/ 168913 h 5521570"/>
              <a:gd name="connsiteX1059" fmla="*/ 2935209 w 6359427"/>
              <a:gd name="connsiteY1059" fmla="*/ 155215 h 5521570"/>
              <a:gd name="connsiteX1060" fmla="*/ 2881762 w 6359427"/>
              <a:gd name="connsiteY1060" fmla="*/ 129341 h 5521570"/>
              <a:gd name="connsiteX1061" fmla="*/ 2912304 w 6359427"/>
              <a:gd name="connsiteY1061" fmla="*/ 80638 h 5521570"/>
              <a:gd name="connsiteX1062" fmla="*/ 2915357 w 6359427"/>
              <a:gd name="connsiteY1062" fmla="*/ 74550 h 5521570"/>
              <a:gd name="connsiteX1063" fmla="*/ 2919939 w 6359427"/>
              <a:gd name="connsiteY1063" fmla="*/ 73028 h 5521570"/>
              <a:gd name="connsiteX1064" fmla="*/ 2909249 w 6359427"/>
              <a:gd name="connsiteY1064" fmla="*/ 57808 h 5521570"/>
              <a:gd name="connsiteX1065" fmla="*/ 2903142 w 6359427"/>
              <a:gd name="connsiteY1065" fmla="*/ 44110 h 5521570"/>
              <a:gd name="connsiteX1066" fmla="*/ 2903142 w 6359427"/>
              <a:gd name="connsiteY1066" fmla="*/ 39545 h 5521570"/>
              <a:gd name="connsiteX1067" fmla="*/ 2909249 w 6359427"/>
              <a:gd name="connsiteY1067" fmla="*/ 39545 h 5521570"/>
              <a:gd name="connsiteX1068" fmla="*/ 2942844 w 6359427"/>
              <a:gd name="connsiteY1068" fmla="*/ 31935 h 5521570"/>
              <a:gd name="connsiteX1069" fmla="*/ 2956588 w 6359427"/>
              <a:gd name="connsiteY1069" fmla="*/ 25847 h 5521570"/>
              <a:gd name="connsiteX1070" fmla="*/ 2953534 w 6359427"/>
              <a:gd name="connsiteY1070" fmla="*/ 7583 h 5521570"/>
              <a:gd name="connsiteX1071" fmla="*/ 3199567 w 6359427"/>
              <a:gd name="connsiteY1071" fmla="*/ 200 h 5521570"/>
              <a:gd name="connsiteX1072" fmla="*/ 3210257 w 6359427"/>
              <a:gd name="connsiteY1072" fmla="*/ 7826 h 5521570"/>
              <a:gd name="connsiteX1073" fmla="*/ 3243855 w 6359427"/>
              <a:gd name="connsiteY1073" fmla="*/ 32228 h 5521570"/>
              <a:gd name="connsiteX1074" fmla="*/ 3249964 w 6359427"/>
              <a:gd name="connsiteY1074" fmla="*/ 32228 h 5521570"/>
              <a:gd name="connsiteX1075" fmla="*/ 3275925 w 6359427"/>
              <a:gd name="connsiteY1075" fmla="*/ 88661 h 5521570"/>
              <a:gd name="connsiteX1076" fmla="*/ 3298833 w 6359427"/>
              <a:gd name="connsiteY1076" fmla="*/ 68833 h 5521570"/>
              <a:gd name="connsiteX1077" fmla="*/ 3300361 w 6359427"/>
              <a:gd name="connsiteY1077" fmla="*/ 106963 h 5521570"/>
              <a:gd name="connsiteX1078" fmla="*/ 3300361 w 6359427"/>
              <a:gd name="connsiteY1078" fmla="*/ 126790 h 5521570"/>
              <a:gd name="connsiteX1079" fmla="*/ 3300361 w 6359427"/>
              <a:gd name="connsiteY1079" fmla="*/ 106963 h 5521570"/>
              <a:gd name="connsiteX1080" fmla="*/ 3355338 w 6359427"/>
              <a:gd name="connsiteY1080" fmla="*/ 97812 h 5521570"/>
              <a:gd name="connsiteX1081" fmla="*/ 3376718 w 6359427"/>
              <a:gd name="connsiteY1081" fmla="*/ 106963 h 5521570"/>
              <a:gd name="connsiteX1082" fmla="*/ 3401153 w 6359427"/>
              <a:gd name="connsiteY1082" fmla="*/ 94761 h 5521570"/>
              <a:gd name="connsiteX1083" fmla="*/ 3445441 w 6359427"/>
              <a:gd name="connsiteY1083" fmla="*/ 82560 h 5521570"/>
              <a:gd name="connsiteX1084" fmla="*/ 3508054 w 6359427"/>
              <a:gd name="connsiteY1084" fmla="*/ 49006 h 5521570"/>
              <a:gd name="connsiteX1085" fmla="*/ 3625647 w 6359427"/>
              <a:gd name="connsiteY1085" fmla="*/ 15452 h 5521570"/>
              <a:gd name="connsiteX1086" fmla="*/ 3698950 w 6359427"/>
              <a:gd name="connsiteY1086" fmla="*/ 32228 h 5521570"/>
              <a:gd name="connsiteX1087" fmla="*/ 3717276 w 6359427"/>
              <a:gd name="connsiteY1087" fmla="*/ 32228 h 5521570"/>
              <a:gd name="connsiteX1088" fmla="*/ 3717276 w 6359427"/>
              <a:gd name="connsiteY1088" fmla="*/ 26128 h 5521570"/>
              <a:gd name="connsiteX1089" fmla="*/ 3743238 w 6359427"/>
              <a:gd name="connsiteY1089" fmla="*/ 13927 h 5521570"/>
              <a:gd name="connsiteX1090" fmla="*/ 3770727 w 6359427"/>
              <a:gd name="connsiteY1090" fmla="*/ 7826 h 5521570"/>
              <a:gd name="connsiteX1091" fmla="*/ 3772254 w 6359427"/>
              <a:gd name="connsiteY1091" fmla="*/ 6301 h 5521570"/>
              <a:gd name="connsiteX1092" fmla="*/ 3775309 w 6359427"/>
              <a:gd name="connsiteY1092" fmla="*/ 7826 h 5521570"/>
              <a:gd name="connsiteX1093" fmla="*/ 3856248 w 6359427"/>
              <a:gd name="connsiteY1093" fmla="*/ 58157 h 5521570"/>
              <a:gd name="connsiteX1094" fmla="*/ 3862357 w 6359427"/>
              <a:gd name="connsiteY1094" fmla="*/ 64258 h 5521570"/>
              <a:gd name="connsiteX1095" fmla="*/ 3862357 w 6359427"/>
              <a:gd name="connsiteY1095" fmla="*/ 70358 h 5521570"/>
              <a:gd name="connsiteX1096" fmla="*/ 3894427 w 6359427"/>
              <a:gd name="connsiteY1096" fmla="*/ 94761 h 5521570"/>
              <a:gd name="connsiteX1097" fmla="*/ 3920389 w 6359427"/>
              <a:gd name="connsiteY1097" fmla="*/ 126790 h 5521570"/>
              <a:gd name="connsiteX1098" fmla="*/ 3920389 w 6359427"/>
              <a:gd name="connsiteY1098" fmla="*/ 131366 h 5521570"/>
              <a:gd name="connsiteX1099" fmla="*/ 3932607 w 6359427"/>
              <a:gd name="connsiteY1099" fmla="*/ 163395 h 5521570"/>
              <a:gd name="connsiteX1100" fmla="*/ 3932607 w 6359427"/>
              <a:gd name="connsiteY1100" fmla="*/ 169495 h 5521570"/>
              <a:gd name="connsiteX1101" fmla="*/ 3960096 w 6359427"/>
              <a:gd name="connsiteY1101" fmla="*/ 209150 h 5521570"/>
              <a:gd name="connsiteX1102" fmla="*/ 3952460 w 6359427"/>
              <a:gd name="connsiteY1102" fmla="*/ 268632 h 5521570"/>
              <a:gd name="connsiteX1103" fmla="*/ 3970786 w 6359427"/>
              <a:gd name="connsiteY1103" fmla="*/ 399799 h 5521570"/>
              <a:gd name="connsiteX1104" fmla="*/ 3969259 w 6359427"/>
              <a:gd name="connsiteY1104" fmla="*/ 404374 h 5521570"/>
              <a:gd name="connsiteX1105" fmla="*/ 3970786 w 6359427"/>
              <a:gd name="connsiteY1105" fmla="*/ 405899 h 5521570"/>
              <a:gd name="connsiteX1106" fmla="*/ 3970786 w 6359427"/>
              <a:gd name="connsiteY1106" fmla="*/ 399799 h 5521570"/>
              <a:gd name="connsiteX1107" fmla="*/ 3999802 w 6359427"/>
              <a:gd name="connsiteY1107" fmla="*/ 410475 h 5521570"/>
              <a:gd name="connsiteX1108" fmla="*/ 4018128 w 6359427"/>
              <a:gd name="connsiteY1108" fmla="*/ 425726 h 5521570"/>
              <a:gd name="connsiteX1109" fmla="*/ 4015073 w 6359427"/>
              <a:gd name="connsiteY1109" fmla="*/ 462331 h 5521570"/>
              <a:gd name="connsiteX1110" fmla="*/ 4021182 w 6359427"/>
              <a:gd name="connsiteY1110" fmla="*/ 468432 h 5521570"/>
              <a:gd name="connsiteX1111" fmla="*/ 4021182 w 6359427"/>
              <a:gd name="connsiteY1111" fmla="*/ 474532 h 5521570"/>
              <a:gd name="connsiteX1112" fmla="*/ 4071579 w 6359427"/>
              <a:gd name="connsiteY1112" fmla="*/ 505036 h 5521570"/>
              <a:gd name="connsiteX1113" fmla="*/ 4125029 w 6359427"/>
              <a:gd name="connsiteY1113" fmla="*/ 529439 h 5521570"/>
              <a:gd name="connsiteX1114" fmla="*/ 4134192 w 6359427"/>
              <a:gd name="connsiteY1114" fmla="*/ 546216 h 5521570"/>
              <a:gd name="connsiteX1115" fmla="*/ 4154045 w 6359427"/>
              <a:gd name="connsiteY1115" fmla="*/ 610273 h 5521570"/>
              <a:gd name="connsiteX1116" fmla="*/ 4198334 w 6359427"/>
              <a:gd name="connsiteY1116" fmla="*/ 579770 h 5521570"/>
              <a:gd name="connsiteX1117" fmla="*/ 4210551 w 6359427"/>
              <a:gd name="connsiteY1117" fmla="*/ 561468 h 5521570"/>
              <a:gd name="connsiteX1118" fmla="*/ 4204442 w 6359427"/>
              <a:gd name="connsiteY1118" fmla="*/ 498935 h 5521570"/>
              <a:gd name="connsiteX1119" fmla="*/ 4199861 w 6359427"/>
              <a:gd name="connsiteY1119" fmla="*/ 460805 h 5521570"/>
              <a:gd name="connsiteX1120" fmla="*/ 4215132 w 6359427"/>
              <a:gd name="connsiteY1120" fmla="*/ 440978 h 5521570"/>
              <a:gd name="connsiteX1121" fmla="*/ 4222768 w 6359427"/>
              <a:gd name="connsiteY1121" fmla="*/ 460805 h 5521570"/>
              <a:gd name="connsiteX1122" fmla="*/ 4242621 w 6359427"/>
              <a:gd name="connsiteY1122" fmla="*/ 509611 h 5521570"/>
              <a:gd name="connsiteX1123" fmla="*/ 4251784 w 6359427"/>
              <a:gd name="connsiteY1123" fmla="*/ 543165 h 5521570"/>
              <a:gd name="connsiteX1124" fmla="*/ 4242621 w 6359427"/>
              <a:gd name="connsiteY1124" fmla="*/ 573670 h 5521570"/>
              <a:gd name="connsiteX1125" fmla="*/ 4254839 w 6359427"/>
              <a:gd name="connsiteY1125" fmla="*/ 578245 h 5521570"/>
              <a:gd name="connsiteX1126" fmla="*/ 4293018 w 6359427"/>
              <a:gd name="connsiteY1126" fmla="*/ 529439 h 5521570"/>
              <a:gd name="connsiteX1127" fmla="*/ 4299127 w 6359427"/>
              <a:gd name="connsiteY1127" fmla="*/ 492835 h 5521570"/>
              <a:gd name="connsiteX1128" fmla="*/ 4299127 w 6359427"/>
              <a:gd name="connsiteY1128" fmla="*/ 474532 h 5521570"/>
              <a:gd name="connsiteX1129" fmla="*/ 4305235 w 6359427"/>
              <a:gd name="connsiteY1129" fmla="*/ 448604 h 5521570"/>
              <a:gd name="connsiteX1130" fmla="*/ 4311344 w 6359427"/>
              <a:gd name="connsiteY1130" fmla="*/ 448604 h 5521570"/>
              <a:gd name="connsiteX1131" fmla="*/ 4326615 w 6359427"/>
              <a:gd name="connsiteY1131" fmla="*/ 486734 h 5521570"/>
              <a:gd name="connsiteX1132" fmla="*/ 4338833 w 6359427"/>
              <a:gd name="connsiteY1132" fmla="*/ 460805 h 5521570"/>
              <a:gd name="connsiteX1133" fmla="*/ 4343414 w 6359427"/>
              <a:gd name="connsiteY1133" fmla="*/ 480633 h 5521570"/>
              <a:gd name="connsiteX1134" fmla="*/ 4343414 w 6359427"/>
              <a:gd name="connsiteY1134" fmla="*/ 489784 h 5521570"/>
              <a:gd name="connsiteX1135" fmla="*/ 4369376 w 6359427"/>
              <a:gd name="connsiteY1135" fmla="*/ 543165 h 5521570"/>
              <a:gd name="connsiteX1136" fmla="*/ 4412137 w 6359427"/>
              <a:gd name="connsiteY1136" fmla="*/ 549267 h 5521570"/>
              <a:gd name="connsiteX1137" fmla="*/ 4412137 w 6359427"/>
              <a:gd name="connsiteY1137" fmla="*/ 567568 h 5521570"/>
              <a:gd name="connsiteX1138" fmla="*/ 4450316 w 6359427"/>
              <a:gd name="connsiteY1138" fmla="*/ 585871 h 5521570"/>
              <a:gd name="connsiteX1139" fmla="*/ 4493076 w 6359427"/>
              <a:gd name="connsiteY1139" fmla="*/ 602648 h 5521570"/>
              <a:gd name="connsiteX1140" fmla="*/ 4500713 w 6359427"/>
              <a:gd name="connsiteY1140" fmla="*/ 604173 h 5521570"/>
              <a:gd name="connsiteX1141" fmla="*/ 4563326 w 6359427"/>
              <a:gd name="connsiteY1141" fmla="*/ 648403 h 5521570"/>
              <a:gd name="connsiteX1142" fmla="*/ 4577070 w 6359427"/>
              <a:gd name="connsiteY1142" fmla="*/ 666706 h 5521570"/>
              <a:gd name="connsiteX1143" fmla="*/ 4577070 w 6359427"/>
              <a:gd name="connsiteY1143" fmla="*/ 672806 h 5521570"/>
              <a:gd name="connsiteX1144" fmla="*/ 4665646 w 6359427"/>
              <a:gd name="connsiteY1144" fmla="*/ 630101 h 5521570"/>
              <a:gd name="connsiteX1145" fmla="*/ 4677864 w 6359427"/>
              <a:gd name="connsiteY1145" fmla="*/ 617900 h 5521570"/>
              <a:gd name="connsiteX1146" fmla="*/ 4682445 w 6359427"/>
              <a:gd name="connsiteY1146" fmla="*/ 610273 h 5521570"/>
              <a:gd name="connsiteX1147" fmla="*/ 4691608 w 6359427"/>
              <a:gd name="connsiteY1147" fmla="*/ 555367 h 5521570"/>
              <a:gd name="connsiteX1148" fmla="*/ 4694663 w 6359427"/>
              <a:gd name="connsiteY1148" fmla="*/ 555367 h 5521570"/>
              <a:gd name="connsiteX1149" fmla="*/ 4703826 w 6359427"/>
              <a:gd name="connsiteY1149" fmla="*/ 529439 h 5521570"/>
              <a:gd name="connsiteX1150" fmla="*/ 4709934 w 6359427"/>
              <a:gd name="connsiteY1150" fmla="*/ 532489 h 5521570"/>
              <a:gd name="connsiteX1151" fmla="*/ 4709934 w 6359427"/>
              <a:gd name="connsiteY1151" fmla="*/ 529439 h 5521570"/>
              <a:gd name="connsiteX1152" fmla="*/ 4717570 w 6359427"/>
              <a:gd name="connsiteY1152" fmla="*/ 520288 h 5521570"/>
              <a:gd name="connsiteX1153" fmla="*/ 4716043 w 6359427"/>
              <a:gd name="connsiteY1153" fmla="*/ 517238 h 5521570"/>
              <a:gd name="connsiteX1154" fmla="*/ 4716043 w 6359427"/>
              <a:gd name="connsiteY1154" fmla="*/ 505036 h 5521570"/>
              <a:gd name="connsiteX1155" fmla="*/ 4728260 w 6359427"/>
              <a:gd name="connsiteY1155" fmla="*/ 511137 h 5521570"/>
              <a:gd name="connsiteX1156" fmla="*/ 4722151 w 6359427"/>
              <a:gd name="connsiteY1156" fmla="*/ 537065 h 5521570"/>
              <a:gd name="connsiteX1157" fmla="*/ 4722151 w 6359427"/>
              <a:gd name="connsiteY1157" fmla="*/ 541641 h 5521570"/>
              <a:gd name="connsiteX1158" fmla="*/ 4716043 w 6359427"/>
              <a:gd name="connsiteY1158" fmla="*/ 579770 h 5521570"/>
              <a:gd name="connsiteX1159" fmla="*/ 4731314 w 6359427"/>
              <a:gd name="connsiteY1159" fmla="*/ 598073 h 5521570"/>
              <a:gd name="connsiteX1160" fmla="*/ 4697717 w 6359427"/>
              <a:gd name="connsiteY1160" fmla="*/ 666706 h 5521570"/>
              <a:gd name="connsiteX1161" fmla="*/ 4697717 w 6359427"/>
              <a:gd name="connsiteY1161" fmla="*/ 691109 h 5521570"/>
              <a:gd name="connsiteX1162" fmla="*/ 4685500 w 6359427"/>
              <a:gd name="connsiteY1162" fmla="*/ 739914 h 5521570"/>
              <a:gd name="connsiteX1163" fmla="*/ 4748113 w 6359427"/>
              <a:gd name="connsiteY1163" fmla="*/ 698735 h 5521570"/>
              <a:gd name="connsiteX1164" fmla="*/ 4760331 w 6359427"/>
              <a:gd name="connsiteY1164" fmla="*/ 691109 h 5521570"/>
              <a:gd name="connsiteX1165" fmla="*/ 4778657 w 6359427"/>
              <a:gd name="connsiteY1165" fmla="*/ 678907 h 5521570"/>
              <a:gd name="connsiteX1166" fmla="*/ 4810727 w 6359427"/>
              <a:gd name="connsiteY1166" fmla="*/ 648403 h 5521570"/>
              <a:gd name="connsiteX1167" fmla="*/ 4816836 w 6359427"/>
              <a:gd name="connsiteY1167" fmla="*/ 636202 h 5521570"/>
              <a:gd name="connsiteX1168" fmla="*/ 4815309 w 6359427"/>
              <a:gd name="connsiteY1168" fmla="*/ 630101 h 5521570"/>
              <a:gd name="connsiteX1169" fmla="*/ 4825999 w 6359427"/>
              <a:gd name="connsiteY1169" fmla="*/ 575195 h 5521570"/>
              <a:gd name="connsiteX1170" fmla="*/ 4833634 w 6359427"/>
              <a:gd name="connsiteY1170" fmla="*/ 550792 h 5521570"/>
              <a:gd name="connsiteX1171" fmla="*/ 4867232 w 6359427"/>
              <a:gd name="connsiteY1171" fmla="*/ 579770 h 5521570"/>
              <a:gd name="connsiteX1172" fmla="*/ 4867232 w 6359427"/>
              <a:gd name="connsiteY1172" fmla="*/ 582821 h 5521570"/>
              <a:gd name="connsiteX1173" fmla="*/ 4867232 w 6359427"/>
              <a:gd name="connsiteY1173" fmla="*/ 585871 h 5521570"/>
              <a:gd name="connsiteX1174" fmla="*/ 4868759 w 6359427"/>
              <a:gd name="connsiteY1174" fmla="*/ 599597 h 5521570"/>
              <a:gd name="connsiteX1175" fmla="*/ 4842797 w 6359427"/>
              <a:gd name="connsiteY1175" fmla="*/ 630101 h 5521570"/>
              <a:gd name="connsiteX1176" fmla="*/ 4824472 w 6359427"/>
              <a:gd name="connsiteY1176" fmla="*/ 654504 h 5521570"/>
              <a:gd name="connsiteX1177" fmla="*/ 4830580 w 6359427"/>
              <a:gd name="connsiteY1177" fmla="*/ 666706 h 5521570"/>
              <a:gd name="connsiteX1178" fmla="*/ 4829053 w 6359427"/>
              <a:gd name="connsiteY1178" fmla="*/ 691109 h 5521570"/>
              <a:gd name="connsiteX1179" fmla="*/ 4816836 w 6359427"/>
              <a:gd name="connsiteY1179" fmla="*/ 678907 h 5521570"/>
              <a:gd name="connsiteX1180" fmla="*/ 4829053 w 6359427"/>
              <a:gd name="connsiteY1180" fmla="*/ 691109 h 5521570"/>
              <a:gd name="connsiteX1181" fmla="*/ 4804618 w 6359427"/>
              <a:gd name="connsiteY1181" fmla="*/ 735339 h 5521570"/>
              <a:gd name="connsiteX1182" fmla="*/ 4778657 w 6359427"/>
              <a:gd name="connsiteY1182" fmla="*/ 773468 h 5521570"/>
              <a:gd name="connsiteX1183" fmla="*/ 4778657 w 6359427"/>
              <a:gd name="connsiteY1183" fmla="*/ 779569 h 5521570"/>
              <a:gd name="connsiteX1184" fmla="*/ 4786292 w 6359427"/>
              <a:gd name="connsiteY1184" fmla="*/ 797871 h 5521570"/>
              <a:gd name="connsiteX1185" fmla="*/ 4786292 w 6359427"/>
              <a:gd name="connsiteY1185" fmla="*/ 810073 h 5521570"/>
              <a:gd name="connsiteX1186" fmla="*/ 4822944 w 6359427"/>
              <a:gd name="connsiteY1186" fmla="*/ 797871 h 5521570"/>
              <a:gd name="connsiteX1187" fmla="*/ 4793928 w 6359427"/>
              <a:gd name="connsiteY1187" fmla="*/ 770418 h 5521570"/>
              <a:gd name="connsiteX1188" fmla="*/ 4815309 w 6359427"/>
              <a:gd name="connsiteY1188" fmla="*/ 761267 h 5521570"/>
              <a:gd name="connsiteX1189" fmla="*/ 4829053 w 6359427"/>
              <a:gd name="connsiteY1189" fmla="*/ 764317 h 5521570"/>
              <a:gd name="connsiteX1190" fmla="*/ 4830580 w 6359427"/>
              <a:gd name="connsiteY1190" fmla="*/ 746015 h 5521570"/>
              <a:gd name="connsiteX1191" fmla="*/ 4833634 w 6359427"/>
              <a:gd name="connsiteY1191" fmla="*/ 709411 h 5521570"/>
              <a:gd name="connsiteX1192" fmla="*/ 4862651 w 6359427"/>
              <a:gd name="connsiteY1192" fmla="*/ 669756 h 5521570"/>
              <a:gd name="connsiteX1193" fmla="*/ 4862651 w 6359427"/>
              <a:gd name="connsiteY1193" fmla="*/ 660605 h 5521570"/>
              <a:gd name="connsiteX1194" fmla="*/ 4865705 w 6359427"/>
              <a:gd name="connsiteY1194" fmla="*/ 631627 h 5521570"/>
              <a:gd name="connsiteX1195" fmla="*/ 4906938 w 6359427"/>
              <a:gd name="connsiteY1195" fmla="*/ 604173 h 5521570"/>
              <a:gd name="connsiteX1196" fmla="*/ 4914574 w 6359427"/>
              <a:gd name="connsiteY1196" fmla="*/ 616375 h 5521570"/>
              <a:gd name="connsiteX1197" fmla="*/ 4916101 w 6359427"/>
              <a:gd name="connsiteY1197" fmla="*/ 652979 h 5521570"/>
              <a:gd name="connsiteX1198" fmla="*/ 4905411 w 6359427"/>
              <a:gd name="connsiteY1198" fmla="*/ 666706 h 5521570"/>
              <a:gd name="connsiteX1199" fmla="*/ 4897775 w 6359427"/>
              <a:gd name="connsiteY1199" fmla="*/ 697209 h 5521570"/>
              <a:gd name="connsiteX1200" fmla="*/ 4899303 w 6359427"/>
              <a:gd name="connsiteY1200" fmla="*/ 717036 h 5521570"/>
              <a:gd name="connsiteX1201" fmla="*/ 4867232 w 6359427"/>
              <a:gd name="connsiteY1201" fmla="*/ 753641 h 5521570"/>
              <a:gd name="connsiteX1202" fmla="*/ 4880977 w 6359427"/>
              <a:gd name="connsiteY1202" fmla="*/ 753641 h 5521570"/>
              <a:gd name="connsiteX1203" fmla="*/ 4909993 w 6359427"/>
              <a:gd name="connsiteY1203" fmla="*/ 727713 h 5521570"/>
              <a:gd name="connsiteX1204" fmla="*/ 4931373 w 6359427"/>
              <a:gd name="connsiteY1204" fmla="*/ 691109 h 5521570"/>
              <a:gd name="connsiteX1205" fmla="*/ 4949699 w 6359427"/>
              <a:gd name="connsiteY1205" fmla="*/ 660605 h 5521570"/>
              <a:gd name="connsiteX1206" fmla="*/ 4987862 w 6359427"/>
              <a:gd name="connsiteY1206" fmla="*/ 660605 h 5521570"/>
              <a:gd name="connsiteX1207" fmla="*/ 4981728 w 6359427"/>
              <a:gd name="connsiteY1207" fmla="*/ 642375 h 5521570"/>
              <a:gd name="connsiteX1208" fmla="*/ 4983284 w 6359427"/>
              <a:gd name="connsiteY1208" fmla="*/ 614625 h 5521570"/>
              <a:gd name="connsiteX1209" fmla="*/ 4994179 w 6359427"/>
              <a:gd name="connsiteY1209" fmla="*/ 630043 h 5521570"/>
              <a:gd name="connsiteX1210" fmla="*/ 5006630 w 6359427"/>
              <a:gd name="connsiteY1210" fmla="*/ 636209 h 5521570"/>
              <a:gd name="connsiteX1211" fmla="*/ 4987953 w 6359427"/>
              <a:gd name="connsiteY1211" fmla="*/ 660876 h 5521570"/>
              <a:gd name="connsiteX1212" fmla="*/ 4987866 w 6359427"/>
              <a:gd name="connsiteY1212" fmla="*/ 660617 h 5521570"/>
              <a:gd name="connsiteX1213" fmla="*/ 4981769 w 6359427"/>
              <a:gd name="connsiteY1213" fmla="*/ 666706 h 5521570"/>
              <a:gd name="connsiteX1214" fmla="*/ 4989405 w 6359427"/>
              <a:gd name="connsiteY1214" fmla="*/ 675857 h 5521570"/>
              <a:gd name="connsiteX1215" fmla="*/ 5012313 w 6359427"/>
              <a:gd name="connsiteY1215" fmla="*/ 666706 h 5521570"/>
              <a:gd name="connsiteX1216" fmla="*/ 5012313 w 6359427"/>
              <a:gd name="connsiteY1216" fmla="*/ 669756 h 5521570"/>
              <a:gd name="connsiteX1217" fmla="*/ 5012313 w 6359427"/>
              <a:gd name="connsiteY1217" fmla="*/ 672806 h 5521570"/>
              <a:gd name="connsiteX1218" fmla="*/ 4981769 w 6359427"/>
              <a:gd name="connsiteY1218" fmla="*/ 704835 h 5521570"/>
              <a:gd name="connsiteX1219" fmla="*/ 4981769 w 6359427"/>
              <a:gd name="connsiteY1219" fmla="*/ 717036 h 5521570"/>
              <a:gd name="connsiteX1220" fmla="*/ 4998568 w 6359427"/>
              <a:gd name="connsiteY1220" fmla="*/ 727713 h 5521570"/>
              <a:gd name="connsiteX1221" fmla="*/ 5006205 w 6359427"/>
              <a:gd name="connsiteY1221" fmla="*/ 733814 h 5521570"/>
              <a:gd name="connsiteX1222" fmla="*/ 4993987 w 6359427"/>
              <a:gd name="connsiteY1222" fmla="*/ 735339 h 5521570"/>
              <a:gd name="connsiteX1223" fmla="*/ 5000095 w 6359427"/>
              <a:gd name="connsiteY1223" fmla="*/ 747541 h 5521570"/>
              <a:gd name="connsiteX1224" fmla="*/ 4981769 w 6359427"/>
              <a:gd name="connsiteY1224" fmla="*/ 773468 h 5521570"/>
              <a:gd name="connsiteX1225" fmla="*/ 4931373 w 6359427"/>
              <a:gd name="connsiteY1225" fmla="*/ 816174 h 5521570"/>
              <a:gd name="connsiteX1226" fmla="*/ 4925264 w 6359427"/>
              <a:gd name="connsiteY1226" fmla="*/ 828375 h 5521570"/>
              <a:gd name="connsiteX1227" fmla="*/ 4862651 w 6359427"/>
              <a:gd name="connsiteY1227" fmla="*/ 878720 h 5521570"/>
              <a:gd name="connsiteX1228" fmla="*/ 4842797 w 6359427"/>
              <a:gd name="connsiteY1228" fmla="*/ 916855 h 5521570"/>
              <a:gd name="connsiteX1229" fmla="*/ 4853488 w 6359427"/>
              <a:gd name="connsiteY1229" fmla="*/ 942784 h 5521570"/>
              <a:gd name="connsiteX1230" fmla="*/ 4868759 w 6359427"/>
              <a:gd name="connsiteY1230" fmla="*/ 930584 h 5521570"/>
              <a:gd name="connsiteX1231" fmla="*/ 4911520 w 6359427"/>
              <a:gd name="connsiteY1231" fmla="*/ 915329 h 5521570"/>
              <a:gd name="connsiteX1232" fmla="*/ 4917629 w 6359427"/>
              <a:gd name="connsiteY1232" fmla="*/ 913805 h 5521570"/>
              <a:gd name="connsiteX1233" fmla="*/ 4919156 w 6359427"/>
              <a:gd name="connsiteY1233" fmla="*/ 915329 h 5521570"/>
              <a:gd name="connsiteX1234" fmla="*/ 4935954 w 6359427"/>
              <a:gd name="connsiteY1234" fmla="*/ 927533 h 5521570"/>
              <a:gd name="connsiteX1235" fmla="*/ 4943590 w 6359427"/>
              <a:gd name="connsiteY1235" fmla="*/ 927533 h 5521570"/>
              <a:gd name="connsiteX1236" fmla="*/ 4917629 w 6359427"/>
              <a:gd name="connsiteY1236" fmla="*/ 953463 h 5521570"/>
              <a:gd name="connsiteX1237" fmla="*/ 4867232 w 6359427"/>
              <a:gd name="connsiteY1237" fmla="*/ 990067 h 5521570"/>
              <a:gd name="connsiteX1238" fmla="*/ 4880977 w 6359427"/>
              <a:gd name="connsiteY1238" fmla="*/ 1032761 h 5521570"/>
              <a:gd name="connsiteX1239" fmla="*/ 4935954 w 6359427"/>
              <a:gd name="connsiteY1239" fmla="*/ 1031234 h 5521570"/>
              <a:gd name="connsiteX1240" fmla="*/ 4951226 w 6359427"/>
              <a:gd name="connsiteY1240" fmla="*/ 1044960 h 5521570"/>
              <a:gd name="connsiteX1241" fmla="*/ 4949699 w 6359427"/>
              <a:gd name="connsiteY1241" fmla="*/ 1052589 h 5521570"/>
              <a:gd name="connsiteX1242" fmla="*/ 4931373 w 6359427"/>
              <a:gd name="connsiteY1242" fmla="*/ 1058691 h 5521570"/>
              <a:gd name="connsiteX1243" fmla="*/ 4939009 w 6359427"/>
              <a:gd name="connsiteY1243" fmla="*/ 1134968 h 5521570"/>
              <a:gd name="connsiteX1244" fmla="*/ 5048964 w 6359427"/>
              <a:gd name="connsiteY1244" fmla="*/ 1191386 h 5521570"/>
              <a:gd name="connsiteX1245" fmla="*/ 5050492 w 6359427"/>
              <a:gd name="connsiteY1245" fmla="*/ 1220365 h 5521570"/>
              <a:gd name="connsiteX1246" fmla="*/ 5058127 w 6359427"/>
              <a:gd name="connsiteY1246" fmla="*/ 1273751 h 5521570"/>
              <a:gd name="connsiteX1247" fmla="*/ 5056600 w 6359427"/>
              <a:gd name="connsiteY1247" fmla="*/ 1276802 h 5521570"/>
              <a:gd name="connsiteX1248" fmla="*/ 5058127 w 6359427"/>
              <a:gd name="connsiteY1248" fmla="*/ 1276802 h 5521570"/>
              <a:gd name="connsiteX1249" fmla="*/ 5058127 w 6359427"/>
              <a:gd name="connsiteY1249" fmla="*/ 1273751 h 5521570"/>
              <a:gd name="connsiteX1250" fmla="*/ 5148231 w 6359427"/>
              <a:gd name="connsiteY1250" fmla="*/ 1235618 h 5521570"/>
              <a:gd name="connsiteX1251" fmla="*/ 5203209 w 6359427"/>
              <a:gd name="connsiteY1251" fmla="*/ 1206639 h 5521570"/>
              <a:gd name="connsiteX1252" fmla="*/ 5209317 w 6359427"/>
              <a:gd name="connsiteY1252" fmla="*/ 1186810 h 5521570"/>
              <a:gd name="connsiteX1253" fmla="*/ 5227643 w 6359427"/>
              <a:gd name="connsiteY1253" fmla="*/ 1186810 h 5521570"/>
              <a:gd name="connsiteX1254" fmla="*/ 5232225 w 6359427"/>
              <a:gd name="connsiteY1254" fmla="*/ 1182236 h 5521570"/>
              <a:gd name="connsiteX1255" fmla="*/ 5236806 w 6359427"/>
              <a:gd name="connsiteY1255" fmla="*/ 1186810 h 5521570"/>
              <a:gd name="connsiteX1256" fmla="*/ 5253604 w 6359427"/>
              <a:gd name="connsiteY1256" fmla="*/ 1188335 h 5521570"/>
              <a:gd name="connsiteX1257" fmla="*/ 5262767 w 6359427"/>
              <a:gd name="connsiteY1257" fmla="*/ 1154783 h 5521570"/>
              <a:gd name="connsiteX1258" fmla="*/ 5284148 w 6359427"/>
              <a:gd name="connsiteY1258" fmla="*/ 1148680 h 5521570"/>
              <a:gd name="connsiteX1259" fmla="*/ 5310109 w 6359427"/>
              <a:gd name="connsiteY1259" fmla="*/ 1162409 h 5521570"/>
              <a:gd name="connsiteX1260" fmla="*/ 5317746 w 6359427"/>
              <a:gd name="connsiteY1260" fmla="*/ 1168514 h 5521570"/>
              <a:gd name="connsiteX1261" fmla="*/ 5299420 w 6359427"/>
              <a:gd name="connsiteY1261" fmla="*/ 1197488 h 5521570"/>
              <a:gd name="connsiteX1262" fmla="*/ 5271931 w 6359427"/>
              <a:gd name="connsiteY1262" fmla="*/ 1206639 h 5521570"/>
              <a:gd name="connsiteX1263" fmla="*/ 5271931 w 6359427"/>
              <a:gd name="connsiteY1263" fmla="*/ 1211214 h 5521570"/>
              <a:gd name="connsiteX1264" fmla="*/ 5326909 w 6359427"/>
              <a:gd name="connsiteY1264" fmla="*/ 1185291 h 5521570"/>
              <a:gd name="connsiteX1265" fmla="*/ 5386468 w 6359427"/>
              <a:gd name="connsiteY1265" fmla="*/ 1154783 h 5521570"/>
              <a:gd name="connsiteX1266" fmla="*/ 5403267 w 6359427"/>
              <a:gd name="connsiteY1266" fmla="*/ 1156309 h 5521570"/>
              <a:gd name="connsiteX1267" fmla="*/ 5407849 w 6359427"/>
              <a:gd name="connsiteY1267" fmla="*/ 1154783 h 5521570"/>
              <a:gd name="connsiteX1268" fmla="*/ 5409376 w 6359427"/>
              <a:gd name="connsiteY1268" fmla="*/ 1156309 h 5521570"/>
              <a:gd name="connsiteX1269" fmla="*/ 5446028 w 6359427"/>
              <a:gd name="connsiteY1269" fmla="*/ 1138013 h 5521570"/>
              <a:gd name="connsiteX1270" fmla="*/ 5444501 w 6359427"/>
              <a:gd name="connsiteY1270" fmla="*/ 1124287 h 5521570"/>
              <a:gd name="connsiteX1271" fmla="*/ 5453664 w 6359427"/>
              <a:gd name="connsiteY1271" fmla="*/ 1136491 h 5521570"/>
              <a:gd name="connsiteX1272" fmla="*/ 5473517 w 6359427"/>
              <a:gd name="connsiteY1272" fmla="*/ 1154783 h 5521570"/>
              <a:gd name="connsiteX1273" fmla="*/ 5484207 w 6359427"/>
              <a:gd name="connsiteY1273" fmla="*/ 1157836 h 5521570"/>
              <a:gd name="connsiteX1274" fmla="*/ 5488788 w 6359427"/>
              <a:gd name="connsiteY1274" fmla="*/ 1159362 h 5521570"/>
              <a:gd name="connsiteX1275" fmla="*/ 5507114 w 6359427"/>
              <a:gd name="connsiteY1275" fmla="*/ 1150205 h 5521570"/>
              <a:gd name="connsiteX1276" fmla="*/ 5523913 w 6359427"/>
              <a:gd name="connsiteY1276" fmla="*/ 1148680 h 5521570"/>
              <a:gd name="connsiteX1277" fmla="*/ 5528495 w 6359427"/>
              <a:gd name="connsiteY1277" fmla="*/ 1145626 h 5521570"/>
              <a:gd name="connsiteX1278" fmla="*/ 5530022 w 6359427"/>
              <a:gd name="connsiteY1278" fmla="*/ 1145626 h 5521570"/>
              <a:gd name="connsiteX1279" fmla="*/ 5537658 w 6359427"/>
              <a:gd name="connsiteY1279" fmla="*/ 1139535 h 5521570"/>
              <a:gd name="connsiteX1280" fmla="*/ 5563619 w 6359427"/>
              <a:gd name="connsiteY1280" fmla="*/ 1115129 h 5521570"/>
              <a:gd name="connsiteX1281" fmla="*/ 5569728 w 6359427"/>
              <a:gd name="connsiteY1281" fmla="*/ 1113607 h 5521570"/>
              <a:gd name="connsiteX1282" fmla="*/ 5650668 w 6359427"/>
              <a:gd name="connsiteY1282" fmla="*/ 1089205 h 5521570"/>
              <a:gd name="connsiteX1283" fmla="*/ 5656777 w 6359427"/>
              <a:gd name="connsiteY1283" fmla="*/ 1083102 h 5521570"/>
              <a:gd name="connsiteX1284" fmla="*/ 5665939 w 6359427"/>
              <a:gd name="connsiteY1284" fmla="*/ 1098359 h 5521570"/>
              <a:gd name="connsiteX1285" fmla="*/ 5672048 w 6359427"/>
              <a:gd name="connsiteY1285" fmla="*/ 1101409 h 5521570"/>
              <a:gd name="connsiteX1286" fmla="*/ 5633869 w 6359427"/>
              <a:gd name="connsiteY1286" fmla="*/ 1115129 h 5521570"/>
              <a:gd name="connsiteX1287" fmla="*/ 5632342 w 6359427"/>
              <a:gd name="connsiteY1287" fmla="*/ 1121233 h 5521570"/>
              <a:gd name="connsiteX1288" fmla="*/ 5632342 w 6359427"/>
              <a:gd name="connsiteY1288" fmla="*/ 1139535 h 5521570"/>
              <a:gd name="connsiteX1289" fmla="*/ 5638451 w 6359427"/>
              <a:gd name="connsiteY1289" fmla="*/ 1139535 h 5521570"/>
              <a:gd name="connsiteX1290" fmla="*/ 5661358 w 6359427"/>
              <a:gd name="connsiteY1290" fmla="*/ 1144101 h 5521570"/>
              <a:gd name="connsiteX1291" fmla="*/ 5644559 w 6359427"/>
              <a:gd name="connsiteY1291" fmla="*/ 1168514 h 5521570"/>
              <a:gd name="connsiteX1292" fmla="*/ 5612489 w 6359427"/>
              <a:gd name="connsiteY1292" fmla="*/ 1176134 h 5521570"/>
              <a:gd name="connsiteX1293" fmla="*/ 5612489 w 6359427"/>
              <a:gd name="connsiteY1293" fmla="*/ 1177660 h 5521570"/>
              <a:gd name="connsiteX1294" fmla="*/ 5681211 w 6359427"/>
              <a:gd name="connsiteY1294" fmla="*/ 1212739 h 5521570"/>
              <a:gd name="connsiteX1295" fmla="*/ 5693429 w 6359427"/>
              <a:gd name="connsiteY1295" fmla="*/ 1243245 h 5521570"/>
              <a:gd name="connsiteX1296" fmla="*/ 5693429 w 6359427"/>
              <a:gd name="connsiteY1296" fmla="*/ 1247821 h 5521570"/>
              <a:gd name="connsiteX1297" fmla="*/ 5725499 w 6359427"/>
              <a:gd name="connsiteY1297" fmla="*/ 1299681 h 5521570"/>
              <a:gd name="connsiteX1298" fmla="*/ 5745352 w 6359427"/>
              <a:gd name="connsiteY1298" fmla="*/ 1311884 h 5521570"/>
              <a:gd name="connsiteX1299" fmla="*/ 5760624 w 6359427"/>
              <a:gd name="connsiteY1299" fmla="*/ 1319510 h 5521570"/>
              <a:gd name="connsiteX1300" fmla="*/ 5778950 w 6359427"/>
              <a:gd name="connsiteY1300" fmla="*/ 1382048 h 5521570"/>
              <a:gd name="connsiteX1301" fmla="*/ 5783531 w 6359427"/>
              <a:gd name="connsiteY1301" fmla="*/ 1403403 h 5521570"/>
              <a:gd name="connsiteX1302" fmla="*/ 5800330 w 6359427"/>
              <a:gd name="connsiteY1302" fmla="*/ 1429333 h 5521570"/>
              <a:gd name="connsiteX1303" fmla="*/ 5809493 w 6359427"/>
              <a:gd name="connsiteY1303" fmla="*/ 1514751 h 5521570"/>
              <a:gd name="connsiteX1304" fmla="*/ 5809493 w 6359427"/>
              <a:gd name="connsiteY1304" fmla="*/ 1528478 h 5521570"/>
              <a:gd name="connsiteX1305" fmla="*/ 5778950 w 6359427"/>
              <a:gd name="connsiteY1305" fmla="*/ 1610833 h 5521570"/>
              <a:gd name="connsiteX1306" fmla="*/ 5775896 w 6359427"/>
              <a:gd name="connsiteY1306" fmla="*/ 1610833 h 5521570"/>
              <a:gd name="connsiteX1307" fmla="*/ 5743038 w 6359427"/>
              <a:gd name="connsiteY1307" fmla="*/ 1650079 h 5521570"/>
              <a:gd name="connsiteX1308" fmla="*/ 5749925 w 6359427"/>
              <a:gd name="connsiteY1308" fmla="*/ 1671804 h 5521570"/>
              <a:gd name="connsiteX1309" fmla="*/ 5748407 w 6359427"/>
              <a:gd name="connsiteY1309" fmla="*/ 1671835 h 5521570"/>
              <a:gd name="connsiteX1310" fmla="*/ 5749934 w 6359427"/>
              <a:gd name="connsiteY1310" fmla="*/ 1671835 h 5521570"/>
              <a:gd name="connsiteX1311" fmla="*/ 5749925 w 6359427"/>
              <a:gd name="connsiteY1311" fmla="*/ 1671804 h 5521570"/>
              <a:gd name="connsiteX1312" fmla="*/ 5775705 w 6359427"/>
              <a:gd name="connsiteY1312" fmla="*/ 1671264 h 5521570"/>
              <a:gd name="connsiteX1313" fmla="*/ 5801857 w 6359427"/>
              <a:gd name="connsiteY1313" fmla="*/ 1667260 h 5521570"/>
              <a:gd name="connsiteX1314" fmla="*/ 5934721 w 6359427"/>
              <a:gd name="connsiteY1314" fmla="*/ 1623033 h 5521570"/>
              <a:gd name="connsiteX1315" fmla="*/ 5975954 w 6359427"/>
              <a:gd name="connsiteY1315" fmla="*/ 1606258 h 5521570"/>
              <a:gd name="connsiteX1316" fmla="*/ 6121035 w 6359427"/>
              <a:gd name="connsiteY1316" fmla="*/ 1587957 h 5521570"/>
              <a:gd name="connsiteX1317" fmla="*/ 6162269 w 6359427"/>
              <a:gd name="connsiteY1317" fmla="*/ 1594057 h 5521570"/>
              <a:gd name="connsiteX1318" fmla="*/ 6098127 w 6359427"/>
              <a:gd name="connsiteY1318" fmla="*/ 1604732 h 5521570"/>
              <a:gd name="connsiteX1319" fmla="*/ 6105764 w 6359427"/>
              <a:gd name="connsiteY1319" fmla="*/ 1606258 h 5521570"/>
              <a:gd name="connsiteX1320" fmla="*/ 6156159 w 6359427"/>
              <a:gd name="connsiteY1320" fmla="*/ 1604732 h 5521570"/>
              <a:gd name="connsiteX1321" fmla="*/ 6238626 w 6359427"/>
              <a:gd name="connsiteY1321" fmla="*/ 1618457 h 5521570"/>
              <a:gd name="connsiteX1322" fmla="*/ 6264589 w 6359427"/>
              <a:gd name="connsiteY1322" fmla="*/ 1670311 h 5521570"/>
              <a:gd name="connsiteX1323" fmla="*/ 6238626 w 6359427"/>
              <a:gd name="connsiteY1323" fmla="*/ 1691665 h 5521570"/>
              <a:gd name="connsiteX1324" fmla="*/ 6238626 w 6359427"/>
              <a:gd name="connsiteY1324" fmla="*/ 1697781 h 5521570"/>
              <a:gd name="connsiteX1325" fmla="*/ 6246263 w 6359427"/>
              <a:gd name="connsiteY1325" fmla="*/ 1699301 h 5521570"/>
              <a:gd name="connsiteX1326" fmla="*/ 6282915 w 6359427"/>
              <a:gd name="connsiteY1326" fmla="*/ 1673361 h 5521570"/>
              <a:gd name="connsiteX1327" fmla="*/ 6295132 w 6359427"/>
              <a:gd name="connsiteY1327" fmla="*/ 1673361 h 5521570"/>
              <a:gd name="connsiteX1328" fmla="*/ 6188231 w 6359427"/>
              <a:gd name="connsiteY1328" fmla="*/ 1723666 h 5521570"/>
              <a:gd name="connsiteX1329" fmla="*/ 6023296 w 6359427"/>
              <a:gd name="connsiteY1329" fmla="*/ 1772492 h 5521570"/>
              <a:gd name="connsiteX1330" fmla="*/ 6006497 w 6359427"/>
              <a:gd name="connsiteY1330" fmla="*/ 1786215 h 5521570"/>
              <a:gd name="connsiteX1331" fmla="*/ 6008025 w 6359427"/>
              <a:gd name="connsiteY1331" fmla="*/ 1824348 h 5521570"/>
              <a:gd name="connsiteX1332" fmla="*/ 6003443 w 6359427"/>
              <a:gd name="connsiteY1332" fmla="*/ 1850243 h 5521570"/>
              <a:gd name="connsiteX1333" fmla="*/ 5898069 w 6359427"/>
              <a:gd name="connsiteY1333" fmla="*/ 1873133 h 5521570"/>
              <a:gd name="connsiteX1334" fmla="*/ 5723972 w 6359427"/>
              <a:gd name="connsiteY1334" fmla="*/ 1871605 h 5521570"/>
              <a:gd name="connsiteX1335" fmla="*/ 5597217 w 6359427"/>
              <a:gd name="connsiteY1335" fmla="*/ 1900574 h 5521570"/>
              <a:gd name="connsiteX1336" fmla="*/ 5594163 w 6359427"/>
              <a:gd name="connsiteY1336" fmla="*/ 1917356 h 5521570"/>
              <a:gd name="connsiteX1337" fmla="*/ 5614016 w 6359427"/>
              <a:gd name="connsiteY1337" fmla="*/ 1946356 h 5521570"/>
              <a:gd name="connsiteX1338" fmla="*/ 5638451 w 6359427"/>
              <a:gd name="connsiteY1338" fmla="*/ 1984514 h 5521570"/>
              <a:gd name="connsiteX1339" fmla="*/ 5792694 w 6359427"/>
              <a:gd name="connsiteY1339" fmla="*/ 1989093 h 5521570"/>
              <a:gd name="connsiteX1340" fmla="*/ 5794222 w 6359427"/>
              <a:gd name="connsiteY1340" fmla="*/ 1989093 h 5521570"/>
              <a:gd name="connsiteX1341" fmla="*/ 5846145 w 6359427"/>
              <a:gd name="connsiteY1341" fmla="*/ 1972304 h 5521570"/>
              <a:gd name="connsiteX1342" fmla="*/ 5859890 w 6359427"/>
              <a:gd name="connsiteY1342" fmla="*/ 1961619 h 5521570"/>
              <a:gd name="connsiteX1343" fmla="*/ 5901123 w 6359427"/>
              <a:gd name="connsiteY1343" fmla="*/ 1958567 h 5521570"/>
              <a:gd name="connsiteX1344" fmla="*/ 5884324 w 6359427"/>
              <a:gd name="connsiteY1344" fmla="*/ 1981461 h 5521570"/>
              <a:gd name="connsiteX1345" fmla="*/ 5884324 w 6359427"/>
              <a:gd name="connsiteY1345" fmla="*/ 1990619 h 5521570"/>
              <a:gd name="connsiteX1346" fmla="*/ 5885851 w 6359427"/>
              <a:gd name="connsiteY1346" fmla="*/ 1995198 h 5521570"/>
              <a:gd name="connsiteX1347" fmla="*/ 5986644 w 6359427"/>
              <a:gd name="connsiteY1347" fmla="*/ 2008935 h 5521570"/>
              <a:gd name="connsiteX1348" fmla="*/ 6001917 w 6359427"/>
              <a:gd name="connsiteY1348" fmla="*/ 2019619 h 5521570"/>
              <a:gd name="connsiteX1349" fmla="*/ 5986644 w 6359427"/>
              <a:gd name="connsiteY1349" fmla="*/ 2028751 h 5521570"/>
              <a:gd name="connsiteX1350" fmla="*/ 5891960 w 6359427"/>
              <a:gd name="connsiteY1350" fmla="*/ 2034880 h 5521570"/>
              <a:gd name="connsiteX1351" fmla="*/ 5895014 w 6359427"/>
              <a:gd name="connsiteY1351" fmla="*/ 2024181 h 5521570"/>
              <a:gd name="connsiteX1352" fmla="*/ 5891960 w 6359427"/>
              <a:gd name="connsiteY1352" fmla="*/ 2034880 h 5521570"/>
              <a:gd name="connsiteX1353" fmla="*/ 5745352 w 6359427"/>
              <a:gd name="connsiteY1353" fmla="*/ 2059266 h 5521570"/>
              <a:gd name="connsiteX1354" fmla="*/ 5740771 w 6359427"/>
              <a:gd name="connsiteY1354" fmla="*/ 2060791 h 5521570"/>
              <a:gd name="connsiteX1355" fmla="*/ 5734662 w 6359427"/>
              <a:gd name="connsiteY1355" fmla="*/ 2088222 h 5521570"/>
              <a:gd name="connsiteX1356" fmla="*/ 5759097 w 6359427"/>
              <a:gd name="connsiteY1356" fmla="*/ 2120226 h 5521570"/>
              <a:gd name="connsiteX1357" fmla="*/ 5771314 w 6359427"/>
              <a:gd name="connsiteY1357" fmla="*/ 2133941 h 5521570"/>
              <a:gd name="connsiteX1358" fmla="*/ 5809493 w 6359427"/>
              <a:gd name="connsiteY1358" fmla="*/ 2213260 h 5521570"/>
              <a:gd name="connsiteX1359" fmla="*/ 5798803 w 6359427"/>
              <a:gd name="connsiteY1359" fmla="*/ 2234627 h 5521570"/>
              <a:gd name="connsiteX1360" fmla="*/ 5751461 w 6359427"/>
              <a:gd name="connsiteY1360" fmla="*/ 2269702 h 5521570"/>
              <a:gd name="connsiteX1361" fmla="*/ 5687320 w 6359427"/>
              <a:gd name="connsiteY1361" fmla="*/ 2320039 h 5521570"/>
              <a:gd name="connsiteX1362" fmla="*/ 5655250 w 6359427"/>
              <a:gd name="connsiteY1362" fmla="*/ 2385627 h 5521570"/>
              <a:gd name="connsiteX1363" fmla="*/ 5589582 w 6359427"/>
              <a:gd name="connsiteY1363" fmla="*/ 2495438 h 5521570"/>
              <a:gd name="connsiteX1364" fmla="*/ 5586527 w 6359427"/>
              <a:gd name="connsiteY1364" fmla="*/ 2492388 h 5521570"/>
              <a:gd name="connsiteX1365" fmla="*/ 5586527 w 6359427"/>
              <a:gd name="connsiteY1365" fmla="*/ 2493912 h 5521570"/>
              <a:gd name="connsiteX1366" fmla="*/ 5589582 w 6359427"/>
              <a:gd name="connsiteY1366" fmla="*/ 2495438 h 5521570"/>
              <a:gd name="connsiteX1367" fmla="*/ 5569728 w 6359427"/>
              <a:gd name="connsiteY1367" fmla="*/ 2522884 h 5521570"/>
              <a:gd name="connsiteX1368" fmla="*/ 5562092 w 6359427"/>
              <a:gd name="connsiteY1368" fmla="*/ 2567110 h 5521570"/>
              <a:gd name="connsiteX1369" fmla="*/ 5545294 w 6359427"/>
              <a:gd name="connsiteY1369" fmla="*/ 2594565 h 5521570"/>
              <a:gd name="connsiteX1370" fmla="*/ 5487261 w 6359427"/>
              <a:gd name="connsiteY1370" fmla="*/ 2623541 h 5521570"/>
              <a:gd name="connsiteX1371" fmla="*/ 5374251 w 6359427"/>
              <a:gd name="connsiteY1371" fmla="*/ 2657082 h 5521570"/>
              <a:gd name="connsiteX1372" fmla="*/ 5369670 w 6359427"/>
              <a:gd name="connsiteY1372" fmla="*/ 2678433 h 5521570"/>
              <a:gd name="connsiteX1373" fmla="*/ 5415485 w 6359427"/>
              <a:gd name="connsiteY1373" fmla="*/ 2721118 h 5521570"/>
              <a:gd name="connsiteX1374" fmla="*/ 5427702 w 6359427"/>
              <a:gd name="connsiteY1374" fmla="*/ 2725689 h 5521570"/>
              <a:gd name="connsiteX1375" fmla="*/ 5442974 w 6359427"/>
              <a:gd name="connsiteY1375" fmla="*/ 2742453 h 5521570"/>
              <a:gd name="connsiteX1376" fmla="*/ 5433811 w 6359427"/>
              <a:gd name="connsiteY1376" fmla="*/ 2753123 h 5521570"/>
              <a:gd name="connsiteX1377" fmla="*/ 5413957 w 6359427"/>
              <a:gd name="connsiteY1377" fmla="*/ 2740930 h 5521570"/>
              <a:gd name="connsiteX1378" fmla="*/ 5407849 w 6359427"/>
              <a:gd name="connsiteY1378" fmla="*/ 2728738 h 5521570"/>
              <a:gd name="connsiteX1379" fmla="*/ 5366615 w 6359427"/>
              <a:gd name="connsiteY1379" fmla="*/ 2692159 h 5521570"/>
              <a:gd name="connsiteX1380" fmla="*/ 5354398 w 6359427"/>
              <a:gd name="connsiteY1380" fmla="*/ 2765316 h 5521570"/>
              <a:gd name="connsiteX1381" fmla="*/ 5355925 w 6359427"/>
              <a:gd name="connsiteY1381" fmla="*/ 2771417 h 5521570"/>
              <a:gd name="connsiteX1382" fmla="*/ 5383414 w 6359427"/>
              <a:gd name="connsiteY1382" fmla="*/ 2797346 h 5521570"/>
              <a:gd name="connsiteX1383" fmla="*/ 5410903 w 6359427"/>
              <a:gd name="connsiteY1383" fmla="*/ 2818698 h 5521570"/>
              <a:gd name="connsiteX1384" fmla="*/ 5423120 w 6359427"/>
              <a:gd name="connsiteY1384" fmla="*/ 2823274 h 5521570"/>
              <a:gd name="connsiteX1385" fmla="*/ 5424648 w 6359427"/>
              <a:gd name="connsiteY1385" fmla="*/ 2827850 h 5521570"/>
              <a:gd name="connsiteX1386" fmla="*/ 5577364 w 6359427"/>
              <a:gd name="connsiteY1386" fmla="*/ 2785143 h 5521570"/>
              <a:gd name="connsiteX1387" fmla="*/ 5607908 w 6359427"/>
              <a:gd name="connsiteY1387" fmla="*/ 2785143 h 5521570"/>
              <a:gd name="connsiteX1388" fmla="*/ 5600271 w 6359427"/>
              <a:gd name="connsiteY1388" fmla="*/ 2809547 h 5521570"/>
              <a:gd name="connsiteX1389" fmla="*/ 5594163 w 6359427"/>
              <a:gd name="connsiteY1389" fmla="*/ 2853779 h 5521570"/>
              <a:gd name="connsiteX1390" fmla="*/ 5632342 w 6359427"/>
              <a:gd name="connsiteY1390" fmla="*/ 2922412 h 5521570"/>
              <a:gd name="connsiteX1391" fmla="*/ 5555984 w 6359427"/>
              <a:gd name="connsiteY1391" fmla="*/ 2905635 h 5521570"/>
              <a:gd name="connsiteX1392" fmla="*/ 5404794 w 6359427"/>
              <a:gd name="connsiteY1392" fmla="*/ 2925463 h 5521570"/>
              <a:gd name="connsiteX1393" fmla="*/ 5409376 w 6359427"/>
              <a:gd name="connsiteY1393" fmla="*/ 2933089 h 5521570"/>
              <a:gd name="connsiteX1394" fmla="*/ 5423120 w 6359427"/>
              <a:gd name="connsiteY1394" fmla="*/ 2951391 h 5521570"/>
              <a:gd name="connsiteX1395" fmla="*/ 5446028 w 6359427"/>
              <a:gd name="connsiteY1395" fmla="*/ 2977320 h 5521570"/>
              <a:gd name="connsiteX1396" fmla="*/ 5450609 w 6359427"/>
              <a:gd name="connsiteY1396" fmla="*/ 2983421 h 5521570"/>
              <a:gd name="connsiteX1397" fmla="*/ 5496424 w 6359427"/>
              <a:gd name="connsiteY1397" fmla="*/ 2983421 h 5521570"/>
              <a:gd name="connsiteX1398" fmla="*/ 5523913 w 6359427"/>
              <a:gd name="connsiteY1398" fmla="*/ 2980370 h 5521570"/>
              <a:gd name="connsiteX1399" fmla="*/ 5591108 w 6359427"/>
              <a:gd name="connsiteY1399" fmla="*/ 2971219 h 5521570"/>
              <a:gd name="connsiteX1400" fmla="*/ 5623179 w 6359427"/>
              <a:gd name="connsiteY1400" fmla="*/ 2969694 h 5521570"/>
              <a:gd name="connsiteX1401" fmla="*/ 5618597 w 6359427"/>
              <a:gd name="connsiteY1401" fmla="*/ 3009350 h 5521570"/>
              <a:gd name="connsiteX1402" fmla="*/ 5620125 w 6359427"/>
              <a:gd name="connsiteY1402" fmla="*/ 3015450 h 5521570"/>
              <a:gd name="connsiteX1403" fmla="*/ 5644559 w 6359427"/>
              <a:gd name="connsiteY1403" fmla="*/ 3039853 h 5521570"/>
              <a:gd name="connsiteX1404" fmla="*/ 5746879 w 6359427"/>
              <a:gd name="connsiteY1404" fmla="*/ 3065782 h 5521570"/>
              <a:gd name="connsiteX1405" fmla="*/ 5777423 w 6359427"/>
              <a:gd name="connsiteY1405" fmla="*/ 3084085 h 5521570"/>
              <a:gd name="connsiteX1406" fmla="*/ 5859890 w 6359427"/>
              <a:gd name="connsiteY1406" fmla="*/ 3122215 h 5521570"/>
              <a:gd name="connsiteX1407" fmla="*/ 5904177 w 6359427"/>
              <a:gd name="connsiteY1407" fmla="*/ 3134416 h 5521570"/>
              <a:gd name="connsiteX1408" fmla="*/ 5928612 w 6359427"/>
              <a:gd name="connsiteY1408" fmla="*/ 3140518 h 5521570"/>
              <a:gd name="connsiteX1409" fmla="*/ 5980536 w 6359427"/>
              <a:gd name="connsiteY1409" fmla="*/ 3146618 h 5521570"/>
              <a:gd name="connsiteX1410" fmla="*/ 5992754 w 6359427"/>
              <a:gd name="connsiteY1410" fmla="*/ 3146618 h 5521570"/>
              <a:gd name="connsiteX1411" fmla="*/ 6099654 w 6359427"/>
              <a:gd name="connsiteY1411" fmla="*/ 3152719 h 5521570"/>
              <a:gd name="connsiteX1412" fmla="*/ 6105764 w 6359427"/>
              <a:gd name="connsiteY1412" fmla="*/ 3154244 h 5521570"/>
              <a:gd name="connsiteX1413" fmla="*/ 6137833 w 6359427"/>
              <a:gd name="connsiteY1413" fmla="*/ 3158820 h 5521570"/>
              <a:gd name="connsiteX1414" fmla="*/ 6182121 w 6359427"/>
              <a:gd name="connsiteY1414" fmla="*/ 3190849 h 5521570"/>
              <a:gd name="connsiteX1415" fmla="*/ 6200448 w 6359427"/>
              <a:gd name="connsiteY1415" fmla="*/ 3227454 h 5521570"/>
              <a:gd name="connsiteX1416" fmla="*/ 6143943 w 6359427"/>
              <a:gd name="connsiteY1416" fmla="*/ 3227454 h 5521570"/>
              <a:gd name="connsiteX1417" fmla="*/ 6075221 w 6359427"/>
              <a:gd name="connsiteY1417" fmla="*/ 3196950 h 5521570"/>
              <a:gd name="connsiteX1418" fmla="*/ 5992754 w 6359427"/>
              <a:gd name="connsiteY1418" fmla="*/ 3172547 h 5521570"/>
              <a:gd name="connsiteX1419" fmla="*/ 5922503 w 6359427"/>
              <a:gd name="connsiteY1419" fmla="*/ 3171022 h 5521570"/>
              <a:gd name="connsiteX1420" fmla="*/ 5884324 w 6359427"/>
              <a:gd name="connsiteY1420" fmla="*/ 3172547 h 5521570"/>
              <a:gd name="connsiteX1421" fmla="*/ 5847672 w 6359427"/>
              <a:gd name="connsiteY1421" fmla="*/ 3152719 h 5521570"/>
              <a:gd name="connsiteX1422" fmla="*/ 5840036 w 6359427"/>
              <a:gd name="connsiteY1422" fmla="*/ 3148143 h 5521570"/>
              <a:gd name="connsiteX1423" fmla="*/ 5746879 w 6359427"/>
              <a:gd name="connsiteY1423" fmla="*/ 3134416 h 5521570"/>
              <a:gd name="connsiteX1424" fmla="*/ 5714809 w 6359427"/>
              <a:gd name="connsiteY1424" fmla="*/ 3128316 h 5521570"/>
              <a:gd name="connsiteX1425" fmla="*/ 5588054 w 6359427"/>
              <a:gd name="connsiteY1425" fmla="*/ 3128316 h 5521570"/>
              <a:gd name="connsiteX1426" fmla="*/ 5519332 w 6359427"/>
              <a:gd name="connsiteY1426" fmla="*/ 3146618 h 5521570"/>
              <a:gd name="connsiteX1427" fmla="*/ 5536131 w 6359427"/>
              <a:gd name="connsiteY1427" fmla="*/ 3163395 h 5521570"/>
              <a:gd name="connsiteX1428" fmla="*/ 5560565 w 6359427"/>
              <a:gd name="connsiteY1428" fmla="*/ 3175597 h 5521570"/>
              <a:gd name="connsiteX1429" fmla="*/ 5577364 w 6359427"/>
              <a:gd name="connsiteY1429" fmla="*/ 3201526 h 5521570"/>
              <a:gd name="connsiteX1430" fmla="*/ 5630815 w 6359427"/>
              <a:gd name="connsiteY1430" fmla="*/ 3204576 h 5521570"/>
              <a:gd name="connsiteX1431" fmla="*/ 5658304 w 6359427"/>
              <a:gd name="connsiteY1431" fmla="*/ 3227454 h 5521570"/>
              <a:gd name="connsiteX1432" fmla="*/ 5698010 w 6359427"/>
              <a:gd name="connsiteY1432" fmla="*/ 3236605 h 5521570"/>
              <a:gd name="connsiteX1433" fmla="*/ 5708700 w 6359427"/>
              <a:gd name="connsiteY1433" fmla="*/ 3230505 h 5521570"/>
              <a:gd name="connsiteX1434" fmla="*/ 5711755 w 6359427"/>
              <a:gd name="connsiteY1434" fmla="*/ 3233556 h 5521570"/>
              <a:gd name="connsiteX1435" fmla="*/ 5740771 w 6359427"/>
              <a:gd name="connsiteY1435" fmla="*/ 3227454 h 5521570"/>
              <a:gd name="connsiteX1436" fmla="*/ 5801857 w 6359427"/>
              <a:gd name="connsiteY1436" fmla="*/ 3239656 h 5521570"/>
              <a:gd name="connsiteX1437" fmla="*/ 5826292 w 6359427"/>
              <a:gd name="connsiteY1437" fmla="*/ 3277787 h 5521570"/>
              <a:gd name="connsiteX1438" fmla="*/ 5785059 w 6359427"/>
              <a:gd name="connsiteY1438" fmla="*/ 3291513 h 5521570"/>
              <a:gd name="connsiteX1439" fmla="*/ 5765205 w 6359427"/>
              <a:gd name="connsiteY1439" fmla="*/ 3285412 h 5521570"/>
              <a:gd name="connsiteX1440" fmla="*/ 5782004 w 6359427"/>
              <a:gd name="connsiteY1440" fmla="*/ 3323543 h 5521570"/>
              <a:gd name="connsiteX1441" fmla="*/ 5719390 w 6359427"/>
              <a:gd name="connsiteY1441" fmla="*/ 3419630 h 5521570"/>
              <a:gd name="connsiteX1442" fmla="*/ 5727026 w 6359427"/>
              <a:gd name="connsiteY1442" fmla="*/ 3421156 h 5521570"/>
              <a:gd name="connsiteX1443" fmla="*/ 5760624 w 6359427"/>
              <a:gd name="connsiteY1443" fmla="*/ 3436408 h 5521570"/>
              <a:gd name="connsiteX1444" fmla="*/ 5727026 w 6359427"/>
              <a:gd name="connsiteY1444" fmla="*/ 3444034 h 5521570"/>
              <a:gd name="connsiteX1445" fmla="*/ 5630815 w 6359427"/>
              <a:gd name="connsiteY1445" fmla="*/ 3442509 h 5521570"/>
              <a:gd name="connsiteX1446" fmla="*/ 5615543 w 6359427"/>
              <a:gd name="connsiteY1446" fmla="*/ 3430308 h 5521570"/>
              <a:gd name="connsiteX1447" fmla="*/ 5630815 w 6359427"/>
              <a:gd name="connsiteY1447" fmla="*/ 3418105 h 5521570"/>
              <a:gd name="connsiteX1448" fmla="*/ 5641505 w 6359427"/>
              <a:gd name="connsiteY1448" fmla="*/ 3416580 h 5521570"/>
              <a:gd name="connsiteX1449" fmla="*/ 5601799 w 6359427"/>
              <a:gd name="connsiteY1449" fmla="*/ 3412005 h 5521570"/>
              <a:gd name="connsiteX1450" fmla="*/ 5591108 w 6359427"/>
              <a:gd name="connsiteY1450" fmla="*/ 3395227 h 5521570"/>
              <a:gd name="connsiteX1451" fmla="*/ 5523913 w 6359427"/>
              <a:gd name="connsiteY1451" fmla="*/ 3393702 h 5521570"/>
              <a:gd name="connsiteX1452" fmla="*/ 5523913 w 6359427"/>
              <a:gd name="connsiteY1452" fmla="*/ 3419630 h 5521570"/>
              <a:gd name="connsiteX1453" fmla="*/ 5534603 w 6359427"/>
              <a:gd name="connsiteY1453" fmla="*/ 3424206 h 5521570"/>
              <a:gd name="connsiteX1454" fmla="*/ 5568201 w 6359427"/>
              <a:gd name="connsiteY1454" fmla="*/ 3462336 h 5521570"/>
              <a:gd name="connsiteX1455" fmla="*/ 5585000 w 6359427"/>
              <a:gd name="connsiteY1455" fmla="*/ 3506567 h 5521570"/>
              <a:gd name="connsiteX1456" fmla="*/ 5579655 w 6359427"/>
              <a:gd name="connsiteY1456" fmla="*/ 3502945 h 5521570"/>
              <a:gd name="connsiteX1457" fmla="*/ 5576560 w 6359427"/>
              <a:gd name="connsiteY1457" fmla="*/ 3504159 h 5521570"/>
              <a:gd name="connsiteX1458" fmla="*/ 5574310 w 6359427"/>
              <a:gd name="connsiteY1458" fmla="*/ 3503517 h 5521570"/>
              <a:gd name="connsiteX1459" fmla="*/ 5574310 w 6359427"/>
              <a:gd name="connsiteY1459" fmla="*/ 3505043 h 5521570"/>
              <a:gd name="connsiteX1460" fmla="*/ 5576560 w 6359427"/>
              <a:gd name="connsiteY1460" fmla="*/ 3504159 h 5521570"/>
              <a:gd name="connsiteX1461" fmla="*/ 5585000 w 6359427"/>
              <a:gd name="connsiteY1461" fmla="*/ 3506567 h 5521570"/>
              <a:gd name="connsiteX1462" fmla="*/ 5598745 w 6359427"/>
              <a:gd name="connsiteY1462" fmla="*/ 3518770 h 5521570"/>
              <a:gd name="connsiteX1463" fmla="*/ 5612489 w 6359427"/>
              <a:gd name="connsiteY1463" fmla="*/ 3514194 h 5521570"/>
              <a:gd name="connsiteX1464" fmla="*/ 5604853 w 6359427"/>
              <a:gd name="connsiteY1464" fmla="*/ 3511143 h 5521570"/>
              <a:gd name="connsiteX1465" fmla="*/ 5610962 w 6359427"/>
              <a:gd name="connsiteY1465" fmla="*/ 3508092 h 5521570"/>
              <a:gd name="connsiteX1466" fmla="*/ 5604853 w 6359427"/>
              <a:gd name="connsiteY1466" fmla="*/ 3497416 h 5521570"/>
              <a:gd name="connsiteX1467" fmla="*/ 5597217 w 6359427"/>
              <a:gd name="connsiteY1467" fmla="*/ 3460811 h 5521570"/>
              <a:gd name="connsiteX1468" fmla="*/ 5624706 w 6359427"/>
              <a:gd name="connsiteY1468" fmla="*/ 3454711 h 5521570"/>
              <a:gd name="connsiteX1469" fmla="*/ 5665939 w 6359427"/>
              <a:gd name="connsiteY1469" fmla="*/ 3476063 h 5521570"/>
              <a:gd name="connsiteX1470" fmla="*/ 5685793 w 6359427"/>
              <a:gd name="connsiteY1470" fmla="*/ 3506567 h 5521570"/>
              <a:gd name="connsiteX1471" fmla="*/ 5716336 w 6359427"/>
              <a:gd name="connsiteY1471" fmla="*/ 3512668 h 5521570"/>
              <a:gd name="connsiteX1472" fmla="*/ 5728553 w 6359427"/>
              <a:gd name="connsiteY1472" fmla="*/ 3527920 h 5521570"/>
              <a:gd name="connsiteX1473" fmla="*/ 5681211 w 6359427"/>
              <a:gd name="connsiteY1473" fmla="*/ 3529446 h 5521570"/>
              <a:gd name="connsiteX1474" fmla="*/ 5661358 w 6359427"/>
              <a:gd name="connsiteY1474" fmla="*/ 3529446 h 5521570"/>
              <a:gd name="connsiteX1475" fmla="*/ 5656777 w 6359427"/>
              <a:gd name="connsiteY1475" fmla="*/ 3529446 h 5521570"/>
              <a:gd name="connsiteX1476" fmla="*/ 5649141 w 6359427"/>
              <a:gd name="connsiteY1476" fmla="*/ 3535546 h 5521570"/>
              <a:gd name="connsiteX1477" fmla="*/ 5681211 w 6359427"/>
              <a:gd name="connsiteY1477" fmla="*/ 3555374 h 5521570"/>
              <a:gd name="connsiteX1478" fmla="*/ 5694956 w 6359427"/>
              <a:gd name="connsiteY1478" fmla="*/ 3567576 h 5521570"/>
              <a:gd name="connsiteX1479" fmla="*/ 5707173 w 6359427"/>
              <a:gd name="connsiteY1479" fmla="*/ 3572151 h 5521570"/>
              <a:gd name="connsiteX1480" fmla="*/ 5737716 w 6359427"/>
              <a:gd name="connsiteY1480" fmla="*/ 3587404 h 5521570"/>
              <a:gd name="connsiteX1481" fmla="*/ 5936249 w 6359427"/>
              <a:gd name="connsiteY1481" fmla="*/ 3654513 h 5521570"/>
              <a:gd name="connsiteX1482" fmla="*/ 5965264 w 6359427"/>
              <a:gd name="connsiteY1482" fmla="*/ 3666715 h 5521570"/>
              <a:gd name="connsiteX1483" fmla="*/ 6029406 w 6359427"/>
              <a:gd name="connsiteY1483" fmla="*/ 3703319 h 5521570"/>
              <a:gd name="connsiteX1484" fmla="*/ 6041622 w 6359427"/>
              <a:gd name="connsiteY1484" fmla="*/ 3713996 h 5521570"/>
              <a:gd name="connsiteX1485" fmla="*/ 6084383 w 6359427"/>
              <a:gd name="connsiteY1485" fmla="*/ 3736874 h 5521570"/>
              <a:gd name="connsiteX1486" fmla="*/ 6110345 w 6359427"/>
              <a:gd name="connsiteY1486" fmla="*/ 3747550 h 5521570"/>
              <a:gd name="connsiteX1487" fmla="*/ 6130198 w 6359427"/>
              <a:gd name="connsiteY1487" fmla="*/ 3759753 h 5521570"/>
              <a:gd name="connsiteX1488" fmla="*/ 6140889 w 6359427"/>
              <a:gd name="connsiteY1488" fmla="*/ 3761277 h 5521570"/>
              <a:gd name="connsiteX1489" fmla="*/ 6269170 w 6359427"/>
              <a:gd name="connsiteY1489" fmla="*/ 3816185 h 5521570"/>
              <a:gd name="connsiteX1490" fmla="*/ 6331784 w 6359427"/>
              <a:gd name="connsiteY1490" fmla="*/ 3851264 h 5521570"/>
              <a:gd name="connsiteX1491" fmla="*/ 6342473 w 6359427"/>
              <a:gd name="connsiteY1491" fmla="*/ 3854315 h 5521570"/>
              <a:gd name="connsiteX1492" fmla="*/ 6354692 w 6359427"/>
              <a:gd name="connsiteY1492" fmla="*/ 3875668 h 5521570"/>
              <a:gd name="connsiteX1493" fmla="*/ 6327203 w 6359427"/>
              <a:gd name="connsiteY1493" fmla="*/ 3918374 h 5521570"/>
              <a:gd name="connsiteX1494" fmla="*/ 6261535 w 6359427"/>
              <a:gd name="connsiteY1494" fmla="*/ 3901596 h 5521570"/>
              <a:gd name="connsiteX1495" fmla="*/ 6189758 w 6359427"/>
              <a:gd name="connsiteY1495" fmla="*/ 3855840 h 5521570"/>
              <a:gd name="connsiteX1496" fmla="*/ 6185176 w 6359427"/>
              <a:gd name="connsiteY1496" fmla="*/ 3854315 h 5521570"/>
              <a:gd name="connsiteX1497" fmla="*/ 6174485 w 6359427"/>
              <a:gd name="connsiteY1497" fmla="*/ 3851264 h 5521570"/>
              <a:gd name="connsiteX1498" fmla="*/ 6160742 w 6359427"/>
              <a:gd name="connsiteY1498" fmla="*/ 3846689 h 5521570"/>
              <a:gd name="connsiteX1499" fmla="*/ 6081328 w 6359427"/>
              <a:gd name="connsiteY1499" fmla="*/ 3822285 h 5521570"/>
              <a:gd name="connsiteX1500" fmla="*/ 6027878 w 6359427"/>
              <a:gd name="connsiteY1500" fmla="*/ 3823811 h 5521570"/>
              <a:gd name="connsiteX1501" fmla="*/ 6012606 w 6359427"/>
              <a:gd name="connsiteY1501" fmla="*/ 3829912 h 5521570"/>
              <a:gd name="connsiteX1502" fmla="*/ 5979008 w 6359427"/>
              <a:gd name="connsiteY1502" fmla="*/ 3837538 h 5521570"/>
              <a:gd name="connsiteX1503" fmla="*/ 5971373 w 6359427"/>
              <a:gd name="connsiteY1503" fmla="*/ 3837538 h 5521570"/>
              <a:gd name="connsiteX1504" fmla="*/ 5956101 w 6359427"/>
              <a:gd name="connsiteY1504" fmla="*/ 3840588 h 5521570"/>
              <a:gd name="connsiteX1505" fmla="*/ 5914868 w 6359427"/>
              <a:gd name="connsiteY1505" fmla="*/ 3883294 h 5521570"/>
              <a:gd name="connsiteX1506" fmla="*/ 5898069 w 6359427"/>
              <a:gd name="connsiteY1506" fmla="*/ 3889395 h 5521570"/>
              <a:gd name="connsiteX1507" fmla="*/ 5807966 w 6359427"/>
              <a:gd name="connsiteY1507" fmla="*/ 3831437 h 5521570"/>
              <a:gd name="connsiteX1508" fmla="*/ 5806439 w 6359427"/>
              <a:gd name="connsiteY1508" fmla="*/ 3825336 h 5521570"/>
              <a:gd name="connsiteX1509" fmla="*/ 5804912 w 6359427"/>
              <a:gd name="connsiteY1509" fmla="*/ 3825336 h 5521570"/>
              <a:gd name="connsiteX1510" fmla="*/ 5809493 w 6359427"/>
              <a:gd name="connsiteY1510" fmla="*/ 3852790 h 5521570"/>
              <a:gd name="connsiteX1511" fmla="*/ 5806439 w 6359427"/>
              <a:gd name="connsiteY1511" fmla="*/ 3852790 h 5521570"/>
              <a:gd name="connsiteX1512" fmla="*/ 5806439 w 6359427"/>
              <a:gd name="connsiteY1512" fmla="*/ 3854315 h 5521570"/>
              <a:gd name="connsiteX1513" fmla="*/ 5856835 w 6359427"/>
              <a:gd name="connsiteY1513" fmla="*/ 3929050 h 5521570"/>
              <a:gd name="connsiteX1514" fmla="*/ 5826292 w 6359427"/>
              <a:gd name="connsiteY1514" fmla="*/ 3909223 h 5521570"/>
              <a:gd name="connsiteX1515" fmla="*/ 5824765 w 6359427"/>
              <a:gd name="connsiteY1515" fmla="*/ 3919899 h 5521570"/>
              <a:gd name="connsiteX1516" fmla="*/ 5820183 w 6359427"/>
              <a:gd name="connsiteY1516" fmla="*/ 3967181 h 5521570"/>
              <a:gd name="connsiteX1517" fmla="*/ 5775896 w 6359427"/>
              <a:gd name="connsiteY1517" fmla="*/ 3965655 h 5521570"/>
              <a:gd name="connsiteX1518" fmla="*/ 5752988 w 6359427"/>
              <a:gd name="connsiteY1518" fmla="*/ 3945827 h 5521570"/>
              <a:gd name="connsiteX1519" fmla="*/ 5794222 w 6359427"/>
              <a:gd name="connsiteY1519" fmla="*/ 3927525 h 5521570"/>
              <a:gd name="connsiteX1520" fmla="*/ 5774368 w 6359427"/>
              <a:gd name="connsiteY1520" fmla="*/ 3922950 h 5521570"/>
              <a:gd name="connsiteX1521" fmla="*/ 5765205 w 6359427"/>
              <a:gd name="connsiteY1521" fmla="*/ 3916849 h 5521570"/>
              <a:gd name="connsiteX1522" fmla="*/ 5775896 w 6359427"/>
              <a:gd name="connsiteY1522" fmla="*/ 3909223 h 5521570"/>
              <a:gd name="connsiteX1523" fmla="*/ 5711755 w 6359427"/>
              <a:gd name="connsiteY1523" fmla="*/ 3868042 h 5521570"/>
              <a:gd name="connsiteX1524" fmla="*/ 5725499 w 6359427"/>
              <a:gd name="connsiteY1524" fmla="*/ 3877193 h 5521570"/>
              <a:gd name="connsiteX1525" fmla="*/ 5698010 w 6359427"/>
              <a:gd name="connsiteY1525" fmla="*/ 3887870 h 5521570"/>
              <a:gd name="connsiteX1526" fmla="*/ 5707173 w 6359427"/>
              <a:gd name="connsiteY1526" fmla="*/ 3901596 h 5521570"/>
              <a:gd name="connsiteX1527" fmla="*/ 5685793 w 6359427"/>
              <a:gd name="connsiteY1527" fmla="*/ 3900071 h 5521570"/>
              <a:gd name="connsiteX1528" fmla="*/ 5667467 w 6359427"/>
              <a:gd name="connsiteY1528" fmla="*/ 3884819 h 5521570"/>
              <a:gd name="connsiteX1529" fmla="*/ 5693429 w 6359427"/>
              <a:gd name="connsiteY1529" fmla="*/ 3922950 h 5521570"/>
              <a:gd name="connsiteX1530" fmla="*/ 5699537 w 6359427"/>
              <a:gd name="connsiteY1530" fmla="*/ 3947353 h 5521570"/>
              <a:gd name="connsiteX1531" fmla="*/ 5661358 w 6359427"/>
              <a:gd name="connsiteY1531" fmla="*/ 3971756 h 5521570"/>
              <a:gd name="connsiteX1532" fmla="*/ 5650668 w 6359427"/>
              <a:gd name="connsiteY1532" fmla="*/ 3983958 h 5521570"/>
              <a:gd name="connsiteX1533" fmla="*/ 5636924 w 6359427"/>
              <a:gd name="connsiteY1533" fmla="*/ 3965655 h 5521570"/>
              <a:gd name="connsiteX1534" fmla="*/ 5604853 w 6359427"/>
              <a:gd name="connsiteY1534" fmla="*/ 3958029 h 5521570"/>
              <a:gd name="connsiteX1535" fmla="*/ 5545294 w 6359427"/>
              <a:gd name="connsiteY1535" fmla="*/ 3938202 h 5521570"/>
              <a:gd name="connsiteX1536" fmla="*/ 5528495 w 6359427"/>
              <a:gd name="connsiteY1536" fmla="*/ 3916849 h 5521570"/>
              <a:gd name="connsiteX1537" fmla="*/ 5504060 w 6359427"/>
              <a:gd name="connsiteY1537" fmla="*/ 3897021 h 5521570"/>
              <a:gd name="connsiteX1538" fmla="*/ 5487261 w 6359427"/>
              <a:gd name="connsiteY1538" fmla="*/ 3878719 h 5521570"/>
              <a:gd name="connsiteX1539" fmla="*/ 5461299 w 6359427"/>
              <a:gd name="connsiteY1539" fmla="*/ 3874143 h 5521570"/>
              <a:gd name="connsiteX1540" fmla="*/ 5453664 w 6359427"/>
              <a:gd name="connsiteY1540" fmla="*/ 3893971 h 5521570"/>
              <a:gd name="connsiteX1541" fmla="*/ 5453664 w 6359427"/>
              <a:gd name="connsiteY1541" fmla="*/ 3951929 h 5521570"/>
              <a:gd name="connsiteX1542" fmla="*/ 5484207 w 6359427"/>
              <a:gd name="connsiteY1542" fmla="*/ 3970231 h 5521570"/>
              <a:gd name="connsiteX1543" fmla="*/ 5508642 w 6359427"/>
              <a:gd name="connsiteY1543" fmla="*/ 3973281 h 5521570"/>
              <a:gd name="connsiteX1544" fmla="*/ 5568201 w 6359427"/>
              <a:gd name="connsiteY1544" fmla="*/ 4011412 h 5521570"/>
              <a:gd name="connsiteX1545" fmla="*/ 5560565 w 6359427"/>
              <a:gd name="connsiteY1545" fmla="*/ 4046491 h 5521570"/>
              <a:gd name="connsiteX1546" fmla="*/ 5562092 w 6359427"/>
              <a:gd name="connsiteY1546" fmla="*/ 4048016 h 5521570"/>
              <a:gd name="connsiteX1547" fmla="*/ 5589582 w 6359427"/>
              <a:gd name="connsiteY1547" fmla="*/ 4066319 h 5521570"/>
              <a:gd name="connsiteX1548" fmla="*/ 5595690 w 6359427"/>
              <a:gd name="connsiteY1548" fmla="*/ 4076995 h 5521570"/>
              <a:gd name="connsiteX1549" fmla="*/ 5575837 w 6359427"/>
              <a:gd name="connsiteY1549" fmla="*/ 4066319 h 5521570"/>
              <a:gd name="connsiteX1550" fmla="*/ 5562092 w 6359427"/>
              <a:gd name="connsiteY1550" fmla="*/ 4060218 h 5521570"/>
              <a:gd name="connsiteX1551" fmla="*/ 5540712 w 6359427"/>
              <a:gd name="connsiteY1551" fmla="*/ 4052592 h 5521570"/>
              <a:gd name="connsiteX1552" fmla="*/ 5523913 w 6359427"/>
              <a:gd name="connsiteY1552" fmla="*/ 4067844 h 5521570"/>
              <a:gd name="connsiteX1553" fmla="*/ 5549875 w 6359427"/>
              <a:gd name="connsiteY1553" fmla="*/ 4073945 h 5521570"/>
              <a:gd name="connsiteX1554" fmla="*/ 5569728 w 6359427"/>
              <a:gd name="connsiteY1554" fmla="*/ 4075470 h 5521570"/>
              <a:gd name="connsiteX1555" fmla="*/ 5562092 w 6359427"/>
              <a:gd name="connsiteY1555" fmla="*/ 4092247 h 5521570"/>
              <a:gd name="connsiteX1556" fmla="*/ 5560565 w 6359427"/>
              <a:gd name="connsiteY1556" fmla="*/ 4105974 h 5521570"/>
              <a:gd name="connsiteX1557" fmla="*/ 5572782 w 6359427"/>
              <a:gd name="connsiteY1557" fmla="*/ 4165457 h 5521570"/>
              <a:gd name="connsiteX1558" fmla="*/ 5592636 w 6359427"/>
              <a:gd name="connsiteY1558" fmla="*/ 4171558 h 5521570"/>
              <a:gd name="connsiteX1559" fmla="*/ 5656777 w 6359427"/>
              <a:gd name="connsiteY1559" fmla="*/ 4102924 h 5521570"/>
              <a:gd name="connsiteX1560" fmla="*/ 5641505 w 6359427"/>
              <a:gd name="connsiteY1560" fmla="*/ 4040391 h 5521570"/>
              <a:gd name="connsiteX1561" fmla="*/ 5687320 w 6359427"/>
              <a:gd name="connsiteY1561" fmla="*/ 4058693 h 5521570"/>
              <a:gd name="connsiteX1562" fmla="*/ 5736189 w 6359427"/>
              <a:gd name="connsiteY1562" fmla="*/ 4109025 h 5521570"/>
              <a:gd name="connsiteX1563" fmla="*/ 5769787 w 6359427"/>
              <a:gd name="connsiteY1563" fmla="*/ 4145630 h 5521570"/>
              <a:gd name="connsiteX1564" fmla="*/ 5749934 w 6359427"/>
              <a:gd name="connsiteY1564" fmla="*/ 4145630 h 5521570"/>
              <a:gd name="connsiteX1565" fmla="*/ 5743825 w 6359427"/>
              <a:gd name="connsiteY1565" fmla="*/ 4139529 h 5521570"/>
              <a:gd name="connsiteX1566" fmla="*/ 5743825 w 6359427"/>
              <a:gd name="connsiteY1566" fmla="*/ 4127327 h 5521570"/>
              <a:gd name="connsiteX1567" fmla="*/ 5723972 w 6359427"/>
              <a:gd name="connsiteY1567" fmla="*/ 4121226 h 5521570"/>
              <a:gd name="connsiteX1568" fmla="*/ 5710228 w 6359427"/>
              <a:gd name="connsiteY1568" fmla="*/ 4182235 h 5521570"/>
              <a:gd name="connsiteX1569" fmla="*/ 5662885 w 6359427"/>
              <a:gd name="connsiteY1569" fmla="*/ 4215790 h 5521570"/>
              <a:gd name="connsiteX1570" fmla="*/ 5647614 w 6359427"/>
              <a:gd name="connsiteY1570" fmla="*/ 4203588 h 5521570"/>
              <a:gd name="connsiteX1571" fmla="*/ 5604853 w 6359427"/>
              <a:gd name="connsiteY1571" fmla="*/ 4183760 h 5521570"/>
              <a:gd name="connsiteX1572" fmla="*/ 5636924 w 6359427"/>
              <a:gd name="connsiteY1572" fmla="*/ 4208164 h 5521570"/>
              <a:gd name="connsiteX1573" fmla="*/ 5620125 w 6359427"/>
              <a:gd name="connsiteY1573" fmla="*/ 4214264 h 5521570"/>
              <a:gd name="connsiteX1574" fmla="*/ 5578891 w 6359427"/>
              <a:gd name="connsiteY1574" fmla="*/ 4183760 h 5521570"/>
              <a:gd name="connsiteX1575" fmla="*/ 5539185 w 6359427"/>
              <a:gd name="connsiteY1575" fmla="*/ 4176134 h 5521570"/>
              <a:gd name="connsiteX1576" fmla="*/ 5504060 w 6359427"/>
              <a:gd name="connsiteY1576" fmla="*/ 4157832 h 5521570"/>
              <a:gd name="connsiteX1577" fmla="*/ 5510169 w 6359427"/>
              <a:gd name="connsiteY1577" fmla="*/ 4183760 h 5521570"/>
              <a:gd name="connsiteX1578" fmla="*/ 5478098 w 6359427"/>
              <a:gd name="connsiteY1578" fmla="*/ 4176134 h 5521570"/>
              <a:gd name="connsiteX1579" fmla="*/ 5458245 w 6359427"/>
              <a:gd name="connsiteY1579" fmla="*/ 4195962 h 5521570"/>
              <a:gd name="connsiteX1580" fmla="*/ 5421593 w 6359427"/>
              <a:gd name="connsiteY1580" fmla="*/ 4157832 h 5521570"/>
              <a:gd name="connsiteX1581" fmla="*/ 5407849 w 6359427"/>
              <a:gd name="connsiteY1581" fmla="*/ 4170033 h 5521570"/>
              <a:gd name="connsiteX1582" fmla="*/ 5394104 w 6359427"/>
              <a:gd name="connsiteY1582" fmla="*/ 4186811 h 5521570"/>
              <a:gd name="connsiteX1583" fmla="*/ 5372724 w 6359427"/>
              <a:gd name="connsiteY1583" fmla="*/ 4238668 h 5521570"/>
              <a:gd name="connsiteX1584" fmla="*/ 5369670 w 6359427"/>
              <a:gd name="connsiteY1584" fmla="*/ 4238668 h 5521570"/>
              <a:gd name="connsiteX1585" fmla="*/ 5374251 w 6359427"/>
              <a:gd name="connsiteY1585" fmla="*/ 4247819 h 5521570"/>
              <a:gd name="connsiteX1586" fmla="*/ 5346762 w 6359427"/>
              <a:gd name="connsiteY1586" fmla="*/ 4275273 h 5521570"/>
              <a:gd name="connsiteX1587" fmla="*/ 5334545 w 6359427"/>
              <a:gd name="connsiteY1587" fmla="*/ 4273747 h 5521570"/>
              <a:gd name="connsiteX1588" fmla="*/ 5326909 w 6359427"/>
              <a:gd name="connsiteY1588" fmla="*/ 4275273 h 5521570"/>
              <a:gd name="connsiteX1589" fmla="*/ 5323855 w 6359427"/>
              <a:gd name="connsiteY1589" fmla="*/ 4275273 h 5521570"/>
              <a:gd name="connsiteX1590" fmla="*/ 5316219 w 6359427"/>
              <a:gd name="connsiteY1590" fmla="*/ 4285949 h 5521570"/>
              <a:gd name="connsiteX1591" fmla="*/ 5294839 w 6359427"/>
              <a:gd name="connsiteY1591" fmla="*/ 4296626 h 5521570"/>
              <a:gd name="connsiteX1592" fmla="*/ 5232225 w 6359427"/>
              <a:gd name="connsiteY1592" fmla="*/ 4322554 h 5521570"/>
              <a:gd name="connsiteX1593" fmla="*/ 5209317 w 6359427"/>
              <a:gd name="connsiteY1593" fmla="*/ 4331705 h 5521570"/>
              <a:gd name="connsiteX1594" fmla="*/ 5189464 w 6359427"/>
              <a:gd name="connsiteY1594" fmla="*/ 4363735 h 5521570"/>
              <a:gd name="connsiteX1595" fmla="*/ 5188734 w 6359427"/>
              <a:gd name="connsiteY1595" fmla="*/ 4363968 h 5521570"/>
              <a:gd name="connsiteX1596" fmla="*/ 5187936 w 6359427"/>
              <a:gd name="connsiteY1596" fmla="*/ 4363735 h 5521570"/>
              <a:gd name="connsiteX1597" fmla="*/ 5172665 w 6359427"/>
              <a:gd name="connsiteY1597" fmla="*/ 4359159 h 5521570"/>
              <a:gd name="connsiteX1598" fmla="*/ 5174193 w 6359427"/>
              <a:gd name="connsiteY1598" fmla="*/ 4354584 h 5521570"/>
              <a:gd name="connsiteX1599" fmla="*/ 5171138 w 6359427"/>
              <a:gd name="connsiteY1599" fmla="*/ 4357634 h 5521570"/>
              <a:gd name="connsiteX1600" fmla="*/ 5168084 w 6359427"/>
              <a:gd name="connsiteY1600" fmla="*/ 4359159 h 5521570"/>
              <a:gd name="connsiteX1601" fmla="*/ 5172665 w 6359427"/>
              <a:gd name="connsiteY1601" fmla="*/ 4359159 h 5521570"/>
              <a:gd name="connsiteX1602" fmla="*/ 5180492 w 6359427"/>
              <a:gd name="connsiteY1602" fmla="*/ 4366594 h 5521570"/>
              <a:gd name="connsiteX1603" fmla="*/ 5188734 w 6359427"/>
              <a:gd name="connsiteY1603" fmla="*/ 4363968 h 5521570"/>
              <a:gd name="connsiteX1604" fmla="*/ 5195763 w 6359427"/>
              <a:gd name="connsiteY1604" fmla="*/ 4366023 h 5521570"/>
              <a:gd name="connsiteX1605" fmla="*/ 5195573 w 6359427"/>
              <a:gd name="connsiteY1605" fmla="*/ 4372886 h 5521570"/>
              <a:gd name="connsiteX1606" fmla="*/ 5195573 w 6359427"/>
              <a:gd name="connsiteY1606" fmla="*/ 4378987 h 5521570"/>
              <a:gd name="connsiteX1607" fmla="*/ 5206262 w 6359427"/>
              <a:gd name="connsiteY1607" fmla="*/ 4401865 h 5521570"/>
              <a:gd name="connsiteX1608" fmla="*/ 5206262 w 6359427"/>
              <a:gd name="connsiteY1608" fmla="*/ 4407966 h 5521570"/>
              <a:gd name="connsiteX1609" fmla="*/ 5201682 w 6359427"/>
              <a:gd name="connsiteY1609" fmla="*/ 4417117 h 5521570"/>
              <a:gd name="connsiteX1610" fmla="*/ 5203209 w 6359427"/>
              <a:gd name="connsiteY1610" fmla="*/ 4420167 h 5521570"/>
              <a:gd name="connsiteX1611" fmla="*/ 5187936 w 6359427"/>
              <a:gd name="connsiteY1611" fmla="*/ 4433894 h 5521570"/>
              <a:gd name="connsiteX1612" fmla="*/ 5172665 w 6359427"/>
              <a:gd name="connsiteY1612" fmla="*/ 4446096 h 5521570"/>
              <a:gd name="connsiteX1613" fmla="*/ 5117688 w 6359427"/>
              <a:gd name="connsiteY1613" fmla="*/ 4409491 h 5521570"/>
              <a:gd name="connsiteX1614" fmla="*/ 5096306 w 6359427"/>
              <a:gd name="connsiteY1614" fmla="*/ 4441520 h 5521570"/>
              <a:gd name="connsiteX1615" fmla="*/ 5041329 w 6359427"/>
              <a:gd name="connsiteY1615" fmla="*/ 4496428 h 5521570"/>
              <a:gd name="connsiteX1616" fmla="*/ 5039801 w 6359427"/>
              <a:gd name="connsiteY1616" fmla="*/ 4497953 h 5521570"/>
              <a:gd name="connsiteX1617" fmla="*/ 5048964 w 6359427"/>
              <a:gd name="connsiteY1617" fmla="*/ 4507105 h 5521570"/>
              <a:gd name="connsiteX1618" fmla="*/ 5052019 w 6359427"/>
              <a:gd name="connsiteY1618" fmla="*/ 4537609 h 5521570"/>
              <a:gd name="connsiteX1619" fmla="*/ 5032166 w 6359427"/>
              <a:gd name="connsiteY1619" fmla="*/ 4533033 h 5521570"/>
              <a:gd name="connsiteX1620" fmla="*/ 5016895 w 6359427"/>
              <a:gd name="connsiteY1620" fmla="*/ 4537609 h 5521570"/>
              <a:gd name="connsiteX1621" fmla="*/ 5016895 w 6359427"/>
              <a:gd name="connsiteY1621" fmla="*/ 4543709 h 5521570"/>
              <a:gd name="connsiteX1622" fmla="*/ 5012313 w 6359427"/>
              <a:gd name="connsiteY1622" fmla="*/ 4563537 h 5521570"/>
              <a:gd name="connsiteX1623" fmla="*/ 5000095 w 6359427"/>
              <a:gd name="connsiteY1623" fmla="*/ 4548285 h 5521570"/>
              <a:gd name="connsiteX1624" fmla="*/ 4986351 w 6359427"/>
              <a:gd name="connsiteY1624" fmla="*/ 4563537 h 5521570"/>
              <a:gd name="connsiteX1625" fmla="*/ 4984824 w 6359427"/>
              <a:gd name="connsiteY1625" fmla="*/ 4563537 h 5521570"/>
              <a:gd name="connsiteX1626" fmla="*/ 5006205 w 6359427"/>
              <a:gd name="connsiteY1626" fmla="*/ 4642848 h 5521570"/>
              <a:gd name="connsiteX1627" fmla="*/ 5004677 w 6359427"/>
              <a:gd name="connsiteY1627" fmla="*/ 4682503 h 5521570"/>
              <a:gd name="connsiteX1628" fmla="*/ 4990932 w 6359427"/>
              <a:gd name="connsiteY1628" fmla="*/ 4667251 h 5521570"/>
              <a:gd name="connsiteX1629" fmla="*/ 4987879 w 6359427"/>
              <a:gd name="connsiteY1629" fmla="*/ 4668777 h 5521570"/>
              <a:gd name="connsiteX1630" fmla="*/ 4984824 w 6359427"/>
              <a:gd name="connsiteY1630" fmla="*/ 4664201 h 5521570"/>
              <a:gd name="connsiteX1631" fmla="*/ 4986351 w 6359427"/>
              <a:gd name="connsiteY1631" fmla="*/ 4667251 h 5521570"/>
              <a:gd name="connsiteX1632" fmla="*/ 4990932 w 6359427"/>
              <a:gd name="connsiteY1632" fmla="*/ 4700806 h 5521570"/>
              <a:gd name="connsiteX1633" fmla="*/ 4978716 w 6359427"/>
              <a:gd name="connsiteY1633" fmla="*/ 4693180 h 5521570"/>
              <a:gd name="connsiteX1634" fmla="*/ 4966498 w 6359427"/>
              <a:gd name="connsiteY1634" fmla="*/ 4687079 h 5521570"/>
              <a:gd name="connsiteX1635" fmla="*/ 4963443 w 6359427"/>
              <a:gd name="connsiteY1635" fmla="*/ 4682503 h 5521570"/>
              <a:gd name="connsiteX1636" fmla="*/ 4940536 w 6359427"/>
              <a:gd name="connsiteY1636" fmla="*/ 4662675 h 5521570"/>
              <a:gd name="connsiteX1637" fmla="*/ 4926792 w 6359427"/>
              <a:gd name="connsiteY1637" fmla="*/ 4636747 h 5521570"/>
              <a:gd name="connsiteX1638" fmla="*/ 4922211 w 6359427"/>
              <a:gd name="connsiteY1638" fmla="*/ 4636747 h 5521570"/>
              <a:gd name="connsiteX1639" fmla="*/ 4919156 w 6359427"/>
              <a:gd name="connsiteY1639" fmla="*/ 4635222 h 5521570"/>
              <a:gd name="connsiteX1640" fmla="*/ 4913048 w 6359427"/>
              <a:gd name="connsiteY1640" fmla="*/ 4670302 h 5521570"/>
              <a:gd name="connsiteX1641" fmla="*/ 4909993 w 6359427"/>
              <a:gd name="connsiteY1641" fmla="*/ 4668777 h 5521570"/>
              <a:gd name="connsiteX1642" fmla="*/ 4911520 w 6359427"/>
              <a:gd name="connsiteY1642" fmla="*/ 4679453 h 5521570"/>
              <a:gd name="connsiteX1643" fmla="*/ 4897775 w 6359427"/>
              <a:gd name="connsiteY1643" fmla="*/ 4687079 h 5521570"/>
              <a:gd name="connsiteX1644" fmla="*/ 4896248 w 6359427"/>
              <a:gd name="connsiteY1644" fmla="*/ 4668777 h 5521570"/>
              <a:gd name="connsiteX1645" fmla="*/ 4882504 w 6359427"/>
              <a:gd name="connsiteY1645" fmla="*/ 4650474 h 5521570"/>
              <a:gd name="connsiteX1646" fmla="*/ 4859596 w 6359427"/>
              <a:gd name="connsiteY1646" fmla="*/ 4668777 h 5521570"/>
              <a:gd name="connsiteX1647" fmla="*/ 4830580 w 6359427"/>
              <a:gd name="connsiteY1647" fmla="*/ 4696230 h 5521570"/>
              <a:gd name="connsiteX1648" fmla="*/ 4815309 w 6359427"/>
              <a:gd name="connsiteY1648" fmla="*/ 4699281 h 5521570"/>
              <a:gd name="connsiteX1649" fmla="*/ 4766439 w 6359427"/>
              <a:gd name="connsiteY1649" fmla="*/ 4783167 h 5521570"/>
              <a:gd name="connsiteX1650" fmla="*/ 4738950 w 6359427"/>
              <a:gd name="connsiteY1650" fmla="*/ 4792319 h 5521570"/>
              <a:gd name="connsiteX1651" fmla="*/ 4742005 w 6359427"/>
              <a:gd name="connsiteY1651" fmla="*/ 4809095 h 5521570"/>
              <a:gd name="connsiteX1652" fmla="*/ 4746586 w 6359427"/>
              <a:gd name="connsiteY1652" fmla="*/ 4831974 h 5521570"/>
              <a:gd name="connsiteX1653" fmla="*/ 4746586 w 6359427"/>
              <a:gd name="connsiteY1653" fmla="*/ 4880781 h 5521570"/>
              <a:gd name="connsiteX1654" fmla="*/ 4748113 w 6359427"/>
              <a:gd name="connsiteY1654" fmla="*/ 4889932 h 5521570"/>
              <a:gd name="connsiteX1655" fmla="*/ 4738950 w 6359427"/>
              <a:gd name="connsiteY1655" fmla="*/ 4891457 h 5521570"/>
              <a:gd name="connsiteX1656" fmla="*/ 4726733 w 6359427"/>
              <a:gd name="connsiteY1656" fmla="*/ 4885356 h 5521570"/>
              <a:gd name="connsiteX1657" fmla="*/ 4726733 w 6359427"/>
              <a:gd name="connsiteY1657" fmla="*/ 4955516 h 5521570"/>
              <a:gd name="connsiteX1658" fmla="*/ 4708407 w 6359427"/>
              <a:gd name="connsiteY1658" fmla="*/ 4966192 h 5521570"/>
              <a:gd name="connsiteX1659" fmla="*/ 4700771 w 6359427"/>
              <a:gd name="connsiteY1659" fmla="*/ 4953991 h 5521570"/>
              <a:gd name="connsiteX1660" fmla="*/ 4699244 w 6359427"/>
              <a:gd name="connsiteY1660" fmla="*/ 4891457 h 5521570"/>
              <a:gd name="connsiteX1661" fmla="*/ 4699244 w 6359427"/>
              <a:gd name="connsiteY1661" fmla="*/ 4880781 h 5521570"/>
              <a:gd name="connsiteX1662" fmla="*/ 4697717 w 6359427"/>
              <a:gd name="connsiteY1662" fmla="*/ 4860953 h 5521570"/>
              <a:gd name="connsiteX1663" fmla="*/ 4694663 w 6359427"/>
              <a:gd name="connsiteY1663" fmla="*/ 4860953 h 5521570"/>
              <a:gd name="connsiteX1664" fmla="*/ 4688554 w 6359427"/>
              <a:gd name="connsiteY1664" fmla="*/ 4935688 h 5521570"/>
              <a:gd name="connsiteX1665" fmla="*/ 4688554 w 6359427"/>
              <a:gd name="connsiteY1665" fmla="*/ 4941789 h 5521570"/>
              <a:gd name="connsiteX1666" fmla="*/ 4688554 w 6359427"/>
              <a:gd name="connsiteY1666" fmla="*/ 4949415 h 5521570"/>
              <a:gd name="connsiteX1667" fmla="*/ 4658011 w 6359427"/>
              <a:gd name="connsiteY1667" fmla="*/ 4932637 h 5521570"/>
              <a:gd name="connsiteX1668" fmla="*/ 4642738 w 6359427"/>
              <a:gd name="connsiteY1668" fmla="*/ 4897558 h 5521570"/>
              <a:gd name="connsiteX1669" fmla="*/ 4609141 w 6359427"/>
              <a:gd name="connsiteY1669" fmla="*/ 4918911 h 5521570"/>
              <a:gd name="connsiteX1670" fmla="*/ 4584707 w 6359427"/>
              <a:gd name="connsiteY1670" fmla="*/ 4929587 h 5521570"/>
              <a:gd name="connsiteX1671" fmla="*/ 4561799 w 6359427"/>
              <a:gd name="connsiteY1671" fmla="*/ 4941789 h 5521570"/>
              <a:gd name="connsiteX1672" fmla="*/ 4549581 w 6359427"/>
              <a:gd name="connsiteY1672" fmla="*/ 4918911 h 5521570"/>
              <a:gd name="connsiteX1673" fmla="*/ 4628994 w 6359427"/>
              <a:gd name="connsiteY1673" fmla="*/ 4862478 h 5521570"/>
              <a:gd name="connsiteX1674" fmla="*/ 4628994 w 6359427"/>
              <a:gd name="connsiteY1674" fmla="*/ 4860953 h 5521570"/>
              <a:gd name="connsiteX1675" fmla="*/ 4630522 w 6359427"/>
              <a:gd name="connsiteY1675" fmla="*/ 4854852 h 5521570"/>
              <a:gd name="connsiteX1676" fmla="*/ 4589288 w 6359427"/>
              <a:gd name="connsiteY1676" fmla="*/ 4874680 h 5521570"/>
              <a:gd name="connsiteX1677" fmla="*/ 4561799 w 6359427"/>
              <a:gd name="connsiteY1677" fmla="*/ 4891457 h 5521570"/>
              <a:gd name="connsiteX1678" fmla="*/ 4543473 w 6359427"/>
              <a:gd name="connsiteY1678" fmla="*/ 4917385 h 5521570"/>
              <a:gd name="connsiteX1679" fmla="*/ 4543473 w 6359427"/>
              <a:gd name="connsiteY1679" fmla="*/ 5004322 h 5521570"/>
              <a:gd name="connsiteX1680" fmla="*/ 4525147 w 6359427"/>
              <a:gd name="connsiteY1680" fmla="*/ 4986020 h 5521570"/>
              <a:gd name="connsiteX1681" fmla="*/ 4523620 w 6359427"/>
              <a:gd name="connsiteY1681" fmla="*/ 4972293 h 5521570"/>
              <a:gd name="connsiteX1682" fmla="*/ 4467115 w 6359427"/>
              <a:gd name="connsiteY1682" fmla="*/ 4941789 h 5521570"/>
              <a:gd name="connsiteX1683" fmla="*/ 4410609 w 6359427"/>
              <a:gd name="connsiteY1683" fmla="*/ 4960091 h 5521570"/>
              <a:gd name="connsiteX1684" fmla="*/ 4392284 w 6359427"/>
              <a:gd name="connsiteY1684" fmla="*/ 4947890 h 5521570"/>
              <a:gd name="connsiteX1685" fmla="*/ 4386175 w 6359427"/>
              <a:gd name="connsiteY1685" fmla="*/ 4947890 h 5521570"/>
              <a:gd name="connsiteX1686" fmla="*/ 4360213 w 6359427"/>
              <a:gd name="connsiteY1686" fmla="*/ 4953991 h 5521570"/>
              <a:gd name="connsiteX1687" fmla="*/ 4360213 w 6359427"/>
              <a:gd name="connsiteY1687" fmla="*/ 4960091 h 5521570"/>
              <a:gd name="connsiteX1688" fmla="*/ 4315925 w 6359427"/>
              <a:gd name="connsiteY1688" fmla="*/ 4978394 h 5521570"/>
              <a:gd name="connsiteX1689" fmla="*/ 4259420 w 6359427"/>
              <a:gd name="connsiteY1689" fmla="*/ 4978394 h 5521570"/>
              <a:gd name="connsiteX1690" fmla="*/ 4253312 w 6359427"/>
              <a:gd name="connsiteY1690" fmla="*/ 4978394 h 5521570"/>
              <a:gd name="connsiteX1691" fmla="*/ 4227350 w 6359427"/>
              <a:gd name="connsiteY1691" fmla="*/ 4992121 h 5521570"/>
              <a:gd name="connsiteX1692" fmla="*/ 4244149 w 6359427"/>
              <a:gd name="connsiteY1692" fmla="*/ 5004322 h 5521570"/>
              <a:gd name="connsiteX1693" fmla="*/ 4338833 w 6359427"/>
              <a:gd name="connsiteY1693" fmla="*/ 4992121 h 5521570"/>
              <a:gd name="connsiteX1694" fmla="*/ 4349523 w 6359427"/>
              <a:gd name="connsiteY1694" fmla="*/ 4973818 h 5521570"/>
              <a:gd name="connsiteX1695" fmla="*/ 4360213 w 6359427"/>
              <a:gd name="connsiteY1695" fmla="*/ 5004322 h 5521570"/>
              <a:gd name="connsiteX1696" fmla="*/ 4293018 w 6359427"/>
              <a:gd name="connsiteY1696" fmla="*/ 5013474 h 5521570"/>
              <a:gd name="connsiteX1697" fmla="*/ 4267056 w 6359427"/>
              <a:gd name="connsiteY1697" fmla="*/ 5014999 h 5521570"/>
              <a:gd name="connsiteX1698" fmla="*/ 4251784 w 6359427"/>
              <a:gd name="connsiteY1698" fmla="*/ 5021099 h 5521570"/>
              <a:gd name="connsiteX1699" fmla="*/ 4227350 w 6359427"/>
              <a:gd name="connsiteY1699" fmla="*/ 5025675 h 5521570"/>
              <a:gd name="connsiteX1700" fmla="*/ 4253312 w 6359427"/>
              <a:gd name="connsiteY1700" fmla="*/ 5115663 h 5521570"/>
              <a:gd name="connsiteX1701" fmla="*/ 4239567 w 6359427"/>
              <a:gd name="connsiteY1701" fmla="*/ 5133965 h 5521570"/>
              <a:gd name="connsiteX1702" fmla="*/ 4233458 w 6359427"/>
              <a:gd name="connsiteY1702" fmla="*/ 5140066 h 5521570"/>
              <a:gd name="connsiteX1703" fmla="*/ 4230404 w 6359427"/>
              <a:gd name="connsiteY1703" fmla="*/ 5141591 h 5521570"/>
              <a:gd name="connsiteX1704" fmla="*/ 4227350 w 6359427"/>
              <a:gd name="connsiteY1704" fmla="*/ 5140066 h 5521570"/>
              <a:gd name="connsiteX1705" fmla="*/ 4218187 w 6359427"/>
              <a:gd name="connsiteY1705" fmla="*/ 5103461 h 5521570"/>
              <a:gd name="connsiteX1706" fmla="*/ 4183062 w 6359427"/>
              <a:gd name="connsiteY1706" fmla="*/ 5109561 h 5521570"/>
              <a:gd name="connsiteX1707" fmla="*/ 4199861 w 6359427"/>
              <a:gd name="connsiteY1707" fmla="*/ 5074482 h 5521570"/>
              <a:gd name="connsiteX1708" fmla="*/ 4150992 w 6359427"/>
              <a:gd name="connsiteY1708" fmla="*/ 5065330 h 5521570"/>
              <a:gd name="connsiteX1709" fmla="*/ 4120448 w 6359427"/>
              <a:gd name="connsiteY1709" fmla="*/ 5091260 h 5521570"/>
              <a:gd name="connsiteX1710" fmla="*/ 4120448 w 6359427"/>
              <a:gd name="connsiteY1710" fmla="*/ 5085158 h 5521570"/>
              <a:gd name="connsiteX1711" fmla="*/ 4114340 w 6359427"/>
              <a:gd name="connsiteY1711" fmla="*/ 5077533 h 5521570"/>
              <a:gd name="connsiteX1712" fmla="*/ 4082269 w 6359427"/>
              <a:gd name="connsiteY1712" fmla="*/ 5091260 h 5521570"/>
              <a:gd name="connsiteX1713" fmla="*/ 4031872 w 6359427"/>
              <a:gd name="connsiteY1713" fmla="*/ 5146167 h 5521570"/>
              <a:gd name="connsiteX1714" fmla="*/ 4005910 w 6359427"/>
              <a:gd name="connsiteY1714" fmla="*/ 5152268 h 5521570"/>
              <a:gd name="connsiteX1715" fmla="*/ 3987585 w 6359427"/>
              <a:gd name="connsiteY1715" fmla="*/ 5140066 h 5521570"/>
              <a:gd name="connsiteX1716" fmla="*/ 3981476 w 6359427"/>
              <a:gd name="connsiteY1716" fmla="*/ 5065330 h 5521570"/>
              <a:gd name="connsiteX1717" fmla="*/ 3950933 w 6359427"/>
              <a:gd name="connsiteY1717" fmla="*/ 5057705 h 5521570"/>
              <a:gd name="connsiteX1718" fmla="*/ 3937188 w 6359427"/>
              <a:gd name="connsiteY1718" fmla="*/ 5047029 h 5521570"/>
              <a:gd name="connsiteX1719" fmla="*/ 3931079 w 6359427"/>
              <a:gd name="connsiteY1719" fmla="*/ 5065330 h 5521570"/>
              <a:gd name="connsiteX1720" fmla="*/ 3911226 w 6359427"/>
              <a:gd name="connsiteY1720" fmla="*/ 5085158 h 5521570"/>
              <a:gd name="connsiteX1721" fmla="*/ 3892900 w 6359427"/>
              <a:gd name="connsiteY1721" fmla="*/ 5079057 h 5521570"/>
              <a:gd name="connsiteX1722" fmla="*/ 3892900 w 6359427"/>
              <a:gd name="connsiteY1722" fmla="*/ 5071432 h 5521570"/>
              <a:gd name="connsiteX1723" fmla="*/ 3891373 w 6359427"/>
              <a:gd name="connsiteY1723" fmla="*/ 5065330 h 5521570"/>
              <a:gd name="connsiteX1724" fmla="*/ 3854721 w 6359427"/>
              <a:gd name="connsiteY1724" fmla="*/ 5091260 h 5521570"/>
              <a:gd name="connsiteX1725" fmla="*/ 3854721 w 6359427"/>
              <a:gd name="connsiteY1725" fmla="*/ 5097360 h 5521570"/>
              <a:gd name="connsiteX1726" fmla="*/ 3830287 w 6359427"/>
              <a:gd name="connsiteY1726" fmla="*/ 4966192 h 5521570"/>
              <a:gd name="connsiteX1727" fmla="*/ 3798216 w 6359427"/>
              <a:gd name="connsiteY1727" fmla="*/ 4929587 h 5521570"/>
              <a:gd name="connsiteX1728" fmla="*/ 3792107 w 6359427"/>
              <a:gd name="connsiteY1728" fmla="*/ 4929587 h 5521570"/>
              <a:gd name="connsiteX1729" fmla="*/ 3753928 w 6359427"/>
              <a:gd name="connsiteY1729" fmla="*/ 4947890 h 5521570"/>
              <a:gd name="connsiteX1730" fmla="*/ 3764619 w 6359427"/>
              <a:gd name="connsiteY1730" fmla="*/ 4958566 h 5521570"/>
              <a:gd name="connsiteX1731" fmla="*/ 3822651 w 6359427"/>
              <a:gd name="connsiteY1731" fmla="*/ 5025675 h 5521570"/>
              <a:gd name="connsiteX1732" fmla="*/ 3822651 w 6359427"/>
              <a:gd name="connsiteY1732" fmla="*/ 5040927 h 5521570"/>
              <a:gd name="connsiteX1733" fmla="*/ 3822651 w 6359427"/>
              <a:gd name="connsiteY1733" fmla="*/ 5133965 h 5521570"/>
              <a:gd name="connsiteX1734" fmla="*/ 3810433 w 6359427"/>
              <a:gd name="connsiteY1734" fmla="*/ 5126339 h 5521570"/>
              <a:gd name="connsiteX1735" fmla="*/ 3753928 w 6359427"/>
              <a:gd name="connsiteY1735" fmla="*/ 5088209 h 5521570"/>
              <a:gd name="connsiteX1736" fmla="*/ 3741711 w 6359427"/>
              <a:gd name="connsiteY1736" fmla="*/ 5071432 h 5521570"/>
              <a:gd name="connsiteX1737" fmla="*/ 3734075 w 6359427"/>
              <a:gd name="connsiteY1737" fmla="*/ 5060755 h 5521570"/>
              <a:gd name="connsiteX1738" fmla="*/ 3734075 w 6359427"/>
              <a:gd name="connsiteY1738" fmla="*/ 5059230 h 5521570"/>
              <a:gd name="connsiteX1739" fmla="*/ 3691315 w 6359427"/>
              <a:gd name="connsiteY1739" fmla="*/ 5057705 h 5521570"/>
              <a:gd name="connsiteX1740" fmla="*/ 3703531 w 6359427"/>
              <a:gd name="connsiteY1740" fmla="*/ 5005847 h 5521570"/>
              <a:gd name="connsiteX1741" fmla="*/ 3698950 w 6359427"/>
              <a:gd name="connsiteY1741" fmla="*/ 5002797 h 5521570"/>
              <a:gd name="connsiteX1742" fmla="*/ 3694368 w 6359427"/>
              <a:gd name="connsiteY1742" fmla="*/ 4941789 h 5521570"/>
              <a:gd name="connsiteX1743" fmla="*/ 3697423 w 6359427"/>
              <a:gd name="connsiteY1743" fmla="*/ 4941789 h 5521570"/>
              <a:gd name="connsiteX1744" fmla="*/ 3695896 w 6359427"/>
              <a:gd name="connsiteY1744" fmla="*/ 4935688 h 5521570"/>
              <a:gd name="connsiteX1745" fmla="*/ 3671462 w 6359427"/>
              <a:gd name="connsiteY1745" fmla="*/ 4935688 h 5521570"/>
              <a:gd name="connsiteX1746" fmla="*/ 3669934 w 6359427"/>
              <a:gd name="connsiteY1746" fmla="*/ 4935688 h 5521570"/>
              <a:gd name="connsiteX1747" fmla="*/ 3674515 w 6359427"/>
              <a:gd name="connsiteY1747" fmla="*/ 4937213 h 5521570"/>
              <a:gd name="connsiteX1748" fmla="*/ 3645500 w 6359427"/>
              <a:gd name="connsiteY1748" fmla="*/ 5019574 h 5521570"/>
              <a:gd name="connsiteX1749" fmla="*/ 3596630 w 6359427"/>
              <a:gd name="connsiteY1749" fmla="*/ 5047029 h 5521570"/>
              <a:gd name="connsiteX1750" fmla="*/ 3581358 w 6359427"/>
              <a:gd name="connsiteY1750" fmla="*/ 5059230 h 5521570"/>
              <a:gd name="connsiteX1751" fmla="*/ 3576777 w 6359427"/>
              <a:gd name="connsiteY1751" fmla="*/ 5066856 h 5521570"/>
              <a:gd name="connsiteX1752" fmla="*/ 3570668 w 6359427"/>
              <a:gd name="connsiteY1752" fmla="*/ 5065330 h 5521570"/>
              <a:gd name="connsiteX1753" fmla="*/ 3567614 w 6359427"/>
              <a:gd name="connsiteY1753" fmla="*/ 5065330 h 5521570"/>
              <a:gd name="connsiteX1754" fmla="*/ 3566087 w 6359427"/>
              <a:gd name="connsiteY1754" fmla="*/ 5080583 h 5521570"/>
              <a:gd name="connsiteX1755" fmla="*/ 3558451 w 6359427"/>
              <a:gd name="connsiteY1755" fmla="*/ 5083633 h 5521570"/>
              <a:gd name="connsiteX1756" fmla="*/ 3558451 w 6359427"/>
              <a:gd name="connsiteY1756" fmla="*/ 5091260 h 5521570"/>
              <a:gd name="connsiteX1757" fmla="*/ 3541653 w 6359427"/>
              <a:gd name="connsiteY1757" fmla="*/ 5091260 h 5521570"/>
              <a:gd name="connsiteX1758" fmla="*/ 3538598 w 6359427"/>
              <a:gd name="connsiteY1758" fmla="*/ 5091260 h 5521570"/>
              <a:gd name="connsiteX1759" fmla="*/ 3526380 w 6359427"/>
              <a:gd name="connsiteY1759" fmla="*/ 5115663 h 5521570"/>
              <a:gd name="connsiteX1760" fmla="*/ 3482093 w 6359427"/>
              <a:gd name="connsiteY1760" fmla="*/ 5130915 h 5521570"/>
              <a:gd name="connsiteX1761" fmla="*/ 3456131 w 6359427"/>
              <a:gd name="connsiteY1761" fmla="*/ 5140066 h 5521570"/>
              <a:gd name="connsiteX1762" fmla="*/ 3450023 w 6359427"/>
              <a:gd name="connsiteY1762" fmla="*/ 5141591 h 5521570"/>
              <a:gd name="connsiteX1763" fmla="*/ 3387408 w 6359427"/>
              <a:gd name="connsiteY1763" fmla="*/ 5178196 h 5521570"/>
              <a:gd name="connsiteX1764" fmla="*/ 3349229 w 6359427"/>
              <a:gd name="connsiteY1764" fmla="*/ 5202599 h 5521570"/>
              <a:gd name="connsiteX1765" fmla="*/ 3298833 w 6359427"/>
              <a:gd name="connsiteY1765" fmla="*/ 5240730 h 5521570"/>
              <a:gd name="connsiteX1766" fmla="*/ 3248436 w 6359427"/>
              <a:gd name="connsiteY1766" fmla="*/ 5271234 h 5521570"/>
              <a:gd name="connsiteX1767" fmla="*/ 3216366 w 6359427"/>
              <a:gd name="connsiteY1767" fmla="*/ 5289536 h 5521570"/>
              <a:gd name="connsiteX1768" fmla="*/ 3211785 w 6359427"/>
              <a:gd name="connsiteY1768" fmla="*/ 5304788 h 5521570"/>
              <a:gd name="connsiteX1769" fmla="*/ 3216366 w 6359427"/>
              <a:gd name="connsiteY1769" fmla="*/ 5339868 h 5521570"/>
              <a:gd name="connsiteX1770" fmla="*/ 3222475 w 6359427"/>
              <a:gd name="connsiteY1770" fmla="*/ 5345969 h 5521570"/>
              <a:gd name="connsiteX1771" fmla="*/ 3248436 w 6359427"/>
              <a:gd name="connsiteY1771" fmla="*/ 5394775 h 5521570"/>
              <a:gd name="connsiteX1772" fmla="*/ 3280507 w 6359427"/>
              <a:gd name="connsiteY1772" fmla="*/ 5454259 h 5521570"/>
              <a:gd name="connsiteX1773" fmla="*/ 3314105 w 6359427"/>
              <a:gd name="connsiteY1773" fmla="*/ 5452733 h 5521570"/>
              <a:gd name="connsiteX1774" fmla="*/ 3349229 w 6359427"/>
              <a:gd name="connsiteY1774" fmla="*/ 5445108 h 5521570"/>
              <a:gd name="connsiteX1775" fmla="*/ 3361447 w 6359427"/>
              <a:gd name="connsiteY1775" fmla="*/ 5454259 h 5521570"/>
              <a:gd name="connsiteX1776" fmla="*/ 3396571 w 6359427"/>
              <a:gd name="connsiteY1776" fmla="*/ 5455784 h 5521570"/>
              <a:gd name="connsiteX1777" fmla="*/ 3341593 w 6359427"/>
              <a:gd name="connsiteY1777" fmla="*/ 5464936 h 5521570"/>
              <a:gd name="connsiteX1778" fmla="*/ 3248436 w 6359427"/>
              <a:gd name="connsiteY1778" fmla="*/ 5507641 h 5521570"/>
              <a:gd name="connsiteX1779" fmla="*/ 3248436 w 6359427"/>
              <a:gd name="connsiteY1779" fmla="*/ 5495440 h 5521570"/>
              <a:gd name="connsiteX1780" fmla="*/ 3234691 w 6359427"/>
              <a:gd name="connsiteY1780" fmla="*/ 5501540 h 5521570"/>
              <a:gd name="connsiteX1781" fmla="*/ 3222475 w 6359427"/>
              <a:gd name="connsiteY1781" fmla="*/ 5439006 h 5521570"/>
              <a:gd name="connsiteX1782" fmla="*/ 3204149 w 6359427"/>
              <a:gd name="connsiteY1782" fmla="*/ 5390200 h 5521570"/>
              <a:gd name="connsiteX1783" fmla="*/ 3172078 w 6359427"/>
              <a:gd name="connsiteY1783" fmla="*/ 5376474 h 5521570"/>
              <a:gd name="connsiteX1784" fmla="*/ 3173605 w 6359427"/>
              <a:gd name="connsiteY1784" fmla="*/ 5422229 h 5521570"/>
              <a:gd name="connsiteX1785" fmla="*/ 3181241 w 6359427"/>
              <a:gd name="connsiteY1785" fmla="*/ 5504591 h 5521570"/>
              <a:gd name="connsiteX1786" fmla="*/ 3147644 w 6359427"/>
              <a:gd name="connsiteY1786" fmla="*/ 5467985 h 5521570"/>
              <a:gd name="connsiteX1787" fmla="*/ 3127790 w 6359427"/>
              <a:gd name="connsiteY1787" fmla="*/ 5469511 h 5521570"/>
              <a:gd name="connsiteX1788" fmla="*/ 3159860 w 6359427"/>
              <a:gd name="connsiteY1788" fmla="*/ 5521368 h 5521570"/>
              <a:gd name="connsiteX1789" fmla="*/ 3149171 w 6359427"/>
              <a:gd name="connsiteY1789" fmla="*/ 5512216 h 5521570"/>
              <a:gd name="connsiteX1790" fmla="*/ 3115573 w 6359427"/>
              <a:gd name="connsiteY1790" fmla="*/ 5489339 h 5521570"/>
              <a:gd name="connsiteX1791" fmla="*/ 3109465 w 6359427"/>
              <a:gd name="connsiteY1791" fmla="*/ 5489339 h 5521570"/>
              <a:gd name="connsiteX1792" fmla="*/ 3083502 w 6359427"/>
              <a:gd name="connsiteY1792" fmla="*/ 5432906 h 5521570"/>
              <a:gd name="connsiteX1793" fmla="*/ 3060595 w 6359427"/>
              <a:gd name="connsiteY1793" fmla="*/ 5452733 h 5521570"/>
              <a:gd name="connsiteX1794" fmla="*/ 3059068 w 6359427"/>
              <a:gd name="connsiteY1794" fmla="*/ 5414603 h 5521570"/>
              <a:gd name="connsiteX1795" fmla="*/ 3059068 w 6359427"/>
              <a:gd name="connsiteY1795" fmla="*/ 5393250 h 5521570"/>
              <a:gd name="connsiteX1796" fmla="*/ 3059068 w 6359427"/>
              <a:gd name="connsiteY1796" fmla="*/ 5414603 h 5521570"/>
              <a:gd name="connsiteX1797" fmla="*/ 3004090 w 6359427"/>
              <a:gd name="connsiteY1797" fmla="*/ 5423754 h 5521570"/>
              <a:gd name="connsiteX1798" fmla="*/ 2982709 w 6359427"/>
              <a:gd name="connsiteY1798" fmla="*/ 5414603 h 5521570"/>
              <a:gd name="connsiteX1799" fmla="*/ 2958275 w 6359427"/>
              <a:gd name="connsiteY1799" fmla="*/ 5426805 h 5521570"/>
              <a:gd name="connsiteX1800" fmla="*/ 2913987 w 6359427"/>
              <a:gd name="connsiteY1800" fmla="*/ 5439006 h 5521570"/>
              <a:gd name="connsiteX1801" fmla="*/ 2851373 w 6359427"/>
              <a:gd name="connsiteY1801" fmla="*/ 5472561 h 5521570"/>
              <a:gd name="connsiteX1802" fmla="*/ 2733782 w 6359427"/>
              <a:gd name="connsiteY1802" fmla="*/ 5506116 h 5521570"/>
              <a:gd name="connsiteX1803" fmla="*/ 2660478 w 6359427"/>
              <a:gd name="connsiteY1803" fmla="*/ 5489339 h 5521570"/>
              <a:gd name="connsiteX1804" fmla="*/ 2642151 w 6359427"/>
              <a:gd name="connsiteY1804" fmla="*/ 5487813 h 5521570"/>
              <a:gd name="connsiteX1805" fmla="*/ 2642151 w 6359427"/>
              <a:gd name="connsiteY1805" fmla="*/ 5495440 h 5521570"/>
              <a:gd name="connsiteX1806" fmla="*/ 2616190 w 6359427"/>
              <a:gd name="connsiteY1806" fmla="*/ 5507641 h 5521570"/>
              <a:gd name="connsiteX1807" fmla="*/ 2588701 w 6359427"/>
              <a:gd name="connsiteY1807" fmla="*/ 5513742 h 5521570"/>
              <a:gd name="connsiteX1808" fmla="*/ 2587174 w 6359427"/>
              <a:gd name="connsiteY1808" fmla="*/ 5515267 h 5521570"/>
              <a:gd name="connsiteX1809" fmla="*/ 2584120 w 6359427"/>
              <a:gd name="connsiteY1809" fmla="*/ 5513742 h 5521570"/>
              <a:gd name="connsiteX1810" fmla="*/ 2503179 w 6359427"/>
              <a:gd name="connsiteY1810" fmla="*/ 5463410 h 5521570"/>
              <a:gd name="connsiteX1811" fmla="*/ 2495543 w 6359427"/>
              <a:gd name="connsiteY1811" fmla="*/ 5457309 h 5521570"/>
              <a:gd name="connsiteX1812" fmla="*/ 2495543 w 6359427"/>
              <a:gd name="connsiteY1812" fmla="*/ 5451209 h 5521570"/>
              <a:gd name="connsiteX1813" fmla="*/ 2465000 w 6359427"/>
              <a:gd name="connsiteY1813" fmla="*/ 5426805 h 5521570"/>
              <a:gd name="connsiteX1814" fmla="*/ 2439038 w 6359427"/>
              <a:gd name="connsiteY1814" fmla="*/ 5394775 h 5521570"/>
              <a:gd name="connsiteX1815" fmla="*/ 2439038 w 6359427"/>
              <a:gd name="connsiteY1815" fmla="*/ 5390200 h 5521570"/>
              <a:gd name="connsiteX1816" fmla="*/ 2426821 w 6359427"/>
              <a:gd name="connsiteY1816" fmla="*/ 5358171 h 5521570"/>
              <a:gd name="connsiteX1817" fmla="*/ 2426821 w 6359427"/>
              <a:gd name="connsiteY1817" fmla="*/ 5352070 h 5521570"/>
              <a:gd name="connsiteX1818" fmla="*/ 2399332 w 6359427"/>
              <a:gd name="connsiteY1818" fmla="*/ 5312415 h 5521570"/>
              <a:gd name="connsiteX1819" fmla="*/ 2406968 w 6359427"/>
              <a:gd name="connsiteY1819" fmla="*/ 5252931 h 5521570"/>
              <a:gd name="connsiteX1820" fmla="*/ 2388642 w 6359427"/>
              <a:gd name="connsiteY1820" fmla="*/ 5121764 h 5521570"/>
              <a:gd name="connsiteX1821" fmla="*/ 2390169 w 6359427"/>
              <a:gd name="connsiteY1821" fmla="*/ 5117188 h 5521570"/>
              <a:gd name="connsiteX1822" fmla="*/ 2388642 w 6359427"/>
              <a:gd name="connsiteY1822" fmla="*/ 5115663 h 5521570"/>
              <a:gd name="connsiteX1823" fmla="*/ 2388642 w 6359427"/>
              <a:gd name="connsiteY1823" fmla="*/ 5121764 h 5521570"/>
              <a:gd name="connsiteX1824" fmla="*/ 2359626 w 6359427"/>
              <a:gd name="connsiteY1824" fmla="*/ 5111087 h 5521570"/>
              <a:gd name="connsiteX1825" fmla="*/ 2341300 w 6359427"/>
              <a:gd name="connsiteY1825" fmla="*/ 5095835 h 5521570"/>
              <a:gd name="connsiteX1826" fmla="*/ 2344354 w 6359427"/>
              <a:gd name="connsiteY1826" fmla="*/ 5059230 h 5521570"/>
              <a:gd name="connsiteX1827" fmla="*/ 2338246 w 6359427"/>
              <a:gd name="connsiteY1827" fmla="*/ 5053129 h 5521570"/>
              <a:gd name="connsiteX1828" fmla="*/ 2338246 w 6359427"/>
              <a:gd name="connsiteY1828" fmla="*/ 5047029 h 5521570"/>
              <a:gd name="connsiteX1829" fmla="*/ 2287849 w 6359427"/>
              <a:gd name="connsiteY1829" fmla="*/ 5016524 h 5521570"/>
              <a:gd name="connsiteX1830" fmla="*/ 2234398 w 6359427"/>
              <a:gd name="connsiteY1830" fmla="*/ 4992121 h 5521570"/>
              <a:gd name="connsiteX1831" fmla="*/ 2225235 w 6359427"/>
              <a:gd name="connsiteY1831" fmla="*/ 4975343 h 5521570"/>
              <a:gd name="connsiteX1832" fmla="*/ 2205382 w 6359427"/>
              <a:gd name="connsiteY1832" fmla="*/ 4911285 h 5521570"/>
              <a:gd name="connsiteX1833" fmla="*/ 2161095 w 6359427"/>
              <a:gd name="connsiteY1833" fmla="*/ 4941789 h 5521570"/>
              <a:gd name="connsiteX1834" fmla="*/ 2148877 w 6359427"/>
              <a:gd name="connsiteY1834" fmla="*/ 4960091 h 5521570"/>
              <a:gd name="connsiteX1835" fmla="*/ 2154985 w 6359427"/>
              <a:gd name="connsiteY1835" fmla="*/ 5022625 h 5521570"/>
              <a:gd name="connsiteX1836" fmla="*/ 2159567 w 6359427"/>
              <a:gd name="connsiteY1836" fmla="*/ 5060755 h 5521570"/>
              <a:gd name="connsiteX1837" fmla="*/ 2144296 w 6359427"/>
              <a:gd name="connsiteY1837" fmla="*/ 5080583 h 5521570"/>
              <a:gd name="connsiteX1838" fmla="*/ 2136660 w 6359427"/>
              <a:gd name="connsiteY1838" fmla="*/ 5059230 h 5521570"/>
              <a:gd name="connsiteX1839" fmla="*/ 2116807 w 6359427"/>
              <a:gd name="connsiteY1839" fmla="*/ 5011948 h 5521570"/>
              <a:gd name="connsiteX1840" fmla="*/ 2107644 w 6359427"/>
              <a:gd name="connsiteY1840" fmla="*/ 4978394 h 5521570"/>
              <a:gd name="connsiteX1841" fmla="*/ 2116807 w 6359427"/>
              <a:gd name="connsiteY1841" fmla="*/ 4947890 h 5521570"/>
              <a:gd name="connsiteX1842" fmla="*/ 2104589 w 6359427"/>
              <a:gd name="connsiteY1842" fmla="*/ 4943314 h 5521570"/>
              <a:gd name="connsiteX1843" fmla="*/ 2066410 w 6359427"/>
              <a:gd name="connsiteY1843" fmla="*/ 4992121 h 5521570"/>
              <a:gd name="connsiteX1844" fmla="*/ 2060302 w 6359427"/>
              <a:gd name="connsiteY1844" fmla="*/ 5028726 h 5521570"/>
              <a:gd name="connsiteX1845" fmla="*/ 2060302 w 6359427"/>
              <a:gd name="connsiteY1845" fmla="*/ 5047029 h 5521570"/>
              <a:gd name="connsiteX1846" fmla="*/ 2054193 w 6359427"/>
              <a:gd name="connsiteY1846" fmla="*/ 5071432 h 5521570"/>
              <a:gd name="connsiteX1847" fmla="*/ 2048084 w 6359427"/>
              <a:gd name="connsiteY1847" fmla="*/ 5071432 h 5521570"/>
              <a:gd name="connsiteX1848" fmla="*/ 2032813 w 6359427"/>
              <a:gd name="connsiteY1848" fmla="*/ 5034826 h 5521570"/>
              <a:gd name="connsiteX1849" fmla="*/ 2020595 w 6359427"/>
              <a:gd name="connsiteY1849" fmla="*/ 5060755 h 5521570"/>
              <a:gd name="connsiteX1850" fmla="*/ 2016013 w 6359427"/>
              <a:gd name="connsiteY1850" fmla="*/ 5040927 h 5521570"/>
              <a:gd name="connsiteX1851" fmla="*/ 2016013 w 6359427"/>
              <a:gd name="connsiteY1851" fmla="*/ 5031776 h 5521570"/>
              <a:gd name="connsiteX1852" fmla="*/ 1990052 w 6359427"/>
              <a:gd name="connsiteY1852" fmla="*/ 4978394 h 5521570"/>
              <a:gd name="connsiteX1853" fmla="*/ 1947291 w 6359427"/>
              <a:gd name="connsiteY1853" fmla="*/ 4972293 h 5521570"/>
              <a:gd name="connsiteX1854" fmla="*/ 1947291 w 6359427"/>
              <a:gd name="connsiteY1854" fmla="*/ 4953991 h 5521570"/>
              <a:gd name="connsiteX1855" fmla="*/ 1909112 w 6359427"/>
              <a:gd name="connsiteY1855" fmla="*/ 4935688 h 5521570"/>
              <a:gd name="connsiteX1856" fmla="*/ 1866351 w 6359427"/>
              <a:gd name="connsiteY1856" fmla="*/ 4918911 h 5521570"/>
              <a:gd name="connsiteX1857" fmla="*/ 1858716 w 6359427"/>
              <a:gd name="connsiteY1857" fmla="*/ 4917385 h 5521570"/>
              <a:gd name="connsiteX1858" fmla="*/ 1796102 w 6359427"/>
              <a:gd name="connsiteY1858" fmla="*/ 4873154 h 5521570"/>
              <a:gd name="connsiteX1859" fmla="*/ 1782357 w 6359427"/>
              <a:gd name="connsiteY1859" fmla="*/ 4854852 h 5521570"/>
              <a:gd name="connsiteX1860" fmla="*/ 1782357 w 6359427"/>
              <a:gd name="connsiteY1860" fmla="*/ 4848751 h 5521570"/>
              <a:gd name="connsiteX1861" fmla="*/ 1693782 w 6359427"/>
              <a:gd name="connsiteY1861" fmla="*/ 4891457 h 5521570"/>
              <a:gd name="connsiteX1862" fmla="*/ 1681564 w 6359427"/>
              <a:gd name="connsiteY1862" fmla="*/ 4903658 h 5521570"/>
              <a:gd name="connsiteX1863" fmla="*/ 1676982 w 6359427"/>
              <a:gd name="connsiteY1863" fmla="*/ 4911285 h 5521570"/>
              <a:gd name="connsiteX1864" fmla="*/ 1667820 w 6359427"/>
              <a:gd name="connsiteY1864" fmla="*/ 4966192 h 5521570"/>
              <a:gd name="connsiteX1865" fmla="*/ 1664766 w 6359427"/>
              <a:gd name="connsiteY1865" fmla="*/ 4966192 h 5521570"/>
              <a:gd name="connsiteX1866" fmla="*/ 1655603 w 6359427"/>
              <a:gd name="connsiteY1866" fmla="*/ 4992121 h 5521570"/>
              <a:gd name="connsiteX1867" fmla="*/ 1649494 w 6359427"/>
              <a:gd name="connsiteY1867" fmla="*/ 4989070 h 5521570"/>
              <a:gd name="connsiteX1868" fmla="*/ 1649494 w 6359427"/>
              <a:gd name="connsiteY1868" fmla="*/ 4992121 h 5521570"/>
              <a:gd name="connsiteX1869" fmla="*/ 1641859 w 6359427"/>
              <a:gd name="connsiteY1869" fmla="*/ 5001272 h 5521570"/>
              <a:gd name="connsiteX1870" fmla="*/ 1643386 w 6359427"/>
              <a:gd name="connsiteY1870" fmla="*/ 5004322 h 5521570"/>
              <a:gd name="connsiteX1871" fmla="*/ 1643386 w 6359427"/>
              <a:gd name="connsiteY1871" fmla="*/ 5016524 h 5521570"/>
              <a:gd name="connsiteX1872" fmla="*/ 1631168 w 6359427"/>
              <a:gd name="connsiteY1872" fmla="*/ 5010423 h 5521570"/>
              <a:gd name="connsiteX1873" fmla="*/ 1637277 w 6359427"/>
              <a:gd name="connsiteY1873" fmla="*/ 4984495 h 5521570"/>
              <a:gd name="connsiteX1874" fmla="*/ 1637277 w 6359427"/>
              <a:gd name="connsiteY1874" fmla="*/ 4979919 h 5521570"/>
              <a:gd name="connsiteX1875" fmla="*/ 1643386 w 6359427"/>
              <a:gd name="connsiteY1875" fmla="*/ 4941789 h 5521570"/>
              <a:gd name="connsiteX1876" fmla="*/ 1628114 w 6359427"/>
              <a:gd name="connsiteY1876" fmla="*/ 4923486 h 5521570"/>
              <a:gd name="connsiteX1877" fmla="*/ 1661711 w 6359427"/>
              <a:gd name="connsiteY1877" fmla="*/ 4854852 h 5521570"/>
              <a:gd name="connsiteX1878" fmla="*/ 1661711 w 6359427"/>
              <a:gd name="connsiteY1878" fmla="*/ 4828923 h 5521570"/>
              <a:gd name="connsiteX1879" fmla="*/ 1673929 w 6359427"/>
              <a:gd name="connsiteY1879" fmla="*/ 4781642 h 5521570"/>
              <a:gd name="connsiteX1880" fmla="*/ 1611315 w 6359427"/>
              <a:gd name="connsiteY1880" fmla="*/ 4822823 h 5521570"/>
              <a:gd name="connsiteX1881" fmla="*/ 1599098 w 6359427"/>
              <a:gd name="connsiteY1881" fmla="*/ 4828923 h 5521570"/>
              <a:gd name="connsiteX1882" fmla="*/ 1580772 w 6359427"/>
              <a:gd name="connsiteY1882" fmla="*/ 4842650 h 5521570"/>
              <a:gd name="connsiteX1883" fmla="*/ 1548702 w 6359427"/>
              <a:gd name="connsiteY1883" fmla="*/ 4873154 h 5521570"/>
              <a:gd name="connsiteX1884" fmla="*/ 1542593 w 6359427"/>
              <a:gd name="connsiteY1884" fmla="*/ 4885356 h 5521570"/>
              <a:gd name="connsiteX1885" fmla="*/ 1544120 w 6359427"/>
              <a:gd name="connsiteY1885" fmla="*/ 4891457 h 5521570"/>
              <a:gd name="connsiteX1886" fmla="*/ 1533430 w 6359427"/>
              <a:gd name="connsiteY1886" fmla="*/ 4946364 h 5521570"/>
              <a:gd name="connsiteX1887" fmla="*/ 1525793 w 6359427"/>
              <a:gd name="connsiteY1887" fmla="*/ 4970768 h 5521570"/>
              <a:gd name="connsiteX1888" fmla="*/ 1492196 w 6359427"/>
              <a:gd name="connsiteY1888" fmla="*/ 4941789 h 5521570"/>
              <a:gd name="connsiteX1889" fmla="*/ 1492196 w 6359427"/>
              <a:gd name="connsiteY1889" fmla="*/ 4938739 h 5521570"/>
              <a:gd name="connsiteX1890" fmla="*/ 1492196 w 6359427"/>
              <a:gd name="connsiteY1890" fmla="*/ 4935688 h 5521570"/>
              <a:gd name="connsiteX1891" fmla="*/ 1490669 w 6359427"/>
              <a:gd name="connsiteY1891" fmla="*/ 4921961 h 5521570"/>
              <a:gd name="connsiteX1892" fmla="*/ 1516630 w 6359427"/>
              <a:gd name="connsiteY1892" fmla="*/ 4891457 h 5521570"/>
              <a:gd name="connsiteX1893" fmla="*/ 1534956 w 6359427"/>
              <a:gd name="connsiteY1893" fmla="*/ 4865529 h 5521570"/>
              <a:gd name="connsiteX1894" fmla="*/ 1528848 w 6359427"/>
              <a:gd name="connsiteY1894" fmla="*/ 4854852 h 5521570"/>
              <a:gd name="connsiteX1895" fmla="*/ 1528848 w 6359427"/>
              <a:gd name="connsiteY1895" fmla="*/ 4828923 h 5521570"/>
              <a:gd name="connsiteX1896" fmla="*/ 1542593 w 6359427"/>
              <a:gd name="connsiteY1896" fmla="*/ 4842650 h 5521570"/>
              <a:gd name="connsiteX1897" fmla="*/ 1528848 w 6359427"/>
              <a:gd name="connsiteY1897" fmla="*/ 4828923 h 5521570"/>
              <a:gd name="connsiteX1898" fmla="*/ 1554810 w 6359427"/>
              <a:gd name="connsiteY1898" fmla="*/ 4786218 h 5521570"/>
              <a:gd name="connsiteX1899" fmla="*/ 1580772 w 6359427"/>
              <a:gd name="connsiteY1899" fmla="*/ 4748088 h 5521570"/>
              <a:gd name="connsiteX1900" fmla="*/ 1580772 w 6359427"/>
              <a:gd name="connsiteY1900" fmla="*/ 4741987 h 5521570"/>
              <a:gd name="connsiteX1901" fmla="*/ 1573135 w 6359427"/>
              <a:gd name="connsiteY1901" fmla="*/ 4723684 h 5521570"/>
              <a:gd name="connsiteX1902" fmla="*/ 1573135 w 6359427"/>
              <a:gd name="connsiteY1902" fmla="*/ 4711482 h 5521570"/>
              <a:gd name="connsiteX1903" fmla="*/ 1536483 w 6359427"/>
              <a:gd name="connsiteY1903" fmla="*/ 4723684 h 5521570"/>
              <a:gd name="connsiteX1904" fmla="*/ 1565500 w 6359427"/>
              <a:gd name="connsiteY1904" fmla="*/ 4751138 h 5521570"/>
              <a:gd name="connsiteX1905" fmla="*/ 1544120 w 6359427"/>
              <a:gd name="connsiteY1905" fmla="*/ 4760289 h 5521570"/>
              <a:gd name="connsiteX1906" fmla="*/ 1530375 w 6359427"/>
              <a:gd name="connsiteY1906" fmla="*/ 4757239 h 5521570"/>
              <a:gd name="connsiteX1907" fmla="*/ 1528848 w 6359427"/>
              <a:gd name="connsiteY1907" fmla="*/ 4774016 h 5521570"/>
              <a:gd name="connsiteX1908" fmla="*/ 1525793 w 6359427"/>
              <a:gd name="connsiteY1908" fmla="*/ 4812146 h 5521570"/>
              <a:gd name="connsiteX1909" fmla="*/ 1496778 w 6359427"/>
              <a:gd name="connsiteY1909" fmla="*/ 4850277 h 5521570"/>
              <a:gd name="connsiteX1910" fmla="*/ 1496778 w 6359427"/>
              <a:gd name="connsiteY1910" fmla="*/ 4860953 h 5521570"/>
              <a:gd name="connsiteX1911" fmla="*/ 1493723 w 6359427"/>
              <a:gd name="connsiteY1911" fmla="*/ 4889932 h 5521570"/>
              <a:gd name="connsiteX1912" fmla="*/ 1452490 w 6359427"/>
              <a:gd name="connsiteY1912" fmla="*/ 4917385 h 5521570"/>
              <a:gd name="connsiteX1913" fmla="*/ 1444854 w 6359427"/>
              <a:gd name="connsiteY1913" fmla="*/ 4905184 h 5521570"/>
              <a:gd name="connsiteX1914" fmla="*/ 1443326 w 6359427"/>
              <a:gd name="connsiteY1914" fmla="*/ 4868578 h 5521570"/>
              <a:gd name="connsiteX1915" fmla="*/ 1454017 w 6359427"/>
              <a:gd name="connsiteY1915" fmla="*/ 4853326 h 5521570"/>
              <a:gd name="connsiteX1916" fmla="*/ 1461653 w 6359427"/>
              <a:gd name="connsiteY1916" fmla="*/ 4824347 h 5521570"/>
              <a:gd name="connsiteX1917" fmla="*/ 1460125 w 6359427"/>
              <a:gd name="connsiteY1917" fmla="*/ 4804520 h 5521570"/>
              <a:gd name="connsiteX1918" fmla="*/ 1492196 w 6359427"/>
              <a:gd name="connsiteY1918" fmla="*/ 4767915 h 5521570"/>
              <a:gd name="connsiteX1919" fmla="*/ 1478451 w 6359427"/>
              <a:gd name="connsiteY1919" fmla="*/ 4766390 h 5521570"/>
              <a:gd name="connsiteX1920" fmla="*/ 1449436 w 6359427"/>
              <a:gd name="connsiteY1920" fmla="*/ 4793843 h 5521570"/>
              <a:gd name="connsiteX1921" fmla="*/ 1428055 w 6359427"/>
              <a:gd name="connsiteY1921" fmla="*/ 4830449 h 5521570"/>
              <a:gd name="connsiteX1922" fmla="*/ 1409730 w 6359427"/>
              <a:gd name="connsiteY1922" fmla="*/ 4860953 h 5521570"/>
              <a:gd name="connsiteX1923" fmla="*/ 1372198 w 6359427"/>
              <a:gd name="connsiteY1923" fmla="*/ 4860953 h 5521570"/>
              <a:gd name="connsiteX1924" fmla="*/ 1378090 w 6359427"/>
              <a:gd name="connsiteY1924" fmla="*/ 4879203 h 5521570"/>
              <a:gd name="connsiteX1925" fmla="*/ 1376589 w 6359427"/>
              <a:gd name="connsiteY1925" fmla="*/ 4907097 h 5521570"/>
              <a:gd name="connsiteX1926" fmla="*/ 1366083 w 6359427"/>
              <a:gd name="connsiteY1926" fmla="*/ 4891600 h 5521570"/>
              <a:gd name="connsiteX1927" fmla="*/ 1354076 w 6359427"/>
              <a:gd name="connsiteY1927" fmla="*/ 4885402 h 5521570"/>
              <a:gd name="connsiteX1928" fmla="*/ 1371836 w 6359427"/>
              <a:gd name="connsiteY1928" fmla="*/ 4860953 h 5521570"/>
              <a:gd name="connsiteX1929" fmla="*/ 1371550 w 6359427"/>
              <a:gd name="connsiteY1929" fmla="*/ 4860953 h 5521570"/>
              <a:gd name="connsiteX1930" fmla="*/ 1377658 w 6359427"/>
              <a:gd name="connsiteY1930" fmla="*/ 4853326 h 5521570"/>
              <a:gd name="connsiteX1931" fmla="*/ 1370023 w 6359427"/>
              <a:gd name="connsiteY1931" fmla="*/ 4845701 h 5521570"/>
              <a:gd name="connsiteX1932" fmla="*/ 1347115 w 6359427"/>
              <a:gd name="connsiteY1932" fmla="*/ 4854852 h 5521570"/>
              <a:gd name="connsiteX1933" fmla="*/ 1347115 w 6359427"/>
              <a:gd name="connsiteY1933" fmla="*/ 4851802 h 5521570"/>
              <a:gd name="connsiteX1934" fmla="*/ 1347115 w 6359427"/>
              <a:gd name="connsiteY1934" fmla="*/ 4848751 h 5521570"/>
              <a:gd name="connsiteX1935" fmla="*/ 1377658 w 6359427"/>
              <a:gd name="connsiteY1935" fmla="*/ 4816722 h 5521570"/>
              <a:gd name="connsiteX1936" fmla="*/ 1377658 w 6359427"/>
              <a:gd name="connsiteY1936" fmla="*/ 4804520 h 5521570"/>
              <a:gd name="connsiteX1937" fmla="*/ 1359333 w 6359427"/>
              <a:gd name="connsiteY1937" fmla="*/ 4793843 h 5521570"/>
              <a:gd name="connsiteX1938" fmla="*/ 1353225 w 6359427"/>
              <a:gd name="connsiteY1938" fmla="*/ 4787743 h 5521570"/>
              <a:gd name="connsiteX1939" fmla="*/ 1365441 w 6359427"/>
              <a:gd name="connsiteY1939" fmla="*/ 4786218 h 5521570"/>
              <a:gd name="connsiteX1940" fmla="*/ 1359333 w 6359427"/>
              <a:gd name="connsiteY1940" fmla="*/ 4774016 h 5521570"/>
              <a:gd name="connsiteX1941" fmla="*/ 1377658 w 6359427"/>
              <a:gd name="connsiteY1941" fmla="*/ 4748088 h 5521570"/>
              <a:gd name="connsiteX1942" fmla="*/ 1428055 w 6359427"/>
              <a:gd name="connsiteY1942" fmla="*/ 4705381 h 5521570"/>
              <a:gd name="connsiteX1943" fmla="*/ 1434163 w 6359427"/>
              <a:gd name="connsiteY1943" fmla="*/ 4693180 h 5521570"/>
              <a:gd name="connsiteX1944" fmla="*/ 1496778 w 6359427"/>
              <a:gd name="connsiteY1944" fmla="*/ 4642848 h 5521570"/>
              <a:gd name="connsiteX1945" fmla="*/ 1516630 w 6359427"/>
              <a:gd name="connsiteY1945" fmla="*/ 4604718 h 5521570"/>
              <a:gd name="connsiteX1946" fmla="*/ 1505941 w 6359427"/>
              <a:gd name="connsiteY1946" fmla="*/ 4578789 h 5521570"/>
              <a:gd name="connsiteX1947" fmla="*/ 1490669 w 6359427"/>
              <a:gd name="connsiteY1947" fmla="*/ 4590991 h 5521570"/>
              <a:gd name="connsiteX1948" fmla="*/ 1447908 w 6359427"/>
              <a:gd name="connsiteY1948" fmla="*/ 4606243 h 5521570"/>
              <a:gd name="connsiteX1949" fmla="*/ 1443326 w 6359427"/>
              <a:gd name="connsiteY1949" fmla="*/ 4607768 h 5521570"/>
              <a:gd name="connsiteX1950" fmla="*/ 1440273 w 6359427"/>
              <a:gd name="connsiteY1950" fmla="*/ 4606243 h 5521570"/>
              <a:gd name="connsiteX1951" fmla="*/ 1423473 w 6359427"/>
              <a:gd name="connsiteY1951" fmla="*/ 4594041 h 5521570"/>
              <a:gd name="connsiteX1952" fmla="*/ 1415838 w 6359427"/>
              <a:gd name="connsiteY1952" fmla="*/ 4592516 h 5521570"/>
              <a:gd name="connsiteX1953" fmla="*/ 1441799 w 6359427"/>
              <a:gd name="connsiteY1953" fmla="*/ 4568113 h 5521570"/>
              <a:gd name="connsiteX1954" fmla="*/ 1492196 w 6359427"/>
              <a:gd name="connsiteY1954" fmla="*/ 4531508 h 5521570"/>
              <a:gd name="connsiteX1955" fmla="*/ 1478451 w 6359427"/>
              <a:gd name="connsiteY1955" fmla="*/ 4488802 h 5521570"/>
              <a:gd name="connsiteX1956" fmla="*/ 1423473 w 6359427"/>
              <a:gd name="connsiteY1956" fmla="*/ 4490327 h 5521570"/>
              <a:gd name="connsiteX1957" fmla="*/ 1408202 w 6359427"/>
              <a:gd name="connsiteY1957" fmla="*/ 4476601 h 5521570"/>
              <a:gd name="connsiteX1958" fmla="*/ 1409730 w 6359427"/>
              <a:gd name="connsiteY1958" fmla="*/ 4468974 h 5521570"/>
              <a:gd name="connsiteX1959" fmla="*/ 1428055 w 6359427"/>
              <a:gd name="connsiteY1959" fmla="*/ 4462874 h 5521570"/>
              <a:gd name="connsiteX1960" fmla="*/ 1420420 w 6359427"/>
              <a:gd name="connsiteY1960" fmla="*/ 4386613 h 5521570"/>
              <a:gd name="connsiteX1961" fmla="*/ 1310463 w 6359427"/>
              <a:gd name="connsiteY1961" fmla="*/ 4330180 h 5521570"/>
              <a:gd name="connsiteX1962" fmla="*/ 1308936 w 6359427"/>
              <a:gd name="connsiteY1962" fmla="*/ 4301201 h 5521570"/>
              <a:gd name="connsiteX1963" fmla="*/ 1301301 w 6359427"/>
              <a:gd name="connsiteY1963" fmla="*/ 4247819 h 5521570"/>
              <a:gd name="connsiteX1964" fmla="*/ 1302828 w 6359427"/>
              <a:gd name="connsiteY1964" fmla="*/ 4244768 h 5521570"/>
              <a:gd name="connsiteX1965" fmla="*/ 1301301 w 6359427"/>
              <a:gd name="connsiteY1965" fmla="*/ 4244768 h 5521570"/>
              <a:gd name="connsiteX1966" fmla="*/ 1301301 w 6359427"/>
              <a:gd name="connsiteY1966" fmla="*/ 4247819 h 5521570"/>
              <a:gd name="connsiteX1967" fmla="*/ 1211197 w 6359427"/>
              <a:gd name="connsiteY1967" fmla="*/ 4285949 h 5521570"/>
              <a:gd name="connsiteX1968" fmla="*/ 1156219 w 6359427"/>
              <a:gd name="connsiteY1968" fmla="*/ 4313403 h 5521570"/>
              <a:gd name="connsiteX1969" fmla="*/ 1150111 w 6359427"/>
              <a:gd name="connsiteY1969" fmla="*/ 4334756 h 5521570"/>
              <a:gd name="connsiteX1970" fmla="*/ 1130258 w 6359427"/>
              <a:gd name="connsiteY1970" fmla="*/ 4334756 h 5521570"/>
              <a:gd name="connsiteX1971" fmla="*/ 1127204 w 6359427"/>
              <a:gd name="connsiteY1971" fmla="*/ 4339332 h 5521570"/>
              <a:gd name="connsiteX1972" fmla="*/ 1122622 w 6359427"/>
              <a:gd name="connsiteY1972" fmla="*/ 4334756 h 5521570"/>
              <a:gd name="connsiteX1973" fmla="*/ 1105823 w 6359427"/>
              <a:gd name="connsiteY1973" fmla="*/ 4333230 h 5521570"/>
              <a:gd name="connsiteX1974" fmla="*/ 1096660 w 6359427"/>
              <a:gd name="connsiteY1974" fmla="*/ 4366785 h 5521570"/>
              <a:gd name="connsiteX1975" fmla="*/ 1075280 w 6359427"/>
              <a:gd name="connsiteY1975" fmla="*/ 4372886 h 5521570"/>
              <a:gd name="connsiteX1976" fmla="*/ 1049317 w 6359427"/>
              <a:gd name="connsiteY1976" fmla="*/ 4359159 h 5521570"/>
              <a:gd name="connsiteX1977" fmla="*/ 1041682 w 6359427"/>
              <a:gd name="connsiteY1977" fmla="*/ 4353058 h 5521570"/>
              <a:gd name="connsiteX1978" fmla="*/ 1060008 w 6359427"/>
              <a:gd name="connsiteY1978" fmla="*/ 4322554 h 5521570"/>
              <a:gd name="connsiteX1979" fmla="*/ 1087497 w 6359427"/>
              <a:gd name="connsiteY1979" fmla="*/ 4313403 h 5521570"/>
              <a:gd name="connsiteX1980" fmla="*/ 1087497 w 6359427"/>
              <a:gd name="connsiteY1980" fmla="*/ 4310353 h 5521570"/>
              <a:gd name="connsiteX1981" fmla="*/ 1032519 w 6359427"/>
              <a:gd name="connsiteY1981" fmla="*/ 4336281 h 5521570"/>
              <a:gd name="connsiteX1982" fmla="*/ 972960 w 6359427"/>
              <a:gd name="connsiteY1982" fmla="*/ 4366785 h 5521570"/>
              <a:gd name="connsiteX1983" fmla="*/ 956160 w 6359427"/>
              <a:gd name="connsiteY1983" fmla="*/ 4365260 h 5521570"/>
              <a:gd name="connsiteX1984" fmla="*/ 951579 w 6359427"/>
              <a:gd name="connsiteY1984" fmla="*/ 4366785 h 5521570"/>
              <a:gd name="connsiteX1985" fmla="*/ 950052 w 6359427"/>
              <a:gd name="connsiteY1985" fmla="*/ 4365260 h 5521570"/>
              <a:gd name="connsiteX1986" fmla="*/ 913400 w 6359427"/>
              <a:gd name="connsiteY1986" fmla="*/ 4383563 h 5521570"/>
              <a:gd name="connsiteX1987" fmla="*/ 914927 w 6359427"/>
              <a:gd name="connsiteY1987" fmla="*/ 4397289 h 5521570"/>
              <a:gd name="connsiteX1988" fmla="*/ 905764 w 6359427"/>
              <a:gd name="connsiteY1988" fmla="*/ 4385088 h 5521570"/>
              <a:gd name="connsiteX1989" fmla="*/ 885912 w 6359427"/>
              <a:gd name="connsiteY1989" fmla="*/ 4365260 h 5521570"/>
              <a:gd name="connsiteX1990" fmla="*/ 875222 w 6359427"/>
              <a:gd name="connsiteY1990" fmla="*/ 4363735 h 5521570"/>
              <a:gd name="connsiteX1991" fmla="*/ 869112 w 6359427"/>
              <a:gd name="connsiteY1991" fmla="*/ 4360684 h 5521570"/>
              <a:gd name="connsiteX1992" fmla="*/ 852313 w 6359427"/>
              <a:gd name="connsiteY1992" fmla="*/ 4369836 h 5521570"/>
              <a:gd name="connsiteX1993" fmla="*/ 837042 w 6359427"/>
              <a:gd name="connsiteY1993" fmla="*/ 4372886 h 5521570"/>
              <a:gd name="connsiteX1994" fmla="*/ 830933 w 6359427"/>
              <a:gd name="connsiteY1994" fmla="*/ 4375936 h 5521570"/>
              <a:gd name="connsiteX1995" fmla="*/ 829406 w 6359427"/>
              <a:gd name="connsiteY1995" fmla="*/ 4375936 h 5521570"/>
              <a:gd name="connsiteX1996" fmla="*/ 821771 w 6359427"/>
              <a:gd name="connsiteY1996" fmla="*/ 4382037 h 5521570"/>
              <a:gd name="connsiteX1997" fmla="*/ 795808 w 6359427"/>
              <a:gd name="connsiteY1997" fmla="*/ 4406440 h 5521570"/>
              <a:gd name="connsiteX1998" fmla="*/ 789700 w 6359427"/>
              <a:gd name="connsiteY1998" fmla="*/ 4407966 h 5521570"/>
              <a:gd name="connsiteX1999" fmla="*/ 708760 w 6359427"/>
              <a:gd name="connsiteY1999" fmla="*/ 4432370 h 5521570"/>
              <a:gd name="connsiteX2000" fmla="*/ 702651 w 6359427"/>
              <a:gd name="connsiteY2000" fmla="*/ 4438470 h 5521570"/>
              <a:gd name="connsiteX2001" fmla="*/ 693488 w 6359427"/>
              <a:gd name="connsiteY2001" fmla="*/ 4423218 h 5521570"/>
              <a:gd name="connsiteX2002" fmla="*/ 687380 w 6359427"/>
              <a:gd name="connsiteY2002" fmla="*/ 4418643 h 5521570"/>
              <a:gd name="connsiteX2003" fmla="*/ 725559 w 6359427"/>
              <a:gd name="connsiteY2003" fmla="*/ 4404915 h 5521570"/>
              <a:gd name="connsiteX2004" fmla="*/ 727086 w 6359427"/>
              <a:gd name="connsiteY2004" fmla="*/ 4400340 h 5521570"/>
              <a:gd name="connsiteX2005" fmla="*/ 727086 w 6359427"/>
              <a:gd name="connsiteY2005" fmla="*/ 4382037 h 5521570"/>
              <a:gd name="connsiteX2006" fmla="*/ 720977 w 6359427"/>
              <a:gd name="connsiteY2006" fmla="*/ 4382037 h 5521570"/>
              <a:gd name="connsiteX2007" fmla="*/ 698070 w 6359427"/>
              <a:gd name="connsiteY2007" fmla="*/ 4377461 h 5521570"/>
              <a:gd name="connsiteX2008" fmla="*/ 714869 w 6359427"/>
              <a:gd name="connsiteY2008" fmla="*/ 4351533 h 5521570"/>
              <a:gd name="connsiteX2009" fmla="*/ 746939 w 6359427"/>
              <a:gd name="connsiteY2009" fmla="*/ 4345432 h 5521570"/>
              <a:gd name="connsiteX2010" fmla="*/ 746939 w 6359427"/>
              <a:gd name="connsiteY2010" fmla="*/ 4343907 h 5521570"/>
              <a:gd name="connsiteX2011" fmla="*/ 678216 w 6359427"/>
              <a:gd name="connsiteY2011" fmla="*/ 4307302 h 5521570"/>
              <a:gd name="connsiteX2012" fmla="*/ 665999 w 6359427"/>
              <a:gd name="connsiteY2012" fmla="*/ 4278323 h 5521570"/>
              <a:gd name="connsiteX2013" fmla="*/ 665999 w 6359427"/>
              <a:gd name="connsiteY2013" fmla="*/ 4273747 h 5521570"/>
              <a:gd name="connsiteX2014" fmla="*/ 633929 w 6359427"/>
              <a:gd name="connsiteY2014" fmla="*/ 4221891 h 5521570"/>
              <a:gd name="connsiteX2015" fmla="*/ 614076 w 6359427"/>
              <a:gd name="connsiteY2015" fmla="*/ 4209688 h 5521570"/>
              <a:gd name="connsiteX2016" fmla="*/ 598804 w 6359427"/>
              <a:gd name="connsiteY2016" fmla="*/ 4202063 h 5521570"/>
              <a:gd name="connsiteX2017" fmla="*/ 580478 w 6359427"/>
              <a:gd name="connsiteY2017" fmla="*/ 4139529 h 5521570"/>
              <a:gd name="connsiteX2018" fmla="*/ 575897 w 6359427"/>
              <a:gd name="connsiteY2018" fmla="*/ 4116651 h 5521570"/>
              <a:gd name="connsiteX2019" fmla="*/ 559097 w 6359427"/>
              <a:gd name="connsiteY2019" fmla="*/ 4092247 h 5521570"/>
              <a:gd name="connsiteX2020" fmla="*/ 549935 w 6359427"/>
              <a:gd name="connsiteY2020" fmla="*/ 4006836 h 5521570"/>
              <a:gd name="connsiteX2021" fmla="*/ 549935 w 6359427"/>
              <a:gd name="connsiteY2021" fmla="*/ 3993109 h 5521570"/>
              <a:gd name="connsiteX2022" fmla="*/ 580478 w 6359427"/>
              <a:gd name="connsiteY2022" fmla="*/ 3910747 h 5521570"/>
              <a:gd name="connsiteX2023" fmla="*/ 583532 w 6359427"/>
              <a:gd name="connsiteY2023" fmla="*/ 3910747 h 5521570"/>
              <a:gd name="connsiteX2024" fmla="*/ 609494 w 6359427"/>
              <a:gd name="connsiteY2024" fmla="*/ 3849740 h 5521570"/>
              <a:gd name="connsiteX2025" fmla="*/ 611021 w 6359427"/>
              <a:gd name="connsiteY2025" fmla="*/ 3848215 h 5521570"/>
              <a:gd name="connsiteX2026" fmla="*/ 556044 w 6359427"/>
              <a:gd name="connsiteY2026" fmla="*/ 3854315 h 5521570"/>
              <a:gd name="connsiteX2027" fmla="*/ 424707 w 6359427"/>
              <a:gd name="connsiteY2027" fmla="*/ 3897021 h 5521570"/>
              <a:gd name="connsiteX2028" fmla="*/ 383473 w 6359427"/>
              <a:gd name="connsiteY2028" fmla="*/ 3915323 h 5521570"/>
              <a:gd name="connsiteX2029" fmla="*/ 238393 w 6359427"/>
              <a:gd name="connsiteY2029" fmla="*/ 3933626 h 5521570"/>
              <a:gd name="connsiteX2030" fmla="*/ 197159 w 6359427"/>
              <a:gd name="connsiteY2030" fmla="*/ 3927525 h 5521570"/>
              <a:gd name="connsiteX2031" fmla="*/ 259773 w 6359427"/>
              <a:gd name="connsiteY2031" fmla="*/ 3916849 h 5521570"/>
              <a:gd name="connsiteX2032" fmla="*/ 252137 w 6359427"/>
              <a:gd name="connsiteY2032" fmla="*/ 3915323 h 5521570"/>
              <a:gd name="connsiteX2033" fmla="*/ 203267 w 6359427"/>
              <a:gd name="connsiteY2033" fmla="*/ 3915323 h 5521570"/>
              <a:gd name="connsiteX2034" fmla="*/ 206323 w 6359427"/>
              <a:gd name="connsiteY2034" fmla="*/ 3898546 h 5521570"/>
              <a:gd name="connsiteX2035" fmla="*/ 203267 w 6359427"/>
              <a:gd name="connsiteY2035" fmla="*/ 3915323 h 5521570"/>
              <a:gd name="connsiteX2036" fmla="*/ 120801 w 6359427"/>
              <a:gd name="connsiteY2036" fmla="*/ 3903122 h 5521570"/>
              <a:gd name="connsiteX2037" fmla="*/ 94839 w 6359427"/>
              <a:gd name="connsiteY2037" fmla="*/ 3851264 h 5521570"/>
              <a:gd name="connsiteX2038" fmla="*/ 120801 w 6359427"/>
              <a:gd name="connsiteY2038" fmla="*/ 3828387 h 5521570"/>
              <a:gd name="connsiteX2039" fmla="*/ 120801 w 6359427"/>
              <a:gd name="connsiteY2039" fmla="*/ 3823811 h 5521570"/>
              <a:gd name="connsiteX2040" fmla="*/ 113166 w 6359427"/>
              <a:gd name="connsiteY2040" fmla="*/ 3822285 h 5521570"/>
              <a:gd name="connsiteX2041" fmla="*/ 76514 w 6359427"/>
              <a:gd name="connsiteY2041" fmla="*/ 3846689 h 5521570"/>
              <a:gd name="connsiteX2042" fmla="*/ 64296 w 6359427"/>
              <a:gd name="connsiteY2042" fmla="*/ 3848215 h 5521570"/>
              <a:gd name="connsiteX2043" fmla="*/ 171198 w 6359427"/>
              <a:gd name="connsiteY2043" fmla="*/ 3797882 h 5521570"/>
              <a:gd name="connsiteX2044" fmla="*/ 336131 w 6359427"/>
              <a:gd name="connsiteY2044" fmla="*/ 3749075 h 5521570"/>
              <a:gd name="connsiteX2045" fmla="*/ 352930 w 6359427"/>
              <a:gd name="connsiteY2045" fmla="*/ 3735349 h 5521570"/>
              <a:gd name="connsiteX2046" fmla="*/ 351403 w 6359427"/>
              <a:gd name="connsiteY2046" fmla="*/ 3697219 h 5521570"/>
              <a:gd name="connsiteX2047" fmla="*/ 355985 w 6359427"/>
              <a:gd name="connsiteY2047" fmla="*/ 3671290 h 5521570"/>
              <a:gd name="connsiteX2048" fmla="*/ 461359 w 6359427"/>
              <a:gd name="connsiteY2048" fmla="*/ 3648412 h 5521570"/>
              <a:gd name="connsiteX2049" fmla="*/ 635456 w 6359427"/>
              <a:gd name="connsiteY2049" fmla="*/ 3649937 h 5521570"/>
              <a:gd name="connsiteX2050" fmla="*/ 762211 w 6359427"/>
              <a:gd name="connsiteY2050" fmla="*/ 3620958 h 5521570"/>
              <a:gd name="connsiteX2051" fmla="*/ 763738 w 6359427"/>
              <a:gd name="connsiteY2051" fmla="*/ 3604181 h 5521570"/>
              <a:gd name="connsiteX2052" fmla="*/ 745412 w 6359427"/>
              <a:gd name="connsiteY2052" fmla="*/ 3575202 h 5521570"/>
              <a:gd name="connsiteX2053" fmla="*/ 720977 w 6359427"/>
              <a:gd name="connsiteY2053" fmla="*/ 3537071 h 5521570"/>
              <a:gd name="connsiteX2054" fmla="*/ 566734 w 6359427"/>
              <a:gd name="connsiteY2054" fmla="*/ 3530971 h 5521570"/>
              <a:gd name="connsiteX2055" fmla="*/ 568260 w 6359427"/>
              <a:gd name="connsiteY2055" fmla="*/ 3532496 h 5521570"/>
              <a:gd name="connsiteX2056" fmla="*/ 566734 w 6359427"/>
              <a:gd name="connsiteY2056" fmla="*/ 3532496 h 5521570"/>
              <a:gd name="connsiteX2057" fmla="*/ 511756 w 6359427"/>
              <a:gd name="connsiteY2057" fmla="*/ 3549274 h 5521570"/>
              <a:gd name="connsiteX2058" fmla="*/ 499539 w 6359427"/>
              <a:gd name="connsiteY2058" fmla="*/ 3559950 h 5521570"/>
              <a:gd name="connsiteX2059" fmla="*/ 458305 w 6359427"/>
              <a:gd name="connsiteY2059" fmla="*/ 3563001 h 5521570"/>
              <a:gd name="connsiteX2060" fmla="*/ 475103 w 6359427"/>
              <a:gd name="connsiteY2060" fmla="*/ 3538597 h 5521570"/>
              <a:gd name="connsiteX2061" fmla="*/ 475103 w 6359427"/>
              <a:gd name="connsiteY2061" fmla="*/ 3530971 h 5521570"/>
              <a:gd name="connsiteX2062" fmla="*/ 473577 w 6359427"/>
              <a:gd name="connsiteY2062" fmla="*/ 3524870 h 5521570"/>
              <a:gd name="connsiteX2063" fmla="*/ 371256 w 6359427"/>
              <a:gd name="connsiteY2063" fmla="*/ 3512668 h 5521570"/>
              <a:gd name="connsiteX2064" fmla="*/ 357512 w 6359427"/>
              <a:gd name="connsiteY2064" fmla="*/ 3501992 h 5521570"/>
              <a:gd name="connsiteX2065" fmla="*/ 372783 w 6359427"/>
              <a:gd name="connsiteY2065" fmla="*/ 3492840 h 5521570"/>
              <a:gd name="connsiteX2066" fmla="*/ 467467 w 6359427"/>
              <a:gd name="connsiteY2066" fmla="*/ 3486740 h 5521570"/>
              <a:gd name="connsiteX2067" fmla="*/ 464413 w 6359427"/>
              <a:gd name="connsiteY2067" fmla="*/ 3497416 h 5521570"/>
              <a:gd name="connsiteX2068" fmla="*/ 467467 w 6359427"/>
              <a:gd name="connsiteY2068" fmla="*/ 3486740 h 5521570"/>
              <a:gd name="connsiteX2069" fmla="*/ 614076 w 6359427"/>
              <a:gd name="connsiteY2069" fmla="*/ 3462336 h 5521570"/>
              <a:gd name="connsiteX2070" fmla="*/ 618657 w 6359427"/>
              <a:gd name="connsiteY2070" fmla="*/ 3460811 h 5521570"/>
              <a:gd name="connsiteX2071" fmla="*/ 624765 w 6359427"/>
              <a:gd name="connsiteY2071" fmla="*/ 3433357 h 5521570"/>
              <a:gd name="connsiteX2072" fmla="*/ 600331 w 6359427"/>
              <a:gd name="connsiteY2072" fmla="*/ 3401328 h 5521570"/>
              <a:gd name="connsiteX2073" fmla="*/ 588113 w 6359427"/>
              <a:gd name="connsiteY2073" fmla="*/ 3387601 h 5521570"/>
              <a:gd name="connsiteX2074" fmla="*/ 549935 w 6359427"/>
              <a:gd name="connsiteY2074" fmla="*/ 3308291 h 5521570"/>
              <a:gd name="connsiteX2075" fmla="*/ 560624 w 6359427"/>
              <a:gd name="connsiteY2075" fmla="*/ 3286937 h 5521570"/>
              <a:gd name="connsiteX2076" fmla="*/ 607967 w 6359427"/>
              <a:gd name="connsiteY2076" fmla="*/ 3251857 h 5521570"/>
              <a:gd name="connsiteX2077" fmla="*/ 672107 w 6359427"/>
              <a:gd name="connsiteY2077" fmla="*/ 3201526 h 5521570"/>
              <a:gd name="connsiteX2078" fmla="*/ 704178 w 6359427"/>
              <a:gd name="connsiteY2078" fmla="*/ 3134416 h 5521570"/>
              <a:gd name="connsiteX2079" fmla="*/ 769846 w 6359427"/>
              <a:gd name="connsiteY2079" fmla="*/ 3026126 h 5521570"/>
              <a:gd name="connsiteX2080" fmla="*/ 772901 w 6359427"/>
              <a:gd name="connsiteY2080" fmla="*/ 3029177 h 5521570"/>
              <a:gd name="connsiteX2081" fmla="*/ 772901 w 6359427"/>
              <a:gd name="connsiteY2081" fmla="*/ 3027652 h 5521570"/>
              <a:gd name="connsiteX2082" fmla="*/ 769846 w 6359427"/>
              <a:gd name="connsiteY2082" fmla="*/ 3026126 h 5521570"/>
              <a:gd name="connsiteX2083" fmla="*/ 789700 w 6359427"/>
              <a:gd name="connsiteY2083" fmla="*/ 2998673 h 5521570"/>
              <a:gd name="connsiteX2084" fmla="*/ 797335 w 6359427"/>
              <a:gd name="connsiteY2084" fmla="*/ 2954442 h 5521570"/>
              <a:gd name="connsiteX2085" fmla="*/ 814134 w 6359427"/>
              <a:gd name="connsiteY2085" fmla="*/ 2926988 h 5521570"/>
              <a:gd name="connsiteX2086" fmla="*/ 873695 w 6359427"/>
              <a:gd name="connsiteY2086" fmla="*/ 2898009 h 5521570"/>
              <a:gd name="connsiteX2087" fmla="*/ 985177 w 6359427"/>
              <a:gd name="connsiteY2087" fmla="*/ 2864455 h 5521570"/>
              <a:gd name="connsiteX2088" fmla="*/ 989758 w 6359427"/>
              <a:gd name="connsiteY2088" fmla="*/ 2843102 h 5521570"/>
              <a:gd name="connsiteX2089" fmla="*/ 943943 w 6359427"/>
              <a:gd name="connsiteY2089" fmla="*/ 2800396 h 5521570"/>
              <a:gd name="connsiteX2090" fmla="*/ 931727 w 6359427"/>
              <a:gd name="connsiteY2090" fmla="*/ 2795820 h 5521570"/>
              <a:gd name="connsiteX2091" fmla="*/ 916454 w 6359427"/>
              <a:gd name="connsiteY2091" fmla="*/ 2779043 h 5521570"/>
              <a:gd name="connsiteX2092" fmla="*/ 925618 w 6359427"/>
              <a:gd name="connsiteY2092" fmla="*/ 2768367 h 5521570"/>
              <a:gd name="connsiteX2093" fmla="*/ 945470 w 6359427"/>
              <a:gd name="connsiteY2093" fmla="*/ 2782094 h 5521570"/>
              <a:gd name="connsiteX2094" fmla="*/ 951579 w 6359427"/>
              <a:gd name="connsiteY2094" fmla="*/ 2791245 h 5521570"/>
              <a:gd name="connsiteX2095" fmla="*/ 991285 w 6359427"/>
              <a:gd name="connsiteY2095" fmla="*/ 2827850 h 5521570"/>
              <a:gd name="connsiteX2096" fmla="*/ 1005030 w 6359427"/>
              <a:gd name="connsiteY2096" fmla="*/ 2756172 h 5521570"/>
              <a:gd name="connsiteX2097" fmla="*/ 1001975 w 6359427"/>
              <a:gd name="connsiteY2097" fmla="*/ 2750076 h 5521570"/>
              <a:gd name="connsiteX2098" fmla="*/ 976014 w 6359427"/>
              <a:gd name="connsiteY2098" fmla="*/ 2724166 h 5521570"/>
              <a:gd name="connsiteX2099" fmla="*/ 948525 w 6359427"/>
              <a:gd name="connsiteY2099" fmla="*/ 2702830 h 5521570"/>
              <a:gd name="connsiteX2100" fmla="*/ 936307 w 6359427"/>
              <a:gd name="connsiteY2100" fmla="*/ 2696721 h 5521570"/>
              <a:gd name="connsiteX2101" fmla="*/ 934780 w 6359427"/>
              <a:gd name="connsiteY2101" fmla="*/ 2693678 h 5521570"/>
              <a:gd name="connsiteX2102" fmla="*/ 782065 w 6359427"/>
              <a:gd name="connsiteY2102" fmla="*/ 2736357 h 5521570"/>
              <a:gd name="connsiteX2103" fmla="*/ 751520 w 6359427"/>
              <a:gd name="connsiteY2103" fmla="*/ 2736357 h 5521570"/>
              <a:gd name="connsiteX2104" fmla="*/ 759156 w 6359427"/>
              <a:gd name="connsiteY2104" fmla="*/ 2711974 h 5521570"/>
              <a:gd name="connsiteX2105" fmla="*/ 763738 w 6359427"/>
              <a:gd name="connsiteY2105" fmla="*/ 2667752 h 5521570"/>
              <a:gd name="connsiteX2106" fmla="*/ 727086 w 6359427"/>
              <a:gd name="connsiteY2106" fmla="*/ 2599131 h 5521570"/>
              <a:gd name="connsiteX2107" fmla="*/ 803444 w 6359427"/>
              <a:gd name="connsiteY2107" fmla="*/ 2615922 h 5521570"/>
              <a:gd name="connsiteX2108" fmla="*/ 954633 w 6359427"/>
              <a:gd name="connsiteY2108" fmla="*/ 2596086 h 5521570"/>
              <a:gd name="connsiteX2109" fmla="*/ 950052 w 6359427"/>
              <a:gd name="connsiteY2109" fmla="*/ 2588457 h 5521570"/>
              <a:gd name="connsiteX2110" fmla="*/ 936307 w 6359427"/>
              <a:gd name="connsiteY2110" fmla="*/ 2570156 h 5521570"/>
              <a:gd name="connsiteX2111" fmla="*/ 913400 w 6359427"/>
              <a:gd name="connsiteY2111" fmla="*/ 2542710 h 5521570"/>
              <a:gd name="connsiteX2112" fmla="*/ 908818 w 6359427"/>
              <a:gd name="connsiteY2112" fmla="*/ 2538135 h 5521570"/>
              <a:gd name="connsiteX2113" fmla="*/ 863003 w 6359427"/>
              <a:gd name="connsiteY2113" fmla="*/ 2538135 h 5521570"/>
              <a:gd name="connsiteX2114" fmla="*/ 833988 w 6359427"/>
              <a:gd name="connsiteY2114" fmla="*/ 2541185 h 5521570"/>
              <a:gd name="connsiteX2115" fmla="*/ 768319 w 6359427"/>
              <a:gd name="connsiteY2115" fmla="*/ 2550335 h 5521570"/>
              <a:gd name="connsiteX2116" fmla="*/ 734723 w 6359427"/>
              <a:gd name="connsiteY2116" fmla="*/ 2551860 h 5521570"/>
              <a:gd name="connsiteX2117" fmla="*/ 740831 w 6359427"/>
              <a:gd name="connsiteY2117" fmla="*/ 2510686 h 5521570"/>
              <a:gd name="connsiteX2118" fmla="*/ 739303 w 6359427"/>
              <a:gd name="connsiteY2118" fmla="*/ 2506111 h 5521570"/>
              <a:gd name="connsiteX2119" fmla="*/ 714869 w 6359427"/>
              <a:gd name="connsiteY2119" fmla="*/ 2481708 h 5521570"/>
              <a:gd name="connsiteX2120" fmla="*/ 612549 w 6359427"/>
              <a:gd name="connsiteY2120" fmla="*/ 2455778 h 5521570"/>
              <a:gd name="connsiteX2121" fmla="*/ 582005 w 6359427"/>
              <a:gd name="connsiteY2121" fmla="*/ 2437483 h 5521570"/>
              <a:gd name="connsiteX2122" fmla="*/ 499539 w 6359427"/>
              <a:gd name="connsiteY2122" fmla="*/ 2399344 h 5521570"/>
              <a:gd name="connsiteX2123" fmla="*/ 455250 w 6359427"/>
              <a:gd name="connsiteY2123" fmla="*/ 2387154 h 5521570"/>
              <a:gd name="connsiteX2124" fmla="*/ 430815 w 6359427"/>
              <a:gd name="connsiteY2124" fmla="*/ 2381050 h 5521570"/>
              <a:gd name="connsiteX2125" fmla="*/ 378892 w 6359427"/>
              <a:gd name="connsiteY2125" fmla="*/ 2374943 h 5521570"/>
              <a:gd name="connsiteX2126" fmla="*/ 366675 w 6359427"/>
              <a:gd name="connsiteY2126" fmla="*/ 2374943 h 5521570"/>
              <a:gd name="connsiteX2127" fmla="*/ 267409 w 6359427"/>
              <a:gd name="connsiteY2127" fmla="*/ 2370378 h 5521570"/>
              <a:gd name="connsiteX2128" fmla="*/ 259773 w 6359427"/>
              <a:gd name="connsiteY2128" fmla="*/ 2368849 h 5521570"/>
              <a:gd name="connsiteX2129" fmla="*/ 253665 w 6359427"/>
              <a:gd name="connsiteY2129" fmla="*/ 2367322 h 5521570"/>
              <a:gd name="connsiteX2130" fmla="*/ 221594 w 6359427"/>
              <a:gd name="connsiteY2130" fmla="*/ 2362748 h 5521570"/>
              <a:gd name="connsiteX2131" fmla="*/ 177306 w 6359427"/>
              <a:gd name="connsiteY2131" fmla="*/ 2330718 h 5521570"/>
              <a:gd name="connsiteX2132" fmla="*/ 158981 w 6359427"/>
              <a:gd name="connsiteY2132" fmla="*/ 2294106 h 5521570"/>
              <a:gd name="connsiteX2133" fmla="*/ 215486 w 6359427"/>
              <a:gd name="connsiteY2133" fmla="*/ 2294106 h 5521570"/>
              <a:gd name="connsiteX2134" fmla="*/ 284208 w 6359427"/>
              <a:gd name="connsiteY2134" fmla="*/ 2324615 h 5521570"/>
              <a:gd name="connsiteX2135" fmla="*/ 366675 w 6359427"/>
              <a:gd name="connsiteY2135" fmla="*/ 2349023 h 5521570"/>
              <a:gd name="connsiteX2136" fmla="*/ 436924 w 6359427"/>
              <a:gd name="connsiteY2136" fmla="*/ 2350548 h 5521570"/>
              <a:gd name="connsiteX2137" fmla="*/ 475103 w 6359427"/>
              <a:gd name="connsiteY2137" fmla="*/ 2349023 h 5521570"/>
              <a:gd name="connsiteX2138" fmla="*/ 511756 w 6359427"/>
              <a:gd name="connsiteY2138" fmla="*/ 2368849 h 5521570"/>
              <a:gd name="connsiteX2139" fmla="*/ 519391 w 6359427"/>
              <a:gd name="connsiteY2139" fmla="*/ 2373422 h 5521570"/>
              <a:gd name="connsiteX2140" fmla="*/ 612549 w 6359427"/>
              <a:gd name="connsiteY2140" fmla="*/ 2387154 h 5521570"/>
              <a:gd name="connsiteX2141" fmla="*/ 644619 w 6359427"/>
              <a:gd name="connsiteY2141" fmla="*/ 2393254 h 5521570"/>
              <a:gd name="connsiteX2142" fmla="*/ 771374 w 6359427"/>
              <a:gd name="connsiteY2142" fmla="*/ 2393254 h 5521570"/>
              <a:gd name="connsiteX2143" fmla="*/ 840096 w 6359427"/>
              <a:gd name="connsiteY2143" fmla="*/ 2374943 h 5521570"/>
              <a:gd name="connsiteX2144" fmla="*/ 823298 w 6359427"/>
              <a:gd name="connsiteY2144" fmla="*/ 2358175 h 5521570"/>
              <a:gd name="connsiteX2145" fmla="*/ 798863 w 6359427"/>
              <a:gd name="connsiteY2145" fmla="*/ 2344446 h 5521570"/>
              <a:gd name="connsiteX2146" fmla="*/ 782065 w 6359427"/>
              <a:gd name="connsiteY2146" fmla="*/ 2320039 h 5521570"/>
              <a:gd name="connsiteX2147" fmla="*/ 728612 w 6359427"/>
              <a:gd name="connsiteY2147" fmla="*/ 2316989 h 5521570"/>
              <a:gd name="connsiteX2148" fmla="*/ 701124 w 6359427"/>
              <a:gd name="connsiteY2148" fmla="*/ 2294106 h 5521570"/>
              <a:gd name="connsiteX2149" fmla="*/ 661417 w 6359427"/>
              <a:gd name="connsiteY2149" fmla="*/ 2284955 h 5521570"/>
              <a:gd name="connsiteX2150" fmla="*/ 650728 w 6359427"/>
              <a:gd name="connsiteY2150" fmla="*/ 2291055 h 5521570"/>
              <a:gd name="connsiteX2151" fmla="*/ 647673 w 6359427"/>
              <a:gd name="connsiteY2151" fmla="*/ 2288004 h 5521570"/>
              <a:gd name="connsiteX2152" fmla="*/ 618657 w 6359427"/>
              <a:gd name="connsiteY2152" fmla="*/ 2292581 h 5521570"/>
              <a:gd name="connsiteX2153" fmla="*/ 557570 w 6359427"/>
              <a:gd name="connsiteY2153" fmla="*/ 2281906 h 5521570"/>
              <a:gd name="connsiteX2154" fmla="*/ 533135 w 6359427"/>
              <a:gd name="connsiteY2154" fmla="*/ 2243767 h 5521570"/>
              <a:gd name="connsiteX2155" fmla="*/ 574369 w 6359427"/>
              <a:gd name="connsiteY2155" fmla="*/ 2230054 h 5521570"/>
              <a:gd name="connsiteX2156" fmla="*/ 594223 w 6359427"/>
              <a:gd name="connsiteY2156" fmla="*/ 2236150 h 5521570"/>
              <a:gd name="connsiteX2157" fmla="*/ 577424 w 6359427"/>
              <a:gd name="connsiteY2157" fmla="*/ 2198022 h 5521570"/>
              <a:gd name="connsiteX2158" fmla="*/ 638511 w 6359427"/>
              <a:gd name="connsiteY2158" fmla="*/ 2101938 h 5521570"/>
              <a:gd name="connsiteX2159" fmla="*/ 632402 w 6359427"/>
              <a:gd name="connsiteY2159" fmla="*/ 2100413 h 5521570"/>
              <a:gd name="connsiteX2160" fmla="*/ 598804 w 6359427"/>
              <a:gd name="connsiteY2160" fmla="*/ 2085173 h 5521570"/>
              <a:gd name="connsiteX2161" fmla="*/ 632402 w 6359427"/>
              <a:gd name="connsiteY2161" fmla="*/ 2076031 h 5521570"/>
              <a:gd name="connsiteX2162" fmla="*/ 728612 w 6359427"/>
              <a:gd name="connsiteY2162" fmla="*/ 2079078 h 5521570"/>
              <a:gd name="connsiteX2163" fmla="*/ 743885 w 6359427"/>
              <a:gd name="connsiteY2163" fmla="*/ 2091270 h 5521570"/>
              <a:gd name="connsiteX2164" fmla="*/ 728612 w 6359427"/>
              <a:gd name="connsiteY2164" fmla="*/ 2103461 h 5521570"/>
              <a:gd name="connsiteX2165" fmla="*/ 717923 w 6359427"/>
              <a:gd name="connsiteY2165" fmla="*/ 2103461 h 5521570"/>
              <a:gd name="connsiteX2166" fmla="*/ 757629 w 6359427"/>
              <a:gd name="connsiteY2166" fmla="*/ 2109557 h 5521570"/>
              <a:gd name="connsiteX2167" fmla="*/ 768319 w 6359427"/>
              <a:gd name="connsiteY2167" fmla="*/ 2126322 h 5521570"/>
              <a:gd name="connsiteX2168" fmla="*/ 835515 w 6359427"/>
              <a:gd name="connsiteY2168" fmla="*/ 2127846 h 5521570"/>
              <a:gd name="connsiteX2169" fmla="*/ 835515 w 6359427"/>
              <a:gd name="connsiteY2169" fmla="*/ 2101938 h 5521570"/>
              <a:gd name="connsiteX2170" fmla="*/ 824825 w 6359427"/>
              <a:gd name="connsiteY2170" fmla="*/ 2097366 h 5521570"/>
              <a:gd name="connsiteX2171" fmla="*/ 791227 w 6359427"/>
              <a:gd name="connsiteY2171" fmla="*/ 2059266 h 5521570"/>
              <a:gd name="connsiteX2172" fmla="*/ 772901 w 6359427"/>
              <a:gd name="connsiteY2172" fmla="*/ 2015040 h 5521570"/>
              <a:gd name="connsiteX2173" fmla="*/ 760683 w 6359427"/>
              <a:gd name="connsiteY2173" fmla="*/ 2002830 h 5521570"/>
              <a:gd name="connsiteX2174" fmla="*/ 746939 w 6359427"/>
              <a:gd name="connsiteY2174" fmla="*/ 2007409 h 5521570"/>
              <a:gd name="connsiteX2175" fmla="*/ 754575 w 6359427"/>
              <a:gd name="connsiteY2175" fmla="*/ 2008935 h 5521570"/>
              <a:gd name="connsiteX2176" fmla="*/ 748466 w 6359427"/>
              <a:gd name="connsiteY2176" fmla="*/ 2013513 h 5521570"/>
              <a:gd name="connsiteX2177" fmla="*/ 754575 w 6359427"/>
              <a:gd name="connsiteY2177" fmla="*/ 2024181 h 5521570"/>
              <a:gd name="connsiteX2178" fmla="*/ 760683 w 6359427"/>
              <a:gd name="connsiteY2178" fmla="*/ 2060791 h 5521570"/>
              <a:gd name="connsiteX2179" fmla="*/ 734723 w 6359427"/>
              <a:gd name="connsiteY2179" fmla="*/ 2066886 h 5521570"/>
              <a:gd name="connsiteX2180" fmla="*/ 693488 w 6359427"/>
              <a:gd name="connsiteY2180" fmla="*/ 2045552 h 5521570"/>
              <a:gd name="connsiteX2181" fmla="*/ 673635 w 6359427"/>
              <a:gd name="connsiteY2181" fmla="*/ 2015040 h 5521570"/>
              <a:gd name="connsiteX2182" fmla="*/ 643092 w 6359427"/>
              <a:gd name="connsiteY2182" fmla="*/ 2007409 h 5521570"/>
              <a:gd name="connsiteX2183" fmla="*/ 630874 w 6359427"/>
              <a:gd name="connsiteY2183" fmla="*/ 1993672 h 5521570"/>
              <a:gd name="connsiteX2184" fmla="*/ 678216 w 6359427"/>
              <a:gd name="connsiteY2184" fmla="*/ 1990619 h 5521570"/>
              <a:gd name="connsiteX2185" fmla="*/ 698070 w 6359427"/>
              <a:gd name="connsiteY2185" fmla="*/ 1990619 h 5521570"/>
              <a:gd name="connsiteX2186" fmla="*/ 702651 w 6359427"/>
              <a:gd name="connsiteY2186" fmla="*/ 1992145 h 5521570"/>
              <a:gd name="connsiteX2187" fmla="*/ 710287 w 6359427"/>
              <a:gd name="connsiteY2187" fmla="*/ 1984514 h 5521570"/>
              <a:gd name="connsiteX2188" fmla="*/ 678216 w 6359427"/>
              <a:gd name="connsiteY2188" fmla="*/ 1966199 h 5521570"/>
              <a:gd name="connsiteX2189" fmla="*/ 664472 w 6359427"/>
              <a:gd name="connsiteY2189" fmla="*/ 1953987 h 5521570"/>
              <a:gd name="connsiteX2190" fmla="*/ 652255 w 6359427"/>
              <a:gd name="connsiteY2190" fmla="*/ 1949409 h 5521570"/>
              <a:gd name="connsiteX2191" fmla="*/ 621711 w 6359427"/>
              <a:gd name="connsiteY2191" fmla="*/ 1934146 h 5521570"/>
              <a:gd name="connsiteX2192" fmla="*/ 423180 w 6359427"/>
              <a:gd name="connsiteY2192" fmla="*/ 1867021 h 5521570"/>
              <a:gd name="connsiteX2193" fmla="*/ 394165 w 6359427"/>
              <a:gd name="connsiteY2193" fmla="*/ 1854816 h 5521570"/>
              <a:gd name="connsiteX2194" fmla="*/ 330023 w 6359427"/>
              <a:gd name="connsiteY2194" fmla="*/ 1818241 h 5521570"/>
              <a:gd name="connsiteX2195" fmla="*/ 317805 w 6359427"/>
              <a:gd name="connsiteY2195" fmla="*/ 1806035 h 5521570"/>
              <a:gd name="connsiteX2196" fmla="*/ 275045 w 6359427"/>
              <a:gd name="connsiteY2196" fmla="*/ 1784687 h 5521570"/>
              <a:gd name="connsiteX2197" fmla="*/ 249083 w 6359427"/>
              <a:gd name="connsiteY2197" fmla="*/ 1772492 h 5521570"/>
              <a:gd name="connsiteX2198" fmla="*/ 229230 w 6359427"/>
              <a:gd name="connsiteY2198" fmla="*/ 1761828 h 5521570"/>
              <a:gd name="connsiteX2199" fmla="*/ 218540 w 6359427"/>
              <a:gd name="connsiteY2199" fmla="*/ 1760302 h 5521570"/>
              <a:gd name="connsiteX2200" fmla="*/ 90257 w 6359427"/>
              <a:gd name="connsiteY2200" fmla="*/ 1703858 h 5521570"/>
              <a:gd name="connsiteX2201" fmla="*/ 26117 w 6359427"/>
              <a:gd name="connsiteY2201" fmla="*/ 1668786 h 5521570"/>
              <a:gd name="connsiteX2202" fmla="*/ 16954 w 6359427"/>
              <a:gd name="connsiteY2202" fmla="*/ 1665735 h 5521570"/>
              <a:gd name="connsiteX2203" fmla="*/ 4736 w 6359427"/>
              <a:gd name="connsiteY2203" fmla="*/ 1645909 h 5521570"/>
              <a:gd name="connsiteX2204" fmla="*/ 32225 w 6359427"/>
              <a:gd name="connsiteY2204" fmla="*/ 1601682 h 5521570"/>
              <a:gd name="connsiteX2205" fmla="*/ 97894 w 6359427"/>
              <a:gd name="connsiteY2205" fmla="*/ 1619983 h 5521570"/>
              <a:gd name="connsiteX2206" fmla="*/ 168143 w 6359427"/>
              <a:gd name="connsiteY2206" fmla="*/ 1664210 h 5521570"/>
              <a:gd name="connsiteX2207" fmla="*/ 174252 w 6359427"/>
              <a:gd name="connsiteY2207" fmla="*/ 1667260 h 5521570"/>
              <a:gd name="connsiteX2208" fmla="*/ 183415 w 6359427"/>
              <a:gd name="connsiteY2208" fmla="*/ 1668786 h 5521570"/>
              <a:gd name="connsiteX2209" fmla="*/ 200214 w 6359427"/>
              <a:gd name="connsiteY2209" fmla="*/ 1674886 h 5521570"/>
              <a:gd name="connsiteX2210" fmla="*/ 278099 w 6359427"/>
              <a:gd name="connsiteY2210" fmla="*/ 1699301 h 5521570"/>
              <a:gd name="connsiteX2211" fmla="*/ 331550 w 6359427"/>
              <a:gd name="connsiteY2211" fmla="*/ 1697781 h 5521570"/>
              <a:gd name="connsiteX2212" fmla="*/ 348349 w 6359427"/>
              <a:gd name="connsiteY2212" fmla="*/ 1691665 h 5521570"/>
              <a:gd name="connsiteX2213" fmla="*/ 380419 w 6359427"/>
              <a:gd name="connsiteY2213" fmla="*/ 1684036 h 5521570"/>
              <a:gd name="connsiteX2214" fmla="*/ 388055 w 6359427"/>
              <a:gd name="connsiteY2214" fmla="*/ 1684036 h 5521570"/>
              <a:gd name="connsiteX2215" fmla="*/ 403327 w 6359427"/>
              <a:gd name="connsiteY2215" fmla="*/ 1680986 h 5521570"/>
              <a:gd name="connsiteX2216" fmla="*/ 443034 w 6359427"/>
              <a:gd name="connsiteY2216" fmla="*/ 1636758 h 5521570"/>
              <a:gd name="connsiteX2217" fmla="*/ 461359 w 6359427"/>
              <a:gd name="connsiteY2217" fmla="*/ 1632183 h 5521570"/>
              <a:gd name="connsiteX2218" fmla="*/ 551462 w 6359427"/>
              <a:gd name="connsiteY2218" fmla="*/ 1688611 h 5521570"/>
              <a:gd name="connsiteX2219" fmla="*/ 552989 w 6359427"/>
              <a:gd name="connsiteY2219" fmla="*/ 1696262 h 5521570"/>
              <a:gd name="connsiteX2220" fmla="*/ 554516 w 6359427"/>
              <a:gd name="connsiteY2220" fmla="*/ 1696262 h 5521570"/>
              <a:gd name="connsiteX2221" fmla="*/ 549935 w 6359427"/>
              <a:gd name="connsiteY2221" fmla="*/ 1668786 h 5521570"/>
              <a:gd name="connsiteX2222" fmla="*/ 552989 w 6359427"/>
              <a:gd name="connsiteY2222" fmla="*/ 1667260 h 5521570"/>
              <a:gd name="connsiteX2223" fmla="*/ 502592 w 6359427"/>
              <a:gd name="connsiteY2223" fmla="*/ 1591006 h 5521570"/>
              <a:gd name="connsiteX2224" fmla="*/ 533135 w 6359427"/>
              <a:gd name="connsiteY2224" fmla="*/ 1610833 h 5521570"/>
              <a:gd name="connsiteX2225" fmla="*/ 534663 w 6359427"/>
              <a:gd name="connsiteY2225" fmla="*/ 1601682 h 5521570"/>
              <a:gd name="connsiteX2226" fmla="*/ 539245 w 6359427"/>
              <a:gd name="connsiteY2226" fmla="*/ 1554405 h 5521570"/>
              <a:gd name="connsiteX2227" fmla="*/ 583532 w 6359427"/>
              <a:gd name="connsiteY2227" fmla="*/ 1555929 h 5521570"/>
              <a:gd name="connsiteX2228" fmla="*/ 606439 w 6359427"/>
              <a:gd name="connsiteY2228" fmla="*/ 1575756 h 5521570"/>
              <a:gd name="connsiteX2229" fmla="*/ 565206 w 6359427"/>
              <a:gd name="connsiteY2229" fmla="*/ 1594057 h 5521570"/>
              <a:gd name="connsiteX2230" fmla="*/ 585060 w 6359427"/>
              <a:gd name="connsiteY2230" fmla="*/ 1598632 h 5521570"/>
              <a:gd name="connsiteX2231" fmla="*/ 594223 w 6359427"/>
              <a:gd name="connsiteY2231" fmla="*/ 1604732 h 5521570"/>
              <a:gd name="connsiteX2232" fmla="*/ 583532 w 6359427"/>
              <a:gd name="connsiteY2232" fmla="*/ 1612358 h 5521570"/>
              <a:gd name="connsiteX2233" fmla="*/ 647673 w 6359427"/>
              <a:gd name="connsiteY2233" fmla="*/ 1653535 h 5521570"/>
              <a:gd name="connsiteX2234" fmla="*/ 633929 w 6359427"/>
              <a:gd name="connsiteY2234" fmla="*/ 1644384 h 5521570"/>
              <a:gd name="connsiteX2235" fmla="*/ 661417 w 6359427"/>
              <a:gd name="connsiteY2235" fmla="*/ 1633709 h 5521570"/>
              <a:gd name="connsiteX2236" fmla="*/ 652255 w 6359427"/>
              <a:gd name="connsiteY2236" fmla="*/ 1619983 h 5521570"/>
              <a:gd name="connsiteX2237" fmla="*/ 673635 w 6359427"/>
              <a:gd name="connsiteY2237" fmla="*/ 1621508 h 5521570"/>
              <a:gd name="connsiteX2238" fmla="*/ 690434 w 6359427"/>
              <a:gd name="connsiteY2238" fmla="*/ 1636758 h 5521570"/>
              <a:gd name="connsiteX2239" fmla="*/ 665999 w 6359427"/>
              <a:gd name="connsiteY2239" fmla="*/ 1598632 h 5521570"/>
              <a:gd name="connsiteX2240" fmla="*/ 659891 w 6359427"/>
              <a:gd name="connsiteY2240" fmla="*/ 1572705 h 5521570"/>
              <a:gd name="connsiteX2241" fmla="*/ 698070 w 6359427"/>
              <a:gd name="connsiteY2241" fmla="*/ 1549829 h 5521570"/>
              <a:gd name="connsiteX2242" fmla="*/ 708760 w 6359427"/>
              <a:gd name="connsiteY2242" fmla="*/ 1537629 h 5521570"/>
              <a:gd name="connsiteX2243" fmla="*/ 722504 w 6359427"/>
              <a:gd name="connsiteY2243" fmla="*/ 1555929 h 5521570"/>
              <a:gd name="connsiteX2244" fmla="*/ 754575 w 6359427"/>
              <a:gd name="connsiteY2244" fmla="*/ 1562030 h 5521570"/>
              <a:gd name="connsiteX2245" fmla="*/ 815661 w 6359427"/>
              <a:gd name="connsiteY2245" fmla="*/ 1583381 h 5521570"/>
              <a:gd name="connsiteX2246" fmla="*/ 830933 w 6359427"/>
              <a:gd name="connsiteY2246" fmla="*/ 1604732 h 5521570"/>
              <a:gd name="connsiteX2247" fmla="*/ 855368 w 6359427"/>
              <a:gd name="connsiteY2247" fmla="*/ 1624558 h 5521570"/>
              <a:gd name="connsiteX2248" fmla="*/ 872167 w 6359427"/>
              <a:gd name="connsiteY2248" fmla="*/ 1642859 h 5521570"/>
              <a:gd name="connsiteX2249" fmla="*/ 898128 w 6359427"/>
              <a:gd name="connsiteY2249" fmla="*/ 1647435 h 5521570"/>
              <a:gd name="connsiteX2250" fmla="*/ 905764 w 6359427"/>
              <a:gd name="connsiteY2250" fmla="*/ 1627608 h 5521570"/>
              <a:gd name="connsiteX2251" fmla="*/ 905764 w 6359427"/>
              <a:gd name="connsiteY2251" fmla="*/ 1568130 h 5521570"/>
              <a:gd name="connsiteX2252" fmla="*/ 873695 w 6359427"/>
              <a:gd name="connsiteY2252" fmla="*/ 1551354 h 5521570"/>
              <a:gd name="connsiteX2253" fmla="*/ 850786 w 6359427"/>
              <a:gd name="connsiteY2253" fmla="*/ 1548304 h 5521570"/>
              <a:gd name="connsiteX2254" fmla="*/ 791227 w 6359427"/>
              <a:gd name="connsiteY2254" fmla="*/ 1510175 h 5521570"/>
              <a:gd name="connsiteX2255" fmla="*/ 798863 w 6359427"/>
              <a:gd name="connsiteY2255" fmla="*/ 1475092 h 5521570"/>
              <a:gd name="connsiteX2256" fmla="*/ 797335 w 6359427"/>
              <a:gd name="connsiteY2256" fmla="*/ 1473567 h 5521570"/>
              <a:gd name="connsiteX2257" fmla="*/ 769846 w 6359427"/>
              <a:gd name="connsiteY2257" fmla="*/ 1455264 h 5521570"/>
              <a:gd name="connsiteX2258" fmla="*/ 763738 w 6359427"/>
              <a:gd name="connsiteY2258" fmla="*/ 1444586 h 5521570"/>
              <a:gd name="connsiteX2259" fmla="*/ 783591 w 6359427"/>
              <a:gd name="connsiteY2259" fmla="*/ 1453738 h 5521570"/>
              <a:gd name="connsiteX2260" fmla="*/ 797335 w 6359427"/>
              <a:gd name="connsiteY2260" fmla="*/ 1461365 h 5521570"/>
              <a:gd name="connsiteX2261" fmla="*/ 818716 w 6359427"/>
              <a:gd name="connsiteY2261" fmla="*/ 1468991 h 5521570"/>
              <a:gd name="connsiteX2262" fmla="*/ 835515 w 6359427"/>
              <a:gd name="connsiteY2262" fmla="*/ 1453738 h 5521570"/>
              <a:gd name="connsiteX2263" fmla="*/ 809553 w 6359427"/>
              <a:gd name="connsiteY2263" fmla="*/ 1447637 h 5521570"/>
              <a:gd name="connsiteX2264" fmla="*/ 789700 w 6359427"/>
              <a:gd name="connsiteY2264" fmla="*/ 1446112 h 5521570"/>
              <a:gd name="connsiteX2265" fmla="*/ 797335 w 6359427"/>
              <a:gd name="connsiteY2265" fmla="*/ 1429333 h 5521570"/>
              <a:gd name="connsiteX2266" fmla="*/ 798863 w 6359427"/>
              <a:gd name="connsiteY2266" fmla="*/ 1415605 h 5521570"/>
              <a:gd name="connsiteX2267" fmla="*/ 786646 w 6359427"/>
              <a:gd name="connsiteY2267" fmla="*/ 1356118 h 5521570"/>
              <a:gd name="connsiteX2268" fmla="*/ 766792 w 6359427"/>
              <a:gd name="connsiteY2268" fmla="*/ 1350017 h 5521570"/>
              <a:gd name="connsiteX2269" fmla="*/ 701124 w 6359427"/>
              <a:gd name="connsiteY2269" fmla="*/ 1418656 h 5521570"/>
              <a:gd name="connsiteX2270" fmla="*/ 717923 w 6359427"/>
              <a:gd name="connsiteY2270" fmla="*/ 1481194 h 5521570"/>
              <a:gd name="connsiteX2271" fmla="*/ 672107 w 6359427"/>
              <a:gd name="connsiteY2271" fmla="*/ 1462890 h 5521570"/>
              <a:gd name="connsiteX2272" fmla="*/ 623239 w 6359427"/>
              <a:gd name="connsiteY2272" fmla="*/ 1412554 h 5521570"/>
              <a:gd name="connsiteX2273" fmla="*/ 589641 w 6359427"/>
              <a:gd name="connsiteY2273" fmla="*/ 1375947 h 5521570"/>
              <a:gd name="connsiteX2274" fmla="*/ 609494 w 6359427"/>
              <a:gd name="connsiteY2274" fmla="*/ 1375947 h 5521570"/>
              <a:gd name="connsiteX2275" fmla="*/ 615603 w 6359427"/>
              <a:gd name="connsiteY2275" fmla="*/ 1382048 h 5521570"/>
              <a:gd name="connsiteX2276" fmla="*/ 615603 w 6359427"/>
              <a:gd name="connsiteY2276" fmla="*/ 1392726 h 5521570"/>
              <a:gd name="connsiteX2277" fmla="*/ 615603 w 6359427"/>
              <a:gd name="connsiteY2277" fmla="*/ 1394251 h 5521570"/>
              <a:gd name="connsiteX2278" fmla="*/ 633929 w 6359427"/>
              <a:gd name="connsiteY2278" fmla="*/ 1398827 h 5521570"/>
              <a:gd name="connsiteX2279" fmla="*/ 649201 w 6359427"/>
              <a:gd name="connsiteY2279" fmla="*/ 1339340 h 5521570"/>
              <a:gd name="connsiteX2280" fmla="*/ 696543 w 6359427"/>
              <a:gd name="connsiteY2280" fmla="*/ 1305783 h 5521570"/>
              <a:gd name="connsiteX2281" fmla="*/ 711814 w 6359427"/>
              <a:gd name="connsiteY2281" fmla="*/ 1317985 h 5521570"/>
              <a:gd name="connsiteX2282" fmla="*/ 754575 w 6359427"/>
              <a:gd name="connsiteY2282" fmla="*/ 1337814 h 5521570"/>
              <a:gd name="connsiteX2283" fmla="*/ 722504 w 6359427"/>
              <a:gd name="connsiteY2283" fmla="*/ 1313409 h 5521570"/>
              <a:gd name="connsiteX2284" fmla="*/ 739303 w 6359427"/>
              <a:gd name="connsiteY2284" fmla="*/ 1307308 h 5521570"/>
              <a:gd name="connsiteX2285" fmla="*/ 779010 w 6359427"/>
              <a:gd name="connsiteY2285" fmla="*/ 1337814 h 5521570"/>
              <a:gd name="connsiteX2286" fmla="*/ 820243 w 6359427"/>
              <a:gd name="connsiteY2286" fmla="*/ 1345441 h 5521570"/>
              <a:gd name="connsiteX2287" fmla="*/ 855368 w 6359427"/>
              <a:gd name="connsiteY2287" fmla="*/ 1362219 h 5521570"/>
              <a:gd name="connsiteX2288" fmla="*/ 849259 w 6359427"/>
              <a:gd name="connsiteY2288" fmla="*/ 1336289 h 5521570"/>
              <a:gd name="connsiteX2289" fmla="*/ 881330 w 6359427"/>
              <a:gd name="connsiteY2289" fmla="*/ 1343916 h 5521570"/>
              <a:gd name="connsiteX2290" fmla="*/ 901183 w 6359427"/>
              <a:gd name="connsiteY2290" fmla="*/ 1325611 h 5521570"/>
              <a:gd name="connsiteX2291" fmla="*/ 937835 w 6359427"/>
              <a:gd name="connsiteY2291" fmla="*/ 1363744 h 5521570"/>
              <a:gd name="connsiteX2292" fmla="*/ 951579 w 6359427"/>
              <a:gd name="connsiteY2292" fmla="*/ 1351542 h 5521570"/>
              <a:gd name="connsiteX2293" fmla="*/ 965323 w 6359427"/>
              <a:gd name="connsiteY2293" fmla="*/ 1334764 h 5521570"/>
              <a:gd name="connsiteX2294" fmla="*/ 986704 w 6359427"/>
              <a:gd name="connsiteY2294" fmla="*/ 1282903 h 5521570"/>
              <a:gd name="connsiteX2295" fmla="*/ 989758 w 6359427"/>
              <a:gd name="connsiteY2295" fmla="*/ 1282903 h 5521570"/>
              <a:gd name="connsiteX2296" fmla="*/ 985177 w 6359427"/>
              <a:gd name="connsiteY2296" fmla="*/ 1273751 h 5521570"/>
              <a:gd name="connsiteX2297" fmla="*/ 1012665 w 6359427"/>
              <a:gd name="connsiteY2297" fmla="*/ 1246295 h 5521570"/>
              <a:gd name="connsiteX2298" fmla="*/ 1024884 w 6359427"/>
              <a:gd name="connsiteY2298" fmla="*/ 1246295 h 5521570"/>
              <a:gd name="connsiteX2299" fmla="*/ 1032519 w 6359427"/>
              <a:gd name="connsiteY2299" fmla="*/ 1246295 h 5521570"/>
              <a:gd name="connsiteX2300" fmla="*/ 1035574 w 6359427"/>
              <a:gd name="connsiteY2300" fmla="*/ 1244770 h 5521570"/>
              <a:gd name="connsiteX2301" fmla="*/ 1043209 w 6359427"/>
              <a:gd name="connsiteY2301" fmla="*/ 1235618 h 5521570"/>
              <a:gd name="connsiteX2302" fmla="*/ 1064589 w 6359427"/>
              <a:gd name="connsiteY2302" fmla="*/ 1224941 h 5521570"/>
              <a:gd name="connsiteX2303" fmla="*/ 1127204 w 6359427"/>
              <a:gd name="connsiteY2303" fmla="*/ 1197488 h 5521570"/>
              <a:gd name="connsiteX2304" fmla="*/ 1150111 w 6359427"/>
              <a:gd name="connsiteY2304" fmla="*/ 1189863 h 5521570"/>
              <a:gd name="connsiteX2305" fmla="*/ 1169964 w 6359427"/>
              <a:gd name="connsiteY2305" fmla="*/ 1157836 h 5521570"/>
              <a:gd name="connsiteX2306" fmla="*/ 1170725 w 6359427"/>
              <a:gd name="connsiteY2306" fmla="*/ 1157593 h 5521570"/>
              <a:gd name="connsiteX2307" fmla="*/ 1171491 w 6359427"/>
              <a:gd name="connsiteY2307" fmla="*/ 1157836 h 5521570"/>
              <a:gd name="connsiteX2308" fmla="*/ 1186763 w 6359427"/>
              <a:gd name="connsiteY2308" fmla="*/ 1162409 h 5521570"/>
              <a:gd name="connsiteX2309" fmla="*/ 1185236 w 6359427"/>
              <a:gd name="connsiteY2309" fmla="*/ 1166989 h 5521570"/>
              <a:gd name="connsiteX2310" fmla="*/ 1188290 w 6359427"/>
              <a:gd name="connsiteY2310" fmla="*/ 1162409 h 5521570"/>
              <a:gd name="connsiteX2311" fmla="*/ 1186763 w 6359427"/>
              <a:gd name="connsiteY2311" fmla="*/ 1162409 h 5521570"/>
              <a:gd name="connsiteX2312" fmla="*/ 1178936 w 6359427"/>
              <a:gd name="connsiteY2312" fmla="*/ 1154974 h 5521570"/>
              <a:gd name="connsiteX2313" fmla="*/ 1170725 w 6359427"/>
              <a:gd name="connsiteY2313" fmla="*/ 1157593 h 5521570"/>
              <a:gd name="connsiteX2314" fmla="*/ 1163664 w 6359427"/>
              <a:gd name="connsiteY2314" fmla="*/ 1155355 h 5521570"/>
              <a:gd name="connsiteX2315" fmla="*/ 1163856 w 6359427"/>
              <a:gd name="connsiteY2315" fmla="*/ 1147154 h 5521570"/>
              <a:gd name="connsiteX2316" fmla="*/ 1163856 w 6359427"/>
              <a:gd name="connsiteY2316" fmla="*/ 1142580 h 5521570"/>
              <a:gd name="connsiteX2317" fmla="*/ 1153165 w 6359427"/>
              <a:gd name="connsiteY2317" fmla="*/ 1119706 h 5521570"/>
              <a:gd name="connsiteX2318" fmla="*/ 1153165 w 6359427"/>
              <a:gd name="connsiteY2318" fmla="*/ 1113607 h 5521570"/>
              <a:gd name="connsiteX2319" fmla="*/ 1157747 w 6359427"/>
              <a:gd name="connsiteY2319" fmla="*/ 1104456 h 5521570"/>
              <a:gd name="connsiteX2320" fmla="*/ 1156219 w 6359427"/>
              <a:gd name="connsiteY2320" fmla="*/ 1101409 h 5521570"/>
              <a:gd name="connsiteX2321" fmla="*/ 1171491 w 6359427"/>
              <a:gd name="connsiteY2321" fmla="*/ 1087679 h 5521570"/>
              <a:gd name="connsiteX2322" fmla="*/ 1186763 w 6359427"/>
              <a:gd name="connsiteY2322" fmla="*/ 1075474 h 5521570"/>
              <a:gd name="connsiteX2323" fmla="*/ 1241741 w 6359427"/>
              <a:gd name="connsiteY2323" fmla="*/ 1112087 h 5521570"/>
              <a:gd name="connsiteX2324" fmla="*/ 1263121 w 6359427"/>
              <a:gd name="connsiteY2324" fmla="*/ 1080051 h 5521570"/>
              <a:gd name="connsiteX2325" fmla="*/ 1318099 w 6359427"/>
              <a:gd name="connsiteY2325" fmla="*/ 1025129 h 5521570"/>
              <a:gd name="connsiteX2326" fmla="*/ 1319626 w 6359427"/>
              <a:gd name="connsiteY2326" fmla="*/ 1023604 h 5521570"/>
              <a:gd name="connsiteX2327" fmla="*/ 1310463 w 6359427"/>
              <a:gd name="connsiteY2327" fmla="*/ 1014450 h 5521570"/>
              <a:gd name="connsiteX2328" fmla="*/ 1307409 w 6359427"/>
              <a:gd name="connsiteY2328" fmla="*/ 983971 h 5521570"/>
              <a:gd name="connsiteX2329" fmla="*/ 1327262 w 6359427"/>
              <a:gd name="connsiteY2329" fmla="*/ 988543 h 5521570"/>
              <a:gd name="connsiteX2330" fmla="*/ 1342534 w 6359427"/>
              <a:gd name="connsiteY2330" fmla="*/ 983971 h 5521570"/>
              <a:gd name="connsiteX2331" fmla="*/ 1342534 w 6359427"/>
              <a:gd name="connsiteY2331" fmla="*/ 977875 h 5521570"/>
              <a:gd name="connsiteX2332" fmla="*/ 1347115 w 6359427"/>
              <a:gd name="connsiteY2332" fmla="*/ 956513 h 5521570"/>
              <a:gd name="connsiteX2333" fmla="*/ 1359333 w 6359427"/>
              <a:gd name="connsiteY2333" fmla="*/ 973301 h 5521570"/>
              <a:gd name="connsiteX2334" fmla="*/ 1373078 w 6359427"/>
              <a:gd name="connsiteY2334" fmla="*/ 958039 h 5521570"/>
              <a:gd name="connsiteX2335" fmla="*/ 1374604 w 6359427"/>
              <a:gd name="connsiteY2335" fmla="*/ 958039 h 5521570"/>
              <a:gd name="connsiteX2336" fmla="*/ 1353225 w 6359427"/>
              <a:gd name="connsiteY2336" fmla="*/ 878720 h 5521570"/>
              <a:gd name="connsiteX2337" fmla="*/ 1354752 w 6359427"/>
              <a:gd name="connsiteY2337" fmla="*/ 839052 h 5521570"/>
              <a:gd name="connsiteX2338" fmla="*/ 1368496 w 6359427"/>
              <a:gd name="connsiteY2338" fmla="*/ 854317 h 5521570"/>
              <a:gd name="connsiteX2339" fmla="*/ 1370023 w 6359427"/>
              <a:gd name="connsiteY2339" fmla="*/ 852793 h 5521570"/>
              <a:gd name="connsiteX2340" fmla="*/ 1373078 w 6359427"/>
              <a:gd name="connsiteY2340" fmla="*/ 855844 h 5521570"/>
              <a:gd name="connsiteX2341" fmla="*/ 1373078 w 6359427"/>
              <a:gd name="connsiteY2341" fmla="*/ 854317 h 5521570"/>
              <a:gd name="connsiteX2342" fmla="*/ 1368496 w 6359427"/>
              <a:gd name="connsiteY2342" fmla="*/ 820749 h 5521570"/>
              <a:gd name="connsiteX2343" fmla="*/ 1379186 w 6359427"/>
              <a:gd name="connsiteY2343" fmla="*/ 828375 h 5521570"/>
              <a:gd name="connsiteX2344" fmla="*/ 1392931 w 6359427"/>
              <a:gd name="connsiteY2344" fmla="*/ 836001 h 5521570"/>
              <a:gd name="connsiteX2345" fmla="*/ 1395984 w 6359427"/>
              <a:gd name="connsiteY2345" fmla="*/ 839052 h 5521570"/>
              <a:gd name="connsiteX2346" fmla="*/ 1418892 w 6359427"/>
              <a:gd name="connsiteY2346" fmla="*/ 858898 h 5521570"/>
              <a:gd name="connsiteX2347" fmla="*/ 1434163 w 6359427"/>
              <a:gd name="connsiteY2347" fmla="*/ 884828 h 5521570"/>
              <a:gd name="connsiteX2348" fmla="*/ 1437218 w 6359427"/>
              <a:gd name="connsiteY2348" fmla="*/ 884828 h 5521570"/>
              <a:gd name="connsiteX2349" fmla="*/ 1440273 w 6359427"/>
              <a:gd name="connsiteY2349" fmla="*/ 887877 h 5521570"/>
              <a:gd name="connsiteX2350" fmla="*/ 1446381 w 6359427"/>
              <a:gd name="connsiteY2350" fmla="*/ 851267 h 5521570"/>
              <a:gd name="connsiteX2351" fmla="*/ 1449436 w 6359427"/>
              <a:gd name="connsiteY2351" fmla="*/ 852793 h 5521570"/>
              <a:gd name="connsiteX2352" fmla="*/ 1447908 w 6359427"/>
              <a:gd name="connsiteY2352" fmla="*/ 842102 h 5521570"/>
              <a:gd name="connsiteX2353" fmla="*/ 1461653 w 6359427"/>
              <a:gd name="connsiteY2353" fmla="*/ 834476 h 5521570"/>
              <a:gd name="connsiteX2354" fmla="*/ 1463180 w 6359427"/>
              <a:gd name="connsiteY2354" fmla="*/ 852793 h 5521570"/>
              <a:gd name="connsiteX2355" fmla="*/ 1476925 w 6359427"/>
              <a:gd name="connsiteY2355" fmla="*/ 871096 h 5521570"/>
              <a:gd name="connsiteX2356" fmla="*/ 1499832 w 6359427"/>
              <a:gd name="connsiteY2356" fmla="*/ 852793 h 5521570"/>
              <a:gd name="connsiteX2357" fmla="*/ 1528848 w 6359427"/>
              <a:gd name="connsiteY2357" fmla="*/ 825325 h 5521570"/>
              <a:gd name="connsiteX2358" fmla="*/ 1544120 w 6359427"/>
              <a:gd name="connsiteY2358" fmla="*/ 822274 h 5521570"/>
              <a:gd name="connsiteX2359" fmla="*/ 1592989 w 6359427"/>
              <a:gd name="connsiteY2359" fmla="*/ 736864 h 5521570"/>
              <a:gd name="connsiteX2360" fmla="*/ 1620478 w 6359427"/>
              <a:gd name="connsiteY2360" fmla="*/ 729238 h 5521570"/>
              <a:gd name="connsiteX2361" fmla="*/ 1617424 w 6359427"/>
              <a:gd name="connsiteY2361" fmla="*/ 713987 h 5521570"/>
              <a:gd name="connsiteX2362" fmla="*/ 1612842 w 6359427"/>
              <a:gd name="connsiteY2362" fmla="*/ 689584 h 5521570"/>
              <a:gd name="connsiteX2363" fmla="*/ 1612842 w 6359427"/>
              <a:gd name="connsiteY2363" fmla="*/ 640778 h 5521570"/>
              <a:gd name="connsiteX2364" fmla="*/ 1611315 w 6359427"/>
              <a:gd name="connsiteY2364" fmla="*/ 630101 h 5521570"/>
              <a:gd name="connsiteX2365" fmla="*/ 1620478 w 6359427"/>
              <a:gd name="connsiteY2365" fmla="*/ 630101 h 5521570"/>
              <a:gd name="connsiteX2366" fmla="*/ 1632695 w 6359427"/>
              <a:gd name="connsiteY2366" fmla="*/ 636202 h 5521570"/>
              <a:gd name="connsiteX2367" fmla="*/ 1632695 w 6359427"/>
              <a:gd name="connsiteY2367" fmla="*/ 566043 h 5521570"/>
              <a:gd name="connsiteX2368" fmla="*/ 1651021 w 6359427"/>
              <a:gd name="connsiteY2368" fmla="*/ 555367 h 5521570"/>
              <a:gd name="connsiteX2369" fmla="*/ 1658657 w 6359427"/>
              <a:gd name="connsiteY2369" fmla="*/ 567568 h 5521570"/>
              <a:gd name="connsiteX2370" fmla="*/ 1660184 w 6359427"/>
              <a:gd name="connsiteY2370" fmla="*/ 630101 h 5521570"/>
              <a:gd name="connsiteX2371" fmla="*/ 1660184 w 6359427"/>
              <a:gd name="connsiteY2371" fmla="*/ 640778 h 5521570"/>
              <a:gd name="connsiteX2372" fmla="*/ 1661711 w 6359427"/>
              <a:gd name="connsiteY2372" fmla="*/ 660605 h 5521570"/>
              <a:gd name="connsiteX2373" fmla="*/ 1664766 w 6359427"/>
              <a:gd name="connsiteY2373" fmla="*/ 660605 h 5521570"/>
              <a:gd name="connsiteX2374" fmla="*/ 1670874 w 6359427"/>
              <a:gd name="connsiteY2374" fmla="*/ 660605 h 5521570"/>
              <a:gd name="connsiteX2375" fmla="*/ 1670874 w 6359427"/>
              <a:gd name="connsiteY2375" fmla="*/ 659079 h 5521570"/>
              <a:gd name="connsiteX2376" fmla="*/ 1664766 w 6359427"/>
              <a:gd name="connsiteY2376" fmla="*/ 660605 h 5521570"/>
              <a:gd name="connsiteX2377" fmla="*/ 1670874 w 6359427"/>
              <a:gd name="connsiteY2377" fmla="*/ 585871 h 5521570"/>
              <a:gd name="connsiteX2378" fmla="*/ 1670874 w 6359427"/>
              <a:gd name="connsiteY2378" fmla="*/ 579770 h 5521570"/>
              <a:gd name="connsiteX2379" fmla="*/ 1669347 w 6359427"/>
              <a:gd name="connsiteY2379" fmla="*/ 572144 h 5521570"/>
              <a:gd name="connsiteX2380" fmla="*/ 1701418 w 6359427"/>
              <a:gd name="connsiteY2380" fmla="*/ 588921 h 5521570"/>
              <a:gd name="connsiteX2381" fmla="*/ 1716689 w 6359427"/>
              <a:gd name="connsiteY2381" fmla="*/ 624000 h 5521570"/>
              <a:gd name="connsiteX2382" fmla="*/ 1750287 w 6359427"/>
              <a:gd name="connsiteY2382" fmla="*/ 602648 h 5521570"/>
              <a:gd name="connsiteX2383" fmla="*/ 1774721 w 6359427"/>
              <a:gd name="connsiteY2383" fmla="*/ 591972 h 5521570"/>
              <a:gd name="connsiteX2384" fmla="*/ 1797629 w 6359427"/>
              <a:gd name="connsiteY2384" fmla="*/ 579770 h 5521570"/>
              <a:gd name="connsiteX2385" fmla="*/ 1808319 w 6359427"/>
              <a:gd name="connsiteY2385" fmla="*/ 602648 h 5521570"/>
              <a:gd name="connsiteX2386" fmla="*/ 1730434 w 6359427"/>
              <a:gd name="connsiteY2386" fmla="*/ 659079 h 5521570"/>
              <a:gd name="connsiteX2387" fmla="*/ 1728907 w 6359427"/>
              <a:gd name="connsiteY2387" fmla="*/ 666706 h 5521570"/>
              <a:gd name="connsiteX2388" fmla="*/ 1770140 w 6359427"/>
              <a:gd name="connsiteY2388" fmla="*/ 646878 h 5521570"/>
              <a:gd name="connsiteX2389" fmla="*/ 1797629 w 6359427"/>
              <a:gd name="connsiteY2389" fmla="*/ 630101 h 5521570"/>
              <a:gd name="connsiteX2390" fmla="*/ 1815955 w 6359427"/>
              <a:gd name="connsiteY2390" fmla="*/ 604173 h 5521570"/>
              <a:gd name="connsiteX2391" fmla="*/ 1815955 w 6359427"/>
              <a:gd name="connsiteY2391" fmla="*/ 517238 h 5521570"/>
              <a:gd name="connsiteX2392" fmla="*/ 1834281 w 6359427"/>
              <a:gd name="connsiteY2392" fmla="*/ 535540 h 5521570"/>
              <a:gd name="connsiteX2393" fmla="*/ 1835808 w 6359427"/>
              <a:gd name="connsiteY2393" fmla="*/ 549267 h 5521570"/>
              <a:gd name="connsiteX2394" fmla="*/ 1892313 w 6359427"/>
              <a:gd name="connsiteY2394" fmla="*/ 579770 h 5521570"/>
              <a:gd name="connsiteX2395" fmla="*/ 1948818 w 6359427"/>
              <a:gd name="connsiteY2395" fmla="*/ 561468 h 5521570"/>
              <a:gd name="connsiteX2396" fmla="*/ 1967145 w 6359427"/>
              <a:gd name="connsiteY2396" fmla="*/ 572144 h 5521570"/>
              <a:gd name="connsiteX2397" fmla="*/ 1973253 w 6359427"/>
              <a:gd name="connsiteY2397" fmla="*/ 573670 h 5521570"/>
              <a:gd name="connsiteX2398" fmla="*/ 1999215 w 6359427"/>
              <a:gd name="connsiteY2398" fmla="*/ 567568 h 5521570"/>
              <a:gd name="connsiteX2399" fmla="*/ 1999215 w 6359427"/>
              <a:gd name="connsiteY2399" fmla="*/ 561468 h 5521570"/>
              <a:gd name="connsiteX2400" fmla="*/ 2043503 w 6359427"/>
              <a:gd name="connsiteY2400" fmla="*/ 543165 h 5521570"/>
              <a:gd name="connsiteX2401" fmla="*/ 2100008 w 6359427"/>
              <a:gd name="connsiteY2401" fmla="*/ 543165 h 5521570"/>
              <a:gd name="connsiteX2402" fmla="*/ 2106117 w 6359427"/>
              <a:gd name="connsiteY2402" fmla="*/ 543165 h 5521570"/>
              <a:gd name="connsiteX2403" fmla="*/ 2132078 w 6359427"/>
              <a:gd name="connsiteY2403" fmla="*/ 529439 h 5521570"/>
              <a:gd name="connsiteX2404" fmla="*/ 2115280 w 6359427"/>
              <a:gd name="connsiteY2404" fmla="*/ 517238 h 5521570"/>
              <a:gd name="connsiteX2405" fmla="*/ 2020595 w 6359427"/>
              <a:gd name="connsiteY2405" fmla="*/ 529439 h 5521570"/>
              <a:gd name="connsiteX2406" fmla="*/ 2009905 w 6359427"/>
              <a:gd name="connsiteY2406" fmla="*/ 546216 h 5521570"/>
              <a:gd name="connsiteX2407" fmla="*/ 1999215 w 6359427"/>
              <a:gd name="connsiteY2407" fmla="*/ 517238 h 5521570"/>
              <a:gd name="connsiteX2408" fmla="*/ 2066410 w 6359427"/>
              <a:gd name="connsiteY2408" fmla="*/ 508086 h 5521570"/>
              <a:gd name="connsiteX2409" fmla="*/ 2092372 w 6359427"/>
              <a:gd name="connsiteY2409" fmla="*/ 506562 h 5521570"/>
              <a:gd name="connsiteX2410" fmla="*/ 2106117 w 6359427"/>
              <a:gd name="connsiteY2410" fmla="*/ 498935 h 5521570"/>
              <a:gd name="connsiteX2411" fmla="*/ 2132078 w 6359427"/>
              <a:gd name="connsiteY2411" fmla="*/ 495885 h 5521570"/>
              <a:gd name="connsiteX2412" fmla="*/ 2106117 w 6359427"/>
              <a:gd name="connsiteY2412" fmla="*/ 405899 h 5521570"/>
              <a:gd name="connsiteX2413" fmla="*/ 2118333 w 6359427"/>
              <a:gd name="connsiteY2413" fmla="*/ 387597 h 5521570"/>
              <a:gd name="connsiteX2414" fmla="*/ 2125969 w 6359427"/>
              <a:gd name="connsiteY2414" fmla="*/ 381496 h 5521570"/>
              <a:gd name="connsiteX2415" fmla="*/ 2130551 w 6359427"/>
              <a:gd name="connsiteY2415" fmla="*/ 379971 h 5521570"/>
              <a:gd name="connsiteX2416" fmla="*/ 2132078 w 6359427"/>
              <a:gd name="connsiteY2416" fmla="*/ 379971 h 5521570"/>
              <a:gd name="connsiteX2417" fmla="*/ 2141241 w 6359427"/>
              <a:gd name="connsiteY2417" fmla="*/ 418100 h 5521570"/>
              <a:gd name="connsiteX2418" fmla="*/ 2176366 w 6359427"/>
              <a:gd name="connsiteY2418" fmla="*/ 412000 h 5521570"/>
              <a:gd name="connsiteX2419" fmla="*/ 2159567 w 6359427"/>
              <a:gd name="connsiteY2419" fmla="*/ 447079 h 5521570"/>
              <a:gd name="connsiteX2420" fmla="*/ 2208437 w 6359427"/>
              <a:gd name="connsiteY2420" fmla="*/ 454705 h 5521570"/>
              <a:gd name="connsiteX2421" fmla="*/ 2238979 w 6359427"/>
              <a:gd name="connsiteY2421" fmla="*/ 430302 h 5521570"/>
              <a:gd name="connsiteX2422" fmla="*/ 2238979 w 6359427"/>
              <a:gd name="connsiteY2422" fmla="*/ 436403 h 5521570"/>
              <a:gd name="connsiteX2423" fmla="*/ 2245089 w 6359427"/>
              <a:gd name="connsiteY2423" fmla="*/ 442504 h 5521570"/>
              <a:gd name="connsiteX2424" fmla="*/ 2277160 w 6359427"/>
              <a:gd name="connsiteY2424" fmla="*/ 430302 h 5521570"/>
              <a:gd name="connsiteX2425" fmla="*/ 2327555 w 6359427"/>
              <a:gd name="connsiteY2425" fmla="*/ 375395 h 5521570"/>
              <a:gd name="connsiteX2426" fmla="*/ 2353517 w 6359427"/>
              <a:gd name="connsiteY2426" fmla="*/ 367769 h 5521570"/>
              <a:gd name="connsiteX2427" fmla="*/ 2371844 w 6359427"/>
              <a:gd name="connsiteY2427" fmla="*/ 381496 h 5521570"/>
              <a:gd name="connsiteX2428" fmla="*/ 2377952 w 6359427"/>
              <a:gd name="connsiteY2428" fmla="*/ 454705 h 5521570"/>
              <a:gd name="connsiteX2429" fmla="*/ 2408496 w 6359427"/>
              <a:gd name="connsiteY2429" fmla="*/ 463856 h 5521570"/>
              <a:gd name="connsiteX2430" fmla="*/ 2422240 w 6359427"/>
              <a:gd name="connsiteY2430" fmla="*/ 474532 h 5521570"/>
              <a:gd name="connsiteX2431" fmla="*/ 2428348 w 6359427"/>
              <a:gd name="connsiteY2431" fmla="*/ 454705 h 5521570"/>
              <a:gd name="connsiteX2432" fmla="*/ 2448201 w 6359427"/>
              <a:gd name="connsiteY2432" fmla="*/ 436403 h 5521570"/>
              <a:gd name="connsiteX2433" fmla="*/ 2466527 w 6359427"/>
              <a:gd name="connsiteY2433" fmla="*/ 442504 h 5521570"/>
              <a:gd name="connsiteX2434" fmla="*/ 2466527 w 6359427"/>
              <a:gd name="connsiteY2434" fmla="*/ 448604 h 5521570"/>
              <a:gd name="connsiteX2435" fmla="*/ 2466527 w 6359427"/>
              <a:gd name="connsiteY2435" fmla="*/ 456230 h 5521570"/>
              <a:gd name="connsiteX2436" fmla="*/ 2504706 w 6359427"/>
              <a:gd name="connsiteY2436" fmla="*/ 430302 h 5521570"/>
              <a:gd name="connsiteX2437" fmla="*/ 2504706 w 6359427"/>
              <a:gd name="connsiteY2437" fmla="*/ 424202 h 5521570"/>
              <a:gd name="connsiteX2438" fmla="*/ 2529142 w 6359427"/>
              <a:gd name="connsiteY2438" fmla="*/ 555367 h 5521570"/>
              <a:gd name="connsiteX2439" fmla="*/ 2561212 w 6359427"/>
              <a:gd name="connsiteY2439" fmla="*/ 591972 h 5521570"/>
              <a:gd name="connsiteX2440" fmla="*/ 2567320 w 6359427"/>
              <a:gd name="connsiteY2440" fmla="*/ 591972 h 5521570"/>
              <a:gd name="connsiteX2441" fmla="*/ 2605499 w 6359427"/>
              <a:gd name="connsiteY2441" fmla="*/ 573670 h 5521570"/>
              <a:gd name="connsiteX2442" fmla="*/ 2594810 w 6359427"/>
              <a:gd name="connsiteY2442" fmla="*/ 562993 h 5521570"/>
              <a:gd name="connsiteX2443" fmla="*/ 2536777 w 6359427"/>
              <a:gd name="connsiteY2443" fmla="*/ 495885 h 5521570"/>
              <a:gd name="connsiteX2444" fmla="*/ 2536777 w 6359427"/>
              <a:gd name="connsiteY2444" fmla="*/ 480633 h 5521570"/>
              <a:gd name="connsiteX2445" fmla="*/ 2536777 w 6359427"/>
              <a:gd name="connsiteY2445" fmla="*/ 387597 h 5521570"/>
              <a:gd name="connsiteX2446" fmla="*/ 2548995 w 6359427"/>
              <a:gd name="connsiteY2446" fmla="*/ 395223 h 5521570"/>
              <a:gd name="connsiteX2447" fmla="*/ 2605499 w 6359427"/>
              <a:gd name="connsiteY2447" fmla="*/ 433353 h 5521570"/>
              <a:gd name="connsiteX2448" fmla="*/ 2617717 w 6359427"/>
              <a:gd name="connsiteY2448" fmla="*/ 448604 h 5521570"/>
              <a:gd name="connsiteX2449" fmla="*/ 2625353 w 6359427"/>
              <a:gd name="connsiteY2449" fmla="*/ 460805 h 5521570"/>
              <a:gd name="connsiteX2450" fmla="*/ 2625353 w 6359427"/>
              <a:gd name="connsiteY2450" fmla="*/ 462331 h 5521570"/>
              <a:gd name="connsiteX2451" fmla="*/ 2668114 w 6359427"/>
              <a:gd name="connsiteY2451" fmla="*/ 463856 h 5521570"/>
              <a:gd name="connsiteX2452" fmla="*/ 2655896 w 6359427"/>
              <a:gd name="connsiteY2452" fmla="*/ 515713 h 5521570"/>
              <a:gd name="connsiteX2453" fmla="*/ 2660478 w 6359427"/>
              <a:gd name="connsiteY2453" fmla="*/ 517238 h 5521570"/>
              <a:gd name="connsiteX2454" fmla="*/ 2665059 w 6359427"/>
              <a:gd name="connsiteY2454" fmla="*/ 579770 h 5521570"/>
              <a:gd name="connsiteX2455" fmla="*/ 2662005 w 6359427"/>
              <a:gd name="connsiteY2455" fmla="*/ 579770 h 5521570"/>
              <a:gd name="connsiteX2456" fmla="*/ 2663532 w 6359427"/>
              <a:gd name="connsiteY2456" fmla="*/ 585871 h 5521570"/>
              <a:gd name="connsiteX2457" fmla="*/ 2687967 w 6359427"/>
              <a:gd name="connsiteY2457" fmla="*/ 585871 h 5521570"/>
              <a:gd name="connsiteX2458" fmla="*/ 2689494 w 6359427"/>
              <a:gd name="connsiteY2458" fmla="*/ 585871 h 5521570"/>
              <a:gd name="connsiteX2459" fmla="*/ 2684912 w 6359427"/>
              <a:gd name="connsiteY2459" fmla="*/ 582821 h 5521570"/>
              <a:gd name="connsiteX2460" fmla="*/ 2713928 w 6359427"/>
              <a:gd name="connsiteY2460" fmla="*/ 501986 h 5521570"/>
              <a:gd name="connsiteX2461" fmla="*/ 2762798 w 6359427"/>
              <a:gd name="connsiteY2461" fmla="*/ 474532 h 5521570"/>
              <a:gd name="connsiteX2462" fmla="*/ 2778069 w 6359427"/>
              <a:gd name="connsiteY2462" fmla="*/ 462331 h 5521570"/>
              <a:gd name="connsiteX2463" fmla="*/ 2782651 w 6359427"/>
              <a:gd name="connsiteY2463" fmla="*/ 454705 h 5521570"/>
              <a:gd name="connsiteX2464" fmla="*/ 2788760 w 6359427"/>
              <a:gd name="connsiteY2464" fmla="*/ 456230 h 5521570"/>
              <a:gd name="connsiteX2465" fmla="*/ 2788760 w 6359427"/>
              <a:gd name="connsiteY2465" fmla="*/ 454705 h 5521570"/>
              <a:gd name="connsiteX2466" fmla="*/ 2791814 w 6359427"/>
              <a:gd name="connsiteY2466" fmla="*/ 454705 h 5521570"/>
              <a:gd name="connsiteX2467" fmla="*/ 2793342 w 6359427"/>
              <a:gd name="connsiteY2467" fmla="*/ 440978 h 5521570"/>
              <a:gd name="connsiteX2468" fmla="*/ 2800977 w 6359427"/>
              <a:gd name="connsiteY2468" fmla="*/ 437928 h 5521570"/>
              <a:gd name="connsiteX2469" fmla="*/ 2800977 w 6359427"/>
              <a:gd name="connsiteY2469" fmla="*/ 430302 h 5521570"/>
              <a:gd name="connsiteX2470" fmla="*/ 2817776 w 6359427"/>
              <a:gd name="connsiteY2470" fmla="*/ 430302 h 5521570"/>
              <a:gd name="connsiteX2471" fmla="*/ 2820830 w 6359427"/>
              <a:gd name="connsiteY2471" fmla="*/ 430302 h 5521570"/>
              <a:gd name="connsiteX2472" fmla="*/ 2833047 w 6359427"/>
              <a:gd name="connsiteY2472" fmla="*/ 405899 h 5521570"/>
              <a:gd name="connsiteX2473" fmla="*/ 2877335 w 6359427"/>
              <a:gd name="connsiteY2473" fmla="*/ 389122 h 5521570"/>
              <a:gd name="connsiteX2474" fmla="*/ 2903297 w 6359427"/>
              <a:gd name="connsiteY2474" fmla="*/ 381496 h 5521570"/>
              <a:gd name="connsiteX2475" fmla="*/ 2909405 w 6359427"/>
              <a:gd name="connsiteY2475" fmla="*/ 379971 h 5521570"/>
              <a:gd name="connsiteX2476" fmla="*/ 2972020 w 6359427"/>
              <a:gd name="connsiteY2476" fmla="*/ 343367 h 5521570"/>
              <a:gd name="connsiteX2477" fmla="*/ 3010198 w 6359427"/>
              <a:gd name="connsiteY2477" fmla="*/ 318964 h 5521570"/>
              <a:gd name="connsiteX2478" fmla="*/ 3060595 w 6359427"/>
              <a:gd name="connsiteY2478" fmla="*/ 280834 h 5521570"/>
              <a:gd name="connsiteX2479" fmla="*/ 3110992 w 6359427"/>
              <a:gd name="connsiteY2479" fmla="*/ 250331 h 5521570"/>
              <a:gd name="connsiteX2480" fmla="*/ 3143062 w 6359427"/>
              <a:gd name="connsiteY2480" fmla="*/ 232028 h 5521570"/>
              <a:gd name="connsiteX2481" fmla="*/ 3147644 w 6359427"/>
              <a:gd name="connsiteY2481" fmla="*/ 216776 h 5521570"/>
              <a:gd name="connsiteX2482" fmla="*/ 3143062 w 6359427"/>
              <a:gd name="connsiteY2482" fmla="*/ 181697 h 5521570"/>
              <a:gd name="connsiteX2483" fmla="*/ 3136953 w 6359427"/>
              <a:gd name="connsiteY2483" fmla="*/ 175596 h 5521570"/>
              <a:gd name="connsiteX2484" fmla="*/ 3110992 w 6359427"/>
              <a:gd name="connsiteY2484" fmla="*/ 126790 h 5521570"/>
              <a:gd name="connsiteX2485" fmla="*/ 3078921 w 6359427"/>
              <a:gd name="connsiteY2485" fmla="*/ 67308 h 5521570"/>
              <a:gd name="connsiteX2486" fmla="*/ 3045324 w 6359427"/>
              <a:gd name="connsiteY2486" fmla="*/ 67308 h 5521570"/>
              <a:gd name="connsiteX2487" fmla="*/ 3010198 w 6359427"/>
              <a:gd name="connsiteY2487" fmla="*/ 76460 h 5521570"/>
              <a:gd name="connsiteX2488" fmla="*/ 2997982 w 6359427"/>
              <a:gd name="connsiteY2488" fmla="*/ 67308 h 5521570"/>
              <a:gd name="connsiteX2489" fmla="*/ 2962857 w 6359427"/>
              <a:gd name="connsiteY2489" fmla="*/ 65783 h 5521570"/>
              <a:gd name="connsiteX2490" fmla="*/ 3017834 w 6359427"/>
              <a:gd name="connsiteY2490" fmla="*/ 56632 h 5521570"/>
              <a:gd name="connsiteX2491" fmla="*/ 3110992 w 6359427"/>
              <a:gd name="connsiteY2491" fmla="*/ 13927 h 5521570"/>
              <a:gd name="connsiteX2492" fmla="*/ 3110992 w 6359427"/>
              <a:gd name="connsiteY2492" fmla="*/ 26128 h 5521570"/>
              <a:gd name="connsiteX2493" fmla="*/ 3124736 w 6359427"/>
              <a:gd name="connsiteY2493" fmla="*/ 20027 h 5521570"/>
              <a:gd name="connsiteX2494" fmla="*/ 3136953 w 6359427"/>
              <a:gd name="connsiteY2494" fmla="*/ 82560 h 5521570"/>
              <a:gd name="connsiteX2495" fmla="*/ 3155279 w 6359427"/>
              <a:gd name="connsiteY2495" fmla="*/ 131366 h 5521570"/>
              <a:gd name="connsiteX2496" fmla="*/ 3187349 w 6359427"/>
              <a:gd name="connsiteY2496" fmla="*/ 145093 h 5521570"/>
              <a:gd name="connsiteX2497" fmla="*/ 3185823 w 6359427"/>
              <a:gd name="connsiteY2497" fmla="*/ 100862 h 5521570"/>
              <a:gd name="connsiteX2498" fmla="*/ 3178187 w 6359427"/>
              <a:gd name="connsiteY2498" fmla="*/ 16977 h 5521570"/>
              <a:gd name="connsiteX2499" fmla="*/ 3210257 w 6359427"/>
              <a:gd name="connsiteY2499" fmla="*/ 53582 h 5521570"/>
              <a:gd name="connsiteX2500" fmla="*/ 3231638 w 6359427"/>
              <a:gd name="connsiteY2500" fmla="*/ 52057 h 5521570"/>
              <a:gd name="connsiteX2501" fmla="*/ 3199567 w 6359427"/>
              <a:gd name="connsiteY2501" fmla="*/ 200 h 5521570"/>
              <a:gd name="connsiteX2502" fmla="*/ 51034 w 6359427"/>
              <a:gd name="connsiteY2502" fmla="*/ 0 h 5521570"/>
              <a:gd name="connsiteX2503" fmla="*/ 62834 w 6359427"/>
              <a:gd name="connsiteY2503" fmla="*/ 10576 h 5521570"/>
              <a:gd name="connsiteX2504" fmla="*/ 53984 w 6359427"/>
              <a:gd name="connsiteY2504" fmla="*/ 16620 h 5521570"/>
              <a:gd name="connsiteX2505" fmla="*/ 43657 w 6359427"/>
              <a:gd name="connsiteY2505" fmla="*/ 7555 h 5521570"/>
              <a:gd name="connsiteX2506" fmla="*/ 51034 w 6359427"/>
              <a:gd name="connsiteY2506" fmla="*/ 0 h 552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</a:cxnLst>
            <a:rect l="l" t="t" r="r" b="b"/>
            <a:pathLst>
              <a:path w="6359427" h="5521570">
                <a:moveTo>
                  <a:pt x="6306034" y="5504950"/>
                </a:moveTo>
                <a:cubicBezTo>
                  <a:pt x="6313901" y="5504950"/>
                  <a:pt x="6315475" y="5509483"/>
                  <a:pt x="6317048" y="5514015"/>
                </a:cubicBezTo>
                <a:cubicBezTo>
                  <a:pt x="6317048" y="5521570"/>
                  <a:pt x="6312328" y="5521570"/>
                  <a:pt x="6309181" y="5521570"/>
                </a:cubicBezTo>
                <a:cubicBezTo>
                  <a:pt x="6301314" y="5521570"/>
                  <a:pt x="6296593" y="5518549"/>
                  <a:pt x="6296593" y="5510994"/>
                </a:cubicBezTo>
                <a:cubicBezTo>
                  <a:pt x="6296593" y="5504950"/>
                  <a:pt x="6301314" y="5504950"/>
                  <a:pt x="6306034" y="5504950"/>
                </a:cubicBezTo>
                <a:close/>
                <a:moveTo>
                  <a:pt x="3306829" y="5428242"/>
                </a:moveTo>
                <a:cubicBezTo>
                  <a:pt x="3309751" y="5429806"/>
                  <a:pt x="3312673" y="5431368"/>
                  <a:pt x="3312673" y="5434493"/>
                </a:cubicBezTo>
                <a:cubicBezTo>
                  <a:pt x="3312673" y="5436056"/>
                  <a:pt x="3311212" y="5439181"/>
                  <a:pt x="3309751" y="5442306"/>
                </a:cubicBezTo>
                <a:cubicBezTo>
                  <a:pt x="3305368" y="5437618"/>
                  <a:pt x="3303907" y="5434493"/>
                  <a:pt x="3302445" y="5432930"/>
                </a:cubicBezTo>
                <a:cubicBezTo>
                  <a:pt x="3303907" y="5431368"/>
                  <a:pt x="3305368" y="5428242"/>
                  <a:pt x="3306829" y="5428242"/>
                </a:cubicBezTo>
                <a:close/>
                <a:moveTo>
                  <a:pt x="2416262" y="5391364"/>
                </a:moveTo>
                <a:cubicBezTo>
                  <a:pt x="2422228" y="5392889"/>
                  <a:pt x="2426702" y="5398986"/>
                  <a:pt x="2423719" y="5402035"/>
                </a:cubicBezTo>
                <a:cubicBezTo>
                  <a:pt x="2416262" y="5409656"/>
                  <a:pt x="2408804" y="5421851"/>
                  <a:pt x="2390905" y="5414229"/>
                </a:cubicBezTo>
                <a:cubicBezTo>
                  <a:pt x="2411787" y="5418802"/>
                  <a:pt x="2393888" y="5382218"/>
                  <a:pt x="2416262" y="5391364"/>
                </a:cubicBezTo>
                <a:close/>
                <a:moveTo>
                  <a:pt x="3340187" y="5350999"/>
                </a:moveTo>
                <a:cubicBezTo>
                  <a:pt x="3341492" y="5350805"/>
                  <a:pt x="3342610" y="5351582"/>
                  <a:pt x="3341864" y="5355463"/>
                </a:cubicBezTo>
                <a:cubicBezTo>
                  <a:pt x="3340373" y="5360120"/>
                  <a:pt x="3335899" y="5363224"/>
                  <a:pt x="3332916" y="5369434"/>
                </a:cubicBezTo>
                <a:cubicBezTo>
                  <a:pt x="3329932" y="5364777"/>
                  <a:pt x="3326949" y="5363224"/>
                  <a:pt x="3326949" y="5360120"/>
                </a:cubicBezTo>
                <a:cubicBezTo>
                  <a:pt x="3325457" y="5353910"/>
                  <a:pt x="3331424" y="5352357"/>
                  <a:pt x="3337390" y="5352357"/>
                </a:cubicBezTo>
                <a:cubicBezTo>
                  <a:pt x="3337390" y="5352357"/>
                  <a:pt x="3338881" y="5351193"/>
                  <a:pt x="3340187" y="5350999"/>
                </a:cubicBezTo>
                <a:close/>
                <a:moveTo>
                  <a:pt x="5993599" y="5331815"/>
                </a:moveTo>
                <a:cubicBezTo>
                  <a:pt x="6007229" y="5327245"/>
                  <a:pt x="6014802" y="5336384"/>
                  <a:pt x="6023889" y="5340955"/>
                </a:cubicBezTo>
                <a:cubicBezTo>
                  <a:pt x="6042063" y="5350094"/>
                  <a:pt x="6061751" y="5356187"/>
                  <a:pt x="6075382" y="5371419"/>
                </a:cubicBezTo>
                <a:cubicBezTo>
                  <a:pt x="6082953" y="5375990"/>
                  <a:pt x="6090526" y="5382083"/>
                  <a:pt x="6092041" y="5394269"/>
                </a:cubicBezTo>
                <a:cubicBezTo>
                  <a:pt x="6076896" y="5398838"/>
                  <a:pt x="6066294" y="5392745"/>
                  <a:pt x="6055693" y="5385129"/>
                </a:cubicBezTo>
                <a:cubicBezTo>
                  <a:pt x="6040548" y="5380559"/>
                  <a:pt x="6028432" y="5371419"/>
                  <a:pt x="6017831" y="5359234"/>
                </a:cubicBezTo>
                <a:cubicBezTo>
                  <a:pt x="6007229" y="5353141"/>
                  <a:pt x="5998143" y="5345524"/>
                  <a:pt x="5993599" y="5331815"/>
                </a:cubicBezTo>
                <a:close/>
                <a:moveTo>
                  <a:pt x="2287884" y="5327245"/>
                </a:moveTo>
                <a:cubicBezTo>
                  <a:pt x="2287884" y="5328771"/>
                  <a:pt x="2287884" y="5330297"/>
                  <a:pt x="2287884" y="5333348"/>
                </a:cubicBezTo>
                <a:cubicBezTo>
                  <a:pt x="2287884" y="5334874"/>
                  <a:pt x="2287884" y="5336400"/>
                  <a:pt x="2289411" y="5337927"/>
                </a:cubicBezTo>
                <a:cubicBezTo>
                  <a:pt x="2286356" y="5347082"/>
                  <a:pt x="2292465" y="5362341"/>
                  <a:pt x="2277194" y="5362341"/>
                </a:cubicBezTo>
                <a:cubicBezTo>
                  <a:pt x="2263451" y="5362341"/>
                  <a:pt x="2245126" y="5374548"/>
                  <a:pt x="2237490" y="5351660"/>
                </a:cubicBezTo>
                <a:cubicBezTo>
                  <a:pt x="2246653" y="5330297"/>
                  <a:pt x="2266505" y="5327245"/>
                  <a:pt x="2287884" y="5327245"/>
                </a:cubicBezTo>
                <a:close/>
                <a:moveTo>
                  <a:pt x="3387570" y="5296257"/>
                </a:moveTo>
                <a:cubicBezTo>
                  <a:pt x="3405895" y="5290169"/>
                  <a:pt x="3396732" y="5322131"/>
                  <a:pt x="3408948" y="5332785"/>
                </a:cubicBezTo>
                <a:cubicBezTo>
                  <a:pt x="3413530" y="5337351"/>
                  <a:pt x="3415057" y="5346482"/>
                  <a:pt x="3419638" y="5352571"/>
                </a:cubicBezTo>
                <a:cubicBezTo>
                  <a:pt x="3416584" y="5352571"/>
                  <a:pt x="3415057" y="5352571"/>
                  <a:pt x="3412003" y="5352571"/>
                </a:cubicBezTo>
                <a:cubicBezTo>
                  <a:pt x="3405895" y="5364746"/>
                  <a:pt x="3405895" y="5372356"/>
                  <a:pt x="3424219" y="5366268"/>
                </a:cubicBezTo>
                <a:cubicBezTo>
                  <a:pt x="3450179" y="5357136"/>
                  <a:pt x="3465449" y="5373878"/>
                  <a:pt x="3477665" y="5392141"/>
                </a:cubicBezTo>
                <a:cubicBezTo>
                  <a:pt x="3492936" y="5418016"/>
                  <a:pt x="3480720" y="5433235"/>
                  <a:pt x="3447125" y="5442367"/>
                </a:cubicBezTo>
                <a:cubicBezTo>
                  <a:pt x="3445598" y="5442367"/>
                  <a:pt x="3445598" y="5445410"/>
                  <a:pt x="3444070" y="5446932"/>
                </a:cubicBezTo>
                <a:cubicBezTo>
                  <a:pt x="3442544" y="5446932"/>
                  <a:pt x="3441017" y="5448455"/>
                  <a:pt x="3439490" y="5448455"/>
                </a:cubicBezTo>
                <a:cubicBezTo>
                  <a:pt x="3442544" y="5454543"/>
                  <a:pt x="3442544" y="5460630"/>
                  <a:pt x="3450179" y="5463674"/>
                </a:cubicBezTo>
                <a:cubicBezTo>
                  <a:pt x="3453233" y="5466719"/>
                  <a:pt x="3459341" y="5469763"/>
                  <a:pt x="3456287" y="5475850"/>
                </a:cubicBezTo>
                <a:cubicBezTo>
                  <a:pt x="3456287" y="5478894"/>
                  <a:pt x="3456287" y="5480416"/>
                  <a:pt x="3456287" y="5481938"/>
                </a:cubicBezTo>
                <a:cubicBezTo>
                  <a:pt x="3454760" y="5481938"/>
                  <a:pt x="3451706" y="5481938"/>
                  <a:pt x="3450179" y="5481938"/>
                </a:cubicBezTo>
                <a:cubicBezTo>
                  <a:pt x="3437963" y="5478894"/>
                  <a:pt x="3424219" y="5468241"/>
                  <a:pt x="3416584" y="5489548"/>
                </a:cubicBezTo>
                <a:cubicBezTo>
                  <a:pt x="3415057" y="5495636"/>
                  <a:pt x="3408948" y="5495636"/>
                  <a:pt x="3402841" y="5495636"/>
                </a:cubicBezTo>
                <a:cubicBezTo>
                  <a:pt x="3404368" y="5501724"/>
                  <a:pt x="3410475" y="5506290"/>
                  <a:pt x="3405895" y="5513900"/>
                </a:cubicBezTo>
                <a:cubicBezTo>
                  <a:pt x="3376881" y="5503246"/>
                  <a:pt x="3347867" y="5512377"/>
                  <a:pt x="3317325" y="5513900"/>
                </a:cubicBezTo>
                <a:cubicBezTo>
                  <a:pt x="3299001" y="5513900"/>
                  <a:pt x="3279150" y="5513900"/>
                  <a:pt x="3273041" y="5488026"/>
                </a:cubicBezTo>
                <a:cubicBezTo>
                  <a:pt x="3291366" y="5459108"/>
                  <a:pt x="3318853" y="5469763"/>
                  <a:pt x="3343286" y="5472806"/>
                </a:cubicBezTo>
                <a:cubicBezTo>
                  <a:pt x="3370772" y="5477372"/>
                  <a:pt x="3395205" y="5478894"/>
                  <a:pt x="3413530" y="5451499"/>
                </a:cubicBezTo>
                <a:cubicBezTo>
                  <a:pt x="3410475" y="5448455"/>
                  <a:pt x="3407422" y="5443889"/>
                  <a:pt x="3405895" y="5439323"/>
                </a:cubicBezTo>
                <a:cubicBezTo>
                  <a:pt x="3389097" y="5440845"/>
                  <a:pt x="3373827" y="5437801"/>
                  <a:pt x="3361610" y="5427147"/>
                </a:cubicBezTo>
                <a:cubicBezTo>
                  <a:pt x="3361610" y="5434757"/>
                  <a:pt x="3357029" y="5439323"/>
                  <a:pt x="3349394" y="5439323"/>
                </a:cubicBezTo>
                <a:cubicBezTo>
                  <a:pt x="3324961" y="5439323"/>
                  <a:pt x="3324961" y="5422581"/>
                  <a:pt x="3334123" y="5410405"/>
                </a:cubicBezTo>
                <a:cubicBezTo>
                  <a:pt x="3349394" y="5390620"/>
                  <a:pt x="3353975" y="5361702"/>
                  <a:pt x="3384515" y="5354092"/>
                </a:cubicBezTo>
                <a:cubicBezTo>
                  <a:pt x="3386043" y="5354092"/>
                  <a:pt x="3386043" y="5344960"/>
                  <a:pt x="3387570" y="5340394"/>
                </a:cubicBezTo>
                <a:cubicBezTo>
                  <a:pt x="3390624" y="5323653"/>
                  <a:pt x="3369246" y="5300823"/>
                  <a:pt x="3387570" y="5296257"/>
                </a:cubicBezTo>
                <a:close/>
                <a:moveTo>
                  <a:pt x="3337272" y="5268436"/>
                </a:moveTo>
                <a:cubicBezTo>
                  <a:pt x="3341902" y="5268436"/>
                  <a:pt x="3344988" y="5274494"/>
                  <a:pt x="3349617" y="5277523"/>
                </a:cubicBezTo>
                <a:cubicBezTo>
                  <a:pt x="3349617" y="5282067"/>
                  <a:pt x="3351160" y="5286609"/>
                  <a:pt x="3355789" y="5289638"/>
                </a:cubicBezTo>
                <a:cubicBezTo>
                  <a:pt x="3372761" y="5310842"/>
                  <a:pt x="3352703" y="5333558"/>
                  <a:pt x="3358875" y="5356276"/>
                </a:cubicBezTo>
                <a:cubicBezTo>
                  <a:pt x="3361960" y="5366877"/>
                  <a:pt x="3349617" y="5353247"/>
                  <a:pt x="3343445" y="5351732"/>
                </a:cubicBezTo>
                <a:cubicBezTo>
                  <a:pt x="3338815" y="5329016"/>
                  <a:pt x="3334187" y="5306298"/>
                  <a:pt x="3331100" y="5282067"/>
                </a:cubicBezTo>
                <a:cubicBezTo>
                  <a:pt x="3329557" y="5277523"/>
                  <a:pt x="3328014" y="5268436"/>
                  <a:pt x="3337272" y="5268436"/>
                </a:cubicBezTo>
                <a:close/>
                <a:moveTo>
                  <a:pt x="6303761" y="5224447"/>
                </a:moveTo>
                <a:cubicBezTo>
                  <a:pt x="6306047" y="5224826"/>
                  <a:pt x="6307952" y="5225962"/>
                  <a:pt x="6309477" y="5228235"/>
                </a:cubicBezTo>
                <a:cubicBezTo>
                  <a:pt x="6301855" y="5241872"/>
                  <a:pt x="6324720" y="5247933"/>
                  <a:pt x="6317098" y="5261569"/>
                </a:cubicBezTo>
                <a:cubicBezTo>
                  <a:pt x="6285087" y="5264600"/>
                  <a:pt x="6297282" y="5240357"/>
                  <a:pt x="6295758" y="5225205"/>
                </a:cubicBezTo>
                <a:cubicBezTo>
                  <a:pt x="6298807" y="5224447"/>
                  <a:pt x="6301474" y="5224069"/>
                  <a:pt x="6303761" y="5224447"/>
                </a:cubicBezTo>
                <a:close/>
                <a:moveTo>
                  <a:pt x="3515948" y="5134357"/>
                </a:moveTo>
                <a:cubicBezTo>
                  <a:pt x="3506924" y="5144426"/>
                  <a:pt x="3500908" y="5138672"/>
                  <a:pt x="3490379" y="5140111"/>
                </a:cubicBezTo>
                <a:cubicBezTo>
                  <a:pt x="3500908" y="5132919"/>
                  <a:pt x="3506924" y="5135796"/>
                  <a:pt x="3515948" y="5134357"/>
                </a:cubicBezTo>
                <a:close/>
                <a:moveTo>
                  <a:pt x="2344811" y="5124411"/>
                </a:moveTo>
                <a:cubicBezTo>
                  <a:pt x="2346898" y="5123838"/>
                  <a:pt x="2348796" y="5124220"/>
                  <a:pt x="2350314" y="5125749"/>
                </a:cubicBezTo>
                <a:cubicBezTo>
                  <a:pt x="2353351" y="5128805"/>
                  <a:pt x="2356387" y="5134918"/>
                  <a:pt x="2354869" y="5136446"/>
                </a:cubicBezTo>
                <a:cubicBezTo>
                  <a:pt x="2336650" y="5174653"/>
                  <a:pt x="2329059" y="5215916"/>
                  <a:pt x="2312360" y="5255651"/>
                </a:cubicBezTo>
                <a:cubicBezTo>
                  <a:pt x="2316914" y="5225086"/>
                  <a:pt x="2307805" y="5194520"/>
                  <a:pt x="2312360" y="5165483"/>
                </a:cubicBezTo>
                <a:cubicBezTo>
                  <a:pt x="2316914" y="5157842"/>
                  <a:pt x="2319951" y="5148672"/>
                  <a:pt x="2319951" y="5139503"/>
                </a:cubicBezTo>
                <a:cubicBezTo>
                  <a:pt x="2326023" y="5136446"/>
                  <a:pt x="2332097" y="5133389"/>
                  <a:pt x="2338168" y="5128805"/>
                </a:cubicBezTo>
                <a:cubicBezTo>
                  <a:pt x="2340446" y="5126513"/>
                  <a:pt x="2342724" y="5124984"/>
                  <a:pt x="2344811" y="5124411"/>
                </a:cubicBezTo>
                <a:close/>
                <a:moveTo>
                  <a:pt x="4834977" y="5088262"/>
                </a:moveTo>
                <a:cubicBezTo>
                  <a:pt x="4843187" y="5089226"/>
                  <a:pt x="4850824" y="5093080"/>
                  <a:pt x="4856934" y="5103101"/>
                </a:cubicBezTo>
                <a:cubicBezTo>
                  <a:pt x="4859989" y="5107726"/>
                  <a:pt x="4863044" y="5112351"/>
                  <a:pt x="4864572" y="5116976"/>
                </a:cubicBezTo>
                <a:cubicBezTo>
                  <a:pt x="4870682" y="5133934"/>
                  <a:pt x="4889012" y="5149351"/>
                  <a:pt x="4872209" y="5167851"/>
                </a:cubicBezTo>
                <a:cubicBezTo>
                  <a:pt x="4853879" y="5187892"/>
                  <a:pt x="4832494" y="5181726"/>
                  <a:pt x="4811109" y="5174017"/>
                </a:cubicBezTo>
                <a:cubicBezTo>
                  <a:pt x="4801944" y="5170935"/>
                  <a:pt x="4791251" y="5169392"/>
                  <a:pt x="4786669" y="5160142"/>
                </a:cubicBezTo>
                <a:cubicBezTo>
                  <a:pt x="4774449" y="5147809"/>
                  <a:pt x="4775977" y="5130851"/>
                  <a:pt x="4772921" y="5116976"/>
                </a:cubicBezTo>
                <a:cubicBezTo>
                  <a:pt x="4771394" y="5101559"/>
                  <a:pt x="4779031" y="5090768"/>
                  <a:pt x="4794307" y="5092309"/>
                </a:cubicBezTo>
                <a:cubicBezTo>
                  <a:pt x="4798889" y="5092309"/>
                  <a:pt x="4803471" y="5092309"/>
                  <a:pt x="4809581" y="5090768"/>
                </a:cubicBezTo>
                <a:cubicBezTo>
                  <a:pt x="4817983" y="5089226"/>
                  <a:pt x="4826766" y="5087299"/>
                  <a:pt x="4834977" y="5088262"/>
                </a:cubicBezTo>
                <a:close/>
                <a:moveTo>
                  <a:pt x="4156233" y="5080502"/>
                </a:moveTo>
                <a:cubicBezTo>
                  <a:pt x="4165405" y="5091241"/>
                  <a:pt x="4156233" y="5100446"/>
                  <a:pt x="4159291" y="5109651"/>
                </a:cubicBezTo>
                <a:cubicBezTo>
                  <a:pt x="4133304" y="5106583"/>
                  <a:pt x="4119547" y="5132663"/>
                  <a:pt x="4095089" y="5134197"/>
                </a:cubicBezTo>
                <a:cubicBezTo>
                  <a:pt x="4108846" y="5108117"/>
                  <a:pt x="4144005" y="5108117"/>
                  <a:pt x="4156233" y="5080502"/>
                </a:cubicBezTo>
                <a:close/>
                <a:moveTo>
                  <a:pt x="2101509" y="5047262"/>
                </a:moveTo>
                <a:cubicBezTo>
                  <a:pt x="2103020" y="5048700"/>
                  <a:pt x="2104531" y="5050139"/>
                  <a:pt x="2103020" y="5051577"/>
                </a:cubicBezTo>
                <a:cubicBezTo>
                  <a:pt x="2101509" y="5058769"/>
                  <a:pt x="2095465" y="5058769"/>
                  <a:pt x="2087911" y="5057330"/>
                </a:cubicBezTo>
                <a:cubicBezTo>
                  <a:pt x="2092444" y="5053015"/>
                  <a:pt x="2096976" y="5050139"/>
                  <a:pt x="2101509" y="5047262"/>
                </a:cubicBezTo>
                <a:close/>
                <a:moveTo>
                  <a:pt x="1850260" y="5025529"/>
                </a:moveTo>
                <a:cubicBezTo>
                  <a:pt x="1854948" y="5027063"/>
                  <a:pt x="1856510" y="5030131"/>
                  <a:pt x="1856510" y="5034734"/>
                </a:cubicBezTo>
                <a:cubicBezTo>
                  <a:pt x="1854948" y="5039336"/>
                  <a:pt x="1851822" y="5040870"/>
                  <a:pt x="1847135" y="5039336"/>
                </a:cubicBezTo>
                <a:cubicBezTo>
                  <a:pt x="1845572" y="5039336"/>
                  <a:pt x="1842447" y="5034734"/>
                  <a:pt x="1842447" y="5033199"/>
                </a:cubicBezTo>
                <a:cubicBezTo>
                  <a:pt x="1842447" y="5030131"/>
                  <a:pt x="1845572" y="5025529"/>
                  <a:pt x="1850260" y="5025529"/>
                </a:cubicBezTo>
                <a:close/>
                <a:moveTo>
                  <a:pt x="1592686" y="4995091"/>
                </a:moveTo>
                <a:cubicBezTo>
                  <a:pt x="1603376" y="4996616"/>
                  <a:pt x="1597267" y="5008810"/>
                  <a:pt x="1598795" y="5016432"/>
                </a:cubicBezTo>
                <a:cubicBezTo>
                  <a:pt x="1597267" y="5028626"/>
                  <a:pt x="1603376" y="5042345"/>
                  <a:pt x="1592686" y="5053015"/>
                </a:cubicBezTo>
                <a:cubicBezTo>
                  <a:pt x="1591159" y="5069783"/>
                  <a:pt x="1580470" y="5072831"/>
                  <a:pt x="1566727" y="5071307"/>
                </a:cubicBezTo>
                <a:cubicBezTo>
                  <a:pt x="1548401" y="5065210"/>
                  <a:pt x="1560618" y="5051491"/>
                  <a:pt x="1560618" y="5040821"/>
                </a:cubicBezTo>
                <a:cubicBezTo>
                  <a:pt x="1562145" y="5040821"/>
                  <a:pt x="1565199" y="5040821"/>
                  <a:pt x="1566727" y="5040821"/>
                </a:cubicBezTo>
                <a:cubicBezTo>
                  <a:pt x="1575889" y="5033199"/>
                  <a:pt x="1575889" y="5021004"/>
                  <a:pt x="1580470" y="5010335"/>
                </a:cubicBezTo>
                <a:cubicBezTo>
                  <a:pt x="1583525" y="5004237"/>
                  <a:pt x="1583525" y="4993567"/>
                  <a:pt x="1592686" y="4995091"/>
                </a:cubicBezTo>
                <a:close/>
                <a:moveTo>
                  <a:pt x="1372295" y="4986136"/>
                </a:moveTo>
                <a:cubicBezTo>
                  <a:pt x="1378368" y="4993727"/>
                  <a:pt x="1378368" y="5001318"/>
                  <a:pt x="1372295" y="5008909"/>
                </a:cubicBezTo>
                <a:cubicBezTo>
                  <a:pt x="1363186" y="5008909"/>
                  <a:pt x="1355594" y="5005873"/>
                  <a:pt x="1354076" y="4996764"/>
                </a:cubicBezTo>
                <a:cubicBezTo>
                  <a:pt x="1354076" y="4984618"/>
                  <a:pt x="1364703" y="4986136"/>
                  <a:pt x="1372295" y="4986136"/>
                </a:cubicBezTo>
                <a:close/>
                <a:moveTo>
                  <a:pt x="4772779" y="4934507"/>
                </a:moveTo>
                <a:cubicBezTo>
                  <a:pt x="4774301" y="4933738"/>
                  <a:pt x="4776964" y="4934507"/>
                  <a:pt x="4780769" y="4936813"/>
                </a:cubicBezTo>
                <a:cubicBezTo>
                  <a:pt x="4785335" y="4944500"/>
                  <a:pt x="4785335" y="4953725"/>
                  <a:pt x="4786857" y="4962949"/>
                </a:cubicBezTo>
                <a:cubicBezTo>
                  <a:pt x="4791423" y="4993697"/>
                  <a:pt x="4802077" y="5024445"/>
                  <a:pt x="4783813" y="5053655"/>
                </a:cubicBezTo>
                <a:cubicBezTo>
                  <a:pt x="4771637" y="5038281"/>
                  <a:pt x="4780769" y="5019833"/>
                  <a:pt x="4776203" y="5002921"/>
                </a:cubicBezTo>
                <a:cubicBezTo>
                  <a:pt x="4771637" y="4982935"/>
                  <a:pt x="4771637" y="4962949"/>
                  <a:pt x="4771637" y="4941425"/>
                </a:cubicBezTo>
                <a:cubicBezTo>
                  <a:pt x="4770876" y="4937582"/>
                  <a:pt x="4771257" y="4935276"/>
                  <a:pt x="4772779" y="4934507"/>
                </a:cubicBezTo>
                <a:close/>
                <a:moveTo>
                  <a:pt x="4795400" y="4924530"/>
                </a:moveTo>
                <a:cubicBezTo>
                  <a:pt x="4811025" y="4939872"/>
                  <a:pt x="4809463" y="4959816"/>
                  <a:pt x="4809463" y="4978225"/>
                </a:cubicBezTo>
                <a:cubicBezTo>
                  <a:pt x="4800087" y="4975157"/>
                  <a:pt x="4795400" y="4969020"/>
                  <a:pt x="4795400" y="4959816"/>
                </a:cubicBezTo>
                <a:cubicBezTo>
                  <a:pt x="4787587" y="4949077"/>
                  <a:pt x="4782899" y="4936803"/>
                  <a:pt x="4795400" y="4924530"/>
                </a:cubicBezTo>
                <a:close/>
                <a:moveTo>
                  <a:pt x="4777482" y="4867000"/>
                </a:moveTo>
                <a:cubicBezTo>
                  <a:pt x="4803355" y="4885244"/>
                  <a:pt x="4779004" y="4903488"/>
                  <a:pt x="4777482" y="4923252"/>
                </a:cubicBezTo>
                <a:cubicBezTo>
                  <a:pt x="4775960" y="4903488"/>
                  <a:pt x="4771394" y="4885244"/>
                  <a:pt x="4777482" y="4867000"/>
                </a:cubicBezTo>
                <a:close/>
                <a:moveTo>
                  <a:pt x="4760674" y="4818419"/>
                </a:moveTo>
                <a:cubicBezTo>
                  <a:pt x="4770115" y="4844228"/>
                  <a:pt x="4763821" y="4867001"/>
                  <a:pt x="4765395" y="4891291"/>
                </a:cubicBezTo>
                <a:cubicBezTo>
                  <a:pt x="4749659" y="4877628"/>
                  <a:pt x="4766968" y="4856373"/>
                  <a:pt x="4752807" y="4842710"/>
                </a:cubicBezTo>
                <a:cubicBezTo>
                  <a:pt x="4751233" y="4835119"/>
                  <a:pt x="4749659" y="4826010"/>
                  <a:pt x="4760674" y="4818419"/>
                </a:cubicBezTo>
                <a:close/>
                <a:moveTo>
                  <a:pt x="5368433" y="4774951"/>
                </a:moveTo>
                <a:cubicBezTo>
                  <a:pt x="5385053" y="4774951"/>
                  <a:pt x="5394118" y="4779745"/>
                  <a:pt x="5400162" y="4790932"/>
                </a:cubicBezTo>
                <a:cubicBezTo>
                  <a:pt x="5401673" y="4794128"/>
                  <a:pt x="5398651" y="4800520"/>
                  <a:pt x="5394118" y="4798922"/>
                </a:cubicBezTo>
                <a:cubicBezTo>
                  <a:pt x="5380520" y="4798922"/>
                  <a:pt x="5374477" y="4789334"/>
                  <a:pt x="5368433" y="4774951"/>
                </a:cubicBezTo>
                <a:close/>
                <a:moveTo>
                  <a:pt x="4789803" y="4755774"/>
                </a:moveTo>
                <a:cubicBezTo>
                  <a:pt x="4799008" y="4772551"/>
                  <a:pt x="4809747" y="4789328"/>
                  <a:pt x="4783667" y="4803055"/>
                </a:cubicBezTo>
                <a:cubicBezTo>
                  <a:pt x="4769859" y="4812205"/>
                  <a:pt x="4794406" y="4832033"/>
                  <a:pt x="4777530" y="4842709"/>
                </a:cubicBezTo>
                <a:cubicBezTo>
                  <a:pt x="4763723" y="4810680"/>
                  <a:pt x="4782133" y="4783227"/>
                  <a:pt x="4789803" y="4755774"/>
                </a:cubicBezTo>
                <a:close/>
                <a:moveTo>
                  <a:pt x="5236493" y="4681432"/>
                </a:moveTo>
                <a:cubicBezTo>
                  <a:pt x="5241059" y="4681624"/>
                  <a:pt x="5246005" y="4683158"/>
                  <a:pt x="5250572" y="4683925"/>
                </a:cubicBezTo>
                <a:cubicBezTo>
                  <a:pt x="5256659" y="4685459"/>
                  <a:pt x="5261225" y="4690061"/>
                  <a:pt x="5265791" y="4693130"/>
                </a:cubicBezTo>
                <a:cubicBezTo>
                  <a:pt x="5279489" y="4703869"/>
                  <a:pt x="5288621" y="4717676"/>
                  <a:pt x="5303841" y="4725347"/>
                </a:cubicBezTo>
                <a:cubicBezTo>
                  <a:pt x="5308407" y="4728415"/>
                  <a:pt x="5316017" y="4733018"/>
                  <a:pt x="5312972" y="4739154"/>
                </a:cubicBezTo>
                <a:cubicBezTo>
                  <a:pt x="5306885" y="4746825"/>
                  <a:pt x="5297753" y="4737620"/>
                  <a:pt x="5290143" y="4737620"/>
                </a:cubicBezTo>
                <a:cubicBezTo>
                  <a:pt x="5268835" y="4734552"/>
                  <a:pt x="5252094" y="4720744"/>
                  <a:pt x="5235352" y="4706937"/>
                </a:cubicBezTo>
                <a:cubicBezTo>
                  <a:pt x="5229263" y="4702335"/>
                  <a:pt x="5220132" y="4694664"/>
                  <a:pt x="5224698" y="4686993"/>
                </a:cubicBezTo>
                <a:cubicBezTo>
                  <a:pt x="5227741" y="4682391"/>
                  <a:pt x="5231927" y="4681241"/>
                  <a:pt x="5236493" y="4681432"/>
                </a:cubicBezTo>
                <a:close/>
                <a:moveTo>
                  <a:pt x="5062790" y="4676509"/>
                </a:moveTo>
                <a:cubicBezTo>
                  <a:pt x="5070553" y="4687343"/>
                  <a:pt x="5067448" y="4696629"/>
                  <a:pt x="5067448" y="4705914"/>
                </a:cubicBezTo>
                <a:cubicBezTo>
                  <a:pt x="5048819" y="4701272"/>
                  <a:pt x="5053476" y="4690438"/>
                  <a:pt x="5062790" y="4676509"/>
                </a:cubicBezTo>
                <a:close/>
                <a:moveTo>
                  <a:pt x="1395704" y="4597534"/>
                </a:moveTo>
                <a:cubicBezTo>
                  <a:pt x="1399486" y="4596991"/>
                  <a:pt x="1404241" y="4597653"/>
                  <a:pt x="1410329" y="4599919"/>
                </a:cubicBezTo>
                <a:cubicBezTo>
                  <a:pt x="1402719" y="4612006"/>
                  <a:pt x="1389021" y="4615027"/>
                  <a:pt x="1378368" y="4624093"/>
                </a:cubicBezTo>
                <a:cubicBezTo>
                  <a:pt x="1381792" y="4611628"/>
                  <a:pt x="1384360" y="4599163"/>
                  <a:pt x="1395704" y="4597534"/>
                </a:cubicBezTo>
                <a:close/>
                <a:moveTo>
                  <a:pt x="6080155" y="4509450"/>
                </a:moveTo>
                <a:cubicBezTo>
                  <a:pt x="6091761" y="4507926"/>
                  <a:pt x="6095397" y="4512279"/>
                  <a:pt x="6109939" y="4529689"/>
                </a:cubicBezTo>
                <a:cubicBezTo>
                  <a:pt x="6090549" y="4535880"/>
                  <a:pt x="6077125" y="4526594"/>
                  <a:pt x="6065193" y="4512666"/>
                </a:cubicBezTo>
                <a:cubicBezTo>
                  <a:pt x="6071531" y="4511118"/>
                  <a:pt x="6076286" y="4509957"/>
                  <a:pt x="6080155" y="4509450"/>
                </a:cubicBezTo>
                <a:close/>
                <a:moveTo>
                  <a:pt x="1416721" y="4493690"/>
                </a:moveTo>
                <a:cubicBezTo>
                  <a:pt x="1409051" y="4508442"/>
                  <a:pt x="1393708" y="4512868"/>
                  <a:pt x="1378368" y="4512868"/>
                </a:cubicBezTo>
                <a:cubicBezTo>
                  <a:pt x="1389106" y="4502542"/>
                  <a:pt x="1399846" y="4493690"/>
                  <a:pt x="1416721" y="4493690"/>
                </a:cubicBezTo>
                <a:close/>
                <a:moveTo>
                  <a:pt x="6199314" y="4457894"/>
                </a:moveTo>
                <a:cubicBezTo>
                  <a:pt x="6200825" y="4457894"/>
                  <a:pt x="6205358" y="4459428"/>
                  <a:pt x="6206869" y="4464030"/>
                </a:cubicBezTo>
                <a:cubicBezTo>
                  <a:pt x="6206869" y="4467098"/>
                  <a:pt x="6208380" y="4473235"/>
                  <a:pt x="6200825" y="4471701"/>
                </a:cubicBezTo>
                <a:cubicBezTo>
                  <a:pt x="6199314" y="4471701"/>
                  <a:pt x="6196293" y="4467098"/>
                  <a:pt x="6193270" y="4464030"/>
                </a:cubicBezTo>
                <a:cubicBezTo>
                  <a:pt x="6191760" y="4460962"/>
                  <a:pt x="6194781" y="4459428"/>
                  <a:pt x="6199314" y="4457894"/>
                </a:cubicBezTo>
                <a:close/>
                <a:moveTo>
                  <a:pt x="805050" y="4432521"/>
                </a:moveTo>
                <a:cubicBezTo>
                  <a:pt x="807891" y="4433996"/>
                  <a:pt x="809311" y="4438422"/>
                  <a:pt x="810732" y="4439897"/>
                </a:cubicBezTo>
                <a:cubicBezTo>
                  <a:pt x="809311" y="4445798"/>
                  <a:pt x="809311" y="4450223"/>
                  <a:pt x="803629" y="4448747"/>
                </a:cubicBezTo>
                <a:cubicBezTo>
                  <a:pt x="799369" y="4448747"/>
                  <a:pt x="797947" y="4444322"/>
                  <a:pt x="799369" y="4439897"/>
                </a:cubicBezTo>
                <a:cubicBezTo>
                  <a:pt x="799369" y="4436946"/>
                  <a:pt x="799369" y="4431046"/>
                  <a:pt x="805050" y="4432521"/>
                </a:cubicBezTo>
                <a:close/>
                <a:moveTo>
                  <a:pt x="6044737" y="4409312"/>
                </a:moveTo>
                <a:cubicBezTo>
                  <a:pt x="6055605" y="4412418"/>
                  <a:pt x="6066472" y="4412418"/>
                  <a:pt x="6064919" y="4420179"/>
                </a:cubicBezTo>
                <a:cubicBezTo>
                  <a:pt x="6063367" y="4431046"/>
                  <a:pt x="6057157" y="4423285"/>
                  <a:pt x="6052500" y="4420179"/>
                </a:cubicBezTo>
                <a:cubicBezTo>
                  <a:pt x="6049395" y="4418627"/>
                  <a:pt x="6049395" y="4415522"/>
                  <a:pt x="6044737" y="4409312"/>
                </a:cubicBezTo>
                <a:close/>
                <a:moveTo>
                  <a:pt x="608266" y="4389136"/>
                </a:moveTo>
                <a:cubicBezTo>
                  <a:pt x="614381" y="4387578"/>
                  <a:pt x="617436" y="4390695"/>
                  <a:pt x="618966" y="4396927"/>
                </a:cubicBezTo>
                <a:cubicBezTo>
                  <a:pt x="615908" y="4409392"/>
                  <a:pt x="605207" y="4414067"/>
                  <a:pt x="596036" y="4418741"/>
                </a:cubicBezTo>
                <a:cubicBezTo>
                  <a:pt x="583808" y="4424973"/>
                  <a:pt x="571579" y="4437438"/>
                  <a:pt x="554765" y="4429648"/>
                </a:cubicBezTo>
                <a:cubicBezTo>
                  <a:pt x="548650" y="4426532"/>
                  <a:pt x="548650" y="4420299"/>
                  <a:pt x="553236" y="4415624"/>
                </a:cubicBezTo>
                <a:cubicBezTo>
                  <a:pt x="568522" y="4401601"/>
                  <a:pt x="586865" y="4390695"/>
                  <a:pt x="608266" y="4389136"/>
                </a:cubicBezTo>
                <a:close/>
                <a:moveTo>
                  <a:pt x="5585771" y="4342832"/>
                </a:moveTo>
                <a:cubicBezTo>
                  <a:pt x="5603989" y="4345901"/>
                  <a:pt x="5622207" y="4345901"/>
                  <a:pt x="5634352" y="4361242"/>
                </a:cubicBezTo>
                <a:cubicBezTo>
                  <a:pt x="5608543" y="4365845"/>
                  <a:pt x="5603989" y="4364310"/>
                  <a:pt x="5585771" y="4342832"/>
                </a:cubicBezTo>
                <a:close/>
                <a:moveTo>
                  <a:pt x="5343837" y="4338780"/>
                </a:moveTo>
                <a:cubicBezTo>
                  <a:pt x="5353008" y="4332605"/>
                  <a:pt x="5359123" y="4360393"/>
                  <a:pt x="5371351" y="4369656"/>
                </a:cubicBezTo>
                <a:cubicBezTo>
                  <a:pt x="5374408" y="4372744"/>
                  <a:pt x="5378994" y="4378919"/>
                  <a:pt x="5382052" y="4383551"/>
                </a:cubicBezTo>
                <a:cubicBezTo>
                  <a:pt x="5386637" y="4391270"/>
                  <a:pt x="5400395" y="4391270"/>
                  <a:pt x="5397338" y="4400532"/>
                </a:cubicBezTo>
                <a:cubicBezTo>
                  <a:pt x="5394281" y="4412882"/>
                  <a:pt x="5382052" y="4414426"/>
                  <a:pt x="5371351" y="4412882"/>
                </a:cubicBezTo>
                <a:cubicBezTo>
                  <a:pt x="5369823" y="4400532"/>
                  <a:pt x="5365237" y="4389726"/>
                  <a:pt x="5351480" y="4382007"/>
                </a:cubicBezTo>
                <a:cubicBezTo>
                  <a:pt x="5348422" y="4368112"/>
                  <a:pt x="5330079" y="4349587"/>
                  <a:pt x="5343837" y="4338780"/>
                </a:cubicBezTo>
                <a:close/>
                <a:moveTo>
                  <a:pt x="5327096" y="4315984"/>
                </a:moveTo>
                <a:cubicBezTo>
                  <a:pt x="5330222" y="4317583"/>
                  <a:pt x="5333346" y="4319181"/>
                  <a:pt x="5336472" y="4322377"/>
                </a:cubicBezTo>
                <a:cubicBezTo>
                  <a:pt x="5336472" y="4323975"/>
                  <a:pt x="5333346" y="4327171"/>
                  <a:pt x="5331784" y="4328769"/>
                </a:cubicBezTo>
                <a:cubicBezTo>
                  <a:pt x="5327096" y="4328769"/>
                  <a:pt x="5323971" y="4325573"/>
                  <a:pt x="5322408" y="4322377"/>
                </a:cubicBezTo>
                <a:cubicBezTo>
                  <a:pt x="5322408" y="4319181"/>
                  <a:pt x="5327096" y="4315984"/>
                  <a:pt x="5327096" y="4315984"/>
                </a:cubicBezTo>
                <a:close/>
                <a:moveTo>
                  <a:pt x="5453362" y="4290886"/>
                </a:moveTo>
                <a:cubicBezTo>
                  <a:pt x="5457381" y="4289202"/>
                  <a:pt x="5464271" y="4290324"/>
                  <a:pt x="5468864" y="4291073"/>
                </a:cubicBezTo>
                <a:cubicBezTo>
                  <a:pt x="5505608" y="4297064"/>
                  <a:pt x="5536227" y="4316533"/>
                  <a:pt x="5565316" y="4338997"/>
                </a:cubicBezTo>
                <a:cubicBezTo>
                  <a:pt x="5531634" y="4336002"/>
                  <a:pt x="5497952" y="4333007"/>
                  <a:pt x="5468864" y="4315036"/>
                </a:cubicBezTo>
                <a:cubicBezTo>
                  <a:pt x="5467332" y="4307547"/>
                  <a:pt x="5462739" y="4304552"/>
                  <a:pt x="5455085" y="4307547"/>
                </a:cubicBezTo>
                <a:cubicBezTo>
                  <a:pt x="5448195" y="4297064"/>
                  <a:pt x="5449343" y="4292571"/>
                  <a:pt x="5453362" y="4290886"/>
                </a:cubicBezTo>
                <a:close/>
                <a:moveTo>
                  <a:pt x="5974382" y="4284023"/>
                </a:moveTo>
                <a:cubicBezTo>
                  <a:pt x="5989964" y="4284023"/>
                  <a:pt x="6002429" y="4290112"/>
                  <a:pt x="6008661" y="4305331"/>
                </a:cubicBezTo>
                <a:cubicBezTo>
                  <a:pt x="6010219" y="4312941"/>
                  <a:pt x="6005545" y="4315985"/>
                  <a:pt x="5999313" y="4314463"/>
                </a:cubicBezTo>
                <a:cubicBezTo>
                  <a:pt x="5983731" y="4312941"/>
                  <a:pt x="5968150" y="4306854"/>
                  <a:pt x="5963476" y="4290112"/>
                </a:cubicBezTo>
                <a:cubicBezTo>
                  <a:pt x="5960359" y="4284023"/>
                  <a:pt x="5968150" y="4284023"/>
                  <a:pt x="5974382" y="4284023"/>
                </a:cubicBezTo>
                <a:close/>
                <a:moveTo>
                  <a:pt x="6050658" y="4268956"/>
                </a:moveTo>
                <a:cubicBezTo>
                  <a:pt x="6061491" y="4267403"/>
                  <a:pt x="6070778" y="4273613"/>
                  <a:pt x="6075420" y="4284480"/>
                </a:cubicBezTo>
                <a:cubicBezTo>
                  <a:pt x="6061491" y="4289137"/>
                  <a:pt x="6053754" y="4284480"/>
                  <a:pt x="6047563" y="4275166"/>
                </a:cubicBezTo>
                <a:cubicBezTo>
                  <a:pt x="6046015" y="4275166"/>
                  <a:pt x="6049110" y="4268956"/>
                  <a:pt x="6050658" y="4268956"/>
                </a:cubicBezTo>
                <a:close/>
                <a:moveTo>
                  <a:pt x="5751319" y="4267655"/>
                </a:moveTo>
                <a:cubicBezTo>
                  <a:pt x="5789547" y="4276837"/>
                  <a:pt x="5824717" y="4290609"/>
                  <a:pt x="5859887" y="4308973"/>
                </a:cubicBezTo>
                <a:cubicBezTo>
                  <a:pt x="5887412" y="4315094"/>
                  <a:pt x="5910349" y="4328866"/>
                  <a:pt x="5930228" y="4347230"/>
                </a:cubicBezTo>
                <a:cubicBezTo>
                  <a:pt x="5934815" y="4350291"/>
                  <a:pt x="5942461" y="4353351"/>
                  <a:pt x="5939402" y="4362533"/>
                </a:cubicBezTo>
                <a:cubicBezTo>
                  <a:pt x="5936344" y="4367123"/>
                  <a:pt x="5930228" y="4365593"/>
                  <a:pt x="5925640" y="4365593"/>
                </a:cubicBezTo>
                <a:cubicBezTo>
                  <a:pt x="5882825" y="4362533"/>
                  <a:pt x="5841538" y="4362533"/>
                  <a:pt x="5801780" y="4347230"/>
                </a:cubicBezTo>
                <a:cubicBezTo>
                  <a:pt x="5774255" y="4339579"/>
                  <a:pt x="5746731" y="4331927"/>
                  <a:pt x="5726852" y="4310503"/>
                </a:cubicBezTo>
                <a:cubicBezTo>
                  <a:pt x="5719206" y="4302852"/>
                  <a:pt x="5708503" y="4292140"/>
                  <a:pt x="5717678" y="4278368"/>
                </a:cubicBezTo>
                <a:cubicBezTo>
                  <a:pt x="5725324" y="4266125"/>
                  <a:pt x="5737556" y="4266125"/>
                  <a:pt x="5751319" y="4267655"/>
                </a:cubicBezTo>
                <a:close/>
                <a:moveTo>
                  <a:pt x="6310657" y="4148762"/>
                </a:moveTo>
                <a:cubicBezTo>
                  <a:pt x="6321671" y="4147228"/>
                  <a:pt x="6327965" y="4148762"/>
                  <a:pt x="6329538" y="4153364"/>
                </a:cubicBezTo>
                <a:cubicBezTo>
                  <a:pt x="6331112" y="4162569"/>
                  <a:pt x="6323245" y="4157967"/>
                  <a:pt x="6320097" y="4156433"/>
                </a:cubicBezTo>
                <a:cubicBezTo>
                  <a:pt x="6316950" y="4154899"/>
                  <a:pt x="6315377" y="4151830"/>
                  <a:pt x="6310657" y="4148762"/>
                </a:cubicBezTo>
                <a:close/>
                <a:moveTo>
                  <a:pt x="5742382" y="4052622"/>
                </a:moveTo>
                <a:cubicBezTo>
                  <a:pt x="5750372" y="4052622"/>
                  <a:pt x="5758363" y="4052622"/>
                  <a:pt x="5758363" y="4063361"/>
                </a:cubicBezTo>
                <a:cubicBezTo>
                  <a:pt x="5758363" y="4066429"/>
                  <a:pt x="5753569" y="4072566"/>
                  <a:pt x="5750372" y="4074100"/>
                </a:cubicBezTo>
                <a:cubicBezTo>
                  <a:pt x="5740784" y="4075634"/>
                  <a:pt x="5737588" y="4067963"/>
                  <a:pt x="5732794" y="4063361"/>
                </a:cubicBezTo>
                <a:cubicBezTo>
                  <a:pt x="5732794" y="4055690"/>
                  <a:pt x="5737588" y="4052622"/>
                  <a:pt x="5742382" y="4052622"/>
                </a:cubicBezTo>
                <a:close/>
                <a:moveTo>
                  <a:pt x="6277417" y="4020661"/>
                </a:moveTo>
                <a:cubicBezTo>
                  <a:pt x="6291100" y="4022162"/>
                  <a:pt x="6300222" y="4026665"/>
                  <a:pt x="6309344" y="4034169"/>
                </a:cubicBezTo>
                <a:cubicBezTo>
                  <a:pt x="6310864" y="4035669"/>
                  <a:pt x="6312384" y="4035669"/>
                  <a:pt x="6313904" y="4037170"/>
                </a:cubicBezTo>
                <a:cubicBezTo>
                  <a:pt x="6319986" y="4041673"/>
                  <a:pt x="6330628" y="4038671"/>
                  <a:pt x="6333669" y="4047676"/>
                </a:cubicBezTo>
                <a:cubicBezTo>
                  <a:pt x="6333669" y="4050677"/>
                  <a:pt x="6332148" y="4052178"/>
                  <a:pt x="6330628" y="4053679"/>
                </a:cubicBezTo>
                <a:cubicBezTo>
                  <a:pt x="6319986" y="4055180"/>
                  <a:pt x="6313904" y="4049177"/>
                  <a:pt x="6307823" y="4043173"/>
                </a:cubicBezTo>
                <a:cubicBezTo>
                  <a:pt x="6297181" y="4038671"/>
                  <a:pt x="6285018" y="4035669"/>
                  <a:pt x="6277417" y="4020661"/>
                </a:cubicBezTo>
                <a:close/>
                <a:moveTo>
                  <a:pt x="443072" y="3974885"/>
                </a:moveTo>
                <a:cubicBezTo>
                  <a:pt x="456773" y="3974885"/>
                  <a:pt x="470473" y="3974885"/>
                  <a:pt x="484174" y="3980991"/>
                </a:cubicBezTo>
                <a:cubicBezTo>
                  <a:pt x="503963" y="3987097"/>
                  <a:pt x="511575" y="3996256"/>
                  <a:pt x="491785" y="4011520"/>
                </a:cubicBezTo>
                <a:cubicBezTo>
                  <a:pt x="470473" y="4029839"/>
                  <a:pt x="449161" y="4048157"/>
                  <a:pt x="417194" y="4046630"/>
                </a:cubicBezTo>
                <a:cubicBezTo>
                  <a:pt x="415670" y="4046630"/>
                  <a:pt x="412627" y="4046630"/>
                  <a:pt x="411104" y="4045104"/>
                </a:cubicBezTo>
                <a:cubicBezTo>
                  <a:pt x="395881" y="4043577"/>
                  <a:pt x="380658" y="4049683"/>
                  <a:pt x="365436" y="4042051"/>
                </a:cubicBezTo>
                <a:cubicBezTo>
                  <a:pt x="362390" y="4040524"/>
                  <a:pt x="357824" y="4040524"/>
                  <a:pt x="354779" y="4040524"/>
                </a:cubicBezTo>
                <a:cubicBezTo>
                  <a:pt x="333468" y="4037471"/>
                  <a:pt x="313677" y="4043577"/>
                  <a:pt x="292366" y="4046630"/>
                </a:cubicBezTo>
                <a:cubicBezTo>
                  <a:pt x="286277" y="4055789"/>
                  <a:pt x="278665" y="4061896"/>
                  <a:pt x="269531" y="4066475"/>
                </a:cubicBezTo>
                <a:cubicBezTo>
                  <a:pt x="252786" y="4075634"/>
                  <a:pt x="240608" y="4072581"/>
                  <a:pt x="226907" y="4060369"/>
                </a:cubicBezTo>
                <a:cubicBezTo>
                  <a:pt x="216252" y="4051210"/>
                  <a:pt x="219296" y="4040524"/>
                  <a:pt x="225385" y="4029839"/>
                </a:cubicBezTo>
                <a:cubicBezTo>
                  <a:pt x="232996" y="4016100"/>
                  <a:pt x="246697" y="4011520"/>
                  <a:pt x="261920" y="4016100"/>
                </a:cubicBezTo>
                <a:cubicBezTo>
                  <a:pt x="268009" y="4017626"/>
                  <a:pt x="274098" y="4020679"/>
                  <a:pt x="280187" y="4022206"/>
                </a:cubicBezTo>
                <a:cubicBezTo>
                  <a:pt x="312155" y="4026786"/>
                  <a:pt x="341079" y="4014573"/>
                  <a:pt x="366958" y="3996256"/>
                </a:cubicBezTo>
                <a:cubicBezTo>
                  <a:pt x="389792" y="3977938"/>
                  <a:pt x="415670" y="3973358"/>
                  <a:pt x="443072" y="3974885"/>
                </a:cubicBezTo>
                <a:close/>
                <a:moveTo>
                  <a:pt x="5595998" y="3970801"/>
                </a:moveTo>
                <a:cubicBezTo>
                  <a:pt x="5612225" y="3976874"/>
                  <a:pt x="5615176" y="3982947"/>
                  <a:pt x="5613700" y="3995092"/>
                </a:cubicBezTo>
                <a:cubicBezTo>
                  <a:pt x="5600424" y="3993574"/>
                  <a:pt x="5597474" y="3984465"/>
                  <a:pt x="5595998" y="3970801"/>
                </a:cubicBezTo>
                <a:close/>
                <a:moveTo>
                  <a:pt x="5883536" y="3964664"/>
                </a:moveTo>
                <a:cubicBezTo>
                  <a:pt x="5886557" y="3966198"/>
                  <a:pt x="5889580" y="3969267"/>
                  <a:pt x="5891091" y="3970801"/>
                </a:cubicBezTo>
                <a:cubicBezTo>
                  <a:pt x="5892601" y="3976937"/>
                  <a:pt x="5889580" y="3978471"/>
                  <a:pt x="5886557" y="3978471"/>
                </a:cubicBezTo>
                <a:cubicBezTo>
                  <a:pt x="5883536" y="3978471"/>
                  <a:pt x="5879003" y="3976937"/>
                  <a:pt x="5877492" y="3972335"/>
                </a:cubicBezTo>
                <a:cubicBezTo>
                  <a:pt x="5877492" y="3969267"/>
                  <a:pt x="5875981" y="3963130"/>
                  <a:pt x="5883536" y="3964664"/>
                </a:cubicBezTo>
                <a:close/>
                <a:moveTo>
                  <a:pt x="5993984" y="3924287"/>
                </a:moveTo>
                <a:cubicBezTo>
                  <a:pt x="5996224" y="3924741"/>
                  <a:pt x="5998826" y="3926268"/>
                  <a:pt x="6001909" y="3929322"/>
                </a:cubicBezTo>
                <a:cubicBezTo>
                  <a:pt x="6011159" y="3929322"/>
                  <a:pt x="6020409" y="3929322"/>
                  <a:pt x="6028118" y="3929322"/>
                </a:cubicBezTo>
                <a:cubicBezTo>
                  <a:pt x="6023493" y="3933903"/>
                  <a:pt x="6015784" y="3938485"/>
                  <a:pt x="6014243" y="3944593"/>
                </a:cubicBezTo>
                <a:cubicBezTo>
                  <a:pt x="6009618" y="3972080"/>
                  <a:pt x="6000368" y="3959864"/>
                  <a:pt x="5989576" y="3947647"/>
                </a:cubicBezTo>
                <a:cubicBezTo>
                  <a:pt x="5983409" y="3946120"/>
                  <a:pt x="5975701" y="3944593"/>
                  <a:pt x="5980326" y="3936958"/>
                </a:cubicBezTo>
                <a:cubicBezTo>
                  <a:pt x="5983794" y="3931231"/>
                  <a:pt x="5987264" y="3922927"/>
                  <a:pt x="5993984" y="3924287"/>
                </a:cubicBezTo>
                <a:close/>
                <a:moveTo>
                  <a:pt x="165089" y="3921424"/>
                </a:moveTo>
                <a:cubicBezTo>
                  <a:pt x="175779" y="3921424"/>
                  <a:pt x="187996" y="3919899"/>
                  <a:pt x="197159" y="3927525"/>
                </a:cubicBezTo>
                <a:cubicBezTo>
                  <a:pt x="184942" y="3929050"/>
                  <a:pt x="174252" y="3932101"/>
                  <a:pt x="165089" y="3921424"/>
                </a:cubicBezTo>
                <a:close/>
                <a:moveTo>
                  <a:pt x="6048572" y="3903543"/>
                </a:moveTo>
                <a:cubicBezTo>
                  <a:pt x="6072950" y="3900486"/>
                  <a:pt x="6089711" y="3906601"/>
                  <a:pt x="6101900" y="3923415"/>
                </a:cubicBezTo>
                <a:cubicBezTo>
                  <a:pt x="6120184" y="3926472"/>
                  <a:pt x="6133897" y="3940230"/>
                  <a:pt x="6149133" y="3949402"/>
                </a:cubicBezTo>
                <a:cubicBezTo>
                  <a:pt x="6153704" y="3952459"/>
                  <a:pt x="6159799" y="3958573"/>
                  <a:pt x="6153704" y="3964687"/>
                </a:cubicBezTo>
                <a:cubicBezTo>
                  <a:pt x="6149133" y="3970802"/>
                  <a:pt x="6144562" y="3963159"/>
                  <a:pt x="6138468" y="3960101"/>
                </a:cubicBezTo>
                <a:cubicBezTo>
                  <a:pt x="6132373" y="3955516"/>
                  <a:pt x="6124755" y="3952459"/>
                  <a:pt x="6118660" y="3949402"/>
                </a:cubicBezTo>
                <a:cubicBezTo>
                  <a:pt x="6106471" y="3949402"/>
                  <a:pt x="6098853" y="3940230"/>
                  <a:pt x="6088187" y="3935644"/>
                </a:cubicBezTo>
                <a:cubicBezTo>
                  <a:pt x="6074474" y="3928001"/>
                  <a:pt x="6059238" y="3920358"/>
                  <a:pt x="6048572" y="3903543"/>
                </a:cubicBezTo>
                <a:close/>
                <a:moveTo>
                  <a:pt x="82778" y="3900485"/>
                </a:moveTo>
                <a:cubicBezTo>
                  <a:pt x="91983" y="3900485"/>
                  <a:pt x="101189" y="3905088"/>
                  <a:pt x="101189" y="3915827"/>
                </a:cubicBezTo>
                <a:cubicBezTo>
                  <a:pt x="95052" y="3914292"/>
                  <a:pt x="88916" y="3911224"/>
                  <a:pt x="82778" y="3909690"/>
                </a:cubicBezTo>
                <a:cubicBezTo>
                  <a:pt x="82778" y="3906622"/>
                  <a:pt x="78176" y="3900485"/>
                  <a:pt x="82778" y="3900485"/>
                </a:cubicBezTo>
                <a:close/>
                <a:moveTo>
                  <a:pt x="5737460" y="3886423"/>
                </a:moveTo>
                <a:cubicBezTo>
                  <a:pt x="5742254" y="3886423"/>
                  <a:pt x="5747623" y="3889176"/>
                  <a:pt x="5754527" y="3892323"/>
                </a:cubicBezTo>
                <a:cubicBezTo>
                  <a:pt x="5743788" y="3901764"/>
                  <a:pt x="5734583" y="3898618"/>
                  <a:pt x="5723844" y="3897044"/>
                </a:cubicBezTo>
                <a:cubicBezTo>
                  <a:pt x="5728447" y="3889176"/>
                  <a:pt x="5732666" y="3886423"/>
                  <a:pt x="5737460" y="3886423"/>
                </a:cubicBezTo>
                <a:close/>
                <a:moveTo>
                  <a:pt x="32471" y="3875369"/>
                </a:moveTo>
                <a:cubicBezTo>
                  <a:pt x="37266" y="3877421"/>
                  <a:pt x="41101" y="3881522"/>
                  <a:pt x="44937" y="3887488"/>
                </a:cubicBezTo>
                <a:cubicBezTo>
                  <a:pt x="29594" y="3888979"/>
                  <a:pt x="26526" y="3878539"/>
                  <a:pt x="14253" y="3875555"/>
                </a:cubicBezTo>
                <a:cubicBezTo>
                  <a:pt x="21924" y="3873318"/>
                  <a:pt x="27678" y="3873318"/>
                  <a:pt x="32471" y="3875369"/>
                </a:cubicBezTo>
                <a:close/>
                <a:moveTo>
                  <a:pt x="6226973" y="3738349"/>
                </a:moveTo>
                <a:cubicBezTo>
                  <a:pt x="6243789" y="3739856"/>
                  <a:pt x="6259075" y="3741363"/>
                  <a:pt x="6277418" y="3744376"/>
                </a:cubicBezTo>
                <a:cubicBezTo>
                  <a:pt x="6274360" y="3757937"/>
                  <a:pt x="6271303" y="3773005"/>
                  <a:pt x="6257546" y="3776019"/>
                </a:cubicBezTo>
                <a:cubicBezTo>
                  <a:pt x="6243789" y="3779032"/>
                  <a:pt x="6243789" y="3763964"/>
                  <a:pt x="6237674" y="3756431"/>
                </a:cubicBezTo>
                <a:cubicBezTo>
                  <a:pt x="6223916" y="3741363"/>
                  <a:pt x="6231560" y="3759444"/>
                  <a:pt x="6228503" y="3760951"/>
                </a:cubicBezTo>
                <a:cubicBezTo>
                  <a:pt x="6222388" y="3765471"/>
                  <a:pt x="6219331" y="3757937"/>
                  <a:pt x="6216274" y="3756431"/>
                </a:cubicBezTo>
                <a:cubicBezTo>
                  <a:pt x="6213216" y="3754924"/>
                  <a:pt x="6207102" y="3751910"/>
                  <a:pt x="6213216" y="3747390"/>
                </a:cubicBezTo>
                <a:cubicBezTo>
                  <a:pt x="6217802" y="3744376"/>
                  <a:pt x="6219331" y="3736843"/>
                  <a:pt x="6226973" y="3738349"/>
                </a:cubicBezTo>
                <a:close/>
                <a:moveTo>
                  <a:pt x="295416" y="3697467"/>
                </a:moveTo>
                <a:cubicBezTo>
                  <a:pt x="303119" y="3697850"/>
                  <a:pt x="310823" y="3699768"/>
                  <a:pt x="318526" y="3699768"/>
                </a:cubicBezTo>
                <a:cubicBezTo>
                  <a:pt x="307742" y="3708973"/>
                  <a:pt x="301579" y="3722780"/>
                  <a:pt x="284631" y="3722780"/>
                </a:cubicBezTo>
                <a:cubicBezTo>
                  <a:pt x="270765" y="3722780"/>
                  <a:pt x="258439" y="3721246"/>
                  <a:pt x="272306" y="3704370"/>
                </a:cubicBezTo>
                <a:cubicBezTo>
                  <a:pt x="280010" y="3698234"/>
                  <a:pt x="287712" y="3697084"/>
                  <a:pt x="295416" y="3697467"/>
                </a:cubicBezTo>
                <a:close/>
                <a:moveTo>
                  <a:pt x="6126267" y="3687023"/>
                </a:moveTo>
                <a:cubicBezTo>
                  <a:pt x="6131556" y="3687623"/>
                  <a:pt x="6136089" y="3690020"/>
                  <a:pt x="6140621" y="3695613"/>
                </a:cubicBezTo>
                <a:cubicBezTo>
                  <a:pt x="6128534" y="3703603"/>
                  <a:pt x="6120979" y="3694015"/>
                  <a:pt x="6107381" y="3689220"/>
                </a:cubicBezTo>
                <a:cubicBezTo>
                  <a:pt x="6114935" y="3687623"/>
                  <a:pt x="6120979" y="3686424"/>
                  <a:pt x="6126267" y="3687023"/>
                </a:cubicBezTo>
                <a:close/>
                <a:moveTo>
                  <a:pt x="6237270" y="3679599"/>
                </a:moveTo>
                <a:cubicBezTo>
                  <a:pt x="6244736" y="3679213"/>
                  <a:pt x="6252009" y="3680371"/>
                  <a:pt x="6258901" y="3686543"/>
                </a:cubicBezTo>
                <a:cubicBezTo>
                  <a:pt x="6263494" y="3689629"/>
                  <a:pt x="6266557" y="3691172"/>
                  <a:pt x="6271151" y="3692715"/>
                </a:cubicBezTo>
                <a:cubicBezTo>
                  <a:pt x="6283402" y="3695801"/>
                  <a:pt x="6295653" y="3698887"/>
                  <a:pt x="6309435" y="3700430"/>
                </a:cubicBezTo>
                <a:cubicBezTo>
                  <a:pt x="6320154" y="3701973"/>
                  <a:pt x="6333936" y="3697344"/>
                  <a:pt x="6340062" y="3712773"/>
                </a:cubicBezTo>
                <a:cubicBezTo>
                  <a:pt x="6333936" y="3714316"/>
                  <a:pt x="6327811" y="3717402"/>
                  <a:pt x="6321686" y="3718945"/>
                </a:cubicBezTo>
                <a:cubicBezTo>
                  <a:pt x="6315560" y="3717402"/>
                  <a:pt x="6309435" y="3714316"/>
                  <a:pt x="6303310" y="3711230"/>
                </a:cubicBezTo>
                <a:cubicBezTo>
                  <a:pt x="6275745" y="3705059"/>
                  <a:pt x="6245118" y="3718945"/>
                  <a:pt x="6219085" y="3700430"/>
                </a:cubicBezTo>
                <a:cubicBezTo>
                  <a:pt x="6212960" y="3700430"/>
                  <a:pt x="6205304" y="3700430"/>
                  <a:pt x="6203772" y="3694258"/>
                </a:cubicBezTo>
                <a:cubicBezTo>
                  <a:pt x="6200709" y="3688086"/>
                  <a:pt x="6208366" y="3683457"/>
                  <a:pt x="6214492" y="3681914"/>
                </a:cubicBezTo>
                <a:cubicBezTo>
                  <a:pt x="6222149" y="3681914"/>
                  <a:pt x="6229805" y="3679985"/>
                  <a:pt x="6237270" y="3679599"/>
                </a:cubicBezTo>
                <a:close/>
                <a:moveTo>
                  <a:pt x="6090762" y="3660375"/>
                </a:moveTo>
                <a:cubicBezTo>
                  <a:pt x="6101203" y="3660375"/>
                  <a:pt x="6114627" y="3660375"/>
                  <a:pt x="6116118" y="3674039"/>
                </a:cubicBezTo>
                <a:cubicBezTo>
                  <a:pt x="6117610" y="3683148"/>
                  <a:pt x="6105677" y="3680112"/>
                  <a:pt x="6101203" y="3681630"/>
                </a:cubicBezTo>
                <a:cubicBezTo>
                  <a:pt x="6090762" y="3680112"/>
                  <a:pt x="6077338" y="3681630"/>
                  <a:pt x="6074355" y="3669485"/>
                </a:cubicBezTo>
                <a:cubicBezTo>
                  <a:pt x="6072863" y="3658857"/>
                  <a:pt x="6083305" y="3658857"/>
                  <a:pt x="6090762" y="3660375"/>
                </a:cubicBezTo>
                <a:close/>
                <a:moveTo>
                  <a:pt x="82879" y="3510871"/>
                </a:moveTo>
                <a:cubicBezTo>
                  <a:pt x="89598" y="3512022"/>
                  <a:pt x="96529" y="3514843"/>
                  <a:pt x="103745" y="3520106"/>
                </a:cubicBezTo>
                <a:cubicBezTo>
                  <a:pt x="73359" y="3514091"/>
                  <a:pt x="62724" y="3542668"/>
                  <a:pt x="38414" y="3548684"/>
                </a:cubicBezTo>
                <a:cubicBezTo>
                  <a:pt x="36896" y="3550188"/>
                  <a:pt x="35377" y="3550188"/>
                  <a:pt x="33856" y="3548684"/>
                </a:cubicBezTo>
                <a:cubicBezTo>
                  <a:pt x="26260" y="3547180"/>
                  <a:pt x="18663" y="3544172"/>
                  <a:pt x="12586" y="3541163"/>
                </a:cubicBezTo>
                <a:cubicBezTo>
                  <a:pt x="11067" y="3539660"/>
                  <a:pt x="11067" y="3538155"/>
                  <a:pt x="12586" y="3536651"/>
                </a:cubicBezTo>
                <a:cubicBezTo>
                  <a:pt x="8028" y="3539660"/>
                  <a:pt x="3470" y="3539660"/>
                  <a:pt x="431" y="3535147"/>
                </a:cubicBezTo>
                <a:cubicBezTo>
                  <a:pt x="-1088" y="3530635"/>
                  <a:pt x="3470" y="3526123"/>
                  <a:pt x="6508" y="3523115"/>
                </a:cubicBezTo>
                <a:cubicBezTo>
                  <a:pt x="9547" y="3518603"/>
                  <a:pt x="11067" y="3515594"/>
                  <a:pt x="12586" y="3512586"/>
                </a:cubicBezTo>
                <a:cubicBezTo>
                  <a:pt x="18663" y="3514091"/>
                  <a:pt x="23221" y="3518603"/>
                  <a:pt x="26260" y="3524619"/>
                </a:cubicBezTo>
                <a:cubicBezTo>
                  <a:pt x="44492" y="3518979"/>
                  <a:pt x="62724" y="3507416"/>
                  <a:pt x="82879" y="3510871"/>
                </a:cubicBezTo>
                <a:close/>
                <a:moveTo>
                  <a:pt x="6046758" y="3453452"/>
                </a:moveTo>
                <a:cubicBezTo>
                  <a:pt x="6065130" y="3450469"/>
                  <a:pt x="6081971" y="3454944"/>
                  <a:pt x="6098812" y="3457927"/>
                </a:cubicBezTo>
                <a:cubicBezTo>
                  <a:pt x="6118715" y="3459418"/>
                  <a:pt x="6140149" y="3453452"/>
                  <a:pt x="6158521" y="3466876"/>
                </a:cubicBezTo>
                <a:cubicBezTo>
                  <a:pt x="6120246" y="3466876"/>
                  <a:pt x="6081971" y="3477317"/>
                  <a:pt x="6043696" y="3463893"/>
                </a:cubicBezTo>
                <a:cubicBezTo>
                  <a:pt x="6034510" y="3456436"/>
                  <a:pt x="6040633" y="3453452"/>
                  <a:pt x="6046758" y="3453452"/>
                </a:cubicBezTo>
                <a:close/>
                <a:moveTo>
                  <a:pt x="5863783" y="3369695"/>
                </a:moveTo>
                <a:cubicBezTo>
                  <a:pt x="5866322" y="3370645"/>
                  <a:pt x="5868665" y="3372921"/>
                  <a:pt x="5871010" y="3375199"/>
                </a:cubicBezTo>
                <a:cubicBezTo>
                  <a:pt x="5877260" y="3390381"/>
                  <a:pt x="5866322" y="3387345"/>
                  <a:pt x="5856946" y="3387345"/>
                </a:cubicBezTo>
                <a:cubicBezTo>
                  <a:pt x="5856946" y="3381272"/>
                  <a:pt x="5849134" y="3376717"/>
                  <a:pt x="5855384" y="3372163"/>
                </a:cubicBezTo>
                <a:cubicBezTo>
                  <a:pt x="5858509" y="3369126"/>
                  <a:pt x="5861244" y="3368747"/>
                  <a:pt x="5863783" y="3369695"/>
                </a:cubicBezTo>
                <a:close/>
                <a:moveTo>
                  <a:pt x="403447" y="3302662"/>
                </a:moveTo>
                <a:cubicBezTo>
                  <a:pt x="411081" y="3301136"/>
                  <a:pt x="419099" y="3301899"/>
                  <a:pt x="426734" y="3304188"/>
                </a:cubicBezTo>
                <a:cubicBezTo>
                  <a:pt x="437423" y="3308766"/>
                  <a:pt x="437423" y="3317921"/>
                  <a:pt x="432841" y="3327077"/>
                </a:cubicBezTo>
                <a:cubicBezTo>
                  <a:pt x="426734" y="3356068"/>
                  <a:pt x="403828" y="3372854"/>
                  <a:pt x="380921" y="3388112"/>
                </a:cubicBezTo>
                <a:cubicBezTo>
                  <a:pt x="379394" y="3389638"/>
                  <a:pt x="376340" y="3389638"/>
                  <a:pt x="374814" y="3391165"/>
                </a:cubicBezTo>
                <a:cubicBezTo>
                  <a:pt x="380921" y="3391165"/>
                  <a:pt x="385503" y="3389638"/>
                  <a:pt x="391611" y="3391165"/>
                </a:cubicBezTo>
                <a:cubicBezTo>
                  <a:pt x="385503" y="3407949"/>
                  <a:pt x="371759" y="3411001"/>
                  <a:pt x="362598" y="3417105"/>
                </a:cubicBezTo>
                <a:cubicBezTo>
                  <a:pt x="341218" y="3430838"/>
                  <a:pt x="315259" y="3439993"/>
                  <a:pt x="303044" y="3464407"/>
                </a:cubicBezTo>
                <a:cubicBezTo>
                  <a:pt x="290827" y="3484244"/>
                  <a:pt x="269448" y="3473563"/>
                  <a:pt x="254177" y="3478141"/>
                </a:cubicBezTo>
                <a:cubicBezTo>
                  <a:pt x="240433" y="3484244"/>
                  <a:pt x="228218" y="3478141"/>
                  <a:pt x="216001" y="3475089"/>
                </a:cubicBezTo>
                <a:cubicBezTo>
                  <a:pt x="214474" y="3475089"/>
                  <a:pt x="214474" y="3476615"/>
                  <a:pt x="212947" y="3478141"/>
                </a:cubicBezTo>
                <a:cubicBezTo>
                  <a:pt x="217528" y="3481193"/>
                  <a:pt x="219055" y="3487297"/>
                  <a:pt x="216001" y="3494926"/>
                </a:cubicBezTo>
                <a:cubicBezTo>
                  <a:pt x="208365" y="3508659"/>
                  <a:pt x="199203" y="3522392"/>
                  <a:pt x="180879" y="3520867"/>
                </a:cubicBezTo>
                <a:cubicBezTo>
                  <a:pt x="157973" y="3536125"/>
                  <a:pt x="144230" y="3514763"/>
                  <a:pt x="127432" y="3508659"/>
                </a:cubicBezTo>
                <a:cubicBezTo>
                  <a:pt x="125904" y="3507133"/>
                  <a:pt x="124378" y="3505607"/>
                  <a:pt x="122851" y="3502555"/>
                </a:cubicBezTo>
                <a:cubicBezTo>
                  <a:pt x="107581" y="3484244"/>
                  <a:pt x="121324" y="3478141"/>
                  <a:pt x="136594" y="3473563"/>
                </a:cubicBezTo>
                <a:cubicBezTo>
                  <a:pt x="142703" y="3470512"/>
                  <a:pt x="150337" y="3470512"/>
                  <a:pt x="157973" y="3470512"/>
                </a:cubicBezTo>
                <a:cubicBezTo>
                  <a:pt x="157973" y="3470512"/>
                  <a:pt x="157973" y="3468986"/>
                  <a:pt x="159500" y="3468986"/>
                </a:cubicBezTo>
                <a:cubicBezTo>
                  <a:pt x="199203" y="3459830"/>
                  <a:pt x="232798" y="3439993"/>
                  <a:pt x="255705" y="3404898"/>
                </a:cubicBezTo>
                <a:cubicBezTo>
                  <a:pt x="257231" y="3403372"/>
                  <a:pt x="258759" y="3401846"/>
                  <a:pt x="260285" y="3401846"/>
                </a:cubicBezTo>
                <a:cubicBezTo>
                  <a:pt x="274028" y="3404898"/>
                  <a:pt x="287772" y="3404898"/>
                  <a:pt x="301517" y="3401846"/>
                </a:cubicBezTo>
                <a:cubicBezTo>
                  <a:pt x="303044" y="3395742"/>
                  <a:pt x="306096" y="3388112"/>
                  <a:pt x="313732" y="3385061"/>
                </a:cubicBezTo>
                <a:cubicBezTo>
                  <a:pt x="318313" y="3377431"/>
                  <a:pt x="321367" y="3368276"/>
                  <a:pt x="330530" y="3363698"/>
                </a:cubicBezTo>
                <a:cubicBezTo>
                  <a:pt x="339692" y="3339284"/>
                  <a:pt x="359544" y="3325550"/>
                  <a:pt x="382449" y="3314869"/>
                </a:cubicBezTo>
                <a:cubicBezTo>
                  <a:pt x="388557" y="3308002"/>
                  <a:pt x="395811" y="3304188"/>
                  <a:pt x="403447" y="3302662"/>
                </a:cubicBezTo>
                <a:close/>
                <a:moveTo>
                  <a:pt x="364057" y="3266626"/>
                </a:moveTo>
                <a:cubicBezTo>
                  <a:pt x="364057" y="3266626"/>
                  <a:pt x="367108" y="3272763"/>
                  <a:pt x="365582" y="3274297"/>
                </a:cubicBezTo>
                <a:cubicBezTo>
                  <a:pt x="351850" y="3286570"/>
                  <a:pt x="335064" y="3281968"/>
                  <a:pt x="321332" y="3288104"/>
                </a:cubicBezTo>
                <a:cubicBezTo>
                  <a:pt x="321332" y="3285036"/>
                  <a:pt x="321332" y="3283502"/>
                  <a:pt x="319805" y="3280434"/>
                </a:cubicBezTo>
                <a:cubicBezTo>
                  <a:pt x="321332" y="3278899"/>
                  <a:pt x="321332" y="3278899"/>
                  <a:pt x="321332" y="3278899"/>
                </a:cubicBezTo>
                <a:cubicBezTo>
                  <a:pt x="335064" y="3272763"/>
                  <a:pt x="348797" y="3265092"/>
                  <a:pt x="364057" y="3266626"/>
                </a:cubicBezTo>
                <a:close/>
                <a:moveTo>
                  <a:pt x="6262462" y="3239576"/>
                </a:moveTo>
                <a:cubicBezTo>
                  <a:pt x="6267088" y="3239949"/>
                  <a:pt x="6271159" y="3242186"/>
                  <a:pt x="6274860" y="3247407"/>
                </a:cubicBezTo>
                <a:cubicBezTo>
                  <a:pt x="6264498" y="3254864"/>
                  <a:pt x="6257096" y="3253373"/>
                  <a:pt x="6246734" y="3242932"/>
                </a:cubicBezTo>
                <a:cubicBezTo>
                  <a:pt x="6252655" y="3240695"/>
                  <a:pt x="6257836" y="3239203"/>
                  <a:pt x="6262462" y="3239576"/>
                </a:cubicBezTo>
                <a:close/>
                <a:moveTo>
                  <a:pt x="5881734" y="3234641"/>
                </a:moveTo>
                <a:cubicBezTo>
                  <a:pt x="5887944" y="3234641"/>
                  <a:pt x="5892601" y="3236152"/>
                  <a:pt x="5892601" y="3243707"/>
                </a:cubicBezTo>
                <a:cubicBezTo>
                  <a:pt x="5891049" y="3246729"/>
                  <a:pt x="5886391" y="3249751"/>
                  <a:pt x="5883287" y="3248240"/>
                </a:cubicBezTo>
                <a:cubicBezTo>
                  <a:pt x="5877077" y="3246729"/>
                  <a:pt x="5870867" y="3245218"/>
                  <a:pt x="5872420" y="3239174"/>
                </a:cubicBezTo>
                <a:cubicBezTo>
                  <a:pt x="5872420" y="3233130"/>
                  <a:pt x="5878630" y="3236152"/>
                  <a:pt x="5881734" y="3234641"/>
                </a:cubicBezTo>
                <a:close/>
                <a:moveTo>
                  <a:pt x="308500" y="3192198"/>
                </a:moveTo>
                <a:cubicBezTo>
                  <a:pt x="313064" y="3191601"/>
                  <a:pt x="318024" y="3191693"/>
                  <a:pt x="323641" y="3192795"/>
                </a:cubicBezTo>
                <a:cubicBezTo>
                  <a:pt x="308665" y="3208968"/>
                  <a:pt x="295187" y="3217790"/>
                  <a:pt x="271223" y="3207498"/>
                </a:cubicBezTo>
                <a:cubicBezTo>
                  <a:pt x="284702" y="3201984"/>
                  <a:pt x="294811" y="3193990"/>
                  <a:pt x="308500" y="3192198"/>
                </a:cubicBezTo>
                <a:close/>
                <a:moveTo>
                  <a:pt x="6258239" y="3166651"/>
                </a:moveTo>
                <a:cubicBezTo>
                  <a:pt x="6284320" y="3166651"/>
                  <a:pt x="6308866" y="3166651"/>
                  <a:pt x="6334947" y="3166651"/>
                </a:cubicBezTo>
                <a:cubicBezTo>
                  <a:pt x="6327276" y="3173843"/>
                  <a:pt x="6313469" y="3168090"/>
                  <a:pt x="6307332" y="3178158"/>
                </a:cubicBezTo>
                <a:cubicBezTo>
                  <a:pt x="6290457" y="3175281"/>
                  <a:pt x="6275115" y="3172405"/>
                  <a:pt x="6258239" y="3170966"/>
                </a:cubicBezTo>
                <a:cubicBezTo>
                  <a:pt x="6258239" y="3168090"/>
                  <a:pt x="6258239" y="3168090"/>
                  <a:pt x="6258239" y="3166651"/>
                </a:cubicBezTo>
                <a:close/>
                <a:moveTo>
                  <a:pt x="17313" y="3163231"/>
                </a:moveTo>
                <a:cubicBezTo>
                  <a:pt x="21213" y="3163672"/>
                  <a:pt x="26064" y="3165634"/>
                  <a:pt x="32151" y="3169556"/>
                </a:cubicBezTo>
                <a:cubicBezTo>
                  <a:pt x="23021" y="3178970"/>
                  <a:pt x="13889" y="3188385"/>
                  <a:pt x="190" y="3188385"/>
                </a:cubicBezTo>
                <a:cubicBezTo>
                  <a:pt x="2474" y="3174263"/>
                  <a:pt x="5612" y="3161907"/>
                  <a:pt x="17313" y="3163231"/>
                </a:cubicBezTo>
                <a:close/>
                <a:moveTo>
                  <a:pt x="20645" y="3110398"/>
                </a:moveTo>
                <a:cubicBezTo>
                  <a:pt x="34070" y="3114901"/>
                  <a:pt x="38544" y="3125406"/>
                  <a:pt x="35561" y="3137413"/>
                </a:cubicBezTo>
                <a:cubicBezTo>
                  <a:pt x="34070" y="3144917"/>
                  <a:pt x="25120" y="3140415"/>
                  <a:pt x="20645" y="3138914"/>
                </a:cubicBezTo>
                <a:cubicBezTo>
                  <a:pt x="20645" y="3129909"/>
                  <a:pt x="20645" y="3120904"/>
                  <a:pt x="20645" y="3110398"/>
                </a:cubicBezTo>
                <a:close/>
                <a:moveTo>
                  <a:pt x="314436" y="3082272"/>
                </a:moveTo>
                <a:cubicBezTo>
                  <a:pt x="319038" y="3082272"/>
                  <a:pt x="323641" y="3082272"/>
                  <a:pt x="323641" y="3088665"/>
                </a:cubicBezTo>
                <a:cubicBezTo>
                  <a:pt x="323641" y="3090263"/>
                  <a:pt x="320572" y="3093459"/>
                  <a:pt x="320572" y="3093459"/>
                </a:cubicBezTo>
                <a:cubicBezTo>
                  <a:pt x="312901" y="3095057"/>
                  <a:pt x="308298" y="3091861"/>
                  <a:pt x="308298" y="3087066"/>
                </a:cubicBezTo>
                <a:cubicBezTo>
                  <a:pt x="308298" y="3085469"/>
                  <a:pt x="312901" y="3082272"/>
                  <a:pt x="314436" y="3082272"/>
                </a:cubicBezTo>
                <a:close/>
                <a:moveTo>
                  <a:pt x="447909" y="3076971"/>
                </a:moveTo>
                <a:cubicBezTo>
                  <a:pt x="456817" y="3076181"/>
                  <a:pt x="465535" y="3076971"/>
                  <a:pt x="473875" y="3077760"/>
                </a:cubicBezTo>
                <a:cubicBezTo>
                  <a:pt x="481457" y="3079339"/>
                  <a:pt x="486006" y="3084077"/>
                  <a:pt x="484489" y="3091974"/>
                </a:cubicBezTo>
                <a:cubicBezTo>
                  <a:pt x="482973" y="3098291"/>
                  <a:pt x="476907" y="3101450"/>
                  <a:pt x="470843" y="3099870"/>
                </a:cubicBezTo>
                <a:cubicBezTo>
                  <a:pt x="454163" y="3095133"/>
                  <a:pt x="437483" y="3090395"/>
                  <a:pt x="420804" y="3085657"/>
                </a:cubicBezTo>
                <a:cubicBezTo>
                  <a:pt x="429902" y="3080129"/>
                  <a:pt x="439000" y="3077760"/>
                  <a:pt x="447909" y="3076971"/>
                </a:cubicBezTo>
                <a:close/>
                <a:moveTo>
                  <a:pt x="6262016" y="3060789"/>
                </a:moveTo>
                <a:cubicBezTo>
                  <a:pt x="6267156" y="3061738"/>
                  <a:pt x="6272106" y="3064016"/>
                  <a:pt x="6277435" y="3066292"/>
                </a:cubicBezTo>
                <a:cubicBezTo>
                  <a:pt x="6297233" y="3069329"/>
                  <a:pt x="6320076" y="3054147"/>
                  <a:pt x="6338350" y="3073883"/>
                </a:cubicBezTo>
                <a:cubicBezTo>
                  <a:pt x="6347487" y="3084510"/>
                  <a:pt x="6349010" y="3089065"/>
                  <a:pt x="6333782" y="3092101"/>
                </a:cubicBezTo>
                <a:cubicBezTo>
                  <a:pt x="6312461" y="3098174"/>
                  <a:pt x="6291141" y="3102728"/>
                  <a:pt x="6277435" y="3079956"/>
                </a:cubicBezTo>
                <a:cubicBezTo>
                  <a:pt x="6268298" y="3072365"/>
                  <a:pt x="6254592" y="3076919"/>
                  <a:pt x="6245455" y="3063256"/>
                </a:cubicBezTo>
                <a:cubicBezTo>
                  <a:pt x="6251546" y="3060220"/>
                  <a:pt x="6256876" y="3059840"/>
                  <a:pt x="6262016" y="3060789"/>
                </a:cubicBezTo>
                <a:close/>
                <a:moveTo>
                  <a:pt x="5834509" y="3048000"/>
                </a:moveTo>
                <a:cubicBezTo>
                  <a:pt x="5837187" y="3048000"/>
                  <a:pt x="5839864" y="3049524"/>
                  <a:pt x="5842160" y="3052573"/>
                </a:cubicBezTo>
                <a:cubicBezTo>
                  <a:pt x="5857463" y="3070865"/>
                  <a:pt x="5874296" y="3066291"/>
                  <a:pt x="5889599" y="3052573"/>
                </a:cubicBezTo>
                <a:cubicBezTo>
                  <a:pt x="5892659" y="3057146"/>
                  <a:pt x="5895720" y="3060194"/>
                  <a:pt x="5898781" y="3064768"/>
                </a:cubicBezTo>
                <a:cubicBezTo>
                  <a:pt x="5903371" y="3069340"/>
                  <a:pt x="5915614" y="3070865"/>
                  <a:pt x="5911022" y="3080010"/>
                </a:cubicBezTo>
                <a:cubicBezTo>
                  <a:pt x="5907962" y="3086108"/>
                  <a:pt x="5900311" y="3089156"/>
                  <a:pt x="5892659" y="3087632"/>
                </a:cubicBezTo>
                <a:cubicBezTo>
                  <a:pt x="5886538" y="3086108"/>
                  <a:pt x="5880417" y="3083059"/>
                  <a:pt x="5878887" y="3089156"/>
                </a:cubicBezTo>
                <a:cubicBezTo>
                  <a:pt x="5866645" y="3125740"/>
                  <a:pt x="5842160" y="3096778"/>
                  <a:pt x="5823797" y="3101351"/>
                </a:cubicBezTo>
                <a:cubicBezTo>
                  <a:pt x="5816145" y="3102875"/>
                  <a:pt x="5814615" y="3093730"/>
                  <a:pt x="5819206" y="3087632"/>
                </a:cubicBezTo>
                <a:cubicBezTo>
                  <a:pt x="5828388" y="3076962"/>
                  <a:pt x="5825327" y="3064768"/>
                  <a:pt x="5826858" y="3052573"/>
                </a:cubicBezTo>
                <a:cubicBezTo>
                  <a:pt x="5829153" y="3049524"/>
                  <a:pt x="5831831" y="3048000"/>
                  <a:pt x="5834509" y="3048000"/>
                </a:cubicBezTo>
                <a:close/>
                <a:moveTo>
                  <a:pt x="5872146" y="3014514"/>
                </a:moveTo>
                <a:cubicBezTo>
                  <a:pt x="5878112" y="3014514"/>
                  <a:pt x="5879603" y="3020480"/>
                  <a:pt x="5879603" y="3024956"/>
                </a:cubicBezTo>
                <a:cubicBezTo>
                  <a:pt x="5881095" y="3029430"/>
                  <a:pt x="5878112" y="3032413"/>
                  <a:pt x="5873638" y="3032413"/>
                </a:cubicBezTo>
                <a:cubicBezTo>
                  <a:pt x="5867671" y="3032413"/>
                  <a:pt x="5863196" y="3027938"/>
                  <a:pt x="5864688" y="3023464"/>
                </a:cubicBezTo>
                <a:cubicBezTo>
                  <a:pt x="5866179" y="3018989"/>
                  <a:pt x="5869162" y="3014514"/>
                  <a:pt x="5872146" y="3014514"/>
                </a:cubicBezTo>
                <a:close/>
                <a:moveTo>
                  <a:pt x="5995713" y="2998150"/>
                </a:moveTo>
                <a:cubicBezTo>
                  <a:pt x="6038490" y="2996616"/>
                  <a:pt x="6078210" y="3005821"/>
                  <a:pt x="6114875" y="3025765"/>
                </a:cubicBezTo>
                <a:cubicBezTo>
                  <a:pt x="6134736" y="3036504"/>
                  <a:pt x="6163762" y="3033436"/>
                  <a:pt x="6163762" y="3065653"/>
                </a:cubicBezTo>
                <a:cubicBezTo>
                  <a:pt x="6169873" y="3068721"/>
                  <a:pt x="6175984" y="3073324"/>
                  <a:pt x="6182095" y="3076392"/>
                </a:cubicBezTo>
                <a:cubicBezTo>
                  <a:pt x="6189733" y="3077926"/>
                  <a:pt x="6194317" y="3080994"/>
                  <a:pt x="6194317" y="3088665"/>
                </a:cubicBezTo>
                <a:cubicBezTo>
                  <a:pt x="6194317" y="3096336"/>
                  <a:pt x="6189733" y="3097870"/>
                  <a:pt x="6182095" y="3097870"/>
                </a:cubicBezTo>
                <a:cubicBezTo>
                  <a:pt x="6160707" y="3119348"/>
                  <a:pt x="6139319" y="3107075"/>
                  <a:pt x="6116403" y="3097870"/>
                </a:cubicBezTo>
                <a:cubicBezTo>
                  <a:pt x="6081265" y="3096336"/>
                  <a:pt x="6046128" y="3087131"/>
                  <a:pt x="6012518" y="3074858"/>
                </a:cubicBezTo>
                <a:cubicBezTo>
                  <a:pt x="6004879" y="3071789"/>
                  <a:pt x="5992658" y="3071789"/>
                  <a:pt x="5991130" y="3059516"/>
                </a:cubicBezTo>
                <a:cubicBezTo>
                  <a:pt x="5975853" y="3056448"/>
                  <a:pt x="5963631" y="3048777"/>
                  <a:pt x="5951410" y="3038038"/>
                </a:cubicBezTo>
                <a:cubicBezTo>
                  <a:pt x="5957520" y="3021162"/>
                  <a:pt x="5991130" y="3038038"/>
                  <a:pt x="5986547" y="3008889"/>
                </a:cubicBezTo>
                <a:cubicBezTo>
                  <a:pt x="5988075" y="2999684"/>
                  <a:pt x="5988075" y="2998150"/>
                  <a:pt x="5995713" y="2998150"/>
                </a:cubicBezTo>
                <a:close/>
                <a:moveTo>
                  <a:pt x="661663" y="2996886"/>
                </a:moveTo>
                <a:cubicBezTo>
                  <a:pt x="669334" y="2998434"/>
                  <a:pt x="673936" y="3004624"/>
                  <a:pt x="672402" y="3013910"/>
                </a:cubicBezTo>
                <a:cubicBezTo>
                  <a:pt x="670868" y="3021648"/>
                  <a:pt x="664731" y="3024743"/>
                  <a:pt x="655527" y="3023195"/>
                </a:cubicBezTo>
                <a:cubicBezTo>
                  <a:pt x="647856" y="3021648"/>
                  <a:pt x="643253" y="3015457"/>
                  <a:pt x="644788" y="3007719"/>
                </a:cubicBezTo>
                <a:cubicBezTo>
                  <a:pt x="647856" y="2999981"/>
                  <a:pt x="652458" y="2995338"/>
                  <a:pt x="661663" y="2996886"/>
                </a:cubicBezTo>
                <a:close/>
                <a:moveTo>
                  <a:pt x="5904304" y="2993529"/>
                </a:moveTo>
                <a:cubicBezTo>
                  <a:pt x="5910402" y="2988945"/>
                  <a:pt x="5911926" y="2996585"/>
                  <a:pt x="5914975" y="2999641"/>
                </a:cubicBezTo>
                <a:cubicBezTo>
                  <a:pt x="5927169" y="3017976"/>
                  <a:pt x="5931742" y="3034783"/>
                  <a:pt x="5914975" y="3051590"/>
                </a:cubicBezTo>
                <a:cubicBezTo>
                  <a:pt x="5907353" y="3051590"/>
                  <a:pt x="5901255" y="3051590"/>
                  <a:pt x="5895158" y="3051590"/>
                </a:cubicBezTo>
                <a:cubicBezTo>
                  <a:pt x="5898207" y="3037839"/>
                  <a:pt x="5934791" y="3027144"/>
                  <a:pt x="5898207" y="3008809"/>
                </a:cubicBezTo>
                <a:cubicBezTo>
                  <a:pt x="5895158" y="3007280"/>
                  <a:pt x="5899731" y="2996585"/>
                  <a:pt x="5904304" y="2993529"/>
                </a:cubicBezTo>
                <a:close/>
                <a:moveTo>
                  <a:pt x="601996" y="2988614"/>
                </a:moveTo>
                <a:cubicBezTo>
                  <a:pt x="606142" y="2989166"/>
                  <a:pt x="610881" y="2991010"/>
                  <a:pt x="616407" y="2992486"/>
                </a:cubicBezTo>
                <a:cubicBezTo>
                  <a:pt x="606932" y="2999862"/>
                  <a:pt x="600614" y="3004287"/>
                  <a:pt x="592718" y="2998386"/>
                </a:cubicBezTo>
                <a:cubicBezTo>
                  <a:pt x="591138" y="2996911"/>
                  <a:pt x="589560" y="2993961"/>
                  <a:pt x="591138" y="2992486"/>
                </a:cubicBezTo>
                <a:cubicBezTo>
                  <a:pt x="594298" y="2988798"/>
                  <a:pt x="597851" y="2988060"/>
                  <a:pt x="601996" y="2988614"/>
                </a:cubicBezTo>
                <a:close/>
                <a:moveTo>
                  <a:pt x="730190" y="2966445"/>
                </a:moveTo>
                <a:cubicBezTo>
                  <a:pt x="720984" y="2974115"/>
                  <a:pt x="714849" y="2986388"/>
                  <a:pt x="699506" y="2980252"/>
                </a:cubicBezTo>
                <a:cubicBezTo>
                  <a:pt x="705644" y="2967979"/>
                  <a:pt x="714849" y="2963376"/>
                  <a:pt x="730190" y="2966445"/>
                </a:cubicBezTo>
                <a:close/>
                <a:moveTo>
                  <a:pt x="544101" y="2960819"/>
                </a:moveTo>
                <a:cubicBezTo>
                  <a:pt x="546943" y="2962280"/>
                  <a:pt x="548364" y="2963742"/>
                  <a:pt x="551205" y="2966664"/>
                </a:cubicBezTo>
                <a:cubicBezTo>
                  <a:pt x="548364" y="2968125"/>
                  <a:pt x="545522" y="2971047"/>
                  <a:pt x="544101" y="2969586"/>
                </a:cubicBezTo>
                <a:cubicBezTo>
                  <a:pt x="541261" y="2969586"/>
                  <a:pt x="539840" y="2966664"/>
                  <a:pt x="538420" y="2965203"/>
                </a:cubicBezTo>
                <a:cubicBezTo>
                  <a:pt x="539840" y="2963742"/>
                  <a:pt x="542682" y="2960819"/>
                  <a:pt x="544101" y="2960819"/>
                </a:cubicBezTo>
                <a:close/>
                <a:moveTo>
                  <a:pt x="6333939" y="2935490"/>
                </a:moveTo>
                <a:cubicBezTo>
                  <a:pt x="6337165" y="2937088"/>
                  <a:pt x="6339822" y="2940684"/>
                  <a:pt x="6341340" y="2947076"/>
                </a:cubicBezTo>
                <a:cubicBezTo>
                  <a:pt x="6330712" y="2950273"/>
                  <a:pt x="6323121" y="2951870"/>
                  <a:pt x="6318567" y="2942282"/>
                </a:cubicBezTo>
                <a:cubicBezTo>
                  <a:pt x="6317048" y="2940684"/>
                  <a:pt x="6321603" y="2935890"/>
                  <a:pt x="6323121" y="2935890"/>
                </a:cubicBezTo>
                <a:cubicBezTo>
                  <a:pt x="6326917" y="2934292"/>
                  <a:pt x="6330712" y="2933891"/>
                  <a:pt x="6333939" y="2935490"/>
                </a:cubicBezTo>
                <a:close/>
                <a:moveTo>
                  <a:pt x="6260726" y="2926809"/>
                </a:moveTo>
                <a:cubicBezTo>
                  <a:pt x="6264712" y="2928132"/>
                  <a:pt x="6268507" y="2930776"/>
                  <a:pt x="6272303" y="2933042"/>
                </a:cubicBezTo>
                <a:cubicBezTo>
                  <a:pt x="6263194" y="2934553"/>
                  <a:pt x="6254085" y="2939086"/>
                  <a:pt x="6248012" y="2928509"/>
                </a:cubicBezTo>
                <a:cubicBezTo>
                  <a:pt x="6252567" y="2925487"/>
                  <a:pt x="6256742" y="2925487"/>
                  <a:pt x="6260726" y="2926809"/>
                </a:cubicBezTo>
                <a:close/>
                <a:moveTo>
                  <a:pt x="472451" y="2907188"/>
                </a:moveTo>
                <a:cubicBezTo>
                  <a:pt x="475136" y="2906997"/>
                  <a:pt x="477821" y="2908148"/>
                  <a:pt x="480122" y="2910448"/>
                </a:cubicBezTo>
                <a:cubicBezTo>
                  <a:pt x="484725" y="2915051"/>
                  <a:pt x="484725" y="2919653"/>
                  <a:pt x="480122" y="2924256"/>
                </a:cubicBezTo>
                <a:cubicBezTo>
                  <a:pt x="472451" y="2936529"/>
                  <a:pt x="458644" y="2939597"/>
                  <a:pt x="446371" y="2944200"/>
                </a:cubicBezTo>
                <a:cubicBezTo>
                  <a:pt x="444837" y="2938063"/>
                  <a:pt x="444837" y="2933461"/>
                  <a:pt x="438700" y="2928858"/>
                </a:cubicBezTo>
                <a:cubicBezTo>
                  <a:pt x="438700" y="2921187"/>
                  <a:pt x="455576" y="2928858"/>
                  <a:pt x="450973" y="2916585"/>
                </a:cubicBezTo>
                <a:cubicBezTo>
                  <a:pt x="455576" y="2915051"/>
                  <a:pt x="460178" y="2913517"/>
                  <a:pt x="464781" y="2911983"/>
                </a:cubicBezTo>
                <a:cubicBezTo>
                  <a:pt x="467081" y="2908914"/>
                  <a:pt x="469767" y="2907380"/>
                  <a:pt x="472451" y="2907188"/>
                </a:cubicBezTo>
                <a:close/>
                <a:moveTo>
                  <a:pt x="6292996" y="2872773"/>
                </a:moveTo>
                <a:cubicBezTo>
                  <a:pt x="6296097" y="2872773"/>
                  <a:pt x="6299586" y="2873941"/>
                  <a:pt x="6302687" y="2874718"/>
                </a:cubicBezTo>
                <a:cubicBezTo>
                  <a:pt x="6321293" y="2879388"/>
                  <a:pt x="6338348" y="2885613"/>
                  <a:pt x="6353853" y="2898064"/>
                </a:cubicBezTo>
                <a:cubicBezTo>
                  <a:pt x="6355403" y="2899621"/>
                  <a:pt x="6355403" y="2902734"/>
                  <a:pt x="6352302" y="2905846"/>
                </a:cubicBezTo>
                <a:cubicBezTo>
                  <a:pt x="6332146" y="2905846"/>
                  <a:pt x="6313540" y="2905846"/>
                  <a:pt x="6294934" y="2891839"/>
                </a:cubicBezTo>
                <a:cubicBezTo>
                  <a:pt x="6290283" y="2888726"/>
                  <a:pt x="6282531" y="2885613"/>
                  <a:pt x="6285632" y="2877831"/>
                </a:cubicBezTo>
                <a:cubicBezTo>
                  <a:pt x="6287182" y="2873941"/>
                  <a:pt x="6289895" y="2872773"/>
                  <a:pt x="6292996" y="2872773"/>
                </a:cubicBezTo>
                <a:close/>
                <a:moveTo>
                  <a:pt x="5917918" y="2864136"/>
                </a:moveTo>
                <a:cubicBezTo>
                  <a:pt x="5926499" y="2863377"/>
                  <a:pt x="5935271" y="2863377"/>
                  <a:pt x="5944424" y="2865654"/>
                </a:cubicBezTo>
                <a:cubicBezTo>
                  <a:pt x="5947476" y="2867173"/>
                  <a:pt x="5952052" y="2867173"/>
                  <a:pt x="5955103" y="2867173"/>
                </a:cubicBezTo>
                <a:cubicBezTo>
                  <a:pt x="5991715" y="2874764"/>
                  <a:pt x="6028327" y="2873245"/>
                  <a:pt x="6064939" y="2874764"/>
                </a:cubicBezTo>
                <a:cubicBezTo>
                  <a:pt x="6074092" y="2874764"/>
                  <a:pt x="6086296" y="2870209"/>
                  <a:pt x="6093924" y="2877800"/>
                </a:cubicBezTo>
                <a:cubicBezTo>
                  <a:pt x="6093924" y="2877800"/>
                  <a:pt x="6093924" y="2877800"/>
                  <a:pt x="6093924" y="2879318"/>
                </a:cubicBezTo>
                <a:cubicBezTo>
                  <a:pt x="6135113" y="2877800"/>
                  <a:pt x="6164097" y="2908163"/>
                  <a:pt x="6200709" y="2918790"/>
                </a:cubicBezTo>
                <a:cubicBezTo>
                  <a:pt x="6157995" y="2927899"/>
                  <a:pt x="6115281" y="2933972"/>
                  <a:pt x="6072567" y="2917272"/>
                </a:cubicBezTo>
                <a:cubicBezTo>
                  <a:pt x="6071041" y="2917272"/>
                  <a:pt x="6069516" y="2917272"/>
                  <a:pt x="6067990" y="2915754"/>
                </a:cubicBezTo>
                <a:cubicBezTo>
                  <a:pt x="6043583" y="2909681"/>
                  <a:pt x="6017649" y="2903609"/>
                  <a:pt x="5993241" y="2897536"/>
                </a:cubicBezTo>
                <a:cubicBezTo>
                  <a:pt x="5974935" y="2897536"/>
                  <a:pt x="5956628" y="2902091"/>
                  <a:pt x="5941374" y="2891463"/>
                </a:cubicBezTo>
                <a:cubicBezTo>
                  <a:pt x="5939848" y="2892982"/>
                  <a:pt x="5936797" y="2892982"/>
                  <a:pt x="5936797" y="2891463"/>
                </a:cubicBezTo>
                <a:cubicBezTo>
                  <a:pt x="5920016" y="2883873"/>
                  <a:pt x="5903236" y="2883873"/>
                  <a:pt x="5886455" y="2879318"/>
                </a:cubicBezTo>
                <a:cubicBezTo>
                  <a:pt x="5884930" y="2873245"/>
                  <a:pt x="5889506" y="2870209"/>
                  <a:pt x="5892557" y="2867173"/>
                </a:cubicBezTo>
                <a:cubicBezTo>
                  <a:pt x="5900947" y="2866413"/>
                  <a:pt x="5909338" y="2864895"/>
                  <a:pt x="5917918" y="2864136"/>
                </a:cubicBezTo>
                <a:close/>
                <a:moveTo>
                  <a:pt x="6271664" y="2807511"/>
                </a:moveTo>
                <a:cubicBezTo>
                  <a:pt x="6284363" y="2805990"/>
                  <a:pt x="6297063" y="2807131"/>
                  <a:pt x="6309379" y="2809414"/>
                </a:cubicBezTo>
                <a:cubicBezTo>
                  <a:pt x="6286288" y="2818545"/>
                  <a:pt x="6264737" y="2836810"/>
                  <a:pt x="6233949" y="2821589"/>
                </a:cubicBezTo>
                <a:cubicBezTo>
                  <a:pt x="6246264" y="2813219"/>
                  <a:pt x="6258964" y="2809033"/>
                  <a:pt x="6271664" y="2807511"/>
                </a:cubicBezTo>
                <a:close/>
                <a:moveTo>
                  <a:pt x="560174" y="2799578"/>
                </a:moveTo>
                <a:cubicBezTo>
                  <a:pt x="567813" y="2801485"/>
                  <a:pt x="575069" y="2805298"/>
                  <a:pt x="581945" y="2809875"/>
                </a:cubicBezTo>
                <a:cubicBezTo>
                  <a:pt x="586526" y="2812926"/>
                  <a:pt x="589581" y="2814452"/>
                  <a:pt x="594165" y="2815978"/>
                </a:cubicBezTo>
                <a:cubicBezTo>
                  <a:pt x="621663" y="2817503"/>
                  <a:pt x="650687" y="2811401"/>
                  <a:pt x="678185" y="2822080"/>
                </a:cubicBezTo>
                <a:cubicBezTo>
                  <a:pt x="693462" y="2831233"/>
                  <a:pt x="713322" y="2837335"/>
                  <a:pt x="714849" y="2860219"/>
                </a:cubicBezTo>
                <a:cubicBezTo>
                  <a:pt x="713322" y="2875474"/>
                  <a:pt x="699572" y="2880051"/>
                  <a:pt x="687351" y="2883102"/>
                </a:cubicBezTo>
                <a:cubicBezTo>
                  <a:pt x="672075" y="2889204"/>
                  <a:pt x="661382" y="2896832"/>
                  <a:pt x="664436" y="2915139"/>
                </a:cubicBezTo>
                <a:cubicBezTo>
                  <a:pt x="673602" y="2924292"/>
                  <a:pt x="688878" y="2933446"/>
                  <a:pt x="676658" y="2948701"/>
                </a:cubicBezTo>
                <a:cubicBezTo>
                  <a:pt x="669019" y="2957854"/>
                  <a:pt x="659853" y="2976161"/>
                  <a:pt x="643049" y="2970059"/>
                </a:cubicBezTo>
                <a:cubicBezTo>
                  <a:pt x="626246" y="2963957"/>
                  <a:pt x="639994" y="2948701"/>
                  <a:pt x="638467" y="2938022"/>
                </a:cubicBezTo>
                <a:cubicBezTo>
                  <a:pt x="636938" y="2931920"/>
                  <a:pt x="638467" y="2927343"/>
                  <a:pt x="638467" y="2922767"/>
                </a:cubicBezTo>
                <a:cubicBezTo>
                  <a:pt x="630828" y="2907511"/>
                  <a:pt x="632356" y="2892255"/>
                  <a:pt x="632356" y="2878525"/>
                </a:cubicBezTo>
                <a:cubicBezTo>
                  <a:pt x="621663" y="2863270"/>
                  <a:pt x="610968" y="2849540"/>
                  <a:pt x="600275" y="2835810"/>
                </a:cubicBezTo>
                <a:cubicBezTo>
                  <a:pt x="592636" y="2831233"/>
                  <a:pt x="584998" y="2826656"/>
                  <a:pt x="577360" y="2820555"/>
                </a:cubicBezTo>
                <a:cubicBezTo>
                  <a:pt x="560555" y="2823605"/>
                  <a:pt x="546807" y="2822080"/>
                  <a:pt x="536113" y="2808350"/>
                </a:cubicBezTo>
                <a:cubicBezTo>
                  <a:pt x="534587" y="2806825"/>
                  <a:pt x="534587" y="2800722"/>
                  <a:pt x="536113" y="2800722"/>
                </a:cubicBezTo>
                <a:cubicBezTo>
                  <a:pt x="544516" y="2797671"/>
                  <a:pt x="552536" y="2797671"/>
                  <a:pt x="560174" y="2799578"/>
                </a:cubicBezTo>
                <a:close/>
                <a:moveTo>
                  <a:pt x="104318" y="2694137"/>
                </a:moveTo>
                <a:cubicBezTo>
                  <a:pt x="110915" y="2694424"/>
                  <a:pt x="117913" y="2696135"/>
                  <a:pt x="125480" y="2699937"/>
                </a:cubicBezTo>
                <a:cubicBezTo>
                  <a:pt x="101268" y="2715148"/>
                  <a:pt x="75543" y="2716669"/>
                  <a:pt x="51329" y="2712108"/>
                </a:cubicBezTo>
                <a:cubicBezTo>
                  <a:pt x="68354" y="2705264"/>
                  <a:pt x="84528" y="2693277"/>
                  <a:pt x="104318" y="2694137"/>
                </a:cubicBezTo>
                <a:close/>
                <a:moveTo>
                  <a:pt x="6829" y="2615712"/>
                </a:moveTo>
                <a:cubicBezTo>
                  <a:pt x="26631" y="2615712"/>
                  <a:pt x="46433" y="2615712"/>
                  <a:pt x="63189" y="2629713"/>
                </a:cubicBezTo>
                <a:cubicBezTo>
                  <a:pt x="69282" y="2632824"/>
                  <a:pt x="76899" y="2635936"/>
                  <a:pt x="73852" y="2642158"/>
                </a:cubicBezTo>
                <a:cubicBezTo>
                  <a:pt x="70806" y="2651490"/>
                  <a:pt x="63189" y="2648379"/>
                  <a:pt x="57096" y="2646824"/>
                </a:cubicBezTo>
                <a:cubicBezTo>
                  <a:pt x="38818" y="2642158"/>
                  <a:pt x="22061" y="2635936"/>
                  <a:pt x="6829" y="2623487"/>
                </a:cubicBezTo>
                <a:cubicBezTo>
                  <a:pt x="5305" y="2621926"/>
                  <a:pt x="5305" y="2618817"/>
                  <a:pt x="6829" y="2615712"/>
                </a:cubicBezTo>
                <a:close/>
                <a:moveTo>
                  <a:pt x="223052" y="2592294"/>
                </a:moveTo>
                <a:cubicBezTo>
                  <a:pt x="244495" y="2591528"/>
                  <a:pt x="265937" y="2594200"/>
                  <a:pt x="287383" y="2603361"/>
                </a:cubicBezTo>
                <a:cubicBezTo>
                  <a:pt x="288913" y="2603361"/>
                  <a:pt x="290445" y="2603361"/>
                  <a:pt x="291977" y="2604888"/>
                </a:cubicBezTo>
                <a:cubicBezTo>
                  <a:pt x="316484" y="2611016"/>
                  <a:pt x="342522" y="2617138"/>
                  <a:pt x="367028" y="2623249"/>
                </a:cubicBezTo>
                <a:cubicBezTo>
                  <a:pt x="385409" y="2623249"/>
                  <a:pt x="403789" y="2618663"/>
                  <a:pt x="419106" y="2629367"/>
                </a:cubicBezTo>
                <a:cubicBezTo>
                  <a:pt x="420637" y="2627838"/>
                  <a:pt x="423701" y="2627838"/>
                  <a:pt x="423701" y="2629367"/>
                </a:cubicBezTo>
                <a:cubicBezTo>
                  <a:pt x="439017" y="2635482"/>
                  <a:pt x="457398" y="2635482"/>
                  <a:pt x="472715" y="2641595"/>
                </a:cubicBezTo>
                <a:cubicBezTo>
                  <a:pt x="475778" y="2647708"/>
                  <a:pt x="471183" y="2650765"/>
                  <a:pt x="468119" y="2653822"/>
                </a:cubicBezTo>
                <a:cubicBezTo>
                  <a:pt x="451270" y="2662992"/>
                  <a:pt x="434422" y="2661463"/>
                  <a:pt x="416042" y="2655350"/>
                </a:cubicBezTo>
                <a:cubicBezTo>
                  <a:pt x="412979" y="2653822"/>
                  <a:pt x="408385" y="2653822"/>
                  <a:pt x="405320" y="2652293"/>
                </a:cubicBezTo>
                <a:cubicBezTo>
                  <a:pt x="368561" y="2646180"/>
                  <a:pt x="331802" y="2647708"/>
                  <a:pt x="295041" y="2646180"/>
                </a:cubicBezTo>
                <a:cubicBezTo>
                  <a:pt x="285849" y="2646180"/>
                  <a:pt x="273597" y="2650765"/>
                  <a:pt x="265937" y="2641595"/>
                </a:cubicBezTo>
                <a:cubicBezTo>
                  <a:pt x="224583" y="2643123"/>
                  <a:pt x="195482" y="2612547"/>
                  <a:pt x="158721" y="2601838"/>
                </a:cubicBezTo>
                <a:cubicBezTo>
                  <a:pt x="180163" y="2597252"/>
                  <a:pt x="201608" y="2593056"/>
                  <a:pt x="223052" y="2592294"/>
                </a:cubicBezTo>
                <a:close/>
                <a:moveTo>
                  <a:pt x="100411" y="2586253"/>
                </a:moveTo>
                <a:cubicBezTo>
                  <a:pt x="104585" y="2586253"/>
                  <a:pt x="108380" y="2587754"/>
                  <a:pt x="111416" y="2593048"/>
                </a:cubicBezTo>
                <a:cubicBezTo>
                  <a:pt x="102307" y="2599080"/>
                  <a:pt x="94716" y="2593048"/>
                  <a:pt x="87126" y="2588504"/>
                </a:cubicBezTo>
                <a:cubicBezTo>
                  <a:pt x="91680" y="2587754"/>
                  <a:pt x="96234" y="2586253"/>
                  <a:pt x="100411" y="2586253"/>
                </a:cubicBezTo>
                <a:close/>
                <a:moveTo>
                  <a:pt x="5913269" y="2577358"/>
                </a:moveTo>
                <a:cubicBezTo>
                  <a:pt x="5914762" y="2583554"/>
                  <a:pt x="5914762" y="2588163"/>
                  <a:pt x="5920727" y="2591262"/>
                </a:cubicBezTo>
                <a:cubicBezTo>
                  <a:pt x="5920727" y="2591262"/>
                  <a:pt x="5920727" y="2591262"/>
                  <a:pt x="5920727" y="2592807"/>
                </a:cubicBezTo>
                <a:cubicBezTo>
                  <a:pt x="5920727" y="2600515"/>
                  <a:pt x="5904320" y="2592807"/>
                  <a:pt x="5908795" y="2605146"/>
                </a:cubicBezTo>
                <a:cubicBezTo>
                  <a:pt x="5904320" y="2606693"/>
                  <a:pt x="5899846" y="2608240"/>
                  <a:pt x="5895371" y="2609788"/>
                </a:cubicBezTo>
                <a:cubicBezTo>
                  <a:pt x="5890896" y="2614432"/>
                  <a:pt x="5884931" y="2614432"/>
                  <a:pt x="5880455" y="2609788"/>
                </a:cubicBezTo>
                <a:cubicBezTo>
                  <a:pt x="5875981" y="2606693"/>
                  <a:pt x="5875981" y="2602076"/>
                  <a:pt x="5880455" y="2597431"/>
                </a:cubicBezTo>
                <a:cubicBezTo>
                  <a:pt x="5889405" y="2585093"/>
                  <a:pt x="5901338" y="2582006"/>
                  <a:pt x="5913269" y="2577358"/>
                </a:cubicBezTo>
                <a:close/>
                <a:moveTo>
                  <a:pt x="32408" y="2571942"/>
                </a:moveTo>
                <a:cubicBezTo>
                  <a:pt x="36030" y="2572320"/>
                  <a:pt x="38927" y="2574214"/>
                  <a:pt x="41101" y="2578757"/>
                </a:cubicBezTo>
                <a:cubicBezTo>
                  <a:pt x="41101" y="2580272"/>
                  <a:pt x="38204" y="2583301"/>
                  <a:pt x="36756" y="2584809"/>
                </a:cubicBezTo>
                <a:cubicBezTo>
                  <a:pt x="29511" y="2586310"/>
                  <a:pt x="22266" y="2586310"/>
                  <a:pt x="19368" y="2574214"/>
                </a:cubicBezTo>
                <a:cubicBezTo>
                  <a:pt x="24440" y="2572698"/>
                  <a:pt x="28787" y="2571565"/>
                  <a:pt x="32408" y="2571942"/>
                </a:cubicBezTo>
                <a:close/>
                <a:moveTo>
                  <a:pt x="5816036" y="2551968"/>
                </a:moveTo>
                <a:cubicBezTo>
                  <a:pt x="5819161" y="2551968"/>
                  <a:pt x="5820724" y="2554889"/>
                  <a:pt x="5822287" y="2556359"/>
                </a:cubicBezTo>
                <a:cubicBezTo>
                  <a:pt x="5819161" y="2557815"/>
                  <a:pt x="5817599" y="2560733"/>
                  <a:pt x="5816036" y="2559270"/>
                </a:cubicBezTo>
                <a:cubicBezTo>
                  <a:pt x="5812911" y="2559270"/>
                  <a:pt x="5811349" y="2557815"/>
                  <a:pt x="5808223" y="2554889"/>
                </a:cubicBezTo>
                <a:cubicBezTo>
                  <a:pt x="5811349" y="2553430"/>
                  <a:pt x="5814473" y="2550507"/>
                  <a:pt x="5816036" y="2551968"/>
                </a:cubicBezTo>
                <a:close/>
                <a:moveTo>
                  <a:pt x="5705113" y="2550903"/>
                </a:moveTo>
                <a:cubicBezTo>
                  <a:pt x="5708455" y="2549903"/>
                  <a:pt x="5712178" y="2549903"/>
                  <a:pt x="5716380" y="2551429"/>
                </a:cubicBezTo>
                <a:cubicBezTo>
                  <a:pt x="5733184" y="2557531"/>
                  <a:pt x="5719435" y="2572786"/>
                  <a:pt x="5720963" y="2583465"/>
                </a:cubicBezTo>
                <a:cubicBezTo>
                  <a:pt x="5722490" y="2588041"/>
                  <a:pt x="5720963" y="2594144"/>
                  <a:pt x="5720963" y="2598719"/>
                </a:cubicBezTo>
                <a:cubicBezTo>
                  <a:pt x="5728600" y="2612449"/>
                  <a:pt x="5727073" y="2627705"/>
                  <a:pt x="5727073" y="2642960"/>
                </a:cubicBezTo>
                <a:cubicBezTo>
                  <a:pt x="5737767" y="2656690"/>
                  <a:pt x="5748460" y="2671945"/>
                  <a:pt x="5759154" y="2685675"/>
                </a:cubicBezTo>
                <a:cubicBezTo>
                  <a:pt x="5766792" y="2690252"/>
                  <a:pt x="5774430" y="2694828"/>
                  <a:pt x="5782069" y="2699405"/>
                </a:cubicBezTo>
                <a:cubicBezTo>
                  <a:pt x="5798872" y="2697879"/>
                  <a:pt x="5812622" y="2699405"/>
                  <a:pt x="5823315" y="2713134"/>
                </a:cubicBezTo>
                <a:cubicBezTo>
                  <a:pt x="5824843" y="2714659"/>
                  <a:pt x="5824843" y="2720762"/>
                  <a:pt x="5823315" y="2720762"/>
                </a:cubicBezTo>
                <a:cubicBezTo>
                  <a:pt x="5804983" y="2726864"/>
                  <a:pt x="5791234" y="2720762"/>
                  <a:pt x="5777485" y="2711609"/>
                </a:cubicBezTo>
                <a:cubicBezTo>
                  <a:pt x="5772902" y="2708558"/>
                  <a:pt x="5769847" y="2707032"/>
                  <a:pt x="5765265" y="2705507"/>
                </a:cubicBezTo>
                <a:cubicBezTo>
                  <a:pt x="5737767" y="2703983"/>
                  <a:pt x="5708741" y="2710085"/>
                  <a:pt x="5681243" y="2699405"/>
                </a:cubicBezTo>
                <a:cubicBezTo>
                  <a:pt x="5665967" y="2690252"/>
                  <a:pt x="5646107" y="2684149"/>
                  <a:pt x="5644580" y="2661267"/>
                </a:cubicBezTo>
                <a:cubicBezTo>
                  <a:pt x="5646107" y="2644486"/>
                  <a:pt x="5659856" y="2641435"/>
                  <a:pt x="5672078" y="2636858"/>
                </a:cubicBezTo>
                <a:cubicBezTo>
                  <a:pt x="5687354" y="2632283"/>
                  <a:pt x="5698048" y="2624655"/>
                  <a:pt x="5694992" y="2606347"/>
                </a:cubicBezTo>
                <a:cubicBezTo>
                  <a:pt x="5685826" y="2597195"/>
                  <a:pt x="5670550" y="2586517"/>
                  <a:pt x="5682771" y="2572786"/>
                </a:cubicBezTo>
                <a:cubicBezTo>
                  <a:pt x="5688500" y="2565921"/>
                  <a:pt x="5695088" y="2553907"/>
                  <a:pt x="5705113" y="2550903"/>
                </a:cubicBezTo>
                <a:close/>
                <a:moveTo>
                  <a:pt x="5650165" y="2539011"/>
                </a:moveTo>
                <a:cubicBezTo>
                  <a:pt x="5652921" y="2538418"/>
                  <a:pt x="5656086" y="2538514"/>
                  <a:pt x="5659921" y="2539652"/>
                </a:cubicBezTo>
                <a:cubicBezTo>
                  <a:pt x="5653785" y="2553315"/>
                  <a:pt x="5644580" y="2559388"/>
                  <a:pt x="5629238" y="2553315"/>
                </a:cubicBezTo>
                <a:cubicBezTo>
                  <a:pt x="5637292" y="2548760"/>
                  <a:pt x="5641895" y="2540790"/>
                  <a:pt x="5650165" y="2539011"/>
                </a:cubicBezTo>
                <a:close/>
                <a:moveTo>
                  <a:pt x="5755580" y="2520518"/>
                </a:moveTo>
                <a:cubicBezTo>
                  <a:pt x="5759340" y="2519411"/>
                  <a:pt x="5763100" y="2520148"/>
                  <a:pt x="5766861" y="2523099"/>
                </a:cubicBezTo>
                <a:cubicBezTo>
                  <a:pt x="5768364" y="2523099"/>
                  <a:pt x="5769869" y="2527525"/>
                  <a:pt x="5768364" y="2527525"/>
                </a:cubicBezTo>
                <a:cubicBezTo>
                  <a:pt x="5762348" y="2536376"/>
                  <a:pt x="5754828" y="2531950"/>
                  <a:pt x="5744299" y="2529000"/>
                </a:cubicBezTo>
                <a:cubicBezTo>
                  <a:pt x="5748060" y="2524574"/>
                  <a:pt x="5751820" y="2521624"/>
                  <a:pt x="5755580" y="2520518"/>
                </a:cubicBezTo>
                <a:close/>
                <a:moveTo>
                  <a:pt x="5703901" y="2498367"/>
                </a:moveTo>
                <a:cubicBezTo>
                  <a:pt x="5711572" y="2499913"/>
                  <a:pt x="5716174" y="2504559"/>
                  <a:pt x="5714640" y="2513841"/>
                </a:cubicBezTo>
                <a:cubicBezTo>
                  <a:pt x="5711572" y="2521579"/>
                  <a:pt x="5706969" y="2526223"/>
                  <a:pt x="5697764" y="2524676"/>
                </a:cubicBezTo>
                <a:cubicBezTo>
                  <a:pt x="5690094" y="2523129"/>
                  <a:pt x="5685491" y="2516935"/>
                  <a:pt x="5687025" y="2507653"/>
                </a:cubicBezTo>
                <a:cubicBezTo>
                  <a:pt x="5688560" y="2499913"/>
                  <a:pt x="5694696" y="2496820"/>
                  <a:pt x="5703901" y="2498367"/>
                </a:cubicBezTo>
                <a:close/>
                <a:moveTo>
                  <a:pt x="485790" y="2489073"/>
                </a:moveTo>
                <a:cubicBezTo>
                  <a:pt x="491757" y="2489073"/>
                  <a:pt x="496231" y="2492055"/>
                  <a:pt x="494740" y="2498022"/>
                </a:cubicBezTo>
                <a:cubicBezTo>
                  <a:pt x="493248" y="2502496"/>
                  <a:pt x="490265" y="2506971"/>
                  <a:pt x="487282" y="2506971"/>
                </a:cubicBezTo>
                <a:cubicBezTo>
                  <a:pt x="481317" y="2506971"/>
                  <a:pt x="479824" y="2501005"/>
                  <a:pt x="479824" y="2496530"/>
                </a:cubicBezTo>
                <a:cubicBezTo>
                  <a:pt x="478334" y="2492055"/>
                  <a:pt x="481317" y="2489073"/>
                  <a:pt x="485790" y="2489073"/>
                </a:cubicBezTo>
                <a:close/>
                <a:moveTo>
                  <a:pt x="444454" y="2469898"/>
                </a:moveTo>
                <a:cubicBezTo>
                  <a:pt x="450551" y="2469898"/>
                  <a:pt x="458173" y="2469898"/>
                  <a:pt x="464270" y="2469898"/>
                </a:cubicBezTo>
                <a:cubicBezTo>
                  <a:pt x="461222" y="2483648"/>
                  <a:pt x="424637" y="2494345"/>
                  <a:pt x="461222" y="2512679"/>
                </a:cubicBezTo>
                <a:cubicBezTo>
                  <a:pt x="464270" y="2514206"/>
                  <a:pt x="459697" y="2523374"/>
                  <a:pt x="455125" y="2527958"/>
                </a:cubicBezTo>
                <a:cubicBezTo>
                  <a:pt x="449028" y="2532541"/>
                  <a:pt x="447502" y="2524902"/>
                  <a:pt x="444454" y="2521846"/>
                </a:cubicBezTo>
                <a:cubicBezTo>
                  <a:pt x="432260" y="2503511"/>
                  <a:pt x="427687" y="2486704"/>
                  <a:pt x="444454" y="2469898"/>
                </a:cubicBezTo>
                <a:close/>
                <a:moveTo>
                  <a:pt x="6038856" y="2428025"/>
                </a:moveTo>
                <a:cubicBezTo>
                  <a:pt x="6046527" y="2426427"/>
                  <a:pt x="6051129" y="2429624"/>
                  <a:pt x="6051129" y="2434418"/>
                </a:cubicBezTo>
                <a:cubicBezTo>
                  <a:pt x="6051129" y="2436016"/>
                  <a:pt x="6046527" y="2437614"/>
                  <a:pt x="6044993" y="2437614"/>
                </a:cubicBezTo>
                <a:cubicBezTo>
                  <a:pt x="6040390" y="2439212"/>
                  <a:pt x="6035788" y="2439212"/>
                  <a:pt x="6035788" y="2432819"/>
                </a:cubicBezTo>
                <a:cubicBezTo>
                  <a:pt x="6035788" y="2431221"/>
                  <a:pt x="6038856" y="2428025"/>
                  <a:pt x="6038856" y="2428025"/>
                </a:cubicBezTo>
                <a:close/>
                <a:moveTo>
                  <a:pt x="57955" y="2424353"/>
                </a:moveTo>
                <a:cubicBezTo>
                  <a:pt x="67664" y="2425115"/>
                  <a:pt x="76420" y="2429645"/>
                  <a:pt x="83273" y="2441738"/>
                </a:cubicBezTo>
                <a:cubicBezTo>
                  <a:pt x="92410" y="2449271"/>
                  <a:pt x="106117" y="2444765"/>
                  <a:pt x="115254" y="2458349"/>
                </a:cubicBezTo>
                <a:cubicBezTo>
                  <a:pt x="103071" y="2464395"/>
                  <a:pt x="92410" y="2459861"/>
                  <a:pt x="83273" y="2455325"/>
                </a:cubicBezTo>
                <a:cubicBezTo>
                  <a:pt x="63475" y="2453814"/>
                  <a:pt x="40631" y="2467417"/>
                  <a:pt x="22359" y="2447787"/>
                </a:cubicBezTo>
                <a:cubicBezTo>
                  <a:pt x="13221" y="2437205"/>
                  <a:pt x="11698" y="2432671"/>
                  <a:pt x="26926" y="2429645"/>
                </a:cubicBezTo>
                <a:cubicBezTo>
                  <a:pt x="37587" y="2426623"/>
                  <a:pt x="48247" y="2423599"/>
                  <a:pt x="57955" y="2424353"/>
                </a:cubicBezTo>
                <a:close/>
                <a:moveTo>
                  <a:pt x="5888885" y="2421617"/>
                </a:moveTo>
                <a:cubicBezTo>
                  <a:pt x="5905891" y="2426356"/>
                  <a:pt x="5922898" y="2431093"/>
                  <a:pt x="5939904" y="2435831"/>
                </a:cubicBezTo>
                <a:cubicBezTo>
                  <a:pt x="5921352" y="2446886"/>
                  <a:pt x="5902799" y="2445306"/>
                  <a:pt x="5884246" y="2442149"/>
                </a:cubicBezTo>
                <a:cubicBezTo>
                  <a:pt x="5878062" y="2442149"/>
                  <a:pt x="5873424" y="2437410"/>
                  <a:pt x="5874970" y="2429514"/>
                </a:cubicBezTo>
                <a:cubicBezTo>
                  <a:pt x="5876517" y="2423196"/>
                  <a:pt x="5882701" y="2420039"/>
                  <a:pt x="5888885" y="2421617"/>
                </a:cubicBezTo>
                <a:close/>
                <a:moveTo>
                  <a:pt x="507069" y="2414039"/>
                </a:moveTo>
                <a:cubicBezTo>
                  <a:pt x="517016" y="2416326"/>
                  <a:pt x="527728" y="2422423"/>
                  <a:pt x="536910" y="2420137"/>
                </a:cubicBezTo>
                <a:cubicBezTo>
                  <a:pt x="544561" y="2418612"/>
                  <a:pt x="546092" y="2427758"/>
                  <a:pt x="541501" y="2433856"/>
                </a:cubicBezTo>
                <a:cubicBezTo>
                  <a:pt x="532319" y="2444526"/>
                  <a:pt x="535380" y="2456720"/>
                  <a:pt x="533850" y="2468915"/>
                </a:cubicBezTo>
                <a:cubicBezTo>
                  <a:pt x="529258" y="2475012"/>
                  <a:pt x="523137" y="2473488"/>
                  <a:pt x="518546" y="2468915"/>
                </a:cubicBezTo>
                <a:cubicBezTo>
                  <a:pt x="503244" y="2449098"/>
                  <a:pt x="486410" y="2455196"/>
                  <a:pt x="471107" y="2468915"/>
                </a:cubicBezTo>
                <a:cubicBezTo>
                  <a:pt x="468048" y="2464341"/>
                  <a:pt x="464987" y="2459768"/>
                  <a:pt x="461927" y="2456720"/>
                </a:cubicBezTo>
                <a:cubicBezTo>
                  <a:pt x="457335" y="2450623"/>
                  <a:pt x="445093" y="2450623"/>
                  <a:pt x="449683" y="2441477"/>
                </a:cubicBezTo>
                <a:cubicBezTo>
                  <a:pt x="452744" y="2435379"/>
                  <a:pt x="460396" y="2432331"/>
                  <a:pt x="468048" y="2433856"/>
                </a:cubicBezTo>
                <a:cubicBezTo>
                  <a:pt x="474168" y="2435379"/>
                  <a:pt x="480289" y="2436905"/>
                  <a:pt x="481820" y="2430808"/>
                </a:cubicBezTo>
                <a:cubicBezTo>
                  <a:pt x="487940" y="2413278"/>
                  <a:pt x="497123" y="2411753"/>
                  <a:pt x="507069" y="2414039"/>
                </a:cubicBezTo>
                <a:close/>
                <a:moveTo>
                  <a:pt x="209609" y="2412188"/>
                </a:moveTo>
                <a:cubicBezTo>
                  <a:pt x="220493" y="2413722"/>
                  <a:pt x="231568" y="2419095"/>
                  <a:pt x="243027" y="2423692"/>
                </a:cubicBezTo>
                <a:cubicBezTo>
                  <a:pt x="278164" y="2423692"/>
                  <a:pt x="313302" y="2434432"/>
                  <a:pt x="346911" y="2446727"/>
                </a:cubicBezTo>
                <a:cubicBezTo>
                  <a:pt x="354550" y="2448238"/>
                  <a:pt x="366772" y="2449757"/>
                  <a:pt x="368299" y="2460511"/>
                </a:cubicBezTo>
                <a:cubicBezTo>
                  <a:pt x="383576" y="2463579"/>
                  <a:pt x="395798" y="2472785"/>
                  <a:pt x="408020" y="2483524"/>
                </a:cubicBezTo>
                <a:cubicBezTo>
                  <a:pt x="401909" y="2500399"/>
                  <a:pt x="368299" y="2483524"/>
                  <a:pt x="372882" y="2512675"/>
                </a:cubicBezTo>
                <a:cubicBezTo>
                  <a:pt x="369828" y="2521872"/>
                  <a:pt x="369828" y="2523410"/>
                  <a:pt x="363716" y="2523410"/>
                </a:cubicBezTo>
                <a:cubicBezTo>
                  <a:pt x="320940" y="2524944"/>
                  <a:pt x="281219" y="2515736"/>
                  <a:pt x="244554" y="2495796"/>
                </a:cubicBezTo>
                <a:cubicBezTo>
                  <a:pt x="224694" y="2485058"/>
                  <a:pt x="195668" y="2488123"/>
                  <a:pt x="195668" y="2455907"/>
                </a:cubicBezTo>
                <a:cubicBezTo>
                  <a:pt x="189556" y="2452834"/>
                  <a:pt x="183446" y="2448238"/>
                  <a:pt x="177335" y="2443643"/>
                </a:cubicBezTo>
                <a:cubicBezTo>
                  <a:pt x="169697" y="2443643"/>
                  <a:pt x="165113" y="2440575"/>
                  <a:pt x="165113" y="2432903"/>
                </a:cubicBezTo>
                <a:cubicBezTo>
                  <a:pt x="165113" y="2425229"/>
                  <a:pt x="169697" y="2423692"/>
                  <a:pt x="177335" y="2423692"/>
                </a:cubicBezTo>
                <a:cubicBezTo>
                  <a:pt x="188028" y="2412955"/>
                  <a:pt x="198723" y="2410660"/>
                  <a:pt x="209609" y="2412188"/>
                </a:cubicBezTo>
                <a:close/>
                <a:moveTo>
                  <a:pt x="6330873" y="2379382"/>
                </a:moveTo>
                <a:cubicBezTo>
                  <a:pt x="6334069" y="2379569"/>
                  <a:pt x="6337665" y="2381070"/>
                  <a:pt x="6340062" y="2382571"/>
                </a:cubicBezTo>
                <a:cubicBezTo>
                  <a:pt x="6340062" y="2391575"/>
                  <a:pt x="6340062" y="2400580"/>
                  <a:pt x="6340062" y="2411086"/>
                </a:cubicBezTo>
                <a:cubicBezTo>
                  <a:pt x="6327277" y="2406583"/>
                  <a:pt x="6320884" y="2396078"/>
                  <a:pt x="6324081" y="2384071"/>
                </a:cubicBezTo>
                <a:cubicBezTo>
                  <a:pt x="6324879" y="2380320"/>
                  <a:pt x="6327676" y="2379193"/>
                  <a:pt x="6330873" y="2379382"/>
                </a:cubicBezTo>
                <a:close/>
                <a:moveTo>
                  <a:pt x="52096" y="2343412"/>
                </a:moveTo>
                <a:cubicBezTo>
                  <a:pt x="68973" y="2346289"/>
                  <a:pt x="84314" y="2349166"/>
                  <a:pt x="101189" y="2350605"/>
                </a:cubicBezTo>
                <a:cubicBezTo>
                  <a:pt x="101189" y="2352042"/>
                  <a:pt x="101189" y="2353482"/>
                  <a:pt x="101189" y="2354918"/>
                </a:cubicBezTo>
                <a:cubicBezTo>
                  <a:pt x="75108" y="2354918"/>
                  <a:pt x="50562" y="2354918"/>
                  <a:pt x="24481" y="2354918"/>
                </a:cubicBezTo>
                <a:cubicBezTo>
                  <a:pt x="32153" y="2347728"/>
                  <a:pt x="45960" y="2353482"/>
                  <a:pt x="52096" y="2343412"/>
                </a:cubicBezTo>
                <a:close/>
                <a:moveTo>
                  <a:pt x="6359238" y="2331821"/>
                </a:moveTo>
                <a:cubicBezTo>
                  <a:pt x="6356194" y="2350498"/>
                  <a:pt x="6351628" y="2367618"/>
                  <a:pt x="6327276" y="2350498"/>
                </a:cubicBezTo>
                <a:cubicBezTo>
                  <a:pt x="6336408" y="2342715"/>
                  <a:pt x="6345540" y="2333377"/>
                  <a:pt x="6359238" y="2331821"/>
                </a:cubicBezTo>
                <a:close/>
                <a:moveTo>
                  <a:pt x="6072895" y="2309670"/>
                </a:moveTo>
                <a:cubicBezTo>
                  <a:pt x="6077881" y="2310038"/>
                  <a:pt x="6083346" y="2311416"/>
                  <a:pt x="6089483" y="2313989"/>
                </a:cubicBezTo>
                <a:cubicBezTo>
                  <a:pt x="6071073" y="2321341"/>
                  <a:pt x="6058800" y="2333103"/>
                  <a:pt x="6035788" y="2328691"/>
                </a:cubicBezTo>
                <a:cubicBezTo>
                  <a:pt x="6047294" y="2316561"/>
                  <a:pt x="6057937" y="2308568"/>
                  <a:pt x="6072895" y="2309670"/>
                </a:cubicBezTo>
                <a:close/>
                <a:moveTo>
                  <a:pt x="476956" y="2273244"/>
                </a:moveTo>
                <a:cubicBezTo>
                  <a:pt x="482857" y="2273244"/>
                  <a:pt x="487283" y="2276266"/>
                  <a:pt x="487283" y="2282310"/>
                </a:cubicBezTo>
                <a:cubicBezTo>
                  <a:pt x="487283" y="2288354"/>
                  <a:pt x="481382" y="2285332"/>
                  <a:pt x="478432" y="2285332"/>
                </a:cubicBezTo>
                <a:cubicBezTo>
                  <a:pt x="472530" y="2286843"/>
                  <a:pt x="468105" y="2283821"/>
                  <a:pt x="468105" y="2277777"/>
                </a:cubicBezTo>
                <a:cubicBezTo>
                  <a:pt x="469581" y="2273244"/>
                  <a:pt x="472530" y="2271733"/>
                  <a:pt x="476956" y="2273244"/>
                </a:cubicBezTo>
                <a:close/>
                <a:moveTo>
                  <a:pt x="98690" y="2269107"/>
                </a:moveTo>
                <a:cubicBezTo>
                  <a:pt x="103527" y="2269844"/>
                  <a:pt x="108557" y="2272791"/>
                  <a:pt x="113974" y="2277226"/>
                </a:cubicBezTo>
                <a:cubicBezTo>
                  <a:pt x="101592" y="2283120"/>
                  <a:pt x="92306" y="2284596"/>
                  <a:pt x="84569" y="2274270"/>
                </a:cubicBezTo>
                <a:cubicBezTo>
                  <a:pt x="89212" y="2269844"/>
                  <a:pt x="93855" y="2268366"/>
                  <a:pt x="98690" y="2269107"/>
                </a:cubicBezTo>
                <a:close/>
                <a:moveTo>
                  <a:pt x="6039376" y="2233382"/>
                </a:moveTo>
                <a:cubicBezTo>
                  <a:pt x="6039376" y="2236451"/>
                  <a:pt x="6039376" y="2237985"/>
                  <a:pt x="6040902" y="2241053"/>
                </a:cubicBezTo>
                <a:cubicBezTo>
                  <a:pt x="6039376" y="2242587"/>
                  <a:pt x="6039376" y="2242587"/>
                  <a:pt x="6037850" y="2242587"/>
                </a:cubicBezTo>
                <a:cubicBezTo>
                  <a:pt x="6025643" y="2248724"/>
                  <a:pt x="6011910" y="2256394"/>
                  <a:pt x="5996651" y="2254860"/>
                </a:cubicBezTo>
                <a:cubicBezTo>
                  <a:pt x="5996651" y="2254860"/>
                  <a:pt x="5993599" y="2247189"/>
                  <a:pt x="5995125" y="2247189"/>
                </a:cubicBezTo>
                <a:cubicBezTo>
                  <a:pt x="6008858" y="2234916"/>
                  <a:pt x="6024117" y="2239519"/>
                  <a:pt x="6039376" y="2233382"/>
                </a:cubicBezTo>
                <a:close/>
                <a:moveTo>
                  <a:pt x="501345" y="2134139"/>
                </a:moveTo>
                <a:cubicBezTo>
                  <a:pt x="502837" y="2138693"/>
                  <a:pt x="510295" y="2144767"/>
                  <a:pt x="504328" y="2149321"/>
                </a:cubicBezTo>
                <a:cubicBezTo>
                  <a:pt x="498362" y="2155394"/>
                  <a:pt x="493888" y="2150839"/>
                  <a:pt x="489412" y="2146285"/>
                </a:cubicBezTo>
                <a:cubicBezTo>
                  <a:pt x="483447" y="2131103"/>
                  <a:pt x="493888" y="2134139"/>
                  <a:pt x="501345" y="2134139"/>
                </a:cubicBezTo>
                <a:close/>
                <a:moveTo>
                  <a:pt x="259601" y="2051005"/>
                </a:moveTo>
                <a:cubicBezTo>
                  <a:pt x="278739" y="2050260"/>
                  <a:pt x="297874" y="2051005"/>
                  <a:pt x="317012" y="2057711"/>
                </a:cubicBezTo>
                <a:cubicBezTo>
                  <a:pt x="326198" y="2063673"/>
                  <a:pt x="320075" y="2068145"/>
                  <a:pt x="313950" y="2068145"/>
                </a:cubicBezTo>
                <a:cubicBezTo>
                  <a:pt x="295578" y="2071126"/>
                  <a:pt x="278739" y="2066654"/>
                  <a:pt x="260365" y="2062183"/>
                </a:cubicBezTo>
                <a:cubicBezTo>
                  <a:pt x="240462" y="2062183"/>
                  <a:pt x="220560" y="2068145"/>
                  <a:pt x="202188" y="2053241"/>
                </a:cubicBezTo>
                <a:cubicBezTo>
                  <a:pt x="221326" y="2053987"/>
                  <a:pt x="240462" y="2051751"/>
                  <a:pt x="259601" y="2051005"/>
                </a:cubicBezTo>
                <a:close/>
                <a:moveTo>
                  <a:pt x="6195479" y="1995233"/>
                </a:moveTo>
                <a:cubicBezTo>
                  <a:pt x="6209796" y="1995090"/>
                  <a:pt x="6220676" y="2008251"/>
                  <a:pt x="6233274" y="2012830"/>
                </a:cubicBezTo>
                <a:cubicBezTo>
                  <a:pt x="6234801" y="2014356"/>
                  <a:pt x="6236328" y="2015881"/>
                  <a:pt x="6237855" y="2018932"/>
                </a:cubicBezTo>
                <a:cubicBezTo>
                  <a:pt x="6253126" y="2037245"/>
                  <a:pt x="6237855" y="2043348"/>
                  <a:pt x="6224112" y="2047925"/>
                </a:cubicBezTo>
                <a:cubicBezTo>
                  <a:pt x="6218004" y="2050977"/>
                  <a:pt x="6210368" y="2049451"/>
                  <a:pt x="6202733" y="2050977"/>
                </a:cubicBezTo>
                <a:cubicBezTo>
                  <a:pt x="6202733" y="2050977"/>
                  <a:pt x="6202733" y="2052503"/>
                  <a:pt x="6201206" y="2052503"/>
                </a:cubicBezTo>
                <a:cubicBezTo>
                  <a:pt x="6159976" y="2061658"/>
                  <a:pt x="6127908" y="2081494"/>
                  <a:pt x="6105002" y="2116588"/>
                </a:cubicBezTo>
                <a:cubicBezTo>
                  <a:pt x="6103475" y="2118115"/>
                  <a:pt x="6101948" y="2119640"/>
                  <a:pt x="6100421" y="2119640"/>
                </a:cubicBezTo>
                <a:cubicBezTo>
                  <a:pt x="6086677" y="2116588"/>
                  <a:pt x="6072934" y="2116588"/>
                  <a:pt x="6059191" y="2119640"/>
                </a:cubicBezTo>
                <a:cubicBezTo>
                  <a:pt x="6057664" y="2125743"/>
                  <a:pt x="6054610" y="2133373"/>
                  <a:pt x="6046975" y="2136424"/>
                </a:cubicBezTo>
                <a:cubicBezTo>
                  <a:pt x="6042393" y="2144054"/>
                  <a:pt x="6039339" y="2153209"/>
                  <a:pt x="6030177" y="2156261"/>
                </a:cubicBezTo>
                <a:cubicBezTo>
                  <a:pt x="6021015" y="2182202"/>
                  <a:pt x="6001163" y="2195936"/>
                  <a:pt x="5978258" y="2206617"/>
                </a:cubicBezTo>
                <a:cubicBezTo>
                  <a:pt x="5966041" y="2220351"/>
                  <a:pt x="5949243" y="2221876"/>
                  <a:pt x="5933973" y="2217299"/>
                </a:cubicBezTo>
                <a:cubicBezTo>
                  <a:pt x="5923284" y="2212721"/>
                  <a:pt x="5923284" y="2203565"/>
                  <a:pt x="5927865" y="2194410"/>
                </a:cubicBezTo>
                <a:cubicBezTo>
                  <a:pt x="5933973" y="2165417"/>
                  <a:pt x="5956879" y="2148632"/>
                  <a:pt x="5978258" y="2133373"/>
                </a:cubicBezTo>
                <a:cubicBezTo>
                  <a:pt x="5981311" y="2131847"/>
                  <a:pt x="5984365" y="2131847"/>
                  <a:pt x="5985892" y="2130321"/>
                </a:cubicBezTo>
                <a:cubicBezTo>
                  <a:pt x="5979785" y="2130321"/>
                  <a:pt x="5975203" y="2131847"/>
                  <a:pt x="5967568" y="2130321"/>
                </a:cubicBezTo>
                <a:cubicBezTo>
                  <a:pt x="5975203" y="2113537"/>
                  <a:pt x="5988947" y="2110485"/>
                  <a:pt x="5998109" y="2104382"/>
                </a:cubicBezTo>
                <a:cubicBezTo>
                  <a:pt x="6019487" y="2090648"/>
                  <a:pt x="6045447" y="2081494"/>
                  <a:pt x="6057664" y="2057080"/>
                </a:cubicBezTo>
                <a:cubicBezTo>
                  <a:pt x="6068353" y="2037245"/>
                  <a:pt x="6089732" y="2047925"/>
                  <a:pt x="6106529" y="2043348"/>
                </a:cubicBezTo>
                <a:cubicBezTo>
                  <a:pt x="6120272" y="2037245"/>
                  <a:pt x="6132489" y="2043348"/>
                  <a:pt x="6144705" y="2046399"/>
                </a:cubicBezTo>
                <a:cubicBezTo>
                  <a:pt x="6146232" y="2044874"/>
                  <a:pt x="6146232" y="2044874"/>
                  <a:pt x="6147760" y="2043348"/>
                </a:cubicBezTo>
                <a:cubicBezTo>
                  <a:pt x="6143178" y="2040296"/>
                  <a:pt x="6140124" y="2034192"/>
                  <a:pt x="6144705" y="2026563"/>
                </a:cubicBezTo>
                <a:cubicBezTo>
                  <a:pt x="6152340" y="2012830"/>
                  <a:pt x="6161503" y="1999096"/>
                  <a:pt x="6179827" y="2000622"/>
                </a:cubicBezTo>
                <a:cubicBezTo>
                  <a:pt x="6185554" y="1996807"/>
                  <a:pt x="6190707" y="1995281"/>
                  <a:pt x="6195479" y="1995233"/>
                </a:cubicBezTo>
                <a:close/>
                <a:moveTo>
                  <a:pt x="6321014" y="1970021"/>
                </a:moveTo>
                <a:cubicBezTo>
                  <a:pt x="6322533" y="1970021"/>
                  <a:pt x="6324052" y="1970021"/>
                  <a:pt x="6325571" y="1970021"/>
                </a:cubicBezTo>
                <a:cubicBezTo>
                  <a:pt x="6331649" y="1973104"/>
                  <a:pt x="6340765" y="1976187"/>
                  <a:pt x="6346842" y="1977729"/>
                </a:cubicBezTo>
                <a:cubicBezTo>
                  <a:pt x="6348361" y="1980813"/>
                  <a:pt x="6348361" y="1982354"/>
                  <a:pt x="6346842" y="1983897"/>
                </a:cubicBezTo>
                <a:cubicBezTo>
                  <a:pt x="6351400" y="1980813"/>
                  <a:pt x="6355958" y="1979271"/>
                  <a:pt x="6357478" y="1983897"/>
                </a:cubicBezTo>
                <a:cubicBezTo>
                  <a:pt x="6360516" y="1990063"/>
                  <a:pt x="6355958" y="1993147"/>
                  <a:pt x="6352919" y="1997771"/>
                </a:cubicBezTo>
                <a:cubicBezTo>
                  <a:pt x="6349881" y="2000855"/>
                  <a:pt x="6348361" y="2005480"/>
                  <a:pt x="6346842" y="2008564"/>
                </a:cubicBezTo>
                <a:cubicBezTo>
                  <a:pt x="6340765" y="2007022"/>
                  <a:pt x="6336206" y="2002397"/>
                  <a:pt x="6333168" y="1996229"/>
                </a:cubicBezTo>
                <a:cubicBezTo>
                  <a:pt x="6308859" y="2003939"/>
                  <a:pt x="6284549" y="2022439"/>
                  <a:pt x="6255683" y="2000855"/>
                </a:cubicBezTo>
                <a:cubicBezTo>
                  <a:pt x="6284549" y="2005480"/>
                  <a:pt x="6296704" y="1977729"/>
                  <a:pt x="6321014" y="1970021"/>
                </a:cubicBezTo>
                <a:close/>
                <a:moveTo>
                  <a:pt x="258693" y="1838973"/>
                </a:moveTo>
                <a:cubicBezTo>
                  <a:pt x="269432" y="1840571"/>
                  <a:pt x="283240" y="1837375"/>
                  <a:pt x="286308" y="1851758"/>
                </a:cubicBezTo>
                <a:cubicBezTo>
                  <a:pt x="287842" y="1861348"/>
                  <a:pt x="277103" y="1861348"/>
                  <a:pt x="269432" y="1861348"/>
                </a:cubicBezTo>
                <a:cubicBezTo>
                  <a:pt x="258693" y="1861348"/>
                  <a:pt x="244886" y="1861348"/>
                  <a:pt x="241819" y="1846965"/>
                </a:cubicBezTo>
                <a:cubicBezTo>
                  <a:pt x="241819" y="1835781"/>
                  <a:pt x="254091" y="1840571"/>
                  <a:pt x="258693" y="1838973"/>
                </a:cubicBezTo>
                <a:close/>
                <a:moveTo>
                  <a:pt x="227187" y="1822581"/>
                </a:moveTo>
                <a:cubicBezTo>
                  <a:pt x="235049" y="1822158"/>
                  <a:pt x="241849" y="1828043"/>
                  <a:pt x="252046" y="1831425"/>
                </a:cubicBezTo>
                <a:cubicBezTo>
                  <a:pt x="236938" y="1834370"/>
                  <a:pt x="227872" y="1835845"/>
                  <a:pt x="218806" y="1825425"/>
                </a:cubicBezTo>
                <a:cubicBezTo>
                  <a:pt x="221829" y="1823557"/>
                  <a:pt x="224568" y="1822716"/>
                  <a:pt x="227187" y="1822581"/>
                </a:cubicBezTo>
                <a:close/>
                <a:moveTo>
                  <a:pt x="38885" y="1802616"/>
                </a:moveTo>
                <a:cubicBezTo>
                  <a:pt x="44964" y="1804156"/>
                  <a:pt x="51044" y="1807254"/>
                  <a:pt x="57125" y="1810328"/>
                </a:cubicBezTo>
                <a:cubicBezTo>
                  <a:pt x="84483" y="1816504"/>
                  <a:pt x="114882" y="1802616"/>
                  <a:pt x="140722" y="1821136"/>
                </a:cubicBezTo>
                <a:cubicBezTo>
                  <a:pt x="146801" y="1821136"/>
                  <a:pt x="154401" y="1819590"/>
                  <a:pt x="155921" y="1827318"/>
                </a:cubicBezTo>
                <a:cubicBezTo>
                  <a:pt x="157441" y="1833502"/>
                  <a:pt x="151362" y="1838056"/>
                  <a:pt x="145282" y="1838056"/>
                </a:cubicBezTo>
                <a:cubicBezTo>
                  <a:pt x="130082" y="1839583"/>
                  <a:pt x="114882" y="1847322"/>
                  <a:pt x="101203" y="1833502"/>
                </a:cubicBezTo>
                <a:cubicBezTo>
                  <a:pt x="96642" y="1831980"/>
                  <a:pt x="93603" y="1830420"/>
                  <a:pt x="89043" y="1827318"/>
                </a:cubicBezTo>
                <a:cubicBezTo>
                  <a:pt x="76883" y="1825771"/>
                  <a:pt x="63204" y="1822677"/>
                  <a:pt x="51044" y="1821136"/>
                </a:cubicBezTo>
                <a:cubicBezTo>
                  <a:pt x="40404" y="1819590"/>
                  <a:pt x="26725" y="1824226"/>
                  <a:pt x="20645" y="1808789"/>
                </a:cubicBezTo>
                <a:cubicBezTo>
                  <a:pt x="26725" y="1805701"/>
                  <a:pt x="32805" y="1804156"/>
                  <a:pt x="38885" y="1802616"/>
                </a:cubicBezTo>
                <a:close/>
                <a:moveTo>
                  <a:pt x="6075355" y="1796149"/>
                </a:moveTo>
                <a:cubicBezTo>
                  <a:pt x="6088927" y="1796149"/>
                  <a:pt x="6100990" y="1797685"/>
                  <a:pt x="6087418" y="1816093"/>
                </a:cubicBezTo>
                <a:cubicBezTo>
                  <a:pt x="6072339" y="1826833"/>
                  <a:pt x="6057259" y="1820695"/>
                  <a:pt x="6042181" y="1820695"/>
                </a:cubicBezTo>
                <a:cubicBezTo>
                  <a:pt x="6052736" y="1809956"/>
                  <a:pt x="6058768" y="1797685"/>
                  <a:pt x="6075355" y="1796149"/>
                </a:cubicBezTo>
                <a:close/>
                <a:moveTo>
                  <a:pt x="103161" y="1745467"/>
                </a:moveTo>
                <a:cubicBezTo>
                  <a:pt x="115389" y="1742453"/>
                  <a:pt x="116918" y="1757521"/>
                  <a:pt x="123033" y="1765054"/>
                </a:cubicBezTo>
                <a:cubicBezTo>
                  <a:pt x="136790" y="1780121"/>
                  <a:pt x="129147" y="1762041"/>
                  <a:pt x="132204" y="1760534"/>
                </a:cubicBezTo>
                <a:cubicBezTo>
                  <a:pt x="138319" y="1756015"/>
                  <a:pt x="141376" y="1763549"/>
                  <a:pt x="144433" y="1765054"/>
                </a:cubicBezTo>
                <a:cubicBezTo>
                  <a:pt x="147490" y="1766561"/>
                  <a:pt x="153605" y="1769575"/>
                  <a:pt x="147490" y="1774095"/>
                </a:cubicBezTo>
                <a:cubicBezTo>
                  <a:pt x="142905" y="1777109"/>
                  <a:pt x="141376" y="1784642"/>
                  <a:pt x="133732" y="1783135"/>
                </a:cubicBezTo>
                <a:cubicBezTo>
                  <a:pt x="116918" y="1781629"/>
                  <a:pt x="100103" y="1778615"/>
                  <a:pt x="83289" y="1777109"/>
                </a:cubicBezTo>
                <a:cubicBezTo>
                  <a:pt x="86347" y="1763549"/>
                  <a:pt x="89403" y="1748481"/>
                  <a:pt x="103161" y="1745467"/>
                </a:cubicBezTo>
                <a:close/>
                <a:moveTo>
                  <a:pt x="6315770" y="1633145"/>
                </a:moveTo>
                <a:cubicBezTo>
                  <a:pt x="6330472" y="1629949"/>
                  <a:pt x="6333414" y="1641135"/>
                  <a:pt x="6345175" y="1645930"/>
                </a:cubicBezTo>
                <a:cubicBezTo>
                  <a:pt x="6330472" y="1649126"/>
                  <a:pt x="6323121" y="1644332"/>
                  <a:pt x="6315770" y="1633145"/>
                </a:cubicBezTo>
                <a:close/>
                <a:moveTo>
                  <a:pt x="620182" y="1622474"/>
                </a:moveTo>
                <a:cubicBezTo>
                  <a:pt x="625019" y="1622080"/>
                  <a:pt x="629662" y="1622867"/>
                  <a:pt x="634305" y="1622867"/>
                </a:cubicBezTo>
                <a:cubicBezTo>
                  <a:pt x="626567" y="1640175"/>
                  <a:pt x="617282" y="1635455"/>
                  <a:pt x="604900" y="1629161"/>
                </a:cubicBezTo>
                <a:cubicBezTo>
                  <a:pt x="610316" y="1624440"/>
                  <a:pt x="615347" y="1622867"/>
                  <a:pt x="620182" y="1622474"/>
                </a:cubicBezTo>
                <a:close/>
                <a:moveTo>
                  <a:pt x="6256961" y="1605658"/>
                </a:moveTo>
                <a:cubicBezTo>
                  <a:pt x="6264552" y="1607192"/>
                  <a:pt x="6270625" y="1608727"/>
                  <a:pt x="6276698" y="1611795"/>
                </a:cubicBezTo>
                <a:cubicBezTo>
                  <a:pt x="6276698" y="1614863"/>
                  <a:pt x="6281252" y="1621000"/>
                  <a:pt x="6276698" y="1621000"/>
                </a:cubicBezTo>
                <a:cubicBezTo>
                  <a:pt x="6266070" y="1621000"/>
                  <a:pt x="6258479" y="1616397"/>
                  <a:pt x="6256961" y="1605658"/>
                </a:cubicBezTo>
                <a:close/>
                <a:moveTo>
                  <a:pt x="6178877" y="1591960"/>
                </a:moveTo>
                <a:cubicBezTo>
                  <a:pt x="6184413" y="1592150"/>
                  <a:pt x="6189758" y="1594057"/>
                  <a:pt x="6194339" y="1600156"/>
                </a:cubicBezTo>
                <a:cubicBezTo>
                  <a:pt x="6183648" y="1600156"/>
                  <a:pt x="6171432" y="1600156"/>
                  <a:pt x="6162269" y="1594057"/>
                </a:cubicBezTo>
                <a:cubicBezTo>
                  <a:pt x="6167614" y="1593294"/>
                  <a:pt x="6173340" y="1591769"/>
                  <a:pt x="6178877" y="1591960"/>
                </a:cubicBezTo>
                <a:close/>
                <a:moveTo>
                  <a:pt x="355206" y="1560099"/>
                </a:moveTo>
                <a:cubicBezTo>
                  <a:pt x="359445" y="1561430"/>
                  <a:pt x="364456" y="1567891"/>
                  <a:pt x="369852" y="1573973"/>
                </a:cubicBezTo>
                <a:cubicBezTo>
                  <a:pt x="374477" y="1575492"/>
                  <a:pt x="383727" y="1575492"/>
                  <a:pt x="379102" y="1584614"/>
                </a:cubicBezTo>
                <a:cubicBezTo>
                  <a:pt x="374477" y="1590696"/>
                  <a:pt x="369852" y="1604379"/>
                  <a:pt x="355977" y="1592216"/>
                </a:cubicBezTo>
                <a:cubicBezTo>
                  <a:pt x="348268" y="1592216"/>
                  <a:pt x="339018" y="1592216"/>
                  <a:pt x="331311" y="1592216"/>
                </a:cubicBezTo>
                <a:cubicBezTo>
                  <a:pt x="335935" y="1587655"/>
                  <a:pt x="343643" y="1583094"/>
                  <a:pt x="345186" y="1577013"/>
                </a:cubicBezTo>
                <a:cubicBezTo>
                  <a:pt x="347498" y="1562570"/>
                  <a:pt x="350966" y="1558769"/>
                  <a:pt x="355206" y="1560099"/>
                </a:cubicBezTo>
                <a:close/>
                <a:moveTo>
                  <a:pt x="214623" y="1555755"/>
                </a:moveTo>
                <a:cubicBezTo>
                  <a:pt x="217289" y="1557284"/>
                  <a:pt x="219955" y="1559958"/>
                  <a:pt x="222240" y="1561487"/>
                </a:cubicBezTo>
                <a:cubicBezTo>
                  <a:pt x="228335" y="1566073"/>
                  <a:pt x="235954" y="1569129"/>
                  <a:pt x="242048" y="1570658"/>
                </a:cubicBezTo>
                <a:cubicBezTo>
                  <a:pt x="254237" y="1570658"/>
                  <a:pt x="261855" y="1581357"/>
                  <a:pt x="272521" y="1585943"/>
                </a:cubicBezTo>
                <a:cubicBezTo>
                  <a:pt x="286234" y="1593585"/>
                  <a:pt x="301471" y="1599699"/>
                  <a:pt x="312136" y="1618040"/>
                </a:cubicBezTo>
                <a:cubicBezTo>
                  <a:pt x="287758" y="1621097"/>
                  <a:pt x="270998" y="1614983"/>
                  <a:pt x="258808" y="1598171"/>
                </a:cubicBezTo>
                <a:cubicBezTo>
                  <a:pt x="239002" y="1595113"/>
                  <a:pt x="226812" y="1581357"/>
                  <a:pt x="211575" y="1570658"/>
                </a:cubicBezTo>
                <a:cubicBezTo>
                  <a:pt x="207005" y="1567601"/>
                  <a:pt x="200909" y="1563016"/>
                  <a:pt x="207005" y="1556901"/>
                </a:cubicBezTo>
                <a:cubicBezTo>
                  <a:pt x="209290" y="1553844"/>
                  <a:pt x="211956" y="1554227"/>
                  <a:pt x="214623" y="1555755"/>
                </a:cubicBezTo>
                <a:close/>
                <a:moveTo>
                  <a:pt x="474149" y="1543013"/>
                </a:moveTo>
                <a:cubicBezTo>
                  <a:pt x="477171" y="1543013"/>
                  <a:pt x="481704" y="1544547"/>
                  <a:pt x="483215" y="1549149"/>
                </a:cubicBezTo>
                <a:cubicBezTo>
                  <a:pt x="483215" y="1552218"/>
                  <a:pt x="484725" y="1558354"/>
                  <a:pt x="477171" y="1556820"/>
                </a:cubicBezTo>
                <a:cubicBezTo>
                  <a:pt x="474149" y="1555286"/>
                  <a:pt x="471127" y="1552218"/>
                  <a:pt x="469617" y="1550683"/>
                </a:cubicBezTo>
                <a:cubicBezTo>
                  <a:pt x="468105" y="1544547"/>
                  <a:pt x="471127" y="1543013"/>
                  <a:pt x="474149" y="1543013"/>
                </a:cubicBezTo>
                <a:close/>
                <a:moveTo>
                  <a:pt x="745727" y="1526392"/>
                </a:moveTo>
                <a:cubicBezTo>
                  <a:pt x="759004" y="1527910"/>
                  <a:pt x="761954" y="1535502"/>
                  <a:pt x="763429" y="1550683"/>
                </a:cubicBezTo>
                <a:cubicBezTo>
                  <a:pt x="747203" y="1544611"/>
                  <a:pt x="744252" y="1537020"/>
                  <a:pt x="745727" y="1526392"/>
                </a:cubicBezTo>
                <a:close/>
                <a:moveTo>
                  <a:pt x="30078" y="1466938"/>
                </a:moveTo>
                <a:cubicBezTo>
                  <a:pt x="40721" y="1463848"/>
                  <a:pt x="46804" y="1471573"/>
                  <a:pt x="52883" y="1477752"/>
                </a:cubicBezTo>
                <a:cubicBezTo>
                  <a:pt x="63525" y="1482388"/>
                  <a:pt x="75688" y="1485477"/>
                  <a:pt x="83290" y="1500926"/>
                </a:cubicBezTo>
                <a:cubicBezTo>
                  <a:pt x="69607" y="1497837"/>
                  <a:pt x="60486" y="1493202"/>
                  <a:pt x="51363" y="1485477"/>
                </a:cubicBezTo>
                <a:cubicBezTo>
                  <a:pt x="49843" y="1485477"/>
                  <a:pt x="48322" y="1485477"/>
                  <a:pt x="46804" y="1483932"/>
                </a:cubicBezTo>
                <a:cubicBezTo>
                  <a:pt x="40721" y="1479298"/>
                  <a:pt x="28559" y="1482388"/>
                  <a:pt x="27038" y="1471573"/>
                </a:cubicBezTo>
                <a:cubicBezTo>
                  <a:pt x="27038" y="1470028"/>
                  <a:pt x="28559" y="1466938"/>
                  <a:pt x="30078" y="1466938"/>
                </a:cubicBezTo>
                <a:close/>
                <a:moveTo>
                  <a:pt x="6112925" y="1450055"/>
                </a:moveTo>
                <a:cubicBezTo>
                  <a:pt x="6119995" y="1451200"/>
                  <a:pt x="6126875" y="1455017"/>
                  <a:pt x="6133755" y="1461125"/>
                </a:cubicBezTo>
                <a:cubicBezTo>
                  <a:pt x="6144457" y="1470288"/>
                  <a:pt x="6141399" y="1480978"/>
                  <a:pt x="6135284" y="1490140"/>
                </a:cubicBezTo>
                <a:cubicBezTo>
                  <a:pt x="6127639" y="1505410"/>
                  <a:pt x="6113880" y="1509991"/>
                  <a:pt x="6098590" y="1505410"/>
                </a:cubicBezTo>
                <a:cubicBezTo>
                  <a:pt x="6092476" y="1502356"/>
                  <a:pt x="6086360" y="1500829"/>
                  <a:pt x="6080244" y="1497775"/>
                </a:cubicBezTo>
                <a:cubicBezTo>
                  <a:pt x="6048138" y="1494721"/>
                  <a:pt x="6019089" y="1506937"/>
                  <a:pt x="5993098" y="1525262"/>
                </a:cubicBezTo>
                <a:cubicBezTo>
                  <a:pt x="5956405" y="1552748"/>
                  <a:pt x="5916654" y="1555803"/>
                  <a:pt x="5875375" y="1540532"/>
                </a:cubicBezTo>
                <a:cubicBezTo>
                  <a:pt x="5855499" y="1534424"/>
                  <a:pt x="5847855" y="1525262"/>
                  <a:pt x="5867730" y="1508464"/>
                </a:cubicBezTo>
                <a:cubicBezTo>
                  <a:pt x="5889134" y="1490140"/>
                  <a:pt x="5910539" y="1473342"/>
                  <a:pt x="5941117" y="1474869"/>
                </a:cubicBezTo>
                <a:cubicBezTo>
                  <a:pt x="5944175" y="1474869"/>
                  <a:pt x="5947232" y="1474869"/>
                  <a:pt x="5948761" y="1474869"/>
                </a:cubicBezTo>
                <a:cubicBezTo>
                  <a:pt x="5964049" y="1477923"/>
                  <a:pt x="5979338" y="1471815"/>
                  <a:pt x="5994628" y="1479451"/>
                </a:cubicBezTo>
                <a:cubicBezTo>
                  <a:pt x="5997685" y="1480978"/>
                  <a:pt x="6002272" y="1480978"/>
                  <a:pt x="6005330" y="1480978"/>
                </a:cubicBezTo>
                <a:cubicBezTo>
                  <a:pt x="6026734" y="1484031"/>
                  <a:pt x="6046609" y="1477923"/>
                  <a:pt x="6068013" y="1474869"/>
                </a:cubicBezTo>
                <a:cubicBezTo>
                  <a:pt x="6074129" y="1465707"/>
                  <a:pt x="6081773" y="1459599"/>
                  <a:pt x="6090946" y="1455018"/>
                </a:cubicBezTo>
                <a:cubicBezTo>
                  <a:pt x="6098590" y="1450436"/>
                  <a:pt x="6105853" y="1448909"/>
                  <a:pt x="6112925" y="1450055"/>
                </a:cubicBezTo>
                <a:close/>
                <a:moveTo>
                  <a:pt x="611452" y="1447384"/>
                </a:moveTo>
                <a:cubicBezTo>
                  <a:pt x="619043" y="1445850"/>
                  <a:pt x="622079" y="1453521"/>
                  <a:pt x="625116" y="1458123"/>
                </a:cubicBezTo>
                <a:cubicBezTo>
                  <a:pt x="626634" y="1465794"/>
                  <a:pt x="622079" y="1467328"/>
                  <a:pt x="617526" y="1467328"/>
                </a:cubicBezTo>
                <a:cubicBezTo>
                  <a:pt x="609934" y="1468862"/>
                  <a:pt x="602344" y="1467328"/>
                  <a:pt x="602344" y="1458123"/>
                </a:cubicBezTo>
                <a:cubicBezTo>
                  <a:pt x="602344" y="1455055"/>
                  <a:pt x="606897" y="1448918"/>
                  <a:pt x="611452" y="1447384"/>
                </a:cubicBezTo>
                <a:close/>
                <a:moveTo>
                  <a:pt x="33837" y="1362262"/>
                </a:moveTo>
                <a:cubicBezTo>
                  <a:pt x="35865" y="1362639"/>
                  <a:pt x="38447" y="1364528"/>
                  <a:pt x="39921" y="1365284"/>
                </a:cubicBezTo>
                <a:cubicBezTo>
                  <a:pt x="42872" y="1366795"/>
                  <a:pt x="44347" y="1368306"/>
                  <a:pt x="48773" y="1371328"/>
                </a:cubicBezTo>
                <a:cubicBezTo>
                  <a:pt x="38446" y="1374351"/>
                  <a:pt x="32545" y="1372839"/>
                  <a:pt x="31070" y="1368306"/>
                </a:cubicBezTo>
                <a:cubicBezTo>
                  <a:pt x="30333" y="1363017"/>
                  <a:pt x="31808" y="1361884"/>
                  <a:pt x="33837" y="1362262"/>
                </a:cubicBezTo>
                <a:close/>
                <a:moveTo>
                  <a:pt x="300838" y="1236563"/>
                </a:moveTo>
                <a:cubicBezTo>
                  <a:pt x="305288" y="1238333"/>
                  <a:pt x="308769" y="1241873"/>
                  <a:pt x="311865" y="1246594"/>
                </a:cubicBezTo>
                <a:cubicBezTo>
                  <a:pt x="313413" y="1246594"/>
                  <a:pt x="310317" y="1252889"/>
                  <a:pt x="308769" y="1252889"/>
                </a:cubicBezTo>
                <a:cubicBezTo>
                  <a:pt x="297937" y="1252889"/>
                  <a:pt x="288651" y="1248168"/>
                  <a:pt x="284007" y="1237153"/>
                </a:cubicBezTo>
                <a:cubicBezTo>
                  <a:pt x="290973" y="1234792"/>
                  <a:pt x="296389" y="1234792"/>
                  <a:pt x="300838" y="1236563"/>
                </a:cubicBezTo>
                <a:close/>
                <a:moveTo>
                  <a:pt x="361116" y="1207106"/>
                </a:moveTo>
                <a:cubicBezTo>
                  <a:pt x="376298" y="1207106"/>
                  <a:pt x="391479" y="1214716"/>
                  <a:pt x="396034" y="1229937"/>
                </a:cubicBezTo>
                <a:cubicBezTo>
                  <a:pt x="399071" y="1236026"/>
                  <a:pt x="391479" y="1237547"/>
                  <a:pt x="385408" y="1237547"/>
                </a:cubicBezTo>
                <a:cubicBezTo>
                  <a:pt x="370225" y="1237547"/>
                  <a:pt x="358080" y="1229937"/>
                  <a:pt x="352007" y="1216239"/>
                </a:cubicBezTo>
                <a:cubicBezTo>
                  <a:pt x="350489" y="1208628"/>
                  <a:pt x="355044" y="1205585"/>
                  <a:pt x="361116" y="1207106"/>
                </a:cubicBezTo>
                <a:close/>
                <a:moveTo>
                  <a:pt x="1028496" y="1192715"/>
                </a:moveTo>
                <a:cubicBezTo>
                  <a:pt x="1032757" y="1192715"/>
                  <a:pt x="1035598" y="1195910"/>
                  <a:pt x="1037018" y="1199106"/>
                </a:cubicBezTo>
                <a:cubicBezTo>
                  <a:pt x="1037018" y="1200704"/>
                  <a:pt x="1032757" y="1205498"/>
                  <a:pt x="1032757" y="1205498"/>
                </a:cubicBezTo>
                <a:cubicBezTo>
                  <a:pt x="1029915" y="1203901"/>
                  <a:pt x="1027075" y="1200704"/>
                  <a:pt x="1024234" y="1199106"/>
                </a:cubicBezTo>
                <a:cubicBezTo>
                  <a:pt x="1024234" y="1197509"/>
                  <a:pt x="1027075" y="1194312"/>
                  <a:pt x="1028496" y="1192715"/>
                </a:cubicBezTo>
                <a:close/>
                <a:moveTo>
                  <a:pt x="794113" y="1182574"/>
                </a:moveTo>
                <a:cubicBezTo>
                  <a:pt x="827796" y="1185585"/>
                  <a:pt x="861476" y="1188589"/>
                  <a:pt x="890566" y="1206639"/>
                </a:cubicBezTo>
                <a:cubicBezTo>
                  <a:pt x="892096" y="1214158"/>
                  <a:pt x="896690" y="1217166"/>
                  <a:pt x="904345" y="1214158"/>
                </a:cubicBezTo>
                <a:cubicBezTo>
                  <a:pt x="918125" y="1233712"/>
                  <a:pt x="898221" y="1232208"/>
                  <a:pt x="890566" y="1230704"/>
                </a:cubicBezTo>
                <a:cubicBezTo>
                  <a:pt x="853822" y="1224687"/>
                  <a:pt x="823203" y="1205133"/>
                  <a:pt x="794113" y="1182574"/>
                </a:cubicBezTo>
                <a:close/>
                <a:moveTo>
                  <a:pt x="742272" y="1157605"/>
                </a:moveTo>
                <a:cubicBezTo>
                  <a:pt x="746612" y="1157248"/>
                  <a:pt x="750171" y="1157580"/>
                  <a:pt x="753492" y="1158815"/>
                </a:cubicBezTo>
                <a:cubicBezTo>
                  <a:pt x="760134" y="1161279"/>
                  <a:pt x="765827" y="1167357"/>
                  <a:pt x="774937" y="1178739"/>
                </a:cubicBezTo>
                <a:cubicBezTo>
                  <a:pt x="756718" y="1174179"/>
                  <a:pt x="738500" y="1175699"/>
                  <a:pt x="726354" y="1160523"/>
                </a:cubicBezTo>
                <a:cubicBezTo>
                  <a:pt x="732807" y="1159005"/>
                  <a:pt x="737930" y="1157961"/>
                  <a:pt x="742272" y="1157605"/>
                </a:cubicBezTo>
                <a:close/>
                <a:moveTo>
                  <a:pt x="426336" y="1155461"/>
                </a:moveTo>
                <a:cubicBezTo>
                  <a:pt x="428820" y="1155461"/>
                  <a:pt x="431496" y="1156224"/>
                  <a:pt x="433788" y="1156224"/>
                </a:cubicBezTo>
                <a:cubicBezTo>
                  <a:pt x="475076" y="1159280"/>
                  <a:pt x="517891" y="1159280"/>
                  <a:pt x="557649" y="1174538"/>
                </a:cubicBezTo>
                <a:cubicBezTo>
                  <a:pt x="585174" y="1182174"/>
                  <a:pt x="612698" y="1189807"/>
                  <a:pt x="632577" y="1211177"/>
                </a:cubicBezTo>
                <a:cubicBezTo>
                  <a:pt x="640222" y="1218809"/>
                  <a:pt x="650927" y="1229495"/>
                  <a:pt x="641751" y="1243235"/>
                </a:cubicBezTo>
                <a:cubicBezTo>
                  <a:pt x="634106" y="1255448"/>
                  <a:pt x="621873" y="1255448"/>
                  <a:pt x="608110" y="1252395"/>
                </a:cubicBezTo>
                <a:cubicBezTo>
                  <a:pt x="569882" y="1244761"/>
                  <a:pt x="534712" y="1229495"/>
                  <a:pt x="499542" y="1212704"/>
                </a:cubicBezTo>
                <a:cubicBezTo>
                  <a:pt x="472018" y="1206598"/>
                  <a:pt x="449081" y="1192864"/>
                  <a:pt x="429201" y="1174538"/>
                </a:cubicBezTo>
                <a:cubicBezTo>
                  <a:pt x="424614" y="1171492"/>
                  <a:pt x="416969" y="1166913"/>
                  <a:pt x="420027" y="1159280"/>
                </a:cubicBezTo>
                <a:cubicBezTo>
                  <a:pt x="421556" y="1156224"/>
                  <a:pt x="423850" y="1155461"/>
                  <a:pt x="426336" y="1155461"/>
                </a:cubicBezTo>
                <a:close/>
                <a:moveTo>
                  <a:pt x="988076" y="1107057"/>
                </a:moveTo>
                <a:cubicBezTo>
                  <a:pt x="991133" y="1120734"/>
                  <a:pt x="994191" y="1131372"/>
                  <a:pt x="1006419" y="1138970"/>
                </a:cubicBezTo>
                <a:cubicBezTo>
                  <a:pt x="1011005" y="1152648"/>
                  <a:pt x="1029348" y="1170884"/>
                  <a:pt x="1015592" y="1180002"/>
                </a:cubicBezTo>
                <a:cubicBezTo>
                  <a:pt x="1006419" y="1187600"/>
                  <a:pt x="1000305" y="1160246"/>
                  <a:pt x="988076" y="1151128"/>
                </a:cubicBezTo>
                <a:cubicBezTo>
                  <a:pt x="983491" y="1146568"/>
                  <a:pt x="980433" y="1142009"/>
                  <a:pt x="977377" y="1137451"/>
                </a:cubicBezTo>
                <a:cubicBezTo>
                  <a:pt x="972790" y="1129852"/>
                  <a:pt x="959034" y="1129852"/>
                  <a:pt x="962090" y="1119215"/>
                </a:cubicBezTo>
                <a:cubicBezTo>
                  <a:pt x="965147" y="1108577"/>
                  <a:pt x="977377" y="1107057"/>
                  <a:pt x="988076" y="1107057"/>
                </a:cubicBezTo>
                <a:close/>
                <a:moveTo>
                  <a:pt x="300992" y="1096159"/>
                </a:moveTo>
                <a:cubicBezTo>
                  <a:pt x="303367" y="1097129"/>
                  <a:pt x="305925" y="1099846"/>
                  <a:pt x="307386" y="1101399"/>
                </a:cubicBezTo>
                <a:cubicBezTo>
                  <a:pt x="310308" y="1102951"/>
                  <a:pt x="311768" y="1106056"/>
                  <a:pt x="314690" y="1112266"/>
                </a:cubicBezTo>
                <a:cubicBezTo>
                  <a:pt x="304464" y="1109155"/>
                  <a:pt x="294236" y="1107606"/>
                  <a:pt x="295696" y="1101399"/>
                </a:cubicBezTo>
                <a:cubicBezTo>
                  <a:pt x="296427" y="1095965"/>
                  <a:pt x="298619" y="1095189"/>
                  <a:pt x="300992" y="1096159"/>
                </a:cubicBezTo>
                <a:close/>
                <a:moveTo>
                  <a:pt x="5793093" y="1089358"/>
                </a:moveTo>
                <a:cubicBezTo>
                  <a:pt x="5796795" y="1089211"/>
                  <a:pt x="5800712" y="1089894"/>
                  <a:pt x="5804916" y="1091842"/>
                </a:cubicBezTo>
                <a:cubicBezTo>
                  <a:pt x="5809501" y="1094957"/>
                  <a:pt x="5809501" y="1101190"/>
                  <a:pt x="5806444" y="1105864"/>
                </a:cubicBezTo>
                <a:cubicBezTo>
                  <a:pt x="5791158" y="1119887"/>
                  <a:pt x="5772815" y="1129236"/>
                  <a:pt x="5751415" y="1132353"/>
                </a:cubicBezTo>
                <a:cubicBezTo>
                  <a:pt x="5745300" y="1133911"/>
                  <a:pt x="5740714" y="1130795"/>
                  <a:pt x="5739186" y="1123004"/>
                </a:cubicBezTo>
                <a:cubicBezTo>
                  <a:pt x="5743771" y="1112096"/>
                  <a:pt x="5754472" y="1107422"/>
                  <a:pt x="5763643" y="1101190"/>
                </a:cubicBezTo>
                <a:cubicBezTo>
                  <a:pt x="5772815" y="1097684"/>
                  <a:pt x="5781986" y="1089796"/>
                  <a:pt x="5793093" y="1089358"/>
                </a:cubicBezTo>
                <a:close/>
                <a:moveTo>
                  <a:pt x="5556509" y="1071348"/>
                </a:moveTo>
                <a:cubicBezTo>
                  <a:pt x="5561197" y="1072823"/>
                  <a:pt x="5562759" y="1077250"/>
                  <a:pt x="5561197" y="1081677"/>
                </a:cubicBezTo>
                <a:cubicBezTo>
                  <a:pt x="5561197" y="1084627"/>
                  <a:pt x="5561197" y="1090531"/>
                  <a:pt x="5554946" y="1089055"/>
                </a:cubicBezTo>
                <a:cubicBezTo>
                  <a:pt x="5551821" y="1087579"/>
                  <a:pt x="5550258" y="1083152"/>
                  <a:pt x="5548696" y="1081677"/>
                </a:cubicBezTo>
                <a:cubicBezTo>
                  <a:pt x="5550258" y="1075775"/>
                  <a:pt x="5550258" y="1071348"/>
                  <a:pt x="5556509" y="1071348"/>
                </a:cubicBezTo>
                <a:close/>
                <a:moveTo>
                  <a:pt x="157557" y="1049749"/>
                </a:moveTo>
                <a:cubicBezTo>
                  <a:pt x="160811" y="1049749"/>
                  <a:pt x="164065" y="1054011"/>
                  <a:pt x="167319" y="1056853"/>
                </a:cubicBezTo>
                <a:cubicBezTo>
                  <a:pt x="168947" y="1059695"/>
                  <a:pt x="165692" y="1061116"/>
                  <a:pt x="160811" y="1061116"/>
                </a:cubicBezTo>
                <a:cubicBezTo>
                  <a:pt x="157557" y="1061116"/>
                  <a:pt x="154303" y="1059695"/>
                  <a:pt x="152675" y="1055433"/>
                </a:cubicBezTo>
                <a:cubicBezTo>
                  <a:pt x="152675" y="1052591"/>
                  <a:pt x="151048" y="1048328"/>
                  <a:pt x="157557" y="1049749"/>
                </a:cubicBezTo>
                <a:close/>
                <a:moveTo>
                  <a:pt x="4982339" y="1008617"/>
                </a:moveTo>
                <a:cubicBezTo>
                  <a:pt x="4971600" y="1018943"/>
                  <a:pt x="4959326" y="1027794"/>
                  <a:pt x="4943985" y="1027794"/>
                </a:cubicBezTo>
                <a:cubicBezTo>
                  <a:pt x="4951656" y="1013043"/>
                  <a:pt x="4966997" y="1010092"/>
                  <a:pt x="4982339" y="1008617"/>
                </a:cubicBezTo>
                <a:close/>
                <a:moveTo>
                  <a:pt x="249491" y="991617"/>
                </a:moveTo>
                <a:cubicBezTo>
                  <a:pt x="269435" y="985701"/>
                  <a:pt x="283243" y="994576"/>
                  <a:pt x="295515" y="1007887"/>
                </a:cubicBezTo>
                <a:cubicBezTo>
                  <a:pt x="269435" y="1013805"/>
                  <a:pt x="269435" y="1013805"/>
                  <a:pt x="249491" y="991617"/>
                </a:cubicBezTo>
                <a:close/>
                <a:moveTo>
                  <a:pt x="4982340" y="897391"/>
                </a:moveTo>
                <a:cubicBezTo>
                  <a:pt x="4977774" y="914012"/>
                  <a:pt x="4974730" y="930631"/>
                  <a:pt x="4950378" y="921566"/>
                </a:cubicBezTo>
                <a:cubicBezTo>
                  <a:pt x="4957988" y="909478"/>
                  <a:pt x="4971686" y="906457"/>
                  <a:pt x="4982340" y="897391"/>
                </a:cubicBezTo>
                <a:close/>
                <a:moveTo>
                  <a:pt x="1291982" y="815645"/>
                </a:moveTo>
                <a:cubicBezTo>
                  <a:pt x="1310611" y="820287"/>
                  <a:pt x="1304401" y="831121"/>
                  <a:pt x="1296639" y="845067"/>
                </a:cubicBezTo>
                <a:cubicBezTo>
                  <a:pt x="1288877" y="834216"/>
                  <a:pt x="1291982" y="824930"/>
                  <a:pt x="1291982" y="815645"/>
                </a:cubicBezTo>
                <a:close/>
                <a:moveTo>
                  <a:pt x="1051504" y="778994"/>
                </a:moveTo>
                <a:cubicBezTo>
                  <a:pt x="1056556" y="778135"/>
                  <a:pt x="1062249" y="784153"/>
                  <a:pt x="1067942" y="784153"/>
                </a:cubicBezTo>
                <a:cubicBezTo>
                  <a:pt x="1090715" y="787210"/>
                  <a:pt x="1107414" y="800968"/>
                  <a:pt x="1124115" y="814725"/>
                </a:cubicBezTo>
                <a:cubicBezTo>
                  <a:pt x="1130187" y="819311"/>
                  <a:pt x="1139297" y="826953"/>
                  <a:pt x="1134742" y="834597"/>
                </a:cubicBezTo>
                <a:cubicBezTo>
                  <a:pt x="1128669" y="843768"/>
                  <a:pt x="1118042" y="839182"/>
                  <a:pt x="1108933" y="837654"/>
                </a:cubicBezTo>
                <a:cubicBezTo>
                  <a:pt x="1102860" y="836125"/>
                  <a:pt x="1098305" y="831540"/>
                  <a:pt x="1093751" y="828483"/>
                </a:cubicBezTo>
                <a:cubicBezTo>
                  <a:pt x="1080087" y="817782"/>
                  <a:pt x="1070978" y="804025"/>
                  <a:pt x="1055798" y="796382"/>
                </a:cubicBezTo>
                <a:cubicBezTo>
                  <a:pt x="1051242" y="793325"/>
                  <a:pt x="1042135" y="788740"/>
                  <a:pt x="1046688" y="782625"/>
                </a:cubicBezTo>
                <a:cubicBezTo>
                  <a:pt x="1048206" y="780332"/>
                  <a:pt x="1049819" y="779281"/>
                  <a:pt x="1051504" y="778994"/>
                </a:cubicBezTo>
                <a:close/>
                <a:moveTo>
                  <a:pt x="965310" y="721039"/>
                </a:moveTo>
                <a:cubicBezTo>
                  <a:pt x="977398" y="722557"/>
                  <a:pt x="984951" y="731666"/>
                  <a:pt x="990995" y="745330"/>
                </a:cubicBezTo>
                <a:cubicBezTo>
                  <a:pt x="974376" y="745330"/>
                  <a:pt x="965310" y="739257"/>
                  <a:pt x="959266" y="730148"/>
                </a:cubicBezTo>
                <a:cubicBezTo>
                  <a:pt x="957755" y="727112"/>
                  <a:pt x="960777" y="721039"/>
                  <a:pt x="965310" y="721039"/>
                </a:cubicBezTo>
                <a:close/>
                <a:moveTo>
                  <a:pt x="1582281" y="678773"/>
                </a:moveTo>
                <a:cubicBezTo>
                  <a:pt x="1595705" y="710802"/>
                  <a:pt x="1577806" y="738255"/>
                  <a:pt x="1570348" y="765708"/>
                </a:cubicBezTo>
                <a:cubicBezTo>
                  <a:pt x="1561400" y="748931"/>
                  <a:pt x="1550959" y="732154"/>
                  <a:pt x="1576315" y="716903"/>
                </a:cubicBezTo>
                <a:cubicBezTo>
                  <a:pt x="1589739" y="709277"/>
                  <a:pt x="1565874" y="689449"/>
                  <a:pt x="1582281" y="678773"/>
                </a:cubicBezTo>
                <a:close/>
                <a:moveTo>
                  <a:pt x="1595016" y="630192"/>
                </a:moveTo>
                <a:cubicBezTo>
                  <a:pt x="1609768" y="643856"/>
                  <a:pt x="1593542" y="665111"/>
                  <a:pt x="1606818" y="678774"/>
                </a:cubicBezTo>
                <a:cubicBezTo>
                  <a:pt x="1608293" y="686365"/>
                  <a:pt x="1609768" y="693956"/>
                  <a:pt x="1599442" y="703065"/>
                </a:cubicBezTo>
                <a:cubicBezTo>
                  <a:pt x="1590592" y="677256"/>
                  <a:pt x="1596492" y="652965"/>
                  <a:pt x="1595016" y="630192"/>
                </a:cubicBezTo>
                <a:close/>
                <a:moveTo>
                  <a:pt x="1582981" y="598230"/>
                </a:moveTo>
                <a:cubicBezTo>
                  <a:pt x="1582981" y="616474"/>
                  <a:pt x="1589312" y="636238"/>
                  <a:pt x="1582981" y="654482"/>
                </a:cubicBezTo>
                <a:cubicBezTo>
                  <a:pt x="1556072" y="636238"/>
                  <a:pt x="1581398" y="616474"/>
                  <a:pt x="1582981" y="598230"/>
                </a:cubicBezTo>
                <a:close/>
                <a:moveTo>
                  <a:pt x="1549964" y="543256"/>
                </a:moveTo>
                <a:cubicBezTo>
                  <a:pt x="1559339" y="546325"/>
                  <a:pt x="1562465" y="552461"/>
                  <a:pt x="1562465" y="561666"/>
                </a:cubicBezTo>
                <a:cubicBezTo>
                  <a:pt x="1571840" y="572405"/>
                  <a:pt x="1576528" y="584678"/>
                  <a:pt x="1564028" y="596952"/>
                </a:cubicBezTo>
                <a:cubicBezTo>
                  <a:pt x="1548401" y="581610"/>
                  <a:pt x="1549964" y="561666"/>
                  <a:pt x="1549964" y="543256"/>
                </a:cubicBezTo>
                <a:close/>
                <a:moveTo>
                  <a:pt x="4988412" y="512575"/>
                </a:moveTo>
                <a:cubicBezTo>
                  <a:pt x="4997521" y="512575"/>
                  <a:pt x="5005112" y="514093"/>
                  <a:pt x="5006630" y="524720"/>
                </a:cubicBezTo>
                <a:cubicBezTo>
                  <a:pt x="5006630" y="536866"/>
                  <a:pt x="4996003" y="535348"/>
                  <a:pt x="4988412" y="535348"/>
                </a:cubicBezTo>
                <a:cubicBezTo>
                  <a:pt x="4982339" y="527757"/>
                  <a:pt x="4982339" y="520166"/>
                  <a:pt x="4988412" y="512575"/>
                </a:cubicBezTo>
                <a:close/>
                <a:moveTo>
                  <a:pt x="4507712" y="481572"/>
                </a:moveTo>
                <a:cubicBezTo>
                  <a:pt x="4509274" y="480997"/>
                  <a:pt x="4511228" y="481380"/>
                  <a:pt x="4513571" y="482147"/>
                </a:cubicBezTo>
                <a:cubicBezTo>
                  <a:pt x="4516697" y="482147"/>
                  <a:pt x="4518259" y="485216"/>
                  <a:pt x="4518259" y="488284"/>
                </a:cubicBezTo>
                <a:cubicBezTo>
                  <a:pt x="4518259" y="491352"/>
                  <a:pt x="4515134" y="495955"/>
                  <a:pt x="4510447" y="494421"/>
                </a:cubicBezTo>
                <a:cubicBezTo>
                  <a:pt x="4505759" y="494421"/>
                  <a:pt x="4504196" y="491352"/>
                  <a:pt x="4504196" y="486750"/>
                </a:cubicBezTo>
                <a:cubicBezTo>
                  <a:pt x="4504977" y="483682"/>
                  <a:pt x="4506149" y="482147"/>
                  <a:pt x="4507712" y="481572"/>
                </a:cubicBezTo>
                <a:close/>
                <a:moveTo>
                  <a:pt x="1576893" y="467828"/>
                </a:moveTo>
                <a:cubicBezTo>
                  <a:pt x="1589069" y="483202"/>
                  <a:pt x="1579937" y="501651"/>
                  <a:pt x="1582981" y="518562"/>
                </a:cubicBezTo>
                <a:cubicBezTo>
                  <a:pt x="1590592" y="538548"/>
                  <a:pt x="1589069" y="558534"/>
                  <a:pt x="1589069" y="580057"/>
                </a:cubicBezTo>
                <a:cubicBezTo>
                  <a:pt x="1590592" y="587744"/>
                  <a:pt x="1586025" y="589282"/>
                  <a:pt x="1579937" y="584670"/>
                </a:cubicBezTo>
                <a:cubicBezTo>
                  <a:pt x="1575372" y="576983"/>
                  <a:pt x="1575372" y="567759"/>
                  <a:pt x="1573850" y="558534"/>
                </a:cubicBezTo>
                <a:cubicBezTo>
                  <a:pt x="1569283" y="527786"/>
                  <a:pt x="1558629" y="497039"/>
                  <a:pt x="1576893" y="467828"/>
                </a:cubicBezTo>
                <a:close/>
                <a:moveTo>
                  <a:pt x="4261129" y="462306"/>
                </a:moveTo>
                <a:cubicBezTo>
                  <a:pt x="4263962" y="461329"/>
                  <a:pt x="4267740" y="461719"/>
                  <a:pt x="4271517" y="463282"/>
                </a:cubicBezTo>
                <a:cubicBezTo>
                  <a:pt x="4266985" y="467970"/>
                  <a:pt x="4262452" y="471095"/>
                  <a:pt x="4257919" y="474221"/>
                </a:cubicBezTo>
                <a:cubicBezTo>
                  <a:pt x="4256408" y="472658"/>
                  <a:pt x="4254897" y="471095"/>
                  <a:pt x="4256408" y="469533"/>
                </a:cubicBezTo>
                <a:cubicBezTo>
                  <a:pt x="4256408" y="465626"/>
                  <a:pt x="4258296" y="463282"/>
                  <a:pt x="4261129" y="462306"/>
                </a:cubicBezTo>
                <a:close/>
                <a:moveTo>
                  <a:pt x="4791261" y="448652"/>
                </a:moveTo>
                <a:cubicBezTo>
                  <a:pt x="4811025" y="456274"/>
                  <a:pt x="4798863" y="469993"/>
                  <a:pt x="4798863" y="480662"/>
                </a:cubicBezTo>
                <a:cubicBezTo>
                  <a:pt x="4797343" y="480662"/>
                  <a:pt x="4794302" y="480662"/>
                  <a:pt x="4792782" y="480662"/>
                </a:cubicBezTo>
                <a:cubicBezTo>
                  <a:pt x="4783660" y="488284"/>
                  <a:pt x="4783660" y="500479"/>
                  <a:pt x="4779099" y="511149"/>
                </a:cubicBezTo>
                <a:cubicBezTo>
                  <a:pt x="4776058" y="517246"/>
                  <a:pt x="4776058" y="527917"/>
                  <a:pt x="4766936" y="526392"/>
                </a:cubicBezTo>
                <a:cubicBezTo>
                  <a:pt x="4756294" y="523343"/>
                  <a:pt x="4762375" y="512673"/>
                  <a:pt x="4760855" y="505052"/>
                </a:cubicBezTo>
                <a:cubicBezTo>
                  <a:pt x="4762375" y="492857"/>
                  <a:pt x="4754773" y="479138"/>
                  <a:pt x="4766936" y="468468"/>
                </a:cubicBezTo>
                <a:cubicBezTo>
                  <a:pt x="4768457" y="451700"/>
                  <a:pt x="4779099" y="448652"/>
                  <a:pt x="4791261" y="448652"/>
                </a:cubicBezTo>
                <a:close/>
                <a:moveTo>
                  <a:pt x="2265617" y="387285"/>
                </a:moveTo>
                <a:cubicBezTo>
                  <a:pt x="2251859" y="413365"/>
                  <a:pt x="2216702" y="413365"/>
                  <a:pt x="2204473" y="440980"/>
                </a:cubicBezTo>
                <a:cubicBezTo>
                  <a:pt x="2195301" y="428707"/>
                  <a:pt x="2204473" y="421036"/>
                  <a:pt x="2201416" y="411831"/>
                </a:cubicBezTo>
                <a:cubicBezTo>
                  <a:pt x="2227402" y="414899"/>
                  <a:pt x="2241160" y="387285"/>
                  <a:pt x="2265617" y="387285"/>
                </a:cubicBezTo>
                <a:close/>
                <a:moveTo>
                  <a:pt x="2856264" y="381013"/>
                </a:moveTo>
                <a:cubicBezTo>
                  <a:pt x="2860259" y="381013"/>
                  <a:pt x="2864255" y="382091"/>
                  <a:pt x="2869049" y="381372"/>
                </a:cubicBezTo>
                <a:cubicBezTo>
                  <a:pt x="2859460" y="388563"/>
                  <a:pt x="2853068" y="385687"/>
                  <a:pt x="2843479" y="387125"/>
                </a:cubicBezTo>
                <a:cubicBezTo>
                  <a:pt x="2848274" y="382091"/>
                  <a:pt x="2852269" y="381013"/>
                  <a:pt x="2856264" y="381013"/>
                </a:cubicBezTo>
                <a:close/>
                <a:moveTo>
                  <a:pt x="1517904" y="340145"/>
                </a:moveTo>
                <a:cubicBezTo>
                  <a:pt x="1528214" y="340145"/>
                  <a:pt x="1538906" y="343572"/>
                  <a:pt x="1549599" y="347379"/>
                </a:cubicBezTo>
                <a:cubicBezTo>
                  <a:pt x="1558765" y="348902"/>
                  <a:pt x="1569457" y="351948"/>
                  <a:pt x="1574039" y="361085"/>
                </a:cubicBezTo>
                <a:cubicBezTo>
                  <a:pt x="1584732" y="373268"/>
                  <a:pt x="1584732" y="390019"/>
                  <a:pt x="1586259" y="403725"/>
                </a:cubicBezTo>
                <a:cubicBezTo>
                  <a:pt x="1589314" y="418953"/>
                  <a:pt x="1581678" y="429613"/>
                  <a:pt x="1566402" y="428090"/>
                </a:cubicBezTo>
                <a:cubicBezTo>
                  <a:pt x="1561821" y="428090"/>
                  <a:pt x="1555709" y="428090"/>
                  <a:pt x="1551127" y="429613"/>
                </a:cubicBezTo>
                <a:cubicBezTo>
                  <a:pt x="1534324" y="432658"/>
                  <a:pt x="1515994" y="437227"/>
                  <a:pt x="1503774" y="415908"/>
                </a:cubicBezTo>
                <a:cubicBezTo>
                  <a:pt x="1500720" y="412862"/>
                  <a:pt x="1497664" y="408293"/>
                  <a:pt x="1496137" y="403725"/>
                </a:cubicBezTo>
                <a:cubicBezTo>
                  <a:pt x="1490026" y="386973"/>
                  <a:pt x="1471696" y="371745"/>
                  <a:pt x="1488500" y="353470"/>
                </a:cubicBezTo>
                <a:cubicBezTo>
                  <a:pt x="1497664" y="343572"/>
                  <a:pt x="1507593" y="340145"/>
                  <a:pt x="1517904" y="340145"/>
                </a:cubicBezTo>
                <a:close/>
                <a:moveTo>
                  <a:pt x="4047067" y="265832"/>
                </a:moveTo>
                <a:cubicBezTo>
                  <a:pt x="4042512" y="296104"/>
                  <a:pt x="4051621" y="326375"/>
                  <a:pt x="4045549" y="355134"/>
                </a:cubicBezTo>
                <a:cubicBezTo>
                  <a:pt x="4042512" y="362701"/>
                  <a:pt x="4039476" y="371783"/>
                  <a:pt x="4039476" y="380864"/>
                </a:cubicBezTo>
                <a:cubicBezTo>
                  <a:pt x="4033403" y="383891"/>
                  <a:pt x="4027331" y="386918"/>
                  <a:pt x="4021258" y="391459"/>
                </a:cubicBezTo>
                <a:cubicBezTo>
                  <a:pt x="4016704" y="396000"/>
                  <a:pt x="4012149" y="397513"/>
                  <a:pt x="4009113" y="392973"/>
                </a:cubicBezTo>
                <a:cubicBezTo>
                  <a:pt x="4006077" y="391459"/>
                  <a:pt x="4003040" y="385405"/>
                  <a:pt x="4004558" y="382378"/>
                </a:cubicBezTo>
                <a:cubicBezTo>
                  <a:pt x="4022776" y="346052"/>
                  <a:pt x="4030367" y="303671"/>
                  <a:pt x="4047067" y="265832"/>
                </a:cubicBezTo>
                <a:close/>
                <a:moveTo>
                  <a:pt x="43609" y="259997"/>
                </a:moveTo>
                <a:cubicBezTo>
                  <a:pt x="75620" y="256966"/>
                  <a:pt x="63425" y="281209"/>
                  <a:pt x="64949" y="296361"/>
                </a:cubicBezTo>
                <a:cubicBezTo>
                  <a:pt x="58852" y="297876"/>
                  <a:pt x="54279" y="297876"/>
                  <a:pt x="51231" y="293330"/>
                </a:cubicBezTo>
                <a:cubicBezTo>
                  <a:pt x="58852" y="279694"/>
                  <a:pt x="35987" y="273633"/>
                  <a:pt x="43609" y="259997"/>
                </a:cubicBezTo>
                <a:close/>
                <a:moveTo>
                  <a:pt x="3001669" y="161232"/>
                </a:moveTo>
                <a:cubicBezTo>
                  <a:pt x="3004058" y="160664"/>
                  <a:pt x="3011928" y="168615"/>
                  <a:pt x="3016424" y="169751"/>
                </a:cubicBezTo>
                <a:cubicBezTo>
                  <a:pt x="3020921" y="192468"/>
                  <a:pt x="3025417" y="215185"/>
                  <a:pt x="3028415" y="237903"/>
                </a:cubicBezTo>
                <a:cubicBezTo>
                  <a:pt x="3029914" y="243960"/>
                  <a:pt x="3031412" y="253048"/>
                  <a:pt x="3022419" y="253048"/>
                </a:cubicBezTo>
                <a:cubicBezTo>
                  <a:pt x="3017922" y="253048"/>
                  <a:pt x="3014925" y="246989"/>
                  <a:pt x="3010428" y="243960"/>
                </a:cubicBezTo>
                <a:cubicBezTo>
                  <a:pt x="3010428" y="237903"/>
                  <a:pt x="3008929" y="233359"/>
                  <a:pt x="3004433" y="231845"/>
                </a:cubicBezTo>
                <a:cubicBezTo>
                  <a:pt x="2987945" y="210642"/>
                  <a:pt x="3007431" y="187925"/>
                  <a:pt x="3001435" y="165207"/>
                </a:cubicBezTo>
                <a:cubicBezTo>
                  <a:pt x="3000686" y="162557"/>
                  <a:pt x="3000873" y="161421"/>
                  <a:pt x="3001669" y="161232"/>
                </a:cubicBezTo>
                <a:close/>
                <a:moveTo>
                  <a:pt x="4104376" y="155901"/>
                </a:moveTo>
                <a:cubicBezTo>
                  <a:pt x="4111630" y="155710"/>
                  <a:pt x="4118120" y="158381"/>
                  <a:pt x="4121937" y="169824"/>
                </a:cubicBezTo>
                <a:cubicBezTo>
                  <a:pt x="4111248" y="191187"/>
                  <a:pt x="4092923" y="194239"/>
                  <a:pt x="4071544" y="194239"/>
                </a:cubicBezTo>
                <a:cubicBezTo>
                  <a:pt x="4071544" y="192713"/>
                  <a:pt x="4071544" y="191187"/>
                  <a:pt x="4071544" y="188136"/>
                </a:cubicBezTo>
                <a:cubicBezTo>
                  <a:pt x="4071544" y="186610"/>
                  <a:pt x="4071544" y="185084"/>
                  <a:pt x="4070018" y="183558"/>
                </a:cubicBezTo>
                <a:cubicBezTo>
                  <a:pt x="4073071" y="174403"/>
                  <a:pt x="4066963" y="159143"/>
                  <a:pt x="4082234" y="159143"/>
                </a:cubicBezTo>
                <a:cubicBezTo>
                  <a:pt x="4089105" y="159143"/>
                  <a:pt x="4097122" y="156091"/>
                  <a:pt x="4104376" y="155901"/>
                </a:cubicBezTo>
                <a:close/>
                <a:moveTo>
                  <a:pt x="3027258" y="152049"/>
                </a:moveTo>
                <a:cubicBezTo>
                  <a:pt x="3030454" y="156769"/>
                  <a:pt x="3033650" y="158343"/>
                  <a:pt x="3033650" y="159916"/>
                </a:cubicBezTo>
                <a:cubicBezTo>
                  <a:pt x="3035248" y="167784"/>
                  <a:pt x="3028856" y="169357"/>
                  <a:pt x="3022464" y="169357"/>
                </a:cubicBezTo>
                <a:cubicBezTo>
                  <a:pt x="3020865" y="169357"/>
                  <a:pt x="3016071" y="172505"/>
                  <a:pt x="3017669" y="166210"/>
                </a:cubicBezTo>
                <a:cubicBezTo>
                  <a:pt x="3019267" y="161490"/>
                  <a:pt x="3022464" y="158343"/>
                  <a:pt x="3027258" y="152049"/>
                </a:cubicBezTo>
                <a:close/>
                <a:moveTo>
                  <a:pt x="287525" y="125775"/>
                </a:moveTo>
                <a:cubicBezTo>
                  <a:pt x="293471" y="127898"/>
                  <a:pt x="298840" y="131761"/>
                  <a:pt x="304210" y="135622"/>
                </a:cubicBezTo>
                <a:cubicBezTo>
                  <a:pt x="319551" y="140257"/>
                  <a:pt x="331824" y="149525"/>
                  <a:pt x="342563" y="161884"/>
                </a:cubicBezTo>
                <a:cubicBezTo>
                  <a:pt x="351767" y="168062"/>
                  <a:pt x="362506" y="175786"/>
                  <a:pt x="367110" y="189689"/>
                </a:cubicBezTo>
                <a:cubicBezTo>
                  <a:pt x="353302" y="194324"/>
                  <a:pt x="345632" y="185055"/>
                  <a:pt x="336425" y="178876"/>
                </a:cubicBezTo>
                <a:cubicBezTo>
                  <a:pt x="318015" y="171152"/>
                  <a:pt x="298072" y="164973"/>
                  <a:pt x="284266" y="149525"/>
                </a:cubicBezTo>
                <a:cubicBezTo>
                  <a:pt x="276594" y="143346"/>
                  <a:pt x="267390" y="138712"/>
                  <a:pt x="267390" y="126354"/>
                </a:cubicBezTo>
                <a:cubicBezTo>
                  <a:pt x="275061" y="123264"/>
                  <a:pt x="281580" y="123650"/>
                  <a:pt x="287525" y="125775"/>
                </a:cubicBezTo>
                <a:close/>
                <a:moveTo>
                  <a:pt x="3958408" y="104658"/>
                </a:moveTo>
                <a:cubicBezTo>
                  <a:pt x="3961787" y="104586"/>
                  <a:pt x="3965553" y="105349"/>
                  <a:pt x="3969801" y="107254"/>
                </a:cubicBezTo>
                <a:cubicBezTo>
                  <a:pt x="3948174" y="102681"/>
                  <a:pt x="3966712" y="139265"/>
                  <a:pt x="3943539" y="130119"/>
                </a:cubicBezTo>
                <a:cubicBezTo>
                  <a:pt x="3937360" y="128595"/>
                  <a:pt x="3932725" y="122498"/>
                  <a:pt x="3935815" y="119449"/>
                </a:cubicBezTo>
                <a:cubicBezTo>
                  <a:pt x="3941608" y="112589"/>
                  <a:pt x="3948271" y="104872"/>
                  <a:pt x="3958408" y="104658"/>
                </a:cubicBezTo>
                <a:close/>
                <a:moveTo>
                  <a:pt x="3050042" y="79177"/>
                </a:moveTo>
                <a:cubicBezTo>
                  <a:pt x="3054973" y="83865"/>
                  <a:pt x="3056617" y="86989"/>
                  <a:pt x="3058260" y="88552"/>
                </a:cubicBezTo>
                <a:cubicBezTo>
                  <a:pt x="3056617" y="90115"/>
                  <a:pt x="3054973" y="93240"/>
                  <a:pt x="3053329" y="93240"/>
                </a:cubicBezTo>
                <a:cubicBezTo>
                  <a:pt x="3050042" y="91677"/>
                  <a:pt x="3046754" y="90115"/>
                  <a:pt x="3046754" y="86989"/>
                </a:cubicBezTo>
                <a:cubicBezTo>
                  <a:pt x="3046754" y="85427"/>
                  <a:pt x="3048398" y="82301"/>
                  <a:pt x="3050042" y="79177"/>
                </a:cubicBezTo>
                <a:close/>
                <a:moveTo>
                  <a:pt x="2953534" y="7583"/>
                </a:moveTo>
                <a:cubicBezTo>
                  <a:pt x="2982547" y="18237"/>
                  <a:pt x="3011561" y="7583"/>
                  <a:pt x="3042102" y="7583"/>
                </a:cubicBezTo>
                <a:cubicBezTo>
                  <a:pt x="3060427" y="7583"/>
                  <a:pt x="3080279" y="7583"/>
                  <a:pt x="3086386" y="31935"/>
                </a:cubicBezTo>
                <a:cubicBezTo>
                  <a:pt x="3068062" y="62374"/>
                  <a:pt x="3040575" y="51721"/>
                  <a:pt x="3016142" y="48677"/>
                </a:cubicBezTo>
                <a:cubicBezTo>
                  <a:pt x="2988656" y="44110"/>
                  <a:pt x="2964223" y="42588"/>
                  <a:pt x="2945899" y="69984"/>
                </a:cubicBezTo>
                <a:cubicBezTo>
                  <a:pt x="2948952" y="73028"/>
                  <a:pt x="2952006" y="77594"/>
                  <a:pt x="2953534" y="82160"/>
                </a:cubicBezTo>
                <a:cubicBezTo>
                  <a:pt x="2970332" y="80638"/>
                  <a:pt x="2984074" y="83682"/>
                  <a:pt x="2997818" y="94335"/>
                </a:cubicBezTo>
                <a:cubicBezTo>
                  <a:pt x="2997818" y="86726"/>
                  <a:pt x="3002399" y="82160"/>
                  <a:pt x="3010034" y="82160"/>
                </a:cubicBezTo>
                <a:cubicBezTo>
                  <a:pt x="3034467" y="82160"/>
                  <a:pt x="3034467" y="98902"/>
                  <a:pt x="3025305" y="111077"/>
                </a:cubicBezTo>
                <a:cubicBezTo>
                  <a:pt x="3010034" y="130863"/>
                  <a:pt x="3005454" y="159780"/>
                  <a:pt x="2974912" y="167391"/>
                </a:cubicBezTo>
                <a:cubicBezTo>
                  <a:pt x="2973385" y="167391"/>
                  <a:pt x="2973385" y="176522"/>
                  <a:pt x="2971859" y="181089"/>
                </a:cubicBezTo>
                <a:cubicBezTo>
                  <a:pt x="2968804" y="196308"/>
                  <a:pt x="2990183" y="220660"/>
                  <a:pt x="2971859" y="225225"/>
                </a:cubicBezTo>
                <a:cubicBezTo>
                  <a:pt x="2953534" y="231314"/>
                  <a:pt x="2962696" y="199352"/>
                  <a:pt x="2950479" y="188698"/>
                </a:cubicBezTo>
                <a:cubicBezTo>
                  <a:pt x="2945899" y="182611"/>
                  <a:pt x="2944371" y="175000"/>
                  <a:pt x="2939790" y="168913"/>
                </a:cubicBezTo>
                <a:cubicBezTo>
                  <a:pt x="2942844" y="168913"/>
                  <a:pt x="2944371" y="168913"/>
                  <a:pt x="2947425" y="168913"/>
                </a:cubicBezTo>
                <a:cubicBezTo>
                  <a:pt x="2953534" y="156737"/>
                  <a:pt x="2953534" y="149127"/>
                  <a:pt x="2935209" y="155215"/>
                </a:cubicBezTo>
                <a:cubicBezTo>
                  <a:pt x="2909249" y="164347"/>
                  <a:pt x="2893978" y="147605"/>
                  <a:pt x="2881762" y="129341"/>
                </a:cubicBezTo>
                <a:cubicBezTo>
                  <a:pt x="2866492" y="104990"/>
                  <a:pt x="2878709" y="88248"/>
                  <a:pt x="2912304" y="80638"/>
                </a:cubicBezTo>
                <a:cubicBezTo>
                  <a:pt x="2913830" y="79116"/>
                  <a:pt x="2912304" y="76072"/>
                  <a:pt x="2915357" y="74550"/>
                </a:cubicBezTo>
                <a:cubicBezTo>
                  <a:pt x="2916884" y="74550"/>
                  <a:pt x="2918411" y="73028"/>
                  <a:pt x="2919939" y="73028"/>
                </a:cubicBezTo>
                <a:cubicBezTo>
                  <a:pt x="2916884" y="66940"/>
                  <a:pt x="2916884" y="60852"/>
                  <a:pt x="2909249" y="57808"/>
                </a:cubicBezTo>
                <a:cubicBezTo>
                  <a:pt x="2906195" y="54764"/>
                  <a:pt x="2900087" y="51721"/>
                  <a:pt x="2903142" y="44110"/>
                </a:cubicBezTo>
                <a:cubicBezTo>
                  <a:pt x="2903142" y="42588"/>
                  <a:pt x="2903142" y="41066"/>
                  <a:pt x="2903142" y="39545"/>
                </a:cubicBezTo>
                <a:cubicBezTo>
                  <a:pt x="2904668" y="39545"/>
                  <a:pt x="2907722" y="39545"/>
                  <a:pt x="2909249" y="39545"/>
                </a:cubicBezTo>
                <a:cubicBezTo>
                  <a:pt x="2921466" y="41066"/>
                  <a:pt x="2935209" y="53243"/>
                  <a:pt x="2942844" y="31935"/>
                </a:cubicBezTo>
                <a:cubicBezTo>
                  <a:pt x="2944371" y="25847"/>
                  <a:pt x="2950479" y="25847"/>
                  <a:pt x="2956588" y="25847"/>
                </a:cubicBezTo>
                <a:cubicBezTo>
                  <a:pt x="2955061" y="19759"/>
                  <a:pt x="2948952" y="15193"/>
                  <a:pt x="2953534" y="7583"/>
                </a:cubicBezTo>
                <a:close/>
                <a:moveTo>
                  <a:pt x="3199567" y="200"/>
                </a:moveTo>
                <a:cubicBezTo>
                  <a:pt x="3204149" y="3250"/>
                  <a:pt x="3207203" y="6301"/>
                  <a:pt x="3210257" y="7826"/>
                </a:cubicBezTo>
                <a:cubicBezTo>
                  <a:pt x="3211785" y="30704"/>
                  <a:pt x="3228583" y="29179"/>
                  <a:pt x="3243855" y="32228"/>
                </a:cubicBezTo>
                <a:cubicBezTo>
                  <a:pt x="3245382" y="32228"/>
                  <a:pt x="3248436" y="32228"/>
                  <a:pt x="3249964" y="32228"/>
                </a:cubicBezTo>
                <a:cubicBezTo>
                  <a:pt x="3288143" y="38330"/>
                  <a:pt x="3269817" y="68833"/>
                  <a:pt x="3275925" y="88661"/>
                </a:cubicBezTo>
                <a:cubicBezTo>
                  <a:pt x="3283561" y="82560"/>
                  <a:pt x="3291197" y="74934"/>
                  <a:pt x="3298833" y="68833"/>
                </a:cubicBezTo>
                <a:cubicBezTo>
                  <a:pt x="3307996" y="81035"/>
                  <a:pt x="3300361" y="94761"/>
                  <a:pt x="3300361" y="106963"/>
                </a:cubicBezTo>
                <a:cubicBezTo>
                  <a:pt x="3303414" y="114589"/>
                  <a:pt x="3301887" y="120690"/>
                  <a:pt x="3300361" y="126790"/>
                </a:cubicBezTo>
                <a:cubicBezTo>
                  <a:pt x="3301887" y="120690"/>
                  <a:pt x="3304942" y="114589"/>
                  <a:pt x="3300361" y="106963"/>
                </a:cubicBezTo>
                <a:cubicBezTo>
                  <a:pt x="3318686" y="105438"/>
                  <a:pt x="3338539" y="114589"/>
                  <a:pt x="3355338" y="97812"/>
                </a:cubicBezTo>
                <a:cubicBezTo>
                  <a:pt x="3362974" y="90186"/>
                  <a:pt x="3372137" y="97812"/>
                  <a:pt x="3376718" y="106963"/>
                </a:cubicBezTo>
                <a:cubicBezTo>
                  <a:pt x="3384354" y="103912"/>
                  <a:pt x="3393517" y="99337"/>
                  <a:pt x="3401153" y="94761"/>
                </a:cubicBezTo>
                <a:cubicBezTo>
                  <a:pt x="3419479" y="97812"/>
                  <a:pt x="3428642" y="79509"/>
                  <a:pt x="3445441" y="82560"/>
                </a:cubicBezTo>
                <a:cubicBezTo>
                  <a:pt x="3462240" y="62733"/>
                  <a:pt x="3486675" y="58157"/>
                  <a:pt x="3508054" y="49006"/>
                </a:cubicBezTo>
                <a:cubicBezTo>
                  <a:pt x="3544706" y="30704"/>
                  <a:pt x="3582885" y="7826"/>
                  <a:pt x="3625647" y="15452"/>
                </a:cubicBezTo>
                <a:cubicBezTo>
                  <a:pt x="3648554" y="18502"/>
                  <a:pt x="3682152" y="-1325"/>
                  <a:pt x="3698950" y="32228"/>
                </a:cubicBezTo>
                <a:cubicBezTo>
                  <a:pt x="3705059" y="32228"/>
                  <a:pt x="3711168" y="32228"/>
                  <a:pt x="3717276" y="32228"/>
                </a:cubicBezTo>
                <a:cubicBezTo>
                  <a:pt x="3717276" y="30704"/>
                  <a:pt x="3717276" y="29179"/>
                  <a:pt x="3717276" y="26128"/>
                </a:cubicBezTo>
                <a:cubicBezTo>
                  <a:pt x="3723385" y="16977"/>
                  <a:pt x="3737130" y="24603"/>
                  <a:pt x="3743238" y="13927"/>
                </a:cubicBezTo>
                <a:cubicBezTo>
                  <a:pt x="3752401" y="13927"/>
                  <a:pt x="3756983" y="-8951"/>
                  <a:pt x="3770727" y="7826"/>
                </a:cubicBezTo>
                <a:cubicBezTo>
                  <a:pt x="3770727" y="6301"/>
                  <a:pt x="3772254" y="6301"/>
                  <a:pt x="3772254" y="6301"/>
                </a:cubicBezTo>
                <a:cubicBezTo>
                  <a:pt x="3773782" y="6301"/>
                  <a:pt x="3775309" y="7826"/>
                  <a:pt x="3775309" y="7826"/>
                </a:cubicBezTo>
                <a:cubicBezTo>
                  <a:pt x="3792107" y="41380"/>
                  <a:pt x="3818069" y="59682"/>
                  <a:pt x="3856248" y="58157"/>
                </a:cubicBezTo>
                <a:cubicBezTo>
                  <a:pt x="3859303" y="59682"/>
                  <a:pt x="3860830" y="61207"/>
                  <a:pt x="3862357" y="64258"/>
                </a:cubicBezTo>
                <a:cubicBezTo>
                  <a:pt x="3862357" y="65783"/>
                  <a:pt x="3862357" y="67308"/>
                  <a:pt x="3862357" y="70358"/>
                </a:cubicBezTo>
                <a:cubicBezTo>
                  <a:pt x="3876102" y="74934"/>
                  <a:pt x="3885264" y="85611"/>
                  <a:pt x="3894427" y="94761"/>
                </a:cubicBezTo>
                <a:cubicBezTo>
                  <a:pt x="3905118" y="103912"/>
                  <a:pt x="3921916" y="106963"/>
                  <a:pt x="3920389" y="126790"/>
                </a:cubicBezTo>
                <a:cubicBezTo>
                  <a:pt x="3920389" y="128315"/>
                  <a:pt x="3920389" y="129841"/>
                  <a:pt x="3920389" y="131366"/>
                </a:cubicBezTo>
                <a:cubicBezTo>
                  <a:pt x="3940242" y="135941"/>
                  <a:pt x="3929552" y="152718"/>
                  <a:pt x="3932607" y="163395"/>
                </a:cubicBezTo>
                <a:cubicBezTo>
                  <a:pt x="3932607" y="164920"/>
                  <a:pt x="3932607" y="167971"/>
                  <a:pt x="3932607" y="169495"/>
                </a:cubicBezTo>
                <a:cubicBezTo>
                  <a:pt x="3955514" y="174071"/>
                  <a:pt x="3964677" y="183222"/>
                  <a:pt x="3960096" y="209150"/>
                </a:cubicBezTo>
                <a:cubicBezTo>
                  <a:pt x="3955514" y="228977"/>
                  <a:pt x="3969259" y="250331"/>
                  <a:pt x="3952460" y="268632"/>
                </a:cubicBezTo>
                <a:cubicBezTo>
                  <a:pt x="3950933" y="312863"/>
                  <a:pt x="3976894" y="354043"/>
                  <a:pt x="3970786" y="399799"/>
                </a:cubicBezTo>
                <a:cubicBezTo>
                  <a:pt x="3972313" y="401324"/>
                  <a:pt x="3970786" y="402848"/>
                  <a:pt x="3969259" y="404374"/>
                </a:cubicBezTo>
                <a:cubicBezTo>
                  <a:pt x="3969259" y="404374"/>
                  <a:pt x="3970786" y="405899"/>
                  <a:pt x="3970786" y="405899"/>
                </a:cubicBezTo>
                <a:cubicBezTo>
                  <a:pt x="3970786" y="404374"/>
                  <a:pt x="3970786" y="401324"/>
                  <a:pt x="3970786" y="399799"/>
                </a:cubicBezTo>
                <a:cubicBezTo>
                  <a:pt x="3978422" y="405899"/>
                  <a:pt x="3978422" y="427251"/>
                  <a:pt x="3999802" y="410475"/>
                </a:cubicBezTo>
                <a:cubicBezTo>
                  <a:pt x="4010492" y="399799"/>
                  <a:pt x="4019655" y="408950"/>
                  <a:pt x="4018128" y="425726"/>
                </a:cubicBezTo>
                <a:cubicBezTo>
                  <a:pt x="4016601" y="437928"/>
                  <a:pt x="4015073" y="450129"/>
                  <a:pt x="4015073" y="462331"/>
                </a:cubicBezTo>
                <a:cubicBezTo>
                  <a:pt x="4016601" y="463856"/>
                  <a:pt x="4019655" y="465381"/>
                  <a:pt x="4021182" y="468432"/>
                </a:cubicBezTo>
                <a:cubicBezTo>
                  <a:pt x="4021182" y="469957"/>
                  <a:pt x="4021182" y="471482"/>
                  <a:pt x="4021182" y="474532"/>
                </a:cubicBezTo>
                <a:cubicBezTo>
                  <a:pt x="4037981" y="485208"/>
                  <a:pt x="4068524" y="473007"/>
                  <a:pt x="4071579" y="505036"/>
                </a:cubicBezTo>
                <a:cubicBezTo>
                  <a:pt x="4091432" y="508086"/>
                  <a:pt x="4105177" y="523338"/>
                  <a:pt x="4125029" y="529439"/>
                </a:cubicBezTo>
                <a:cubicBezTo>
                  <a:pt x="4132666" y="530964"/>
                  <a:pt x="4137247" y="540116"/>
                  <a:pt x="4134192" y="546216"/>
                </a:cubicBezTo>
                <a:cubicBezTo>
                  <a:pt x="4120448" y="573670"/>
                  <a:pt x="4135719" y="593497"/>
                  <a:pt x="4154045" y="610273"/>
                </a:cubicBezTo>
                <a:cubicBezTo>
                  <a:pt x="4176953" y="611799"/>
                  <a:pt x="4178481" y="584346"/>
                  <a:pt x="4198334" y="579770"/>
                </a:cubicBezTo>
                <a:cubicBezTo>
                  <a:pt x="4205969" y="576719"/>
                  <a:pt x="4176953" y="549267"/>
                  <a:pt x="4210551" y="561468"/>
                </a:cubicBezTo>
                <a:cubicBezTo>
                  <a:pt x="4215132" y="540116"/>
                  <a:pt x="4212078" y="518762"/>
                  <a:pt x="4204442" y="498935"/>
                </a:cubicBezTo>
                <a:cubicBezTo>
                  <a:pt x="4193752" y="488259"/>
                  <a:pt x="4196807" y="473007"/>
                  <a:pt x="4199861" y="460805"/>
                </a:cubicBezTo>
                <a:cubicBezTo>
                  <a:pt x="4201388" y="453180"/>
                  <a:pt x="4202915" y="440978"/>
                  <a:pt x="4215132" y="440978"/>
                </a:cubicBezTo>
                <a:cubicBezTo>
                  <a:pt x="4224295" y="442504"/>
                  <a:pt x="4216660" y="456230"/>
                  <a:pt x="4222768" y="460805"/>
                </a:cubicBezTo>
                <a:cubicBezTo>
                  <a:pt x="4250257" y="469957"/>
                  <a:pt x="4238040" y="492835"/>
                  <a:pt x="4242621" y="509611"/>
                </a:cubicBezTo>
                <a:cubicBezTo>
                  <a:pt x="4245676" y="520288"/>
                  <a:pt x="4228877" y="534014"/>
                  <a:pt x="4251784" y="543165"/>
                </a:cubicBezTo>
                <a:cubicBezTo>
                  <a:pt x="4262475" y="546216"/>
                  <a:pt x="4239567" y="561468"/>
                  <a:pt x="4242621" y="573670"/>
                </a:cubicBezTo>
                <a:cubicBezTo>
                  <a:pt x="4244149" y="581295"/>
                  <a:pt x="4247203" y="590446"/>
                  <a:pt x="4254839" y="578245"/>
                </a:cubicBezTo>
                <a:cubicBezTo>
                  <a:pt x="4265529" y="561468"/>
                  <a:pt x="4274692" y="543165"/>
                  <a:pt x="4293018" y="529439"/>
                </a:cubicBezTo>
                <a:cubicBezTo>
                  <a:pt x="4282328" y="515713"/>
                  <a:pt x="4282328" y="503511"/>
                  <a:pt x="4299127" y="492835"/>
                </a:cubicBezTo>
                <a:cubicBezTo>
                  <a:pt x="4299127" y="486734"/>
                  <a:pt x="4299127" y="480633"/>
                  <a:pt x="4299127" y="474532"/>
                </a:cubicBezTo>
                <a:cubicBezTo>
                  <a:pt x="4283855" y="462331"/>
                  <a:pt x="4300654" y="457756"/>
                  <a:pt x="4305235" y="448604"/>
                </a:cubicBezTo>
                <a:cubicBezTo>
                  <a:pt x="4306762" y="448604"/>
                  <a:pt x="4309817" y="448604"/>
                  <a:pt x="4311344" y="448604"/>
                </a:cubicBezTo>
                <a:cubicBezTo>
                  <a:pt x="4335778" y="454705"/>
                  <a:pt x="4317452" y="476057"/>
                  <a:pt x="4326615" y="486734"/>
                </a:cubicBezTo>
                <a:cubicBezTo>
                  <a:pt x="4337306" y="482158"/>
                  <a:pt x="4335778" y="469957"/>
                  <a:pt x="4338833" y="460805"/>
                </a:cubicBezTo>
                <a:cubicBezTo>
                  <a:pt x="4346469" y="466906"/>
                  <a:pt x="4341887" y="474532"/>
                  <a:pt x="4343414" y="480633"/>
                </a:cubicBezTo>
                <a:cubicBezTo>
                  <a:pt x="4343414" y="483683"/>
                  <a:pt x="4344941" y="486734"/>
                  <a:pt x="4343414" y="489784"/>
                </a:cubicBezTo>
                <a:cubicBezTo>
                  <a:pt x="4331197" y="517238"/>
                  <a:pt x="4343414" y="532489"/>
                  <a:pt x="4369376" y="543165"/>
                </a:cubicBezTo>
                <a:cubicBezTo>
                  <a:pt x="4381593" y="558417"/>
                  <a:pt x="4399919" y="534014"/>
                  <a:pt x="4412137" y="549267"/>
                </a:cubicBezTo>
                <a:cubicBezTo>
                  <a:pt x="4412137" y="555367"/>
                  <a:pt x="4412137" y="561468"/>
                  <a:pt x="4412137" y="567568"/>
                </a:cubicBezTo>
                <a:cubicBezTo>
                  <a:pt x="4412137" y="598073"/>
                  <a:pt x="4447261" y="587396"/>
                  <a:pt x="4450316" y="585871"/>
                </a:cubicBezTo>
                <a:cubicBezTo>
                  <a:pt x="4471697" y="578245"/>
                  <a:pt x="4486968" y="575195"/>
                  <a:pt x="4493076" y="602648"/>
                </a:cubicBezTo>
                <a:cubicBezTo>
                  <a:pt x="4493076" y="604173"/>
                  <a:pt x="4497658" y="604173"/>
                  <a:pt x="4500713" y="604173"/>
                </a:cubicBezTo>
                <a:cubicBezTo>
                  <a:pt x="4534310" y="602648"/>
                  <a:pt x="4554163" y="616375"/>
                  <a:pt x="4563326" y="648403"/>
                </a:cubicBezTo>
                <a:cubicBezTo>
                  <a:pt x="4566381" y="656030"/>
                  <a:pt x="4567907" y="663655"/>
                  <a:pt x="4577070" y="666706"/>
                </a:cubicBezTo>
                <a:cubicBezTo>
                  <a:pt x="4577070" y="668230"/>
                  <a:pt x="4577070" y="671281"/>
                  <a:pt x="4577070" y="672806"/>
                </a:cubicBezTo>
                <a:cubicBezTo>
                  <a:pt x="4615250" y="675857"/>
                  <a:pt x="4636630" y="646878"/>
                  <a:pt x="4665646" y="630101"/>
                </a:cubicBezTo>
                <a:cubicBezTo>
                  <a:pt x="4670228" y="625525"/>
                  <a:pt x="4674809" y="620950"/>
                  <a:pt x="4677864" y="617900"/>
                </a:cubicBezTo>
                <a:cubicBezTo>
                  <a:pt x="4679391" y="614849"/>
                  <a:pt x="4680918" y="613324"/>
                  <a:pt x="4682445" y="610273"/>
                </a:cubicBezTo>
                <a:cubicBezTo>
                  <a:pt x="4665646" y="588921"/>
                  <a:pt x="4694663" y="573670"/>
                  <a:pt x="4691608" y="555367"/>
                </a:cubicBezTo>
                <a:cubicBezTo>
                  <a:pt x="4691608" y="555367"/>
                  <a:pt x="4693135" y="555367"/>
                  <a:pt x="4694663" y="555367"/>
                </a:cubicBezTo>
                <a:cubicBezTo>
                  <a:pt x="4694663" y="544691"/>
                  <a:pt x="4693135" y="535540"/>
                  <a:pt x="4703826" y="529439"/>
                </a:cubicBezTo>
                <a:cubicBezTo>
                  <a:pt x="4706880" y="527914"/>
                  <a:pt x="4708407" y="530964"/>
                  <a:pt x="4709934" y="532489"/>
                </a:cubicBezTo>
                <a:cubicBezTo>
                  <a:pt x="4709934" y="530964"/>
                  <a:pt x="4709934" y="530964"/>
                  <a:pt x="4709934" y="529439"/>
                </a:cubicBezTo>
                <a:cubicBezTo>
                  <a:pt x="4709934" y="524864"/>
                  <a:pt x="4712989" y="521813"/>
                  <a:pt x="4717570" y="520288"/>
                </a:cubicBezTo>
                <a:cubicBezTo>
                  <a:pt x="4716043" y="518762"/>
                  <a:pt x="4717570" y="518762"/>
                  <a:pt x="4716043" y="517238"/>
                </a:cubicBezTo>
                <a:cubicBezTo>
                  <a:pt x="4712989" y="514187"/>
                  <a:pt x="4712989" y="509611"/>
                  <a:pt x="4716043" y="505036"/>
                </a:cubicBezTo>
                <a:cubicBezTo>
                  <a:pt x="4722151" y="505036"/>
                  <a:pt x="4725206" y="506562"/>
                  <a:pt x="4728260" y="511137"/>
                </a:cubicBezTo>
                <a:cubicBezTo>
                  <a:pt x="4728260" y="520288"/>
                  <a:pt x="4731314" y="529439"/>
                  <a:pt x="4722151" y="537065"/>
                </a:cubicBezTo>
                <a:cubicBezTo>
                  <a:pt x="4722151" y="538590"/>
                  <a:pt x="4722151" y="540116"/>
                  <a:pt x="4722151" y="541641"/>
                </a:cubicBezTo>
                <a:cubicBezTo>
                  <a:pt x="4720624" y="555367"/>
                  <a:pt x="4717570" y="567568"/>
                  <a:pt x="4716043" y="579770"/>
                </a:cubicBezTo>
                <a:cubicBezTo>
                  <a:pt x="4728260" y="579770"/>
                  <a:pt x="4738950" y="575195"/>
                  <a:pt x="4731314" y="598073"/>
                </a:cubicBezTo>
                <a:cubicBezTo>
                  <a:pt x="4722151" y="622475"/>
                  <a:pt x="4706880" y="643828"/>
                  <a:pt x="4697717" y="666706"/>
                </a:cubicBezTo>
                <a:cubicBezTo>
                  <a:pt x="4697717" y="675857"/>
                  <a:pt x="4697717" y="683482"/>
                  <a:pt x="4697717" y="691109"/>
                </a:cubicBezTo>
                <a:cubicBezTo>
                  <a:pt x="4699244" y="706360"/>
                  <a:pt x="4691608" y="718562"/>
                  <a:pt x="4685500" y="739914"/>
                </a:cubicBezTo>
                <a:cubicBezTo>
                  <a:pt x="4711461" y="724663"/>
                  <a:pt x="4726733" y="706360"/>
                  <a:pt x="4748113" y="698735"/>
                </a:cubicBezTo>
                <a:cubicBezTo>
                  <a:pt x="4752695" y="695684"/>
                  <a:pt x="4757276" y="694159"/>
                  <a:pt x="4760331" y="691109"/>
                </a:cubicBezTo>
                <a:cubicBezTo>
                  <a:pt x="4763385" y="683482"/>
                  <a:pt x="4771021" y="680432"/>
                  <a:pt x="4778657" y="678907"/>
                </a:cubicBezTo>
                <a:cubicBezTo>
                  <a:pt x="4789347" y="668230"/>
                  <a:pt x="4800037" y="659079"/>
                  <a:pt x="4810727" y="648403"/>
                </a:cubicBezTo>
                <a:cubicBezTo>
                  <a:pt x="4812254" y="643828"/>
                  <a:pt x="4815309" y="639252"/>
                  <a:pt x="4816836" y="636202"/>
                </a:cubicBezTo>
                <a:cubicBezTo>
                  <a:pt x="4816836" y="633152"/>
                  <a:pt x="4816836" y="631627"/>
                  <a:pt x="4815309" y="630101"/>
                </a:cubicBezTo>
                <a:cubicBezTo>
                  <a:pt x="4806146" y="608749"/>
                  <a:pt x="4796983" y="590446"/>
                  <a:pt x="4825999" y="575195"/>
                </a:cubicBezTo>
                <a:cubicBezTo>
                  <a:pt x="4830580" y="572144"/>
                  <a:pt x="4830580" y="561468"/>
                  <a:pt x="4833634" y="550792"/>
                </a:cubicBezTo>
                <a:cubicBezTo>
                  <a:pt x="4842797" y="564518"/>
                  <a:pt x="4870286" y="552316"/>
                  <a:pt x="4867232" y="579770"/>
                </a:cubicBezTo>
                <a:cubicBezTo>
                  <a:pt x="4867232" y="579770"/>
                  <a:pt x="4867232" y="579770"/>
                  <a:pt x="4867232" y="582821"/>
                </a:cubicBezTo>
                <a:cubicBezTo>
                  <a:pt x="4867232" y="582821"/>
                  <a:pt x="4867232" y="582821"/>
                  <a:pt x="4867232" y="585871"/>
                </a:cubicBezTo>
                <a:cubicBezTo>
                  <a:pt x="4871814" y="590446"/>
                  <a:pt x="4874868" y="595022"/>
                  <a:pt x="4868759" y="599597"/>
                </a:cubicBezTo>
                <a:cubicBezTo>
                  <a:pt x="4865705" y="613324"/>
                  <a:pt x="4855015" y="622475"/>
                  <a:pt x="4842797" y="630101"/>
                </a:cubicBezTo>
                <a:cubicBezTo>
                  <a:pt x="4836689" y="637727"/>
                  <a:pt x="4830580" y="646878"/>
                  <a:pt x="4824472" y="654504"/>
                </a:cubicBezTo>
                <a:cubicBezTo>
                  <a:pt x="4825999" y="659079"/>
                  <a:pt x="4827526" y="663655"/>
                  <a:pt x="4830580" y="666706"/>
                </a:cubicBezTo>
                <a:cubicBezTo>
                  <a:pt x="4847379" y="675857"/>
                  <a:pt x="4832107" y="683482"/>
                  <a:pt x="4829053" y="691109"/>
                </a:cubicBezTo>
                <a:cubicBezTo>
                  <a:pt x="4825999" y="688058"/>
                  <a:pt x="4822944" y="681957"/>
                  <a:pt x="4816836" y="678907"/>
                </a:cubicBezTo>
                <a:cubicBezTo>
                  <a:pt x="4816836" y="688058"/>
                  <a:pt x="4821417" y="691109"/>
                  <a:pt x="4829053" y="691109"/>
                </a:cubicBezTo>
                <a:cubicBezTo>
                  <a:pt x="4821417" y="706360"/>
                  <a:pt x="4818363" y="723138"/>
                  <a:pt x="4804618" y="735339"/>
                </a:cubicBezTo>
                <a:cubicBezTo>
                  <a:pt x="4798510" y="749065"/>
                  <a:pt x="4790874" y="761267"/>
                  <a:pt x="4778657" y="773468"/>
                </a:cubicBezTo>
                <a:cubicBezTo>
                  <a:pt x="4778657" y="774993"/>
                  <a:pt x="4778657" y="776519"/>
                  <a:pt x="4778657" y="779569"/>
                </a:cubicBezTo>
                <a:cubicBezTo>
                  <a:pt x="4781711" y="785670"/>
                  <a:pt x="4783238" y="791771"/>
                  <a:pt x="4786292" y="797871"/>
                </a:cubicBezTo>
                <a:cubicBezTo>
                  <a:pt x="4786292" y="802447"/>
                  <a:pt x="4786292" y="805498"/>
                  <a:pt x="4786292" y="810073"/>
                </a:cubicBezTo>
                <a:cubicBezTo>
                  <a:pt x="4796983" y="802447"/>
                  <a:pt x="4813781" y="808547"/>
                  <a:pt x="4822944" y="797871"/>
                </a:cubicBezTo>
                <a:cubicBezTo>
                  <a:pt x="4807673" y="794821"/>
                  <a:pt x="4784765" y="797871"/>
                  <a:pt x="4793928" y="770418"/>
                </a:cubicBezTo>
                <a:cubicBezTo>
                  <a:pt x="4796983" y="761267"/>
                  <a:pt x="4803091" y="752116"/>
                  <a:pt x="4815309" y="761267"/>
                </a:cubicBezTo>
                <a:cubicBezTo>
                  <a:pt x="4818363" y="764317"/>
                  <a:pt x="4822944" y="773468"/>
                  <a:pt x="4829053" y="764317"/>
                </a:cubicBezTo>
                <a:cubicBezTo>
                  <a:pt x="4832107" y="759742"/>
                  <a:pt x="4836689" y="750590"/>
                  <a:pt x="4830580" y="746015"/>
                </a:cubicBezTo>
                <a:cubicBezTo>
                  <a:pt x="4809200" y="730763"/>
                  <a:pt x="4824472" y="720087"/>
                  <a:pt x="4833634" y="709411"/>
                </a:cubicBezTo>
                <a:cubicBezTo>
                  <a:pt x="4845852" y="698735"/>
                  <a:pt x="4842797" y="677382"/>
                  <a:pt x="4862651" y="669756"/>
                </a:cubicBezTo>
                <a:cubicBezTo>
                  <a:pt x="4867232" y="669756"/>
                  <a:pt x="4865705" y="662130"/>
                  <a:pt x="4862651" y="660605"/>
                </a:cubicBezTo>
                <a:cubicBezTo>
                  <a:pt x="4839743" y="648403"/>
                  <a:pt x="4861123" y="634676"/>
                  <a:pt x="4865705" y="631627"/>
                </a:cubicBezTo>
                <a:cubicBezTo>
                  <a:pt x="4877922" y="620950"/>
                  <a:pt x="4894721" y="616375"/>
                  <a:pt x="4906938" y="604173"/>
                </a:cubicBezTo>
                <a:cubicBezTo>
                  <a:pt x="4913048" y="598073"/>
                  <a:pt x="4919156" y="608749"/>
                  <a:pt x="4914574" y="616375"/>
                </a:cubicBezTo>
                <a:cubicBezTo>
                  <a:pt x="4908466" y="628576"/>
                  <a:pt x="4905411" y="639252"/>
                  <a:pt x="4916101" y="652979"/>
                </a:cubicBezTo>
                <a:cubicBezTo>
                  <a:pt x="4920683" y="660605"/>
                  <a:pt x="4913048" y="663655"/>
                  <a:pt x="4905411" y="666706"/>
                </a:cubicBezTo>
                <a:cubicBezTo>
                  <a:pt x="4882504" y="678907"/>
                  <a:pt x="4882504" y="678907"/>
                  <a:pt x="4897775" y="697209"/>
                </a:cubicBezTo>
                <a:cubicBezTo>
                  <a:pt x="4902357" y="703310"/>
                  <a:pt x="4906938" y="709411"/>
                  <a:pt x="4899303" y="717036"/>
                </a:cubicBezTo>
                <a:cubicBezTo>
                  <a:pt x="4888612" y="727713"/>
                  <a:pt x="4882504" y="746015"/>
                  <a:pt x="4867232" y="753641"/>
                </a:cubicBezTo>
                <a:cubicBezTo>
                  <a:pt x="4871814" y="753641"/>
                  <a:pt x="4876395" y="753641"/>
                  <a:pt x="4880977" y="753641"/>
                </a:cubicBezTo>
                <a:cubicBezTo>
                  <a:pt x="4890140" y="746015"/>
                  <a:pt x="4900830" y="736864"/>
                  <a:pt x="4909993" y="727713"/>
                </a:cubicBezTo>
                <a:cubicBezTo>
                  <a:pt x="4911520" y="712461"/>
                  <a:pt x="4922211" y="701785"/>
                  <a:pt x="4931373" y="691109"/>
                </a:cubicBezTo>
                <a:cubicBezTo>
                  <a:pt x="4928319" y="675857"/>
                  <a:pt x="4940536" y="669756"/>
                  <a:pt x="4949699" y="660605"/>
                </a:cubicBezTo>
                <a:lnTo>
                  <a:pt x="4987862" y="660605"/>
                </a:lnTo>
                <a:lnTo>
                  <a:pt x="4981728" y="642375"/>
                </a:lnTo>
                <a:cubicBezTo>
                  <a:pt x="4970833" y="631584"/>
                  <a:pt x="4972390" y="619250"/>
                  <a:pt x="4983284" y="614625"/>
                </a:cubicBezTo>
                <a:cubicBezTo>
                  <a:pt x="4995735" y="608459"/>
                  <a:pt x="4992623" y="622334"/>
                  <a:pt x="4994179" y="630043"/>
                </a:cubicBezTo>
                <a:cubicBezTo>
                  <a:pt x="4997292" y="634668"/>
                  <a:pt x="5001961" y="636209"/>
                  <a:pt x="5006630" y="636209"/>
                </a:cubicBezTo>
                <a:cubicBezTo>
                  <a:pt x="5000405" y="643918"/>
                  <a:pt x="4994179" y="653168"/>
                  <a:pt x="4987953" y="660876"/>
                </a:cubicBezTo>
                <a:lnTo>
                  <a:pt x="4987866" y="660617"/>
                </a:lnTo>
                <a:lnTo>
                  <a:pt x="4981769" y="666706"/>
                </a:lnTo>
                <a:cubicBezTo>
                  <a:pt x="4984824" y="669756"/>
                  <a:pt x="4975661" y="685008"/>
                  <a:pt x="4989405" y="675857"/>
                </a:cubicBezTo>
                <a:cubicBezTo>
                  <a:pt x="4997042" y="669756"/>
                  <a:pt x="5003150" y="666706"/>
                  <a:pt x="5012313" y="666706"/>
                </a:cubicBezTo>
                <a:cubicBezTo>
                  <a:pt x="5012313" y="666706"/>
                  <a:pt x="5012313" y="666706"/>
                  <a:pt x="5012313" y="669756"/>
                </a:cubicBezTo>
                <a:cubicBezTo>
                  <a:pt x="5012313" y="669756"/>
                  <a:pt x="5012313" y="669756"/>
                  <a:pt x="5012313" y="672806"/>
                </a:cubicBezTo>
                <a:cubicBezTo>
                  <a:pt x="4997042" y="677382"/>
                  <a:pt x="4990932" y="692633"/>
                  <a:pt x="4981769" y="704835"/>
                </a:cubicBezTo>
                <a:cubicBezTo>
                  <a:pt x="4981769" y="707886"/>
                  <a:pt x="4981769" y="712461"/>
                  <a:pt x="4981769" y="717036"/>
                </a:cubicBezTo>
                <a:cubicBezTo>
                  <a:pt x="4989405" y="715511"/>
                  <a:pt x="4993987" y="723138"/>
                  <a:pt x="4998568" y="727713"/>
                </a:cubicBezTo>
                <a:cubicBezTo>
                  <a:pt x="5001623" y="729238"/>
                  <a:pt x="5009258" y="727713"/>
                  <a:pt x="5006205" y="733814"/>
                </a:cubicBezTo>
                <a:cubicBezTo>
                  <a:pt x="5004677" y="735339"/>
                  <a:pt x="4998568" y="735339"/>
                  <a:pt x="4993987" y="735339"/>
                </a:cubicBezTo>
                <a:cubicBezTo>
                  <a:pt x="4995514" y="739914"/>
                  <a:pt x="4998568" y="742965"/>
                  <a:pt x="5000095" y="747541"/>
                </a:cubicBezTo>
                <a:cubicBezTo>
                  <a:pt x="4993987" y="755166"/>
                  <a:pt x="4997042" y="771944"/>
                  <a:pt x="4981769" y="773468"/>
                </a:cubicBezTo>
                <a:cubicBezTo>
                  <a:pt x="4966498" y="788720"/>
                  <a:pt x="4951226" y="805498"/>
                  <a:pt x="4931373" y="816174"/>
                </a:cubicBezTo>
                <a:cubicBezTo>
                  <a:pt x="4931373" y="820749"/>
                  <a:pt x="4929846" y="825325"/>
                  <a:pt x="4925264" y="828375"/>
                </a:cubicBezTo>
                <a:cubicBezTo>
                  <a:pt x="4903885" y="846697"/>
                  <a:pt x="4894721" y="877195"/>
                  <a:pt x="4862651" y="878720"/>
                </a:cubicBezTo>
                <a:cubicBezTo>
                  <a:pt x="4861123" y="893977"/>
                  <a:pt x="4841270" y="900076"/>
                  <a:pt x="4842797" y="916855"/>
                </a:cubicBezTo>
                <a:cubicBezTo>
                  <a:pt x="4842797" y="927533"/>
                  <a:pt x="4841270" y="936683"/>
                  <a:pt x="4853488" y="942784"/>
                </a:cubicBezTo>
                <a:cubicBezTo>
                  <a:pt x="4867232" y="948888"/>
                  <a:pt x="4864178" y="935158"/>
                  <a:pt x="4868759" y="930584"/>
                </a:cubicBezTo>
                <a:cubicBezTo>
                  <a:pt x="4880977" y="919906"/>
                  <a:pt x="4902357" y="932104"/>
                  <a:pt x="4911520" y="915329"/>
                </a:cubicBezTo>
                <a:cubicBezTo>
                  <a:pt x="4913048" y="913805"/>
                  <a:pt x="4914574" y="913805"/>
                  <a:pt x="4917629" y="913805"/>
                </a:cubicBezTo>
                <a:cubicBezTo>
                  <a:pt x="4919156" y="913805"/>
                  <a:pt x="4919156" y="913805"/>
                  <a:pt x="4919156" y="915329"/>
                </a:cubicBezTo>
                <a:cubicBezTo>
                  <a:pt x="4928319" y="915329"/>
                  <a:pt x="4932900" y="919906"/>
                  <a:pt x="4935954" y="927533"/>
                </a:cubicBezTo>
                <a:cubicBezTo>
                  <a:pt x="4939009" y="927533"/>
                  <a:pt x="4940536" y="927533"/>
                  <a:pt x="4943590" y="927533"/>
                </a:cubicBezTo>
                <a:cubicBezTo>
                  <a:pt x="4939009" y="939734"/>
                  <a:pt x="4931373" y="948888"/>
                  <a:pt x="4917629" y="953463"/>
                </a:cubicBezTo>
                <a:cubicBezTo>
                  <a:pt x="4894721" y="956513"/>
                  <a:pt x="4880977" y="971774"/>
                  <a:pt x="4867232" y="990067"/>
                </a:cubicBezTo>
                <a:cubicBezTo>
                  <a:pt x="4858069" y="1008354"/>
                  <a:pt x="4879449" y="1017499"/>
                  <a:pt x="4880977" y="1032761"/>
                </a:cubicBezTo>
                <a:cubicBezTo>
                  <a:pt x="4899303" y="1032761"/>
                  <a:pt x="4917629" y="1038862"/>
                  <a:pt x="4935954" y="1031234"/>
                </a:cubicBezTo>
                <a:cubicBezTo>
                  <a:pt x="4943590" y="1032761"/>
                  <a:pt x="4948172" y="1037338"/>
                  <a:pt x="4951226" y="1044960"/>
                </a:cubicBezTo>
                <a:cubicBezTo>
                  <a:pt x="4952753" y="1048012"/>
                  <a:pt x="4951226" y="1049537"/>
                  <a:pt x="4949699" y="1052589"/>
                </a:cubicBezTo>
                <a:cubicBezTo>
                  <a:pt x="4948172" y="1067845"/>
                  <a:pt x="4939009" y="1061743"/>
                  <a:pt x="4931373" y="1058691"/>
                </a:cubicBezTo>
                <a:cubicBezTo>
                  <a:pt x="4894721" y="1083102"/>
                  <a:pt x="4897775" y="1112087"/>
                  <a:pt x="4939009" y="1134968"/>
                </a:cubicBezTo>
                <a:cubicBezTo>
                  <a:pt x="4975661" y="1153257"/>
                  <a:pt x="5004677" y="1183766"/>
                  <a:pt x="5048964" y="1191386"/>
                </a:cubicBezTo>
                <a:cubicBezTo>
                  <a:pt x="5062710" y="1192917"/>
                  <a:pt x="5070345" y="1208165"/>
                  <a:pt x="5050492" y="1220365"/>
                </a:cubicBezTo>
                <a:cubicBezTo>
                  <a:pt x="5021476" y="1241720"/>
                  <a:pt x="5058127" y="1255447"/>
                  <a:pt x="5058127" y="1273751"/>
                </a:cubicBezTo>
                <a:cubicBezTo>
                  <a:pt x="5058127" y="1273751"/>
                  <a:pt x="5058127" y="1273751"/>
                  <a:pt x="5056600" y="1276802"/>
                </a:cubicBezTo>
                <a:cubicBezTo>
                  <a:pt x="5056600" y="1276802"/>
                  <a:pt x="5058127" y="1276802"/>
                  <a:pt x="5058127" y="1276802"/>
                </a:cubicBezTo>
                <a:cubicBezTo>
                  <a:pt x="5058127" y="1275276"/>
                  <a:pt x="5058127" y="1275276"/>
                  <a:pt x="5058127" y="1273751"/>
                </a:cubicBezTo>
                <a:cubicBezTo>
                  <a:pt x="5096306" y="1278326"/>
                  <a:pt x="5122268" y="1255447"/>
                  <a:pt x="5148231" y="1235618"/>
                </a:cubicBezTo>
                <a:cubicBezTo>
                  <a:pt x="5166557" y="1223416"/>
                  <a:pt x="5183356" y="1212739"/>
                  <a:pt x="5203209" y="1206639"/>
                </a:cubicBezTo>
                <a:cubicBezTo>
                  <a:pt x="5197099" y="1199013"/>
                  <a:pt x="5187936" y="1191386"/>
                  <a:pt x="5209317" y="1186810"/>
                </a:cubicBezTo>
                <a:cubicBezTo>
                  <a:pt x="5215426" y="1185291"/>
                  <a:pt x="5221535" y="1185291"/>
                  <a:pt x="5227643" y="1186810"/>
                </a:cubicBezTo>
                <a:cubicBezTo>
                  <a:pt x="5227643" y="1183766"/>
                  <a:pt x="5229171" y="1182236"/>
                  <a:pt x="5232225" y="1182236"/>
                </a:cubicBezTo>
                <a:cubicBezTo>
                  <a:pt x="5235278" y="1182236"/>
                  <a:pt x="5235278" y="1185291"/>
                  <a:pt x="5236806" y="1186810"/>
                </a:cubicBezTo>
                <a:cubicBezTo>
                  <a:pt x="5242915" y="1188335"/>
                  <a:pt x="5247496" y="1188335"/>
                  <a:pt x="5253604" y="1188335"/>
                </a:cubicBezTo>
                <a:cubicBezTo>
                  <a:pt x="5249024" y="1176134"/>
                  <a:pt x="5261241" y="1166989"/>
                  <a:pt x="5262767" y="1154783"/>
                </a:cubicBezTo>
                <a:cubicBezTo>
                  <a:pt x="5262767" y="1138013"/>
                  <a:pt x="5273458" y="1130392"/>
                  <a:pt x="5284148" y="1148680"/>
                </a:cubicBezTo>
                <a:cubicBezTo>
                  <a:pt x="5290257" y="1160886"/>
                  <a:pt x="5304002" y="1154783"/>
                  <a:pt x="5310109" y="1162409"/>
                </a:cubicBezTo>
                <a:cubicBezTo>
                  <a:pt x="5313165" y="1165460"/>
                  <a:pt x="5314692" y="1166989"/>
                  <a:pt x="5317746" y="1168514"/>
                </a:cubicBezTo>
                <a:cubicBezTo>
                  <a:pt x="5328436" y="1188335"/>
                  <a:pt x="5317746" y="1197488"/>
                  <a:pt x="5299420" y="1197488"/>
                </a:cubicBezTo>
                <a:cubicBezTo>
                  <a:pt x="5287203" y="1197488"/>
                  <a:pt x="5279567" y="1199013"/>
                  <a:pt x="5271931" y="1206639"/>
                </a:cubicBezTo>
                <a:cubicBezTo>
                  <a:pt x="5270404" y="1208165"/>
                  <a:pt x="5271931" y="1209688"/>
                  <a:pt x="5271931" y="1211214"/>
                </a:cubicBezTo>
                <a:cubicBezTo>
                  <a:pt x="5290257" y="1202065"/>
                  <a:pt x="5320800" y="1211214"/>
                  <a:pt x="5326909" y="1185291"/>
                </a:cubicBezTo>
                <a:cubicBezTo>
                  <a:pt x="5336072" y="1150205"/>
                  <a:pt x="5357452" y="1154783"/>
                  <a:pt x="5386468" y="1154783"/>
                </a:cubicBezTo>
                <a:cubicBezTo>
                  <a:pt x="5391050" y="1154783"/>
                  <a:pt x="5397159" y="1154783"/>
                  <a:pt x="5403267" y="1156309"/>
                </a:cubicBezTo>
                <a:cubicBezTo>
                  <a:pt x="5404794" y="1154783"/>
                  <a:pt x="5406322" y="1153257"/>
                  <a:pt x="5407849" y="1154783"/>
                </a:cubicBezTo>
                <a:cubicBezTo>
                  <a:pt x="5407849" y="1156309"/>
                  <a:pt x="5409376" y="1156309"/>
                  <a:pt x="5409376" y="1156309"/>
                </a:cubicBezTo>
                <a:cubicBezTo>
                  <a:pt x="5423120" y="1157836"/>
                  <a:pt x="5438392" y="1156309"/>
                  <a:pt x="5446028" y="1138013"/>
                </a:cubicBezTo>
                <a:cubicBezTo>
                  <a:pt x="5441446" y="1133446"/>
                  <a:pt x="5436865" y="1125815"/>
                  <a:pt x="5444501" y="1124287"/>
                </a:cubicBezTo>
                <a:cubicBezTo>
                  <a:pt x="5450609" y="1121233"/>
                  <a:pt x="5453664" y="1130392"/>
                  <a:pt x="5453664" y="1136491"/>
                </a:cubicBezTo>
                <a:cubicBezTo>
                  <a:pt x="5459772" y="1142580"/>
                  <a:pt x="5467408" y="1148680"/>
                  <a:pt x="5473517" y="1154783"/>
                </a:cubicBezTo>
                <a:cubicBezTo>
                  <a:pt x="5476571" y="1156309"/>
                  <a:pt x="5481153" y="1156309"/>
                  <a:pt x="5484207" y="1157836"/>
                </a:cubicBezTo>
                <a:cubicBezTo>
                  <a:pt x="5485734" y="1157836"/>
                  <a:pt x="5487261" y="1159362"/>
                  <a:pt x="5488788" y="1159362"/>
                </a:cubicBezTo>
                <a:cubicBezTo>
                  <a:pt x="5493370" y="1153257"/>
                  <a:pt x="5497951" y="1145626"/>
                  <a:pt x="5507114" y="1150205"/>
                </a:cubicBezTo>
                <a:cubicBezTo>
                  <a:pt x="5514750" y="1154783"/>
                  <a:pt x="5519332" y="1153257"/>
                  <a:pt x="5523913" y="1148680"/>
                </a:cubicBezTo>
                <a:cubicBezTo>
                  <a:pt x="5525440" y="1148680"/>
                  <a:pt x="5526968" y="1147154"/>
                  <a:pt x="5528495" y="1145626"/>
                </a:cubicBezTo>
                <a:cubicBezTo>
                  <a:pt x="5528495" y="1145626"/>
                  <a:pt x="5528495" y="1145626"/>
                  <a:pt x="5530022" y="1145626"/>
                </a:cubicBezTo>
                <a:cubicBezTo>
                  <a:pt x="5531549" y="1142580"/>
                  <a:pt x="5534603" y="1139535"/>
                  <a:pt x="5537658" y="1139535"/>
                </a:cubicBezTo>
                <a:cubicBezTo>
                  <a:pt x="5549875" y="1134968"/>
                  <a:pt x="5548348" y="1116655"/>
                  <a:pt x="5563619" y="1115129"/>
                </a:cubicBezTo>
                <a:cubicBezTo>
                  <a:pt x="5565147" y="1115129"/>
                  <a:pt x="5566674" y="1113607"/>
                  <a:pt x="5569728" y="1113607"/>
                </a:cubicBezTo>
                <a:cubicBezTo>
                  <a:pt x="5595690" y="1105984"/>
                  <a:pt x="5623179" y="1096833"/>
                  <a:pt x="5650668" y="1089205"/>
                </a:cubicBezTo>
                <a:cubicBezTo>
                  <a:pt x="5652195" y="1086154"/>
                  <a:pt x="5655250" y="1084627"/>
                  <a:pt x="5656777" y="1083102"/>
                </a:cubicBezTo>
                <a:cubicBezTo>
                  <a:pt x="5667467" y="1084627"/>
                  <a:pt x="5675102" y="1087679"/>
                  <a:pt x="5665939" y="1098359"/>
                </a:cubicBezTo>
                <a:cubicBezTo>
                  <a:pt x="5667467" y="1098359"/>
                  <a:pt x="5670521" y="1099884"/>
                  <a:pt x="5672048" y="1101409"/>
                </a:cubicBezTo>
                <a:cubicBezTo>
                  <a:pt x="5659831" y="1110547"/>
                  <a:pt x="5647614" y="1112087"/>
                  <a:pt x="5633869" y="1115129"/>
                </a:cubicBezTo>
                <a:cubicBezTo>
                  <a:pt x="5633869" y="1116655"/>
                  <a:pt x="5632342" y="1118179"/>
                  <a:pt x="5632342" y="1121233"/>
                </a:cubicBezTo>
                <a:cubicBezTo>
                  <a:pt x="5633869" y="1127341"/>
                  <a:pt x="5624706" y="1133446"/>
                  <a:pt x="5632342" y="1139535"/>
                </a:cubicBezTo>
                <a:cubicBezTo>
                  <a:pt x="5633869" y="1139535"/>
                  <a:pt x="5636924" y="1139535"/>
                  <a:pt x="5638451" y="1139535"/>
                </a:cubicBezTo>
                <a:cubicBezTo>
                  <a:pt x="5649141" y="1128862"/>
                  <a:pt x="5658304" y="1133446"/>
                  <a:pt x="5661358" y="1144101"/>
                </a:cubicBezTo>
                <a:cubicBezTo>
                  <a:pt x="5665939" y="1157836"/>
                  <a:pt x="5655250" y="1163935"/>
                  <a:pt x="5644559" y="1168514"/>
                </a:cubicBezTo>
                <a:cubicBezTo>
                  <a:pt x="5635396" y="1173084"/>
                  <a:pt x="5621652" y="1165460"/>
                  <a:pt x="5612489" y="1176134"/>
                </a:cubicBezTo>
                <a:cubicBezTo>
                  <a:pt x="5612489" y="1176134"/>
                  <a:pt x="5612489" y="1177660"/>
                  <a:pt x="5612489" y="1177660"/>
                </a:cubicBezTo>
                <a:cubicBezTo>
                  <a:pt x="5633869" y="1191386"/>
                  <a:pt x="5653722" y="1208165"/>
                  <a:pt x="5681211" y="1212739"/>
                </a:cubicBezTo>
                <a:cubicBezTo>
                  <a:pt x="5701065" y="1217314"/>
                  <a:pt x="5690374" y="1232568"/>
                  <a:pt x="5693429" y="1243245"/>
                </a:cubicBezTo>
                <a:cubicBezTo>
                  <a:pt x="5694956" y="1244770"/>
                  <a:pt x="5694956" y="1246295"/>
                  <a:pt x="5693429" y="1247821"/>
                </a:cubicBezTo>
                <a:cubicBezTo>
                  <a:pt x="5705646" y="1264599"/>
                  <a:pt x="5719390" y="1279853"/>
                  <a:pt x="5725499" y="1299681"/>
                </a:cubicBezTo>
                <a:cubicBezTo>
                  <a:pt x="5731608" y="1302732"/>
                  <a:pt x="5736189" y="1311884"/>
                  <a:pt x="5745352" y="1311884"/>
                </a:cubicBezTo>
                <a:cubicBezTo>
                  <a:pt x="5751461" y="1311884"/>
                  <a:pt x="5763678" y="1313409"/>
                  <a:pt x="5760624" y="1319510"/>
                </a:cubicBezTo>
                <a:cubicBezTo>
                  <a:pt x="5743825" y="1346966"/>
                  <a:pt x="5786586" y="1357643"/>
                  <a:pt x="5778950" y="1382048"/>
                </a:cubicBezTo>
                <a:cubicBezTo>
                  <a:pt x="5774368" y="1392726"/>
                  <a:pt x="5778950" y="1397302"/>
                  <a:pt x="5783531" y="1403403"/>
                </a:cubicBezTo>
                <a:cubicBezTo>
                  <a:pt x="5792694" y="1411029"/>
                  <a:pt x="5801857" y="1417130"/>
                  <a:pt x="5800330" y="1429333"/>
                </a:cubicBezTo>
                <a:cubicBezTo>
                  <a:pt x="5798803" y="1458314"/>
                  <a:pt x="5782004" y="1488821"/>
                  <a:pt x="5809493" y="1514751"/>
                </a:cubicBezTo>
                <a:cubicBezTo>
                  <a:pt x="5812548" y="1516276"/>
                  <a:pt x="5812548" y="1526953"/>
                  <a:pt x="5809493" y="1528478"/>
                </a:cubicBezTo>
                <a:cubicBezTo>
                  <a:pt x="5778950" y="1548304"/>
                  <a:pt x="5798803" y="1586431"/>
                  <a:pt x="5778950" y="1610833"/>
                </a:cubicBezTo>
                <a:cubicBezTo>
                  <a:pt x="5778950" y="1610833"/>
                  <a:pt x="5777423" y="1610833"/>
                  <a:pt x="5775896" y="1610833"/>
                </a:cubicBezTo>
                <a:cubicBezTo>
                  <a:pt x="5765588" y="1624558"/>
                  <a:pt x="5744111" y="1632279"/>
                  <a:pt x="5743038" y="1650079"/>
                </a:cubicBezTo>
                <a:lnTo>
                  <a:pt x="5749925" y="1671804"/>
                </a:lnTo>
                <a:lnTo>
                  <a:pt x="5748407" y="1671835"/>
                </a:lnTo>
                <a:cubicBezTo>
                  <a:pt x="5748407" y="1671835"/>
                  <a:pt x="5749934" y="1671835"/>
                  <a:pt x="5749934" y="1671835"/>
                </a:cubicBezTo>
                <a:lnTo>
                  <a:pt x="5749925" y="1671804"/>
                </a:lnTo>
                <a:lnTo>
                  <a:pt x="5775705" y="1671264"/>
                </a:lnTo>
                <a:cubicBezTo>
                  <a:pt x="5784677" y="1670311"/>
                  <a:pt x="5793458" y="1668786"/>
                  <a:pt x="5801857" y="1667260"/>
                </a:cubicBezTo>
                <a:cubicBezTo>
                  <a:pt x="5849199" y="1659635"/>
                  <a:pt x="5890433" y="1635233"/>
                  <a:pt x="5934721" y="1623033"/>
                </a:cubicBezTo>
                <a:cubicBezTo>
                  <a:pt x="5943884" y="1607782"/>
                  <a:pt x="5960682" y="1606258"/>
                  <a:pt x="5975954" y="1606258"/>
                </a:cubicBezTo>
                <a:cubicBezTo>
                  <a:pt x="6024823" y="1606258"/>
                  <a:pt x="6073693" y="1601682"/>
                  <a:pt x="6121035" y="1587957"/>
                </a:cubicBezTo>
                <a:cubicBezTo>
                  <a:pt x="6133253" y="1584906"/>
                  <a:pt x="6150052" y="1581856"/>
                  <a:pt x="6162269" y="1594057"/>
                </a:cubicBezTo>
                <a:cubicBezTo>
                  <a:pt x="6140889" y="1597107"/>
                  <a:pt x="6117980" y="1591006"/>
                  <a:pt x="6098127" y="1604732"/>
                </a:cubicBezTo>
                <a:cubicBezTo>
                  <a:pt x="6101182" y="1604732"/>
                  <a:pt x="6104237" y="1606258"/>
                  <a:pt x="6105764" y="1606258"/>
                </a:cubicBezTo>
                <a:cubicBezTo>
                  <a:pt x="6122563" y="1606258"/>
                  <a:pt x="6139361" y="1606258"/>
                  <a:pt x="6156159" y="1604732"/>
                </a:cubicBezTo>
                <a:cubicBezTo>
                  <a:pt x="6185176" y="1603207"/>
                  <a:pt x="6211137" y="1612358"/>
                  <a:pt x="6238626" y="1618457"/>
                </a:cubicBezTo>
                <a:cubicBezTo>
                  <a:pt x="6263062" y="1624558"/>
                  <a:pt x="6258479" y="1652009"/>
                  <a:pt x="6264589" y="1670311"/>
                </a:cubicBezTo>
                <a:cubicBezTo>
                  <a:pt x="6269170" y="1685561"/>
                  <a:pt x="6250844" y="1688611"/>
                  <a:pt x="6238626" y="1691665"/>
                </a:cubicBezTo>
                <a:cubicBezTo>
                  <a:pt x="6238626" y="1694731"/>
                  <a:pt x="6238626" y="1696262"/>
                  <a:pt x="6238626" y="1697781"/>
                </a:cubicBezTo>
                <a:cubicBezTo>
                  <a:pt x="6241681" y="1697781"/>
                  <a:pt x="6243209" y="1699301"/>
                  <a:pt x="6246263" y="1699301"/>
                </a:cubicBezTo>
                <a:cubicBezTo>
                  <a:pt x="6261535" y="1694731"/>
                  <a:pt x="6273752" y="1687087"/>
                  <a:pt x="6282915" y="1673361"/>
                </a:cubicBezTo>
                <a:cubicBezTo>
                  <a:pt x="6287496" y="1673361"/>
                  <a:pt x="6290551" y="1673361"/>
                  <a:pt x="6295132" y="1673361"/>
                </a:cubicBezTo>
                <a:cubicBezTo>
                  <a:pt x="6269170" y="1709934"/>
                  <a:pt x="6227937" y="1716050"/>
                  <a:pt x="6188231" y="1723666"/>
                </a:cubicBezTo>
                <a:cubicBezTo>
                  <a:pt x="6137833" y="1752678"/>
                  <a:pt x="6078274" y="1755724"/>
                  <a:pt x="6023296" y="1772492"/>
                </a:cubicBezTo>
                <a:cubicBezTo>
                  <a:pt x="6017188" y="1777061"/>
                  <a:pt x="6012606" y="1781638"/>
                  <a:pt x="6006497" y="1786215"/>
                </a:cubicBezTo>
                <a:cubicBezTo>
                  <a:pt x="5994280" y="1799943"/>
                  <a:pt x="5982063" y="1810609"/>
                  <a:pt x="6008025" y="1824348"/>
                </a:cubicBezTo>
                <a:cubicBezTo>
                  <a:pt x="6024823" y="1833519"/>
                  <a:pt x="6012606" y="1844123"/>
                  <a:pt x="6003443" y="1850243"/>
                </a:cubicBezTo>
                <a:cubicBezTo>
                  <a:pt x="5971373" y="1873133"/>
                  <a:pt x="5934721" y="1873133"/>
                  <a:pt x="5898069" y="1873133"/>
                </a:cubicBezTo>
                <a:cubicBezTo>
                  <a:pt x="5840036" y="1873133"/>
                  <a:pt x="5782004" y="1874662"/>
                  <a:pt x="5723972" y="1871605"/>
                </a:cubicBezTo>
                <a:cubicBezTo>
                  <a:pt x="5678157" y="1868549"/>
                  <a:pt x="5639978" y="1892964"/>
                  <a:pt x="5597217" y="1900574"/>
                </a:cubicBezTo>
                <a:cubicBezTo>
                  <a:pt x="5586527" y="1902102"/>
                  <a:pt x="5591108" y="1911251"/>
                  <a:pt x="5594163" y="1917356"/>
                </a:cubicBezTo>
                <a:cubicBezTo>
                  <a:pt x="5601799" y="1926515"/>
                  <a:pt x="5607908" y="1937199"/>
                  <a:pt x="5614016" y="1946356"/>
                </a:cubicBezTo>
                <a:cubicBezTo>
                  <a:pt x="5627761" y="1955514"/>
                  <a:pt x="5635396" y="1969251"/>
                  <a:pt x="5638451" y="1984514"/>
                </a:cubicBezTo>
                <a:cubicBezTo>
                  <a:pt x="5690374" y="1990619"/>
                  <a:pt x="5742298" y="1998250"/>
                  <a:pt x="5792694" y="1989093"/>
                </a:cubicBezTo>
                <a:lnTo>
                  <a:pt x="5794222" y="1989093"/>
                </a:lnTo>
                <a:cubicBezTo>
                  <a:pt x="5811020" y="1986040"/>
                  <a:pt x="5829346" y="1981461"/>
                  <a:pt x="5846145" y="1972304"/>
                </a:cubicBezTo>
                <a:cubicBezTo>
                  <a:pt x="5852254" y="1967725"/>
                  <a:pt x="5855308" y="1961619"/>
                  <a:pt x="5859890" y="1961619"/>
                </a:cubicBezTo>
                <a:cubicBezTo>
                  <a:pt x="5873634" y="1960093"/>
                  <a:pt x="5890433" y="1944830"/>
                  <a:pt x="5901123" y="1958567"/>
                </a:cubicBezTo>
                <a:cubicBezTo>
                  <a:pt x="5911813" y="1972304"/>
                  <a:pt x="5884324" y="1969251"/>
                  <a:pt x="5884324" y="1981461"/>
                </a:cubicBezTo>
                <a:cubicBezTo>
                  <a:pt x="5884324" y="1984514"/>
                  <a:pt x="5884324" y="1987567"/>
                  <a:pt x="5884324" y="1990619"/>
                </a:cubicBezTo>
                <a:cubicBezTo>
                  <a:pt x="5884324" y="1992145"/>
                  <a:pt x="5885851" y="1993672"/>
                  <a:pt x="5885851" y="1995198"/>
                </a:cubicBezTo>
                <a:cubicBezTo>
                  <a:pt x="5919449" y="1999778"/>
                  <a:pt x="5953047" y="2004355"/>
                  <a:pt x="5986644" y="2008935"/>
                </a:cubicBezTo>
                <a:cubicBezTo>
                  <a:pt x="5994280" y="2008935"/>
                  <a:pt x="6001917" y="2011987"/>
                  <a:pt x="6001917" y="2019619"/>
                </a:cubicBezTo>
                <a:cubicBezTo>
                  <a:pt x="6000389" y="2025694"/>
                  <a:pt x="5992754" y="2027218"/>
                  <a:pt x="5986644" y="2028751"/>
                </a:cubicBezTo>
                <a:cubicBezTo>
                  <a:pt x="5956101" y="2030284"/>
                  <a:pt x="5924030" y="2033349"/>
                  <a:pt x="5891960" y="2034880"/>
                </a:cubicBezTo>
                <a:cubicBezTo>
                  <a:pt x="5896542" y="2030284"/>
                  <a:pt x="5893487" y="2027218"/>
                  <a:pt x="5895014" y="2024181"/>
                </a:cubicBezTo>
                <a:cubicBezTo>
                  <a:pt x="5893487" y="2027218"/>
                  <a:pt x="5891960" y="2031815"/>
                  <a:pt x="5891960" y="2034880"/>
                </a:cubicBezTo>
                <a:cubicBezTo>
                  <a:pt x="5844618" y="2056219"/>
                  <a:pt x="5794222" y="2053170"/>
                  <a:pt x="5745352" y="2059266"/>
                </a:cubicBezTo>
                <a:cubicBezTo>
                  <a:pt x="5743825" y="2059266"/>
                  <a:pt x="5742298" y="2060791"/>
                  <a:pt x="5740771" y="2060791"/>
                </a:cubicBezTo>
                <a:cubicBezTo>
                  <a:pt x="5730081" y="2066886"/>
                  <a:pt x="5720918" y="2074506"/>
                  <a:pt x="5734662" y="2088222"/>
                </a:cubicBezTo>
                <a:cubicBezTo>
                  <a:pt x="5745352" y="2097366"/>
                  <a:pt x="5751461" y="2109557"/>
                  <a:pt x="5759097" y="2120226"/>
                </a:cubicBezTo>
                <a:cubicBezTo>
                  <a:pt x="5766733" y="2121749"/>
                  <a:pt x="5769787" y="2126322"/>
                  <a:pt x="5771314" y="2133941"/>
                </a:cubicBezTo>
                <a:cubicBezTo>
                  <a:pt x="5777423" y="2162926"/>
                  <a:pt x="5783531" y="2191926"/>
                  <a:pt x="5809493" y="2213260"/>
                </a:cubicBezTo>
                <a:cubicBezTo>
                  <a:pt x="5823238" y="2223946"/>
                  <a:pt x="5814075" y="2231581"/>
                  <a:pt x="5798803" y="2234627"/>
                </a:cubicBezTo>
                <a:cubicBezTo>
                  <a:pt x="5775896" y="2236150"/>
                  <a:pt x="5757570" y="2243767"/>
                  <a:pt x="5751461" y="2269702"/>
                </a:cubicBezTo>
                <a:cubicBezTo>
                  <a:pt x="5742298" y="2300208"/>
                  <a:pt x="5708700" y="2303259"/>
                  <a:pt x="5687320" y="2320039"/>
                </a:cubicBezTo>
                <a:cubicBezTo>
                  <a:pt x="5667467" y="2336820"/>
                  <a:pt x="5661358" y="2359699"/>
                  <a:pt x="5655250" y="2385627"/>
                </a:cubicBezTo>
                <a:cubicBezTo>
                  <a:pt x="5646087" y="2428329"/>
                  <a:pt x="5614016" y="2460355"/>
                  <a:pt x="5589582" y="2495438"/>
                </a:cubicBezTo>
                <a:cubicBezTo>
                  <a:pt x="5588054" y="2493912"/>
                  <a:pt x="5588054" y="2493912"/>
                  <a:pt x="5586527" y="2492388"/>
                </a:cubicBezTo>
                <a:cubicBezTo>
                  <a:pt x="5586527" y="2492388"/>
                  <a:pt x="5586527" y="2493912"/>
                  <a:pt x="5586527" y="2493912"/>
                </a:cubicBezTo>
                <a:cubicBezTo>
                  <a:pt x="5586527" y="2493912"/>
                  <a:pt x="5588054" y="2493912"/>
                  <a:pt x="5589582" y="2495438"/>
                </a:cubicBezTo>
                <a:cubicBezTo>
                  <a:pt x="5586527" y="2507636"/>
                  <a:pt x="5575837" y="2513736"/>
                  <a:pt x="5569728" y="2522884"/>
                </a:cubicBezTo>
                <a:cubicBezTo>
                  <a:pt x="5559038" y="2535086"/>
                  <a:pt x="5551402" y="2550335"/>
                  <a:pt x="5562092" y="2567110"/>
                </a:cubicBezTo>
                <a:cubicBezTo>
                  <a:pt x="5572782" y="2586942"/>
                  <a:pt x="5563619" y="2591518"/>
                  <a:pt x="5545294" y="2594565"/>
                </a:cubicBezTo>
                <a:cubicBezTo>
                  <a:pt x="5522386" y="2596086"/>
                  <a:pt x="5496424" y="2597608"/>
                  <a:pt x="5487261" y="2623541"/>
                </a:cubicBezTo>
                <a:cubicBezTo>
                  <a:pt x="5450609" y="2637264"/>
                  <a:pt x="5407849" y="2634215"/>
                  <a:pt x="5374251" y="2657082"/>
                </a:cubicBezTo>
                <a:cubicBezTo>
                  <a:pt x="5372724" y="2663180"/>
                  <a:pt x="5371197" y="2670801"/>
                  <a:pt x="5369670" y="2678433"/>
                </a:cubicBezTo>
                <a:cubicBezTo>
                  <a:pt x="5384941" y="2692159"/>
                  <a:pt x="5398686" y="2708927"/>
                  <a:pt x="5415485" y="2721118"/>
                </a:cubicBezTo>
                <a:cubicBezTo>
                  <a:pt x="5420066" y="2722642"/>
                  <a:pt x="5424648" y="2724166"/>
                  <a:pt x="5427702" y="2725689"/>
                </a:cubicBezTo>
                <a:cubicBezTo>
                  <a:pt x="5436865" y="2728738"/>
                  <a:pt x="5442974" y="2733310"/>
                  <a:pt x="5442974" y="2742453"/>
                </a:cubicBezTo>
                <a:cubicBezTo>
                  <a:pt x="5442974" y="2748549"/>
                  <a:pt x="5439919" y="2753123"/>
                  <a:pt x="5433811" y="2753123"/>
                </a:cubicBezTo>
                <a:cubicBezTo>
                  <a:pt x="5423120" y="2754647"/>
                  <a:pt x="5418539" y="2748549"/>
                  <a:pt x="5413957" y="2740930"/>
                </a:cubicBezTo>
                <a:cubicBezTo>
                  <a:pt x="5412430" y="2736357"/>
                  <a:pt x="5409376" y="2733310"/>
                  <a:pt x="5407849" y="2728738"/>
                </a:cubicBezTo>
                <a:cubicBezTo>
                  <a:pt x="5394104" y="2716546"/>
                  <a:pt x="5381887" y="2704355"/>
                  <a:pt x="5366615" y="2692159"/>
                </a:cubicBezTo>
                <a:cubicBezTo>
                  <a:pt x="5363561" y="2716546"/>
                  <a:pt x="5358979" y="2740930"/>
                  <a:pt x="5354398" y="2765316"/>
                </a:cubicBezTo>
                <a:cubicBezTo>
                  <a:pt x="5354398" y="2768367"/>
                  <a:pt x="5355925" y="2768367"/>
                  <a:pt x="5355925" y="2771417"/>
                </a:cubicBezTo>
                <a:cubicBezTo>
                  <a:pt x="5365088" y="2780569"/>
                  <a:pt x="5372724" y="2791245"/>
                  <a:pt x="5383414" y="2797346"/>
                </a:cubicBezTo>
                <a:cubicBezTo>
                  <a:pt x="5391050" y="2804971"/>
                  <a:pt x="5401740" y="2811073"/>
                  <a:pt x="5410903" y="2818698"/>
                </a:cubicBezTo>
                <a:cubicBezTo>
                  <a:pt x="5415485" y="2820224"/>
                  <a:pt x="5420066" y="2821749"/>
                  <a:pt x="5423120" y="2823274"/>
                </a:cubicBezTo>
                <a:cubicBezTo>
                  <a:pt x="5424648" y="2824800"/>
                  <a:pt x="5424648" y="2826325"/>
                  <a:pt x="5424648" y="2827850"/>
                </a:cubicBezTo>
                <a:cubicBezTo>
                  <a:pt x="5478098" y="2821749"/>
                  <a:pt x="5528495" y="2808022"/>
                  <a:pt x="5577364" y="2785143"/>
                </a:cubicBezTo>
                <a:cubicBezTo>
                  <a:pt x="5588054" y="2780569"/>
                  <a:pt x="5598745" y="2774467"/>
                  <a:pt x="5607908" y="2785143"/>
                </a:cubicBezTo>
                <a:cubicBezTo>
                  <a:pt x="5617070" y="2795820"/>
                  <a:pt x="5606380" y="2801921"/>
                  <a:pt x="5600271" y="2809547"/>
                </a:cubicBezTo>
                <a:cubicBezTo>
                  <a:pt x="5588054" y="2821749"/>
                  <a:pt x="5597217" y="2838526"/>
                  <a:pt x="5594163" y="2853779"/>
                </a:cubicBezTo>
                <a:cubicBezTo>
                  <a:pt x="5606380" y="2875131"/>
                  <a:pt x="5612489" y="2899535"/>
                  <a:pt x="5632342" y="2922412"/>
                </a:cubicBezTo>
                <a:cubicBezTo>
                  <a:pt x="5601799" y="2917838"/>
                  <a:pt x="5577364" y="2922412"/>
                  <a:pt x="5555984" y="2905635"/>
                </a:cubicBezTo>
                <a:cubicBezTo>
                  <a:pt x="5504060" y="2904110"/>
                  <a:pt x="5453664" y="2913261"/>
                  <a:pt x="5404794" y="2925463"/>
                </a:cubicBezTo>
                <a:cubicBezTo>
                  <a:pt x="5406322" y="2928514"/>
                  <a:pt x="5407849" y="2930039"/>
                  <a:pt x="5409376" y="2933089"/>
                </a:cubicBezTo>
                <a:cubicBezTo>
                  <a:pt x="5413957" y="2939190"/>
                  <a:pt x="5418539" y="2945291"/>
                  <a:pt x="5423120" y="2951391"/>
                </a:cubicBezTo>
                <a:cubicBezTo>
                  <a:pt x="5430756" y="2960543"/>
                  <a:pt x="5438392" y="2968169"/>
                  <a:pt x="5446028" y="2977320"/>
                </a:cubicBezTo>
                <a:cubicBezTo>
                  <a:pt x="5447555" y="2978846"/>
                  <a:pt x="5447555" y="2981895"/>
                  <a:pt x="5450609" y="2983421"/>
                </a:cubicBezTo>
                <a:cubicBezTo>
                  <a:pt x="5465881" y="2983421"/>
                  <a:pt x="5481153" y="2983421"/>
                  <a:pt x="5496424" y="2983421"/>
                </a:cubicBezTo>
                <a:cubicBezTo>
                  <a:pt x="5505587" y="2981895"/>
                  <a:pt x="5514750" y="2981895"/>
                  <a:pt x="5523913" y="2980370"/>
                </a:cubicBezTo>
                <a:cubicBezTo>
                  <a:pt x="5546821" y="2978846"/>
                  <a:pt x="5569728" y="2974270"/>
                  <a:pt x="5591108" y="2971219"/>
                </a:cubicBezTo>
                <a:cubicBezTo>
                  <a:pt x="5601799" y="2968169"/>
                  <a:pt x="5610962" y="2965118"/>
                  <a:pt x="5623179" y="2969694"/>
                </a:cubicBezTo>
                <a:cubicBezTo>
                  <a:pt x="5615543" y="2981895"/>
                  <a:pt x="5617070" y="2995622"/>
                  <a:pt x="5618597" y="3009350"/>
                </a:cubicBezTo>
                <a:cubicBezTo>
                  <a:pt x="5620125" y="3010874"/>
                  <a:pt x="5620125" y="3013925"/>
                  <a:pt x="5620125" y="3015450"/>
                </a:cubicBezTo>
                <a:cubicBezTo>
                  <a:pt x="5629288" y="3023077"/>
                  <a:pt x="5636924" y="3032228"/>
                  <a:pt x="5644559" y="3039853"/>
                </a:cubicBezTo>
                <a:cubicBezTo>
                  <a:pt x="5679684" y="3042904"/>
                  <a:pt x="5716336" y="3044429"/>
                  <a:pt x="5746879" y="3065782"/>
                </a:cubicBezTo>
                <a:cubicBezTo>
                  <a:pt x="5762151" y="3064257"/>
                  <a:pt x="5769787" y="3071883"/>
                  <a:pt x="5777423" y="3084085"/>
                </a:cubicBezTo>
                <a:cubicBezTo>
                  <a:pt x="5804912" y="3097812"/>
                  <a:pt x="5827819" y="3119164"/>
                  <a:pt x="5859890" y="3122215"/>
                </a:cubicBezTo>
                <a:cubicBezTo>
                  <a:pt x="5875161" y="3122215"/>
                  <a:pt x="5890433" y="3128316"/>
                  <a:pt x="5904177" y="3134416"/>
                </a:cubicBezTo>
                <a:cubicBezTo>
                  <a:pt x="5913340" y="3132891"/>
                  <a:pt x="5920976" y="3135942"/>
                  <a:pt x="5928612" y="3140518"/>
                </a:cubicBezTo>
                <a:cubicBezTo>
                  <a:pt x="5945412" y="3142043"/>
                  <a:pt x="5962210" y="3145093"/>
                  <a:pt x="5980536" y="3146618"/>
                </a:cubicBezTo>
                <a:cubicBezTo>
                  <a:pt x="5983591" y="3146618"/>
                  <a:pt x="5988171" y="3146618"/>
                  <a:pt x="5992754" y="3146618"/>
                </a:cubicBezTo>
                <a:cubicBezTo>
                  <a:pt x="6027878" y="3148143"/>
                  <a:pt x="6064530" y="3142043"/>
                  <a:pt x="6099654" y="3152719"/>
                </a:cubicBezTo>
                <a:cubicBezTo>
                  <a:pt x="6102709" y="3152719"/>
                  <a:pt x="6104237" y="3152719"/>
                  <a:pt x="6105764" y="3154244"/>
                </a:cubicBezTo>
                <a:cubicBezTo>
                  <a:pt x="6116453" y="3154244"/>
                  <a:pt x="6128671" y="3151194"/>
                  <a:pt x="6137833" y="3158820"/>
                </a:cubicBezTo>
                <a:cubicBezTo>
                  <a:pt x="6162269" y="3157295"/>
                  <a:pt x="6168378" y="3177122"/>
                  <a:pt x="6182121" y="3190849"/>
                </a:cubicBezTo>
                <a:cubicBezTo>
                  <a:pt x="6197394" y="3200001"/>
                  <a:pt x="6208084" y="3221353"/>
                  <a:pt x="6200448" y="3227454"/>
                </a:cubicBezTo>
                <a:cubicBezTo>
                  <a:pt x="6186703" y="3239656"/>
                  <a:pt x="6163795" y="3236605"/>
                  <a:pt x="6143943" y="3227454"/>
                </a:cubicBezTo>
                <a:cubicBezTo>
                  <a:pt x="6119508" y="3221353"/>
                  <a:pt x="6098127" y="3207626"/>
                  <a:pt x="6075221" y="3196950"/>
                </a:cubicBezTo>
                <a:cubicBezTo>
                  <a:pt x="6046204" y="3187799"/>
                  <a:pt x="6020243" y="3180173"/>
                  <a:pt x="5992754" y="3172547"/>
                </a:cubicBezTo>
                <a:cubicBezTo>
                  <a:pt x="5968318" y="3171022"/>
                  <a:pt x="5945412" y="3171022"/>
                  <a:pt x="5922503" y="3171022"/>
                </a:cubicBezTo>
                <a:cubicBezTo>
                  <a:pt x="5910286" y="3180173"/>
                  <a:pt x="5896542" y="3180173"/>
                  <a:pt x="5884324" y="3172547"/>
                </a:cubicBezTo>
                <a:cubicBezTo>
                  <a:pt x="5870580" y="3167971"/>
                  <a:pt x="5856835" y="3161870"/>
                  <a:pt x="5847672" y="3152719"/>
                </a:cubicBezTo>
                <a:cubicBezTo>
                  <a:pt x="5844618" y="3151194"/>
                  <a:pt x="5841564" y="3149669"/>
                  <a:pt x="5840036" y="3148143"/>
                </a:cubicBezTo>
                <a:cubicBezTo>
                  <a:pt x="5811020" y="3134416"/>
                  <a:pt x="5778950" y="3134416"/>
                  <a:pt x="5746879" y="3134416"/>
                </a:cubicBezTo>
                <a:cubicBezTo>
                  <a:pt x="5736189" y="3134416"/>
                  <a:pt x="5723972" y="3137467"/>
                  <a:pt x="5714809" y="3128316"/>
                </a:cubicBezTo>
                <a:cubicBezTo>
                  <a:pt x="5672048" y="3122215"/>
                  <a:pt x="5630815" y="3126791"/>
                  <a:pt x="5588054" y="3128316"/>
                </a:cubicBezTo>
                <a:cubicBezTo>
                  <a:pt x="5565147" y="3134416"/>
                  <a:pt x="5542239" y="3140518"/>
                  <a:pt x="5519332" y="3146618"/>
                </a:cubicBezTo>
                <a:cubicBezTo>
                  <a:pt x="5522386" y="3154244"/>
                  <a:pt x="5526968" y="3158820"/>
                  <a:pt x="5536131" y="3163395"/>
                </a:cubicBezTo>
                <a:cubicBezTo>
                  <a:pt x="5545294" y="3167971"/>
                  <a:pt x="5552929" y="3172547"/>
                  <a:pt x="5560565" y="3175597"/>
                </a:cubicBezTo>
                <a:cubicBezTo>
                  <a:pt x="5574310" y="3181698"/>
                  <a:pt x="5577364" y="3190849"/>
                  <a:pt x="5577364" y="3201526"/>
                </a:cubicBezTo>
                <a:cubicBezTo>
                  <a:pt x="5595690" y="3201526"/>
                  <a:pt x="5612489" y="3203051"/>
                  <a:pt x="5630815" y="3204576"/>
                </a:cubicBezTo>
                <a:cubicBezTo>
                  <a:pt x="5644559" y="3204576"/>
                  <a:pt x="5650668" y="3218303"/>
                  <a:pt x="5658304" y="3227454"/>
                </a:cubicBezTo>
                <a:cubicBezTo>
                  <a:pt x="5672048" y="3239656"/>
                  <a:pt x="5684266" y="3239656"/>
                  <a:pt x="5698010" y="3236605"/>
                </a:cubicBezTo>
                <a:cubicBezTo>
                  <a:pt x="5701065" y="3232030"/>
                  <a:pt x="5704119" y="3228980"/>
                  <a:pt x="5708700" y="3230505"/>
                </a:cubicBezTo>
                <a:cubicBezTo>
                  <a:pt x="5710228" y="3230505"/>
                  <a:pt x="5710228" y="3232030"/>
                  <a:pt x="5711755" y="3233556"/>
                </a:cubicBezTo>
                <a:cubicBezTo>
                  <a:pt x="5720918" y="3230505"/>
                  <a:pt x="5730081" y="3227454"/>
                  <a:pt x="5740771" y="3227454"/>
                </a:cubicBezTo>
                <a:cubicBezTo>
                  <a:pt x="5762151" y="3227454"/>
                  <a:pt x="5783531" y="3222878"/>
                  <a:pt x="5801857" y="3239656"/>
                </a:cubicBezTo>
                <a:cubicBezTo>
                  <a:pt x="5818656" y="3247282"/>
                  <a:pt x="5833928" y="3257959"/>
                  <a:pt x="5826292" y="3277787"/>
                </a:cubicBezTo>
                <a:cubicBezTo>
                  <a:pt x="5820183" y="3296088"/>
                  <a:pt x="5801857" y="3293039"/>
                  <a:pt x="5785059" y="3291513"/>
                </a:cubicBezTo>
                <a:cubicBezTo>
                  <a:pt x="5777423" y="3291513"/>
                  <a:pt x="5771314" y="3286937"/>
                  <a:pt x="5765205" y="3285412"/>
                </a:cubicBezTo>
                <a:cubicBezTo>
                  <a:pt x="5771314" y="3297614"/>
                  <a:pt x="5778950" y="3309815"/>
                  <a:pt x="5782004" y="3323543"/>
                </a:cubicBezTo>
                <a:cubicBezTo>
                  <a:pt x="5791167" y="3376925"/>
                  <a:pt x="5765205" y="3408954"/>
                  <a:pt x="5719390" y="3419630"/>
                </a:cubicBezTo>
                <a:cubicBezTo>
                  <a:pt x="5722445" y="3419630"/>
                  <a:pt x="5723972" y="3419630"/>
                  <a:pt x="5727026" y="3421156"/>
                </a:cubicBezTo>
                <a:cubicBezTo>
                  <a:pt x="5739244" y="3421156"/>
                  <a:pt x="5751461" y="3427257"/>
                  <a:pt x="5760624" y="3436408"/>
                </a:cubicBezTo>
                <a:cubicBezTo>
                  <a:pt x="5751461" y="3448609"/>
                  <a:pt x="5737716" y="3444034"/>
                  <a:pt x="5727026" y="3444034"/>
                </a:cubicBezTo>
                <a:cubicBezTo>
                  <a:pt x="5694956" y="3456236"/>
                  <a:pt x="5662885" y="3444034"/>
                  <a:pt x="5630815" y="3442509"/>
                </a:cubicBezTo>
                <a:cubicBezTo>
                  <a:pt x="5623179" y="3442509"/>
                  <a:pt x="5615543" y="3439458"/>
                  <a:pt x="5615543" y="3430308"/>
                </a:cubicBezTo>
                <a:cubicBezTo>
                  <a:pt x="5614016" y="3421156"/>
                  <a:pt x="5623179" y="3419630"/>
                  <a:pt x="5630815" y="3418105"/>
                </a:cubicBezTo>
                <a:cubicBezTo>
                  <a:pt x="5633869" y="3418105"/>
                  <a:pt x="5638451" y="3418105"/>
                  <a:pt x="5641505" y="3416580"/>
                </a:cubicBezTo>
                <a:cubicBezTo>
                  <a:pt x="5629288" y="3410480"/>
                  <a:pt x="5617070" y="3404378"/>
                  <a:pt x="5601799" y="3412005"/>
                </a:cubicBezTo>
                <a:cubicBezTo>
                  <a:pt x="5600271" y="3413530"/>
                  <a:pt x="5585000" y="3407429"/>
                  <a:pt x="5591108" y="3395227"/>
                </a:cubicBezTo>
                <a:cubicBezTo>
                  <a:pt x="5568201" y="3395227"/>
                  <a:pt x="5545294" y="3393702"/>
                  <a:pt x="5523913" y="3393702"/>
                </a:cubicBezTo>
                <a:cubicBezTo>
                  <a:pt x="5510169" y="3402853"/>
                  <a:pt x="5519332" y="3410480"/>
                  <a:pt x="5523913" y="3419630"/>
                </a:cubicBezTo>
                <a:cubicBezTo>
                  <a:pt x="5528495" y="3419630"/>
                  <a:pt x="5533076" y="3419630"/>
                  <a:pt x="5534603" y="3424206"/>
                </a:cubicBezTo>
                <a:cubicBezTo>
                  <a:pt x="5551402" y="3431832"/>
                  <a:pt x="5557511" y="3448609"/>
                  <a:pt x="5568201" y="3462336"/>
                </a:cubicBezTo>
                <a:cubicBezTo>
                  <a:pt x="5575837" y="3476063"/>
                  <a:pt x="5566674" y="3495891"/>
                  <a:pt x="5585000" y="3506567"/>
                </a:cubicBezTo>
                <a:cubicBezTo>
                  <a:pt x="5583473" y="3504279"/>
                  <a:pt x="5581564" y="3503136"/>
                  <a:pt x="5579655" y="3502945"/>
                </a:cubicBezTo>
                <a:lnTo>
                  <a:pt x="5576560" y="3504159"/>
                </a:lnTo>
                <a:lnTo>
                  <a:pt x="5574310" y="3503517"/>
                </a:lnTo>
                <a:cubicBezTo>
                  <a:pt x="5574310" y="3503517"/>
                  <a:pt x="5574310" y="3505043"/>
                  <a:pt x="5574310" y="3505043"/>
                </a:cubicBezTo>
                <a:lnTo>
                  <a:pt x="5576560" y="3504159"/>
                </a:lnTo>
                <a:lnTo>
                  <a:pt x="5585000" y="3506567"/>
                </a:lnTo>
                <a:cubicBezTo>
                  <a:pt x="5589582" y="3509618"/>
                  <a:pt x="5594163" y="3514194"/>
                  <a:pt x="5598745" y="3518770"/>
                </a:cubicBezTo>
                <a:cubicBezTo>
                  <a:pt x="5609434" y="3518770"/>
                  <a:pt x="5610962" y="3517244"/>
                  <a:pt x="5612489" y="3514194"/>
                </a:cubicBezTo>
                <a:cubicBezTo>
                  <a:pt x="5609434" y="3512668"/>
                  <a:pt x="5606380" y="3514194"/>
                  <a:pt x="5604853" y="3511143"/>
                </a:cubicBezTo>
                <a:cubicBezTo>
                  <a:pt x="5603326" y="3509618"/>
                  <a:pt x="5607908" y="3508092"/>
                  <a:pt x="5610962" y="3508092"/>
                </a:cubicBezTo>
                <a:cubicBezTo>
                  <a:pt x="5607908" y="3505043"/>
                  <a:pt x="5604853" y="3500467"/>
                  <a:pt x="5604853" y="3497416"/>
                </a:cubicBezTo>
                <a:cubicBezTo>
                  <a:pt x="5595690" y="3486740"/>
                  <a:pt x="5586527" y="3476063"/>
                  <a:pt x="5597217" y="3460811"/>
                </a:cubicBezTo>
                <a:cubicBezTo>
                  <a:pt x="5603326" y="3444034"/>
                  <a:pt x="5614016" y="3447084"/>
                  <a:pt x="5624706" y="3454711"/>
                </a:cubicBezTo>
                <a:cubicBezTo>
                  <a:pt x="5638451" y="3460811"/>
                  <a:pt x="5652195" y="3468437"/>
                  <a:pt x="5665939" y="3476063"/>
                </a:cubicBezTo>
                <a:cubicBezTo>
                  <a:pt x="5681211" y="3482164"/>
                  <a:pt x="5685793" y="3494366"/>
                  <a:pt x="5685793" y="3506567"/>
                </a:cubicBezTo>
                <a:cubicBezTo>
                  <a:pt x="5696483" y="3508092"/>
                  <a:pt x="5705646" y="3506567"/>
                  <a:pt x="5716336" y="3512668"/>
                </a:cubicBezTo>
                <a:cubicBezTo>
                  <a:pt x="5722445" y="3517244"/>
                  <a:pt x="5728553" y="3517244"/>
                  <a:pt x="5728553" y="3527920"/>
                </a:cubicBezTo>
                <a:cubicBezTo>
                  <a:pt x="5711755" y="3534022"/>
                  <a:pt x="5696483" y="3532496"/>
                  <a:pt x="5681211" y="3529446"/>
                </a:cubicBezTo>
                <a:cubicBezTo>
                  <a:pt x="5676630" y="3535546"/>
                  <a:pt x="5670521" y="3537071"/>
                  <a:pt x="5661358" y="3529446"/>
                </a:cubicBezTo>
                <a:cubicBezTo>
                  <a:pt x="5659831" y="3529446"/>
                  <a:pt x="5658304" y="3529446"/>
                  <a:pt x="5656777" y="3529446"/>
                </a:cubicBezTo>
                <a:cubicBezTo>
                  <a:pt x="5653722" y="3530971"/>
                  <a:pt x="5652195" y="3534022"/>
                  <a:pt x="5649141" y="3535546"/>
                </a:cubicBezTo>
                <a:cubicBezTo>
                  <a:pt x="5659831" y="3541647"/>
                  <a:pt x="5670521" y="3549274"/>
                  <a:pt x="5681211" y="3555374"/>
                </a:cubicBezTo>
                <a:cubicBezTo>
                  <a:pt x="5685793" y="3559950"/>
                  <a:pt x="5690374" y="3563001"/>
                  <a:pt x="5694956" y="3567576"/>
                </a:cubicBezTo>
                <a:cubicBezTo>
                  <a:pt x="5699537" y="3569101"/>
                  <a:pt x="5702592" y="3570626"/>
                  <a:pt x="5707173" y="3572151"/>
                </a:cubicBezTo>
                <a:cubicBezTo>
                  <a:pt x="5717863" y="3573677"/>
                  <a:pt x="5728553" y="3579778"/>
                  <a:pt x="5737716" y="3587404"/>
                </a:cubicBezTo>
                <a:cubicBezTo>
                  <a:pt x="5806439" y="3602656"/>
                  <a:pt x="5867525" y="3637736"/>
                  <a:pt x="5936249" y="3654513"/>
                </a:cubicBezTo>
                <a:cubicBezTo>
                  <a:pt x="5946938" y="3657563"/>
                  <a:pt x="5957628" y="3657563"/>
                  <a:pt x="5965264" y="3666715"/>
                </a:cubicBezTo>
                <a:cubicBezTo>
                  <a:pt x="5992754" y="3668240"/>
                  <a:pt x="6009552" y="3686542"/>
                  <a:pt x="6029406" y="3703319"/>
                </a:cubicBezTo>
                <a:cubicBezTo>
                  <a:pt x="6040096" y="3698744"/>
                  <a:pt x="6041622" y="3709420"/>
                  <a:pt x="6041622" y="3713996"/>
                </a:cubicBezTo>
                <a:cubicBezTo>
                  <a:pt x="6043149" y="3746025"/>
                  <a:pt x="6064530" y="3741450"/>
                  <a:pt x="6084383" y="3736874"/>
                </a:cubicBezTo>
                <a:cubicBezTo>
                  <a:pt x="6095074" y="3735349"/>
                  <a:pt x="6104237" y="3736874"/>
                  <a:pt x="6110345" y="3747550"/>
                </a:cubicBezTo>
                <a:cubicBezTo>
                  <a:pt x="6116453" y="3752126"/>
                  <a:pt x="6124090" y="3756702"/>
                  <a:pt x="6130198" y="3759753"/>
                </a:cubicBezTo>
                <a:cubicBezTo>
                  <a:pt x="6133253" y="3759753"/>
                  <a:pt x="6137833" y="3761277"/>
                  <a:pt x="6140889" y="3761277"/>
                </a:cubicBezTo>
                <a:cubicBezTo>
                  <a:pt x="6172958" y="3803984"/>
                  <a:pt x="6224883" y="3805508"/>
                  <a:pt x="6269170" y="3816185"/>
                </a:cubicBezTo>
                <a:cubicBezTo>
                  <a:pt x="6295132" y="3822285"/>
                  <a:pt x="6319567" y="3826861"/>
                  <a:pt x="6331784" y="3851264"/>
                </a:cubicBezTo>
                <a:cubicBezTo>
                  <a:pt x="6336366" y="3852790"/>
                  <a:pt x="6339420" y="3854315"/>
                  <a:pt x="6342473" y="3854315"/>
                </a:cubicBezTo>
                <a:cubicBezTo>
                  <a:pt x="6345529" y="3861941"/>
                  <a:pt x="6350110" y="3869567"/>
                  <a:pt x="6354692" y="3875668"/>
                </a:cubicBezTo>
                <a:cubicBezTo>
                  <a:pt x="6366909" y="3900071"/>
                  <a:pt x="6354692" y="3918374"/>
                  <a:pt x="6327203" y="3918374"/>
                </a:cubicBezTo>
                <a:cubicBezTo>
                  <a:pt x="6304295" y="3918374"/>
                  <a:pt x="6282915" y="3913798"/>
                  <a:pt x="6261535" y="3901596"/>
                </a:cubicBezTo>
                <a:cubicBezTo>
                  <a:pt x="6234046" y="3892446"/>
                  <a:pt x="6211137" y="3875668"/>
                  <a:pt x="6189758" y="3855840"/>
                </a:cubicBezTo>
                <a:cubicBezTo>
                  <a:pt x="6188231" y="3855840"/>
                  <a:pt x="6186703" y="3854315"/>
                  <a:pt x="6185176" y="3854315"/>
                </a:cubicBezTo>
                <a:cubicBezTo>
                  <a:pt x="6182121" y="3854315"/>
                  <a:pt x="6177541" y="3852790"/>
                  <a:pt x="6174485" y="3851264"/>
                </a:cubicBezTo>
                <a:cubicBezTo>
                  <a:pt x="6169905" y="3849740"/>
                  <a:pt x="6165322" y="3848215"/>
                  <a:pt x="6160742" y="3846689"/>
                </a:cubicBezTo>
                <a:cubicBezTo>
                  <a:pt x="6131726" y="3843639"/>
                  <a:pt x="6107290" y="3831437"/>
                  <a:pt x="6081328" y="3822285"/>
                </a:cubicBezTo>
                <a:cubicBezTo>
                  <a:pt x="6064530" y="3839063"/>
                  <a:pt x="6046204" y="3842113"/>
                  <a:pt x="6027878" y="3823811"/>
                </a:cubicBezTo>
                <a:cubicBezTo>
                  <a:pt x="6023296" y="3826861"/>
                  <a:pt x="6017188" y="3828387"/>
                  <a:pt x="6012606" y="3829912"/>
                </a:cubicBezTo>
                <a:cubicBezTo>
                  <a:pt x="6000389" y="3831437"/>
                  <a:pt x="5989699" y="3829912"/>
                  <a:pt x="5979008" y="3837538"/>
                </a:cubicBezTo>
                <a:cubicBezTo>
                  <a:pt x="5977481" y="3837538"/>
                  <a:pt x="5974427" y="3837538"/>
                  <a:pt x="5971373" y="3837538"/>
                </a:cubicBezTo>
                <a:cubicBezTo>
                  <a:pt x="5965264" y="3832962"/>
                  <a:pt x="5960682" y="3836012"/>
                  <a:pt x="5956101" y="3840588"/>
                </a:cubicBezTo>
                <a:cubicBezTo>
                  <a:pt x="5940829" y="3852790"/>
                  <a:pt x="5916395" y="3857365"/>
                  <a:pt x="5914868" y="3883294"/>
                </a:cubicBezTo>
                <a:cubicBezTo>
                  <a:pt x="5914868" y="3890920"/>
                  <a:pt x="5904177" y="3895495"/>
                  <a:pt x="5898069" y="3889395"/>
                </a:cubicBezTo>
                <a:cubicBezTo>
                  <a:pt x="5873634" y="3861941"/>
                  <a:pt x="5841564" y="3845164"/>
                  <a:pt x="5807966" y="3831437"/>
                </a:cubicBezTo>
                <a:cubicBezTo>
                  <a:pt x="5806439" y="3831437"/>
                  <a:pt x="5806439" y="3828387"/>
                  <a:pt x="5806439" y="3825336"/>
                </a:cubicBezTo>
                <a:cubicBezTo>
                  <a:pt x="5804912" y="3825336"/>
                  <a:pt x="5804912" y="3825336"/>
                  <a:pt x="5804912" y="3825336"/>
                </a:cubicBezTo>
                <a:cubicBezTo>
                  <a:pt x="5792694" y="3836012"/>
                  <a:pt x="5817129" y="3842113"/>
                  <a:pt x="5809493" y="3852790"/>
                </a:cubicBezTo>
                <a:cubicBezTo>
                  <a:pt x="5807966" y="3854315"/>
                  <a:pt x="5806439" y="3852790"/>
                  <a:pt x="5806439" y="3852790"/>
                </a:cubicBezTo>
                <a:cubicBezTo>
                  <a:pt x="5806439" y="3852790"/>
                  <a:pt x="5806439" y="3854315"/>
                  <a:pt x="5806439" y="3854315"/>
                </a:cubicBezTo>
                <a:cubicBezTo>
                  <a:pt x="5817129" y="3883294"/>
                  <a:pt x="5852254" y="3897021"/>
                  <a:pt x="5856835" y="3929050"/>
                </a:cubicBezTo>
                <a:cubicBezTo>
                  <a:pt x="5840036" y="3930575"/>
                  <a:pt x="5841564" y="3909223"/>
                  <a:pt x="5826292" y="3909223"/>
                </a:cubicBezTo>
                <a:cubicBezTo>
                  <a:pt x="5821710" y="3912273"/>
                  <a:pt x="5821710" y="3918374"/>
                  <a:pt x="5824765" y="3919899"/>
                </a:cubicBezTo>
                <a:cubicBezTo>
                  <a:pt x="5855308" y="3938202"/>
                  <a:pt x="5829346" y="3956504"/>
                  <a:pt x="5820183" y="3967181"/>
                </a:cubicBezTo>
                <a:cubicBezTo>
                  <a:pt x="5811020" y="3977857"/>
                  <a:pt x="5789640" y="3976332"/>
                  <a:pt x="5775896" y="3965655"/>
                </a:cubicBezTo>
                <a:cubicBezTo>
                  <a:pt x="5768260" y="3959554"/>
                  <a:pt x="5760624" y="3953454"/>
                  <a:pt x="5752988" y="3945827"/>
                </a:cubicBezTo>
                <a:cubicBezTo>
                  <a:pt x="5765205" y="3936677"/>
                  <a:pt x="5785059" y="3941252"/>
                  <a:pt x="5794222" y="3927525"/>
                </a:cubicBezTo>
                <a:cubicBezTo>
                  <a:pt x="5786586" y="3929050"/>
                  <a:pt x="5778950" y="3929050"/>
                  <a:pt x="5774368" y="3922950"/>
                </a:cubicBezTo>
                <a:cubicBezTo>
                  <a:pt x="5771314" y="3919899"/>
                  <a:pt x="5765205" y="3918374"/>
                  <a:pt x="5765205" y="3916849"/>
                </a:cubicBezTo>
                <a:cubicBezTo>
                  <a:pt x="5765205" y="3910747"/>
                  <a:pt x="5771314" y="3910747"/>
                  <a:pt x="5775896" y="3909223"/>
                </a:cubicBezTo>
                <a:cubicBezTo>
                  <a:pt x="5762151" y="3884819"/>
                  <a:pt x="5748407" y="3860416"/>
                  <a:pt x="5711755" y="3868042"/>
                </a:cubicBezTo>
                <a:cubicBezTo>
                  <a:pt x="5713282" y="3875668"/>
                  <a:pt x="5723972" y="3869567"/>
                  <a:pt x="5725499" y="3877193"/>
                </a:cubicBezTo>
                <a:cubicBezTo>
                  <a:pt x="5717863" y="3886344"/>
                  <a:pt x="5705646" y="3883294"/>
                  <a:pt x="5698010" y="3887870"/>
                </a:cubicBezTo>
                <a:cubicBezTo>
                  <a:pt x="5688847" y="3900071"/>
                  <a:pt x="5716336" y="3890920"/>
                  <a:pt x="5707173" y="3901596"/>
                </a:cubicBezTo>
                <a:cubicBezTo>
                  <a:pt x="5702592" y="3906172"/>
                  <a:pt x="5691902" y="3910747"/>
                  <a:pt x="5685793" y="3900071"/>
                </a:cubicBezTo>
                <a:cubicBezTo>
                  <a:pt x="5681211" y="3893971"/>
                  <a:pt x="5678157" y="3884819"/>
                  <a:pt x="5667467" y="3884819"/>
                </a:cubicBezTo>
                <a:cubicBezTo>
                  <a:pt x="5670521" y="3901596"/>
                  <a:pt x="5684266" y="3910747"/>
                  <a:pt x="5693429" y="3922950"/>
                </a:cubicBezTo>
                <a:cubicBezTo>
                  <a:pt x="5713282" y="3936677"/>
                  <a:pt x="5714809" y="3939727"/>
                  <a:pt x="5699537" y="3947353"/>
                </a:cubicBezTo>
                <a:cubicBezTo>
                  <a:pt x="5688847" y="3959554"/>
                  <a:pt x="5691902" y="3990059"/>
                  <a:pt x="5661358" y="3971756"/>
                </a:cubicBezTo>
                <a:cubicBezTo>
                  <a:pt x="5659831" y="3977857"/>
                  <a:pt x="5658304" y="3983958"/>
                  <a:pt x="5650668" y="3983958"/>
                </a:cubicBezTo>
                <a:cubicBezTo>
                  <a:pt x="5639978" y="3982433"/>
                  <a:pt x="5636924" y="3974806"/>
                  <a:pt x="5636924" y="3965655"/>
                </a:cubicBezTo>
                <a:cubicBezTo>
                  <a:pt x="5623179" y="3974806"/>
                  <a:pt x="5615543" y="3961080"/>
                  <a:pt x="5604853" y="3958029"/>
                </a:cubicBezTo>
                <a:cubicBezTo>
                  <a:pt x="5585000" y="3951929"/>
                  <a:pt x="5571255" y="3932101"/>
                  <a:pt x="5545294" y="3938202"/>
                </a:cubicBezTo>
                <a:cubicBezTo>
                  <a:pt x="5537658" y="3939727"/>
                  <a:pt x="5530022" y="3927525"/>
                  <a:pt x="5528495" y="3916849"/>
                </a:cubicBezTo>
                <a:cubicBezTo>
                  <a:pt x="5522386" y="3909223"/>
                  <a:pt x="5514750" y="3900071"/>
                  <a:pt x="5504060" y="3897021"/>
                </a:cubicBezTo>
                <a:cubicBezTo>
                  <a:pt x="5497951" y="3890920"/>
                  <a:pt x="5493370" y="3884819"/>
                  <a:pt x="5487261" y="3878719"/>
                </a:cubicBezTo>
                <a:cubicBezTo>
                  <a:pt x="5481153" y="3871092"/>
                  <a:pt x="5471990" y="3871092"/>
                  <a:pt x="5461299" y="3874143"/>
                </a:cubicBezTo>
                <a:cubicBezTo>
                  <a:pt x="5450609" y="3877193"/>
                  <a:pt x="5453664" y="3886344"/>
                  <a:pt x="5453664" y="3893971"/>
                </a:cubicBezTo>
                <a:cubicBezTo>
                  <a:pt x="5453664" y="3913798"/>
                  <a:pt x="5453664" y="3933626"/>
                  <a:pt x="5453664" y="3951929"/>
                </a:cubicBezTo>
                <a:cubicBezTo>
                  <a:pt x="5464354" y="3958029"/>
                  <a:pt x="5475044" y="3964130"/>
                  <a:pt x="5484207" y="3970231"/>
                </a:cubicBezTo>
                <a:cubicBezTo>
                  <a:pt x="5493370" y="3971756"/>
                  <a:pt x="5499479" y="3971756"/>
                  <a:pt x="5508642" y="3973281"/>
                </a:cubicBezTo>
                <a:cubicBezTo>
                  <a:pt x="5539185" y="3967181"/>
                  <a:pt x="5555984" y="3991584"/>
                  <a:pt x="5568201" y="4011412"/>
                </a:cubicBezTo>
                <a:cubicBezTo>
                  <a:pt x="5581945" y="4034290"/>
                  <a:pt x="5577364" y="4040391"/>
                  <a:pt x="5560565" y="4046491"/>
                </a:cubicBezTo>
                <a:cubicBezTo>
                  <a:pt x="5560565" y="4046491"/>
                  <a:pt x="5562092" y="4046491"/>
                  <a:pt x="5562092" y="4048016"/>
                </a:cubicBezTo>
                <a:cubicBezTo>
                  <a:pt x="5572782" y="4052592"/>
                  <a:pt x="5583473" y="4055643"/>
                  <a:pt x="5589582" y="4066319"/>
                </a:cubicBezTo>
                <a:cubicBezTo>
                  <a:pt x="5592636" y="4069370"/>
                  <a:pt x="5600271" y="4073945"/>
                  <a:pt x="5595690" y="4076995"/>
                </a:cubicBezTo>
                <a:cubicBezTo>
                  <a:pt x="5588054" y="4080046"/>
                  <a:pt x="5580419" y="4072420"/>
                  <a:pt x="5575837" y="4066319"/>
                </a:cubicBezTo>
                <a:cubicBezTo>
                  <a:pt x="5571255" y="4064794"/>
                  <a:pt x="5566674" y="4061743"/>
                  <a:pt x="5562092" y="4060218"/>
                </a:cubicBezTo>
                <a:cubicBezTo>
                  <a:pt x="5554457" y="4057168"/>
                  <a:pt x="5548348" y="4054117"/>
                  <a:pt x="5540712" y="4052592"/>
                </a:cubicBezTo>
                <a:cubicBezTo>
                  <a:pt x="5531549" y="4054117"/>
                  <a:pt x="5520859" y="4054117"/>
                  <a:pt x="5523913" y="4067844"/>
                </a:cubicBezTo>
                <a:cubicBezTo>
                  <a:pt x="5528495" y="4083096"/>
                  <a:pt x="5540712" y="4076995"/>
                  <a:pt x="5549875" y="4073945"/>
                </a:cubicBezTo>
                <a:cubicBezTo>
                  <a:pt x="5557511" y="4070895"/>
                  <a:pt x="5565147" y="4069370"/>
                  <a:pt x="5569728" y="4075470"/>
                </a:cubicBezTo>
                <a:cubicBezTo>
                  <a:pt x="5575837" y="4084622"/>
                  <a:pt x="5568201" y="4087672"/>
                  <a:pt x="5562092" y="4092247"/>
                </a:cubicBezTo>
                <a:cubicBezTo>
                  <a:pt x="5557511" y="4096823"/>
                  <a:pt x="5555984" y="4102924"/>
                  <a:pt x="5560565" y="4105974"/>
                </a:cubicBezTo>
                <a:cubicBezTo>
                  <a:pt x="5592636" y="4119701"/>
                  <a:pt x="5578891" y="4142579"/>
                  <a:pt x="5572782" y="4165457"/>
                </a:cubicBezTo>
                <a:cubicBezTo>
                  <a:pt x="5578891" y="4166983"/>
                  <a:pt x="5585000" y="4168508"/>
                  <a:pt x="5592636" y="4171558"/>
                </a:cubicBezTo>
                <a:cubicBezTo>
                  <a:pt x="5615543" y="4150205"/>
                  <a:pt x="5644559" y="4133429"/>
                  <a:pt x="5656777" y="4102924"/>
                </a:cubicBezTo>
                <a:cubicBezTo>
                  <a:pt x="5667467" y="4076995"/>
                  <a:pt x="5661358" y="4060218"/>
                  <a:pt x="5641505" y="4040391"/>
                </a:cubicBezTo>
                <a:cubicBezTo>
                  <a:pt x="5679684" y="4015987"/>
                  <a:pt x="5679684" y="4015987"/>
                  <a:pt x="5687320" y="4058693"/>
                </a:cubicBezTo>
                <a:cubicBezTo>
                  <a:pt x="5701065" y="4078521"/>
                  <a:pt x="5716336" y="4096823"/>
                  <a:pt x="5736189" y="4109025"/>
                </a:cubicBezTo>
                <a:cubicBezTo>
                  <a:pt x="5756042" y="4113601"/>
                  <a:pt x="5772841" y="4121226"/>
                  <a:pt x="5769787" y="4145630"/>
                </a:cubicBezTo>
                <a:cubicBezTo>
                  <a:pt x="5762151" y="4156306"/>
                  <a:pt x="5756042" y="4153256"/>
                  <a:pt x="5749934" y="4145630"/>
                </a:cubicBezTo>
                <a:cubicBezTo>
                  <a:pt x="5748407" y="4144105"/>
                  <a:pt x="5745352" y="4142579"/>
                  <a:pt x="5743825" y="4139529"/>
                </a:cubicBezTo>
                <a:cubicBezTo>
                  <a:pt x="5743825" y="4136478"/>
                  <a:pt x="5743825" y="4131903"/>
                  <a:pt x="5743825" y="4127327"/>
                </a:cubicBezTo>
                <a:cubicBezTo>
                  <a:pt x="5737716" y="4125802"/>
                  <a:pt x="5731608" y="4122752"/>
                  <a:pt x="5723972" y="4121226"/>
                </a:cubicBezTo>
                <a:cubicBezTo>
                  <a:pt x="5722445" y="4142579"/>
                  <a:pt x="5725499" y="4162407"/>
                  <a:pt x="5710228" y="4182235"/>
                </a:cubicBezTo>
                <a:cubicBezTo>
                  <a:pt x="5696483" y="4200537"/>
                  <a:pt x="5675102" y="4199012"/>
                  <a:pt x="5662885" y="4215790"/>
                </a:cubicBezTo>
                <a:cubicBezTo>
                  <a:pt x="5658304" y="4223416"/>
                  <a:pt x="5650668" y="4211214"/>
                  <a:pt x="5647614" y="4203588"/>
                </a:cubicBezTo>
                <a:cubicBezTo>
                  <a:pt x="5638451" y="4185285"/>
                  <a:pt x="5626233" y="4176134"/>
                  <a:pt x="5604853" y="4183760"/>
                </a:cubicBezTo>
                <a:cubicBezTo>
                  <a:pt x="5610962" y="4197487"/>
                  <a:pt x="5627761" y="4197487"/>
                  <a:pt x="5636924" y="4208164"/>
                </a:cubicBezTo>
                <a:cubicBezTo>
                  <a:pt x="5635396" y="4220365"/>
                  <a:pt x="5629288" y="4221891"/>
                  <a:pt x="5620125" y="4214264"/>
                </a:cubicBezTo>
                <a:cubicBezTo>
                  <a:pt x="5606380" y="4203588"/>
                  <a:pt x="5592636" y="4192912"/>
                  <a:pt x="5578891" y="4183760"/>
                </a:cubicBezTo>
                <a:cubicBezTo>
                  <a:pt x="5562092" y="4202063"/>
                  <a:pt x="5540712" y="4180709"/>
                  <a:pt x="5539185" y="4176134"/>
                </a:cubicBezTo>
                <a:cubicBezTo>
                  <a:pt x="5536131" y="4148681"/>
                  <a:pt x="5519332" y="4156306"/>
                  <a:pt x="5504060" y="4157832"/>
                </a:cubicBezTo>
                <a:cubicBezTo>
                  <a:pt x="5505587" y="4166983"/>
                  <a:pt x="5507114" y="4176134"/>
                  <a:pt x="5510169" y="4183760"/>
                </a:cubicBezTo>
                <a:cubicBezTo>
                  <a:pt x="5496424" y="4191386"/>
                  <a:pt x="5487261" y="4182235"/>
                  <a:pt x="5478098" y="4176134"/>
                </a:cubicBezTo>
                <a:cubicBezTo>
                  <a:pt x="5479625" y="4189861"/>
                  <a:pt x="5481153" y="4202063"/>
                  <a:pt x="5458245" y="4195962"/>
                </a:cubicBezTo>
                <a:cubicBezTo>
                  <a:pt x="5436865" y="4192912"/>
                  <a:pt x="5426175" y="4177660"/>
                  <a:pt x="5421593" y="4157832"/>
                </a:cubicBezTo>
                <a:cubicBezTo>
                  <a:pt x="5413957" y="4157832"/>
                  <a:pt x="5407849" y="4160882"/>
                  <a:pt x="5407849" y="4170033"/>
                </a:cubicBezTo>
                <a:cubicBezTo>
                  <a:pt x="5407849" y="4179185"/>
                  <a:pt x="5403267" y="4185285"/>
                  <a:pt x="5394104" y="4186811"/>
                </a:cubicBezTo>
                <a:cubicBezTo>
                  <a:pt x="5355925" y="4191386"/>
                  <a:pt x="5363561" y="4214264"/>
                  <a:pt x="5372724" y="4238668"/>
                </a:cubicBezTo>
                <a:cubicBezTo>
                  <a:pt x="5371197" y="4240193"/>
                  <a:pt x="5369670" y="4238668"/>
                  <a:pt x="5369670" y="4238668"/>
                </a:cubicBezTo>
                <a:cubicBezTo>
                  <a:pt x="5371197" y="4241718"/>
                  <a:pt x="5372724" y="4244768"/>
                  <a:pt x="5374251" y="4247819"/>
                </a:cubicBezTo>
                <a:cubicBezTo>
                  <a:pt x="5380360" y="4273747"/>
                  <a:pt x="5372724" y="4281374"/>
                  <a:pt x="5346762" y="4275273"/>
                </a:cubicBezTo>
                <a:cubicBezTo>
                  <a:pt x="5343708" y="4273747"/>
                  <a:pt x="5339126" y="4273747"/>
                  <a:pt x="5334545" y="4273747"/>
                </a:cubicBezTo>
                <a:cubicBezTo>
                  <a:pt x="5331491" y="4275273"/>
                  <a:pt x="5329963" y="4275273"/>
                  <a:pt x="5326909" y="4275273"/>
                </a:cubicBezTo>
                <a:cubicBezTo>
                  <a:pt x="5325382" y="4275273"/>
                  <a:pt x="5323855" y="4275273"/>
                  <a:pt x="5323855" y="4275273"/>
                </a:cubicBezTo>
                <a:cubicBezTo>
                  <a:pt x="5319273" y="4278323"/>
                  <a:pt x="5314692" y="4279849"/>
                  <a:pt x="5316219" y="4285949"/>
                </a:cubicBezTo>
                <a:cubicBezTo>
                  <a:pt x="5326909" y="4325605"/>
                  <a:pt x="5305529" y="4298151"/>
                  <a:pt x="5294839" y="4296626"/>
                </a:cubicBezTo>
                <a:cubicBezTo>
                  <a:pt x="5267350" y="4287474"/>
                  <a:pt x="5249024" y="4304252"/>
                  <a:pt x="5232225" y="4322554"/>
                </a:cubicBezTo>
                <a:cubicBezTo>
                  <a:pt x="5224589" y="4327130"/>
                  <a:pt x="5216952" y="4327130"/>
                  <a:pt x="5209317" y="4331705"/>
                </a:cubicBezTo>
                <a:cubicBezTo>
                  <a:pt x="5194046" y="4336281"/>
                  <a:pt x="5197099" y="4353058"/>
                  <a:pt x="5189464" y="4363735"/>
                </a:cubicBezTo>
                <a:lnTo>
                  <a:pt x="5188734" y="4363968"/>
                </a:lnTo>
                <a:lnTo>
                  <a:pt x="5187936" y="4363735"/>
                </a:lnTo>
                <a:cubicBezTo>
                  <a:pt x="5183356" y="4362209"/>
                  <a:pt x="5177247" y="4360684"/>
                  <a:pt x="5172665" y="4359159"/>
                </a:cubicBezTo>
                <a:cubicBezTo>
                  <a:pt x="5172665" y="4357634"/>
                  <a:pt x="5174193" y="4356109"/>
                  <a:pt x="5174193" y="4354584"/>
                </a:cubicBezTo>
                <a:cubicBezTo>
                  <a:pt x="5172665" y="4356109"/>
                  <a:pt x="5172665" y="4357634"/>
                  <a:pt x="5171138" y="4357634"/>
                </a:cubicBezTo>
                <a:cubicBezTo>
                  <a:pt x="5169610" y="4359159"/>
                  <a:pt x="5169610" y="4359159"/>
                  <a:pt x="5168084" y="4359159"/>
                </a:cubicBezTo>
                <a:cubicBezTo>
                  <a:pt x="5169610" y="4359159"/>
                  <a:pt x="5171138" y="4359159"/>
                  <a:pt x="5172665" y="4359159"/>
                </a:cubicBezTo>
                <a:cubicBezTo>
                  <a:pt x="5174955" y="4363735"/>
                  <a:pt x="5177628" y="4366023"/>
                  <a:pt x="5180492" y="4366594"/>
                </a:cubicBezTo>
                <a:lnTo>
                  <a:pt x="5188734" y="4363968"/>
                </a:lnTo>
                <a:lnTo>
                  <a:pt x="5195763" y="4366023"/>
                </a:lnTo>
                <a:cubicBezTo>
                  <a:pt x="5196718" y="4367929"/>
                  <a:pt x="5196336" y="4370598"/>
                  <a:pt x="5195573" y="4372886"/>
                </a:cubicBezTo>
                <a:cubicBezTo>
                  <a:pt x="5195573" y="4375936"/>
                  <a:pt x="5197099" y="4377461"/>
                  <a:pt x="5195573" y="4378987"/>
                </a:cubicBezTo>
                <a:cubicBezTo>
                  <a:pt x="5204736" y="4383563"/>
                  <a:pt x="5207789" y="4391188"/>
                  <a:pt x="5206262" y="4401865"/>
                </a:cubicBezTo>
                <a:cubicBezTo>
                  <a:pt x="5206262" y="4403391"/>
                  <a:pt x="5206262" y="4404915"/>
                  <a:pt x="5206262" y="4407966"/>
                </a:cubicBezTo>
                <a:cubicBezTo>
                  <a:pt x="5204736" y="4411016"/>
                  <a:pt x="5203209" y="4414067"/>
                  <a:pt x="5201682" y="4417117"/>
                </a:cubicBezTo>
                <a:cubicBezTo>
                  <a:pt x="5201682" y="4418643"/>
                  <a:pt x="5203209" y="4418643"/>
                  <a:pt x="5203209" y="4420167"/>
                </a:cubicBezTo>
                <a:cubicBezTo>
                  <a:pt x="5201682" y="4427794"/>
                  <a:pt x="5194046" y="4430844"/>
                  <a:pt x="5187936" y="4433894"/>
                </a:cubicBezTo>
                <a:cubicBezTo>
                  <a:pt x="5181828" y="4436945"/>
                  <a:pt x="5180301" y="4444571"/>
                  <a:pt x="5172665" y="4446096"/>
                </a:cubicBezTo>
                <a:cubicBezTo>
                  <a:pt x="5157394" y="4429319"/>
                  <a:pt x="5137541" y="4420167"/>
                  <a:pt x="5117688" y="4409491"/>
                </a:cubicBezTo>
                <a:cubicBezTo>
                  <a:pt x="5119215" y="4424743"/>
                  <a:pt x="5105469" y="4432370"/>
                  <a:pt x="5096306" y="4441520"/>
                </a:cubicBezTo>
                <a:cubicBezTo>
                  <a:pt x="5077981" y="4459823"/>
                  <a:pt x="5059655" y="4478126"/>
                  <a:pt x="5041329" y="4496428"/>
                </a:cubicBezTo>
                <a:cubicBezTo>
                  <a:pt x="5041329" y="4497953"/>
                  <a:pt x="5041329" y="4497953"/>
                  <a:pt x="5039801" y="4497953"/>
                </a:cubicBezTo>
                <a:cubicBezTo>
                  <a:pt x="5042856" y="4501004"/>
                  <a:pt x="5045910" y="4504054"/>
                  <a:pt x="5048964" y="4507105"/>
                </a:cubicBezTo>
                <a:cubicBezTo>
                  <a:pt x="5058127" y="4516256"/>
                  <a:pt x="5058127" y="4528457"/>
                  <a:pt x="5052019" y="4537609"/>
                </a:cubicBezTo>
                <a:cubicBezTo>
                  <a:pt x="5045910" y="4548285"/>
                  <a:pt x="5038274" y="4533033"/>
                  <a:pt x="5032166" y="4533033"/>
                </a:cubicBezTo>
                <a:cubicBezTo>
                  <a:pt x="5027584" y="4533033"/>
                  <a:pt x="5021476" y="4536084"/>
                  <a:pt x="5016895" y="4537609"/>
                </a:cubicBezTo>
                <a:cubicBezTo>
                  <a:pt x="5016895" y="4539133"/>
                  <a:pt x="5016895" y="4542184"/>
                  <a:pt x="5016895" y="4543709"/>
                </a:cubicBezTo>
                <a:cubicBezTo>
                  <a:pt x="5015368" y="4551336"/>
                  <a:pt x="5021476" y="4563537"/>
                  <a:pt x="5012313" y="4563537"/>
                </a:cubicBezTo>
                <a:cubicBezTo>
                  <a:pt x="5003150" y="4565063"/>
                  <a:pt x="5003150" y="4555911"/>
                  <a:pt x="5000095" y="4548285"/>
                </a:cubicBezTo>
                <a:cubicBezTo>
                  <a:pt x="4995514" y="4552861"/>
                  <a:pt x="4990932" y="4558961"/>
                  <a:pt x="4986351" y="4563537"/>
                </a:cubicBezTo>
                <a:cubicBezTo>
                  <a:pt x="4986351" y="4563537"/>
                  <a:pt x="4986351" y="4563537"/>
                  <a:pt x="4984824" y="4563537"/>
                </a:cubicBezTo>
                <a:cubicBezTo>
                  <a:pt x="4992460" y="4589466"/>
                  <a:pt x="4998568" y="4615394"/>
                  <a:pt x="5006205" y="4642848"/>
                </a:cubicBezTo>
                <a:cubicBezTo>
                  <a:pt x="5013840" y="4656575"/>
                  <a:pt x="5016895" y="4668777"/>
                  <a:pt x="5004677" y="4682503"/>
                </a:cubicBezTo>
                <a:cubicBezTo>
                  <a:pt x="4993987" y="4679453"/>
                  <a:pt x="4992460" y="4673353"/>
                  <a:pt x="4990932" y="4667251"/>
                </a:cubicBezTo>
                <a:cubicBezTo>
                  <a:pt x="4989405" y="4667251"/>
                  <a:pt x="4989405" y="4668777"/>
                  <a:pt x="4987879" y="4668777"/>
                </a:cubicBezTo>
                <a:cubicBezTo>
                  <a:pt x="4986351" y="4668777"/>
                  <a:pt x="4986351" y="4665726"/>
                  <a:pt x="4984824" y="4664201"/>
                </a:cubicBezTo>
                <a:cubicBezTo>
                  <a:pt x="4984824" y="4665726"/>
                  <a:pt x="4986351" y="4667251"/>
                  <a:pt x="4986351" y="4667251"/>
                </a:cubicBezTo>
                <a:cubicBezTo>
                  <a:pt x="4990932" y="4677928"/>
                  <a:pt x="4992460" y="4688604"/>
                  <a:pt x="4990932" y="4700806"/>
                </a:cubicBezTo>
                <a:cubicBezTo>
                  <a:pt x="4987879" y="4697756"/>
                  <a:pt x="4983297" y="4696230"/>
                  <a:pt x="4978716" y="4693180"/>
                </a:cubicBezTo>
                <a:cubicBezTo>
                  <a:pt x="4972606" y="4696230"/>
                  <a:pt x="4966498" y="4697756"/>
                  <a:pt x="4966498" y="4687079"/>
                </a:cubicBezTo>
                <a:cubicBezTo>
                  <a:pt x="4964971" y="4685554"/>
                  <a:pt x="4964971" y="4684029"/>
                  <a:pt x="4963443" y="4682503"/>
                </a:cubicBezTo>
                <a:cubicBezTo>
                  <a:pt x="4942063" y="4691654"/>
                  <a:pt x="4939009" y="4680978"/>
                  <a:pt x="4940536" y="4662675"/>
                </a:cubicBezTo>
                <a:cubicBezTo>
                  <a:pt x="4932900" y="4656575"/>
                  <a:pt x="4929846" y="4645898"/>
                  <a:pt x="4926792" y="4636747"/>
                </a:cubicBezTo>
                <a:cubicBezTo>
                  <a:pt x="4925264" y="4636747"/>
                  <a:pt x="4923737" y="4636747"/>
                  <a:pt x="4922211" y="4636747"/>
                </a:cubicBezTo>
                <a:cubicBezTo>
                  <a:pt x="4920683" y="4636747"/>
                  <a:pt x="4919156" y="4635222"/>
                  <a:pt x="4919156" y="4635222"/>
                </a:cubicBezTo>
                <a:cubicBezTo>
                  <a:pt x="4926792" y="4647423"/>
                  <a:pt x="4929846" y="4659625"/>
                  <a:pt x="4913048" y="4670302"/>
                </a:cubicBezTo>
                <a:cubicBezTo>
                  <a:pt x="4913048" y="4670302"/>
                  <a:pt x="4911520" y="4668777"/>
                  <a:pt x="4909993" y="4668777"/>
                </a:cubicBezTo>
                <a:cubicBezTo>
                  <a:pt x="4913048" y="4673353"/>
                  <a:pt x="4913048" y="4676402"/>
                  <a:pt x="4911520" y="4679453"/>
                </a:cubicBezTo>
                <a:cubicBezTo>
                  <a:pt x="4909993" y="4688604"/>
                  <a:pt x="4906938" y="4691654"/>
                  <a:pt x="4897775" y="4687079"/>
                </a:cubicBezTo>
                <a:cubicBezTo>
                  <a:pt x="4897775" y="4680978"/>
                  <a:pt x="4897775" y="4674877"/>
                  <a:pt x="4896248" y="4668777"/>
                </a:cubicBezTo>
                <a:cubicBezTo>
                  <a:pt x="4890140" y="4664201"/>
                  <a:pt x="4893194" y="4648949"/>
                  <a:pt x="4882504" y="4650474"/>
                </a:cubicBezTo>
                <a:cubicBezTo>
                  <a:pt x="4873341" y="4653525"/>
                  <a:pt x="4858069" y="4664201"/>
                  <a:pt x="4859596" y="4668777"/>
                </a:cubicBezTo>
                <a:cubicBezTo>
                  <a:pt x="4867232" y="4696230"/>
                  <a:pt x="4844325" y="4691654"/>
                  <a:pt x="4830580" y="4696230"/>
                </a:cubicBezTo>
                <a:cubicBezTo>
                  <a:pt x="4825999" y="4697756"/>
                  <a:pt x="4819890" y="4697756"/>
                  <a:pt x="4815309" y="4699281"/>
                </a:cubicBezTo>
                <a:cubicBezTo>
                  <a:pt x="4778657" y="4716058"/>
                  <a:pt x="4775602" y="4754188"/>
                  <a:pt x="4766439" y="4783167"/>
                </a:cubicBezTo>
                <a:cubicBezTo>
                  <a:pt x="4758803" y="4806046"/>
                  <a:pt x="4752695" y="4802995"/>
                  <a:pt x="4738950" y="4792319"/>
                </a:cubicBezTo>
                <a:cubicBezTo>
                  <a:pt x="4742005" y="4798419"/>
                  <a:pt x="4740477" y="4802995"/>
                  <a:pt x="4742005" y="4809095"/>
                </a:cubicBezTo>
                <a:cubicBezTo>
                  <a:pt x="4745059" y="4816722"/>
                  <a:pt x="4746586" y="4824347"/>
                  <a:pt x="4746586" y="4831974"/>
                </a:cubicBezTo>
                <a:cubicBezTo>
                  <a:pt x="4746586" y="4848751"/>
                  <a:pt x="4745059" y="4865529"/>
                  <a:pt x="4746586" y="4880781"/>
                </a:cubicBezTo>
                <a:cubicBezTo>
                  <a:pt x="4746586" y="4883831"/>
                  <a:pt x="4748113" y="4886881"/>
                  <a:pt x="4748113" y="4889932"/>
                </a:cubicBezTo>
                <a:cubicBezTo>
                  <a:pt x="4745059" y="4894508"/>
                  <a:pt x="4742005" y="4894508"/>
                  <a:pt x="4738950" y="4891457"/>
                </a:cubicBezTo>
                <a:cubicBezTo>
                  <a:pt x="4734369" y="4889932"/>
                  <a:pt x="4731314" y="4888406"/>
                  <a:pt x="4726733" y="4885356"/>
                </a:cubicBezTo>
                <a:cubicBezTo>
                  <a:pt x="4729787" y="4908234"/>
                  <a:pt x="4719097" y="4931112"/>
                  <a:pt x="4726733" y="4955516"/>
                </a:cubicBezTo>
                <a:cubicBezTo>
                  <a:pt x="4731314" y="4976868"/>
                  <a:pt x="4711461" y="4958566"/>
                  <a:pt x="4708407" y="4966192"/>
                </a:cubicBezTo>
                <a:cubicBezTo>
                  <a:pt x="4703826" y="4963142"/>
                  <a:pt x="4702298" y="4958566"/>
                  <a:pt x="4700771" y="4953991"/>
                </a:cubicBezTo>
                <a:cubicBezTo>
                  <a:pt x="4699244" y="4932637"/>
                  <a:pt x="4705353" y="4912810"/>
                  <a:pt x="4699244" y="4891457"/>
                </a:cubicBezTo>
                <a:cubicBezTo>
                  <a:pt x="4699244" y="4888406"/>
                  <a:pt x="4699244" y="4883831"/>
                  <a:pt x="4699244" y="4880781"/>
                </a:cubicBezTo>
                <a:cubicBezTo>
                  <a:pt x="4699244" y="4874680"/>
                  <a:pt x="4697717" y="4867054"/>
                  <a:pt x="4697717" y="4860953"/>
                </a:cubicBezTo>
                <a:cubicBezTo>
                  <a:pt x="4697717" y="4860953"/>
                  <a:pt x="4696190" y="4860953"/>
                  <a:pt x="4694663" y="4860953"/>
                </a:cubicBezTo>
                <a:cubicBezTo>
                  <a:pt x="4691608" y="4885356"/>
                  <a:pt x="4700771" y="4911285"/>
                  <a:pt x="4688554" y="4935688"/>
                </a:cubicBezTo>
                <a:cubicBezTo>
                  <a:pt x="4688554" y="4937213"/>
                  <a:pt x="4688554" y="4940264"/>
                  <a:pt x="4688554" y="4941789"/>
                </a:cubicBezTo>
                <a:cubicBezTo>
                  <a:pt x="4691608" y="4943314"/>
                  <a:pt x="4691608" y="4946364"/>
                  <a:pt x="4688554" y="4949415"/>
                </a:cubicBezTo>
                <a:cubicBezTo>
                  <a:pt x="4671755" y="4955516"/>
                  <a:pt x="4661065" y="4952465"/>
                  <a:pt x="4658011" y="4932637"/>
                </a:cubicBezTo>
                <a:cubicBezTo>
                  <a:pt x="4654956" y="4920436"/>
                  <a:pt x="4648848" y="4909760"/>
                  <a:pt x="4642738" y="4897558"/>
                </a:cubicBezTo>
                <a:cubicBezTo>
                  <a:pt x="4639685" y="4915860"/>
                  <a:pt x="4632049" y="4926537"/>
                  <a:pt x="4609141" y="4918911"/>
                </a:cubicBezTo>
                <a:cubicBezTo>
                  <a:pt x="4598451" y="4914335"/>
                  <a:pt x="4589288" y="4917385"/>
                  <a:pt x="4584707" y="4929587"/>
                </a:cubicBezTo>
                <a:cubicBezTo>
                  <a:pt x="4580125" y="4938739"/>
                  <a:pt x="4572489" y="4943314"/>
                  <a:pt x="4561799" y="4941789"/>
                </a:cubicBezTo>
                <a:cubicBezTo>
                  <a:pt x="4557218" y="4934163"/>
                  <a:pt x="4554163" y="4926537"/>
                  <a:pt x="4549581" y="4918911"/>
                </a:cubicBezTo>
                <a:cubicBezTo>
                  <a:pt x="4584707" y="4909760"/>
                  <a:pt x="4604560" y="4883831"/>
                  <a:pt x="4628994" y="4862478"/>
                </a:cubicBezTo>
                <a:cubicBezTo>
                  <a:pt x="4628994" y="4862478"/>
                  <a:pt x="4628994" y="4862478"/>
                  <a:pt x="4628994" y="4860953"/>
                </a:cubicBezTo>
                <a:cubicBezTo>
                  <a:pt x="4628994" y="4859427"/>
                  <a:pt x="4628994" y="4856377"/>
                  <a:pt x="4630522" y="4854852"/>
                </a:cubicBezTo>
                <a:cubicBezTo>
                  <a:pt x="4613723" y="4854852"/>
                  <a:pt x="4601506" y="4864003"/>
                  <a:pt x="4589288" y="4874680"/>
                </a:cubicBezTo>
                <a:cubicBezTo>
                  <a:pt x="4581652" y="4882306"/>
                  <a:pt x="4575544" y="4891457"/>
                  <a:pt x="4561799" y="4891457"/>
                </a:cubicBezTo>
                <a:cubicBezTo>
                  <a:pt x="4548055" y="4894508"/>
                  <a:pt x="4545000" y="4905184"/>
                  <a:pt x="4543473" y="4917385"/>
                </a:cubicBezTo>
                <a:cubicBezTo>
                  <a:pt x="4543473" y="4946364"/>
                  <a:pt x="4543473" y="4975343"/>
                  <a:pt x="4543473" y="5004322"/>
                </a:cubicBezTo>
                <a:cubicBezTo>
                  <a:pt x="4531255" y="5004322"/>
                  <a:pt x="4546528" y="4976868"/>
                  <a:pt x="4525147" y="4986020"/>
                </a:cubicBezTo>
                <a:cubicBezTo>
                  <a:pt x="4525147" y="4981444"/>
                  <a:pt x="4525147" y="4976868"/>
                  <a:pt x="4523620" y="4972293"/>
                </a:cubicBezTo>
                <a:cubicBezTo>
                  <a:pt x="4519039" y="4937213"/>
                  <a:pt x="4494604" y="4937213"/>
                  <a:pt x="4467115" y="4941789"/>
                </a:cubicBezTo>
                <a:cubicBezTo>
                  <a:pt x="4450316" y="4950940"/>
                  <a:pt x="4436571" y="4972293"/>
                  <a:pt x="4410609" y="4960091"/>
                </a:cubicBezTo>
                <a:cubicBezTo>
                  <a:pt x="4404501" y="4957041"/>
                  <a:pt x="4398392" y="4952465"/>
                  <a:pt x="4392284" y="4947890"/>
                </a:cubicBezTo>
                <a:cubicBezTo>
                  <a:pt x="4389229" y="4947890"/>
                  <a:pt x="4387702" y="4947890"/>
                  <a:pt x="4386175" y="4947890"/>
                </a:cubicBezTo>
                <a:cubicBezTo>
                  <a:pt x="4377012" y="4949415"/>
                  <a:pt x="4369376" y="4952465"/>
                  <a:pt x="4360213" y="4953991"/>
                </a:cubicBezTo>
                <a:cubicBezTo>
                  <a:pt x="4360213" y="4955516"/>
                  <a:pt x="4360213" y="4958566"/>
                  <a:pt x="4360213" y="4960091"/>
                </a:cubicBezTo>
                <a:cubicBezTo>
                  <a:pt x="4343414" y="4963142"/>
                  <a:pt x="4334251" y="4979919"/>
                  <a:pt x="4315925" y="4978394"/>
                </a:cubicBezTo>
                <a:cubicBezTo>
                  <a:pt x="4297599" y="4973818"/>
                  <a:pt x="4277746" y="4995171"/>
                  <a:pt x="4259420" y="4978394"/>
                </a:cubicBezTo>
                <a:cubicBezTo>
                  <a:pt x="4256366" y="4975343"/>
                  <a:pt x="4254839" y="4975343"/>
                  <a:pt x="4253312" y="4978394"/>
                </a:cubicBezTo>
                <a:cubicBezTo>
                  <a:pt x="4250257" y="4995171"/>
                  <a:pt x="4238040" y="4990595"/>
                  <a:pt x="4227350" y="4992121"/>
                </a:cubicBezTo>
                <a:cubicBezTo>
                  <a:pt x="4228877" y="5001272"/>
                  <a:pt x="4230404" y="5005847"/>
                  <a:pt x="4244149" y="5004322"/>
                </a:cubicBezTo>
                <a:cubicBezTo>
                  <a:pt x="4276219" y="5002797"/>
                  <a:pt x="4305235" y="4986020"/>
                  <a:pt x="4338833" y="4992121"/>
                </a:cubicBezTo>
                <a:cubicBezTo>
                  <a:pt x="4357159" y="4995171"/>
                  <a:pt x="4341887" y="4976868"/>
                  <a:pt x="4349523" y="4973818"/>
                </a:cubicBezTo>
                <a:cubicBezTo>
                  <a:pt x="4363267" y="4979919"/>
                  <a:pt x="4358686" y="4993646"/>
                  <a:pt x="4360213" y="5004322"/>
                </a:cubicBezTo>
                <a:cubicBezTo>
                  <a:pt x="4337306" y="4999747"/>
                  <a:pt x="4314398" y="4990595"/>
                  <a:pt x="4293018" y="5013474"/>
                </a:cubicBezTo>
                <a:cubicBezTo>
                  <a:pt x="4289964" y="5018049"/>
                  <a:pt x="4276219" y="5016524"/>
                  <a:pt x="4267056" y="5014999"/>
                </a:cubicBezTo>
                <a:cubicBezTo>
                  <a:pt x="4260947" y="5014999"/>
                  <a:pt x="4256366" y="5013474"/>
                  <a:pt x="4251784" y="5021099"/>
                </a:cubicBezTo>
                <a:cubicBezTo>
                  <a:pt x="4245676" y="5037877"/>
                  <a:pt x="4245676" y="5037877"/>
                  <a:pt x="4227350" y="5025675"/>
                </a:cubicBezTo>
                <a:cubicBezTo>
                  <a:pt x="4236513" y="5057705"/>
                  <a:pt x="4221241" y="5092784"/>
                  <a:pt x="4253312" y="5115663"/>
                </a:cubicBezTo>
                <a:cubicBezTo>
                  <a:pt x="4239567" y="5115663"/>
                  <a:pt x="4239567" y="5124814"/>
                  <a:pt x="4239567" y="5133965"/>
                </a:cubicBezTo>
                <a:cubicBezTo>
                  <a:pt x="4238040" y="5135491"/>
                  <a:pt x="4234986" y="5138540"/>
                  <a:pt x="4233458" y="5140066"/>
                </a:cubicBezTo>
                <a:cubicBezTo>
                  <a:pt x="4231931" y="5141591"/>
                  <a:pt x="4230404" y="5143116"/>
                  <a:pt x="4230404" y="5141591"/>
                </a:cubicBezTo>
                <a:cubicBezTo>
                  <a:pt x="4228877" y="5141591"/>
                  <a:pt x="4227350" y="5140066"/>
                  <a:pt x="4227350" y="5140066"/>
                </a:cubicBezTo>
                <a:cubicBezTo>
                  <a:pt x="4241094" y="5124814"/>
                  <a:pt x="4227350" y="5112612"/>
                  <a:pt x="4218187" y="5103461"/>
                </a:cubicBezTo>
                <a:cubicBezTo>
                  <a:pt x="4207497" y="5091260"/>
                  <a:pt x="4193752" y="5100410"/>
                  <a:pt x="4183062" y="5109561"/>
                </a:cubicBezTo>
                <a:cubicBezTo>
                  <a:pt x="4175426" y="5091260"/>
                  <a:pt x="4186116" y="5082108"/>
                  <a:pt x="4199861" y="5074482"/>
                </a:cubicBezTo>
                <a:cubicBezTo>
                  <a:pt x="4186116" y="5065330"/>
                  <a:pt x="4167790" y="5066856"/>
                  <a:pt x="4150992" y="5065330"/>
                </a:cubicBezTo>
                <a:cubicBezTo>
                  <a:pt x="4143355" y="5076007"/>
                  <a:pt x="4138774" y="5092784"/>
                  <a:pt x="4120448" y="5091260"/>
                </a:cubicBezTo>
                <a:cubicBezTo>
                  <a:pt x="4120448" y="5088209"/>
                  <a:pt x="4120448" y="5086684"/>
                  <a:pt x="4120448" y="5085158"/>
                </a:cubicBezTo>
                <a:cubicBezTo>
                  <a:pt x="4117393" y="5082108"/>
                  <a:pt x="4115866" y="5080583"/>
                  <a:pt x="4114340" y="5077533"/>
                </a:cubicBezTo>
                <a:cubicBezTo>
                  <a:pt x="4106703" y="5092784"/>
                  <a:pt x="4091432" y="5085158"/>
                  <a:pt x="4082269" y="5091260"/>
                </a:cubicBezTo>
                <a:cubicBezTo>
                  <a:pt x="4056307" y="5100410"/>
                  <a:pt x="4042562" y="5123288"/>
                  <a:pt x="4031872" y="5146167"/>
                </a:cubicBezTo>
                <a:cubicBezTo>
                  <a:pt x="4022709" y="5147692"/>
                  <a:pt x="4016601" y="5159894"/>
                  <a:pt x="4005910" y="5152268"/>
                </a:cubicBezTo>
                <a:cubicBezTo>
                  <a:pt x="3996747" y="5153792"/>
                  <a:pt x="3984530" y="5158368"/>
                  <a:pt x="3987585" y="5140066"/>
                </a:cubicBezTo>
                <a:cubicBezTo>
                  <a:pt x="3990639" y="5115663"/>
                  <a:pt x="3983003" y="5091260"/>
                  <a:pt x="3981476" y="5065330"/>
                </a:cubicBezTo>
                <a:cubicBezTo>
                  <a:pt x="3972313" y="5060755"/>
                  <a:pt x="3964677" y="5051604"/>
                  <a:pt x="3950933" y="5057705"/>
                </a:cubicBezTo>
                <a:cubicBezTo>
                  <a:pt x="3943297" y="5062281"/>
                  <a:pt x="3937188" y="5056179"/>
                  <a:pt x="3937188" y="5047029"/>
                </a:cubicBezTo>
                <a:cubicBezTo>
                  <a:pt x="3926498" y="5051604"/>
                  <a:pt x="3924971" y="5057705"/>
                  <a:pt x="3931079" y="5065330"/>
                </a:cubicBezTo>
                <a:cubicBezTo>
                  <a:pt x="3917335" y="5065330"/>
                  <a:pt x="3909699" y="5071432"/>
                  <a:pt x="3911226" y="5085158"/>
                </a:cubicBezTo>
                <a:cubicBezTo>
                  <a:pt x="3905118" y="5082108"/>
                  <a:pt x="3899009" y="5080583"/>
                  <a:pt x="3892900" y="5079057"/>
                </a:cubicBezTo>
                <a:cubicBezTo>
                  <a:pt x="3892900" y="5076007"/>
                  <a:pt x="3892900" y="5074482"/>
                  <a:pt x="3892900" y="5071432"/>
                </a:cubicBezTo>
                <a:cubicBezTo>
                  <a:pt x="3892900" y="5069906"/>
                  <a:pt x="3892900" y="5068381"/>
                  <a:pt x="3891373" y="5065330"/>
                </a:cubicBezTo>
                <a:cubicBezTo>
                  <a:pt x="3886792" y="5083633"/>
                  <a:pt x="3877629" y="5097360"/>
                  <a:pt x="3854721" y="5091260"/>
                </a:cubicBezTo>
                <a:cubicBezTo>
                  <a:pt x="3854721" y="5092784"/>
                  <a:pt x="3854721" y="5094309"/>
                  <a:pt x="3854721" y="5097360"/>
                </a:cubicBezTo>
                <a:cubicBezTo>
                  <a:pt x="3824178" y="5057705"/>
                  <a:pt x="3834868" y="5010423"/>
                  <a:pt x="3830287" y="4966192"/>
                </a:cubicBezTo>
                <a:cubicBezTo>
                  <a:pt x="3827232" y="4944839"/>
                  <a:pt x="3827232" y="4926537"/>
                  <a:pt x="3798216" y="4929587"/>
                </a:cubicBezTo>
                <a:cubicBezTo>
                  <a:pt x="3795162" y="4929587"/>
                  <a:pt x="3793635" y="4929587"/>
                  <a:pt x="3792107" y="4929587"/>
                </a:cubicBezTo>
                <a:cubicBezTo>
                  <a:pt x="3782944" y="4943314"/>
                  <a:pt x="3773782" y="4953991"/>
                  <a:pt x="3753928" y="4947890"/>
                </a:cubicBezTo>
                <a:cubicBezTo>
                  <a:pt x="3756983" y="4950940"/>
                  <a:pt x="3760037" y="4957041"/>
                  <a:pt x="3764619" y="4958566"/>
                </a:cubicBezTo>
                <a:cubicBezTo>
                  <a:pt x="3811961" y="4967717"/>
                  <a:pt x="3816542" y="4973818"/>
                  <a:pt x="3822651" y="5025675"/>
                </a:cubicBezTo>
                <a:cubicBezTo>
                  <a:pt x="3824178" y="5030251"/>
                  <a:pt x="3822651" y="5036352"/>
                  <a:pt x="3822651" y="5040927"/>
                </a:cubicBezTo>
                <a:cubicBezTo>
                  <a:pt x="3828759" y="5071432"/>
                  <a:pt x="3824178" y="5103461"/>
                  <a:pt x="3822651" y="5133965"/>
                </a:cubicBezTo>
                <a:cubicBezTo>
                  <a:pt x="3818069" y="5130915"/>
                  <a:pt x="3811961" y="5124814"/>
                  <a:pt x="3810433" y="5126339"/>
                </a:cubicBezTo>
                <a:cubicBezTo>
                  <a:pt x="3764619" y="5150743"/>
                  <a:pt x="3763091" y="5114137"/>
                  <a:pt x="3753928" y="5088209"/>
                </a:cubicBezTo>
                <a:cubicBezTo>
                  <a:pt x="3750874" y="5080583"/>
                  <a:pt x="3747820" y="5076007"/>
                  <a:pt x="3741711" y="5071432"/>
                </a:cubicBezTo>
                <a:cubicBezTo>
                  <a:pt x="3737130" y="5069906"/>
                  <a:pt x="3735602" y="5065330"/>
                  <a:pt x="3734075" y="5060755"/>
                </a:cubicBezTo>
                <a:cubicBezTo>
                  <a:pt x="3734075" y="5060755"/>
                  <a:pt x="3734075" y="5059230"/>
                  <a:pt x="3734075" y="5059230"/>
                </a:cubicBezTo>
                <a:cubicBezTo>
                  <a:pt x="3721857" y="5054654"/>
                  <a:pt x="3711168" y="5053129"/>
                  <a:pt x="3691315" y="5057705"/>
                </a:cubicBezTo>
                <a:cubicBezTo>
                  <a:pt x="3712694" y="5039402"/>
                  <a:pt x="3705059" y="5022625"/>
                  <a:pt x="3703531" y="5005847"/>
                </a:cubicBezTo>
                <a:cubicBezTo>
                  <a:pt x="3702005" y="5004322"/>
                  <a:pt x="3700478" y="5004322"/>
                  <a:pt x="3698950" y="5002797"/>
                </a:cubicBezTo>
                <a:cubicBezTo>
                  <a:pt x="3697423" y="4982970"/>
                  <a:pt x="3688260" y="4963142"/>
                  <a:pt x="3694368" y="4941789"/>
                </a:cubicBezTo>
                <a:cubicBezTo>
                  <a:pt x="3695896" y="4941789"/>
                  <a:pt x="3695896" y="4941789"/>
                  <a:pt x="3697423" y="4941789"/>
                </a:cubicBezTo>
                <a:cubicBezTo>
                  <a:pt x="3695896" y="4938739"/>
                  <a:pt x="3695896" y="4937213"/>
                  <a:pt x="3695896" y="4935688"/>
                </a:cubicBezTo>
                <a:cubicBezTo>
                  <a:pt x="3688260" y="4935688"/>
                  <a:pt x="3679097" y="4935688"/>
                  <a:pt x="3671462" y="4935688"/>
                </a:cubicBezTo>
                <a:cubicBezTo>
                  <a:pt x="3671462" y="4935688"/>
                  <a:pt x="3671462" y="4935688"/>
                  <a:pt x="3669934" y="4935688"/>
                </a:cubicBezTo>
                <a:cubicBezTo>
                  <a:pt x="3671462" y="4935688"/>
                  <a:pt x="3674515" y="4935688"/>
                  <a:pt x="3674515" y="4937213"/>
                </a:cubicBezTo>
                <a:cubicBezTo>
                  <a:pt x="3686733" y="4972293"/>
                  <a:pt x="3677570" y="4999747"/>
                  <a:pt x="3645500" y="5019574"/>
                </a:cubicBezTo>
                <a:cubicBezTo>
                  <a:pt x="3630228" y="5028726"/>
                  <a:pt x="3614956" y="5039402"/>
                  <a:pt x="3596630" y="5047029"/>
                </a:cubicBezTo>
                <a:cubicBezTo>
                  <a:pt x="3588995" y="5047029"/>
                  <a:pt x="3584413" y="5053129"/>
                  <a:pt x="3581358" y="5059230"/>
                </a:cubicBezTo>
                <a:cubicBezTo>
                  <a:pt x="3579832" y="5060755"/>
                  <a:pt x="3576777" y="5062281"/>
                  <a:pt x="3576777" y="5066856"/>
                </a:cubicBezTo>
                <a:cubicBezTo>
                  <a:pt x="3575250" y="5065330"/>
                  <a:pt x="3572195" y="5065330"/>
                  <a:pt x="3570668" y="5065330"/>
                </a:cubicBezTo>
                <a:cubicBezTo>
                  <a:pt x="3569142" y="5065330"/>
                  <a:pt x="3569142" y="5065330"/>
                  <a:pt x="3567614" y="5065330"/>
                </a:cubicBezTo>
                <a:cubicBezTo>
                  <a:pt x="3572195" y="5071432"/>
                  <a:pt x="3570668" y="5076007"/>
                  <a:pt x="3566087" y="5080583"/>
                </a:cubicBezTo>
                <a:cubicBezTo>
                  <a:pt x="3563032" y="5082108"/>
                  <a:pt x="3561505" y="5082108"/>
                  <a:pt x="3558451" y="5083633"/>
                </a:cubicBezTo>
                <a:cubicBezTo>
                  <a:pt x="3558451" y="5085158"/>
                  <a:pt x="3558451" y="5088209"/>
                  <a:pt x="3558451" y="5091260"/>
                </a:cubicBezTo>
                <a:cubicBezTo>
                  <a:pt x="3552342" y="5088209"/>
                  <a:pt x="3546234" y="5088209"/>
                  <a:pt x="3541653" y="5091260"/>
                </a:cubicBezTo>
                <a:cubicBezTo>
                  <a:pt x="3540125" y="5091260"/>
                  <a:pt x="3540125" y="5091260"/>
                  <a:pt x="3538598" y="5091260"/>
                </a:cubicBezTo>
                <a:cubicBezTo>
                  <a:pt x="3550816" y="5108036"/>
                  <a:pt x="3553869" y="5118713"/>
                  <a:pt x="3526380" y="5115663"/>
                </a:cubicBezTo>
                <a:cubicBezTo>
                  <a:pt x="3509582" y="5114137"/>
                  <a:pt x="3494310" y="5118713"/>
                  <a:pt x="3482093" y="5130915"/>
                </a:cubicBezTo>
                <a:cubicBezTo>
                  <a:pt x="3474457" y="5138540"/>
                  <a:pt x="3466821" y="5141591"/>
                  <a:pt x="3456131" y="5140066"/>
                </a:cubicBezTo>
                <a:cubicBezTo>
                  <a:pt x="3454604" y="5140066"/>
                  <a:pt x="3451549" y="5140066"/>
                  <a:pt x="3450023" y="5141591"/>
                </a:cubicBezTo>
                <a:cubicBezTo>
                  <a:pt x="3428642" y="5152268"/>
                  <a:pt x="3411844" y="5170570"/>
                  <a:pt x="3387408" y="5178196"/>
                </a:cubicBezTo>
                <a:cubicBezTo>
                  <a:pt x="3378245" y="5191923"/>
                  <a:pt x="3364501" y="5198023"/>
                  <a:pt x="3349229" y="5202599"/>
                </a:cubicBezTo>
                <a:cubicBezTo>
                  <a:pt x="3335485" y="5219377"/>
                  <a:pt x="3320213" y="5234629"/>
                  <a:pt x="3298833" y="5240730"/>
                </a:cubicBezTo>
                <a:cubicBezTo>
                  <a:pt x="3288143" y="5259032"/>
                  <a:pt x="3263708" y="5257507"/>
                  <a:pt x="3248436" y="5271234"/>
                </a:cubicBezTo>
                <a:cubicBezTo>
                  <a:pt x="3234691" y="5272759"/>
                  <a:pt x="3225528" y="5280385"/>
                  <a:pt x="3216366" y="5289536"/>
                </a:cubicBezTo>
                <a:cubicBezTo>
                  <a:pt x="3204149" y="5291061"/>
                  <a:pt x="3207203" y="5298688"/>
                  <a:pt x="3211785" y="5304788"/>
                </a:cubicBezTo>
                <a:cubicBezTo>
                  <a:pt x="3217893" y="5315465"/>
                  <a:pt x="3216366" y="5327667"/>
                  <a:pt x="3216366" y="5339868"/>
                </a:cubicBezTo>
                <a:cubicBezTo>
                  <a:pt x="3219420" y="5341394"/>
                  <a:pt x="3220947" y="5344444"/>
                  <a:pt x="3222475" y="5345969"/>
                </a:cubicBezTo>
                <a:cubicBezTo>
                  <a:pt x="3254545" y="5349019"/>
                  <a:pt x="3260654" y="5359696"/>
                  <a:pt x="3248436" y="5394775"/>
                </a:cubicBezTo>
                <a:cubicBezTo>
                  <a:pt x="3249964" y="5419179"/>
                  <a:pt x="3271343" y="5432906"/>
                  <a:pt x="3280507" y="5454259"/>
                </a:cubicBezTo>
                <a:cubicBezTo>
                  <a:pt x="3283561" y="5461885"/>
                  <a:pt x="3304942" y="5461885"/>
                  <a:pt x="3314105" y="5452733"/>
                </a:cubicBezTo>
                <a:cubicBezTo>
                  <a:pt x="3324795" y="5445108"/>
                  <a:pt x="3337012" y="5445108"/>
                  <a:pt x="3349229" y="5445108"/>
                </a:cubicBezTo>
                <a:cubicBezTo>
                  <a:pt x="3350756" y="5451209"/>
                  <a:pt x="3352284" y="5457309"/>
                  <a:pt x="3361447" y="5454259"/>
                </a:cubicBezTo>
                <a:cubicBezTo>
                  <a:pt x="3372137" y="5451209"/>
                  <a:pt x="3382827" y="5449683"/>
                  <a:pt x="3396571" y="5455784"/>
                </a:cubicBezTo>
                <a:cubicBezTo>
                  <a:pt x="3378245" y="5463410"/>
                  <a:pt x="3362974" y="5469511"/>
                  <a:pt x="3341593" y="5464936"/>
                </a:cubicBezTo>
                <a:cubicBezTo>
                  <a:pt x="3288143" y="5454259"/>
                  <a:pt x="3271343" y="5463410"/>
                  <a:pt x="3248436" y="5507641"/>
                </a:cubicBezTo>
                <a:cubicBezTo>
                  <a:pt x="3248436" y="5503065"/>
                  <a:pt x="3248436" y="5498490"/>
                  <a:pt x="3248436" y="5495440"/>
                </a:cubicBezTo>
                <a:cubicBezTo>
                  <a:pt x="3240801" y="5490864"/>
                  <a:pt x="3234691" y="5490864"/>
                  <a:pt x="3234691" y="5501540"/>
                </a:cubicBezTo>
                <a:cubicBezTo>
                  <a:pt x="3219420" y="5481713"/>
                  <a:pt x="3222475" y="5460360"/>
                  <a:pt x="3222475" y="5439006"/>
                </a:cubicBezTo>
                <a:cubicBezTo>
                  <a:pt x="3220947" y="5420705"/>
                  <a:pt x="3217893" y="5403927"/>
                  <a:pt x="3204149" y="5390200"/>
                </a:cubicBezTo>
                <a:cubicBezTo>
                  <a:pt x="3190404" y="5391726"/>
                  <a:pt x="3182768" y="5382574"/>
                  <a:pt x="3172078" y="5376474"/>
                </a:cubicBezTo>
                <a:cubicBezTo>
                  <a:pt x="3165970" y="5391726"/>
                  <a:pt x="3165970" y="5406978"/>
                  <a:pt x="3173605" y="5422229"/>
                </a:cubicBezTo>
                <a:cubicBezTo>
                  <a:pt x="3185823" y="5448158"/>
                  <a:pt x="3172078" y="5477137"/>
                  <a:pt x="3181241" y="5504591"/>
                </a:cubicBezTo>
                <a:cubicBezTo>
                  <a:pt x="3155279" y="5504591"/>
                  <a:pt x="3162915" y="5477137"/>
                  <a:pt x="3147644" y="5467985"/>
                </a:cubicBezTo>
                <a:cubicBezTo>
                  <a:pt x="3138481" y="5461885"/>
                  <a:pt x="3133899" y="5455784"/>
                  <a:pt x="3127790" y="5469511"/>
                </a:cubicBezTo>
                <a:cubicBezTo>
                  <a:pt x="3144589" y="5483237"/>
                  <a:pt x="3161388" y="5496964"/>
                  <a:pt x="3159860" y="5521368"/>
                </a:cubicBezTo>
                <a:cubicBezTo>
                  <a:pt x="3155279" y="5518318"/>
                  <a:pt x="3152225" y="5515267"/>
                  <a:pt x="3149171" y="5512216"/>
                </a:cubicBezTo>
                <a:cubicBezTo>
                  <a:pt x="3147644" y="5490864"/>
                  <a:pt x="3130844" y="5492389"/>
                  <a:pt x="3115573" y="5489339"/>
                </a:cubicBezTo>
                <a:cubicBezTo>
                  <a:pt x="3112518" y="5489339"/>
                  <a:pt x="3110992" y="5489339"/>
                  <a:pt x="3109465" y="5489339"/>
                </a:cubicBezTo>
                <a:cubicBezTo>
                  <a:pt x="3071285" y="5483237"/>
                  <a:pt x="3089611" y="5452733"/>
                  <a:pt x="3083502" y="5432906"/>
                </a:cubicBezTo>
                <a:cubicBezTo>
                  <a:pt x="3075866" y="5439006"/>
                  <a:pt x="3068231" y="5445108"/>
                  <a:pt x="3060595" y="5452733"/>
                </a:cubicBezTo>
                <a:cubicBezTo>
                  <a:pt x="3051432" y="5440532"/>
                  <a:pt x="3059068" y="5426805"/>
                  <a:pt x="3059068" y="5414603"/>
                </a:cubicBezTo>
                <a:cubicBezTo>
                  <a:pt x="3056013" y="5406978"/>
                  <a:pt x="3057541" y="5400877"/>
                  <a:pt x="3059068" y="5393250"/>
                </a:cubicBezTo>
                <a:cubicBezTo>
                  <a:pt x="3057541" y="5400877"/>
                  <a:pt x="3054486" y="5406978"/>
                  <a:pt x="3059068" y="5414603"/>
                </a:cubicBezTo>
                <a:cubicBezTo>
                  <a:pt x="3040742" y="5416129"/>
                  <a:pt x="3020888" y="5406978"/>
                  <a:pt x="3004090" y="5423754"/>
                </a:cubicBezTo>
                <a:cubicBezTo>
                  <a:pt x="2996454" y="5431381"/>
                  <a:pt x="2987291" y="5422229"/>
                  <a:pt x="2982709" y="5414603"/>
                </a:cubicBezTo>
                <a:cubicBezTo>
                  <a:pt x="2973546" y="5417654"/>
                  <a:pt x="2965911" y="5422229"/>
                  <a:pt x="2958275" y="5426805"/>
                </a:cubicBezTo>
                <a:cubicBezTo>
                  <a:pt x="2939949" y="5422229"/>
                  <a:pt x="2930786" y="5442057"/>
                  <a:pt x="2913987" y="5439006"/>
                </a:cubicBezTo>
                <a:cubicBezTo>
                  <a:pt x="2897189" y="5458834"/>
                  <a:pt x="2872754" y="5463410"/>
                  <a:pt x="2851373" y="5472561"/>
                </a:cubicBezTo>
                <a:cubicBezTo>
                  <a:pt x="2814721" y="5490864"/>
                  <a:pt x="2776542" y="5513742"/>
                  <a:pt x="2733782" y="5506116"/>
                </a:cubicBezTo>
                <a:cubicBezTo>
                  <a:pt x="2710874" y="5503065"/>
                  <a:pt x="2677277" y="5521368"/>
                  <a:pt x="2660478" y="5489339"/>
                </a:cubicBezTo>
                <a:cubicBezTo>
                  <a:pt x="2654369" y="5489339"/>
                  <a:pt x="2648260" y="5489339"/>
                  <a:pt x="2642151" y="5487813"/>
                </a:cubicBezTo>
                <a:cubicBezTo>
                  <a:pt x="2642151" y="5490864"/>
                  <a:pt x="2642151" y="5492389"/>
                  <a:pt x="2642151" y="5495440"/>
                </a:cubicBezTo>
                <a:cubicBezTo>
                  <a:pt x="2636043" y="5504591"/>
                  <a:pt x="2622299" y="5496964"/>
                  <a:pt x="2616190" y="5507641"/>
                </a:cubicBezTo>
                <a:cubicBezTo>
                  <a:pt x="2607026" y="5507641"/>
                  <a:pt x="2602445" y="5530519"/>
                  <a:pt x="2588701" y="5513742"/>
                </a:cubicBezTo>
                <a:cubicBezTo>
                  <a:pt x="2588701" y="5515267"/>
                  <a:pt x="2587174" y="5515267"/>
                  <a:pt x="2587174" y="5515267"/>
                </a:cubicBezTo>
                <a:cubicBezTo>
                  <a:pt x="2585647" y="5515267"/>
                  <a:pt x="2584120" y="5513742"/>
                  <a:pt x="2584120" y="5513742"/>
                </a:cubicBezTo>
                <a:cubicBezTo>
                  <a:pt x="2567320" y="5480188"/>
                  <a:pt x="2541358" y="5461885"/>
                  <a:pt x="2503179" y="5463410"/>
                </a:cubicBezTo>
                <a:cubicBezTo>
                  <a:pt x="2500125" y="5461885"/>
                  <a:pt x="2498598" y="5460360"/>
                  <a:pt x="2495543" y="5457309"/>
                </a:cubicBezTo>
                <a:cubicBezTo>
                  <a:pt x="2495543" y="5455784"/>
                  <a:pt x="2495543" y="5452733"/>
                  <a:pt x="2495543" y="5451209"/>
                </a:cubicBezTo>
                <a:cubicBezTo>
                  <a:pt x="2483327" y="5446633"/>
                  <a:pt x="2474163" y="5435957"/>
                  <a:pt x="2465000" y="5426805"/>
                </a:cubicBezTo>
                <a:cubicBezTo>
                  <a:pt x="2454311" y="5417654"/>
                  <a:pt x="2437511" y="5414603"/>
                  <a:pt x="2439038" y="5394775"/>
                </a:cubicBezTo>
                <a:cubicBezTo>
                  <a:pt x="2439038" y="5393250"/>
                  <a:pt x="2439038" y="5391726"/>
                  <a:pt x="2439038" y="5390200"/>
                </a:cubicBezTo>
                <a:cubicBezTo>
                  <a:pt x="2419185" y="5385625"/>
                  <a:pt x="2429875" y="5368847"/>
                  <a:pt x="2426821" y="5358171"/>
                </a:cubicBezTo>
                <a:cubicBezTo>
                  <a:pt x="2426821" y="5356646"/>
                  <a:pt x="2426821" y="5353595"/>
                  <a:pt x="2426821" y="5352070"/>
                </a:cubicBezTo>
                <a:cubicBezTo>
                  <a:pt x="2403914" y="5347494"/>
                  <a:pt x="2394751" y="5338343"/>
                  <a:pt x="2399332" y="5312415"/>
                </a:cubicBezTo>
                <a:cubicBezTo>
                  <a:pt x="2403914" y="5292587"/>
                  <a:pt x="2390169" y="5271234"/>
                  <a:pt x="2406968" y="5252931"/>
                </a:cubicBezTo>
                <a:cubicBezTo>
                  <a:pt x="2408496" y="5208700"/>
                  <a:pt x="2382533" y="5167519"/>
                  <a:pt x="2388642" y="5121764"/>
                </a:cubicBezTo>
                <a:cubicBezTo>
                  <a:pt x="2387115" y="5120238"/>
                  <a:pt x="2388642" y="5118713"/>
                  <a:pt x="2390169" y="5117188"/>
                </a:cubicBezTo>
                <a:cubicBezTo>
                  <a:pt x="2388642" y="5117188"/>
                  <a:pt x="2388642" y="5115663"/>
                  <a:pt x="2388642" y="5115663"/>
                </a:cubicBezTo>
                <a:cubicBezTo>
                  <a:pt x="2388642" y="5117188"/>
                  <a:pt x="2388642" y="5120238"/>
                  <a:pt x="2388642" y="5121764"/>
                </a:cubicBezTo>
                <a:cubicBezTo>
                  <a:pt x="2381007" y="5114137"/>
                  <a:pt x="2381007" y="5094309"/>
                  <a:pt x="2359626" y="5111087"/>
                </a:cubicBezTo>
                <a:cubicBezTo>
                  <a:pt x="2348936" y="5121764"/>
                  <a:pt x="2338246" y="5112612"/>
                  <a:pt x="2341300" y="5095835"/>
                </a:cubicBezTo>
                <a:cubicBezTo>
                  <a:pt x="2342828" y="5083633"/>
                  <a:pt x="2342828" y="5071432"/>
                  <a:pt x="2344354" y="5059230"/>
                </a:cubicBezTo>
                <a:cubicBezTo>
                  <a:pt x="2342828" y="5057705"/>
                  <a:pt x="2339773" y="5054654"/>
                  <a:pt x="2338246" y="5053129"/>
                </a:cubicBezTo>
                <a:cubicBezTo>
                  <a:pt x="2338246" y="5051604"/>
                  <a:pt x="2338246" y="5048553"/>
                  <a:pt x="2338246" y="5047029"/>
                </a:cubicBezTo>
                <a:cubicBezTo>
                  <a:pt x="2321447" y="5036352"/>
                  <a:pt x="2290903" y="5048553"/>
                  <a:pt x="2287849" y="5016524"/>
                </a:cubicBezTo>
                <a:cubicBezTo>
                  <a:pt x="2267997" y="5013474"/>
                  <a:pt x="2254252" y="4996696"/>
                  <a:pt x="2234398" y="4992121"/>
                </a:cubicBezTo>
                <a:cubicBezTo>
                  <a:pt x="2226763" y="4990595"/>
                  <a:pt x="2222181" y="4981444"/>
                  <a:pt x="2225235" y="4975343"/>
                </a:cubicBezTo>
                <a:cubicBezTo>
                  <a:pt x="2238979" y="4947890"/>
                  <a:pt x="2223708" y="4929587"/>
                  <a:pt x="2205382" y="4911285"/>
                </a:cubicBezTo>
                <a:cubicBezTo>
                  <a:pt x="2182475" y="4909760"/>
                  <a:pt x="2180948" y="4937213"/>
                  <a:pt x="2161095" y="4941789"/>
                </a:cubicBezTo>
                <a:cubicBezTo>
                  <a:pt x="2151932" y="4944839"/>
                  <a:pt x="2180948" y="4972293"/>
                  <a:pt x="2148877" y="4960091"/>
                </a:cubicBezTo>
                <a:cubicBezTo>
                  <a:pt x="2144296" y="4981444"/>
                  <a:pt x="2147350" y="5002797"/>
                  <a:pt x="2154985" y="5022625"/>
                </a:cubicBezTo>
                <a:cubicBezTo>
                  <a:pt x="2165676" y="5034826"/>
                  <a:pt x="2162622" y="5047029"/>
                  <a:pt x="2159567" y="5060755"/>
                </a:cubicBezTo>
                <a:cubicBezTo>
                  <a:pt x="2158040" y="5068381"/>
                  <a:pt x="2156513" y="5080583"/>
                  <a:pt x="2144296" y="5080583"/>
                </a:cubicBezTo>
                <a:cubicBezTo>
                  <a:pt x="2135132" y="5079057"/>
                  <a:pt x="2142769" y="5065330"/>
                  <a:pt x="2136660" y="5059230"/>
                </a:cubicBezTo>
                <a:cubicBezTo>
                  <a:pt x="2109171" y="5051604"/>
                  <a:pt x="2121388" y="5028726"/>
                  <a:pt x="2116807" y="5011948"/>
                </a:cubicBezTo>
                <a:cubicBezTo>
                  <a:pt x="2113752" y="5001272"/>
                  <a:pt x="2130551" y="4987545"/>
                  <a:pt x="2107644" y="4978394"/>
                </a:cubicBezTo>
                <a:cubicBezTo>
                  <a:pt x="2096954" y="4975343"/>
                  <a:pt x="2119861" y="4960091"/>
                  <a:pt x="2116807" y="4947890"/>
                </a:cubicBezTo>
                <a:cubicBezTo>
                  <a:pt x="2115280" y="4940264"/>
                  <a:pt x="2112225" y="4931112"/>
                  <a:pt x="2104589" y="4943314"/>
                </a:cubicBezTo>
                <a:cubicBezTo>
                  <a:pt x="2093899" y="4960091"/>
                  <a:pt x="2084736" y="4978394"/>
                  <a:pt x="2066410" y="4992121"/>
                </a:cubicBezTo>
                <a:cubicBezTo>
                  <a:pt x="2077100" y="5005847"/>
                  <a:pt x="2077100" y="5018049"/>
                  <a:pt x="2060302" y="5028726"/>
                </a:cubicBezTo>
                <a:cubicBezTo>
                  <a:pt x="2060302" y="5034826"/>
                  <a:pt x="2060302" y="5040927"/>
                  <a:pt x="2060302" y="5047029"/>
                </a:cubicBezTo>
                <a:cubicBezTo>
                  <a:pt x="2075573" y="5059230"/>
                  <a:pt x="2058775" y="5063805"/>
                  <a:pt x="2054193" y="5071432"/>
                </a:cubicBezTo>
                <a:cubicBezTo>
                  <a:pt x="2051138" y="5071432"/>
                  <a:pt x="2049612" y="5071432"/>
                  <a:pt x="2048084" y="5071432"/>
                </a:cubicBezTo>
                <a:cubicBezTo>
                  <a:pt x="2023649" y="5066856"/>
                  <a:pt x="2041976" y="5045503"/>
                  <a:pt x="2032813" y="5034826"/>
                </a:cubicBezTo>
                <a:cubicBezTo>
                  <a:pt x="2022123" y="5039402"/>
                  <a:pt x="2023649" y="5051604"/>
                  <a:pt x="2020595" y="5060755"/>
                </a:cubicBezTo>
                <a:cubicBezTo>
                  <a:pt x="2012960" y="5054654"/>
                  <a:pt x="2017541" y="5047029"/>
                  <a:pt x="2016013" y="5040927"/>
                </a:cubicBezTo>
                <a:cubicBezTo>
                  <a:pt x="2016013" y="5037877"/>
                  <a:pt x="2014486" y="5034826"/>
                  <a:pt x="2016013" y="5031776"/>
                </a:cubicBezTo>
                <a:cubicBezTo>
                  <a:pt x="2028231" y="5004322"/>
                  <a:pt x="2016013" y="4989070"/>
                  <a:pt x="1990052" y="4978394"/>
                </a:cubicBezTo>
                <a:cubicBezTo>
                  <a:pt x="1977834" y="4963142"/>
                  <a:pt x="1959508" y="4987545"/>
                  <a:pt x="1947291" y="4972293"/>
                </a:cubicBezTo>
                <a:cubicBezTo>
                  <a:pt x="1947291" y="4966192"/>
                  <a:pt x="1947291" y="4960091"/>
                  <a:pt x="1947291" y="4953991"/>
                </a:cubicBezTo>
                <a:cubicBezTo>
                  <a:pt x="1947291" y="4923486"/>
                  <a:pt x="1912166" y="4934163"/>
                  <a:pt x="1909112" y="4935688"/>
                </a:cubicBezTo>
                <a:cubicBezTo>
                  <a:pt x="1887732" y="4943314"/>
                  <a:pt x="1872460" y="4946364"/>
                  <a:pt x="1866351" y="4918911"/>
                </a:cubicBezTo>
                <a:cubicBezTo>
                  <a:pt x="1866351" y="4917385"/>
                  <a:pt x="1861770" y="4917385"/>
                  <a:pt x="1858716" y="4917385"/>
                </a:cubicBezTo>
                <a:cubicBezTo>
                  <a:pt x="1825118" y="4918911"/>
                  <a:pt x="1805265" y="4905184"/>
                  <a:pt x="1796102" y="4873154"/>
                </a:cubicBezTo>
                <a:cubicBezTo>
                  <a:pt x="1793047" y="4865529"/>
                  <a:pt x="1791520" y="4857902"/>
                  <a:pt x="1782357" y="4854852"/>
                </a:cubicBezTo>
                <a:cubicBezTo>
                  <a:pt x="1782357" y="4853326"/>
                  <a:pt x="1782357" y="4850277"/>
                  <a:pt x="1782357" y="4848751"/>
                </a:cubicBezTo>
                <a:cubicBezTo>
                  <a:pt x="1744178" y="4845701"/>
                  <a:pt x="1721271" y="4874680"/>
                  <a:pt x="1693782" y="4891457"/>
                </a:cubicBezTo>
                <a:cubicBezTo>
                  <a:pt x="1689200" y="4896033"/>
                  <a:pt x="1684619" y="4900608"/>
                  <a:pt x="1681564" y="4903658"/>
                </a:cubicBezTo>
                <a:cubicBezTo>
                  <a:pt x="1680037" y="4906709"/>
                  <a:pt x="1678510" y="4908234"/>
                  <a:pt x="1676982" y="4911285"/>
                </a:cubicBezTo>
                <a:cubicBezTo>
                  <a:pt x="1693782" y="4931112"/>
                  <a:pt x="1664766" y="4947890"/>
                  <a:pt x="1667820" y="4966192"/>
                </a:cubicBezTo>
                <a:cubicBezTo>
                  <a:pt x="1667820" y="4966192"/>
                  <a:pt x="1666293" y="4966192"/>
                  <a:pt x="1664766" y="4966192"/>
                </a:cubicBezTo>
                <a:cubicBezTo>
                  <a:pt x="1664766" y="4976868"/>
                  <a:pt x="1666293" y="4986020"/>
                  <a:pt x="1655603" y="4992121"/>
                </a:cubicBezTo>
                <a:cubicBezTo>
                  <a:pt x="1652548" y="4992121"/>
                  <a:pt x="1651021" y="4990595"/>
                  <a:pt x="1649494" y="4989070"/>
                </a:cubicBezTo>
                <a:cubicBezTo>
                  <a:pt x="1649494" y="4990595"/>
                  <a:pt x="1649494" y="4990595"/>
                  <a:pt x="1649494" y="4992121"/>
                </a:cubicBezTo>
                <a:cubicBezTo>
                  <a:pt x="1649494" y="4996696"/>
                  <a:pt x="1646440" y="4999747"/>
                  <a:pt x="1641859" y="5001272"/>
                </a:cubicBezTo>
                <a:cubicBezTo>
                  <a:pt x="1643386" y="5002797"/>
                  <a:pt x="1641859" y="5002797"/>
                  <a:pt x="1643386" y="5004322"/>
                </a:cubicBezTo>
                <a:cubicBezTo>
                  <a:pt x="1646440" y="5007373"/>
                  <a:pt x="1646440" y="5011948"/>
                  <a:pt x="1643386" y="5016524"/>
                </a:cubicBezTo>
                <a:cubicBezTo>
                  <a:pt x="1637277" y="5016524"/>
                  <a:pt x="1632695" y="5014999"/>
                  <a:pt x="1631168" y="5010423"/>
                </a:cubicBezTo>
                <a:cubicBezTo>
                  <a:pt x="1631168" y="5001272"/>
                  <a:pt x="1628114" y="4992121"/>
                  <a:pt x="1637277" y="4984495"/>
                </a:cubicBezTo>
                <a:cubicBezTo>
                  <a:pt x="1637277" y="4982970"/>
                  <a:pt x="1637277" y="4981444"/>
                  <a:pt x="1637277" y="4979919"/>
                </a:cubicBezTo>
                <a:cubicBezTo>
                  <a:pt x="1638804" y="4966192"/>
                  <a:pt x="1641859" y="4953991"/>
                  <a:pt x="1643386" y="4941789"/>
                </a:cubicBezTo>
                <a:cubicBezTo>
                  <a:pt x="1631168" y="4941789"/>
                  <a:pt x="1620478" y="4946364"/>
                  <a:pt x="1628114" y="4923486"/>
                </a:cubicBezTo>
                <a:cubicBezTo>
                  <a:pt x="1637277" y="4899083"/>
                  <a:pt x="1651021" y="4877730"/>
                  <a:pt x="1661711" y="4854852"/>
                </a:cubicBezTo>
                <a:cubicBezTo>
                  <a:pt x="1661711" y="4845701"/>
                  <a:pt x="1661711" y="4838074"/>
                  <a:pt x="1661711" y="4828923"/>
                </a:cubicBezTo>
                <a:cubicBezTo>
                  <a:pt x="1660184" y="4815196"/>
                  <a:pt x="1667820" y="4802995"/>
                  <a:pt x="1673929" y="4781642"/>
                </a:cubicBezTo>
                <a:cubicBezTo>
                  <a:pt x="1647967" y="4796894"/>
                  <a:pt x="1632695" y="4815196"/>
                  <a:pt x="1611315" y="4822823"/>
                </a:cubicBezTo>
                <a:cubicBezTo>
                  <a:pt x="1606734" y="4825873"/>
                  <a:pt x="1602152" y="4827398"/>
                  <a:pt x="1599098" y="4828923"/>
                </a:cubicBezTo>
                <a:cubicBezTo>
                  <a:pt x="1596044" y="4838074"/>
                  <a:pt x="1589935" y="4841125"/>
                  <a:pt x="1580772" y="4842650"/>
                </a:cubicBezTo>
                <a:cubicBezTo>
                  <a:pt x="1570082" y="4853326"/>
                  <a:pt x="1559392" y="4862478"/>
                  <a:pt x="1548702" y="4873154"/>
                </a:cubicBezTo>
                <a:cubicBezTo>
                  <a:pt x="1547174" y="4877730"/>
                  <a:pt x="1544120" y="4882306"/>
                  <a:pt x="1542593" y="4885356"/>
                </a:cubicBezTo>
                <a:cubicBezTo>
                  <a:pt x="1542593" y="4888406"/>
                  <a:pt x="1542593" y="4889932"/>
                  <a:pt x="1544120" y="4891457"/>
                </a:cubicBezTo>
                <a:cubicBezTo>
                  <a:pt x="1553283" y="4912810"/>
                  <a:pt x="1560919" y="4931112"/>
                  <a:pt x="1533430" y="4946364"/>
                </a:cubicBezTo>
                <a:cubicBezTo>
                  <a:pt x="1528848" y="4947890"/>
                  <a:pt x="1528848" y="4960091"/>
                  <a:pt x="1525793" y="4970768"/>
                </a:cubicBezTo>
                <a:cubicBezTo>
                  <a:pt x="1516630" y="4957041"/>
                  <a:pt x="1489141" y="4969243"/>
                  <a:pt x="1492196" y="4941789"/>
                </a:cubicBezTo>
                <a:cubicBezTo>
                  <a:pt x="1492196" y="4941789"/>
                  <a:pt x="1492196" y="4941789"/>
                  <a:pt x="1492196" y="4938739"/>
                </a:cubicBezTo>
                <a:cubicBezTo>
                  <a:pt x="1492196" y="4938739"/>
                  <a:pt x="1492196" y="4938739"/>
                  <a:pt x="1492196" y="4935688"/>
                </a:cubicBezTo>
                <a:cubicBezTo>
                  <a:pt x="1487614" y="4931112"/>
                  <a:pt x="1484560" y="4926537"/>
                  <a:pt x="1490669" y="4921961"/>
                </a:cubicBezTo>
                <a:cubicBezTo>
                  <a:pt x="1493723" y="4906709"/>
                  <a:pt x="1502887" y="4897558"/>
                  <a:pt x="1516630" y="4891457"/>
                </a:cubicBezTo>
                <a:cubicBezTo>
                  <a:pt x="1522740" y="4883831"/>
                  <a:pt x="1528848" y="4874680"/>
                  <a:pt x="1534956" y="4865529"/>
                </a:cubicBezTo>
                <a:cubicBezTo>
                  <a:pt x="1533430" y="4862478"/>
                  <a:pt x="1531902" y="4857902"/>
                  <a:pt x="1528848" y="4854852"/>
                </a:cubicBezTo>
                <a:cubicBezTo>
                  <a:pt x="1512050" y="4845701"/>
                  <a:pt x="1527320" y="4838074"/>
                  <a:pt x="1528848" y="4828923"/>
                </a:cubicBezTo>
                <a:cubicBezTo>
                  <a:pt x="1533430" y="4835024"/>
                  <a:pt x="1536483" y="4839600"/>
                  <a:pt x="1542593" y="4842650"/>
                </a:cubicBezTo>
                <a:cubicBezTo>
                  <a:pt x="1542593" y="4833499"/>
                  <a:pt x="1538012" y="4830449"/>
                  <a:pt x="1528848" y="4828923"/>
                </a:cubicBezTo>
                <a:cubicBezTo>
                  <a:pt x="1538012" y="4815196"/>
                  <a:pt x="1541066" y="4798419"/>
                  <a:pt x="1554810" y="4786218"/>
                </a:cubicBezTo>
                <a:cubicBezTo>
                  <a:pt x="1560919" y="4772491"/>
                  <a:pt x="1568555" y="4760289"/>
                  <a:pt x="1580772" y="4748088"/>
                </a:cubicBezTo>
                <a:cubicBezTo>
                  <a:pt x="1580772" y="4746562"/>
                  <a:pt x="1580772" y="4745037"/>
                  <a:pt x="1580772" y="4741987"/>
                </a:cubicBezTo>
                <a:cubicBezTo>
                  <a:pt x="1577717" y="4735885"/>
                  <a:pt x="1576190" y="4729785"/>
                  <a:pt x="1573135" y="4723684"/>
                </a:cubicBezTo>
                <a:cubicBezTo>
                  <a:pt x="1573135" y="4719108"/>
                  <a:pt x="1573135" y="4716058"/>
                  <a:pt x="1573135" y="4711482"/>
                </a:cubicBezTo>
                <a:cubicBezTo>
                  <a:pt x="1562446" y="4719108"/>
                  <a:pt x="1545646" y="4713008"/>
                  <a:pt x="1536483" y="4723684"/>
                </a:cubicBezTo>
                <a:cubicBezTo>
                  <a:pt x="1551756" y="4726734"/>
                  <a:pt x="1574663" y="4723684"/>
                  <a:pt x="1565500" y="4751138"/>
                </a:cubicBezTo>
                <a:cubicBezTo>
                  <a:pt x="1562446" y="4760289"/>
                  <a:pt x="1556337" y="4769440"/>
                  <a:pt x="1544120" y="4760289"/>
                </a:cubicBezTo>
                <a:cubicBezTo>
                  <a:pt x="1539539" y="4757239"/>
                  <a:pt x="1536483" y="4748088"/>
                  <a:pt x="1530375" y="4757239"/>
                </a:cubicBezTo>
                <a:cubicBezTo>
                  <a:pt x="1527320" y="4761815"/>
                  <a:pt x="1522740" y="4770965"/>
                  <a:pt x="1528848" y="4774016"/>
                </a:cubicBezTo>
                <a:cubicBezTo>
                  <a:pt x="1550229" y="4789268"/>
                  <a:pt x="1534956" y="4801470"/>
                  <a:pt x="1525793" y="4812146"/>
                </a:cubicBezTo>
                <a:cubicBezTo>
                  <a:pt x="1513577" y="4822823"/>
                  <a:pt x="1516630" y="4844175"/>
                  <a:pt x="1496778" y="4850277"/>
                </a:cubicBezTo>
                <a:cubicBezTo>
                  <a:pt x="1492196" y="4851802"/>
                  <a:pt x="1493723" y="4859427"/>
                  <a:pt x="1496778" y="4860953"/>
                </a:cubicBezTo>
                <a:cubicBezTo>
                  <a:pt x="1519685" y="4873154"/>
                  <a:pt x="1498305" y="4886881"/>
                  <a:pt x="1493723" y="4889932"/>
                </a:cubicBezTo>
                <a:cubicBezTo>
                  <a:pt x="1481506" y="4900608"/>
                  <a:pt x="1464707" y="4903658"/>
                  <a:pt x="1452490" y="4917385"/>
                </a:cubicBezTo>
                <a:cubicBezTo>
                  <a:pt x="1446381" y="4923486"/>
                  <a:pt x="1440273" y="4912810"/>
                  <a:pt x="1444854" y="4905184"/>
                </a:cubicBezTo>
                <a:cubicBezTo>
                  <a:pt x="1450963" y="4892982"/>
                  <a:pt x="1454017" y="4882306"/>
                  <a:pt x="1443326" y="4868578"/>
                </a:cubicBezTo>
                <a:cubicBezTo>
                  <a:pt x="1437218" y="4860953"/>
                  <a:pt x="1446381" y="4857902"/>
                  <a:pt x="1454017" y="4853326"/>
                </a:cubicBezTo>
                <a:cubicBezTo>
                  <a:pt x="1476925" y="4842650"/>
                  <a:pt x="1476925" y="4842650"/>
                  <a:pt x="1461653" y="4824347"/>
                </a:cubicBezTo>
                <a:cubicBezTo>
                  <a:pt x="1457072" y="4818247"/>
                  <a:pt x="1452490" y="4812146"/>
                  <a:pt x="1460125" y="4804520"/>
                </a:cubicBezTo>
                <a:cubicBezTo>
                  <a:pt x="1470816" y="4793843"/>
                  <a:pt x="1476925" y="4775541"/>
                  <a:pt x="1492196" y="4767915"/>
                </a:cubicBezTo>
                <a:cubicBezTo>
                  <a:pt x="1487614" y="4767915"/>
                  <a:pt x="1483033" y="4766390"/>
                  <a:pt x="1478451" y="4766390"/>
                </a:cubicBezTo>
                <a:cubicBezTo>
                  <a:pt x="1469288" y="4775541"/>
                  <a:pt x="1458599" y="4784692"/>
                  <a:pt x="1449436" y="4793843"/>
                </a:cubicBezTo>
                <a:cubicBezTo>
                  <a:pt x="1447908" y="4809095"/>
                  <a:pt x="1437218" y="4818247"/>
                  <a:pt x="1428055" y="4830449"/>
                </a:cubicBezTo>
                <a:cubicBezTo>
                  <a:pt x="1431109" y="4845701"/>
                  <a:pt x="1418892" y="4851802"/>
                  <a:pt x="1409730" y="4860953"/>
                </a:cubicBezTo>
                <a:lnTo>
                  <a:pt x="1372198" y="4860953"/>
                </a:lnTo>
                <a:lnTo>
                  <a:pt x="1378090" y="4879203"/>
                </a:lnTo>
                <a:cubicBezTo>
                  <a:pt x="1388595" y="4890051"/>
                  <a:pt x="1387094" y="4902448"/>
                  <a:pt x="1376589" y="4907097"/>
                </a:cubicBezTo>
                <a:cubicBezTo>
                  <a:pt x="1364581" y="4911746"/>
                  <a:pt x="1367584" y="4899348"/>
                  <a:pt x="1366083" y="4891600"/>
                </a:cubicBezTo>
                <a:cubicBezTo>
                  <a:pt x="1363081" y="4886951"/>
                  <a:pt x="1358578" y="4885402"/>
                  <a:pt x="1354076" y="4885402"/>
                </a:cubicBezTo>
                <a:lnTo>
                  <a:pt x="1371836" y="4860953"/>
                </a:lnTo>
                <a:lnTo>
                  <a:pt x="1371550" y="4860953"/>
                </a:lnTo>
                <a:cubicBezTo>
                  <a:pt x="1373078" y="4857902"/>
                  <a:pt x="1374604" y="4856377"/>
                  <a:pt x="1377658" y="4853326"/>
                </a:cubicBezTo>
                <a:cubicBezTo>
                  <a:pt x="1374604" y="4851802"/>
                  <a:pt x="1383767" y="4836550"/>
                  <a:pt x="1370023" y="4845701"/>
                </a:cubicBezTo>
                <a:cubicBezTo>
                  <a:pt x="1362387" y="4851802"/>
                  <a:pt x="1356278" y="4854852"/>
                  <a:pt x="1347115" y="4854852"/>
                </a:cubicBezTo>
                <a:cubicBezTo>
                  <a:pt x="1347115" y="4854852"/>
                  <a:pt x="1347115" y="4854852"/>
                  <a:pt x="1347115" y="4851802"/>
                </a:cubicBezTo>
                <a:cubicBezTo>
                  <a:pt x="1347115" y="4851802"/>
                  <a:pt x="1347115" y="4851802"/>
                  <a:pt x="1347115" y="4848751"/>
                </a:cubicBezTo>
                <a:cubicBezTo>
                  <a:pt x="1362387" y="4842650"/>
                  <a:pt x="1368496" y="4828923"/>
                  <a:pt x="1377658" y="4816722"/>
                </a:cubicBezTo>
                <a:cubicBezTo>
                  <a:pt x="1377658" y="4812146"/>
                  <a:pt x="1377658" y="4809095"/>
                  <a:pt x="1377658" y="4804520"/>
                </a:cubicBezTo>
                <a:cubicBezTo>
                  <a:pt x="1370023" y="4806046"/>
                  <a:pt x="1365441" y="4798419"/>
                  <a:pt x="1359333" y="4793843"/>
                </a:cubicBezTo>
                <a:cubicBezTo>
                  <a:pt x="1357805" y="4792319"/>
                  <a:pt x="1350170" y="4793843"/>
                  <a:pt x="1353225" y="4787743"/>
                </a:cubicBezTo>
                <a:cubicBezTo>
                  <a:pt x="1354752" y="4786218"/>
                  <a:pt x="1360860" y="4786218"/>
                  <a:pt x="1365441" y="4786218"/>
                </a:cubicBezTo>
                <a:cubicBezTo>
                  <a:pt x="1363915" y="4781642"/>
                  <a:pt x="1360860" y="4778591"/>
                  <a:pt x="1359333" y="4774016"/>
                </a:cubicBezTo>
                <a:cubicBezTo>
                  <a:pt x="1365441" y="4766390"/>
                  <a:pt x="1362387" y="4749612"/>
                  <a:pt x="1377658" y="4748088"/>
                </a:cubicBezTo>
                <a:cubicBezTo>
                  <a:pt x="1392931" y="4732836"/>
                  <a:pt x="1408202" y="4716058"/>
                  <a:pt x="1428055" y="4705381"/>
                </a:cubicBezTo>
                <a:cubicBezTo>
                  <a:pt x="1428055" y="4700806"/>
                  <a:pt x="1429582" y="4696230"/>
                  <a:pt x="1434163" y="4693180"/>
                </a:cubicBezTo>
                <a:cubicBezTo>
                  <a:pt x="1454017" y="4674877"/>
                  <a:pt x="1464707" y="4644373"/>
                  <a:pt x="1496778" y="4642848"/>
                </a:cubicBezTo>
                <a:cubicBezTo>
                  <a:pt x="1498305" y="4627596"/>
                  <a:pt x="1518157" y="4621495"/>
                  <a:pt x="1516630" y="4604718"/>
                </a:cubicBezTo>
                <a:cubicBezTo>
                  <a:pt x="1516630" y="4594041"/>
                  <a:pt x="1518157" y="4584890"/>
                  <a:pt x="1505941" y="4578789"/>
                </a:cubicBezTo>
                <a:cubicBezTo>
                  <a:pt x="1492196" y="4572688"/>
                  <a:pt x="1495250" y="4586415"/>
                  <a:pt x="1490669" y="4590991"/>
                </a:cubicBezTo>
                <a:cubicBezTo>
                  <a:pt x="1478451" y="4601667"/>
                  <a:pt x="1458599" y="4589466"/>
                  <a:pt x="1447908" y="4606243"/>
                </a:cubicBezTo>
                <a:cubicBezTo>
                  <a:pt x="1446381" y="4607768"/>
                  <a:pt x="1444854" y="4607768"/>
                  <a:pt x="1443326" y="4607768"/>
                </a:cubicBezTo>
                <a:cubicBezTo>
                  <a:pt x="1440273" y="4607768"/>
                  <a:pt x="1440273" y="4607768"/>
                  <a:pt x="1440273" y="4606243"/>
                </a:cubicBezTo>
                <a:cubicBezTo>
                  <a:pt x="1431109" y="4606243"/>
                  <a:pt x="1425001" y="4601667"/>
                  <a:pt x="1423473" y="4594041"/>
                </a:cubicBezTo>
                <a:cubicBezTo>
                  <a:pt x="1420420" y="4594041"/>
                  <a:pt x="1418892" y="4592516"/>
                  <a:pt x="1415838" y="4592516"/>
                </a:cubicBezTo>
                <a:cubicBezTo>
                  <a:pt x="1420420" y="4581840"/>
                  <a:pt x="1428055" y="4572688"/>
                  <a:pt x="1441799" y="4568113"/>
                </a:cubicBezTo>
                <a:cubicBezTo>
                  <a:pt x="1464707" y="4565063"/>
                  <a:pt x="1478451" y="4549810"/>
                  <a:pt x="1492196" y="4531508"/>
                </a:cubicBezTo>
                <a:cubicBezTo>
                  <a:pt x="1501359" y="4513205"/>
                  <a:pt x="1479978" y="4504054"/>
                  <a:pt x="1478451" y="4488802"/>
                </a:cubicBezTo>
                <a:cubicBezTo>
                  <a:pt x="1460125" y="4488802"/>
                  <a:pt x="1441799" y="4482701"/>
                  <a:pt x="1423473" y="4490327"/>
                </a:cubicBezTo>
                <a:cubicBezTo>
                  <a:pt x="1415838" y="4488802"/>
                  <a:pt x="1411257" y="4484226"/>
                  <a:pt x="1408202" y="4476601"/>
                </a:cubicBezTo>
                <a:cubicBezTo>
                  <a:pt x="1406675" y="4473550"/>
                  <a:pt x="1408202" y="4472025"/>
                  <a:pt x="1409730" y="4468974"/>
                </a:cubicBezTo>
                <a:cubicBezTo>
                  <a:pt x="1411257" y="4453722"/>
                  <a:pt x="1420420" y="4459823"/>
                  <a:pt x="1428055" y="4462874"/>
                </a:cubicBezTo>
                <a:cubicBezTo>
                  <a:pt x="1464707" y="4438470"/>
                  <a:pt x="1461653" y="4409491"/>
                  <a:pt x="1420420" y="4386613"/>
                </a:cubicBezTo>
                <a:cubicBezTo>
                  <a:pt x="1383767" y="4366785"/>
                  <a:pt x="1354752" y="4337806"/>
                  <a:pt x="1310463" y="4330180"/>
                </a:cubicBezTo>
                <a:cubicBezTo>
                  <a:pt x="1296719" y="4328655"/>
                  <a:pt x="1289083" y="4311878"/>
                  <a:pt x="1308936" y="4301201"/>
                </a:cubicBezTo>
                <a:cubicBezTo>
                  <a:pt x="1337952" y="4279849"/>
                  <a:pt x="1301301" y="4266122"/>
                  <a:pt x="1301301" y="4247819"/>
                </a:cubicBezTo>
                <a:cubicBezTo>
                  <a:pt x="1301301" y="4247819"/>
                  <a:pt x="1301301" y="4247819"/>
                  <a:pt x="1302828" y="4244768"/>
                </a:cubicBezTo>
                <a:cubicBezTo>
                  <a:pt x="1302828" y="4244768"/>
                  <a:pt x="1301301" y="4244768"/>
                  <a:pt x="1301301" y="4244768"/>
                </a:cubicBezTo>
                <a:cubicBezTo>
                  <a:pt x="1301301" y="4244768"/>
                  <a:pt x="1301301" y="4246294"/>
                  <a:pt x="1301301" y="4247819"/>
                </a:cubicBezTo>
                <a:cubicBezTo>
                  <a:pt x="1263121" y="4243243"/>
                  <a:pt x="1237159" y="4266122"/>
                  <a:pt x="1211197" y="4285949"/>
                </a:cubicBezTo>
                <a:cubicBezTo>
                  <a:pt x="1192871" y="4298151"/>
                  <a:pt x="1176073" y="4308827"/>
                  <a:pt x="1156219" y="4313403"/>
                </a:cubicBezTo>
                <a:cubicBezTo>
                  <a:pt x="1162327" y="4322554"/>
                  <a:pt x="1171491" y="4330180"/>
                  <a:pt x="1150111" y="4334756"/>
                </a:cubicBezTo>
                <a:cubicBezTo>
                  <a:pt x="1144002" y="4336281"/>
                  <a:pt x="1137894" y="4336281"/>
                  <a:pt x="1130258" y="4334756"/>
                </a:cubicBezTo>
                <a:cubicBezTo>
                  <a:pt x="1130258" y="4337806"/>
                  <a:pt x="1130258" y="4339332"/>
                  <a:pt x="1127204" y="4339332"/>
                </a:cubicBezTo>
                <a:cubicBezTo>
                  <a:pt x="1124149" y="4339332"/>
                  <a:pt x="1124149" y="4336281"/>
                  <a:pt x="1122622" y="4334756"/>
                </a:cubicBezTo>
                <a:cubicBezTo>
                  <a:pt x="1116514" y="4333230"/>
                  <a:pt x="1111932" y="4331705"/>
                  <a:pt x="1105823" y="4333230"/>
                </a:cubicBezTo>
                <a:cubicBezTo>
                  <a:pt x="1110404" y="4345432"/>
                  <a:pt x="1098187" y="4354584"/>
                  <a:pt x="1096660" y="4366785"/>
                </a:cubicBezTo>
                <a:cubicBezTo>
                  <a:pt x="1096660" y="4383563"/>
                  <a:pt x="1085969" y="4391188"/>
                  <a:pt x="1075280" y="4372886"/>
                </a:cubicBezTo>
                <a:cubicBezTo>
                  <a:pt x="1069171" y="4360684"/>
                  <a:pt x="1055427" y="4366785"/>
                  <a:pt x="1049317" y="4359159"/>
                </a:cubicBezTo>
                <a:cubicBezTo>
                  <a:pt x="1046264" y="4356109"/>
                  <a:pt x="1044736" y="4354584"/>
                  <a:pt x="1041682" y="4353058"/>
                </a:cubicBezTo>
                <a:cubicBezTo>
                  <a:pt x="1030992" y="4333230"/>
                  <a:pt x="1041682" y="4322554"/>
                  <a:pt x="1060008" y="4322554"/>
                </a:cubicBezTo>
                <a:cubicBezTo>
                  <a:pt x="1070699" y="4322554"/>
                  <a:pt x="1079861" y="4322554"/>
                  <a:pt x="1087497" y="4313403"/>
                </a:cubicBezTo>
                <a:cubicBezTo>
                  <a:pt x="1089024" y="4311878"/>
                  <a:pt x="1087497" y="4311878"/>
                  <a:pt x="1087497" y="4310353"/>
                </a:cubicBezTo>
                <a:cubicBezTo>
                  <a:pt x="1069171" y="4319504"/>
                  <a:pt x="1038627" y="4310353"/>
                  <a:pt x="1032519" y="4336281"/>
                </a:cubicBezTo>
                <a:cubicBezTo>
                  <a:pt x="1021829" y="4371361"/>
                  <a:pt x="1001975" y="4366785"/>
                  <a:pt x="972960" y="4366785"/>
                </a:cubicBezTo>
                <a:cubicBezTo>
                  <a:pt x="968379" y="4366785"/>
                  <a:pt x="962269" y="4366785"/>
                  <a:pt x="956160" y="4365260"/>
                </a:cubicBezTo>
                <a:cubicBezTo>
                  <a:pt x="954633" y="4366785"/>
                  <a:pt x="953106" y="4366785"/>
                  <a:pt x="951579" y="4366785"/>
                </a:cubicBezTo>
                <a:cubicBezTo>
                  <a:pt x="951579" y="4365260"/>
                  <a:pt x="950052" y="4365260"/>
                  <a:pt x="950052" y="4365260"/>
                </a:cubicBezTo>
                <a:cubicBezTo>
                  <a:pt x="936307" y="4363735"/>
                  <a:pt x="921037" y="4365260"/>
                  <a:pt x="913400" y="4383563"/>
                </a:cubicBezTo>
                <a:cubicBezTo>
                  <a:pt x="917981" y="4388139"/>
                  <a:pt x="922564" y="4394239"/>
                  <a:pt x="914927" y="4397289"/>
                </a:cubicBezTo>
                <a:cubicBezTo>
                  <a:pt x="908818" y="4398815"/>
                  <a:pt x="905764" y="4391188"/>
                  <a:pt x="905764" y="4385088"/>
                </a:cubicBezTo>
                <a:cubicBezTo>
                  <a:pt x="898128" y="4377461"/>
                  <a:pt x="892020" y="4371361"/>
                  <a:pt x="885912" y="4365260"/>
                </a:cubicBezTo>
                <a:cubicBezTo>
                  <a:pt x="882857" y="4365260"/>
                  <a:pt x="878275" y="4363735"/>
                  <a:pt x="875222" y="4363735"/>
                </a:cubicBezTo>
                <a:cubicBezTo>
                  <a:pt x="873695" y="4362209"/>
                  <a:pt x="872167" y="4362209"/>
                  <a:pt x="869112" y="4360684"/>
                </a:cubicBezTo>
                <a:cubicBezTo>
                  <a:pt x="866058" y="4368311"/>
                  <a:pt x="861476" y="4375936"/>
                  <a:pt x="852313" y="4369836"/>
                </a:cubicBezTo>
                <a:cubicBezTo>
                  <a:pt x="844678" y="4365260"/>
                  <a:pt x="840096" y="4368311"/>
                  <a:pt x="837042" y="4372886"/>
                </a:cubicBezTo>
                <a:cubicBezTo>
                  <a:pt x="833988" y="4372886"/>
                  <a:pt x="832460" y="4374411"/>
                  <a:pt x="830933" y="4375936"/>
                </a:cubicBezTo>
                <a:cubicBezTo>
                  <a:pt x="830933" y="4375936"/>
                  <a:pt x="829406" y="4375936"/>
                  <a:pt x="829406" y="4375936"/>
                </a:cubicBezTo>
                <a:cubicBezTo>
                  <a:pt x="826351" y="4378987"/>
                  <a:pt x="824825" y="4382037"/>
                  <a:pt x="821771" y="4382037"/>
                </a:cubicBezTo>
                <a:cubicBezTo>
                  <a:pt x="809553" y="4386613"/>
                  <a:pt x="809553" y="4404915"/>
                  <a:pt x="795808" y="4406440"/>
                </a:cubicBezTo>
                <a:cubicBezTo>
                  <a:pt x="794281" y="4406440"/>
                  <a:pt x="792754" y="4407966"/>
                  <a:pt x="789700" y="4407966"/>
                </a:cubicBezTo>
                <a:cubicBezTo>
                  <a:pt x="763738" y="4415592"/>
                  <a:pt x="736249" y="4424743"/>
                  <a:pt x="708760" y="4432370"/>
                </a:cubicBezTo>
                <a:cubicBezTo>
                  <a:pt x="705706" y="4435419"/>
                  <a:pt x="704178" y="4436945"/>
                  <a:pt x="702651" y="4438470"/>
                </a:cubicBezTo>
                <a:cubicBezTo>
                  <a:pt x="691961" y="4436945"/>
                  <a:pt x="684326" y="4433894"/>
                  <a:pt x="693488" y="4423218"/>
                </a:cubicBezTo>
                <a:cubicBezTo>
                  <a:pt x="691961" y="4423218"/>
                  <a:pt x="688907" y="4421692"/>
                  <a:pt x="687380" y="4418643"/>
                </a:cubicBezTo>
                <a:cubicBezTo>
                  <a:pt x="698070" y="4409491"/>
                  <a:pt x="713341" y="4409491"/>
                  <a:pt x="725559" y="4404915"/>
                </a:cubicBezTo>
                <a:cubicBezTo>
                  <a:pt x="725559" y="4403391"/>
                  <a:pt x="727086" y="4401865"/>
                  <a:pt x="727086" y="4400340"/>
                </a:cubicBezTo>
                <a:cubicBezTo>
                  <a:pt x="725559" y="4394239"/>
                  <a:pt x="734723" y="4388139"/>
                  <a:pt x="727086" y="4382037"/>
                </a:cubicBezTo>
                <a:cubicBezTo>
                  <a:pt x="725559" y="4382037"/>
                  <a:pt x="722504" y="4382037"/>
                  <a:pt x="720977" y="4382037"/>
                </a:cubicBezTo>
                <a:cubicBezTo>
                  <a:pt x="710287" y="4392714"/>
                  <a:pt x="701124" y="4388139"/>
                  <a:pt x="698070" y="4377461"/>
                </a:cubicBezTo>
                <a:cubicBezTo>
                  <a:pt x="693488" y="4363735"/>
                  <a:pt x="704178" y="4356109"/>
                  <a:pt x="714869" y="4351533"/>
                </a:cubicBezTo>
                <a:cubicBezTo>
                  <a:pt x="724031" y="4348483"/>
                  <a:pt x="737776" y="4356109"/>
                  <a:pt x="746939" y="4345432"/>
                </a:cubicBezTo>
                <a:cubicBezTo>
                  <a:pt x="746939" y="4343907"/>
                  <a:pt x="746939" y="4343907"/>
                  <a:pt x="746939" y="4343907"/>
                </a:cubicBezTo>
                <a:cubicBezTo>
                  <a:pt x="725559" y="4330180"/>
                  <a:pt x="705706" y="4311878"/>
                  <a:pt x="678216" y="4307302"/>
                </a:cubicBezTo>
                <a:cubicBezTo>
                  <a:pt x="658363" y="4304252"/>
                  <a:pt x="669054" y="4288999"/>
                  <a:pt x="665999" y="4278323"/>
                </a:cubicBezTo>
                <a:cubicBezTo>
                  <a:pt x="664472" y="4276798"/>
                  <a:pt x="664472" y="4275273"/>
                  <a:pt x="665999" y="4273747"/>
                </a:cubicBezTo>
                <a:cubicBezTo>
                  <a:pt x="655309" y="4256970"/>
                  <a:pt x="640038" y="4241718"/>
                  <a:pt x="633929" y="4221891"/>
                </a:cubicBezTo>
                <a:cubicBezTo>
                  <a:pt x="627820" y="4217315"/>
                  <a:pt x="623239" y="4209688"/>
                  <a:pt x="614076" y="4209688"/>
                </a:cubicBezTo>
                <a:cubicBezTo>
                  <a:pt x="607967" y="4209688"/>
                  <a:pt x="595750" y="4206639"/>
                  <a:pt x="598804" y="4202063"/>
                </a:cubicBezTo>
                <a:cubicBezTo>
                  <a:pt x="615603" y="4173084"/>
                  <a:pt x="572842" y="4162407"/>
                  <a:pt x="580478" y="4139529"/>
                </a:cubicBezTo>
                <a:cubicBezTo>
                  <a:pt x="585060" y="4128853"/>
                  <a:pt x="580478" y="4124277"/>
                  <a:pt x="575897" y="4116651"/>
                </a:cubicBezTo>
                <a:cubicBezTo>
                  <a:pt x="566734" y="4110550"/>
                  <a:pt x="557570" y="4104450"/>
                  <a:pt x="559097" y="4092247"/>
                </a:cubicBezTo>
                <a:cubicBezTo>
                  <a:pt x="560624" y="4063268"/>
                  <a:pt x="575897" y="4032764"/>
                  <a:pt x="549935" y="4006836"/>
                </a:cubicBezTo>
                <a:cubicBezTo>
                  <a:pt x="546881" y="4005311"/>
                  <a:pt x="546881" y="3994634"/>
                  <a:pt x="549935" y="3993109"/>
                </a:cubicBezTo>
                <a:cubicBezTo>
                  <a:pt x="580478" y="3971756"/>
                  <a:pt x="559097" y="3933626"/>
                  <a:pt x="580478" y="3910747"/>
                </a:cubicBezTo>
                <a:cubicBezTo>
                  <a:pt x="580478" y="3910747"/>
                  <a:pt x="582005" y="3910747"/>
                  <a:pt x="583532" y="3910747"/>
                </a:cubicBezTo>
                <a:cubicBezTo>
                  <a:pt x="597277" y="3892446"/>
                  <a:pt x="630874" y="3883294"/>
                  <a:pt x="609494" y="3849740"/>
                </a:cubicBezTo>
                <a:cubicBezTo>
                  <a:pt x="609494" y="3849740"/>
                  <a:pt x="611021" y="3849740"/>
                  <a:pt x="611021" y="3848215"/>
                </a:cubicBezTo>
                <a:cubicBezTo>
                  <a:pt x="592696" y="3848215"/>
                  <a:pt x="574369" y="3851264"/>
                  <a:pt x="556044" y="3854315"/>
                </a:cubicBezTo>
                <a:cubicBezTo>
                  <a:pt x="510229" y="3860416"/>
                  <a:pt x="468995" y="3886344"/>
                  <a:pt x="424707" y="3897021"/>
                </a:cubicBezTo>
                <a:cubicBezTo>
                  <a:pt x="415544" y="3913798"/>
                  <a:pt x="398745" y="3915323"/>
                  <a:pt x="383473" y="3915323"/>
                </a:cubicBezTo>
                <a:cubicBezTo>
                  <a:pt x="333077" y="3915323"/>
                  <a:pt x="285735" y="3919899"/>
                  <a:pt x="238393" y="3933626"/>
                </a:cubicBezTo>
                <a:cubicBezTo>
                  <a:pt x="226176" y="3936677"/>
                  <a:pt x="209377" y="3939727"/>
                  <a:pt x="197159" y="3927525"/>
                </a:cubicBezTo>
                <a:cubicBezTo>
                  <a:pt x="218540" y="3924475"/>
                  <a:pt x="241447" y="3930575"/>
                  <a:pt x="259773" y="3916849"/>
                </a:cubicBezTo>
                <a:cubicBezTo>
                  <a:pt x="258246" y="3915323"/>
                  <a:pt x="255193" y="3915323"/>
                  <a:pt x="252137" y="3915323"/>
                </a:cubicBezTo>
                <a:cubicBezTo>
                  <a:pt x="236866" y="3915323"/>
                  <a:pt x="220067" y="3915323"/>
                  <a:pt x="203267" y="3915323"/>
                </a:cubicBezTo>
                <a:cubicBezTo>
                  <a:pt x="203267" y="3909223"/>
                  <a:pt x="203267" y="3903122"/>
                  <a:pt x="206323" y="3898546"/>
                </a:cubicBezTo>
                <a:cubicBezTo>
                  <a:pt x="204796" y="3904647"/>
                  <a:pt x="198686" y="3909223"/>
                  <a:pt x="203267" y="3915323"/>
                </a:cubicBezTo>
                <a:cubicBezTo>
                  <a:pt x="174252" y="3918374"/>
                  <a:pt x="146762" y="3909223"/>
                  <a:pt x="120801" y="3903122"/>
                </a:cubicBezTo>
                <a:cubicBezTo>
                  <a:pt x="96366" y="3897021"/>
                  <a:pt x="100947" y="3869567"/>
                  <a:pt x="94839" y="3851264"/>
                </a:cubicBezTo>
                <a:cubicBezTo>
                  <a:pt x="88731" y="3836012"/>
                  <a:pt x="108583" y="3832962"/>
                  <a:pt x="120801" y="3828387"/>
                </a:cubicBezTo>
                <a:cubicBezTo>
                  <a:pt x="120801" y="3826861"/>
                  <a:pt x="120801" y="3825336"/>
                  <a:pt x="120801" y="3823811"/>
                </a:cubicBezTo>
                <a:cubicBezTo>
                  <a:pt x="117747" y="3823811"/>
                  <a:pt x="116220" y="3822285"/>
                  <a:pt x="113166" y="3822285"/>
                </a:cubicBezTo>
                <a:cubicBezTo>
                  <a:pt x="97894" y="3826861"/>
                  <a:pt x="85676" y="3834488"/>
                  <a:pt x="76514" y="3846689"/>
                </a:cubicBezTo>
                <a:cubicBezTo>
                  <a:pt x="71932" y="3846689"/>
                  <a:pt x="68878" y="3848215"/>
                  <a:pt x="64296" y="3848215"/>
                </a:cubicBezTo>
                <a:cubicBezTo>
                  <a:pt x="90257" y="3811609"/>
                  <a:pt x="131491" y="3805508"/>
                  <a:pt x="171198" y="3797882"/>
                </a:cubicBezTo>
                <a:cubicBezTo>
                  <a:pt x="221594" y="3767378"/>
                  <a:pt x="281153" y="3765853"/>
                  <a:pt x="336131" y="3749075"/>
                </a:cubicBezTo>
                <a:cubicBezTo>
                  <a:pt x="342240" y="3744500"/>
                  <a:pt x="346821" y="3739925"/>
                  <a:pt x="352930" y="3735349"/>
                </a:cubicBezTo>
                <a:cubicBezTo>
                  <a:pt x="365148" y="3721622"/>
                  <a:pt x="377365" y="3709420"/>
                  <a:pt x="351403" y="3697219"/>
                </a:cubicBezTo>
                <a:cubicBezTo>
                  <a:pt x="334604" y="3688067"/>
                  <a:pt x="346821" y="3677391"/>
                  <a:pt x="355985" y="3671290"/>
                </a:cubicBezTo>
                <a:cubicBezTo>
                  <a:pt x="388055" y="3648412"/>
                  <a:pt x="424707" y="3648412"/>
                  <a:pt x="461359" y="3648412"/>
                </a:cubicBezTo>
                <a:cubicBezTo>
                  <a:pt x="519391" y="3648412"/>
                  <a:pt x="577424" y="3646887"/>
                  <a:pt x="635456" y="3649937"/>
                </a:cubicBezTo>
                <a:cubicBezTo>
                  <a:pt x="681271" y="3652988"/>
                  <a:pt x="719450" y="3628584"/>
                  <a:pt x="762211" y="3620958"/>
                </a:cubicBezTo>
                <a:cubicBezTo>
                  <a:pt x="772901" y="3619433"/>
                  <a:pt x="768319" y="3610282"/>
                  <a:pt x="763738" y="3604181"/>
                </a:cubicBezTo>
                <a:cubicBezTo>
                  <a:pt x="757629" y="3593505"/>
                  <a:pt x="751520" y="3584353"/>
                  <a:pt x="745412" y="3575202"/>
                </a:cubicBezTo>
                <a:cubicBezTo>
                  <a:pt x="731668" y="3566050"/>
                  <a:pt x="724031" y="3552323"/>
                  <a:pt x="720977" y="3537071"/>
                </a:cubicBezTo>
                <a:cubicBezTo>
                  <a:pt x="669054" y="3530971"/>
                  <a:pt x="617129" y="3523345"/>
                  <a:pt x="566734" y="3530971"/>
                </a:cubicBezTo>
                <a:cubicBezTo>
                  <a:pt x="568260" y="3532496"/>
                  <a:pt x="568260" y="3532496"/>
                  <a:pt x="568260" y="3532496"/>
                </a:cubicBezTo>
                <a:cubicBezTo>
                  <a:pt x="566734" y="3532496"/>
                  <a:pt x="566734" y="3532496"/>
                  <a:pt x="566734" y="3532496"/>
                </a:cubicBezTo>
                <a:cubicBezTo>
                  <a:pt x="548408" y="3535546"/>
                  <a:pt x="530082" y="3540122"/>
                  <a:pt x="511756" y="3549274"/>
                </a:cubicBezTo>
                <a:cubicBezTo>
                  <a:pt x="508701" y="3553849"/>
                  <a:pt x="504120" y="3559950"/>
                  <a:pt x="499539" y="3559950"/>
                </a:cubicBezTo>
                <a:cubicBezTo>
                  <a:pt x="485793" y="3561475"/>
                  <a:pt x="468995" y="3576727"/>
                  <a:pt x="458305" y="3563001"/>
                </a:cubicBezTo>
                <a:cubicBezTo>
                  <a:pt x="447615" y="3549274"/>
                  <a:pt x="475103" y="3552323"/>
                  <a:pt x="475103" y="3538597"/>
                </a:cubicBezTo>
                <a:cubicBezTo>
                  <a:pt x="475103" y="3537071"/>
                  <a:pt x="475103" y="3532496"/>
                  <a:pt x="475103" y="3530971"/>
                </a:cubicBezTo>
                <a:cubicBezTo>
                  <a:pt x="475103" y="3527920"/>
                  <a:pt x="473577" y="3527920"/>
                  <a:pt x="473577" y="3524870"/>
                </a:cubicBezTo>
                <a:cubicBezTo>
                  <a:pt x="439978" y="3521819"/>
                  <a:pt x="406382" y="3517244"/>
                  <a:pt x="371256" y="3512668"/>
                </a:cubicBezTo>
                <a:cubicBezTo>
                  <a:pt x="365148" y="3511143"/>
                  <a:pt x="357512" y="3509618"/>
                  <a:pt x="357512" y="3501992"/>
                </a:cubicBezTo>
                <a:cubicBezTo>
                  <a:pt x="359039" y="3495891"/>
                  <a:pt x="366675" y="3492840"/>
                  <a:pt x="372783" y="3492840"/>
                </a:cubicBezTo>
                <a:cubicBezTo>
                  <a:pt x="403327" y="3489791"/>
                  <a:pt x="435397" y="3488265"/>
                  <a:pt x="467467" y="3486740"/>
                </a:cubicBezTo>
                <a:cubicBezTo>
                  <a:pt x="462886" y="3489791"/>
                  <a:pt x="465940" y="3492840"/>
                  <a:pt x="464413" y="3497416"/>
                </a:cubicBezTo>
                <a:cubicBezTo>
                  <a:pt x="465940" y="3492840"/>
                  <a:pt x="467467" y="3489791"/>
                  <a:pt x="467467" y="3486740"/>
                </a:cubicBezTo>
                <a:cubicBezTo>
                  <a:pt x="514809" y="3463861"/>
                  <a:pt x="565206" y="3468437"/>
                  <a:pt x="614076" y="3462336"/>
                </a:cubicBezTo>
                <a:cubicBezTo>
                  <a:pt x="615603" y="3462336"/>
                  <a:pt x="617129" y="3460811"/>
                  <a:pt x="618657" y="3460811"/>
                </a:cubicBezTo>
                <a:cubicBezTo>
                  <a:pt x="629347" y="3453185"/>
                  <a:pt x="638511" y="3447084"/>
                  <a:pt x="624765" y="3433357"/>
                </a:cubicBezTo>
                <a:cubicBezTo>
                  <a:pt x="614076" y="3424206"/>
                  <a:pt x="607967" y="3412005"/>
                  <a:pt x="600331" y="3401328"/>
                </a:cubicBezTo>
                <a:cubicBezTo>
                  <a:pt x="592696" y="3399803"/>
                  <a:pt x="588113" y="3395227"/>
                  <a:pt x="588113" y="3387601"/>
                </a:cubicBezTo>
                <a:cubicBezTo>
                  <a:pt x="582005" y="3358622"/>
                  <a:pt x="575897" y="3329643"/>
                  <a:pt x="549935" y="3308291"/>
                </a:cubicBezTo>
                <a:cubicBezTo>
                  <a:pt x="536190" y="3297614"/>
                  <a:pt x="545354" y="3288463"/>
                  <a:pt x="560624" y="3286937"/>
                </a:cubicBezTo>
                <a:cubicBezTo>
                  <a:pt x="583532" y="3285412"/>
                  <a:pt x="601859" y="3276261"/>
                  <a:pt x="607967" y="3251857"/>
                </a:cubicBezTo>
                <a:cubicBezTo>
                  <a:pt x="617129" y="3221353"/>
                  <a:pt x="650728" y="3218303"/>
                  <a:pt x="672107" y="3201526"/>
                </a:cubicBezTo>
                <a:cubicBezTo>
                  <a:pt x="691961" y="3183223"/>
                  <a:pt x="698070" y="3161870"/>
                  <a:pt x="704178" y="3134416"/>
                </a:cubicBezTo>
                <a:cubicBezTo>
                  <a:pt x="713341" y="3093236"/>
                  <a:pt x="745412" y="3061207"/>
                  <a:pt x="769846" y="3026126"/>
                </a:cubicBezTo>
                <a:cubicBezTo>
                  <a:pt x="771374" y="3026126"/>
                  <a:pt x="771374" y="3027652"/>
                  <a:pt x="772901" y="3029177"/>
                </a:cubicBezTo>
                <a:cubicBezTo>
                  <a:pt x="772901" y="3027652"/>
                  <a:pt x="772901" y="3027652"/>
                  <a:pt x="772901" y="3027652"/>
                </a:cubicBezTo>
                <a:cubicBezTo>
                  <a:pt x="772901" y="3027652"/>
                  <a:pt x="771374" y="3026126"/>
                  <a:pt x="769846" y="3026126"/>
                </a:cubicBezTo>
                <a:cubicBezTo>
                  <a:pt x="772901" y="3013925"/>
                  <a:pt x="783591" y="3007825"/>
                  <a:pt x="789700" y="2998673"/>
                </a:cubicBezTo>
                <a:cubicBezTo>
                  <a:pt x="800390" y="2986471"/>
                  <a:pt x="808026" y="2971219"/>
                  <a:pt x="797335" y="2954442"/>
                </a:cubicBezTo>
                <a:cubicBezTo>
                  <a:pt x="786646" y="2934615"/>
                  <a:pt x="795808" y="2928514"/>
                  <a:pt x="814134" y="2926988"/>
                </a:cubicBezTo>
                <a:cubicBezTo>
                  <a:pt x="837042" y="2925463"/>
                  <a:pt x="863003" y="2923938"/>
                  <a:pt x="873695" y="2898009"/>
                </a:cubicBezTo>
                <a:cubicBezTo>
                  <a:pt x="908818" y="2882757"/>
                  <a:pt x="951579" y="2887333"/>
                  <a:pt x="985177" y="2864455"/>
                </a:cubicBezTo>
                <a:cubicBezTo>
                  <a:pt x="986704" y="2856829"/>
                  <a:pt x="988231" y="2849202"/>
                  <a:pt x="989758" y="2843102"/>
                </a:cubicBezTo>
                <a:cubicBezTo>
                  <a:pt x="974487" y="2827850"/>
                  <a:pt x="959215" y="2812598"/>
                  <a:pt x="943943" y="2800396"/>
                </a:cubicBezTo>
                <a:cubicBezTo>
                  <a:pt x="939362" y="2798871"/>
                  <a:pt x="934780" y="2797346"/>
                  <a:pt x="931727" y="2795820"/>
                </a:cubicBezTo>
                <a:cubicBezTo>
                  <a:pt x="922564" y="2792770"/>
                  <a:pt x="916454" y="2788194"/>
                  <a:pt x="916454" y="2779043"/>
                </a:cubicBezTo>
                <a:cubicBezTo>
                  <a:pt x="916454" y="2772942"/>
                  <a:pt x="919510" y="2768367"/>
                  <a:pt x="925618" y="2768367"/>
                </a:cubicBezTo>
                <a:cubicBezTo>
                  <a:pt x="936307" y="2766842"/>
                  <a:pt x="940889" y="2772942"/>
                  <a:pt x="945470" y="2782094"/>
                </a:cubicBezTo>
                <a:cubicBezTo>
                  <a:pt x="946997" y="2785143"/>
                  <a:pt x="948525" y="2788194"/>
                  <a:pt x="951579" y="2791245"/>
                </a:cubicBezTo>
                <a:cubicBezTo>
                  <a:pt x="965323" y="2803446"/>
                  <a:pt x="977542" y="2817173"/>
                  <a:pt x="991285" y="2827850"/>
                </a:cubicBezTo>
                <a:cubicBezTo>
                  <a:pt x="995867" y="2803446"/>
                  <a:pt x="1000448" y="2780569"/>
                  <a:pt x="1005030" y="2756172"/>
                </a:cubicBezTo>
                <a:cubicBezTo>
                  <a:pt x="1005030" y="2753123"/>
                  <a:pt x="1001975" y="2751600"/>
                  <a:pt x="1001975" y="2750076"/>
                </a:cubicBezTo>
                <a:cubicBezTo>
                  <a:pt x="994340" y="2740930"/>
                  <a:pt x="986704" y="2730262"/>
                  <a:pt x="976014" y="2724166"/>
                </a:cubicBezTo>
                <a:cubicBezTo>
                  <a:pt x="968379" y="2716546"/>
                  <a:pt x="957688" y="2710450"/>
                  <a:pt x="948525" y="2702830"/>
                </a:cubicBezTo>
                <a:cubicBezTo>
                  <a:pt x="943943" y="2701306"/>
                  <a:pt x="939362" y="2699781"/>
                  <a:pt x="936307" y="2696721"/>
                </a:cubicBezTo>
                <a:cubicBezTo>
                  <a:pt x="934780" y="2696721"/>
                  <a:pt x="934780" y="2693678"/>
                  <a:pt x="934780" y="2693678"/>
                </a:cubicBezTo>
                <a:cubicBezTo>
                  <a:pt x="881330" y="2699781"/>
                  <a:pt x="830933" y="2713497"/>
                  <a:pt x="782065" y="2736357"/>
                </a:cubicBezTo>
                <a:cubicBezTo>
                  <a:pt x="771374" y="2740930"/>
                  <a:pt x="760683" y="2747025"/>
                  <a:pt x="751520" y="2736357"/>
                </a:cubicBezTo>
                <a:cubicBezTo>
                  <a:pt x="742358" y="2725689"/>
                  <a:pt x="751520" y="2718069"/>
                  <a:pt x="759156" y="2711974"/>
                </a:cubicBezTo>
                <a:cubicBezTo>
                  <a:pt x="771374" y="2699781"/>
                  <a:pt x="762211" y="2683005"/>
                  <a:pt x="763738" y="2667752"/>
                </a:cubicBezTo>
                <a:cubicBezTo>
                  <a:pt x="753048" y="2646411"/>
                  <a:pt x="746939" y="2622014"/>
                  <a:pt x="727086" y="2599131"/>
                </a:cubicBezTo>
                <a:cubicBezTo>
                  <a:pt x="756102" y="2603698"/>
                  <a:pt x="782065" y="2599131"/>
                  <a:pt x="803444" y="2615922"/>
                </a:cubicBezTo>
                <a:cubicBezTo>
                  <a:pt x="855368" y="2617444"/>
                  <a:pt x="905764" y="2608282"/>
                  <a:pt x="954633" y="2596086"/>
                </a:cubicBezTo>
                <a:cubicBezTo>
                  <a:pt x="953106" y="2593043"/>
                  <a:pt x="951579" y="2591518"/>
                  <a:pt x="950052" y="2588457"/>
                </a:cubicBezTo>
                <a:cubicBezTo>
                  <a:pt x="945470" y="2582381"/>
                  <a:pt x="940889" y="2576265"/>
                  <a:pt x="936307" y="2570156"/>
                </a:cubicBezTo>
                <a:cubicBezTo>
                  <a:pt x="928672" y="2561012"/>
                  <a:pt x="921037" y="2551860"/>
                  <a:pt x="913400" y="2542710"/>
                </a:cubicBezTo>
                <a:cubicBezTo>
                  <a:pt x="911873" y="2542710"/>
                  <a:pt x="911873" y="2539660"/>
                  <a:pt x="908818" y="2538135"/>
                </a:cubicBezTo>
                <a:cubicBezTo>
                  <a:pt x="895074" y="2538135"/>
                  <a:pt x="879803" y="2538135"/>
                  <a:pt x="863003" y="2538135"/>
                </a:cubicBezTo>
                <a:cubicBezTo>
                  <a:pt x="853840" y="2539660"/>
                  <a:pt x="843150" y="2539660"/>
                  <a:pt x="833988" y="2541185"/>
                </a:cubicBezTo>
                <a:cubicBezTo>
                  <a:pt x="812607" y="2542710"/>
                  <a:pt x="789700" y="2545760"/>
                  <a:pt x="768319" y="2550335"/>
                </a:cubicBezTo>
                <a:cubicBezTo>
                  <a:pt x="757629" y="2551860"/>
                  <a:pt x="748466" y="2556443"/>
                  <a:pt x="734723" y="2551860"/>
                </a:cubicBezTo>
                <a:cubicBezTo>
                  <a:pt x="743885" y="2538135"/>
                  <a:pt x="742358" y="2524411"/>
                  <a:pt x="740831" y="2510686"/>
                </a:cubicBezTo>
                <a:cubicBezTo>
                  <a:pt x="739303" y="2509164"/>
                  <a:pt x="739303" y="2507636"/>
                  <a:pt x="739303" y="2506111"/>
                </a:cubicBezTo>
                <a:cubicBezTo>
                  <a:pt x="730139" y="2498485"/>
                  <a:pt x="722504" y="2489331"/>
                  <a:pt x="714869" y="2481708"/>
                </a:cubicBezTo>
                <a:cubicBezTo>
                  <a:pt x="678216" y="2478658"/>
                  <a:pt x="643092" y="2477133"/>
                  <a:pt x="612549" y="2455778"/>
                </a:cubicBezTo>
                <a:cubicBezTo>
                  <a:pt x="597277" y="2457303"/>
                  <a:pt x="588113" y="2448160"/>
                  <a:pt x="582005" y="2437483"/>
                </a:cubicBezTo>
                <a:cubicBezTo>
                  <a:pt x="554516" y="2423750"/>
                  <a:pt x="531608" y="2400871"/>
                  <a:pt x="499539" y="2399344"/>
                </a:cubicBezTo>
                <a:cubicBezTo>
                  <a:pt x="484266" y="2397813"/>
                  <a:pt x="468995" y="2393254"/>
                  <a:pt x="455250" y="2387154"/>
                </a:cubicBezTo>
                <a:cubicBezTo>
                  <a:pt x="446088" y="2388681"/>
                  <a:pt x="438451" y="2385627"/>
                  <a:pt x="430815" y="2381050"/>
                </a:cubicBezTo>
                <a:cubicBezTo>
                  <a:pt x="414017" y="2377997"/>
                  <a:pt x="397219" y="2376471"/>
                  <a:pt x="378892" y="2374943"/>
                </a:cubicBezTo>
                <a:cubicBezTo>
                  <a:pt x="375838" y="2374943"/>
                  <a:pt x="371256" y="2374943"/>
                  <a:pt x="366675" y="2374943"/>
                </a:cubicBezTo>
                <a:cubicBezTo>
                  <a:pt x="334604" y="2371902"/>
                  <a:pt x="301006" y="2377997"/>
                  <a:pt x="267409" y="2370378"/>
                </a:cubicBezTo>
                <a:cubicBezTo>
                  <a:pt x="264355" y="2371902"/>
                  <a:pt x="261301" y="2370378"/>
                  <a:pt x="259773" y="2368849"/>
                </a:cubicBezTo>
                <a:cubicBezTo>
                  <a:pt x="256719" y="2368849"/>
                  <a:pt x="255193" y="2368849"/>
                  <a:pt x="253665" y="2367322"/>
                </a:cubicBezTo>
                <a:cubicBezTo>
                  <a:pt x="242974" y="2367322"/>
                  <a:pt x="230757" y="2370378"/>
                  <a:pt x="221594" y="2362748"/>
                </a:cubicBezTo>
                <a:cubicBezTo>
                  <a:pt x="197159" y="2364273"/>
                  <a:pt x="191051" y="2342921"/>
                  <a:pt x="177306" y="2330718"/>
                </a:cubicBezTo>
                <a:cubicBezTo>
                  <a:pt x="162035" y="2321565"/>
                  <a:pt x="151344" y="2300208"/>
                  <a:pt x="158981" y="2294106"/>
                </a:cubicBezTo>
                <a:cubicBezTo>
                  <a:pt x="172725" y="2281906"/>
                  <a:pt x="195632" y="2284955"/>
                  <a:pt x="215486" y="2294106"/>
                </a:cubicBezTo>
                <a:cubicBezTo>
                  <a:pt x="239919" y="2300208"/>
                  <a:pt x="261301" y="2313937"/>
                  <a:pt x="284208" y="2324615"/>
                </a:cubicBezTo>
                <a:cubicBezTo>
                  <a:pt x="311697" y="2333769"/>
                  <a:pt x="339186" y="2341396"/>
                  <a:pt x="366675" y="2349023"/>
                </a:cubicBezTo>
                <a:cubicBezTo>
                  <a:pt x="391109" y="2349023"/>
                  <a:pt x="414017" y="2350548"/>
                  <a:pt x="436924" y="2350548"/>
                </a:cubicBezTo>
                <a:cubicBezTo>
                  <a:pt x="449142" y="2341396"/>
                  <a:pt x="462886" y="2341396"/>
                  <a:pt x="475103" y="2349023"/>
                </a:cubicBezTo>
                <a:cubicBezTo>
                  <a:pt x="488848" y="2353599"/>
                  <a:pt x="502592" y="2358175"/>
                  <a:pt x="511756" y="2368849"/>
                </a:cubicBezTo>
                <a:cubicBezTo>
                  <a:pt x="514809" y="2370378"/>
                  <a:pt x="516337" y="2371902"/>
                  <a:pt x="519391" y="2373422"/>
                </a:cubicBezTo>
                <a:cubicBezTo>
                  <a:pt x="548408" y="2387154"/>
                  <a:pt x="580478" y="2387154"/>
                  <a:pt x="612549" y="2387154"/>
                </a:cubicBezTo>
                <a:cubicBezTo>
                  <a:pt x="623239" y="2387154"/>
                  <a:pt x="635456" y="2384099"/>
                  <a:pt x="644619" y="2393254"/>
                </a:cubicBezTo>
                <a:cubicBezTo>
                  <a:pt x="687380" y="2399344"/>
                  <a:pt x="728612" y="2393254"/>
                  <a:pt x="771374" y="2393254"/>
                </a:cubicBezTo>
                <a:cubicBezTo>
                  <a:pt x="794281" y="2387154"/>
                  <a:pt x="817189" y="2381050"/>
                  <a:pt x="840096" y="2374943"/>
                </a:cubicBezTo>
                <a:cubicBezTo>
                  <a:pt x="837042" y="2367322"/>
                  <a:pt x="832460" y="2361224"/>
                  <a:pt x="823298" y="2358175"/>
                </a:cubicBezTo>
                <a:cubicBezTo>
                  <a:pt x="815661" y="2353599"/>
                  <a:pt x="806498" y="2349023"/>
                  <a:pt x="798863" y="2344446"/>
                </a:cubicBezTo>
                <a:cubicBezTo>
                  <a:pt x="785118" y="2339871"/>
                  <a:pt x="782065" y="2330718"/>
                  <a:pt x="782065" y="2320039"/>
                </a:cubicBezTo>
                <a:cubicBezTo>
                  <a:pt x="763738" y="2320039"/>
                  <a:pt x="746939" y="2316989"/>
                  <a:pt x="728612" y="2316989"/>
                </a:cubicBezTo>
                <a:cubicBezTo>
                  <a:pt x="714869" y="2316989"/>
                  <a:pt x="708760" y="2303259"/>
                  <a:pt x="701124" y="2294106"/>
                </a:cubicBezTo>
                <a:cubicBezTo>
                  <a:pt x="687380" y="2281906"/>
                  <a:pt x="675162" y="2281906"/>
                  <a:pt x="661417" y="2284955"/>
                </a:cubicBezTo>
                <a:cubicBezTo>
                  <a:pt x="658363" y="2289530"/>
                  <a:pt x="655309" y="2292581"/>
                  <a:pt x="650728" y="2291055"/>
                </a:cubicBezTo>
                <a:cubicBezTo>
                  <a:pt x="649201" y="2291055"/>
                  <a:pt x="649201" y="2289530"/>
                  <a:pt x="647673" y="2288004"/>
                </a:cubicBezTo>
                <a:cubicBezTo>
                  <a:pt x="638511" y="2291055"/>
                  <a:pt x="627820" y="2294106"/>
                  <a:pt x="618657" y="2292581"/>
                </a:cubicBezTo>
                <a:cubicBezTo>
                  <a:pt x="597277" y="2294106"/>
                  <a:pt x="574369" y="2298682"/>
                  <a:pt x="557570" y="2281906"/>
                </a:cubicBezTo>
                <a:cubicBezTo>
                  <a:pt x="540772" y="2274278"/>
                  <a:pt x="525500" y="2262073"/>
                  <a:pt x="533135" y="2243767"/>
                </a:cubicBezTo>
                <a:cubicBezTo>
                  <a:pt x="539245" y="2225473"/>
                  <a:pt x="557570" y="2228521"/>
                  <a:pt x="574369" y="2230054"/>
                </a:cubicBezTo>
                <a:cubicBezTo>
                  <a:pt x="582005" y="2230054"/>
                  <a:pt x="588113" y="2234627"/>
                  <a:pt x="594223" y="2236150"/>
                </a:cubicBezTo>
                <a:cubicBezTo>
                  <a:pt x="588113" y="2223946"/>
                  <a:pt x="580478" y="2211745"/>
                  <a:pt x="577424" y="2198022"/>
                </a:cubicBezTo>
                <a:cubicBezTo>
                  <a:pt x="568260" y="2144610"/>
                  <a:pt x="592696" y="2112606"/>
                  <a:pt x="638511" y="2101938"/>
                </a:cubicBezTo>
                <a:cubicBezTo>
                  <a:pt x="636984" y="2101938"/>
                  <a:pt x="633929" y="2101938"/>
                  <a:pt x="632402" y="2100413"/>
                </a:cubicBezTo>
                <a:cubicBezTo>
                  <a:pt x="618657" y="2100413"/>
                  <a:pt x="607967" y="2094318"/>
                  <a:pt x="598804" y="2085173"/>
                </a:cubicBezTo>
                <a:cubicBezTo>
                  <a:pt x="607967" y="2072983"/>
                  <a:pt x="621711" y="2077554"/>
                  <a:pt x="632402" y="2076031"/>
                </a:cubicBezTo>
                <a:cubicBezTo>
                  <a:pt x="664472" y="2063839"/>
                  <a:pt x="696543" y="2077554"/>
                  <a:pt x="728612" y="2079078"/>
                </a:cubicBezTo>
                <a:cubicBezTo>
                  <a:pt x="736249" y="2079078"/>
                  <a:pt x="743885" y="2082126"/>
                  <a:pt x="743885" y="2091270"/>
                </a:cubicBezTo>
                <a:cubicBezTo>
                  <a:pt x="743885" y="2100413"/>
                  <a:pt x="734723" y="2101938"/>
                  <a:pt x="728612" y="2103461"/>
                </a:cubicBezTo>
                <a:cubicBezTo>
                  <a:pt x="725559" y="2103461"/>
                  <a:pt x="720977" y="2103461"/>
                  <a:pt x="717923" y="2103461"/>
                </a:cubicBezTo>
                <a:cubicBezTo>
                  <a:pt x="730139" y="2109557"/>
                  <a:pt x="742358" y="2117177"/>
                  <a:pt x="757629" y="2109557"/>
                </a:cubicBezTo>
                <a:cubicBezTo>
                  <a:pt x="759156" y="2108034"/>
                  <a:pt x="774428" y="2114129"/>
                  <a:pt x="768319" y="2126322"/>
                </a:cubicBezTo>
                <a:cubicBezTo>
                  <a:pt x="791227" y="2126322"/>
                  <a:pt x="814134" y="2126322"/>
                  <a:pt x="835515" y="2127846"/>
                </a:cubicBezTo>
                <a:cubicBezTo>
                  <a:pt x="849259" y="2118702"/>
                  <a:pt x="840096" y="2111081"/>
                  <a:pt x="835515" y="2101938"/>
                </a:cubicBezTo>
                <a:cubicBezTo>
                  <a:pt x="830933" y="2101938"/>
                  <a:pt x="826351" y="2101938"/>
                  <a:pt x="824825" y="2097366"/>
                </a:cubicBezTo>
                <a:cubicBezTo>
                  <a:pt x="808026" y="2089746"/>
                  <a:pt x="801917" y="2071458"/>
                  <a:pt x="791227" y="2059266"/>
                </a:cubicBezTo>
                <a:cubicBezTo>
                  <a:pt x="783591" y="2045552"/>
                  <a:pt x="792754" y="2024181"/>
                  <a:pt x="772901" y="2015040"/>
                </a:cubicBezTo>
                <a:cubicBezTo>
                  <a:pt x="769846" y="2011987"/>
                  <a:pt x="765264" y="2007409"/>
                  <a:pt x="760683" y="2002830"/>
                </a:cubicBezTo>
                <a:cubicBezTo>
                  <a:pt x="749993" y="2002830"/>
                  <a:pt x="748466" y="2004355"/>
                  <a:pt x="746939" y="2007409"/>
                </a:cubicBezTo>
                <a:cubicBezTo>
                  <a:pt x="749993" y="2008935"/>
                  <a:pt x="753048" y="2007409"/>
                  <a:pt x="754575" y="2008935"/>
                </a:cubicBezTo>
                <a:cubicBezTo>
                  <a:pt x="756102" y="2011987"/>
                  <a:pt x="751520" y="2011987"/>
                  <a:pt x="748466" y="2013513"/>
                </a:cubicBezTo>
                <a:cubicBezTo>
                  <a:pt x="751520" y="2016566"/>
                  <a:pt x="754575" y="2021140"/>
                  <a:pt x="754575" y="2024181"/>
                </a:cubicBezTo>
                <a:cubicBezTo>
                  <a:pt x="763738" y="2034880"/>
                  <a:pt x="772901" y="2045552"/>
                  <a:pt x="760683" y="2060791"/>
                </a:cubicBezTo>
                <a:cubicBezTo>
                  <a:pt x="756102" y="2077554"/>
                  <a:pt x="745412" y="2074506"/>
                  <a:pt x="734723" y="2066886"/>
                </a:cubicBezTo>
                <a:cubicBezTo>
                  <a:pt x="720977" y="2060791"/>
                  <a:pt x="707233" y="2053170"/>
                  <a:pt x="693488" y="2045552"/>
                </a:cubicBezTo>
                <a:cubicBezTo>
                  <a:pt x="678216" y="2039455"/>
                  <a:pt x="673635" y="2027218"/>
                  <a:pt x="673635" y="2015040"/>
                </a:cubicBezTo>
                <a:cubicBezTo>
                  <a:pt x="662944" y="2013513"/>
                  <a:pt x="652255" y="2013513"/>
                  <a:pt x="643092" y="2007409"/>
                </a:cubicBezTo>
                <a:cubicBezTo>
                  <a:pt x="636984" y="2004355"/>
                  <a:pt x="630874" y="2004355"/>
                  <a:pt x="630874" y="1993672"/>
                </a:cubicBezTo>
                <a:cubicBezTo>
                  <a:pt x="647673" y="1987567"/>
                  <a:pt x="662944" y="1989093"/>
                  <a:pt x="678216" y="1990619"/>
                </a:cubicBezTo>
                <a:cubicBezTo>
                  <a:pt x="682799" y="1986040"/>
                  <a:pt x="688907" y="1984514"/>
                  <a:pt x="698070" y="1990619"/>
                </a:cubicBezTo>
                <a:cubicBezTo>
                  <a:pt x="699597" y="1992145"/>
                  <a:pt x="701124" y="1992145"/>
                  <a:pt x="702651" y="1992145"/>
                </a:cubicBezTo>
                <a:cubicBezTo>
                  <a:pt x="705706" y="1989093"/>
                  <a:pt x="707233" y="1987567"/>
                  <a:pt x="710287" y="1984514"/>
                </a:cubicBezTo>
                <a:cubicBezTo>
                  <a:pt x="699597" y="1978410"/>
                  <a:pt x="688907" y="1972304"/>
                  <a:pt x="678216" y="1966199"/>
                </a:cubicBezTo>
                <a:cubicBezTo>
                  <a:pt x="673635" y="1961619"/>
                  <a:pt x="669054" y="1958567"/>
                  <a:pt x="664472" y="1953987"/>
                </a:cubicBezTo>
                <a:cubicBezTo>
                  <a:pt x="659891" y="1952461"/>
                  <a:pt x="656836" y="1950935"/>
                  <a:pt x="652255" y="1949409"/>
                </a:cubicBezTo>
                <a:cubicBezTo>
                  <a:pt x="641565" y="1946356"/>
                  <a:pt x="630874" y="1941778"/>
                  <a:pt x="621711" y="1934146"/>
                </a:cubicBezTo>
                <a:cubicBezTo>
                  <a:pt x="552989" y="1918882"/>
                  <a:pt x="490375" y="1883813"/>
                  <a:pt x="423180" y="1867021"/>
                </a:cubicBezTo>
                <a:cubicBezTo>
                  <a:pt x="412490" y="1863966"/>
                  <a:pt x="401800" y="1862458"/>
                  <a:pt x="394165" y="1854816"/>
                </a:cubicBezTo>
                <a:cubicBezTo>
                  <a:pt x="366675" y="1853288"/>
                  <a:pt x="348349" y="1835022"/>
                  <a:pt x="330023" y="1818241"/>
                </a:cubicBezTo>
                <a:cubicBezTo>
                  <a:pt x="319333" y="1822820"/>
                  <a:pt x="317805" y="1810609"/>
                  <a:pt x="317805" y="1806035"/>
                </a:cubicBezTo>
                <a:cubicBezTo>
                  <a:pt x="314751" y="1775538"/>
                  <a:pt x="294898" y="1780108"/>
                  <a:pt x="275045" y="1784687"/>
                </a:cubicBezTo>
                <a:cubicBezTo>
                  <a:pt x="264355" y="1786215"/>
                  <a:pt x="253665" y="1784687"/>
                  <a:pt x="249083" y="1772492"/>
                </a:cubicBezTo>
                <a:cubicBezTo>
                  <a:pt x="242974" y="1769445"/>
                  <a:pt x="235338" y="1764875"/>
                  <a:pt x="229230" y="1761828"/>
                </a:cubicBezTo>
                <a:cubicBezTo>
                  <a:pt x="226176" y="1760302"/>
                  <a:pt x="221594" y="1760302"/>
                  <a:pt x="218540" y="1760302"/>
                </a:cubicBezTo>
                <a:cubicBezTo>
                  <a:pt x="186469" y="1717549"/>
                  <a:pt x="134546" y="1716050"/>
                  <a:pt x="90257" y="1703858"/>
                </a:cubicBezTo>
                <a:cubicBezTo>
                  <a:pt x="64296" y="1699301"/>
                  <a:pt x="39861" y="1694731"/>
                  <a:pt x="26117" y="1668786"/>
                </a:cubicBezTo>
                <a:cubicBezTo>
                  <a:pt x="23063" y="1668786"/>
                  <a:pt x="20009" y="1667260"/>
                  <a:pt x="16954" y="1665735"/>
                </a:cubicBezTo>
                <a:cubicBezTo>
                  <a:pt x="13899" y="1659635"/>
                  <a:pt x="7790" y="1652009"/>
                  <a:pt x="4736" y="1645909"/>
                </a:cubicBezTo>
                <a:cubicBezTo>
                  <a:pt x="-7481" y="1619983"/>
                  <a:pt x="4736" y="1601682"/>
                  <a:pt x="32225" y="1601682"/>
                </a:cubicBezTo>
                <a:cubicBezTo>
                  <a:pt x="55133" y="1603207"/>
                  <a:pt x="76514" y="1607782"/>
                  <a:pt x="97894" y="1619983"/>
                </a:cubicBezTo>
                <a:cubicBezTo>
                  <a:pt x="123856" y="1629134"/>
                  <a:pt x="146762" y="1645909"/>
                  <a:pt x="168143" y="1664210"/>
                </a:cubicBezTo>
                <a:cubicBezTo>
                  <a:pt x="169671" y="1664210"/>
                  <a:pt x="172725" y="1667260"/>
                  <a:pt x="174252" y="1667260"/>
                </a:cubicBezTo>
                <a:cubicBezTo>
                  <a:pt x="177306" y="1667260"/>
                  <a:pt x="180361" y="1668786"/>
                  <a:pt x="183415" y="1668786"/>
                </a:cubicBezTo>
                <a:cubicBezTo>
                  <a:pt x="189524" y="1670311"/>
                  <a:pt x="194104" y="1673361"/>
                  <a:pt x="200214" y="1674886"/>
                </a:cubicBezTo>
                <a:cubicBezTo>
                  <a:pt x="227703" y="1677936"/>
                  <a:pt x="253665" y="1688611"/>
                  <a:pt x="278099" y="1699301"/>
                </a:cubicBezTo>
                <a:cubicBezTo>
                  <a:pt x="294898" y="1682511"/>
                  <a:pt x="313224" y="1679461"/>
                  <a:pt x="331550" y="1697781"/>
                </a:cubicBezTo>
                <a:cubicBezTo>
                  <a:pt x="336131" y="1694731"/>
                  <a:pt x="342240" y="1693198"/>
                  <a:pt x="348349" y="1691665"/>
                </a:cubicBezTo>
                <a:cubicBezTo>
                  <a:pt x="359039" y="1690137"/>
                  <a:pt x="369729" y="1691665"/>
                  <a:pt x="380419" y="1684036"/>
                </a:cubicBezTo>
                <a:cubicBezTo>
                  <a:pt x="381946" y="1684036"/>
                  <a:pt x="385001" y="1684036"/>
                  <a:pt x="388055" y="1684036"/>
                </a:cubicBezTo>
                <a:cubicBezTo>
                  <a:pt x="394165" y="1688611"/>
                  <a:pt x="398745" y="1685561"/>
                  <a:pt x="403327" y="1680986"/>
                </a:cubicBezTo>
                <a:cubicBezTo>
                  <a:pt x="418598" y="1668786"/>
                  <a:pt x="443034" y="1664210"/>
                  <a:pt x="443034" y="1636758"/>
                </a:cubicBezTo>
                <a:cubicBezTo>
                  <a:pt x="444561" y="1630658"/>
                  <a:pt x="455250" y="1624558"/>
                  <a:pt x="461359" y="1632183"/>
                </a:cubicBezTo>
                <a:cubicBezTo>
                  <a:pt x="485793" y="1659635"/>
                  <a:pt x="517864" y="1676410"/>
                  <a:pt x="551462" y="1688611"/>
                </a:cubicBezTo>
                <a:cubicBezTo>
                  <a:pt x="552989" y="1690137"/>
                  <a:pt x="552989" y="1693198"/>
                  <a:pt x="552989" y="1696262"/>
                </a:cubicBezTo>
                <a:cubicBezTo>
                  <a:pt x="552989" y="1696262"/>
                  <a:pt x="554516" y="1696262"/>
                  <a:pt x="554516" y="1696262"/>
                </a:cubicBezTo>
                <a:cubicBezTo>
                  <a:pt x="565206" y="1685561"/>
                  <a:pt x="542299" y="1677936"/>
                  <a:pt x="549935" y="1668786"/>
                </a:cubicBezTo>
                <a:cubicBezTo>
                  <a:pt x="551462" y="1667260"/>
                  <a:pt x="552989" y="1668786"/>
                  <a:pt x="552989" y="1667260"/>
                </a:cubicBezTo>
                <a:cubicBezTo>
                  <a:pt x="542299" y="1638284"/>
                  <a:pt x="508701" y="1624558"/>
                  <a:pt x="502592" y="1591006"/>
                </a:cubicBezTo>
                <a:cubicBezTo>
                  <a:pt x="519391" y="1591006"/>
                  <a:pt x="517864" y="1612358"/>
                  <a:pt x="533135" y="1610833"/>
                </a:cubicBezTo>
                <a:cubicBezTo>
                  <a:pt x="537717" y="1607782"/>
                  <a:pt x="537717" y="1603207"/>
                  <a:pt x="534663" y="1601682"/>
                </a:cubicBezTo>
                <a:cubicBezTo>
                  <a:pt x="504120" y="1583381"/>
                  <a:pt x="530082" y="1563555"/>
                  <a:pt x="539245" y="1554405"/>
                </a:cubicBezTo>
                <a:cubicBezTo>
                  <a:pt x="548408" y="1543729"/>
                  <a:pt x="569787" y="1545254"/>
                  <a:pt x="583532" y="1555929"/>
                </a:cubicBezTo>
                <a:cubicBezTo>
                  <a:pt x="591169" y="1562030"/>
                  <a:pt x="598804" y="1568130"/>
                  <a:pt x="606439" y="1575756"/>
                </a:cubicBezTo>
                <a:cubicBezTo>
                  <a:pt x="594223" y="1584906"/>
                  <a:pt x="574369" y="1580331"/>
                  <a:pt x="565206" y="1594057"/>
                </a:cubicBezTo>
                <a:cubicBezTo>
                  <a:pt x="572842" y="1592532"/>
                  <a:pt x="580478" y="1592532"/>
                  <a:pt x="585060" y="1598632"/>
                </a:cubicBezTo>
                <a:cubicBezTo>
                  <a:pt x="588113" y="1600156"/>
                  <a:pt x="594223" y="1601682"/>
                  <a:pt x="594223" y="1604732"/>
                </a:cubicBezTo>
                <a:cubicBezTo>
                  <a:pt x="594223" y="1610833"/>
                  <a:pt x="588113" y="1610833"/>
                  <a:pt x="583532" y="1612358"/>
                </a:cubicBezTo>
                <a:cubicBezTo>
                  <a:pt x="597277" y="1636758"/>
                  <a:pt x="611021" y="1661160"/>
                  <a:pt x="647673" y="1653535"/>
                </a:cubicBezTo>
                <a:cubicBezTo>
                  <a:pt x="646146" y="1644384"/>
                  <a:pt x="635456" y="1652009"/>
                  <a:pt x="633929" y="1644384"/>
                </a:cubicBezTo>
                <a:cubicBezTo>
                  <a:pt x="641565" y="1635233"/>
                  <a:pt x="653782" y="1638284"/>
                  <a:pt x="661417" y="1633709"/>
                </a:cubicBezTo>
                <a:cubicBezTo>
                  <a:pt x="670581" y="1619983"/>
                  <a:pt x="643092" y="1630658"/>
                  <a:pt x="652255" y="1619983"/>
                </a:cubicBezTo>
                <a:cubicBezTo>
                  <a:pt x="656836" y="1616933"/>
                  <a:pt x="667526" y="1610833"/>
                  <a:pt x="673635" y="1621508"/>
                </a:cubicBezTo>
                <a:cubicBezTo>
                  <a:pt x="678216" y="1627608"/>
                  <a:pt x="681271" y="1636758"/>
                  <a:pt x="690434" y="1636758"/>
                </a:cubicBezTo>
                <a:cubicBezTo>
                  <a:pt x="688907" y="1619983"/>
                  <a:pt x="675162" y="1610833"/>
                  <a:pt x="665999" y="1598632"/>
                </a:cubicBezTo>
                <a:cubicBezTo>
                  <a:pt x="646146" y="1584906"/>
                  <a:pt x="644619" y="1581856"/>
                  <a:pt x="659891" y="1572705"/>
                </a:cubicBezTo>
                <a:cubicBezTo>
                  <a:pt x="669054" y="1560505"/>
                  <a:pt x="667526" y="1531528"/>
                  <a:pt x="698070" y="1549829"/>
                </a:cubicBezTo>
                <a:cubicBezTo>
                  <a:pt x="698070" y="1542204"/>
                  <a:pt x="701124" y="1536104"/>
                  <a:pt x="708760" y="1537629"/>
                </a:cubicBezTo>
                <a:cubicBezTo>
                  <a:pt x="719450" y="1539154"/>
                  <a:pt x="722504" y="1546779"/>
                  <a:pt x="722504" y="1555929"/>
                </a:cubicBezTo>
                <a:cubicBezTo>
                  <a:pt x="736249" y="1546779"/>
                  <a:pt x="743885" y="1558980"/>
                  <a:pt x="754575" y="1562030"/>
                </a:cubicBezTo>
                <a:cubicBezTo>
                  <a:pt x="774428" y="1569655"/>
                  <a:pt x="788173" y="1589481"/>
                  <a:pt x="815661" y="1583381"/>
                </a:cubicBezTo>
                <a:cubicBezTo>
                  <a:pt x="821771" y="1581856"/>
                  <a:pt x="829406" y="1594057"/>
                  <a:pt x="830933" y="1604732"/>
                </a:cubicBezTo>
                <a:cubicBezTo>
                  <a:pt x="837042" y="1612358"/>
                  <a:pt x="844678" y="1619983"/>
                  <a:pt x="855368" y="1624558"/>
                </a:cubicBezTo>
                <a:cubicBezTo>
                  <a:pt x="859949" y="1630658"/>
                  <a:pt x="866058" y="1636758"/>
                  <a:pt x="872167" y="1642859"/>
                </a:cubicBezTo>
                <a:cubicBezTo>
                  <a:pt x="878275" y="1650484"/>
                  <a:pt x="888965" y="1650484"/>
                  <a:pt x="898128" y="1647435"/>
                </a:cubicBezTo>
                <a:cubicBezTo>
                  <a:pt x="908818" y="1644384"/>
                  <a:pt x="905764" y="1635233"/>
                  <a:pt x="905764" y="1627608"/>
                </a:cubicBezTo>
                <a:cubicBezTo>
                  <a:pt x="905764" y="1607782"/>
                  <a:pt x="905764" y="1587957"/>
                  <a:pt x="905764" y="1568130"/>
                </a:cubicBezTo>
                <a:cubicBezTo>
                  <a:pt x="895074" y="1562030"/>
                  <a:pt x="884384" y="1557455"/>
                  <a:pt x="873695" y="1551354"/>
                </a:cubicBezTo>
                <a:cubicBezTo>
                  <a:pt x="866058" y="1549829"/>
                  <a:pt x="858422" y="1549829"/>
                  <a:pt x="850786" y="1548304"/>
                </a:cubicBezTo>
                <a:cubicBezTo>
                  <a:pt x="818716" y="1552880"/>
                  <a:pt x="803444" y="1530003"/>
                  <a:pt x="791227" y="1510175"/>
                </a:cubicBezTo>
                <a:cubicBezTo>
                  <a:pt x="777482" y="1487295"/>
                  <a:pt x="782065" y="1479669"/>
                  <a:pt x="798863" y="1475092"/>
                </a:cubicBezTo>
                <a:cubicBezTo>
                  <a:pt x="798863" y="1473567"/>
                  <a:pt x="797335" y="1473567"/>
                  <a:pt x="797335" y="1473567"/>
                </a:cubicBezTo>
                <a:cubicBezTo>
                  <a:pt x="786646" y="1468991"/>
                  <a:pt x="775955" y="1465940"/>
                  <a:pt x="769846" y="1455264"/>
                </a:cubicBezTo>
                <a:cubicBezTo>
                  <a:pt x="766792" y="1452213"/>
                  <a:pt x="759156" y="1447637"/>
                  <a:pt x="763738" y="1444586"/>
                </a:cubicBezTo>
                <a:cubicBezTo>
                  <a:pt x="771374" y="1441536"/>
                  <a:pt x="779010" y="1449162"/>
                  <a:pt x="783591" y="1453738"/>
                </a:cubicBezTo>
                <a:cubicBezTo>
                  <a:pt x="788173" y="1456789"/>
                  <a:pt x="792754" y="1458314"/>
                  <a:pt x="797335" y="1461365"/>
                </a:cubicBezTo>
                <a:cubicBezTo>
                  <a:pt x="804971" y="1462890"/>
                  <a:pt x="811080" y="1465940"/>
                  <a:pt x="818716" y="1468991"/>
                </a:cubicBezTo>
                <a:cubicBezTo>
                  <a:pt x="827880" y="1467466"/>
                  <a:pt x="838570" y="1467466"/>
                  <a:pt x="835515" y="1453738"/>
                </a:cubicBezTo>
                <a:cubicBezTo>
                  <a:pt x="830933" y="1438485"/>
                  <a:pt x="818716" y="1444586"/>
                  <a:pt x="809553" y="1447637"/>
                </a:cubicBezTo>
                <a:cubicBezTo>
                  <a:pt x="801917" y="1449162"/>
                  <a:pt x="794281" y="1452213"/>
                  <a:pt x="789700" y="1446112"/>
                </a:cubicBezTo>
                <a:cubicBezTo>
                  <a:pt x="783591" y="1436959"/>
                  <a:pt x="791227" y="1433909"/>
                  <a:pt x="797335" y="1429333"/>
                </a:cubicBezTo>
                <a:cubicBezTo>
                  <a:pt x="801917" y="1424757"/>
                  <a:pt x="803444" y="1418656"/>
                  <a:pt x="798863" y="1415605"/>
                </a:cubicBezTo>
                <a:cubicBezTo>
                  <a:pt x="766792" y="1400352"/>
                  <a:pt x="779010" y="1378998"/>
                  <a:pt x="786646" y="1356118"/>
                </a:cubicBezTo>
                <a:cubicBezTo>
                  <a:pt x="780537" y="1354593"/>
                  <a:pt x="774428" y="1353067"/>
                  <a:pt x="766792" y="1350017"/>
                </a:cubicBezTo>
                <a:cubicBezTo>
                  <a:pt x="742358" y="1371371"/>
                  <a:pt x="714869" y="1388150"/>
                  <a:pt x="701124" y="1418656"/>
                </a:cubicBezTo>
                <a:cubicBezTo>
                  <a:pt x="690434" y="1444586"/>
                  <a:pt x="698070" y="1461365"/>
                  <a:pt x="717923" y="1481194"/>
                </a:cubicBezTo>
                <a:cubicBezTo>
                  <a:pt x="679744" y="1504074"/>
                  <a:pt x="679744" y="1504074"/>
                  <a:pt x="672107" y="1462890"/>
                </a:cubicBezTo>
                <a:cubicBezTo>
                  <a:pt x="658363" y="1443061"/>
                  <a:pt x="643092" y="1424757"/>
                  <a:pt x="623239" y="1412554"/>
                </a:cubicBezTo>
                <a:cubicBezTo>
                  <a:pt x="603386" y="1406453"/>
                  <a:pt x="586586" y="1400352"/>
                  <a:pt x="589641" y="1375947"/>
                </a:cubicBezTo>
                <a:cubicBezTo>
                  <a:pt x="595750" y="1365270"/>
                  <a:pt x="603386" y="1366795"/>
                  <a:pt x="609494" y="1375947"/>
                </a:cubicBezTo>
                <a:cubicBezTo>
                  <a:pt x="611021" y="1377473"/>
                  <a:pt x="614076" y="1378998"/>
                  <a:pt x="615603" y="1382048"/>
                </a:cubicBezTo>
                <a:cubicBezTo>
                  <a:pt x="615603" y="1385099"/>
                  <a:pt x="615603" y="1389675"/>
                  <a:pt x="615603" y="1392726"/>
                </a:cubicBezTo>
                <a:cubicBezTo>
                  <a:pt x="615603" y="1392726"/>
                  <a:pt x="615603" y="1394251"/>
                  <a:pt x="615603" y="1394251"/>
                </a:cubicBezTo>
                <a:cubicBezTo>
                  <a:pt x="621711" y="1395776"/>
                  <a:pt x="627820" y="1397302"/>
                  <a:pt x="633929" y="1398827"/>
                </a:cubicBezTo>
                <a:cubicBezTo>
                  <a:pt x="636984" y="1378998"/>
                  <a:pt x="633929" y="1359168"/>
                  <a:pt x="649201" y="1339340"/>
                </a:cubicBezTo>
                <a:cubicBezTo>
                  <a:pt x="662944" y="1321035"/>
                  <a:pt x="684326" y="1322562"/>
                  <a:pt x="696543" y="1305783"/>
                </a:cubicBezTo>
                <a:cubicBezTo>
                  <a:pt x="701124" y="1296631"/>
                  <a:pt x="708760" y="1310358"/>
                  <a:pt x="711814" y="1317985"/>
                </a:cubicBezTo>
                <a:cubicBezTo>
                  <a:pt x="720977" y="1336289"/>
                  <a:pt x="733195" y="1345441"/>
                  <a:pt x="754575" y="1337814"/>
                </a:cubicBezTo>
                <a:cubicBezTo>
                  <a:pt x="748466" y="1324087"/>
                  <a:pt x="731668" y="1324087"/>
                  <a:pt x="722504" y="1313409"/>
                </a:cubicBezTo>
                <a:cubicBezTo>
                  <a:pt x="724031" y="1301207"/>
                  <a:pt x="730139" y="1299681"/>
                  <a:pt x="739303" y="1307308"/>
                </a:cubicBezTo>
                <a:cubicBezTo>
                  <a:pt x="753048" y="1317985"/>
                  <a:pt x="766792" y="1328663"/>
                  <a:pt x="779010" y="1337814"/>
                </a:cubicBezTo>
                <a:cubicBezTo>
                  <a:pt x="797335" y="1319510"/>
                  <a:pt x="818716" y="1339340"/>
                  <a:pt x="820243" y="1345441"/>
                </a:cubicBezTo>
                <a:cubicBezTo>
                  <a:pt x="823298" y="1372896"/>
                  <a:pt x="840096" y="1363744"/>
                  <a:pt x="855368" y="1362219"/>
                </a:cubicBezTo>
                <a:cubicBezTo>
                  <a:pt x="853840" y="1354593"/>
                  <a:pt x="852313" y="1345441"/>
                  <a:pt x="849259" y="1336289"/>
                </a:cubicBezTo>
                <a:cubicBezTo>
                  <a:pt x="863003" y="1330187"/>
                  <a:pt x="870640" y="1337814"/>
                  <a:pt x="881330" y="1343916"/>
                </a:cubicBezTo>
                <a:cubicBezTo>
                  <a:pt x="878275" y="1331713"/>
                  <a:pt x="878275" y="1319510"/>
                  <a:pt x="901183" y="1325611"/>
                </a:cubicBezTo>
                <a:cubicBezTo>
                  <a:pt x="922564" y="1328663"/>
                  <a:pt x="933253" y="1342390"/>
                  <a:pt x="937835" y="1363744"/>
                </a:cubicBezTo>
                <a:cubicBezTo>
                  <a:pt x="945470" y="1363744"/>
                  <a:pt x="951579" y="1360694"/>
                  <a:pt x="951579" y="1351542"/>
                </a:cubicBezTo>
                <a:cubicBezTo>
                  <a:pt x="950052" y="1340865"/>
                  <a:pt x="956160" y="1336289"/>
                  <a:pt x="965323" y="1334764"/>
                </a:cubicBezTo>
                <a:cubicBezTo>
                  <a:pt x="1003503" y="1330187"/>
                  <a:pt x="995867" y="1307308"/>
                  <a:pt x="986704" y="1282903"/>
                </a:cubicBezTo>
                <a:cubicBezTo>
                  <a:pt x="986704" y="1281378"/>
                  <a:pt x="989758" y="1282903"/>
                  <a:pt x="989758" y="1282903"/>
                </a:cubicBezTo>
                <a:cubicBezTo>
                  <a:pt x="988231" y="1279853"/>
                  <a:pt x="986704" y="1276802"/>
                  <a:pt x="985177" y="1273751"/>
                </a:cubicBezTo>
                <a:cubicBezTo>
                  <a:pt x="977542" y="1247821"/>
                  <a:pt x="986704" y="1240194"/>
                  <a:pt x="1012665" y="1246295"/>
                </a:cubicBezTo>
                <a:cubicBezTo>
                  <a:pt x="1015720" y="1247821"/>
                  <a:pt x="1020302" y="1247821"/>
                  <a:pt x="1024884" y="1246295"/>
                </a:cubicBezTo>
                <a:cubicBezTo>
                  <a:pt x="1027937" y="1246295"/>
                  <a:pt x="1029465" y="1246295"/>
                  <a:pt x="1032519" y="1246295"/>
                </a:cubicBezTo>
                <a:cubicBezTo>
                  <a:pt x="1034046" y="1246295"/>
                  <a:pt x="1035574" y="1246295"/>
                  <a:pt x="1035574" y="1244770"/>
                </a:cubicBezTo>
                <a:cubicBezTo>
                  <a:pt x="1040155" y="1243245"/>
                  <a:pt x="1044736" y="1240194"/>
                  <a:pt x="1043209" y="1235618"/>
                </a:cubicBezTo>
                <a:cubicBezTo>
                  <a:pt x="1032519" y="1195963"/>
                  <a:pt x="1053899" y="1223416"/>
                  <a:pt x="1064589" y="1224941"/>
                </a:cubicBezTo>
                <a:cubicBezTo>
                  <a:pt x="1092079" y="1232568"/>
                  <a:pt x="1110404" y="1215789"/>
                  <a:pt x="1127204" y="1197488"/>
                </a:cubicBezTo>
                <a:cubicBezTo>
                  <a:pt x="1134839" y="1194435"/>
                  <a:pt x="1142475" y="1192917"/>
                  <a:pt x="1150111" y="1189863"/>
                </a:cubicBezTo>
                <a:cubicBezTo>
                  <a:pt x="1165383" y="1183766"/>
                  <a:pt x="1162327" y="1168514"/>
                  <a:pt x="1169964" y="1157836"/>
                </a:cubicBezTo>
                <a:lnTo>
                  <a:pt x="1170725" y="1157593"/>
                </a:lnTo>
                <a:lnTo>
                  <a:pt x="1171491" y="1157836"/>
                </a:lnTo>
                <a:cubicBezTo>
                  <a:pt x="1176073" y="1159362"/>
                  <a:pt x="1180654" y="1160886"/>
                  <a:pt x="1186763" y="1162409"/>
                </a:cubicBezTo>
                <a:cubicBezTo>
                  <a:pt x="1186763" y="1163935"/>
                  <a:pt x="1185236" y="1165460"/>
                  <a:pt x="1185236" y="1166989"/>
                </a:cubicBezTo>
                <a:cubicBezTo>
                  <a:pt x="1186763" y="1165460"/>
                  <a:pt x="1186763" y="1163935"/>
                  <a:pt x="1188290" y="1162409"/>
                </a:cubicBezTo>
                <a:lnTo>
                  <a:pt x="1186763" y="1162409"/>
                </a:lnTo>
                <a:cubicBezTo>
                  <a:pt x="1184471" y="1157836"/>
                  <a:pt x="1181799" y="1155546"/>
                  <a:pt x="1178936" y="1154974"/>
                </a:cubicBezTo>
                <a:lnTo>
                  <a:pt x="1170725" y="1157593"/>
                </a:lnTo>
                <a:lnTo>
                  <a:pt x="1163664" y="1155355"/>
                </a:lnTo>
                <a:cubicBezTo>
                  <a:pt x="1162710" y="1153257"/>
                  <a:pt x="1163092" y="1150205"/>
                  <a:pt x="1163856" y="1147154"/>
                </a:cubicBezTo>
                <a:cubicBezTo>
                  <a:pt x="1163856" y="1145626"/>
                  <a:pt x="1162327" y="1144101"/>
                  <a:pt x="1163856" y="1142580"/>
                </a:cubicBezTo>
                <a:cubicBezTo>
                  <a:pt x="1154692" y="1138013"/>
                  <a:pt x="1151637" y="1128862"/>
                  <a:pt x="1153165" y="1119706"/>
                </a:cubicBezTo>
                <a:cubicBezTo>
                  <a:pt x="1153165" y="1118179"/>
                  <a:pt x="1153165" y="1116655"/>
                  <a:pt x="1153165" y="1113607"/>
                </a:cubicBezTo>
                <a:cubicBezTo>
                  <a:pt x="1154692" y="1110547"/>
                  <a:pt x="1156219" y="1107508"/>
                  <a:pt x="1157747" y="1104456"/>
                </a:cubicBezTo>
                <a:cubicBezTo>
                  <a:pt x="1157747" y="1102936"/>
                  <a:pt x="1156219" y="1102936"/>
                  <a:pt x="1156219" y="1101409"/>
                </a:cubicBezTo>
                <a:cubicBezTo>
                  <a:pt x="1157747" y="1093782"/>
                  <a:pt x="1165383" y="1090730"/>
                  <a:pt x="1171491" y="1087679"/>
                </a:cubicBezTo>
                <a:cubicBezTo>
                  <a:pt x="1177600" y="1084627"/>
                  <a:pt x="1179127" y="1076999"/>
                  <a:pt x="1186763" y="1075474"/>
                </a:cubicBezTo>
                <a:cubicBezTo>
                  <a:pt x="1202034" y="1092256"/>
                  <a:pt x="1221888" y="1101409"/>
                  <a:pt x="1241741" y="1112087"/>
                </a:cubicBezTo>
                <a:cubicBezTo>
                  <a:pt x="1240214" y="1096833"/>
                  <a:pt x="1253958" y="1089205"/>
                  <a:pt x="1263121" y="1080051"/>
                </a:cubicBezTo>
                <a:cubicBezTo>
                  <a:pt x="1281447" y="1061743"/>
                  <a:pt x="1299773" y="1043435"/>
                  <a:pt x="1318099" y="1025129"/>
                </a:cubicBezTo>
                <a:cubicBezTo>
                  <a:pt x="1318099" y="1023604"/>
                  <a:pt x="1318099" y="1023604"/>
                  <a:pt x="1319626" y="1023604"/>
                </a:cubicBezTo>
                <a:cubicBezTo>
                  <a:pt x="1316573" y="1020551"/>
                  <a:pt x="1313518" y="1017499"/>
                  <a:pt x="1310463" y="1014450"/>
                </a:cubicBezTo>
                <a:cubicBezTo>
                  <a:pt x="1301301" y="1005307"/>
                  <a:pt x="1301301" y="993115"/>
                  <a:pt x="1307409" y="983971"/>
                </a:cubicBezTo>
                <a:cubicBezTo>
                  <a:pt x="1313518" y="973301"/>
                  <a:pt x="1319626" y="988543"/>
                  <a:pt x="1327262" y="988543"/>
                </a:cubicBezTo>
                <a:cubicBezTo>
                  <a:pt x="1331843" y="988543"/>
                  <a:pt x="1337952" y="985495"/>
                  <a:pt x="1342534" y="983971"/>
                </a:cubicBezTo>
                <a:cubicBezTo>
                  <a:pt x="1342534" y="982447"/>
                  <a:pt x="1342534" y="979399"/>
                  <a:pt x="1342534" y="977875"/>
                </a:cubicBezTo>
                <a:cubicBezTo>
                  <a:pt x="1344061" y="970247"/>
                  <a:pt x="1337952" y="958039"/>
                  <a:pt x="1347115" y="956513"/>
                </a:cubicBezTo>
                <a:cubicBezTo>
                  <a:pt x="1356278" y="956513"/>
                  <a:pt x="1356278" y="965670"/>
                  <a:pt x="1359333" y="973301"/>
                </a:cubicBezTo>
                <a:cubicBezTo>
                  <a:pt x="1363915" y="968721"/>
                  <a:pt x="1368496" y="962618"/>
                  <a:pt x="1373078" y="958039"/>
                </a:cubicBezTo>
                <a:cubicBezTo>
                  <a:pt x="1373078" y="958039"/>
                  <a:pt x="1373078" y="958039"/>
                  <a:pt x="1374604" y="958039"/>
                </a:cubicBezTo>
                <a:cubicBezTo>
                  <a:pt x="1366968" y="932104"/>
                  <a:pt x="1360860" y="906179"/>
                  <a:pt x="1353225" y="878720"/>
                </a:cubicBezTo>
                <a:cubicBezTo>
                  <a:pt x="1345588" y="864997"/>
                  <a:pt x="1342534" y="852793"/>
                  <a:pt x="1354752" y="839052"/>
                </a:cubicBezTo>
                <a:cubicBezTo>
                  <a:pt x="1365441" y="842102"/>
                  <a:pt x="1366968" y="848220"/>
                  <a:pt x="1368496" y="854317"/>
                </a:cubicBezTo>
                <a:cubicBezTo>
                  <a:pt x="1370023" y="854317"/>
                  <a:pt x="1370023" y="852793"/>
                  <a:pt x="1370023" y="852793"/>
                </a:cubicBezTo>
                <a:cubicBezTo>
                  <a:pt x="1373078" y="852793"/>
                  <a:pt x="1373078" y="854317"/>
                  <a:pt x="1373078" y="855844"/>
                </a:cubicBezTo>
                <a:cubicBezTo>
                  <a:pt x="1373078" y="855844"/>
                  <a:pt x="1373078" y="854317"/>
                  <a:pt x="1373078" y="854317"/>
                </a:cubicBezTo>
                <a:cubicBezTo>
                  <a:pt x="1368496" y="843627"/>
                  <a:pt x="1366968" y="832950"/>
                  <a:pt x="1368496" y="820749"/>
                </a:cubicBezTo>
                <a:cubicBezTo>
                  <a:pt x="1371550" y="823800"/>
                  <a:pt x="1376131" y="825325"/>
                  <a:pt x="1379186" y="828375"/>
                </a:cubicBezTo>
                <a:cubicBezTo>
                  <a:pt x="1386821" y="825325"/>
                  <a:pt x="1392931" y="823800"/>
                  <a:pt x="1392931" y="836001"/>
                </a:cubicBezTo>
                <a:cubicBezTo>
                  <a:pt x="1392931" y="836001"/>
                  <a:pt x="1394457" y="837526"/>
                  <a:pt x="1395984" y="839052"/>
                </a:cubicBezTo>
                <a:cubicBezTo>
                  <a:pt x="1417365" y="829901"/>
                  <a:pt x="1421946" y="840577"/>
                  <a:pt x="1418892" y="858898"/>
                </a:cubicBezTo>
                <a:cubicBezTo>
                  <a:pt x="1426528" y="864997"/>
                  <a:pt x="1429582" y="875672"/>
                  <a:pt x="1434163" y="884828"/>
                </a:cubicBezTo>
                <a:cubicBezTo>
                  <a:pt x="1434163" y="884828"/>
                  <a:pt x="1435691" y="884828"/>
                  <a:pt x="1437218" y="884828"/>
                </a:cubicBezTo>
                <a:cubicBezTo>
                  <a:pt x="1438745" y="884828"/>
                  <a:pt x="1440273" y="886354"/>
                  <a:pt x="1440273" y="887877"/>
                </a:cubicBezTo>
                <a:cubicBezTo>
                  <a:pt x="1432636" y="874148"/>
                  <a:pt x="1429582" y="861946"/>
                  <a:pt x="1446381" y="851267"/>
                </a:cubicBezTo>
                <a:cubicBezTo>
                  <a:pt x="1446381" y="851267"/>
                  <a:pt x="1447908" y="852793"/>
                  <a:pt x="1449436" y="852793"/>
                </a:cubicBezTo>
                <a:cubicBezTo>
                  <a:pt x="1446381" y="848220"/>
                  <a:pt x="1446381" y="845171"/>
                  <a:pt x="1447908" y="842102"/>
                </a:cubicBezTo>
                <a:cubicBezTo>
                  <a:pt x="1449436" y="832950"/>
                  <a:pt x="1452490" y="829901"/>
                  <a:pt x="1461653" y="834476"/>
                </a:cubicBezTo>
                <a:cubicBezTo>
                  <a:pt x="1461653" y="840577"/>
                  <a:pt x="1461653" y="846697"/>
                  <a:pt x="1463180" y="852793"/>
                </a:cubicBezTo>
                <a:cubicBezTo>
                  <a:pt x="1469288" y="857371"/>
                  <a:pt x="1466234" y="872622"/>
                  <a:pt x="1476925" y="871096"/>
                </a:cubicBezTo>
                <a:cubicBezTo>
                  <a:pt x="1486088" y="868046"/>
                  <a:pt x="1501359" y="857371"/>
                  <a:pt x="1499832" y="852793"/>
                </a:cubicBezTo>
                <a:cubicBezTo>
                  <a:pt x="1492196" y="825325"/>
                  <a:pt x="1515104" y="829901"/>
                  <a:pt x="1528848" y="825325"/>
                </a:cubicBezTo>
                <a:cubicBezTo>
                  <a:pt x="1533430" y="823800"/>
                  <a:pt x="1539539" y="822274"/>
                  <a:pt x="1544120" y="822274"/>
                </a:cubicBezTo>
                <a:cubicBezTo>
                  <a:pt x="1580772" y="805498"/>
                  <a:pt x="1582298" y="767368"/>
                  <a:pt x="1592989" y="736864"/>
                </a:cubicBezTo>
                <a:cubicBezTo>
                  <a:pt x="1600625" y="715511"/>
                  <a:pt x="1606734" y="718562"/>
                  <a:pt x="1620478" y="729238"/>
                </a:cubicBezTo>
                <a:cubicBezTo>
                  <a:pt x="1618951" y="724663"/>
                  <a:pt x="1618951" y="718562"/>
                  <a:pt x="1617424" y="713987"/>
                </a:cubicBezTo>
                <a:cubicBezTo>
                  <a:pt x="1614370" y="706360"/>
                  <a:pt x="1612842" y="698735"/>
                  <a:pt x="1612842" y="689584"/>
                </a:cubicBezTo>
                <a:cubicBezTo>
                  <a:pt x="1612842" y="672806"/>
                  <a:pt x="1614370" y="656030"/>
                  <a:pt x="1612842" y="640778"/>
                </a:cubicBezTo>
                <a:cubicBezTo>
                  <a:pt x="1611315" y="637727"/>
                  <a:pt x="1611315" y="634676"/>
                  <a:pt x="1611315" y="630101"/>
                </a:cubicBezTo>
                <a:cubicBezTo>
                  <a:pt x="1614370" y="627051"/>
                  <a:pt x="1617424" y="627051"/>
                  <a:pt x="1620478" y="630101"/>
                </a:cubicBezTo>
                <a:cubicBezTo>
                  <a:pt x="1625059" y="631627"/>
                  <a:pt x="1628114" y="633152"/>
                  <a:pt x="1632695" y="636202"/>
                </a:cubicBezTo>
                <a:cubicBezTo>
                  <a:pt x="1629640" y="613324"/>
                  <a:pt x="1640332" y="588921"/>
                  <a:pt x="1632695" y="566043"/>
                </a:cubicBezTo>
                <a:cubicBezTo>
                  <a:pt x="1626587" y="544691"/>
                  <a:pt x="1647967" y="562993"/>
                  <a:pt x="1651021" y="555367"/>
                </a:cubicBezTo>
                <a:cubicBezTo>
                  <a:pt x="1655603" y="558417"/>
                  <a:pt x="1657130" y="562993"/>
                  <a:pt x="1658657" y="567568"/>
                </a:cubicBezTo>
                <a:cubicBezTo>
                  <a:pt x="1660184" y="588921"/>
                  <a:pt x="1654076" y="608749"/>
                  <a:pt x="1660184" y="630101"/>
                </a:cubicBezTo>
                <a:cubicBezTo>
                  <a:pt x="1660184" y="633152"/>
                  <a:pt x="1660184" y="636202"/>
                  <a:pt x="1660184" y="640778"/>
                </a:cubicBezTo>
                <a:cubicBezTo>
                  <a:pt x="1660184" y="646878"/>
                  <a:pt x="1661711" y="652979"/>
                  <a:pt x="1661711" y="660605"/>
                </a:cubicBezTo>
                <a:cubicBezTo>
                  <a:pt x="1661711" y="660605"/>
                  <a:pt x="1663239" y="660605"/>
                  <a:pt x="1664766" y="660605"/>
                </a:cubicBezTo>
                <a:cubicBezTo>
                  <a:pt x="1666293" y="660605"/>
                  <a:pt x="1667820" y="660605"/>
                  <a:pt x="1670874" y="660605"/>
                </a:cubicBezTo>
                <a:cubicBezTo>
                  <a:pt x="1670874" y="660605"/>
                  <a:pt x="1670874" y="660605"/>
                  <a:pt x="1670874" y="659079"/>
                </a:cubicBezTo>
                <a:cubicBezTo>
                  <a:pt x="1667820" y="660605"/>
                  <a:pt x="1666293" y="662130"/>
                  <a:pt x="1664766" y="660605"/>
                </a:cubicBezTo>
                <a:cubicBezTo>
                  <a:pt x="1666293" y="636202"/>
                  <a:pt x="1658657" y="610273"/>
                  <a:pt x="1670874" y="585871"/>
                </a:cubicBezTo>
                <a:cubicBezTo>
                  <a:pt x="1670874" y="584346"/>
                  <a:pt x="1670874" y="581295"/>
                  <a:pt x="1670874" y="579770"/>
                </a:cubicBezTo>
                <a:cubicBezTo>
                  <a:pt x="1667820" y="576719"/>
                  <a:pt x="1667820" y="575195"/>
                  <a:pt x="1669347" y="572144"/>
                </a:cubicBezTo>
                <a:cubicBezTo>
                  <a:pt x="1687673" y="566043"/>
                  <a:pt x="1698363" y="569094"/>
                  <a:pt x="1701418" y="588921"/>
                </a:cubicBezTo>
                <a:cubicBezTo>
                  <a:pt x="1702945" y="601122"/>
                  <a:pt x="1710581" y="611799"/>
                  <a:pt x="1716689" y="624000"/>
                </a:cubicBezTo>
                <a:cubicBezTo>
                  <a:pt x="1719744" y="605698"/>
                  <a:pt x="1727379" y="595022"/>
                  <a:pt x="1750287" y="602648"/>
                </a:cubicBezTo>
                <a:cubicBezTo>
                  <a:pt x="1760977" y="607224"/>
                  <a:pt x="1770140" y="602648"/>
                  <a:pt x="1774721" y="591972"/>
                </a:cubicBezTo>
                <a:cubicBezTo>
                  <a:pt x="1779303" y="581295"/>
                  <a:pt x="1786939" y="578245"/>
                  <a:pt x="1797629" y="579770"/>
                </a:cubicBezTo>
                <a:cubicBezTo>
                  <a:pt x="1800683" y="587396"/>
                  <a:pt x="1805265" y="595022"/>
                  <a:pt x="1808319" y="602648"/>
                </a:cubicBezTo>
                <a:cubicBezTo>
                  <a:pt x="1774721" y="611799"/>
                  <a:pt x="1754868" y="637727"/>
                  <a:pt x="1730434" y="659079"/>
                </a:cubicBezTo>
                <a:cubicBezTo>
                  <a:pt x="1730434" y="662130"/>
                  <a:pt x="1730434" y="663655"/>
                  <a:pt x="1728907" y="666706"/>
                </a:cubicBezTo>
                <a:cubicBezTo>
                  <a:pt x="1745705" y="666706"/>
                  <a:pt x="1757923" y="657554"/>
                  <a:pt x="1770140" y="646878"/>
                </a:cubicBezTo>
                <a:cubicBezTo>
                  <a:pt x="1777776" y="639252"/>
                  <a:pt x="1783884" y="628576"/>
                  <a:pt x="1797629" y="630101"/>
                </a:cubicBezTo>
                <a:cubicBezTo>
                  <a:pt x="1811373" y="627051"/>
                  <a:pt x="1814428" y="616375"/>
                  <a:pt x="1815955" y="604173"/>
                </a:cubicBezTo>
                <a:cubicBezTo>
                  <a:pt x="1815955" y="575195"/>
                  <a:pt x="1815955" y="546216"/>
                  <a:pt x="1815955" y="517238"/>
                </a:cubicBezTo>
                <a:cubicBezTo>
                  <a:pt x="1828172" y="517238"/>
                  <a:pt x="1812901" y="544691"/>
                  <a:pt x="1834281" y="535540"/>
                </a:cubicBezTo>
                <a:cubicBezTo>
                  <a:pt x="1834281" y="540116"/>
                  <a:pt x="1834281" y="544691"/>
                  <a:pt x="1835808" y="549267"/>
                </a:cubicBezTo>
                <a:cubicBezTo>
                  <a:pt x="1840390" y="584346"/>
                  <a:pt x="1864824" y="584346"/>
                  <a:pt x="1892313" y="579770"/>
                </a:cubicBezTo>
                <a:cubicBezTo>
                  <a:pt x="1909112" y="570619"/>
                  <a:pt x="1922856" y="549267"/>
                  <a:pt x="1948818" y="561468"/>
                </a:cubicBezTo>
                <a:cubicBezTo>
                  <a:pt x="1954927" y="564518"/>
                  <a:pt x="1961036" y="569094"/>
                  <a:pt x="1967145" y="572144"/>
                </a:cubicBezTo>
                <a:cubicBezTo>
                  <a:pt x="1970198" y="573670"/>
                  <a:pt x="1971726" y="573670"/>
                  <a:pt x="1973253" y="573670"/>
                </a:cubicBezTo>
                <a:cubicBezTo>
                  <a:pt x="1982416" y="572144"/>
                  <a:pt x="1990052" y="569094"/>
                  <a:pt x="1999215" y="567568"/>
                </a:cubicBezTo>
                <a:cubicBezTo>
                  <a:pt x="1999215" y="566043"/>
                  <a:pt x="1999215" y="562993"/>
                  <a:pt x="1999215" y="561468"/>
                </a:cubicBezTo>
                <a:cubicBezTo>
                  <a:pt x="2016013" y="558417"/>
                  <a:pt x="2025176" y="541641"/>
                  <a:pt x="2043503" y="543165"/>
                </a:cubicBezTo>
                <a:cubicBezTo>
                  <a:pt x="2061828" y="547741"/>
                  <a:pt x="2081681" y="526389"/>
                  <a:pt x="2100008" y="543165"/>
                </a:cubicBezTo>
                <a:cubicBezTo>
                  <a:pt x="2103062" y="546216"/>
                  <a:pt x="2104589" y="546216"/>
                  <a:pt x="2106117" y="543165"/>
                </a:cubicBezTo>
                <a:cubicBezTo>
                  <a:pt x="2109171" y="526389"/>
                  <a:pt x="2121388" y="530964"/>
                  <a:pt x="2132078" y="529439"/>
                </a:cubicBezTo>
                <a:cubicBezTo>
                  <a:pt x="2130551" y="520288"/>
                  <a:pt x="2130551" y="515713"/>
                  <a:pt x="2115280" y="517238"/>
                </a:cubicBezTo>
                <a:cubicBezTo>
                  <a:pt x="2083209" y="518762"/>
                  <a:pt x="2052665" y="534014"/>
                  <a:pt x="2020595" y="529439"/>
                </a:cubicBezTo>
                <a:cubicBezTo>
                  <a:pt x="2002269" y="526389"/>
                  <a:pt x="2017541" y="543165"/>
                  <a:pt x="2009905" y="546216"/>
                </a:cubicBezTo>
                <a:cubicBezTo>
                  <a:pt x="1996161" y="540116"/>
                  <a:pt x="2000742" y="527914"/>
                  <a:pt x="1999215" y="517238"/>
                </a:cubicBezTo>
                <a:cubicBezTo>
                  <a:pt x="2022123" y="520288"/>
                  <a:pt x="2045030" y="530964"/>
                  <a:pt x="2066410" y="508086"/>
                </a:cubicBezTo>
                <a:cubicBezTo>
                  <a:pt x="2069465" y="503511"/>
                  <a:pt x="2083209" y="505036"/>
                  <a:pt x="2092372" y="506562"/>
                </a:cubicBezTo>
                <a:cubicBezTo>
                  <a:pt x="2098480" y="506562"/>
                  <a:pt x="2103062" y="508086"/>
                  <a:pt x="2106117" y="498935"/>
                </a:cubicBezTo>
                <a:cubicBezTo>
                  <a:pt x="2113752" y="483683"/>
                  <a:pt x="2113752" y="483683"/>
                  <a:pt x="2132078" y="495885"/>
                </a:cubicBezTo>
                <a:cubicBezTo>
                  <a:pt x="2122915" y="463856"/>
                  <a:pt x="2138187" y="428777"/>
                  <a:pt x="2106117" y="405899"/>
                </a:cubicBezTo>
                <a:cubicBezTo>
                  <a:pt x="2119861" y="405899"/>
                  <a:pt x="2119861" y="396748"/>
                  <a:pt x="2118333" y="387597"/>
                </a:cubicBezTo>
                <a:cubicBezTo>
                  <a:pt x="2121388" y="384547"/>
                  <a:pt x="2122915" y="383021"/>
                  <a:pt x="2125969" y="381496"/>
                </a:cubicBezTo>
                <a:cubicBezTo>
                  <a:pt x="2127496" y="379971"/>
                  <a:pt x="2129024" y="378446"/>
                  <a:pt x="2130551" y="379971"/>
                </a:cubicBezTo>
                <a:cubicBezTo>
                  <a:pt x="2130551" y="379971"/>
                  <a:pt x="2132078" y="379971"/>
                  <a:pt x="2132078" y="379971"/>
                </a:cubicBezTo>
                <a:cubicBezTo>
                  <a:pt x="2118333" y="396748"/>
                  <a:pt x="2132078" y="408950"/>
                  <a:pt x="2141241" y="418100"/>
                </a:cubicBezTo>
                <a:cubicBezTo>
                  <a:pt x="2151932" y="428777"/>
                  <a:pt x="2165676" y="419626"/>
                  <a:pt x="2176366" y="412000"/>
                </a:cubicBezTo>
                <a:cubicBezTo>
                  <a:pt x="2184002" y="430302"/>
                  <a:pt x="2173312" y="439453"/>
                  <a:pt x="2159567" y="447079"/>
                </a:cubicBezTo>
                <a:cubicBezTo>
                  <a:pt x="2173312" y="456230"/>
                  <a:pt x="2191638" y="454705"/>
                  <a:pt x="2208437" y="454705"/>
                </a:cubicBezTo>
                <a:cubicBezTo>
                  <a:pt x="2216072" y="444029"/>
                  <a:pt x="2220654" y="428777"/>
                  <a:pt x="2238979" y="430302"/>
                </a:cubicBezTo>
                <a:cubicBezTo>
                  <a:pt x="2238979" y="433353"/>
                  <a:pt x="2238979" y="434878"/>
                  <a:pt x="2238979" y="436403"/>
                </a:cubicBezTo>
                <a:cubicBezTo>
                  <a:pt x="2242034" y="439453"/>
                  <a:pt x="2243561" y="440978"/>
                  <a:pt x="2245089" y="442504"/>
                </a:cubicBezTo>
                <a:cubicBezTo>
                  <a:pt x="2252724" y="428777"/>
                  <a:pt x="2267997" y="436403"/>
                  <a:pt x="2277160" y="430302"/>
                </a:cubicBezTo>
                <a:cubicBezTo>
                  <a:pt x="2303121" y="421151"/>
                  <a:pt x="2316865" y="398273"/>
                  <a:pt x="2327555" y="375395"/>
                </a:cubicBezTo>
                <a:cubicBezTo>
                  <a:pt x="2336718" y="373870"/>
                  <a:pt x="2342828" y="361669"/>
                  <a:pt x="2353517" y="367769"/>
                </a:cubicBezTo>
                <a:cubicBezTo>
                  <a:pt x="2362680" y="366245"/>
                  <a:pt x="2374898" y="363194"/>
                  <a:pt x="2371844" y="381496"/>
                </a:cubicBezTo>
                <a:cubicBezTo>
                  <a:pt x="2368789" y="405899"/>
                  <a:pt x="2376425" y="430302"/>
                  <a:pt x="2377952" y="454705"/>
                </a:cubicBezTo>
                <a:cubicBezTo>
                  <a:pt x="2387115" y="460805"/>
                  <a:pt x="2394751" y="469957"/>
                  <a:pt x="2408496" y="463856"/>
                </a:cubicBezTo>
                <a:cubicBezTo>
                  <a:pt x="2416131" y="459280"/>
                  <a:pt x="2422240" y="465381"/>
                  <a:pt x="2422240" y="474532"/>
                </a:cubicBezTo>
                <a:cubicBezTo>
                  <a:pt x="2432930" y="469957"/>
                  <a:pt x="2434457" y="463856"/>
                  <a:pt x="2428348" y="454705"/>
                </a:cubicBezTo>
                <a:cubicBezTo>
                  <a:pt x="2442093" y="456230"/>
                  <a:pt x="2449729" y="450129"/>
                  <a:pt x="2448201" y="436403"/>
                </a:cubicBezTo>
                <a:cubicBezTo>
                  <a:pt x="2454311" y="439453"/>
                  <a:pt x="2460419" y="440978"/>
                  <a:pt x="2466527" y="442504"/>
                </a:cubicBezTo>
                <a:cubicBezTo>
                  <a:pt x="2466527" y="445554"/>
                  <a:pt x="2466527" y="447079"/>
                  <a:pt x="2466527" y="448604"/>
                </a:cubicBezTo>
                <a:cubicBezTo>
                  <a:pt x="2466527" y="451654"/>
                  <a:pt x="2466527" y="453180"/>
                  <a:pt x="2466527" y="456230"/>
                </a:cubicBezTo>
                <a:cubicBezTo>
                  <a:pt x="2472636" y="437928"/>
                  <a:pt x="2481800" y="424202"/>
                  <a:pt x="2504706" y="430302"/>
                </a:cubicBezTo>
                <a:cubicBezTo>
                  <a:pt x="2504706" y="428777"/>
                  <a:pt x="2504706" y="427251"/>
                  <a:pt x="2504706" y="424202"/>
                </a:cubicBezTo>
                <a:cubicBezTo>
                  <a:pt x="2535250" y="463856"/>
                  <a:pt x="2524560" y="511137"/>
                  <a:pt x="2529142" y="555367"/>
                </a:cubicBezTo>
                <a:cubicBezTo>
                  <a:pt x="2532195" y="576719"/>
                  <a:pt x="2532195" y="595022"/>
                  <a:pt x="2561212" y="591972"/>
                </a:cubicBezTo>
                <a:cubicBezTo>
                  <a:pt x="2564266" y="591972"/>
                  <a:pt x="2565794" y="591972"/>
                  <a:pt x="2567320" y="591972"/>
                </a:cubicBezTo>
                <a:cubicBezTo>
                  <a:pt x="2576483" y="576719"/>
                  <a:pt x="2585647" y="566043"/>
                  <a:pt x="2605499" y="573670"/>
                </a:cubicBezTo>
                <a:cubicBezTo>
                  <a:pt x="2602445" y="569094"/>
                  <a:pt x="2599391" y="564518"/>
                  <a:pt x="2594810" y="562993"/>
                </a:cubicBezTo>
                <a:cubicBezTo>
                  <a:pt x="2547467" y="553842"/>
                  <a:pt x="2542886" y="547741"/>
                  <a:pt x="2536777" y="495885"/>
                </a:cubicBezTo>
                <a:cubicBezTo>
                  <a:pt x="2535250" y="491310"/>
                  <a:pt x="2536777" y="485208"/>
                  <a:pt x="2536777" y="480633"/>
                </a:cubicBezTo>
                <a:cubicBezTo>
                  <a:pt x="2530668" y="448604"/>
                  <a:pt x="2535250" y="418100"/>
                  <a:pt x="2536777" y="387597"/>
                </a:cubicBezTo>
                <a:cubicBezTo>
                  <a:pt x="2541358" y="389122"/>
                  <a:pt x="2547467" y="395223"/>
                  <a:pt x="2548995" y="395223"/>
                </a:cubicBezTo>
                <a:cubicBezTo>
                  <a:pt x="2594810" y="370820"/>
                  <a:pt x="2596337" y="407424"/>
                  <a:pt x="2605499" y="433353"/>
                </a:cubicBezTo>
                <a:cubicBezTo>
                  <a:pt x="2608554" y="440978"/>
                  <a:pt x="2611608" y="445554"/>
                  <a:pt x="2617717" y="448604"/>
                </a:cubicBezTo>
                <a:cubicBezTo>
                  <a:pt x="2622299" y="451654"/>
                  <a:pt x="2623826" y="456230"/>
                  <a:pt x="2625353" y="460805"/>
                </a:cubicBezTo>
                <a:cubicBezTo>
                  <a:pt x="2625353" y="460805"/>
                  <a:pt x="2625353" y="460805"/>
                  <a:pt x="2625353" y="462331"/>
                </a:cubicBezTo>
                <a:cubicBezTo>
                  <a:pt x="2636043" y="466906"/>
                  <a:pt x="2648260" y="466906"/>
                  <a:pt x="2668114" y="463856"/>
                </a:cubicBezTo>
                <a:cubicBezTo>
                  <a:pt x="2646733" y="482158"/>
                  <a:pt x="2654369" y="498935"/>
                  <a:pt x="2655896" y="515713"/>
                </a:cubicBezTo>
                <a:cubicBezTo>
                  <a:pt x="2657423" y="517238"/>
                  <a:pt x="2658951" y="517238"/>
                  <a:pt x="2660478" y="517238"/>
                </a:cubicBezTo>
                <a:cubicBezTo>
                  <a:pt x="2662005" y="538590"/>
                  <a:pt x="2671167" y="558417"/>
                  <a:pt x="2665059" y="579770"/>
                </a:cubicBezTo>
                <a:cubicBezTo>
                  <a:pt x="2663532" y="579770"/>
                  <a:pt x="2663532" y="579770"/>
                  <a:pt x="2662005" y="579770"/>
                </a:cubicBezTo>
                <a:cubicBezTo>
                  <a:pt x="2662005" y="581295"/>
                  <a:pt x="2663532" y="584346"/>
                  <a:pt x="2663532" y="585871"/>
                </a:cubicBezTo>
                <a:cubicBezTo>
                  <a:pt x="2671167" y="585871"/>
                  <a:pt x="2680330" y="585871"/>
                  <a:pt x="2687967" y="585871"/>
                </a:cubicBezTo>
                <a:cubicBezTo>
                  <a:pt x="2687967" y="585871"/>
                  <a:pt x="2689494" y="585871"/>
                  <a:pt x="2689494" y="585871"/>
                </a:cubicBezTo>
                <a:cubicBezTo>
                  <a:pt x="2687967" y="585871"/>
                  <a:pt x="2684912" y="585871"/>
                  <a:pt x="2684912" y="582821"/>
                </a:cubicBezTo>
                <a:cubicBezTo>
                  <a:pt x="2672695" y="549267"/>
                  <a:pt x="2681858" y="521813"/>
                  <a:pt x="2713928" y="501986"/>
                </a:cubicBezTo>
                <a:cubicBezTo>
                  <a:pt x="2729200" y="492835"/>
                  <a:pt x="2744472" y="480633"/>
                  <a:pt x="2762798" y="474532"/>
                </a:cubicBezTo>
                <a:cubicBezTo>
                  <a:pt x="2770434" y="474532"/>
                  <a:pt x="2773488" y="468432"/>
                  <a:pt x="2778069" y="462331"/>
                </a:cubicBezTo>
                <a:cubicBezTo>
                  <a:pt x="2779597" y="460805"/>
                  <a:pt x="2782651" y="459280"/>
                  <a:pt x="2782651" y="454705"/>
                </a:cubicBezTo>
                <a:cubicBezTo>
                  <a:pt x="2784179" y="454705"/>
                  <a:pt x="2787232" y="454705"/>
                  <a:pt x="2788760" y="456230"/>
                </a:cubicBezTo>
                <a:cubicBezTo>
                  <a:pt x="2788760" y="456230"/>
                  <a:pt x="2788760" y="454705"/>
                  <a:pt x="2788760" y="454705"/>
                </a:cubicBezTo>
                <a:cubicBezTo>
                  <a:pt x="2790287" y="454705"/>
                  <a:pt x="2790287" y="454705"/>
                  <a:pt x="2791814" y="454705"/>
                </a:cubicBezTo>
                <a:cubicBezTo>
                  <a:pt x="2788760" y="450129"/>
                  <a:pt x="2788760" y="445554"/>
                  <a:pt x="2793342" y="440978"/>
                </a:cubicBezTo>
                <a:cubicBezTo>
                  <a:pt x="2794868" y="439453"/>
                  <a:pt x="2797923" y="439453"/>
                  <a:pt x="2800977" y="437928"/>
                </a:cubicBezTo>
                <a:cubicBezTo>
                  <a:pt x="2800977" y="434878"/>
                  <a:pt x="2800977" y="433353"/>
                  <a:pt x="2800977" y="430302"/>
                </a:cubicBezTo>
                <a:cubicBezTo>
                  <a:pt x="2807085" y="433353"/>
                  <a:pt x="2813194" y="433353"/>
                  <a:pt x="2817776" y="430302"/>
                </a:cubicBezTo>
                <a:cubicBezTo>
                  <a:pt x="2819303" y="430302"/>
                  <a:pt x="2819303" y="430302"/>
                  <a:pt x="2820830" y="430302"/>
                </a:cubicBezTo>
                <a:cubicBezTo>
                  <a:pt x="2808613" y="413525"/>
                  <a:pt x="2805558" y="402848"/>
                  <a:pt x="2833047" y="405899"/>
                </a:cubicBezTo>
                <a:cubicBezTo>
                  <a:pt x="2849846" y="407424"/>
                  <a:pt x="2865118" y="402848"/>
                  <a:pt x="2877335" y="389122"/>
                </a:cubicBezTo>
                <a:cubicBezTo>
                  <a:pt x="2884971" y="383021"/>
                  <a:pt x="2892607" y="379971"/>
                  <a:pt x="2903297" y="381496"/>
                </a:cubicBezTo>
                <a:cubicBezTo>
                  <a:pt x="2904825" y="381496"/>
                  <a:pt x="2907878" y="381496"/>
                  <a:pt x="2909405" y="379971"/>
                </a:cubicBezTo>
                <a:cubicBezTo>
                  <a:pt x="2930786" y="369294"/>
                  <a:pt x="2947585" y="349467"/>
                  <a:pt x="2972020" y="343367"/>
                </a:cubicBezTo>
                <a:cubicBezTo>
                  <a:pt x="2981182" y="329640"/>
                  <a:pt x="2994927" y="323539"/>
                  <a:pt x="3010198" y="318964"/>
                </a:cubicBezTo>
                <a:cubicBezTo>
                  <a:pt x="3023943" y="302186"/>
                  <a:pt x="3037688" y="286934"/>
                  <a:pt x="3060595" y="280834"/>
                </a:cubicBezTo>
                <a:cubicBezTo>
                  <a:pt x="3071285" y="262531"/>
                  <a:pt x="3095720" y="262531"/>
                  <a:pt x="3110992" y="250331"/>
                </a:cubicBezTo>
                <a:cubicBezTo>
                  <a:pt x="3124736" y="248805"/>
                  <a:pt x="3133899" y="241179"/>
                  <a:pt x="3143062" y="232028"/>
                </a:cubicBezTo>
                <a:cubicBezTo>
                  <a:pt x="3155279" y="230503"/>
                  <a:pt x="3150697" y="222877"/>
                  <a:pt x="3147644" y="216776"/>
                </a:cubicBezTo>
                <a:cubicBezTo>
                  <a:pt x="3141535" y="206100"/>
                  <a:pt x="3143062" y="193898"/>
                  <a:pt x="3143062" y="181697"/>
                </a:cubicBezTo>
                <a:cubicBezTo>
                  <a:pt x="3140008" y="180172"/>
                  <a:pt x="3138481" y="177121"/>
                  <a:pt x="3136953" y="175596"/>
                </a:cubicBezTo>
                <a:cubicBezTo>
                  <a:pt x="3104883" y="172546"/>
                  <a:pt x="3098774" y="160344"/>
                  <a:pt x="3110992" y="126790"/>
                </a:cubicBezTo>
                <a:cubicBezTo>
                  <a:pt x="3109465" y="102387"/>
                  <a:pt x="3088084" y="87136"/>
                  <a:pt x="3078921" y="67308"/>
                </a:cubicBezTo>
                <a:cubicBezTo>
                  <a:pt x="3075866" y="59682"/>
                  <a:pt x="3054486" y="59682"/>
                  <a:pt x="3045324" y="67308"/>
                </a:cubicBezTo>
                <a:cubicBezTo>
                  <a:pt x="3034633" y="77984"/>
                  <a:pt x="3022416" y="76460"/>
                  <a:pt x="3010198" y="76460"/>
                </a:cubicBezTo>
                <a:cubicBezTo>
                  <a:pt x="3008672" y="68833"/>
                  <a:pt x="3007145" y="64258"/>
                  <a:pt x="2997982" y="67308"/>
                </a:cubicBezTo>
                <a:cubicBezTo>
                  <a:pt x="2987291" y="70358"/>
                  <a:pt x="2976601" y="71884"/>
                  <a:pt x="2962857" y="65783"/>
                </a:cubicBezTo>
                <a:cubicBezTo>
                  <a:pt x="2981182" y="58157"/>
                  <a:pt x="2996454" y="52057"/>
                  <a:pt x="3017834" y="56632"/>
                </a:cubicBezTo>
                <a:cubicBezTo>
                  <a:pt x="3071285" y="67308"/>
                  <a:pt x="3088084" y="58157"/>
                  <a:pt x="3110992" y="13927"/>
                </a:cubicBezTo>
                <a:cubicBezTo>
                  <a:pt x="3110992" y="18502"/>
                  <a:pt x="3110992" y="23078"/>
                  <a:pt x="3110992" y="26128"/>
                </a:cubicBezTo>
                <a:cubicBezTo>
                  <a:pt x="3118627" y="30704"/>
                  <a:pt x="3124736" y="30704"/>
                  <a:pt x="3124736" y="20027"/>
                </a:cubicBezTo>
                <a:cubicBezTo>
                  <a:pt x="3140008" y="39855"/>
                  <a:pt x="3136953" y="61207"/>
                  <a:pt x="3136953" y="82560"/>
                </a:cubicBezTo>
                <a:cubicBezTo>
                  <a:pt x="3138481" y="100862"/>
                  <a:pt x="3141535" y="117639"/>
                  <a:pt x="3155279" y="131366"/>
                </a:cubicBezTo>
                <a:cubicBezTo>
                  <a:pt x="3169024" y="129841"/>
                  <a:pt x="3176660" y="138992"/>
                  <a:pt x="3187349" y="145093"/>
                </a:cubicBezTo>
                <a:cubicBezTo>
                  <a:pt x="3193459" y="129841"/>
                  <a:pt x="3193459" y="114589"/>
                  <a:pt x="3185823" y="100862"/>
                </a:cubicBezTo>
                <a:cubicBezTo>
                  <a:pt x="3173605" y="73409"/>
                  <a:pt x="3187349" y="44430"/>
                  <a:pt x="3178187" y="16977"/>
                </a:cubicBezTo>
                <a:cubicBezTo>
                  <a:pt x="3204149" y="18502"/>
                  <a:pt x="3196512" y="44430"/>
                  <a:pt x="3210257" y="53582"/>
                </a:cubicBezTo>
                <a:cubicBezTo>
                  <a:pt x="3220947" y="59682"/>
                  <a:pt x="3225528" y="65783"/>
                  <a:pt x="3231638" y="52057"/>
                </a:cubicBezTo>
                <a:cubicBezTo>
                  <a:pt x="3214839" y="38330"/>
                  <a:pt x="3198040" y="24603"/>
                  <a:pt x="3199567" y="200"/>
                </a:cubicBezTo>
                <a:close/>
                <a:moveTo>
                  <a:pt x="51034" y="0"/>
                </a:moveTo>
                <a:cubicBezTo>
                  <a:pt x="58409" y="0"/>
                  <a:pt x="62834" y="3022"/>
                  <a:pt x="62834" y="10576"/>
                </a:cubicBezTo>
                <a:cubicBezTo>
                  <a:pt x="62834" y="16620"/>
                  <a:pt x="58409" y="16620"/>
                  <a:pt x="53984" y="16620"/>
                </a:cubicBezTo>
                <a:cubicBezTo>
                  <a:pt x="46608" y="16620"/>
                  <a:pt x="45132" y="12087"/>
                  <a:pt x="43657" y="7555"/>
                </a:cubicBezTo>
                <a:cubicBezTo>
                  <a:pt x="43657" y="0"/>
                  <a:pt x="48083" y="0"/>
                  <a:pt x="510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649B-7136-4DC2-B98F-69E2756C741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945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930F58-96E0-4DDB-8E32-0EA7B9B0B0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598" y="643787"/>
            <a:ext cx="5482144" cy="5570427"/>
          </a:xfrm>
          <a:custGeom>
            <a:avLst/>
            <a:gdLst>
              <a:gd name="connsiteX0" fmla="*/ 4536262 w 5482144"/>
              <a:gd name="connsiteY0" fmla="*/ 4871292 h 5570427"/>
              <a:gd name="connsiteX1" fmla="*/ 4549166 w 5482144"/>
              <a:gd name="connsiteY1" fmla="*/ 4886074 h 5570427"/>
              <a:gd name="connsiteX2" fmla="*/ 4536262 w 5482144"/>
              <a:gd name="connsiteY2" fmla="*/ 4898392 h 5570427"/>
              <a:gd name="connsiteX3" fmla="*/ 4520777 w 5482144"/>
              <a:gd name="connsiteY3" fmla="*/ 4886074 h 5570427"/>
              <a:gd name="connsiteX4" fmla="*/ 4536262 w 5482144"/>
              <a:gd name="connsiteY4" fmla="*/ 4871292 h 5570427"/>
              <a:gd name="connsiteX5" fmla="*/ 4589170 w 5482144"/>
              <a:gd name="connsiteY5" fmla="*/ 4792473 h 5570427"/>
              <a:gd name="connsiteX6" fmla="*/ 4558774 w 5482144"/>
              <a:gd name="connsiteY6" fmla="*/ 4825354 h 5570427"/>
              <a:gd name="connsiteX7" fmla="*/ 3555682 w 5482144"/>
              <a:gd name="connsiteY7" fmla="*/ 5407078 h 5570427"/>
              <a:gd name="connsiteX8" fmla="*/ 3552824 w 5482144"/>
              <a:gd name="connsiteY8" fmla="*/ 5407977 h 5570427"/>
              <a:gd name="connsiteX9" fmla="*/ 3552957 w 5482144"/>
              <a:gd name="connsiteY9" fmla="*/ 5408110 h 5570427"/>
              <a:gd name="connsiteX10" fmla="*/ 3565861 w 5482144"/>
              <a:gd name="connsiteY10" fmla="*/ 5417917 h 5570427"/>
              <a:gd name="connsiteX11" fmla="*/ 3550376 w 5482144"/>
              <a:gd name="connsiteY11" fmla="*/ 5432628 h 5570427"/>
              <a:gd name="connsiteX12" fmla="*/ 3537472 w 5482144"/>
              <a:gd name="connsiteY12" fmla="*/ 5420369 h 5570427"/>
              <a:gd name="connsiteX13" fmla="*/ 3545214 w 5482144"/>
              <a:gd name="connsiteY13" fmla="*/ 5410562 h 5570427"/>
              <a:gd name="connsiteX14" fmla="*/ 3545403 w 5482144"/>
              <a:gd name="connsiteY14" fmla="*/ 5410502 h 5570427"/>
              <a:gd name="connsiteX15" fmla="*/ 3545679 w 5482144"/>
              <a:gd name="connsiteY15" fmla="*/ 5410226 h 5570427"/>
              <a:gd name="connsiteX16" fmla="*/ 3526552 w 5482144"/>
              <a:gd name="connsiteY16" fmla="*/ 5416247 h 5570427"/>
              <a:gd name="connsiteX17" fmla="*/ 3505021 w 5482144"/>
              <a:gd name="connsiteY17" fmla="*/ 5419724 h 5570427"/>
              <a:gd name="connsiteX18" fmla="*/ 3522752 w 5482144"/>
              <a:gd name="connsiteY18" fmla="*/ 5409607 h 5570427"/>
              <a:gd name="connsiteX19" fmla="*/ 4561306 w 5482144"/>
              <a:gd name="connsiteY19" fmla="*/ 4810179 h 5570427"/>
              <a:gd name="connsiteX20" fmla="*/ 4589170 w 5482144"/>
              <a:gd name="connsiteY20" fmla="*/ 4792473 h 5570427"/>
              <a:gd name="connsiteX21" fmla="*/ 924413 w 5482144"/>
              <a:gd name="connsiteY21" fmla="*/ 4518496 h 5570427"/>
              <a:gd name="connsiteX22" fmla="*/ 986796 w 5482144"/>
              <a:gd name="connsiteY22" fmla="*/ 4592294 h 5570427"/>
              <a:gd name="connsiteX23" fmla="*/ 1029849 w 5482144"/>
              <a:gd name="connsiteY23" fmla="*/ 4625272 h 5570427"/>
              <a:gd name="connsiteX24" fmla="*/ 4990492 w 5482144"/>
              <a:gd name="connsiteY24" fmla="*/ 3673776 h 5570427"/>
              <a:gd name="connsiteX25" fmla="*/ 5005977 w 5482144"/>
              <a:gd name="connsiteY25" fmla="*/ 3676357 h 5570427"/>
              <a:gd name="connsiteX26" fmla="*/ 4985330 w 5482144"/>
              <a:gd name="connsiteY26" fmla="*/ 3686681 h 5570427"/>
              <a:gd name="connsiteX27" fmla="*/ 4990492 w 5482144"/>
              <a:gd name="connsiteY27" fmla="*/ 3673776 h 5570427"/>
              <a:gd name="connsiteX28" fmla="*/ 5013290 w 5482144"/>
              <a:gd name="connsiteY28" fmla="*/ 3607965 h 5570427"/>
              <a:gd name="connsiteX29" fmla="*/ 5022753 w 5482144"/>
              <a:gd name="connsiteY29" fmla="*/ 3613127 h 5570427"/>
              <a:gd name="connsiteX30" fmla="*/ 5008558 w 5482144"/>
              <a:gd name="connsiteY30" fmla="*/ 3620869 h 5570427"/>
              <a:gd name="connsiteX31" fmla="*/ 5013290 w 5482144"/>
              <a:gd name="connsiteY31" fmla="*/ 3607965 h 5570427"/>
              <a:gd name="connsiteX32" fmla="*/ 5082112 w 5482144"/>
              <a:gd name="connsiteY32" fmla="*/ 3366655 h 5570427"/>
              <a:gd name="connsiteX33" fmla="*/ 5096630 w 5482144"/>
              <a:gd name="connsiteY33" fmla="*/ 3384721 h 5570427"/>
              <a:gd name="connsiteX34" fmla="*/ 5082112 w 5482144"/>
              <a:gd name="connsiteY34" fmla="*/ 3374398 h 5570427"/>
              <a:gd name="connsiteX35" fmla="*/ 5082112 w 5482144"/>
              <a:gd name="connsiteY35" fmla="*/ 3366655 h 5570427"/>
              <a:gd name="connsiteX36" fmla="*/ 226238 w 5482144"/>
              <a:gd name="connsiteY36" fmla="*/ 2817607 h 5570427"/>
              <a:gd name="connsiteX37" fmla="*/ 210752 w 5482144"/>
              <a:gd name="connsiteY37" fmla="*/ 2823356 h 5570427"/>
              <a:gd name="connsiteX38" fmla="*/ 181310 w 5482144"/>
              <a:gd name="connsiteY38" fmla="*/ 2820193 h 5570427"/>
              <a:gd name="connsiteX39" fmla="*/ 181188 w 5482144"/>
              <a:gd name="connsiteY39" fmla="*/ 2824730 h 5570427"/>
              <a:gd name="connsiteX40" fmla="*/ 890450 w 5482144"/>
              <a:gd name="connsiteY40" fmla="*/ 4594826 h 5570427"/>
              <a:gd name="connsiteX41" fmla="*/ 1894471 w 5482144"/>
              <a:gd name="connsiteY41" fmla="*/ 5242902 h 5570427"/>
              <a:gd name="connsiteX42" fmla="*/ 1103424 w 5482144"/>
              <a:gd name="connsiteY42" fmla="*/ 4759377 h 5570427"/>
              <a:gd name="connsiteX43" fmla="*/ 325054 w 5482144"/>
              <a:gd name="connsiteY43" fmla="*/ 3572082 h 5570427"/>
              <a:gd name="connsiteX44" fmla="*/ 240272 w 5482144"/>
              <a:gd name="connsiteY44" fmla="*/ 3145062 h 5570427"/>
              <a:gd name="connsiteX45" fmla="*/ 231121 w 5482144"/>
              <a:gd name="connsiteY45" fmla="*/ 3005166 h 5570427"/>
              <a:gd name="connsiteX46" fmla="*/ 228818 w 5482144"/>
              <a:gd name="connsiteY46" fmla="*/ 3002755 h 5570427"/>
              <a:gd name="connsiteX47" fmla="*/ 230847 w 5482144"/>
              <a:gd name="connsiteY47" fmla="*/ 3000983 h 5570427"/>
              <a:gd name="connsiteX48" fmla="*/ 226276 w 5482144"/>
              <a:gd name="connsiteY48" fmla="*/ 2931086 h 5570427"/>
              <a:gd name="connsiteX49" fmla="*/ 227657 w 5482144"/>
              <a:gd name="connsiteY49" fmla="*/ 2818251 h 5570427"/>
              <a:gd name="connsiteX50" fmla="*/ 226238 w 5482144"/>
              <a:gd name="connsiteY50" fmla="*/ 2818251 h 5570427"/>
              <a:gd name="connsiteX51" fmla="*/ 285777 w 5482144"/>
              <a:gd name="connsiteY51" fmla="*/ 2733019 h 5570427"/>
              <a:gd name="connsiteX52" fmla="*/ 284307 w 5482144"/>
              <a:gd name="connsiteY52" fmla="*/ 2734477 h 5570427"/>
              <a:gd name="connsiteX53" fmla="*/ 279478 w 5482144"/>
              <a:gd name="connsiteY53" fmla="*/ 2734477 h 5570427"/>
              <a:gd name="connsiteX54" fmla="*/ 275022 w 5482144"/>
              <a:gd name="connsiteY54" fmla="*/ 2926097 h 5570427"/>
              <a:gd name="connsiteX55" fmla="*/ 375762 w 5482144"/>
              <a:gd name="connsiteY55" fmla="*/ 3572082 h 5570427"/>
              <a:gd name="connsiteX56" fmla="*/ 454361 w 5482144"/>
              <a:gd name="connsiteY56" fmla="*/ 3794857 h 5570427"/>
              <a:gd name="connsiteX57" fmla="*/ 430730 w 5482144"/>
              <a:gd name="connsiteY57" fmla="*/ 3721109 h 5570427"/>
              <a:gd name="connsiteX58" fmla="*/ 408889 w 5482144"/>
              <a:gd name="connsiteY58" fmla="*/ 3666391 h 5570427"/>
              <a:gd name="connsiteX59" fmla="*/ 281275 w 5482144"/>
              <a:gd name="connsiteY59" fmla="*/ 2987093 h 5570427"/>
              <a:gd name="connsiteX60" fmla="*/ 281337 w 5482144"/>
              <a:gd name="connsiteY60" fmla="*/ 2785804 h 5570427"/>
              <a:gd name="connsiteX61" fmla="*/ 5466659 w 5482144"/>
              <a:gd name="connsiteY61" fmla="*/ 2524042 h 5570427"/>
              <a:gd name="connsiteX62" fmla="*/ 5482144 w 5482144"/>
              <a:gd name="connsiteY62" fmla="*/ 2536945 h 5570427"/>
              <a:gd name="connsiteX63" fmla="*/ 5466659 w 5482144"/>
              <a:gd name="connsiteY63" fmla="*/ 2552430 h 5570427"/>
              <a:gd name="connsiteX64" fmla="*/ 5453755 w 5482144"/>
              <a:gd name="connsiteY64" fmla="*/ 2536945 h 5570427"/>
              <a:gd name="connsiteX65" fmla="*/ 5466659 w 5482144"/>
              <a:gd name="connsiteY65" fmla="*/ 2524042 h 5570427"/>
              <a:gd name="connsiteX66" fmla="*/ 5309227 w 5482144"/>
              <a:gd name="connsiteY66" fmla="*/ 2352418 h 5570427"/>
              <a:gd name="connsiteX67" fmla="*/ 5316970 w 5482144"/>
              <a:gd name="connsiteY67" fmla="*/ 2387262 h 5570427"/>
              <a:gd name="connsiteX68" fmla="*/ 5309227 w 5482144"/>
              <a:gd name="connsiteY68" fmla="*/ 2352418 h 5570427"/>
              <a:gd name="connsiteX69" fmla="*/ 380904 w 5482144"/>
              <a:gd name="connsiteY69" fmla="*/ 1883795 h 5570427"/>
              <a:gd name="connsiteX70" fmla="*/ 403303 w 5482144"/>
              <a:gd name="connsiteY70" fmla="*/ 1903507 h 5570427"/>
              <a:gd name="connsiteX71" fmla="*/ 388370 w 5482144"/>
              <a:gd name="connsiteY71" fmla="*/ 1903507 h 5570427"/>
              <a:gd name="connsiteX72" fmla="*/ 388370 w 5482144"/>
              <a:gd name="connsiteY72" fmla="*/ 1891205 h 5570427"/>
              <a:gd name="connsiteX73" fmla="*/ 380904 w 5482144"/>
              <a:gd name="connsiteY73" fmla="*/ 1883795 h 5570427"/>
              <a:gd name="connsiteX74" fmla="*/ 408849 w 5482144"/>
              <a:gd name="connsiteY74" fmla="*/ 1478948 h 5570427"/>
              <a:gd name="connsiteX75" fmla="*/ 393637 w 5482144"/>
              <a:gd name="connsiteY75" fmla="*/ 1519452 h 5570427"/>
              <a:gd name="connsiteX76" fmla="*/ 76717 w 5482144"/>
              <a:gd name="connsiteY76" fmla="*/ 3200225 h 5570427"/>
              <a:gd name="connsiteX77" fmla="*/ 834788 w 5482144"/>
              <a:gd name="connsiteY77" fmla="*/ 4747010 h 5570427"/>
              <a:gd name="connsiteX78" fmla="*/ 2497980 w 5482144"/>
              <a:gd name="connsiteY78" fmla="*/ 5511542 h 5570427"/>
              <a:gd name="connsiteX79" fmla="*/ 2530939 w 5482144"/>
              <a:gd name="connsiteY79" fmla="*/ 5519137 h 5570427"/>
              <a:gd name="connsiteX80" fmla="*/ 2487839 w 5482144"/>
              <a:gd name="connsiteY80" fmla="*/ 5519137 h 5570427"/>
              <a:gd name="connsiteX81" fmla="*/ 938737 w 5482144"/>
              <a:gd name="connsiteY81" fmla="*/ 4868524 h 5570427"/>
              <a:gd name="connsiteX82" fmla="*/ 211091 w 5482144"/>
              <a:gd name="connsiteY82" fmla="*/ 3805268 h 5570427"/>
              <a:gd name="connsiteX83" fmla="*/ 383496 w 5482144"/>
              <a:gd name="connsiteY83" fmla="*/ 1516920 h 5570427"/>
              <a:gd name="connsiteX84" fmla="*/ 408849 w 5482144"/>
              <a:gd name="connsiteY84" fmla="*/ 1478948 h 5570427"/>
              <a:gd name="connsiteX85" fmla="*/ 1051465 w 5482144"/>
              <a:gd name="connsiteY85" fmla="*/ 1090962 h 5570427"/>
              <a:gd name="connsiteX86" fmla="*/ 1059853 w 5482144"/>
              <a:gd name="connsiteY86" fmla="*/ 1093919 h 5570427"/>
              <a:gd name="connsiteX87" fmla="*/ 1049530 w 5482144"/>
              <a:gd name="connsiteY87" fmla="*/ 1103386 h 5570427"/>
              <a:gd name="connsiteX88" fmla="*/ 1046949 w 5482144"/>
              <a:gd name="connsiteY88" fmla="*/ 1091554 h 5570427"/>
              <a:gd name="connsiteX89" fmla="*/ 1051465 w 5482144"/>
              <a:gd name="connsiteY89" fmla="*/ 1090962 h 5570427"/>
              <a:gd name="connsiteX90" fmla="*/ 4501093 w 5482144"/>
              <a:gd name="connsiteY90" fmla="*/ 929161 h 5570427"/>
              <a:gd name="connsiteX91" fmla="*/ 4513455 w 5482144"/>
              <a:gd name="connsiteY91" fmla="*/ 936758 h 5570427"/>
              <a:gd name="connsiteX92" fmla="*/ 5142313 w 5482144"/>
              <a:gd name="connsiteY92" fmla="*/ 1663330 h 5570427"/>
              <a:gd name="connsiteX93" fmla="*/ 5390815 w 5482144"/>
              <a:gd name="connsiteY93" fmla="*/ 2445608 h 5570427"/>
              <a:gd name="connsiteX94" fmla="*/ 5398977 w 5482144"/>
              <a:gd name="connsiteY94" fmla="*/ 2518869 h 5570427"/>
              <a:gd name="connsiteX95" fmla="*/ 5400848 w 5482144"/>
              <a:gd name="connsiteY95" fmla="*/ 2518869 h 5570427"/>
              <a:gd name="connsiteX96" fmla="*/ 5403429 w 5482144"/>
              <a:gd name="connsiteY96" fmla="*/ 2518869 h 5570427"/>
              <a:gd name="connsiteX97" fmla="*/ 5411171 w 5482144"/>
              <a:gd name="connsiteY97" fmla="*/ 2526610 h 5570427"/>
              <a:gd name="connsiteX98" fmla="*/ 5403429 w 5482144"/>
              <a:gd name="connsiteY98" fmla="*/ 2529193 h 5570427"/>
              <a:gd name="connsiteX99" fmla="*/ 5400000 w 5482144"/>
              <a:gd name="connsiteY99" fmla="*/ 2528050 h 5570427"/>
              <a:gd name="connsiteX100" fmla="*/ 5418549 w 5482144"/>
              <a:gd name="connsiteY100" fmla="*/ 2694530 h 5570427"/>
              <a:gd name="connsiteX101" fmla="*/ 5362921 w 5482144"/>
              <a:gd name="connsiteY101" fmla="*/ 3435301 h 5570427"/>
              <a:gd name="connsiteX102" fmla="*/ 3788239 w 5482144"/>
              <a:gd name="connsiteY102" fmla="*/ 5283389 h 5570427"/>
              <a:gd name="connsiteX103" fmla="*/ 2048735 w 5482144"/>
              <a:gd name="connsiteY103" fmla="*/ 5422628 h 5570427"/>
              <a:gd name="connsiteX104" fmla="*/ 1965056 w 5482144"/>
              <a:gd name="connsiteY104" fmla="*/ 5397312 h 5570427"/>
              <a:gd name="connsiteX105" fmla="*/ 359945 w 5482144"/>
              <a:gd name="connsiteY105" fmla="*/ 4068208 h 5570427"/>
              <a:gd name="connsiteX106" fmla="*/ 337124 w 5482144"/>
              <a:gd name="connsiteY106" fmla="*/ 4002385 h 5570427"/>
              <a:gd name="connsiteX107" fmla="*/ 372624 w 5482144"/>
              <a:gd name="connsiteY107" fmla="*/ 4060613 h 5570427"/>
              <a:gd name="connsiteX108" fmla="*/ 1896592 w 5482144"/>
              <a:gd name="connsiteY108" fmla="*/ 5359338 h 5570427"/>
              <a:gd name="connsiteX109" fmla="*/ 1904199 w 5482144"/>
              <a:gd name="connsiteY109" fmla="*/ 5356806 h 5570427"/>
              <a:gd name="connsiteX110" fmla="*/ 1379305 w 5482144"/>
              <a:gd name="connsiteY110" fmla="*/ 5108706 h 5570427"/>
              <a:gd name="connsiteX111" fmla="*/ 1300697 w 5482144"/>
              <a:gd name="connsiteY111" fmla="*/ 5045416 h 5570427"/>
              <a:gd name="connsiteX112" fmla="*/ 1391983 w 5482144"/>
              <a:gd name="connsiteY112" fmla="*/ 5088454 h 5570427"/>
              <a:gd name="connsiteX113" fmla="*/ 1644882 w 5482144"/>
              <a:gd name="connsiteY113" fmla="*/ 5221641 h 5570427"/>
              <a:gd name="connsiteX114" fmla="*/ 1807308 w 5482144"/>
              <a:gd name="connsiteY114" fmla="*/ 5286599 h 5570427"/>
              <a:gd name="connsiteX115" fmla="*/ 1810451 w 5482144"/>
              <a:gd name="connsiteY115" fmla="*/ 5287945 h 5570427"/>
              <a:gd name="connsiteX116" fmla="*/ 1811736 w 5482144"/>
              <a:gd name="connsiteY116" fmla="*/ 5288369 h 5570427"/>
              <a:gd name="connsiteX117" fmla="*/ 1910855 w 5482144"/>
              <a:gd name="connsiteY117" fmla="*/ 5328009 h 5570427"/>
              <a:gd name="connsiteX118" fmla="*/ 2469664 w 5482144"/>
              <a:gd name="connsiteY118" fmla="*/ 5455540 h 5570427"/>
              <a:gd name="connsiteX119" fmla="*/ 4668133 w 5482144"/>
              <a:gd name="connsiteY119" fmla="*/ 4632761 h 5570427"/>
              <a:gd name="connsiteX120" fmla="*/ 5352778 w 5482144"/>
              <a:gd name="connsiteY120" fmla="*/ 3450491 h 5570427"/>
              <a:gd name="connsiteX121" fmla="*/ 5397787 w 5482144"/>
              <a:gd name="connsiteY121" fmla="*/ 2555338 h 5570427"/>
              <a:gd name="connsiteX122" fmla="*/ 5393354 w 5482144"/>
              <a:gd name="connsiteY122" fmla="*/ 2526610 h 5570427"/>
              <a:gd name="connsiteX123" fmla="*/ 5393105 w 5482144"/>
              <a:gd name="connsiteY123" fmla="*/ 2526610 h 5570427"/>
              <a:gd name="connsiteX124" fmla="*/ 5385363 w 5482144"/>
              <a:gd name="connsiteY124" fmla="*/ 2518869 h 5570427"/>
              <a:gd name="connsiteX125" fmla="*/ 5392159 w 5482144"/>
              <a:gd name="connsiteY125" fmla="*/ 2518869 h 5570427"/>
              <a:gd name="connsiteX126" fmla="*/ 5363426 w 5482144"/>
              <a:gd name="connsiteY126" fmla="*/ 2332666 h 5570427"/>
              <a:gd name="connsiteX127" fmla="*/ 5149921 w 5482144"/>
              <a:gd name="connsiteY127" fmla="*/ 1688645 h 5570427"/>
              <a:gd name="connsiteX128" fmla="*/ 4541348 w 5482144"/>
              <a:gd name="connsiteY128" fmla="*/ 972196 h 5570427"/>
              <a:gd name="connsiteX129" fmla="*/ 4505848 w 5482144"/>
              <a:gd name="connsiteY129" fmla="*/ 936758 h 5570427"/>
              <a:gd name="connsiteX130" fmla="*/ 4501093 w 5482144"/>
              <a:gd name="connsiteY130" fmla="*/ 929161 h 5570427"/>
              <a:gd name="connsiteX131" fmla="*/ 1240513 w 5482144"/>
              <a:gd name="connsiteY131" fmla="*/ 876229 h 5570427"/>
              <a:gd name="connsiteX132" fmla="*/ 1232770 w 5482144"/>
              <a:gd name="connsiteY132" fmla="*/ 896877 h 5570427"/>
              <a:gd name="connsiteX133" fmla="*/ 1212123 w 5482144"/>
              <a:gd name="connsiteY133" fmla="*/ 891715 h 5570427"/>
              <a:gd name="connsiteX134" fmla="*/ 1240513 w 5482144"/>
              <a:gd name="connsiteY134" fmla="*/ 876229 h 5570427"/>
              <a:gd name="connsiteX135" fmla="*/ 1501154 w 5482144"/>
              <a:gd name="connsiteY135" fmla="*/ 704098 h 5570427"/>
              <a:gd name="connsiteX136" fmla="*/ 1503760 w 5482144"/>
              <a:gd name="connsiteY136" fmla="*/ 704401 h 5570427"/>
              <a:gd name="connsiteX137" fmla="*/ 1514083 w 5482144"/>
              <a:gd name="connsiteY137" fmla="*/ 718779 h 5570427"/>
              <a:gd name="connsiteX138" fmla="*/ 1493436 w 5482144"/>
              <a:gd name="connsiteY138" fmla="*/ 706797 h 5570427"/>
              <a:gd name="connsiteX139" fmla="*/ 1495983 w 5482144"/>
              <a:gd name="connsiteY139" fmla="*/ 705319 h 5570427"/>
              <a:gd name="connsiteX140" fmla="*/ 1496017 w 5482144"/>
              <a:gd name="connsiteY140" fmla="*/ 683983 h 5570427"/>
              <a:gd name="connsiteX141" fmla="*/ 1511502 w 5482144"/>
              <a:gd name="connsiteY141" fmla="*/ 696170 h 5570427"/>
              <a:gd name="connsiteX142" fmla="*/ 1503760 w 5482144"/>
              <a:gd name="connsiteY142" fmla="*/ 703483 h 5570427"/>
              <a:gd name="connsiteX143" fmla="*/ 1501154 w 5482144"/>
              <a:gd name="connsiteY143" fmla="*/ 704098 h 5570427"/>
              <a:gd name="connsiteX144" fmla="*/ 1498598 w 5482144"/>
              <a:gd name="connsiteY144" fmla="*/ 703802 h 5570427"/>
              <a:gd name="connsiteX145" fmla="*/ 1495983 w 5482144"/>
              <a:gd name="connsiteY145" fmla="*/ 705319 h 5570427"/>
              <a:gd name="connsiteX146" fmla="*/ 1493436 w 5482144"/>
              <a:gd name="connsiteY146" fmla="*/ 705921 h 5570427"/>
              <a:gd name="connsiteX147" fmla="*/ 1483113 w 5482144"/>
              <a:gd name="connsiteY147" fmla="*/ 698608 h 5570427"/>
              <a:gd name="connsiteX148" fmla="*/ 1496017 w 5482144"/>
              <a:gd name="connsiteY148" fmla="*/ 683983 h 5570427"/>
              <a:gd name="connsiteX149" fmla="*/ 1628124 w 5482144"/>
              <a:gd name="connsiteY149" fmla="*/ 668498 h 5570427"/>
              <a:gd name="connsiteX150" fmla="*/ 1635383 w 5482144"/>
              <a:gd name="connsiteY150" fmla="*/ 676241 h 5570427"/>
              <a:gd name="connsiteX151" fmla="*/ 1618446 w 5482144"/>
              <a:gd name="connsiteY151" fmla="*/ 686563 h 5570427"/>
              <a:gd name="connsiteX152" fmla="*/ 1616026 w 5482144"/>
              <a:gd name="connsiteY152" fmla="*/ 683983 h 5570427"/>
              <a:gd name="connsiteX153" fmla="*/ 1628124 w 5482144"/>
              <a:gd name="connsiteY153" fmla="*/ 668498 h 5570427"/>
              <a:gd name="connsiteX154" fmla="*/ 1592799 w 5482144"/>
              <a:gd name="connsiteY154" fmla="*/ 663336 h 5570427"/>
              <a:gd name="connsiteX155" fmla="*/ 1608284 w 5482144"/>
              <a:gd name="connsiteY155" fmla="*/ 676241 h 5570427"/>
              <a:gd name="connsiteX156" fmla="*/ 1592799 w 5482144"/>
              <a:gd name="connsiteY156" fmla="*/ 691725 h 5570427"/>
              <a:gd name="connsiteX157" fmla="*/ 1579895 w 5482144"/>
              <a:gd name="connsiteY157" fmla="*/ 678821 h 5570427"/>
              <a:gd name="connsiteX158" fmla="*/ 1592799 w 5482144"/>
              <a:gd name="connsiteY158" fmla="*/ 663336 h 5570427"/>
              <a:gd name="connsiteX159" fmla="*/ 1419882 w 5482144"/>
              <a:gd name="connsiteY159" fmla="*/ 650388 h 5570427"/>
              <a:gd name="connsiteX160" fmla="*/ 1435367 w 5482144"/>
              <a:gd name="connsiteY160" fmla="*/ 663292 h 5570427"/>
              <a:gd name="connsiteX161" fmla="*/ 1422462 w 5482144"/>
              <a:gd name="connsiteY161" fmla="*/ 676196 h 5570427"/>
              <a:gd name="connsiteX162" fmla="*/ 1406977 w 5482144"/>
              <a:gd name="connsiteY162" fmla="*/ 663292 h 5570427"/>
              <a:gd name="connsiteX163" fmla="*/ 1419882 w 5482144"/>
              <a:gd name="connsiteY163" fmla="*/ 650388 h 5570427"/>
              <a:gd name="connsiteX164" fmla="*/ 1466337 w 5482144"/>
              <a:gd name="connsiteY164" fmla="*/ 615593 h 5570427"/>
              <a:gd name="connsiteX165" fmla="*/ 1483399 w 5482144"/>
              <a:gd name="connsiteY165" fmla="*/ 632755 h 5570427"/>
              <a:gd name="connsiteX166" fmla="*/ 1466337 w 5482144"/>
              <a:gd name="connsiteY166" fmla="*/ 615593 h 5570427"/>
              <a:gd name="connsiteX167" fmla="*/ 1688936 w 5482144"/>
              <a:gd name="connsiteY167" fmla="*/ 602687 h 5570427"/>
              <a:gd name="connsiteX168" fmla="*/ 1701195 w 5482144"/>
              <a:gd name="connsiteY168" fmla="*/ 615592 h 5570427"/>
              <a:gd name="connsiteX169" fmla="*/ 1688936 w 5482144"/>
              <a:gd name="connsiteY169" fmla="*/ 631076 h 5570427"/>
              <a:gd name="connsiteX170" fmla="*/ 1676677 w 5482144"/>
              <a:gd name="connsiteY170" fmla="*/ 618173 h 5570427"/>
              <a:gd name="connsiteX171" fmla="*/ 1688936 w 5482144"/>
              <a:gd name="connsiteY171" fmla="*/ 602687 h 5570427"/>
              <a:gd name="connsiteX172" fmla="*/ 1718293 w 5482144"/>
              <a:gd name="connsiteY172" fmla="*/ 592946 h 5570427"/>
              <a:gd name="connsiteX173" fmla="*/ 1732165 w 5482144"/>
              <a:gd name="connsiteY173" fmla="*/ 594881 h 5570427"/>
              <a:gd name="connsiteX174" fmla="*/ 1739908 w 5482144"/>
              <a:gd name="connsiteY174" fmla="*/ 602624 h 5570427"/>
              <a:gd name="connsiteX175" fmla="*/ 1737327 w 5482144"/>
              <a:gd name="connsiteY175" fmla="*/ 602624 h 5570427"/>
              <a:gd name="connsiteX176" fmla="*/ 1721842 w 5482144"/>
              <a:gd name="connsiteY176" fmla="*/ 602624 h 5570427"/>
              <a:gd name="connsiteX177" fmla="*/ 1714099 w 5482144"/>
              <a:gd name="connsiteY177" fmla="*/ 594881 h 5570427"/>
              <a:gd name="connsiteX178" fmla="*/ 1718293 w 5482144"/>
              <a:gd name="connsiteY178" fmla="*/ 592946 h 5570427"/>
              <a:gd name="connsiteX179" fmla="*/ 1742300 w 5482144"/>
              <a:gd name="connsiteY179" fmla="*/ 558204 h 5570427"/>
              <a:gd name="connsiteX180" fmla="*/ 1745069 w 5482144"/>
              <a:gd name="connsiteY180" fmla="*/ 560092 h 5570427"/>
              <a:gd name="connsiteX181" fmla="*/ 1755393 w 5482144"/>
              <a:gd name="connsiteY181" fmla="*/ 567834 h 5570427"/>
              <a:gd name="connsiteX182" fmla="*/ 1750231 w 5482144"/>
              <a:gd name="connsiteY182" fmla="*/ 565253 h 5570427"/>
              <a:gd name="connsiteX183" fmla="*/ 1813462 w 5482144"/>
              <a:gd name="connsiteY183" fmla="*/ 552360 h 5570427"/>
              <a:gd name="connsiteX184" fmla="*/ 1828947 w 5482144"/>
              <a:gd name="connsiteY184" fmla="*/ 569523 h 5570427"/>
              <a:gd name="connsiteX185" fmla="*/ 1813462 w 5482144"/>
              <a:gd name="connsiteY185" fmla="*/ 552360 h 5570427"/>
              <a:gd name="connsiteX186" fmla="*/ 1734746 w 5482144"/>
              <a:gd name="connsiteY186" fmla="*/ 552350 h 5570427"/>
              <a:gd name="connsiteX187" fmla="*/ 1738617 w 5482144"/>
              <a:gd name="connsiteY187" fmla="*/ 554931 h 5570427"/>
              <a:gd name="connsiteX188" fmla="*/ 1742300 w 5482144"/>
              <a:gd name="connsiteY188" fmla="*/ 558204 h 5570427"/>
              <a:gd name="connsiteX189" fmla="*/ 1737972 w 5482144"/>
              <a:gd name="connsiteY189" fmla="*/ 555253 h 5570427"/>
              <a:gd name="connsiteX190" fmla="*/ 1734746 w 5482144"/>
              <a:gd name="connsiteY190" fmla="*/ 552350 h 5570427"/>
              <a:gd name="connsiteX191" fmla="*/ 1887016 w 5482144"/>
              <a:gd name="connsiteY191" fmla="*/ 526552 h 5570427"/>
              <a:gd name="connsiteX192" fmla="*/ 1902501 w 5482144"/>
              <a:gd name="connsiteY192" fmla="*/ 539456 h 5570427"/>
              <a:gd name="connsiteX193" fmla="*/ 1897339 w 5482144"/>
              <a:gd name="connsiteY193" fmla="*/ 549779 h 5570427"/>
              <a:gd name="connsiteX194" fmla="*/ 1876693 w 5482144"/>
              <a:gd name="connsiteY194" fmla="*/ 547199 h 5570427"/>
              <a:gd name="connsiteX195" fmla="*/ 1871531 w 5482144"/>
              <a:gd name="connsiteY195" fmla="*/ 529133 h 5570427"/>
              <a:gd name="connsiteX196" fmla="*/ 1874112 w 5482144"/>
              <a:gd name="connsiteY196" fmla="*/ 529133 h 5570427"/>
              <a:gd name="connsiteX197" fmla="*/ 1887016 w 5482144"/>
              <a:gd name="connsiteY197" fmla="*/ 529133 h 5570427"/>
              <a:gd name="connsiteX198" fmla="*/ 1887016 w 5482144"/>
              <a:gd name="connsiteY198" fmla="*/ 526552 h 5570427"/>
              <a:gd name="connsiteX199" fmla="*/ 1612742 w 5482144"/>
              <a:gd name="connsiteY199" fmla="*/ 526506 h 5570427"/>
              <a:gd name="connsiteX200" fmla="*/ 1620132 w 5482144"/>
              <a:gd name="connsiteY200" fmla="*/ 560057 h 5570427"/>
              <a:gd name="connsiteX201" fmla="*/ 1607815 w 5482144"/>
              <a:gd name="connsiteY201" fmla="*/ 531668 h 5570427"/>
              <a:gd name="connsiteX202" fmla="*/ 1612742 w 5482144"/>
              <a:gd name="connsiteY202" fmla="*/ 526506 h 5570427"/>
              <a:gd name="connsiteX203" fmla="*/ 1818624 w 5482144"/>
              <a:gd name="connsiteY203" fmla="*/ 521380 h 5570427"/>
              <a:gd name="connsiteX204" fmla="*/ 1803139 w 5482144"/>
              <a:gd name="connsiteY204" fmla="*/ 529122 h 5570427"/>
              <a:gd name="connsiteX205" fmla="*/ 1787654 w 5482144"/>
              <a:gd name="connsiteY205" fmla="*/ 536865 h 5570427"/>
              <a:gd name="connsiteX206" fmla="*/ 1810881 w 5482144"/>
              <a:gd name="connsiteY206" fmla="*/ 523960 h 5570427"/>
              <a:gd name="connsiteX207" fmla="*/ 1818624 w 5482144"/>
              <a:gd name="connsiteY207" fmla="*/ 521380 h 5570427"/>
              <a:gd name="connsiteX208" fmla="*/ 1643126 w 5482144"/>
              <a:gd name="connsiteY208" fmla="*/ 509387 h 5570427"/>
              <a:gd name="connsiteX209" fmla="*/ 1674096 w 5482144"/>
              <a:gd name="connsiteY209" fmla="*/ 519408 h 5570427"/>
              <a:gd name="connsiteX210" fmla="*/ 1643126 w 5482144"/>
              <a:gd name="connsiteY210" fmla="*/ 509387 h 5570427"/>
              <a:gd name="connsiteX211" fmla="*/ 1589895 w 5482144"/>
              <a:gd name="connsiteY211" fmla="*/ 498278 h 5570427"/>
              <a:gd name="connsiteX212" fmla="*/ 1595380 w 5482144"/>
              <a:gd name="connsiteY212" fmla="*/ 518812 h 5570427"/>
              <a:gd name="connsiteX213" fmla="*/ 1574733 w 5482144"/>
              <a:gd name="connsiteY213" fmla="*/ 501650 h 5570427"/>
              <a:gd name="connsiteX214" fmla="*/ 1589895 w 5482144"/>
              <a:gd name="connsiteY214" fmla="*/ 498278 h 5570427"/>
              <a:gd name="connsiteX215" fmla="*/ 1741343 w 5482144"/>
              <a:gd name="connsiteY215" fmla="*/ 474321 h 5570427"/>
              <a:gd name="connsiteX216" fmla="*/ 1769652 w 5482144"/>
              <a:gd name="connsiteY216" fmla="*/ 494282 h 5570427"/>
              <a:gd name="connsiteX217" fmla="*/ 1747005 w 5482144"/>
              <a:gd name="connsiteY217" fmla="*/ 481378 h 5570427"/>
              <a:gd name="connsiteX218" fmla="*/ 1744489 w 5482144"/>
              <a:gd name="connsiteY218" fmla="*/ 483958 h 5570427"/>
              <a:gd name="connsiteX219" fmla="*/ 1726874 w 5482144"/>
              <a:gd name="connsiteY219" fmla="*/ 476216 h 5570427"/>
              <a:gd name="connsiteX220" fmla="*/ 1741343 w 5482144"/>
              <a:gd name="connsiteY220" fmla="*/ 474321 h 5570427"/>
              <a:gd name="connsiteX221" fmla="*/ 1643126 w 5482144"/>
              <a:gd name="connsiteY221" fmla="*/ 465905 h 5570427"/>
              <a:gd name="connsiteX222" fmla="*/ 1658611 w 5482144"/>
              <a:gd name="connsiteY222" fmla="*/ 483971 h 5570427"/>
              <a:gd name="connsiteX223" fmla="*/ 1643126 w 5482144"/>
              <a:gd name="connsiteY223" fmla="*/ 465905 h 5570427"/>
              <a:gd name="connsiteX224" fmla="*/ 1970190 w 5482144"/>
              <a:gd name="connsiteY224" fmla="*/ 465903 h 5570427"/>
              <a:gd name="connsiteX225" fmla="*/ 1982508 w 5482144"/>
              <a:gd name="connsiteY225" fmla="*/ 478807 h 5570427"/>
              <a:gd name="connsiteX226" fmla="*/ 1970190 w 5482144"/>
              <a:gd name="connsiteY226" fmla="*/ 494292 h 5570427"/>
              <a:gd name="connsiteX227" fmla="*/ 1955409 w 5482144"/>
              <a:gd name="connsiteY227" fmla="*/ 481387 h 5570427"/>
              <a:gd name="connsiteX228" fmla="*/ 1970190 w 5482144"/>
              <a:gd name="connsiteY228" fmla="*/ 465903 h 5570427"/>
              <a:gd name="connsiteX229" fmla="*/ 1574087 w 5482144"/>
              <a:gd name="connsiteY229" fmla="*/ 458152 h 5570427"/>
              <a:gd name="connsiteX230" fmla="*/ 1595287 w 5482144"/>
              <a:gd name="connsiteY230" fmla="*/ 463291 h 5570427"/>
              <a:gd name="connsiteX231" fmla="*/ 1595380 w 5482144"/>
              <a:gd name="connsiteY231" fmla="*/ 463260 h 5570427"/>
              <a:gd name="connsiteX232" fmla="*/ 1603122 w 5482144"/>
              <a:gd name="connsiteY232" fmla="*/ 465840 h 5570427"/>
              <a:gd name="connsiteX233" fmla="*/ 1603122 w 5482144"/>
              <a:gd name="connsiteY233" fmla="*/ 478745 h 5570427"/>
              <a:gd name="connsiteX234" fmla="*/ 1610865 w 5482144"/>
              <a:gd name="connsiteY234" fmla="*/ 486487 h 5570427"/>
              <a:gd name="connsiteX235" fmla="*/ 1593444 w 5482144"/>
              <a:gd name="connsiteY235" fmla="*/ 481003 h 5570427"/>
              <a:gd name="connsiteX236" fmla="*/ 1587655 w 5482144"/>
              <a:gd name="connsiteY236" fmla="*/ 465888 h 5570427"/>
              <a:gd name="connsiteX237" fmla="*/ 1587637 w 5482144"/>
              <a:gd name="connsiteY237" fmla="*/ 465893 h 5570427"/>
              <a:gd name="connsiteX238" fmla="*/ 1564409 w 5482144"/>
              <a:gd name="connsiteY238" fmla="*/ 460732 h 5570427"/>
              <a:gd name="connsiteX239" fmla="*/ 1574087 w 5482144"/>
              <a:gd name="connsiteY239" fmla="*/ 458152 h 5570427"/>
              <a:gd name="connsiteX240" fmla="*/ 2039609 w 5482144"/>
              <a:gd name="connsiteY240" fmla="*/ 449128 h 5570427"/>
              <a:gd name="connsiteX241" fmla="*/ 2047029 w 5482144"/>
              <a:gd name="connsiteY241" fmla="*/ 468484 h 5570427"/>
              <a:gd name="connsiteX242" fmla="*/ 2026382 w 5482144"/>
              <a:gd name="connsiteY242" fmla="*/ 452999 h 5570427"/>
              <a:gd name="connsiteX243" fmla="*/ 2039609 w 5482144"/>
              <a:gd name="connsiteY243" fmla="*/ 449128 h 5570427"/>
              <a:gd name="connsiteX244" fmla="*/ 1532149 w 5482144"/>
              <a:gd name="connsiteY244" fmla="*/ 445259 h 5570427"/>
              <a:gd name="connsiteX245" fmla="*/ 1539892 w 5482144"/>
              <a:gd name="connsiteY245" fmla="*/ 481391 h 5570427"/>
              <a:gd name="connsiteX246" fmla="*/ 1532149 w 5482144"/>
              <a:gd name="connsiteY246" fmla="*/ 445259 h 5570427"/>
              <a:gd name="connsiteX247" fmla="*/ 1676090 w 5482144"/>
              <a:gd name="connsiteY247" fmla="*/ 431064 h 5570427"/>
              <a:gd name="connsiteX248" fmla="*/ 1683482 w 5482144"/>
              <a:gd name="connsiteY248" fmla="*/ 463324 h 5570427"/>
              <a:gd name="connsiteX249" fmla="*/ 1673627 w 5482144"/>
              <a:gd name="connsiteY249" fmla="*/ 433545 h 5570427"/>
              <a:gd name="connsiteX250" fmla="*/ 1676090 w 5482144"/>
              <a:gd name="connsiteY250" fmla="*/ 431064 h 5570427"/>
              <a:gd name="connsiteX251" fmla="*/ 1856046 w 5482144"/>
              <a:gd name="connsiteY251" fmla="*/ 418158 h 5570427"/>
              <a:gd name="connsiteX252" fmla="*/ 1871531 w 5482144"/>
              <a:gd name="connsiteY252" fmla="*/ 430476 h 5570427"/>
              <a:gd name="connsiteX253" fmla="*/ 1858627 w 5482144"/>
              <a:gd name="connsiteY253" fmla="*/ 445257 h 5570427"/>
              <a:gd name="connsiteX254" fmla="*/ 1843142 w 5482144"/>
              <a:gd name="connsiteY254" fmla="*/ 432940 h 5570427"/>
              <a:gd name="connsiteX255" fmla="*/ 1856046 w 5482144"/>
              <a:gd name="connsiteY255" fmla="*/ 418158 h 5570427"/>
              <a:gd name="connsiteX256" fmla="*/ 3341914 w 5482144"/>
              <a:gd name="connsiteY256" fmla="*/ 407833 h 5570427"/>
              <a:gd name="connsiteX257" fmla="*/ 3354231 w 5482144"/>
              <a:gd name="connsiteY257" fmla="*/ 420737 h 5570427"/>
              <a:gd name="connsiteX258" fmla="*/ 3341914 w 5482144"/>
              <a:gd name="connsiteY258" fmla="*/ 436222 h 5570427"/>
              <a:gd name="connsiteX259" fmla="*/ 3327132 w 5482144"/>
              <a:gd name="connsiteY259" fmla="*/ 423318 h 5570427"/>
              <a:gd name="connsiteX260" fmla="*/ 3341914 w 5482144"/>
              <a:gd name="connsiteY260" fmla="*/ 407833 h 5570427"/>
              <a:gd name="connsiteX261" fmla="*/ 1736919 w 5482144"/>
              <a:gd name="connsiteY261" fmla="*/ 404276 h 5570427"/>
              <a:gd name="connsiteX262" fmla="*/ 1754385 w 5482144"/>
              <a:gd name="connsiteY262" fmla="*/ 433632 h 5570427"/>
              <a:gd name="connsiteX263" fmla="*/ 1739142 w 5482144"/>
              <a:gd name="connsiteY263" fmla="*/ 418793 h 5570427"/>
              <a:gd name="connsiteX264" fmla="*/ 1724522 w 5482144"/>
              <a:gd name="connsiteY264" fmla="*/ 415699 h 5570427"/>
              <a:gd name="connsiteX265" fmla="*/ 1727649 w 5482144"/>
              <a:gd name="connsiteY265" fmla="*/ 421014 h 5570427"/>
              <a:gd name="connsiteX266" fmla="*/ 1727003 w 5482144"/>
              <a:gd name="connsiteY266" fmla="*/ 428434 h 5570427"/>
              <a:gd name="connsiteX267" fmla="*/ 1706356 w 5482144"/>
              <a:gd name="connsiteY267" fmla="*/ 418111 h 5570427"/>
              <a:gd name="connsiteX268" fmla="*/ 1706356 w 5482144"/>
              <a:gd name="connsiteY268" fmla="*/ 415530 h 5570427"/>
              <a:gd name="connsiteX269" fmla="*/ 1716078 w 5482144"/>
              <a:gd name="connsiteY269" fmla="*/ 412707 h 5570427"/>
              <a:gd name="connsiteX270" fmla="*/ 1715959 w 5482144"/>
              <a:gd name="connsiteY270" fmla="*/ 412664 h 5570427"/>
              <a:gd name="connsiteX271" fmla="*/ 1706114 w 5482144"/>
              <a:gd name="connsiteY271" fmla="*/ 415567 h 5570427"/>
              <a:gd name="connsiteX272" fmla="*/ 1706114 w 5482144"/>
              <a:gd name="connsiteY272" fmla="*/ 418148 h 5570427"/>
              <a:gd name="connsiteX273" fmla="*/ 1690871 w 5482144"/>
              <a:gd name="connsiteY273" fmla="*/ 415567 h 5570427"/>
              <a:gd name="connsiteX274" fmla="*/ 1736919 w 5482144"/>
              <a:gd name="connsiteY274" fmla="*/ 404276 h 5570427"/>
              <a:gd name="connsiteX275" fmla="*/ 1678554 w 5482144"/>
              <a:gd name="connsiteY275" fmla="*/ 397465 h 5570427"/>
              <a:gd name="connsiteX276" fmla="*/ 1690872 w 5482144"/>
              <a:gd name="connsiteY276" fmla="*/ 410368 h 5570427"/>
              <a:gd name="connsiteX277" fmla="*/ 1678554 w 5482144"/>
              <a:gd name="connsiteY277" fmla="*/ 425853 h 5570427"/>
              <a:gd name="connsiteX278" fmla="*/ 1663773 w 5482144"/>
              <a:gd name="connsiteY278" fmla="*/ 412949 h 5570427"/>
              <a:gd name="connsiteX279" fmla="*/ 1678554 w 5482144"/>
              <a:gd name="connsiteY279" fmla="*/ 397465 h 5570427"/>
              <a:gd name="connsiteX280" fmla="*/ 1635383 w 5482144"/>
              <a:gd name="connsiteY280" fmla="*/ 389771 h 5570427"/>
              <a:gd name="connsiteX281" fmla="*/ 1648288 w 5482144"/>
              <a:gd name="connsiteY281" fmla="*/ 402675 h 5570427"/>
              <a:gd name="connsiteX282" fmla="*/ 1635383 w 5482144"/>
              <a:gd name="connsiteY282" fmla="*/ 418159 h 5570427"/>
              <a:gd name="connsiteX283" fmla="*/ 1619898 w 5482144"/>
              <a:gd name="connsiteY283" fmla="*/ 405256 h 5570427"/>
              <a:gd name="connsiteX284" fmla="*/ 1635383 w 5482144"/>
              <a:gd name="connsiteY284" fmla="*/ 389771 h 5570427"/>
              <a:gd name="connsiteX285" fmla="*/ 1881653 w 5482144"/>
              <a:gd name="connsiteY285" fmla="*/ 388278 h 5570427"/>
              <a:gd name="connsiteX286" fmla="*/ 1892178 w 5482144"/>
              <a:gd name="connsiteY286" fmla="*/ 410416 h 5570427"/>
              <a:gd name="connsiteX287" fmla="*/ 1876693 w 5482144"/>
              <a:gd name="connsiteY287" fmla="*/ 392350 h 5570427"/>
              <a:gd name="connsiteX288" fmla="*/ 1881653 w 5482144"/>
              <a:gd name="connsiteY288" fmla="*/ 388278 h 5570427"/>
              <a:gd name="connsiteX289" fmla="*/ 1747650 w 5482144"/>
              <a:gd name="connsiteY289" fmla="*/ 379398 h 5570427"/>
              <a:gd name="connsiteX290" fmla="*/ 1760554 w 5482144"/>
              <a:gd name="connsiteY290" fmla="*/ 392302 h 5570427"/>
              <a:gd name="connsiteX291" fmla="*/ 1747650 w 5482144"/>
              <a:gd name="connsiteY291" fmla="*/ 407787 h 5570427"/>
              <a:gd name="connsiteX292" fmla="*/ 1734746 w 5482144"/>
              <a:gd name="connsiteY292" fmla="*/ 394883 h 5570427"/>
              <a:gd name="connsiteX293" fmla="*/ 1747650 w 5482144"/>
              <a:gd name="connsiteY293" fmla="*/ 379398 h 5570427"/>
              <a:gd name="connsiteX294" fmla="*/ 3071042 w 5482144"/>
              <a:gd name="connsiteY294" fmla="*/ 372942 h 5570427"/>
              <a:gd name="connsiteX295" fmla="*/ 3085823 w 5482144"/>
              <a:gd name="connsiteY295" fmla="*/ 385129 h 5570427"/>
              <a:gd name="connsiteX296" fmla="*/ 3078432 w 5482144"/>
              <a:gd name="connsiteY296" fmla="*/ 394879 h 5570427"/>
              <a:gd name="connsiteX297" fmla="*/ 3063651 w 5482144"/>
              <a:gd name="connsiteY297" fmla="*/ 392442 h 5570427"/>
              <a:gd name="connsiteX298" fmla="*/ 3058723 w 5482144"/>
              <a:gd name="connsiteY298" fmla="*/ 387566 h 5570427"/>
              <a:gd name="connsiteX299" fmla="*/ 3071042 w 5482144"/>
              <a:gd name="connsiteY299" fmla="*/ 372942 h 5570427"/>
              <a:gd name="connsiteX300" fmla="*/ 3015171 w 5482144"/>
              <a:gd name="connsiteY300" fmla="*/ 370126 h 5570427"/>
              <a:gd name="connsiteX301" fmla="*/ 3022591 w 5482144"/>
              <a:gd name="connsiteY301" fmla="*/ 387188 h 5570427"/>
              <a:gd name="connsiteX302" fmla="*/ 3001944 w 5482144"/>
              <a:gd name="connsiteY302" fmla="*/ 375001 h 5570427"/>
              <a:gd name="connsiteX303" fmla="*/ 3015171 w 5482144"/>
              <a:gd name="connsiteY303" fmla="*/ 370126 h 5570427"/>
              <a:gd name="connsiteX304" fmla="*/ 2849674 w 5482144"/>
              <a:gd name="connsiteY304" fmla="*/ 357445 h 5570427"/>
              <a:gd name="connsiteX305" fmla="*/ 2862579 w 5482144"/>
              <a:gd name="connsiteY305" fmla="*/ 357445 h 5570427"/>
              <a:gd name="connsiteX306" fmla="*/ 2893549 w 5482144"/>
              <a:gd name="connsiteY306" fmla="*/ 360026 h 5570427"/>
              <a:gd name="connsiteX307" fmla="*/ 2870321 w 5482144"/>
              <a:gd name="connsiteY307" fmla="*/ 360026 h 5570427"/>
              <a:gd name="connsiteX308" fmla="*/ 2849674 w 5482144"/>
              <a:gd name="connsiteY308" fmla="*/ 357445 h 5570427"/>
              <a:gd name="connsiteX309" fmla="*/ 3106160 w 5482144"/>
              <a:gd name="connsiteY309" fmla="*/ 349701 h 5570427"/>
              <a:gd name="connsiteX310" fmla="*/ 3141570 w 5482144"/>
              <a:gd name="connsiteY310" fmla="*/ 367767 h 5570427"/>
              <a:gd name="connsiteX311" fmla="*/ 3106160 w 5482144"/>
              <a:gd name="connsiteY311" fmla="*/ 349701 h 5570427"/>
              <a:gd name="connsiteX312" fmla="*/ 1732165 w 5482144"/>
              <a:gd name="connsiteY312" fmla="*/ 339395 h 5570427"/>
              <a:gd name="connsiteX313" fmla="*/ 1739908 w 5482144"/>
              <a:gd name="connsiteY313" fmla="*/ 372945 h 5570427"/>
              <a:gd name="connsiteX314" fmla="*/ 1732165 w 5482144"/>
              <a:gd name="connsiteY314" fmla="*/ 339395 h 5570427"/>
              <a:gd name="connsiteX315" fmla="*/ 2807091 w 5482144"/>
              <a:gd name="connsiteY315" fmla="*/ 334231 h 5570427"/>
              <a:gd name="connsiteX316" fmla="*/ 2814833 w 5482144"/>
              <a:gd name="connsiteY316" fmla="*/ 367782 h 5570427"/>
              <a:gd name="connsiteX317" fmla="*/ 2807091 w 5482144"/>
              <a:gd name="connsiteY317" fmla="*/ 334231 h 5570427"/>
              <a:gd name="connsiteX318" fmla="*/ 2076709 w 5482144"/>
              <a:gd name="connsiteY318" fmla="*/ 307183 h 5570427"/>
              <a:gd name="connsiteX319" fmla="*/ 2089613 w 5482144"/>
              <a:gd name="connsiteY319" fmla="*/ 321965 h 5570427"/>
              <a:gd name="connsiteX320" fmla="*/ 2076709 w 5482144"/>
              <a:gd name="connsiteY320" fmla="*/ 334282 h 5570427"/>
              <a:gd name="connsiteX321" fmla="*/ 2063805 w 5482144"/>
              <a:gd name="connsiteY321" fmla="*/ 321965 h 5570427"/>
              <a:gd name="connsiteX322" fmla="*/ 2076709 w 5482144"/>
              <a:gd name="connsiteY322" fmla="*/ 307183 h 5570427"/>
              <a:gd name="connsiteX323" fmla="*/ 2834777 w 5482144"/>
              <a:gd name="connsiteY323" fmla="*/ 304551 h 5570427"/>
              <a:gd name="connsiteX324" fmla="*/ 2842168 w 5482144"/>
              <a:gd name="connsiteY324" fmla="*/ 339393 h 5570427"/>
              <a:gd name="connsiteX325" fmla="*/ 2829849 w 5482144"/>
              <a:gd name="connsiteY325" fmla="*/ 309528 h 5570427"/>
              <a:gd name="connsiteX326" fmla="*/ 2834777 w 5482144"/>
              <a:gd name="connsiteY326" fmla="*/ 304551 h 5570427"/>
              <a:gd name="connsiteX327" fmla="*/ 2969684 w 5482144"/>
              <a:gd name="connsiteY327" fmla="*/ 286471 h 5570427"/>
              <a:gd name="connsiteX328" fmla="*/ 2980008 w 5482144"/>
              <a:gd name="connsiteY328" fmla="*/ 288960 h 5570427"/>
              <a:gd name="connsiteX329" fmla="*/ 2987750 w 5482144"/>
              <a:gd name="connsiteY329" fmla="*/ 321313 h 5570427"/>
              <a:gd name="connsiteX330" fmla="*/ 2969684 w 5482144"/>
              <a:gd name="connsiteY330" fmla="*/ 286471 h 5570427"/>
              <a:gd name="connsiteX331" fmla="*/ 2796767 w 5482144"/>
              <a:gd name="connsiteY331" fmla="*/ 278729 h 5570427"/>
              <a:gd name="connsiteX332" fmla="*/ 2804510 w 5482144"/>
              <a:gd name="connsiteY332" fmla="*/ 278729 h 5570427"/>
              <a:gd name="connsiteX333" fmla="*/ 2799348 w 5482144"/>
              <a:gd name="connsiteY333" fmla="*/ 281310 h 5570427"/>
              <a:gd name="connsiteX334" fmla="*/ 2796767 w 5482144"/>
              <a:gd name="connsiteY334" fmla="*/ 278729 h 5570427"/>
              <a:gd name="connsiteX335" fmla="*/ 2701275 w 5482144"/>
              <a:gd name="connsiteY335" fmla="*/ 223242 h 5570427"/>
              <a:gd name="connsiteX336" fmla="*/ 2720776 w 5482144"/>
              <a:gd name="connsiteY336" fmla="*/ 241308 h 5570427"/>
              <a:gd name="connsiteX337" fmla="*/ 2720631 w 5482144"/>
              <a:gd name="connsiteY337" fmla="*/ 241308 h 5570427"/>
              <a:gd name="connsiteX338" fmla="*/ 2720631 w 5482144"/>
              <a:gd name="connsiteY338" fmla="*/ 243243 h 5570427"/>
              <a:gd name="connsiteX339" fmla="*/ 2707727 w 5482144"/>
              <a:gd name="connsiteY339" fmla="*/ 241308 h 5570427"/>
              <a:gd name="connsiteX340" fmla="*/ 2708588 w 5482144"/>
              <a:gd name="connsiteY340" fmla="*/ 241308 h 5570427"/>
              <a:gd name="connsiteX341" fmla="*/ 2703104 w 5482144"/>
              <a:gd name="connsiteY341" fmla="*/ 235178 h 5570427"/>
              <a:gd name="connsiteX342" fmla="*/ 2701275 w 5482144"/>
              <a:gd name="connsiteY342" fmla="*/ 223242 h 5570427"/>
              <a:gd name="connsiteX343" fmla="*/ 2921352 w 5482144"/>
              <a:gd name="connsiteY343" fmla="*/ 207769 h 5570427"/>
              <a:gd name="connsiteX344" fmla="*/ 2936133 w 5482144"/>
              <a:gd name="connsiteY344" fmla="*/ 223254 h 5570427"/>
              <a:gd name="connsiteX345" fmla="*/ 2927017 w 5482144"/>
              <a:gd name="connsiteY345" fmla="*/ 232804 h 5570427"/>
              <a:gd name="connsiteX346" fmla="*/ 3050616 w 5482144"/>
              <a:gd name="connsiteY346" fmla="*/ 233128 h 5570427"/>
              <a:gd name="connsiteX347" fmla="*/ 4503405 w 5482144"/>
              <a:gd name="connsiteY347" fmla="*/ 757143 h 5570427"/>
              <a:gd name="connsiteX348" fmla="*/ 4592144 w 5482144"/>
              <a:gd name="connsiteY348" fmla="*/ 843212 h 5570427"/>
              <a:gd name="connsiteX349" fmla="*/ 4546507 w 5482144"/>
              <a:gd name="connsiteY349" fmla="*/ 820429 h 5570427"/>
              <a:gd name="connsiteX350" fmla="*/ 1962322 w 5482144"/>
              <a:gd name="connsiteY350" fmla="*/ 443042 h 5570427"/>
              <a:gd name="connsiteX351" fmla="*/ 1937585 w 5482144"/>
              <a:gd name="connsiteY351" fmla="*/ 453740 h 5570427"/>
              <a:gd name="connsiteX352" fmla="*/ 1949602 w 5482144"/>
              <a:gd name="connsiteY352" fmla="*/ 491055 h 5570427"/>
              <a:gd name="connsiteX353" fmla="*/ 1950247 w 5482144"/>
              <a:gd name="connsiteY353" fmla="*/ 529122 h 5570427"/>
              <a:gd name="connsiteX354" fmla="*/ 1929601 w 5482144"/>
              <a:gd name="connsiteY354" fmla="*/ 511358 h 5570427"/>
              <a:gd name="connsiteX355" fmla="*/ 1933794 w 5482144"/>
              <a:gd name="connsiteY355" fmla="*/ 483759 h 5570427"/>
              <a:gd name="connsiteX356" fmla="*/ 1924867 w 5482144"/>
              <a:gd name="connsiteY356" fmla="*/ 459240 h 5570427"/>
              <a:gd name="connsiteX357" fmla="*/ 1907770 w 5482144"/>
              <a:gd name="connsiteY357" fmla="*/ 466634 h 5570427"/>
              <a:gd name="connsiteX358" fmla="*/ 1914116 w 5482144"/>
              <a:gd name="connsiteY358" fmla="*/ 471065 h 5570427"/>
              <a:gd name="connsiteX359" fmla="*/ 1899334 w 5482144"/>
              <a:gd name="connsiteY359" fmla="*/ 486550 h 5570427"/>
              <a:gd name="connsiteX360" fmla="*/ 1888342 w 5482144"/>
              <a:gd name="connsiteY360" fmla="*/ 475035 h 5570427"/>
              <a:gd name="connsiteX361" fmla="*/ 1871926 w 5482144"/>
              <a:gd name="connsiteY361" fmla="*/ 482134 h 5570427"/>
              <a:gd name="connsiteX362" fmla="*/ 1879596 w 5482144"/>
              <a:gd name="connsiteY362" fmla="*/ 496835 h 5570427"/>
              <a:gd name="connsiteX363" fmla="*/ 1881854 w 5482144"/>
              <a:gd name="connsiteY363" fmla="*/ 508583 h 5570427"/>
              <a:gd name="connsiteX364" fmla="*/ 1866369 w 5482144"/>
              <a:gd name="connsiteY364" fmla="*/ 508583 h 5570427"/>
              <a:gd name="connsiteX365" fmla="*/ 1866369 w 5482144"/>
              <a:gd name="connsiteY365" fmla="*/ 506110 h 5570427"/>
              <a:gd name="connsiteX366" fmla="*/ 1868950 w 5482144"/>
              <a:gd name="connsiteY366" fmla="*/ 496835 h 5570427"/>
              <a:gd name="connsiteX367" fmla="*/ 1864400 w 5482144"/>
              <a:gd name="connsiteY367" fmla="*/ 485389 h 5570427"/>
              <a:gd name="connsiteX368" fmla="*/ 1834639 w 5482144"/>
              <a:gd name="connsiteY368" fmla="*/ 498259 h 5570427"/>
              <a:gd name="connsiteX369" fmla="*/ 1838195 w 5482144"/>
              <a:gd name="connsiteY369" fmla="*/ 496863 h 5570427"/>
              <a:gd name="connsiteX370" fmla="*/ 1838195 w 5482144"/>
              <a:gd name="connsiteY370" fmla="*/ 508476 h 5570427"/>
              <a:gd name="connsiteX371" fmla="*/ 1826688 w 5482144"/>
              <a:gd name="connsiteY371" fmla="*/ 501698 h 5570427"/>
              <a:gd name="connsiteX372" fmla="*/ 1778620 w 5482144"/>
              <a:gd name="connsiteY372" fmla="*/ 522485 h 5570427"/>
              <a:gd name="connsiteX373" fmla="*/ 1782492 w 5482144"/>
              <a:gd name="connsiteY373" fmla="*/ 526541 h 5570427"/>
              <a:gd name="connsiteX374" fmla="*/ 1771713 w 5482144"/>
              <a:gd name="connsiteY374" fmla="*/ 532348 h 5570427"/>
              <a:gd name="connsiteX375" fmla="*/ 1755806 w 5482144"/>
              <a:gd name="connsiteY375" fmla="*/ 534235 h 5570427"/>
              <a:gd name="connsiteX376" fmla="*/ 1723079 w 5482144"/>
              <a:gd name="connsiteY376" fmla="*/ 551296 h 5570427"/>
              <a:gd name="connsiteX377" fmla="*/ 1727970 w 5482144"/>
              <a:gd name="connsiteY377" fmla="*/ 557476 h 5570427"/>
              <a:gd name="connsiteX378" fmla="*/ 1724422 w 5482144"/>
              <a:gd name="connsiteY378" fmla="*/ 565218 h 5570427"/>
              <a:gd name="connsiteX379" fmla="*/ 1711720 w 5482144"/>
              <a:gd name="connsiteY379" fmla="*/ 565944 h 5570427"/>
              <a:gd name="connsiteX380" fmla="*/ 1709271 w 5482144"/>
              <a:gd name="connsiteY380" fmla="*/ 558493 h 5570427"/>
              <a:gd name="connsiteX381" fmla="*/ 1595293 w 5482144"/>
              <a:gd name="connsiteY381" fmla="*/ 617912 h 5570427"/>
              <a:gd name="connsiteX382" fmla="*/ 1564409 w 5482144"/>
              <a:gd name="connsiteY382" fmla="*/ 637540 h 5570427"/>
              <a:gd name="connsiteX383" fmla="*/ 1564409 w 5482144"/>
              <a:gd name="connsiteY383" fmla="*/ 647754 h 5570427"/>
              <a:gd name="connsiteX384" fmla="*/ 1564409 w 5482144"/>
              <a:gd name="connsiteY384" fmla="*/ 655676 h 5570427"/>
              <a:gd name="connsiteX385" fmla="*/ 1560216 w 5482144"/>
              <a:gd name="connsiteY385" fmla="*/ 653848 h 5570427"/>
              <a:gd name="connsiteX386" fmla="*/ 1555206 w 5482144"/>
              <a:gd name="connsiteY386" fmla="*/ 643389 h 5570427"/>
              <a:gd name="connsiteX387" fmla="*/ 1411647 w 5482144"/>
              <a:gd name="connsiteY387" fmla="*/ 734632 h 5570427"/>
              <a:gd name="connsiteX388" fmla="*/ 1409558 w 5482144"/>
              <a:gd name="connsiteY388" fmla="*/ 747169 h 5570427"/>
              <a:gd name="connsiteX389" fmla="*/ 1402705 w 5482144"/>
              <a:gd name="connsiteY389" fmla="*/ 740316 h 5570427"/>
              <a:gd name="connsiteX390" fmla="*/ 1388007 w 5482144"/>
              <a:gd name="connsiteY390" fmla="*/ 749657 h 5570427"/>
              <a:gd name="connsiteX391" fmla="*/ 1351770 w 5482144"/>
              <a:gd name="connsiteY391" fmla="*/ 777844 h 5570427"/>
              <a:gd name="connsiteX392" fmla="*/ 1375363 w 5482144"/>
              <a:gd name="connsiteY392" fmla="*/ 786187 h 5570427"/>
              <a:gd name="connsiteX393" fmla="*/ 1382460 w 5482144"/>
              <a:gd name="connsiteY393" fmla="*/ 805221 h 5570427"/>
              <a:gd name="connsiteX394" fmla="*/ 1340082 w 5482144"/>
              <a:gd name="connsiteY394" fmla="*/ 796505 h 5570427"/>
              <a:gd name="connsiteX395" fmla="*/ 1335696 w 5482144"/>
              <a:gd name="connsiteY395" fmla="*/ 790347 h 5570427"/>
              <a:gd name="connsiteX396" fmla="*/ 1195636 w 5482144"/>
              <a:gd name="connsiteY396" fmla="*/ 899305 h 5570427"/>
              <a:gd name="connsiteX397" fmla="*/ 1130080 w 5482144"/>
              <a:gd name="connsiteY397" fmla="*/ 959037 h 5570427"/>
              <a:gd name="connsiteX398" fmla="*/ 1143731 w 5482144"/>
              <a:gd name="connsiteY398" fmla="*/ 969899 h 5570427"/>
              <a:gd name="connsiteX399" fmla="*/ 1128246 w 5482144"/>
              <a:gd name="connsiteY399" fmla="*/ 984682 h 5570427"/>
              <a:gd name="connsiteX400" fmla="*/ 1115399 w 5482144"/>
              <a:gd name="connsiteY400" fmla="*/ 972418 h 5570427"/>
              <a:gd name="connsiteX401" fmla="*/ 1076096 w 5482144"/>
              <a:gd name="connsiteY401" fmla="*/ 1008212 h 5570427"/>
              <a:gd name="connsiteX402" fmla="*/ 307454 w 5482144"/>
              <a:gd name="connsiteY402" fmla="*/ 2472664 h 5570427"/>
              <a:gd name="connsiteX403" fmla="*/ 292507 w 5482144"/>
              <a:gd name="connsiteY403" fmla="*/ 2602813 h 5570427"/>
              <a:gd name="connsiteX404" fmla="*/ 294630 w 5482144"/>
              <a:gd name="connsiteY404" fmla="*/ 2609969 h 5570427"/>
              <a:gd name="connsiteX405" fmla="*/ 292049 w 5482144"/>
              <a:gd name="connsiteY405" fmla="*/ 2627378 h 5570427"/>
              <a:gd name="connsiteX406" fmla="*/ 289918 w 5482144"/>
              <a:gd name="connsiteY406" fmla="*/ 2625319 h 5570427"/>
              <a:gd name="connsiteX407" fmla="*/ 280011 w 5482144"/>
              <a:gd name="connsiteY407" fmla="*/ 2711584 h 5570427"/>
              <a:gd name="connsiteX408" fmla="*/ 279998 w 5482144"/>
              <a:gd name="connsiteY408" fmla="*/ 2712151 h 5570427"/>
              <a:gd name="connsiteX409" fmla="*/ 284307 w 5482144"/>
              <a:gd name="connsiteY409" fmla="*/ 2716458 h 5570427"/>
              <a:gd name="connsiteX410" fmla="*/ 287017 w 5482144"/>
              <a:gd name="connsiteY410" fmla="*/ 2718256 h 5570427"/>
              <a:gd name="connsiteX411" fmla="*/ 292281 w 5482144"/>
              <a:gd name="connsiteY411" fmla="*/ 2655530 h 5570427"/>
              <a:gd name="connsiteX412" fmla="*/ 289469 w 5482144"/>
              <a:gd name="connsiteY412" fmla="*/ 2653240 h 5570427"/>
              <a:gd name="connsiteX413" fmla="*/ 289469 w 5482144"/>
              <a:gd name="connsiteY413" fmla="*/ 2637744 h 5570427"/>
              <a:gd name="connsiteX414" fmla="*/ 292050 w 5482144"/>
              <a:gd name="connsiteY414" fmla="*/ 2637744 h 5570427"/>
              <a:gd name="connsiteX415" fmla="*/ 293735 w 5482144"/>
              <a:gd name="connsiteY415" fmla="*/ 2638196 h 5570427"/>
              <a:gd name="connsiteX416" fmla="*/ 294429 w 5482144"/>
              <a:gd name="connsiteY416" fmla="*/ 2629917 h 5570427"/>
              <a:gd name="connsiteX417" fmla="*/ 292049 w 5482144"/>
              <a:gd name="connsiteY417" fmla="*/ 2627666 h 5570427"/>
              <a:gd name="connsiteX418" fmla="*/ 294630 w 5482144"/>
              <a:gd name="connsiteY418" fmla="*/ 2610617 h 5570427"/>
              <a:gd name="connsiteX419" fmla="*/ 295458 w 5482144"/>
              <a:gd name="connsiteY419" fmla="*/ 2617641 h 5570427"/>
              <a:gd name="connsiteX420" fmla="*/ 298203 w 5482144"/>
              <a:gd name="connsiteY420" fmla="*/ 2584920 h 5570427"/>
              <a:gd name="connsiteX421" fmla="*/ 314106 w 5482144"/>
              <a:gd name="connsiteY421" fmla="*/ 2484373 h 5570427"/>
              <a:gd name="connsiteX422" fmla="*/ 312818 w 5482144"/>
              <a:gd name="connsiteY422" fmla="*/ 2483718 h 5570427"/>
              <a:gd name="connsiteX423" fmla="*/ 312696 w 5482144"/>
              <a:gd name="connsiteY423" fmla="*/ 2484146 h 5570427"/>
              <a:gd name="connsiteX424" fmla="*/ 310115 w 5482144"/>
              <a:gd name="connsiteY424" fmla="*/ 2471237 h 5570427"/>
              <a:gd name="connsiteX425" fmla="*/ 316897 w 5482144"/>
              <a:gd name="connsiteY425" fmla="*/ 2466718 h 5570427"/>
              <a:gd name="connsiteX426" fmla="*/ 321917 w 5482144"/>
              <a:gd name="connsiteY426" fmla="*/ 2434977 h 5570427"/>
              <a:gd name="connsiteX427" fmla="*/ 755640 w 5482144"/>
              <a:gd name="connsiteY427" fmla="*/ 1448290 h 5570427"/>
              <a:gd name="connsiteX428" fmla="*/ 784121 w 5482144"/>
              <a:gd name="connsiteY428" fmla="*/ 1413794 h 5570427"/>
              <a:gd name="connsiteX429" fmla="*/ 826059 w 5482144"/>
              <a:gd name="connsiteY429" fmla="*/ 1355714 h 5570427"/>
              <a:gd name="connsiteX430" fmla="*/ 980548 w 5482144"/>
              <a:gd name="connsiteY430" fmla="*/ 1175266 h 5570427"/>
              <a:gd name="connsiteX431" fmla="*/ 1021139 w 5482144"/>
              <a:gd name="connsiteY431" fmla="*/ 1136071 h 5570427"/>
              <a:gd name="connsiteX432" fmla="*/ 1019849 w 5482144"/>
              <a:gd name="connsiteY432" fmla="*/ 1131780 h 5570427"/>
              <a:gd name="connsiteX433" fmla="*/ 1024096 w 5482144"/>
              <a:gd name="connsiteY433" fmla="*/ 1128404 h 5570427"/>
              <a:gd name="connsiteX434" fmla="*/ 1027592 w 5482144"/>
              <a:gd name="connsiteY434" fmla="*/ 1124029 h 5570427"/>
              <a:gd name="connsiteX435" fmla="*/ 1030173 w 5482144"/>
              <a:gd name="connsiteY435" fmla="*/ 1121446 h 5570427"/>
              <a:gd name="connsiteX436" fmla="*/ 1030173 w 5482144"/>
              <a:gd name="connsiteY436" fmla="*/ 1124029 h 5570427"/>
              <a:gd name="connsiteX437" fmla="*/ 1029966 w 5482144"/>
              <a:gd name="connsiteY437" fmla="*/ 1124183 h 5570427"/>
              <a:gd name="connsiteX438" fmla="*/ 1032377 w 5482144"/>
              <a:gd name="connsiteY438" fmla="*/ 1125206 h 5570427"/>
              <a:gd name="connsiteX439" fmla="*/ 1052361 w 5482144"/>
              <a:gd name="connsiteY439" fmla="*/ 1105910 h 5570427"/>
              <a:gd name="connsiteX440" fmla="*/ 1049530 w 5482144"/>
              <a:gd name="connsiteY440" fmla="*/ 1103938 h 5570427"/>
              <a:gd name="connsiteX441" fmla="*/ 1059853 w 5482144"/>
              <a:gd name="connsiteY441" fmla="*/ 1094349 h 5570427"/>
              <a:gd name="connsiteX442" fmla="*/ 1061814 w 5482144"/>
              <a:gd name="connsiteY442" fmla="*/ 1096778 h 5570427"/>
              <a:gd name="connsiteX443" fmla="*/ 1151744 w 5482144"/>
              <a:gd name="connsiteY443" fmla="*/ 1009918 h 5570427"/>
              <a:gd name="connsiteX444" fmla="*/ 1292871 w 5482144"/>
              <a:gd name="connsiteY444" fmla="*/ 897736 h 5570427"/>
              <a:gd name="connsiteX445" fmla="*/ 1291255 w 5482144"/>
              <a:gd name="connsiteY445" fmla="*/ 896524 h 5570427"/>
              <a:gd name="connsiteX446" fmla="*/ 1290839 w 5482144"/>
              <a:gd name="connsiteY446" fmla="*/ 896857 h 5570427"/>
              <a:gd name="connsiteX447" fmla="*/ 1280516 w 5482144"/>
              <a:gd name="connsiteY447" fmla="*/ 886532 h 5570427"/>
              <a:gd name="connsiteX448" fmla="*/ 1288258 w 5482144"/>
              <a:gd name="connsiteY448" fmla="*/ 881368 h 5570427"/>
              <a:gd name="connsiteX449" fmla="*/ 1285677 w 5482144"/>
              <a:gd name="connsiteY449" fmla="*/ 860724 h 5570427"/>
              <a:gd name="connsiteX450" fmla="*/ 1285677 w 5482144"/>
              <a:gd name="connsiteY450" fmla="*/ 840063 h 5570427"/>
              <a:gd name="connsiteX451" fmla="*/ 1285677 w 5482144"/>
              <a:gd name="connsiteY451" fmla="*/ 837482 h 5570427"/>
              <a:gd name="connsiteX452" fmla="*/ 1299549 w 5482144"/>
              <a:gd name="connsiteY452" fmla="*/ 862017 h 5570427"/>
              <a:gd name="connsiteX453" fmla="*/ 1303743 w 5482144"/>
              <a:gd name="connsiteY453" fmla="*/ 886532 h 5570427"/>
              <a:gd name="connsiteX454" fmla="*/ 1303743 w 5482144"/>
              <a:gd name="connsiteY454" fmla="*/ 889096 h 5570427"/>
              <a:gd name="connsiteX455" fmla="*/ 1338580 w 5482144"/>
              <a:gd name="connsiteY455" fmla="*/ 861400 h 5570427"/>
              <a:gd name="connsiteX456" fmla="*/ 1357039 w 5482144"/>
              <a:gd name="connsiteY456" fmla="*/ 849463 h 5570427"/>
              <a:gd name="connsiteX457" fmla="*/ 1356651 w 5482144"/>
              <a:gd name="connsiteY457" fmla="*/ 847821 h 5570427"/>
              <a:gd name="connsiteX458" fmla="*/ 1358573 w 5482144"/>
              <a:gd name="connsiteY458" fmla="*/ 848473 h 5570427"/>
              <a:gd name="connsiteX459" fmla="*/ 1386259 w 5482144"/>
              <a:gd name="connsiteY459" fmla="*/ 830599 h 5570427"/>
              <a:gd name="connsiteX460" fmla="*/ 1387545 w 5482144"/>
              <a:gd name="connsiteY460" fmla="*/ 828051 h 5570427"/>
              <a:gd name="connsiteX461" fmla="*/ 1395217 w 5482144"/>
              <a:gd name="connsiteY461" fmla="*/ 823592 h 5570427"/>
              <a:gd name="connsiteX462" fmla="*/ 1397001 w 5482144"/>
              <a:gd name="connsiteY462" fmla="*/ 823665 h 5570427"/>
              <a:gd name="connsiteX463" fmla="*/ 1417878 w 5482144"/>
              <a:gd name="connsiteY463" fmla="*/ 810186 h 5570427"/>
              <a:gd name="connsiteX464" fmla="*/ 1414720 w 5482144"/>
              <a:gd name="connsiteY464" fmla="*/ 807819 h 5570427"/>
              <a:gd name="connsiteX465" fmla="*/ 1409558 w 5482144"/>
              <a:gd name="connsiteY465" fmla="*/ 802657 h 5570427"/>
              <a:gd name="connsiteX466" fmla="*/ 1425043 w 5482144"/>
              <a:gd name="connsiteY466" fmla="*/ 787172 h 5570427"/>
              <a:gd name="connsiteX467" fmla="*/ 1432786 w 5482144"/>
              <a:gd name="connsiteY467" fmla="*/ 794914 h 5570427"/>
              <a:gd name="connsiteX468" fmla="*/ 1436218 w 5482144"/>
              <a:gd name="connsiteY468" fmla="*/ 798346 h 5570427"/>
              <a:gd name="connsiteX469" fmla="*/ 1479553 w 5482144"/>
              <a:gd name="connsiteY469" fmla="*/ 770370 h 5570427"/>
              <a:gd name="connsiteX470" fmla="*/ 1477951 w 5482144"/>
              <a:gd name="connsiteY470" fmla="*/ 767512 h 5570427"/>
              <a:gd name="connsiteX471" fmla="*/ 1478506 w 5482144"/>
              <a:gd name="connsiteY471" fmla="*/ 767162 h 5570427"/>
              <a:gd name="connsiteX472" fmla="*/ 1474950 w 5482144"/>
              <a:gd name="connsiteY472" fmla="*/ 756830 h 5570427"/>
              <a:gd name="connsiteX473" fmla="*/ 1476402 w 5482144"/>
              <a:gd name="connsiteY473" fmla="*/ 749733 h 5570427"/>
              <a:gd name="connsiteX474" fmla="*/ 1485694 w 5482144"/>
              <a:gd name="connsiteY474" fmla="*/ 749733 h 5570427"/>
              <a:gd name="connsiteX475" fmla="*/ 1483080 w 5482144"/>
              <a:gd name="connsiteY475" fmla="*/ 757153 h 5570427"/>
              <a:gd name="connsiteX476" fmla="*/ 1485694 w 5482144"/>
              <a:gd name="connsiteY476" fmla="*/ 762637 h 5570427"/>
              <a:gd name="connsiteX477" fmla="*/ 1487521 w 5482144"/>
              <a:gd name="connsiteY477" fmla="*/ 765226 h 5570427"/>
              <a:gd name="connsiteX478" fmla="*/ 1539989 w 5482144"/>
              <a:gd name="connsiteY478" fmla="*/ 731353 h 5570427"/>
              <a:gd name="connsiteX479" fmla="*/ 1620117 w 5482144"/>
              <a:gd name="connsiteY479" fmla="*/ 688162 h 5570427"/>
              <a:gd name="connsiteX480" fmla="*/ 1618607 w 5482144"/>
              <a:gd name="connsiteY480" fmla="*/ 686563 h 5570427"/>
              <a:gd name="connsiteX481" fmla="*/ 1635670 w 5482144"/>
              <a:gd name="connsiteY481" fmla="*/ 676241 h 5570427"/>
              <a:gd name="connsiteX482" fmla="*/ 1637884 w 5482144"/>
              <a:gd name="connsiteY482" fmla="*/ 678585 h 5570427"/>
              <a:gd name="connsiteX483" fmla="*/ 1661213 w 5482144"/>
              <a:gd name="connsiteY483" fmla="*/ 666010 h 5570427"/>
              <a:gd name="connsiteX484" fmla="*/ 1919310 w 5482144"/>
              <a:gd name="connsiteY484" fmla="*/ 549705 h 5570427"/>
              <a:gd name="connsiteX485" fmla="*/ 1924554 w 5482144"/>
              <a:gd name="connsiteY485" fmla="*/ 547852 h 5570427"/>
              <a:gd name="connsiteX486" fmla="*/ 1924439 w 5482144"/>
              <a:gd name="connsiteY486" fmla="*/ 547151 h 5570427"/>
              <a:gd name="connsiteX487" fmla="*/ 1924439 w 5482144"/>
              <a:gd name="connsiteY487" fmla="*/ 541989 h 5570427"/>
              <a:gd name="connsiteX488" fmla="*/ 1934762 w 5482144"/>
              <a:gd name="connsiteY488" fmla="*/ 541989 h 5570427"/>
              <a:gd name="connsiteX489" fmla="*/ 1936340 w 5482144"/>
              <a:gd name="connsiteY489" fmla="*/ 543689 h 5570427"/>
              <a:gd name="connsiteX490" fmla="*/ 1959486 w 5482144"/>
              <a:gd name="connsiteY490" fmla="*/ 535512 h 5570427"/>
              <a:gd name="connsiteX491" fmla="*/ 1964039 w 5482144"/>
              <a:gd name="connsiteY491" fmla="*/ 532025 h 5570427"/>
              <a:gd name="connsiteX492" fmla="*/ 1965718 w 5482144"/>
              <a:gd name="connsiteY492" fmla="*/ 533311 h 5570427"/>
              <a:gd name="connsiteX493" fmla="*/ 2052384 w 5482144"/>
              <a:gd name="connsiteY493" fmla="*/ 502694 h 5570427"/>
              <a:gd name="connsiteX494" fmla="*/ 2725037 w 5482144"/>
              <a:gd name="connsiteY494" fmla="*/ 382809 h 5570427"/>
              <a:gd name="connsiteX495" fmla="*/ 2806461 w 5482144"/>
              <a:gd name="connsiteY495" fmla="*/ 383299 h 5570427"/>
              <a:gd name="connsiteX496" fmla="*/ 2804510 w 5482144"/>
              <a:gd name="connsiteY496" fmla="*/ 379396 h 5570427"/>
              <a:gd name="connsiteX497" fmla="*/ 2807091 w 5482144"/>
              <a:gd name="connsiteY497" fmla="*/ 376815 h 5570427"/>
              <a:gd name="connsiteX498" fmla="*/ 2807091 w 5482144"/>
              <a:gd name="connsiteY498" fmla="*/ 374234 h 5570427"/>
              <a:gd name="connsiteX499" fmla="*/ 2819995 w 5482144"/>
              <a:gd name="connsiteY499" fmla="*/ 376815 h 5570427"/>
              <a:gd name="connsiteX500" fmla="*/ 2822576 w 5482144"/>
              <a:gd name="connsiteY500" fmla="*/ 374234 h 5570427"/>
              <a:gd name="connsiteX501" fmla="*/ 2830318 w 5482144"/>
              <a:gd name="connsiteY501" fmla="*/ 379396 h 5570427"/>
              <a:gd name="connsiteX502" fmla="*/ 2833027 w 5482144"/>
              <a:gd name="connsiteY502" fmla="*/ 383459 h 5570427"/>
              <a:gd name="connsiteX503" fmla="*/ 2952974 w 5482144"/>
              <a:gd name="connsiteY503" fmla="*/ 384181 h 5570427"/>
              <a:gd name="connsiteX504" fmla="*/ 3066890 w 5482144"/>
              <a:gd name="connsiteY504" fmla="*/ 395519 h 5570427"/>
              <a:gd name="connsiteX505" fmla="*/ 3062595 w 5482144"/>
              <a:gd name="connsiteY505" fmla="*/ 392298 h 5570427"/>
              <a:gd name="connsiteX506" fmla="*/ 3078080 w 5482144"/>
              <a:gd name="connsiteY506" fmla="*/ 394879 h 5570427"/>
              <a:gd name="connsiteX507" fmla="*/ 3076485 w 5482144"/>
              <a:gd name="connsiteY507" fmla="*/ 396474 h 5570427"/>
              <a:gd name="connsiteX508" fmla="*/ 3180009 w 5482144"/>
              <a:gd name="connsiteY508" fmla="*/ 406778 h 5570427"/>
              <a:gd name="connsiteX509" fmla="*/ 3839128 w 5482144"/>
              <a:gd name="connsiteY509" fmla="*/ 605254 h 5570427"/>
              <a:gd name="connsiteX510" fmla="*/ 4009001 w 5482144"/>
              <a:gd name="connsiteY510" fmla="*/ 716639 h 5570427"/>
              <a:gd name="connsiteX511" fmla="*/ 3874624 w 5482144"/>
              <a:gd name="connsiteY511" fmla="*/ 671072 h 5570427"/>
              <a:gd name="connsiteX512" fmla="*/ 3444087 w 5482144"/>
              <a:gd name="connsiteY512" fmla="*/ 520818 h 5570427"/>
              <a:gd name="connsiteX513" fmla="*/ 3370451 w 5482144"/>
              <a:gd name="connsiteY513" fmla="*/ 505760 h 5570427"/>
              <a:gd name="connsiteX514" fmla="*/ 3364555 w 5482144"/>
              <a:gd name="connsiteY514" fmla="*/ 511066 h 5570427"/>
              <a:gd name="connsiteX515" fmla="*/ 3355191 w 5482144"/>
              <a:gd name="connsiteY515" fmla="*/ 502639 h 5570427"/>
              <a:gd name="connsiteX516" fmla="*/ 3220125 w 5482144"/>
              <a:gd name="connsiteY516" fmla="*/ 475018 h 5570427"/>
              <a:gd name="connsiteX517" fmla="*/ 3212102 w 5482144"/>
              <a:gd name="connsiteY517" fmla="*/ 473972 h 5570427"/>
              <a:gd name="connsiteX518" fmla="*/ 3207321 w 5482144"/>
              <a:gd name="connsiteY518" fmla="*/ 483916 h 5570427"/>
              <a:gd name="connsiteX519" fmla="*/ 3187468 w 5482144"/>
              <a:gd name="connsiteY519" fmla="*/ 481335 h 5570427"/>
              <a:gd name="connsiteX520" fmla="*/ 3182815 w 5482144"/>
              <a:gd name="connsiteY520" fmla="*/ 475851 h 5570427"/>
              <a:gd name="connsiteX521" fmla="*/ 3180561 w 5482144"/>
              <a:gd name="connsiteY521" fmla="*/ 469861 h 5570427"/>
              <a:gd name="connsiteX522" fmla="*/ 3078303 w 5482144"/>
              <a:gd name="connsiteY522" fmla="*/ 456532 h 5570427"/>
              <a:gd name="connsiteX523" fmla="*/ 2084868 w 5482144"/>
              <a:gd name="connsiteY523" fmla="*/ 552985 h 5570427"/>
              <a:gd name="connsiteX524" fmla="*/ 2060220 w 5482144"/>
              <a:gd name="connsiteY524" fmla="*/ 561339 h 5570427"/>
              <a:gd name="connsiteX525" fmla="*/ 2060704 w 5482144"/>
              <a:gd name="connsiteY525" fmla="*/ 561865 h 5570427"/>
              <a:gd name="connsiteX526" fmla="*/ 2126136 w 5482144"/>
              <a:gd name="connsiteY526" fmla="*/ 542805 h 5570427"/>
              <a:gd name="connsiteX527" fmla="*/ 2144268 w 5482144"/>
              <a:gd name="connsiteY527" fmla="*/ 539363 h 5570427"/>
              <a:gd name="connsiteX528" fmla="*/ 2156772 w 5482144"/>
              <a:gd name="connsiteY528" fmla="*/ 535606 h 5570427"/>
              <a:gd name="connsiteX529" fmla="*/ 2249055 w 5482144"/>
              <a:gd name="connsiteY529" fmla="*/ 514171 h 5570427"/>
              <a:gd name="connsiteX530" fmla="*/ 2249626 w 5482144"/>
              <a:gd name="connsiteY530" fmla="*/ 513600 h 5570427"/>
              <a:gd name="connsiteX531" fmla="*/ 2249982 w 5482144"/>
              <a:gd name="connsiteY531" fmla="*/ 513956 h 5570427"/>
              <a:gd name="connsiteX532" fmla="*/ 2299724 w 5482144"/>
              <a:gd name="connsiteY532" fmla="*/ 502402 h 5570427"/>
              <a:gd name="connsiteX533" fmla="*/ 2808835 w 5482144"/>
              <a:gd name="connsiteY533" fmla="*/ 456134 h 5570427"/>
              <a:gd name="connsiteX534" fmla="*/ 2905762 w 5482144"/>
              <a:gd name="connsiteY534" fmla="*/ 460300 h 5570427"/>
              <a:gd name="connsiteX535" fmla="*/ 2906195 w 5482144"/>
              <a:gd name="connsiteY535" fmla="*/ 458110 h 5570427"/>
              <a:gd name="connsiteX536" fmla="*/ 2913367 w 5482144"/>
              <a:gd name="connsiteY536" fmla="*/ 460627 h 5570427"/>
              <a:gd name="connsiteX537" fmla="*/ 2914096 w 5482144"/>
              <a:gd name="connsiteY537" fmla="*/ 460658 h 5570427"/>
              <a:gd name="connsiteX538" fmla="*/ 2906453 w 5482144"/>
              <a:gd name="connsiteY538" fmla="*/ 458110 h 5570427"/>
              <a:gd name="connsiteX539" fmla="*/ 2906453 w 5482144"/>
              <a:gd name="connsiteY539" fmla="*/ 452948 h 5570427"/>
              <a:gd name="connsiteX540" fmla="*/ 2914165 w 5482144"/>
              <a:gd name="connsiteY540" fmla="*/ 460661 h 5570427"/>
              <a:gd name="connsiteX541" fmla="*/ 2936728 w 5482144"/>
              <a:gd name="connsiteY541" fmla="*/ 461631 h 5570427"/>
              <a:gd name="connsiteX542" fmla="*/ 3127824 w 5482144"/>
              <a:gd name="connsiteY542" fmla="*/ 482723 h 5570427"/>
              <a:gd name="connsiteX543" fmla="*/ 3240361 w 5482144"/>
              <a:gd name="connsiteY543" fmla="*/ 504448 h 5570427"/>
              <a:gd name="connsiteX544" fmla="*/ 3240674 w 5482144"/>
              <a:gd name="connsiteY544" fmla="*/ 501970 h 5570427"/>
              <a:gd name="connsiteX545" fmla="*/ 3243255 w 5482144"/>
              <a:gd name="connsiteY545" fmla="*/ 501970 h 5570427"/>
              <a:gd name="connsiteX546" fmla="*/ 3244789 w 5482144"/>
              <a:gd name="connsiteY546" fmla="*/ 505304 h 5570427"/>
              <a:gd name="connsiteX547" fmla="*/ 3317139 w 5482144"/>
              <a:gd name="connsiteY547" fmla="*/ 519270 h 5570427"/>
              <a:gd name="connsiteX548" fmla="*/ 3438290 w 5482144"/>
              <a:gd name="connsiteY548" fmla="*/ 551802 h 5570427"/>
              <a:gd name="connsiteX549" fmla="*/ 3435529 w 5482144"/>
              <a:gd name="connsiteY549" fmla="*/ 549777 h 5570427"/>
              <a:gd name="connsiteX550" fmla="*/ 3435528 w 5482144"/>
              <a:gd name="connsiteY550" fmla="*/ 549777 h 5570427"/>
              <a:gd name="connsiteX551" fmla="*/ 3435528 w 5482144"/>
              <a:gd name="connsiteY551" fmla="*/ 549776 h 5570427"/>
              <a:gd name="connsiteX552" fmla="*/ 3435528 w 5482144"/>
              <a:gd name="connsiteY552" fmla="*/ 542035 h 5570427"/>
              <a:gd name="connsiteX553" fmla="*/ 3448755 w 5482144"/>
              <a:gd name="connsiteY553" fmla="*/ 536873 h 5570427"/>
              <a:gd name="connsiteX554" fmla="*/ 3456175 w 5482144"/>
              <a:gd name="connsiteY554" fmla="*/ 554938 h 5570427"/>
              <a:gd name="connsiteX555" fmla="*/ 3451013 w 5482144"/>
              <a:gd name="connsiteY555" fmla="*/ 554938 h 5570427"/>
              <a:gd name="connsiteX556" fmla="*/ 3448618 w 5482144"/>
              <a:gd name="connsiteY556" fmla="*/ 554575 h 5570427"/>
              <a:gd name="connsiteX557" fmla="*/ 3459563 w 5482144"/>
              <a:gd name="connsiteY557" fmla="*/ 557514 h 5570427"/>
              <a:gd name="connsiteX558" fmla="*/ 4374099 w 5482144"/>
              <a:gd name="connsiteY558" fmla="*/ 1078672 h 5570427"/>
              <a:gd name="connsiteX559" fmla="*/ 5117612 w 5482144"/>
              <a:gd name="connsiteY559" fmla="*/ 3180101 h 5570427"/>
              <a:gd name="connsiteX560" fmla="*/ 5114185 w 5482144"/>
              <a:gd name="connsiteY560" fmla="*/ 3197220 h 5570427"/>
              <a:gd name="connsiteX561" fmla="*/ 5114373 w 5482144"/>
              <a:gd name="connsiteY561" fmla="*/ 3197610 h 5570427"/>
              <a:gd name="connsiteX562" fmla="*/ 5124697 w 5482144"/>
              <a:gd name="connsiteY562" fmla="*/ 3205352 h 5570427"/>
              <a:gd name="connsiteX563" fmla="*/ 5127277 w 5482144"/>
              <a:gd name="connsiteY563" fmla="*/ 3218257 h 5570427"/>
              <a:gd name="connsiteX564" fmla="*/ 5124697 w 5482144"/>
              <a:gd name="connsiteY564" fmla="*/ 3218257 h 5570427"/>
              <a:gd name="connsiteX565" fmla="*/ 5111792 w 5482144"/>
              <a:gd name="connsiteY565" fmla="*/ 3215675 h 5570427"/>
              <a:gd name="connsiteX566" fmla="*/ 5111796 w 5482144"/>
              <a:gd name="connsiteY566" fmla="*/ 3215649 h 5570427"/>
              <a:gd name="connsiteX567" fmla="*/ 5110570 w 5482144"/>
              <a:gd name="connsiteY567" fmla="*/ 3215281 h 5570427"/>
              <a:gd name="connsiteX568" fmla="*/ 5086976 w 5482144"/>
              <a:gd name="connsiteY568" fmla="*/ 3333132 h 5570427"/>
              <a:gd name="connsiteX569" fmla="*/ 5088565 w 5482144"/>
              <a:gd name="connsiteY569" fmla="*/ 3334394 h 5570427"/>
              <a:gd name="connsiteX570" fmla="*/ 5093726 w 5482144"/>
              <a:gd name="connsiteY570" fmla="*/ 3339556 h 5570427"/>
              <a:gd name="connsiteX571" fmla="*/ 5086154 w 5482144"/>
              <a:gd name="connsiteY571" fmla="*/ 3344604 h 5570427"/>
              <a:gd name="connsiteX572" fmla="*/ 5086127 w 5482144"/>
              <a:gd name="connsiteY572" fmla="*/ 3344717 h 5570427"/>
              <a:gd name="connsiteX573" fmla="*/ 5084078 w 5482144"/>
              <a:gd name="connsiteY573" fmla="*/ 3347609 h 5570427"/>
              <a:gd name="connsiteX574" fmla="*/ 5072568 w 5482144"/>
              <a:gd name="connsiteY574" fmla="*/ 3405103 h 5570427"/>
              <a:gd name="connsiteX575" fmla="*/ 5038638 w 5482144"/>
              <a:gd name="connsiteY575" fmla="*/ 3526540 h 5570427"/>
              <a:gd name="connsiteX576" fmla="*/ 5011382 w 5482144"/>
              <a:gd name="connsiteY576" fmla="*/ 3607224 h 5570427"/>
              <a:gd name="connsiteX577" fmla="*/ 5012430 w 5482144"/>
              <a:gd name="connsiteY577" fmla="*/ 3607535 h 5570427"/>
              <a:gd name="connsiteX578" fmla="*/ 5007440 w 5482144"/>
              <a:gd name="connsiteY578" fmla="*/ 3619722 h 5570427"/>
              <a:gd name="connsiteX579" fmla="*/ 5007163 w 5482144"/>
              <a:gd name="connsiteY579" fmla="*/ 3619712 h 5570427"/>
              <a:gd name="connsiteX580" fmla="*/ 4998119 w 5482144"/>
              <a:gd name="connsiteY580" fmla="*/ 3646485 h 5570427"/>
              <a:gd name="connsiteX581" fmla="*/ 4987389 w 5482144"/>
              <a:gd name="connsiteY581" fmla="*/ 3673400 h 5570427"/>
              <a:gd name="connsiteX582" fmla="*/ 4990492 w 5482144"/>
              <a:gd name="connsiteY582" fmla="*/ 3673592 h 5570427"/>
              <a:gd name="connsiteX583" fmla="*/ 4985330 w 5482144"/>
              <a:gd name="connsiteY583" fmla="*/ 3685574 h 5570427"/>
              <a:gd name="connsiteX584" fmla="*/ 4982717 w 5482144"/>
              <a:gd name="connsiteY584" fmla="*/ 3685116 h 5570427"/>
              <a:gd name="connsiteX585" fmla="*/ 4951001 w 5482144"/>
              <a:gd name="connsiteY585" fmla="*/ 3764662 h 5570427"/>
              <a:gd name="connsiteX586" fmla="*/ 4616009 w 5482144"/>
              <a:gd name="connsiteY586" fmla="*/ 4319339 h 5570427"/>
              <a:gd name="connsiteX587" fmla="*/ 4527380 w 5482144"/>
              <a:gd name="connsiteY587" fmla="*/ 4422224 h 5570427"/>
              <a:gd name="connsiteX588" fmla="*/ 4528519 w 5482144"/>
              <a:gd name="connsiteY588" fmla="*/ 4422224 h 5570427"/>
              <a:gd name="connsiteX589" fmla="*/ 4538843 w 5482144"/>
              <a:gd name="connsiteY589" fmla="*/ 4427386 h 5570427"/>
              <a:gd name="connsiteX590" fmla="*/ 4518196 w 5482144"/>
              <a:gd name="connsiteY590" fmla="*/ 4435128 h 5570427"/>
              <a:gd name="connsiteX591" fmla="*/ 4516263 w 5482144"/>
              <a:gd name="connsiteY591" fmla="*/ 4435128 h 5570427"/>
              <a:gd name="connsiteX592" fmla="*/ 4516082 w 5482144"/>
              <a:gd name="connsiteY592" fmla="*/ 4435339 h 5570427"/>
              <a:gd name="connsiteX593" fmla="*/ 4478354 w 5482144"/>
              <a:gd name="connsiteY593" fmla="*/ 4473539 h 5570427"/>
              <a:gd name="connsiteX594" fmla="*/ 4457620 w 5482144"/>
              <a:gd name="connsiteY594" fmla="*/ 4498542 h 5570427"/>
              <a:gd name="connsiteX595" fmla="*/ 4092753 w 5482144"/>
              <a:gd name="connsiteY595" fmla="*/ 4823673 h 5570427"/>
              <a:gd name="connsiteX596" fmla="*/ 4061330 w 5482144"/>
              <a:gd name="connsiteY596" fmla="*/ 4844138 h 5570427"/>
              <a:gd name="connsiteX597" fmla="*/ 4062675 w 5482144"/>
              <a:gd name="connsiteY597" fmla="*/ 4845484 h 5570427"/>
              <a:gd name="connsiteX598" fmla="*/ 4062284 w 5482144"/>
              <a:gd name="connsiteY598" fmla="*/ 4845745 h 5570427"/>
              <a:gd name="connsiteX599" fmla="*/ 4071019 w 5482144"/>
              <a:gd name="connsiteY599" fmla="*/ 4857421 h 5570427"/>
              <a:gd name="connsiteX600" fmla="*/ 4067016 w 5482144"/>
              <a:gd name="connsiteY600" fmla="*/ 4871292 h 5570427"/>
              <a:gd name="connsiteX601" fmla="*/ 4064553 w 5482144"/>
              <a:gd name="connsiteY601" fmla="*/ 4873873 h 5570427"/>
              <a:gd name="connsiteX602" fmla="*/ 4049771 w 5482144"/>
              <a:gd name="connsiteY602" fmla="*/ 4860969 h 5570427"/>
              <a:gd name="connsiteX603" fmla="*/ 4054698 w 5482144"/>
              <a:gd name="connsiteY603" fmla="*/ 4850645 h 5570427"/>
              <a:gd name="connsiteX604" fmla="*/ 4054982 w 5482144"/>
              <a:gd name="connsiteY604" fmla="*/ 4850447 h 5570427"/>
              <a:gd name="connsiteX605" fmla="*/ 4055632 w 5482144"/>
              <a:gd name="connsiteY605" fmla="*/ 4847849 h 5570427"/>
              <a:gd name="connsiteX606" fmla="*/ 3893009 w 5482144"/>
              <a:gd name="connsiteY606" fmla="*/ 4953766 h 5570427"/>
              <a:gd name="connsiteX607" fmla="*/ 2786575 w 5482144"/>
              <a:gd name="connsiteY607" fmla="*/ 5278318 h 5570427"/>
              <a:gd name="connsiteX608" fmla="*/ 2555428 w 5482144"/>
              <a:gd name="connsiteY608" fmla="*/ 5277823 h 5570427"/>
              <a:gd name="connsiteX609" fmla="*/ 2405656 w 5482144"/>
              <a:gd name="connsiteY609" fmla="*/ 5263217 h 5570427"/>
              <a:gd name="connsiteX610" fmla="*/ 2475079 w 5482144"/>
              <a:gd name="connsiteY610" fmla="*/ 5273280 h 5570427"/>
              <a:gd name="connsiteX611" fmla="*/ 2497898 w 5482144"/>
              <a:gd name="connsiteY611" fmla="*/ 5275812 h 5570427"/>
              <a:gd name="connsiteX612" fmla="*/ 4592078 w 5482144"/>
              <a:gd name="connsiteY612" fmla="*/ 4416465 h 5570427"/>
              <a:gd name="connsiteX613" fmla="*/ 4621472 w 5482144"/>
              <a:gd name="connsiteY613" fmla="*/ 4378996 h 5570427"/>
              <a:gd name="connsiteX614" fmla="*/ 4612074 w 5482144"/>
              <a:gd name="connsiteY614" fmla="*/ 4374155 h 5570427"/>
              <a:gd name="connsiteX615" fmla="*/ 4614978 w 5482144"/>
              <a:gd name="connsiteY615" fmla="*/ 4366735 h 5570427"/>
              <a:gd name="connsiteX616" fmla="*/ 4623043 w 5482144"/>
              <a:gd name="connsiteY616" fmla="*/ 4361896 h 5570427"/>
              <a:gd name="connsiteX617" fmla="*/ 4631629 w 5482144"/>
              <a:gd name="connsiteY617" fmla="*/ 4366051 h 5570427"/>
              <a:gd name="connsiteX618" fmla="*/ 4644738 w 5482144"/>
              <a:gd name="connsiteY618" fmla="*/ 4349341 h 5570427"/>
              <a:gd name="connsiteX619" fmla="*/ 4639415 w 5482144"/>
              <a:gd name="connsiteY619" fmla="*/ 4344798 h 5570427"/>
              <a:gd name="connsiteX620" fmla="*/ 4640625 w 5482144"/>
              <a:gd name="connsiteY620" fmla="*/ 4339637 h 5570427"/>
              <a:gd name="connsiteX621" fmla="*/ 4649094 w 5482144"/>
              <a:gd name="connsiteY621" fmla="*/ 4334152 h 5570427"/>
              <a:gd name="connsiteX622" fmla="*/ 4656435 w 5482144"/>
              <a:gd name="connsiteY622" fmla="*/ 4334432 h 5570427"/>
              <a:gd name="connsiteX623" fmla="*/ 4688489 w 5482144"/>
              <a:gd name="connsiteY623" fmla="*/ 4293572 h 5570427"/>
              <a:gd name="connsiteX624" fmla="*/ 4859204 w 5482144"/>
              <a:gd name="connsiteY624" fmla="*/ 4032510 h 5570427"/>
              <a:gd name="connsiteX625" fmla="*/ 4921703 w 5482144"/>
              <a:gd name="connsiteY625" fmla="*/ 3911611 h 5570427"/>
              <a:gd name="connsiteX626" fmla="*/ 4906614 w 5482144"/>
              <a:gd name="connsiteY626" fmla="*/ 3926700 h 5570427"/>
              <a:gd name="connsiteX627" fmla="*/ 4893710 w 5482144"/>
              <a:gd name="connsiteY627" fmla="*/ 3913796 h 5570427"/>
              <a:gd name="connsiteX628" fmla="*/ 4906614 w 5482144"/>
              <a:gd name="connsiteY628" fmla="*/ 3898311 h 5570427"/>
              <a:gd name="connsiteX629" fmla="*/ 4921965 w 5482144"/>
              <a:gd name="connsiteY629" fmla="*/ 3911104 h 5570427"/>
              <a:gd name="connsiteX630" fmla="*/ 4930615 w 5482144"/>
              <a:gd name="connsiteY630" fmla="*/ 3894371 h 5570427"/>
              <a:gd name="connsiteX631" fmla="*/ 4973467 w 5482144"/>
              <a:gd name="connsiteY631" fmla="*/ 3797657 h 5570427"/>
              <a:gd name="connsiteX632" fmla="*/ 4972426 w 5482144"/>
              <a:gd name="connsiteY632" fmla="*/ 3797657 h 5570427"/>
              <a:gd name="connsiteX633" fmla="*/ 4959522 w 5482144"/>
              <a:gd name="connsiteY633" fmla="*/ 3784753 h 5570427"/>
              <a:gd name="connsiteX634" fmla="*/ 4972426 w 5482144"/>
              <a:gd name="connsiteY634" fmla="*/ 3769268 h 5570427"/>
              <a:gd name="connsiteX635" fmla="*/ 4982550 w 5482144"/>
              <a:gd name="connsiteY635" fmla="*/ 3776861 h 5570427"/>
              <a:gd name="connsiteX636" fmla="*/ 4999856 w 5482144"/>
              <a:gd name="connsiteY636" fmla="*/ 3731454 h 5570427"/>
              <a:gd name="connsiteX637" fmla="*/ 4990412 w 5482144"/>
              <a:gd name="connsiteY637" fmla="*/ 3727611 h 5570427"/>
              <a:gd name="connsiteX638" fmla="*/ 4985330 w 5482144"/>
              <a:gd name="connsiteY638" fmla="*/ 3716360 h 5570427"/>
              <a:gd name="connsiteX639" fmla="*/ 4995654 w 5482144"/>
              <a:gd name="connsiteY639" fmla="*/ 3711844 h 5570427"/>
              <a:gd name="connsiteX640" fmla="*/ 5004905 w 5482144"/>
              <a:gd name="connsiteY640" fmla="*/ 3718204 h 5570427"/>
              <a:gd name="connsiteX641" fmla="*/ 5026657 w 5482144"/>
              <a:gd name="connsiteY641" fmla="*/ 3661128 h 5570427"/>
              <a:gd name="connsiteX642" fmla="*/ 4987667 w 5482144"/>
              <a:gd name="connsiteY642" fmla="*/ 1939347 h 5570427"/>
              <a:gd name="connsiteX643" fmla="*/ 4957243 w 5482144"/>
              <a:gd name="connsiteY643" fmla="*/ 1870970 h 5570427"/>
              <a:gd name="connsiteX644" fmla="*/ 4969919 w 5482144"/>
              <a:gd name="connsiteY644" fmla="*/ 1873502 h 5570427"/>
              <a:gd name="connsiteX645" fmla="*/ 4972455 w 5482144"/>
              <a:gd name="connsiteY645" fmla="*/ 1870970 h 5570427"/>
              <a:gd name="connsiteX646" fmla="*/ 4977525 w 5482144"/>
              <a:gd name="connsiteY646" fmla="*/ 1870970 h 5570427"/>
              <a:gd name="connsiteX647" fmla="*/ 5089083 w 5482144"/>
              <a:gd name="connsiteY647" fmla="*/ 3708785 h 5570427"/>
              <a:gd name="connsiteX648" fmla="*/ 4756946 w 5482144"/>
              <a:gd name="connsiteY648" fmla="*/ 4329013 h 5570427"/>
              <a:gd name="connsiteX649" fmla="*/ 5124579 w 5482144"/>
              <a:gd name="connsiteY649" fmla="*/ 3746758 h 5570427"/>
              <a:gd name="connsiteX650" fmla="*/ 5137257 w 5482144"/>
              <a:gd name="connsiteY650" fmla="*/ 1941883 h 5570427"/>
              <a:gd name="connsiteX651" fmla="*/ 5142328 w 5482144"/>
              <a:gd name="connsiteY651" fmla="*/ 1967245 h 5570427"/>
              <a:gd name="connsiteX652" fmla="*/ 5114438 w 5482144"/>
              <a:gd name="connsiteY652" fmla="*/ 1865881 h 5570427"/>
              <a:gd name="connsiteX653" fmla="*/ 5160075 w 5482144"/>
              <a:gd name="connsiteY653" fmla="*/ 1946962 h 5570427"/>
              <a:gd name="connsiteX654" fmla="*/ 5231067 w 5482144"/>
              <a:gd name="connsiteY654" fmla="*/ 3637901 h 5570427"/>
              <a:gd name="connsiteX655" fmla="*/ 4183943 w 5482144"/>
              <a:gd name="connsiteY655" fmla="*/ 5025189 h 5570427"/>
              <a:gd name="connsiteX656" fmla="*/ 2470009 w 5482144"/>
              <a:gd name="connsiteY656" fmla="*/ 5442894 h 5570427"/>
              <a:gd name="connsiteX657" fmla="*/ 2025639 w 5482144"/>
              <a:gd name="connsiteY657" fmla="*/ 5358957 h 5570427"/>
              <a:gd name="connsiteX658" fmla="*/ 1811736 w 5482144"/>
              <a:gd name="connsiteY658" fmla="*/ 5288369 h 5570427"/>
              <a:gd name="connsiteX659" fmla="*/ 1807308 w 5482144"/>
              <a:gd name="connsiteY659" fmla="*/ 5286599 h 5570427"/>
              <a:gd name="connsiteX660" fmla="*/ 1601948 w 5482144"/>
              <a:gd name="connsiteY660" fmla="*/ 5198599 h 5570427"/>
              <a:gd name="connsiteX661" fmla="*/ 865096 w 5482144"/>
              <a:gd name="connsiteY661" fmla="*/ 4673304 h 5570427"/>
              <a:gd name="connsiteX662" fmla="*/ 251527 w 5482144"/>
              <a:gd name="connsiteY662" fmla="*/ 2012807 h 5570427"/>
              <a:gd name="connsiteX663" fmla="*/ 373227 w 5482144"/>
              <a:gd name="connsiteY663" fmla="*/ 1784995 h 5570427"/>
              <a:gd name="connsiteX664" fmla="*/ 307306 w 5482144"/>
              <a:gd name="connsiteY664" fmla="*/ 2040640 h 5570427"/>
              <a:gd name="connsiteX665" fmla="*/ 221404 w 5482144"/>
              <a:gd name="connsiteY665" fmla="*/ 2375529 h 5570427"/>
              <a:gd name="connsiteX666" fmla="*/ 200067 w 5482144"/>
              <a:gd name="connsiteY666" fmla="*/ 2521599 h 5570427"/>
              <a:gd name="connsiteX667" fmla="*/ 200429 w 5482144"/>
              <a:gd name="connsiteY667" fmla="*/ 2521599 h 5570427"/>
              <a:gd name="connsiteX668" fmla="*/ 205591 w 5482144"/>
              <a:gd name="connsiteY668" fmla="*/ 2537078 h 5570427"/>
              <a:gd name="connsiteX669" fmla="*/ 197848 w 5482144"/>
              <a:gd name="connsiteY669" fmla="*/ 2542239 h 5570427"/>
              <a:gd name="connsiteX670" fmla="*/ 197135 w 5482144"/>
              <a:gd name="connsiteY670" fmla="*/ 2541664 h 5570427"/>
              <a:gd name="connsiteX671" fmla="*/ 196506 w 5482144"/>
              <a:gd name="connsiteY671" fmla="*/ 2545971 h 5570427"/>
              <a:gd name="connsiteX672" fmla="*/ 184987 w 5482144"/>
              <a:gd name="connsiteY672" fmla="*/ 2685281 h 5570427"/>
              <a:gd name="connsiteX673" fmla="*/ 181392 w 5482144"/>
              <a:gd name="connsiteY673" fmla="*/ 2817211 h 5570427"/>
              <a:gd name="connsiteX674" fmla="*/ 211720 w 5482144"/>
              <a:gd name="connsiteY674" fmla="*/ 2809750 h 5570427"/>
              <a:gd name="connsiteX675" fmla="*/ 226238 w 5482144"/>
              <a:gd name="connsiteY675" fmla="*/ 2812773 h 5570427"/>
              <a:gd name="connsiteX676" fmla="*/ 226238 w 5482144"/>
              <a:gd name="connsiteY676" fmla="*/ 2813097 h 5570427"/>
              <a:gd name="connsiteX677" fmla="*/ 227684 w 5482144"/>
              <a:gd name="connsiteY677" fmla="*/ 2815988 h 5570427"/>
              <a:gd name="connsiteX678" fmla="*/ 228394 w 5482144"/>
              <a:gd name="connsiteY678" fmla="*/ 2758021 h 5570427"/>
              <a:gd name="connsiteX679" fmla="*/ 239771 w 5482144"/>
              <a:gd name="connsiteY679" fmla="*/ 2609986 h 5570427"/>
              <a:gd name="connsiteX680" fmla="*/ 231722 w 5482144"/>
              <a:gd name="connsiteY680" fmla="*/ 2606928 h 5570427"/>
              <a:gd name="connsiteX681" fmla="*/ 223657 w 5482144"/>
              <a:gd name="connsiteY681" fmla="*/ 2610722 h 5570427"/>
              <a:gd name="connsiteX682" fmla="*/ 221076 w 5482144"/>
              <a:gd name="connsiteY682" fmla="*/ 2615768 h 5570427"/>
              <a:gd name="connsiteX683" fmla="*/ 197848 w 5482144"/>
              <a:gd name="connsiteY683" fmla="*/ 2555118 h 5570427"/>
              <a:gd name="connsiteX684" fmla="*/ 218818 w 5482144"/>
              <a:gd name="connsiteY684" fmla="*/ 2588600 h 5570427"/>
              <a:gd name="connsiteX685" fmla="*/ 240659 w 5482144"/>
              <a:gd name="connsiteY685" fmla="*/ 2602480 h 5570427"/>
              <a:gd name="connsiteX686" fmla="*/ 243896 w 5482144"/>
              <a:gd name="connsiteY686" fmla="*/ 2578827 h 5570427"/>
              <a:gd name="connsiteX687" fmla="*/ 229464 w 5482144"/>
              <a:gd name="connsiteY687" fmla="*/ 2550315 h 5570427"/>
              <a:gd name="connsiteX688" fmla="*/ 226238 w 5482144"/>
              <a:gd name="connsiteY688" fmla="*/ 2526667 h 5570427"/>
              <a:gd name="connsiteX689" fmla="*/ 239142 w 5482144"/>
              <a:gd name="connsiteY689" fmla="*/ 2524147 h 5570427"/>
              <a:gd name="connsiteX690" fmla="*/ 246884 w 5482144"/>
              <a:gd name="connsiteY690" fmla="*/ 2556935 h 5570427"/>
              <a:gd name="connsiteX691" fmla="*/ 246829 w 5482144"/>
              <a:gd name="connsiteY691" fmla="*/ 2557419 h 5570427"/>
              <a:gd name="connsiteX692" fmla="*/ 260385 w 5482144"/>
              <a:gd name="connsiteY692" fmla="*/ 2458470 h 5570427"/>
              <a:gd name="connsiteX693" fmla="*/ 559742 w 5482144"/>
              <a:gd name="connsiteY693" fmla="*/ 1611812 h 5570427"/>
              <a:gd name="connsiteX694" fmla="*/ 609404 w 5482144"/>
              <a:gd name="connsiteY694" fmla="*/ 1529781 h 5570427"/>
              <a:gd name="connsiteX695" fmla="*/ 609365 w 5482144"/>
              <a:gd name="connsiteY695" fmla="*/ 1529262 h 5570427"/>
              <a:gd name="connsiteX696" fmla="*/ 609777 w 5482144"/>
              <a:gd name="connsiteY696" fmla="*/ 1529163 h 5570427"/>
              <a:gd name="connsiteX697" fmla="*/ 649210 w 5482144"/>
              <a:gd name="connsiteY697" fmla="*/ 1464021 h 5570427"/>
              <a:gd name="connsiteX698" fmla="*/ 1400642 w 5482144"/>
              <a:gd name="connsiteY698" fmla="*/ 702130 h 5570427"/>
              <a:gd name="connsiteX699" fmla="*/ 1499542 w 5482144"/>
              <a:gd name="connsiteY699" fmla="*/ 639879 h 5570427"/>
              <a:gd name="connsiteX700" fmla="*/ 1498783 w 5482144"/>
              <a:gd name="connsiteY700" fmla="*/ 638680 h 5570427"/>
              <a:gd name="connsiteX701" fmla="*/ 1498598 w 5482144"/>
              <a:gd name="connsiteY701" fmla="*/ 638773 h 5570427"/>
              <a:gd name="connsiteX702" fmla="*/ 1498706 w 5482144"/>
              <a:gd name="connsiteY702" fmla="*/ 638557 h 5570427"/>
              <a:gd name="connsiteX703" fmla="*/ 1498598 w 5482144"/>
              <a:gd name="connsiteY703" fmla="*/ 638386 h 5570427"/>
              <a:gd name="connsiteX704" fmla="*/ 1498852 w 5482144"/>
              <a:gd name="connsiteY704" fmla="*/ 638265 h 5570427"/>
              <a:gd name="connsiteX705" fmla="*/ 1501179 w 5482144"/>
              <a:gd name="connsiteY705" fmla="*/ 633611 h 5570427"/>
              <a:gd name="connsiteX706" fmla="*/ 1503760 w 5482144"/>
              <a:gd name="connsiteY706" fmla="*/ 631030 h 5570427"/>
              <a:gd name="connsiteX707" fmla="*/ 1508789 w 5482144"/>
              <a:gd name="connsiteY707" fmla="*/ 633545 h 5570427"/>
              <a:gd name="connsiteX708" fmla="*/ 1508921 w 5482144"/>
              <a:gd name="connsiteY708" fmla="*/ 633482 h 5570427"/>
              <a:gd name="connsiteX709" fmla="*/ 1509705 w 5482144"/>
              <a:gd name="connsiteY709" fmla="*/ 633482 h 5570427"/>
              <a:gd name="connsiteX710" fmla="*/ 1534443 w 5482144"/>
              <a:gd name="connsiteY710" fmla="*/ 617912 h 5570427"/>
              <a:gd name="connsiteX711" fmla="*/ 1585469 w 5482144"/>
              <a:gd name="connsiteY711" fmla="*/ 590134 h 5570427"/>
              <a:gd name="connsiteX712" fmla="*/ 1585056 w 5482144"/>
              <a:gd name="connsiteY712" fmla="*/ 589721 h 5570427"/>
              <a:gd name="connsiteX713" fmla="*/ 1585056 w 5482144"/>
              <a:gd name="connsiteY713" fmla="*/ 584794 h 5570427"/>
              <a:gd name="connsiteX714" fmla="*/ 1566990 w 5482144"/>
              <a:gd name="connsiteY714" fmla="*/ 577403 h 5570427"/>
              <a:gd name="connsiteX715" fmla="*/ 1566935 w 5482144"/>
              <a:gd name="connsiteY715" fmla="*/ 577167 h 5570427"/>
              <a:gd name="connsiteX716" fmla="*/ 1561829 w 5482144"/>
              <a:gd name="connsiteY716" fmla="*/ 582041 h 5570427"/>
              <a:gd name="connsiteX717" fmla="*/ 1548924 w 5482144"/>
              <a:gd name="connsiteY717" fmla="*/ 569724 h 5570427"/>
              <a:gd name="connsiteX718" fmla="*/ 1561829 w 5482144"/>
              <a:gd name="connsiteY718" fmla="*/ 554943 h 5570427"/>
              <a:gd name="connsiteX719" fmla="*/ 1569571 w 5482144"/>
              <a:gd name="connsiteY719" fmla="*/ 562333 h 5570427"/>
              <a:gd name="connsiteX720" fmla="*/ 1566990 w 5482144"/>
              <a:gd name="connsiteY720" fmla="*/ 562333 h 5570427"/>
              <a:gd name="connsiteX721" fmla="*/ 1565055 w 5482144"/>
              <a:gd name="connsiteY721" fmla="*/ 568800 h 5570427"/>
              <a:gd name="connsiteX722" fmla="*/ 1565092 w 5482144"/>
              <a:gd name="connsiteY722" fmla="*/ 568962 h 5570427"/>
              <a:gd name="connsiteX723" fmla="*/ 1566990 w 5482144"/>
              <a:gd name="connsiteY723" fmla="*/ 562622 h 5570427"/>
              <a:gd name="connsiteX724" fmla="*/ 1569571 w 5482144"/>
              <a:gd name="connsiteY724" fmla="*/ 562622 h 5570427"/>
              <a:gd name="connsiteX725" fmla="*/ 1577314 w 5482144"/>
              <a:gd name="connsiteY725" fmla="*/ 565085 h 5570427"/>
              <a:gd name="connsiteX726" fmla="*/ 1577314 w 5482144"/>
              <a:gd name="connsiteY726" fmla="*/ 567549 h 5570427"/>
              <a:gd name="connsiteX727" fmla="*/ 1574733 w 5482144"/>
              <a:gd name="connsiteY727" fmla="*/ 567549 h 5570427"/>
              <a:gd name="connsiteX728" fmla="*/ 1592799 w 5482144"/>
              <a:gd name="connsiteY728" fmla="*/ 577403 h 5570427"/>
              <a:gd name="connsiteX729" fmla="*/ 1587637 w 5482144"/>
              <a:gd name="connsiteY729" fmla="*/ 587257 h 5570427"/>
              <a:gd name="connsiteX730" fmla="*/ 1587637 w 5482144"/>
              <a:gd name="connsiteY730" fmla="*/ 588953 h 5570427"/>
              <a:gd name="connsiteX731" fmla="*/ 1601356 w 5482144"/>
              <a:gd name="connsiteY731" fmla="*/ 581485 h 5570427"/>
              <a:gd name="connsiteX732" fmla="*/ 1600541 w 5482144"/>
              <a:gd name="connsiteY732" fmla="*/ 579449 h 5570427"/>
              <a:gd name="connsiteX733" fmla="*/ 1582475 w 5482144"/>
              <a:gd name="connsiteY733" fmla="*/ 531704 h 5570427"/>
              <a:gd name="connsiteX734" fmla="*/ 1603768 w 5482144"/>
              <a:gd name="connsiteY734" fmla="*/ 545525 h 5570427"/>
              <a:gd name="connsiteX735" fmla="*/ 1613406 w 5482144"/>
              <a:gd name="connsiteY735" fmla="*/ 574304 h 5570427"/>
              <a:gd name="connsiteX736" fmla="*/ 1613446 w 5482144"/>
              <a:gd name="connsiteY736" fmla="*/ 574287 h 5570427"/>
              <a:gd name="connsiteX737" fmla="*/ 1613425 w 5482144"/>
              <a:gd name="connsiteY737" fmla="*/ 574360 h 5570427"/>
              <a:gd name="connsiteX738" fmla="*/ 1613446 w 5482144"/>
              <a:gd name="connsiteY738" fmla="*/ 574423 h 5570427"/>
              <a:gd name="connsiteX739" fmla="*/ 1613401 w 5482144"/>
              <a:gd name="connsiteY739" fmla="*/ 574440 h 5570427"/>
              <a:gd name="connsiteX740" fmla="*/ 1613233 w 5482144"/>
              <a:gd name="connsiteY740" fmla="*/ 575018 h 5570427"/>
              <a:gd name="connsiteX741" fmla="*/ 1698183 w 5482144"/>
              <a:gd name="connsiteY741" fmla="*/ 528772 h 5570427"/>
              <a:gd name="connsiteX742" fmla="*/ 1722713 w 5482144"/>
              <a:gd name="connsiteY742" fmla="*/ 517255 h 5570427"/>
              <a:gd name="connsiteX743" fmla="*/ 1721842 w 5482144"/>
              <a:gd name="connsiteY743" fmla="*/ 516218 h 5570427"/>
              <a:gd name="connsiteX744" fmla="*/ 1721842 w 5482144"/>
              <a:gd name="connsiteY744" fmla="*/ 508476 h 5570427"/>
              <a:gd name="connsiteX745" fmla="*/ 1727003 w 5482144"/>
              <a:gd name="connsiteY745" fmla="*/ 513638 h 5570427"/>
              <a:gd name="connsiteX746" fmla="*/ 1726988 w 5482144"/>
              <a:gd name="connsiteY746" fmla="*/ 513645 h 5570427"/>
              <a:gd name="connsiteX747" fmla="*/ 1729937 w 5482144"/>
              <a:gd name="connsiteY747" fmla="*/ 513863 h 5570427"/>
              <a:gd name="connsiteX748" fmla="*/ 1842430 w 5482144"/>
              <a:gd name="connsiteY748" fmla="*/ 461045 h 5570427"/>
              <a:gd name="connsiteX749" fmla="*/ 2861719 w 5482144"/>
              <a:gd name="connsiteY749" fmla="*/ 232633 h 5570427"/>
              <a:gd name="connsiteX750" fmla="*/ 2918128 w 5482144"/>
              <a:gd name="connsiteY750" fmla="*/ 232781 h 5570427"/>
              <a:gd name="connsiteX751" fmla="*/ 2909034 w 5482144"/>
              <a:gd name="connsiteY751" fmla="*/ 223254 h 5570427"/>
              <a:gd name="connsiteX752" fmla="*/ 2921352 w 5482144"/>
              <a:gd name="connsiteY752" fmla="*/ 207769 h 5570427"/>
              <a:gd name="connsiteX753" fmla="*/ 2262530 w 5482144"/>
              <a:gd name="connsiteY753" fmla="*/ 202611 h 5570427"/>
              <a:gd name="connsiteX754" fmla="*/ 2279594 w 5482144"/>
              <a:gd name="connsiteY754" fmla="*/ 218096 h 5570427"/>
              <a:gd name="connsiteX755" fmla="*/ 2262530 w 5482144"/>
              <a:gd name="connsiteY755" fmla="*/ 202611 h 5570427"/>
              <a:gd name="connsiteX756" fmla="*/ 2838061 w 5482144"/>
              <a:gd name="connsiteY756" fmla="*/ 200027 h 5570427"/>
              <a:gd name="connsiteX757" fmla="*/ 2857676 w 5482144"/>
              <a:gd name="connsiteY757" fmla="*/ 223254 h 5570427"/>
              <a:gd name="connsiteX758" fmla="*/ 2838061 w 5482144"/>
              <a:gd name="connsiteY758" fmla="*/ 200027 h 5570427"/>
              <a:gd name="connsiteX759" fmla="*/ 2525778 w 5482144"/>
              <a:gd name="connsiteY759" fmla="*/ 197449 h 5570427"/>
              <a:gd name="connsiteX760" fmla="*/ 2541263 w 5482144"/>
              <a:gd name="connsiteY760" fmla="*/ 212933 h 5570427"/>
              <a:gd name="connsiteX761" fmla="*/ 2536101 w 5482144"/>
              <a:gd name="connsiteY761" fmla="*/ 220676 h 5570427"/>
              <a:gd name="connsiteX762" fmla="*/ 2515454 w 5482144"/>
              <a:gd name="connsiteY762" fmla="*/ 218095 h 5570427"/>
              <a:gd name="connsiteX763" fmla="*/ 2510292 w 5482144"/>
              <a:gd name="connsiteY763" fmla="*/ 200030 h 5570427"/>
              <a:gd name="connsiteX764" fmla="*/ 2512873 w 5482144"/>
              <a:gd name="connsiteY764" fmla="*/ 200030 h 5570427"/>
              <a:gd name="connsiteX765" fmla="*/ 2525778 w 5482144"/>
              <a:gd name="connsiteY765" fmla="*/ 200030 h 5570427"/>
              <a:gd name="connsiteX766" fmla="*/ 2525778 w 5482144"/>
              <a:gd name="connsiteY766" fmla="*/ 197449 h 5570427"/>
              <a:gd name="connsiteX767" fmla="*/ 2778074 w 5482144"/>
              <a:gd name="connsiteY767" fmla="*/ 197446 h 5570427"/>
              <a:gd name="connsiteX768" fmla="*/ 2783863 w 5482144"/>
              <a:gd name="connsiteY768" fmla="*/ 218093 h 5570427"/>
              <a:gd name="connsiteX769" fmla="*/ 2766801 w 5482144"/>
              <a:gd name="connsiteY769" fmla="*/ 200027 h 5570427"/>
              <a:gd name="connsiteX770" fmla="*/ 2778074 w 5482144"/>
              <a:gd name="connsiteY770" fmla="*/ 197446 h 5570427"/>
              <a:gd name="connsiteX771" fmla="*/ 2733536 w 5482144"/>
              <a:gd name="connsiteY771" fmla="*/ 184543 h 5570427"/>
              <a:gd name="connsiteX772" fmla="*/ 2741278 w 5482144"/>
              <a:gd name="connsiteY772" fmla="*/ 220674 h 5570427"/>
              <a:gd name="connsiteX773" fmla="*/ 2733536 w 5482144"/>
              <a:gd name="connsiteY773" fmla="*/ 184543 h 5570427"/>
              <a:gd name="connsiteX774" fmla="*/ 2409424 w 5482144"/>
              <a:gd name="connsiteY774" fmla="*/ 184530 h 5570427"/>
              <a:gd name="connsiteX775" fmla="*/ 2429211 w 5482144"/>
              <a:gd name="connsiteY775" fmla="*/ 233565 h 5570427"/>
              <a:gd name="connsiteX776" fmla="*/ 2409424 w 5482144"/>
              <a:gd name="connsiteY776" fmla="*/ 184530 h 5570427"/>
              <a:gd name="connsiteX777" fmla="*/ 2858005 w 5482144"/>
              <a:gd name="connsiteY777" fmla="*/ 167821 h 5570427"/>
              <a:gd name="connsiteX778" fmla="*/ 2865395 w 5482144"/>
              <a:gd name="connsiteY778" fmla="*/ 202662 h 5570427"/>
              <a:gd name="connsiteX779" fmla="*/ 2853077 w 5482144"/>
              <a:gd name="connsiteY779" fmla="*/ 172798 h 5570427"/>
              <a:gd name="connsiteX780" fmla="*/ 2858005 w 5482144"/>
              <a:gd name="connsiteY780" fmla="*/ 167821 h 5570427"/>
              <a:gd name="connsiteX781" fmla="*/ 2079707 w 5482144"/>
              <a:gd name="connsiteY781" fmla="*/ 152358 h 5570427"/>
              <a:gd name="connsiteX782" fmla="*/ 2046749 w 5482144"/>
              <a:gd name="connsiteY782" fmla="*/ 170079 h 5570427"/>
              <a:gd name="connsiteX783" fmla="*/ 1103643 w 5482144"/>
              <a:gd name="connsiteY783" fmla="*/ 668778 h 5570427"/>
              <a:gd name="connsiteX784" fmla="*/ 122508 w 5482144"/>
              <a:gd name="connsiteY784" fmla="*/ 3625477 h 5570427"/>
              <a:gd name="connsiteX785" fmla="*/ 1359701 w 5482144"/>
              <a:gd name="connsiteY785" fmla="*/ 5210223 h 5570427"/>
              <a:gd name="connsiteX786" fmla="*/ 3263661 w 5482144"/>
              <a:gd name="connsiteY786" fmla="*/ 5491224 h 5570427"/>
              <a:gd name="connsiteX787" fmla="*/ 3314366 w 5482144"/>
              <a:gd name="connsiteY787" fmla="*/ 5483629 h 5570427"/>
              <a:gd name="connsiteX788" fmla="*/ 3296618 w 5482144"/>
              <a:gd name="connsiteY788" fmla="*/ 5493755 h 5570427"/>
              <a:gd name="connsiteX789" fmla="*/ 1364772 w 5482144"/>
              <a:gd name="connsiteY789" fmla="*/ 5222880 h 5570427"/>
              <a:gd name="connsiteX790" fmla="*/ 107297 w 5482144"/>
              <a:gd name="connsiteY790" fmla="*/ 3625477 h 5570427"/>
              <a:gd name="connsiteX791" fmla="*/ 363355 w 5482144"/>
              <a:gd name="connsiteY791" fmla="*/ 1501701 h 5570427"/>
              <a:gd name="connsiteX792" fmla="*/ 2003650 w 5482144"/>
              <a:gd name="connsiteY792" fmla="*/ 170079 h 5570427"/>
              <a:gd name="connsiteX793" fmla="*/ 2079707 w 5482144"/>
              <a:gd name="connsiteY793" fmla="*/ 152358 h 5570427"/>
              <a:gd name="connsiteX794" fmla="*/ 2406472 w 5482144"/>
              <a:gd name="connsiteY794" fmla="*/ 144543 h 5570427"/>
              <a:gd name="connsiteX795" fmla="*/ 2421253 w 5482144"/>
              <a:gd name="connsiteY795" fmla="*/ 157447 h 5570427"/>
              <a:gd name="connsiteX796" fmla="*/ 2406472 w 5482144"/>
              <a:gd name="connsiteY796" fmla="*/ 172932 h 5570427"/>
              <a:gd name="connsiteX797" fmla="*/ 2394154 w 5482144"/>
              <a:gd name="connsiteY797" fmla="*/ 160028 h 5570427"/>
              <a:gd name="connsiteX798" fmla="*/ 2406472 w 5482144"/>
              <a:gd name="connsiteY798" fmla="*/ 144543 h 5570427"/>
              <a:gd name="connsiteX799" fmla="*/ 2323180 w 5482144"/>
              <a:gd name="connsiteY799" fmla="*/ 134220 h 5570427"/>
              <a:gd name="connsiteX800" fmla="*/ 2340243 w 5482144"/>
              <a:gd name="connsiteY800" fmla="*/ 152285 h 5570427"/>
              <a:gd name="connsiteX801" fmla="*/ 2323180 w 5482144"/>
              <a:gd name="connsiteY801" fmla="*/ 134220 h 5570427"/>
              <a:gd name="connsiteX802" fmla="*/ 2434157 w 5482144"/>
              <a:gd name="connsiteY802" fmla="*/ 113572 h 5570427"/>
              <a:gd name="connsiteX803" fmla="*/ 2447061 w 5482144"/>
              <a:gd name="connsiteY803" fmla="*/ 126477 h 5570427"/>
              <a:gd name="connsiteX804" fmla="*/ 2434157 w 5482144"/>
              <a:gd name="connsiteY804" fmla="*/ 141962 h 5570427"/>
              <a:gd name="connsiteX805" fmla="*/ 2418672 w 5482144"/>
              <a:gd name="connsiteY805" fmla="*/ 129057 h 5570427"/>
              <a:gd name="connsiteX806" fmla="*/ 2434157 w 5482144"/>
              <a:gd name="connsiteY806" fmla="*/ 113572 h 5570427"/>
              <a:gd name="connsiteX807" fmla="*/ 2918067 w 5482144"/>
              <a:gd name="connsiteY807" fmla="*/ 110988 h 5570427"/>
              <a:gd name="connsiteX808" fmla="*/ 2933552 w 5482144"/>
              <a:gd name="connsiteY808" fmla="*/ 129054 h 5570427"/>
              <a:gd name="connsiteX809" fmla="*/ 2918067 w 5482144"/>
              <a:gd name="connsiteY809" fmla="*/ 110988 h 5570427"/>
              <a:gd name="connsiteX810" fmla="*/ 2279306 w 5482144"/>
              <a:gd name="connsiteY810" fmla="*/ 96782 h 5570427"/>
              <a:gd name="connsiteX811" fmla="*/ 2328342 w 5482144"/>
              <a:gd name="connsiteY811" fmla="*/ 116491 h 5570427"/>
              <a:gd name="connsiteX812" fmla="*/ 2279306 w 5482144"/>
              <a:gd name="connsiteY812" fmla="*/ 96782 h 5570427"/>
              <a:gd name="connsiteX813" fmla="*/ 2711013 w 5482144"/>
              <a:gd name="connsiteY813" fmla="*/ 83890 h 5570427"/>
              <a:gd name="connsiteX814" fmla="*/ 2725794 w 5482144"/>
              <a:gd name="connsiteY814" fmla="*/ 96208 h 5570427"/>
              <a:gd name="connsiteX815" fmla="*/ 2711013 w 5482144"/>
              <a:gd name="connsiteY815" fmla="*/ 110990 h 5570427"/>
              <a:gd name="connsiteX816" fmla="*/ 2698695 w 5482144"/>
              <a:gd name="connsiteY816" fmla="*/ 98672 h 5570427"/>
              <a:gd name="connsiteX817" fmla="*/ 2711013 w 5482144"/>
              <a:gd name="connsiteY817" fmla="*/ 83890 h 5570427"/>
              <a:gd name="connsiteX818" fmla="*/ 2223818 w 5482144"/>
              <a:gd name="connsiteY818" fmla="*/ 58085 h 5570427"/>
              <a:gd name="connsiteX819" fmla="*/ 2239303 w 5482144"/>
              <a:gd name="connsiteY819" fmla="*/ 58085 h 5570427"/>
              <a:gd name="connsiteX820" fmla="*/ 2252207 w 5482144"/>
              <a:gd name="connsiteY820" fmla="*/ 70989 h 5570427"/>
              <a:gd name="connsiteX821" fmla="*/ 2249626 w 5482144"/>
              <a:gd name="connsiteY821" fmla="*/ 78732 h 5570427"/>
              <a:gd name="connsiteX822" fmla="*/ 2228979 w 5482144"/>
              <a:gd name="connsiteY822" fmla="*/ 78732 h 5570427"/>
              <a:gd name="connsiteX823" fmla="*/ 2223818 w 5482144"/>
              <a:gd name="connsiteY823" fmla="*/ 58085 h 5570427"/>
              <a:gd name="connsiteX824" fmla="*/ 2609913 w 5482144"/>
              <a:gd name="connsiteY824" fmla="*/ 5420 h 5570427"/>
              <a:gd name="connsiteX825" fmla="*/ 2619978 w 5482144"/>
              <a:gd name="connsiteY825" fmla="*/ 12904 h 5570427"/>
              <a:gd name="connsiteX826" fmla="*/ 2625140 w 5482144"/>
              <a:gd name="connsiteY826" fmla="*/ 18065 h 5570427"/>
              <a:gd name="connsiteX827" fmla="*/ 2614817 w 5482144"/>
              <a:gd name="connsiteY827" fmla="*/ 10324 h 5570427"/>
              <a:gd name="connsiteX828" fmla="*/ 2604493 w 5482144"/>
              <a:gd name="connsiteY828" fmla="*/ 0 h 5570427"/>
              <a:gd name="connsiteX829" fmla="*/ 2607720 w 5482144"/>
              <a:gd name="connsiteY829" fmla="*/ 3226 h 5570427"/>
              <a:gd name="connsiteX830" fmla="*/ 2609913 w 5482144"/>
              <a:gd name="connsiteY830" fmla="*/ 5420 h 5570427"/>
              <a:gd name="connsiteX831" fmla="*/ 2607397 w 5482144"/>
              <a:gd name="connsiteY831" fmla="*/ 3548 h 5570427"/>
              <a:gd name="connsiteX832" fmla="*/ 2604493 w 5482144"/>
              <a:gd name="connsiteY832" fmla="*/ 0 h 557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</a:cxnLst>
            <a:rect l="l" t="t" r="r" b="b"/>
            <a:pathLst>
              <a:path w="5482144" h="5570427">
                <a:moveTo>
                  <a:pt x="4536262" y="4871292"/>
                </a:moveTo>
                <a:cubicBezTo>
                  <a:pt x="4538843" y="4876220"/>
                  <a:pt x="4544005" y="4881147"/>
                  <a:pt x="4549166" y="4886074"/>
                </a:cubicBezTo>
                <a:cubicBezTo>
                  <a:pt x="4544005" y="4891001"/>
                  <a:pt x="4541424" y="4893465"/>
                  <a:pt x="4536262" y="4898392"/>
                </a:cubicBezTo>
                <a:cubicBezTo>
                  <a:pt x="4531100" y="4895929"/>
                  <a:pt x="4525939" y="4891001"/>
                  <a:pt x="4520777" y="4886074"/>
                </a:cubicBezTo>
                <a:cubicBezTo>
                  <a:pt x="4525939" y="4881147"/>
                  <a:pt x="4531100" y="4876220"/>
                  <a:pt x="4536262" y="4871292"/>
                </a:cubicBezTo>
                <a:close/>
                <a:moveTo>
                  <a:pt x="4589170" y="4792473"/>
                </a:moveTo>
                <a:cubicBezTo>
                  <a:pt x="4589170" y="4795003"/>
                  <a:pt x="4576505" y="4810179"/>
                  <a:pt x="4558774" y="4825354"/>
                </a:cubicBezTo>
                <a:cubicBezTo>
                  <a:pt x="4264938" y="5083336"/>
                  <a:pt x="3897645" y="5280616"/>
                  <a:pt x="3555682" y="5407078"/>
                </a:cubicBezTo>
                <a:lnTo>
                  <a:pt x="3552824" y="5407977"/>
                </a:lnTo>
                <a:lnTo>
                  <a:pt x="3552957" y="5408110"/>
                </a:lnTo>
                <a:cubicBezTo>
                  <a:pt x="3558119" y="5413014"/>
                  <a:pt x="3560700" y="5415465"/>
                  <a:pt x="3565861" y="5417917"/>
                </a:cubicBezTo>
                <a:cubicBezTo>
                  <a:pt x="3560700" y="5422821"/>
                  <a:pt x="3555538" y="5427725"/>
                  <a:pt x="3550376" y="5432628"/>
                </a:cubicBezTo>
                <a:cubicBezTo>
                  <a:pt x="3545214" y="5427725"/>
                  <a:pt x="3540053" y="5425273"/>
                  <a:pt x="3537472" y="5420369"/>
                </a:cubicBezTo>
                <a:cubicBezTo>
                  <a:pt x="3540053" y="5417917"/>
                  <a:pt x="3542634" y="5415465"/>
                  <a:pt x="3545214" y="5410562"/>
                </a:cubicBezTo>
                <a:lnTo>
                  <a:pt x="3545403" y="5410502"/>
                </a:lnTo>
                <a:lnTo>
                  <a:pt x="3545679" y="5410226"/>
                </a:lnTo>
                <a:lnTo>
                  <a:pt x="3526552" y="5416247"/>
                </a:lnTo>
                <a:cubicBezTo>
                  <a:pt x="3517686" y="5418459"/>
                  <a:pt x="3510087" y="5419724"/>
                  <a:pt x="3505021" y="5419724"/>
                </a:cubicBezTo>
                <a:cubicBezTo>
                  <a:pt x="3494888" y="5419724"/>
                  <a:pt x="3505021" y="5414665"/>
                  <a:pt x="3522752" y="5409607"/>
                </a:cubicBezTo>
                <a:cubicBezTo>
                  <a:pt x="3879913" y="5280616"/>
                  <a:pt x="4257340" y="5078278"/>
                  <a:pt x="4561306" y="4810179"/>
                </a:cubicBezTo>
                <a:cubicBezTo>
                  <a:pt x="4576505" y="4797532"/>
                  <a:pt x="4589170" y="4787415"/>
                  <a:pt x="4589170" y="4792473"/>
                </a:cubicBezTo>
                <a:close/>
                <a:moveTo>
                  <a:pt x="924413" y="4518496"/>
                </a:moveTo>
                <a:lnTo>
                  <a:pt x="986796" y="4592294"/>
                </a:lnTo>
                <a:lnTo>
                  <a:pt x="1029849" y="4625272"/>
                </a:lnTo>
                <a:close/>
                <a:moveTo>
                  <a:pt x="4990492" y="3673776"/>
                </a:moveTo>
                <a:cubicBezTo>
                  <a:pt x="4993073" y="3673776"/>
                  <a:pt x="4998235" y="3673776"/>
                  <a:pt x="5005977" y="3676357"/>
                </a:cubicBezTo>
                <a:cubicBezTo>
                  <a:pt x="4995654" y="3684100"/>
                  <a:pt x="4990492" y="3686681"/>
                  <a:pt x="4985330" y="3686681"/>
                </a:cubicBezTo>
                <a:cubicBezTo>
                  <a:pt x="4985330" y="3681519"/>
                  <a:pt x="4987911" y="3676357"/>
                  <a:pt x="4990492" y="3673776"/>
                </a:cubicBezTo>
                <a:close/>
                <a:moveTo>
                  <a:pt x="5013290" y="3607965"/>
                </a:moveTo>
                <a:cubicBezTo>
                  <a:pt x="5015655" y="3610546"/>
                  <a:pt x="5020388" y="3613127"/>
                  <a:pt x="5022753" y="3613127"/>
                </a:cubicBezTo>
                <a:cubicBezTo>
                  <a:pt x="5018022" y="3618288"/>
                  <a:pt x="5013290" y="3620869"/>
                  <a:pt x="5008558" y="3620869"/>
                </a:cubicBezTo>
                <a:cubicBezTo>
                  <a:pt x="5010924" y="3618288"/>
                  <a:pt x="5010924" y="3613127"/>
                  <a:pt x="5013290" y="3607965"/>
                </a:cubicBezTo>
                <a:close/>
                <a:moveTo>
                  <a:pt x="5082112" y="3366655"/>
                </a:moveTo>
                <a:cubicBezTo>
                  <a:pt x="5101469" y="3366655"/>
                  <a:pt x="5101469" y="3376978"/>
                  <a:pt x="5096630" y="3384721"/>
                </a:cubicBezTo>
                <a:cubicBezTo>
                  <a:pt x="5091790" y="3389883"/>
                  <a:pt x="5082112" y="3389883"/>
                  <a:pt x="5082112" y="3374398"/>
                </a:cubicBezTo>
                <a:cubicBezTo>
                  <a:pt x="5082112" y="3371817"/>
                  <a:pt x="5082112" y="3369236"/>
                  <a:pt x="5082112" y="3366655"/>
                </a:cubicBezTo>
                <a:close/>
                <a:moveTo>
                  <a:pt x="226238" y="2817607"/>
                </a:moveTo>
                <a:lnTo>
                  <a:pt x="210752" y="2823356"/>
                </a:lnTo>
                <a:lnTo>
                  <a:pt x="181310" y="2820193"/>
                </a:lnTo>
                <a:lnTo>
                  <a:pt x="181188" y="2824730"/>
                </a:lnTo>
                <a:cubicBezTo>
                  <a:pt x="181329" y="3476213"/>
                  <a:pt x="430809" y="4125086"/>
                  <a:pt x="890450" y="4594826"/>
                </a:cubicBezTo>
                <a:cubicBezTo>
                  <a:pt x="1169345" y="4888485"/>
                  <a:pt x="1516695" y="5108730"/>
                  <a:pt x="1894471" y="5242902"/>
                </a:cubicBezTo>
                <a:cubicBezTo>
                  <a:pt x="1600363" y="5134045"/>
                  <a:pt x="1331610" y="4966963"/>
                  <a:pt x="1103424" y="4759377"/>
                </a:cubicBezTo>
                <a:cubicBezTo>
                  <a:pt x="740861" y="4458123"/>
                  <a:pt x="461966" y="4042949"/>
                  <a:pt x="325054" y="3572082"/>
                </a:cubicBezTo>
                <a:cubicBezTo>
                  <a:pt x="283854" y="3430632"/>
                  <a:pt x="255806" y="3287838"/>
                  <a:pt x="240272" y="3145062"/>
                </a:cubicBezTo>
                <a:lnTo>
                  <a:pt x="231121" y="3005166"/>
                </a:lnTo>
                <a:lnTo>
                  <a:pt x="228818" y="3002755"/>
                </a:lnTo>
                <a:lnTo>
                  <a:pt x="230847" y="3000983"/>
                </a:lnTo>
                <a:lnTo>
                  <a:pt x="226276" y="2931086"/>
                </a:lnTo>
                <a:lnTo>
                  <a:pt x="227657" y="2818251"/>
                </a:lnTo>
                <a:lnTo>
                  <a:pt x="226238" y="2818251"/>
                </a:lnTo>
                <a:close/>
                <a:moveTo>
                  <a:pt x="285777" y="2733019"/>
                </a:moveTo>
                <a:lnTo>
                  <a:pt x="284307" y="2734477"/>
                </a:lnTo>
                <a:lnTo>
                  <a:pt x="279478" y="2734477"/>
                </a:lnTo>
                <a:lnTo>
                  <a:pt x="275022" y="2926097"/>
                </a:lnTo>
                <a:cubicBezTo>
                  <a:pt x="279377" y="3141504"/>
                  <a:pt x="312060" y="3358484"/>
                  <a:pt x="375762" y="3572082"/>
                </a:cubicBezTo>
                <a:cubicBezTo>
                  <a:pt x="398581" y="3648028"/>
                  <a:pt x="423935" y="3721443"/>
                  <a:pt x="454361" y="3794857"/>
                </a:cubicBezTo>
                <a:lnTo>
                  <a:pt x="430730" y="3721109"/>
                </a:lnTo>
                <a:lnTo>
                  <a:pt x="408889" y="3666391"/>
                </a:lnTo>
                <a:cubicBezTo>
                  <a:pt x="333456" y="3446723"/>
                  <a:pt x="290784" y="3217798"/>
                  <a:pt x="281275" y="2987093"/>
                </a:cubicBezTo>
                <a:cubicBezTo>
                  <a:pt x="278502" y="2920082"/>
                  <a:pt x="278519" y="2852979"/>
                  <a:pt x="281337" y="2785804"/>
                </a:cubicBezTo>
                <a:close/>
                <a:moveTo>
                  <a:pt x="5466659" y="2524042"/>
                </a:moveTo>
                <a:cubicBezTo>
                  <a:pt x="5466659" y="2524042"/>
                  <a:pt x="5466659" y="2524042"/>
                  <a:pt x="5482144" y="2536945"/>
                </a:cubicBezTo>
                <a:cubicBezTo>
                  <a:pt x="5476983" y="2542106"/>
                  <a:pt x="5471821" y="2547269"/>
                  <a:pt x="5466659" y="2552430"/>
                </a:cubicBezTo>
                <a:cubicBezTo>
                  <a:pt x="5461497" y="2547269"/>
                  <a:pt x="5458917" y="2542106"/>
                  <a:pt x="5453755" y="2536945"/>
                </a:cubicBezTo>
                <a:cubicBezTo>
                  <a:pt x="5458917" y="2534364"/>
                  <a:pt x="5461497" y="2529203"/>
                  <a:pt x="5466659" y="2524042"/>
                </a:cubicBezTo>
                <a:close/>
                <a:moveTo>
                  <a:pt x="5309227" y="2352418"/>
                </a:moveTo>
                <a:cubicBezTo>
                  <a:pt x="5322131" y="2364862"/>
                  <a:pt x="5322131" y="2374813"/>
                  <a:pt x="5316970" y="2387262"/>
                </a:cubicBezTo>
                <a:cubicBezTo>
                  <a:pt x="5304065" y="2377307"/>
                  <a:pt x="5304065" y="2364862"/>
                  <a:pt x="5309227" y="2352418"/>
                </a:cubicBezTo>
                <a:close/>
                <a:moveTo>
                  <a:pt x="380904" y="1883795"/>
                </a:moveTo>
                <a:cubicBezTo>
                  <a:pt x="395836" y="1878856"/>
                  <a:pt x="410769" y="1898597"/>
                  <a:pt x="403303" y="1903507"/>
                </a:cubicBezTo>
                <a:cubicBezTo>
                  <a:pt x="400815" y="1905982"/>
                  <a:pt x="398325" y="1905982"/>
                  <a:pt x="388370" y="1903507"/>
                </a:cubicBezTo>
                <a:cubicBezTo>
                  <a:pt x="393348" y="1898597"/>
                  <a:pt x="395836" y="1893652"/>
                  <a:pt x="388370" y="1891205"/>
                </a:cubicBezTo>
                <a:cubicBezTo>
                  <a:pt x="385882" y="1893652"/>
                  <a:pt x="375927" y="1893652"/>
                  <a:pt x="380904" y="1883795"/>
                </a:cubicBezTo>
                <a:close/>
                <a:moveTo>
                  <a:pt x="408849" y="1478948"/>
                </a:moveTo>
                <a:cubicBezTo>
                  <a:pt x="411384" y="1481479"/>
                  <a:pt x="406314" y="1496668"/>
                  <a:pt x="393637" y="1519452"/>
                </a:cubicBezTo>
                <a:cubicBezTo>
                  <a:pt x="117283" y="2035871"/>
                  <a:pt x="5728" y="2625733"/>
                  <a:pt x="76717" y="3200225"/>
                </a:cubicBezTo>
                <a:cubicBezTo>
                  <a:pt x="145172" y="3774889"/>
                  <a:pt x="408849" y="4331833"/>
                  <a:pt x="834788" y="4747010"/>
                </a:cubicBezTo>
                <a:cubicBezTo>
                  <a:pt x="1296222" y="5190034"/>
                  <a:pt x="1869212" y="5438126"/>
                  <a:pt x="2497980" y="5511542"/>
                </a:cubicBezTo>
                <a:cubicBezTo>
                  <a:pt x="2518263" y="5511542"/>
                  <a:pt x="2530939" y="5516606"/>
                  <a:pt x="2530939" y="5519137"/>
                </a:cubicBezTo>
                <a:cubicBezTo>
                  <a:pt x="2525869" y="5519137"/>
                  <a:pt x="2505586" y="5521668"/>
                  <a:pt x="2487839" y="5519137"/>
                </a:cubicBezTo>
                <a:cubicBezTo>
                  <a:pt x="1904707" y="5448253"/>
                  <a:pt x="1400171" y="5253323"/>
                  <a:pt x="938737" y="4868524"/>
                </a:cubicBezTo>
                <a:cubicBezTo>
                  <a:pt x="599000" y="4579927"/>
                  <a:pt x="353071" y="4215381"/>
                  <a:pt x="211091" y="3805268"/>
                </a:cubicBezTo>
                <a:cubicBezTo>
                  <a:pt x="-57656" y="3048331"/>
                  <a:pt x="3192" y="2208015"/>
                  <a:pt x="383496" y="1516920"/>
                </a:cubicBezTo>
                <a:cubicBezTo>
                  <a:pt x="393637" y="1496668"/>
                  <a:pt x="406314" y="1478948"/>
                  <a:pt x="408849" y="1478948"/>
                </a:cubicBezTo>
                <a:close/>
                <a:moveTo>
                  <a:pt x="1051465" y="1090962"/>
                </a:moveTo>
                <a:cubicBezTo>
                  <a:pt x="1053401" y="1091554"/>
                  <a:pt x="1055981" y="1092737"/>
                  <a:pt x="1059853" y="1093919"/>
                </a:cubicBezTo>
                <a:cubicBezTo>
                  <a:pt x="1057272" y="1096286"/>
                  <a:pt x="1052110" y="1101020"/>
                  <a:pt x="1049530" y="1103386"/>
                </a:cubicBezTo>
                <a:cubicBezTo>
                  <a:pt x="1044368" y="1098653"/>
                  <a:pt x="1044368" y="1093919"/>
                  <a:pt x="1046949" y="1091554"/>
                </a:cubicBezTo>
                <a:cubicBezTo>
                  <a:pt x="1048240" y="1090370"/>
                  <a:pt x="1049530" y="1090370"/>
                  <a:pt x="1051465" y="1090962"/>
                </a:cubicBezTo>
                <a:close/>
                <a:moveTo>
                  <a:pt x="4501093" y="929161"/>
                </a:moveTo>
                <a:cubicBezTo>
                  <a:pt x="4502678" y="929161"/>
                  <a:pt x="4507116" y="931691"/>
                  <a:pt x="4513455" y="936758"/>
                </a:cubicBezTo>
                <a:cubicBezTo>
                  <a:pt x="4751812" y="1121560"/>
                  <a:pt x="4969884" y="1351958"/>
                  <a:pt x="5142313" y="1663330"/>
                </a:cubicBezTo>
                <a:cubicBezTo>
                  <a:pt x="5269099" y="1886040"/>
                  <a:pt x="5350243" y="2169620"/>
                  <a:pt x="5390815" y="2445608"/>
                </a:cubicBezTo>
                <a:lnTo>
                  <a:pt x="5398977" y="2518869"/>
                </a:lnTo>
                <a:lnTo>
                  <a:pt x="5400848" y="2518869"/>
                </a:lnTo>
                <a:cubicBezTo>
                  <a:pt x="5403429" y="2518869"/>
                  <a:pt x="5403429" y="2518869"/>
                  <a:pt x="5403429" y="2518869"/>
                </a:cubicBezTo>
                <a:cubicBezTo>
                  <a:pt x="5406009" y="2521451"/>
                  <a:pt x="5421495" y="2513707"/>
                  <a:pt x="5411171" y="2526610"/>
                </a:cubicBezTo>
                <a:cubicBezTo>
                  <a:pt x="5408590" y="2529193"/>
                  <a:pt x="5406009" y="2529193"/>
                  <a:pt x="5403429" y="2529193"/>
                </a:cubicBezTo>
                <a:lnTo>
                  <a:pt x="5400000" y="2528050"/>
                </a:lnTo>
                <a:lnTo>
                  <a:pt x="5418549" y="2694530"/>
                </a:lnTo>
                <a:cubicBezTo>
                  <a:pt x="5435665" y="2943545"/>
                  <a:pt x="5419975" y="3192265"/>
                  <a:pt x="5362921" y="3435301"/>
                </a:cubicBezTo>
                <a:cubicBezTo>
                  <a:pt x="5172742" y="4260611"/>
                  <a:pt x="4571777" y="4946682"/>
                  <a:pt x="3788239" y="5283389"/>
                </a:cubicBezTo>
                <a:cubicBezTo>
                  <a:pt x="3237988" y="5521362"/>
                  <a:pt x="2626879" y="5571994"/>
                  <a:pt x="2048735" y="5422628"/>
                </a:cubicBezTo>
                <a:cubicBezTo>
                  <a:pt x="2018306" y="5415034"/>
                  <a:pt x="1987877" y="5407439"/>
                  <a:pt x="1965056" y="5397312"/>
                </a:cubicBezTo>
                <a:cubicBezTo>
                  <a:pt x="1282948" y="5197314"/>
                  <a:pt x="684517" y="4708710"/>
                  <a:pt x="359945" y="4068208"/>
                </a:cubicBezTo>
                <a:cubicBezTo>
                  <a:pt x="344731" y="4035297"/>
                  <a:pt x="332053" y="4004917"/>
                  <a:pt x="337124" y="4002385"/>
                </a:cubicBezTo>
                <a:cubicBezTo>
                  <a:pt x="339660" y="4002385"/>
                  <a:pt x="357410" y="4025170"/>
                  <a:pt x="372624" y="4060613"/>
                </a:cubicBezTo>
                <a:cubicBezTo>
                  <a:pt x="687053" y="4670735"/>
                  <a:pt x="1244911" y="5146681"/>
                  <a:pt x="1896592" y="5359338"/>
                </a:cubicBezTo>
                <a:cubicBezTo>
                  <a:pt x="1896592" y="5356806"/>
                  <a:pt x="1899128" y="5356806"/>
                  <a:pt x="1904199" y="5356806"/>
                </a:cubicBezTo>
                <a:cubicBezTo>
                  <a:pt x="1721627" y="5293516"/>
                  <a:pt x="1544127" y="5209972"/>
                  <a:pt x="1379305" y="5108706"/>
                </a:cubicBezTo>
                <a:cubicBezTo>
                  <a:pt x="1331126" y="5080859"/>
                  <a:pt x="1298161" y="5050479"/>
                  <a:pt x="1300697" y="5045416"/>
                </a:cubicBezTo>
                <a:cubicBezTo>
                  <a:pt x="1303233" y="5040353"/>
                  <a:pt x="1343805" y="5060606"/>
                  <a:pt x="1391983" y="5088454"/>
                </a:cubicBezTo>
                <a:cubicBezTo>
                  <a:pt x="1473760" y="5137188"/>
                  <a:pt x="1558231" y="5181649"/>
                  <a:pt x="1644882" y="5221641"/>
                </a:cubicBezTo>
                <a:lnTo>
                  <a:pt x="1807308" y="5286599"/>
                </a:lnTo>
                <a:lnTo>
                  <a:pt x="1810451" y="5287945"/>
                </a:lnTo>
                <a:lnTo>
                  <a:pt x="1811736" y="5288369"/>
                </a:lnTo>
                <a:lnTo>
                  <a:pt x="1910855" y="5328009"/>
                </a:lnTo>
                <a:cubicBezTo>
                  <a:pt x="2091842" y="5389717"/>
                  <a:pt x="2279485" y="5432755"/>
                  <a:pt x="2469664" y="5455540"/>
                </a:cubicBezTo>
                <a:cubicBezTo>
                  <a:pt x="3260809" y="5528957"/>
                  <a:pt x="4110276" y="5237820"/>
                  <a:pt x="4668133" y="4632761"/>
                </a:cubicBezTo>
                <a:cubicBezTo>
                  <a:pt x="4990170" y="4288459"/>
                  <a:pt x="5228528" y="3906183"/>
                  <a:pt x="5352778" y="3450491"/>
                </a:cubicBezTo>
                <a:cubicBezTo>
                  <a:pt x="5416171" y="3156822"/>
                  <a:pt x="5431386" y="2853695"/>
                  <a:pt x="5397787" y="2555338"/>
                </a:cubicBezTo>
                <a:lnTo>
                  <a:pt x="5393354" y="2526610"/>
                </a:lnTo>
                <a:lnTo>
                  <a:pt x="5393105" y="2526610"/>
                </a:lnTo>
                <a:cubicBezTo>
                  <a:pt x="5387944" y="2524031"/>
                  <a:pt x="5385363" y="2521451"/>
                  <a:pt x="5385363" y="2518869"/>
                </a:cubicBezTo>
                <a:lnTo>
                  <a:pt x="5392159" y="2518869"/>
                </a:lnTo>
                <a:lnTo>
                  <a:pt x="5363426" y="2332666"/>
                </a:lnTo>
                <a:cubicBezTo>
                  <a:pt x="5319893" y="2111328"/>
                  <a:pt x="5248813" y="1894650"/>
                  <a:pt x="5149921" y="1688645"/>
                </a:cubicBezTo>
                <a:cubicBezTo>
                  <a:pt x="4995242" y="1417781"/>
                  <a:pt x="4777170" y="1157001"/>
                  <a:pt x="4541348" y="972196"/>
                </a:cubicBezTo>
                <a:cubicBezTo>
                  <a:pt x="4531205" y="964595"/>
                  <a:pt x="4510919" y="946875"/>
                  <a:pt x="4505848" y="936758"/>
                </a:cubicBezTo>
                <a:cubicBezTo>
                  <a:pt x="4500776" y="931691"/>
                  <a:pt x="4499508" y="929161"/>
                  <a:pt x="4501093" y="929161"/>
                </a:cubicBezTo>
                <a:close/>
                <a:moveTo>
                  <a:pt x="1240513" y="876229"/>
                </a:moveTo>
                <a:cubicBezTo>
                  <a:pt x="1232770" y="883965"/>
                  <a:pt x="1237932" y="889136"/>
                  <a:pt x="1232770" y="896877"/>
                </a:cubicBezTo>
                <a:cubicBezTo>
                  <a:pt x="1225028" y="891715"/>
                  <a:pt x="1219866" y="896877"/>
                  <a:pt x="1212123" y="891715"/>
                </a:cubicBezTo>
                <a:cubicBezTo>
                  <a:pt x="1212123" y="891715"/>
                  <a:pt x="1212123" y="891715"/>
                  <a:pt x="1240513" y="876229"/>
                </a:cubicBezTo>
                <a:close/>
                <a:moveTo>
                  <a:pt x="1501154" y="704098"/>
                </a:moveTo>
                <a:lnTo>
                  <a:pt x="1503760" y="704401"/>
                </a:lnTo>
                <a:cubicBezTo>
                  <a:pt x="1508921" y="704401"/>
                  <a:pt x="1514083" y="709193"/>
                  <a:pt x="1514083" y="718779"/>
                </a:cubicBezTo>
                <a:cubicBezTo>
                  <a:pt x="1488275" y="718779"/>
                  <a:pt x="1488275" y="711590"/>
                  <a:pt x="1493436" y="706797"/>
                </a:cubicBezTo>
                <a:lnTo>
                  <a:pt x="1495983" y="705319"/>
                </a:lnTo>
                <a:close/>
                <a:moveTo>
                  <a:pt x="1496017" y="683983"/>
                </a:moveTo>
                <a:cubicBezTo>
                  <a:pt x="1501179" y="688858"/>
                  <a:pt x="1506341" y="691296"/>
                  <a:pt x="1511502" y="696170"/>
                </a:cubicBezTo>
                <a:cubicBezTo>
                  <a:pt x="1508921" y="698608"/>
                  <a:pt x="1506341" y="701045"/>
                  <a:pt x="1503760" y="703483"/>
                </a:cubicBezTo>
                <a:lnTo>
                  <a:pt x="1501154" y="704098"/>
                </a:lnTo>
                <a:lnTo>
                  <a:pt x="1498598" y="703802"/>
                </a:lnTo>
                <a:lnTo>
                  <a:pt x="1495983" y="705319"/>
                </a:lnTo>
                <a:lnTo>
                  <a:pt x="1493436" y="705921"/>
                </a:lnTo>
                <a:cubicBezTo>
                  <a:pt x="1488275" y="703483"/>
                  <a:pt x="1485694" y="701045"/>
                  <a:pt x="1483113" y="698608"/>
                </a:cubicBezTo>
                <a:cubicBezTo>
                  <a:pt x="1485694" y="693733"/>
                  <a:pt x="1490855" y="688858"/>
                  <a:pt x="1496017" y="683983"/>
                </a:cubicBezTo>
                <a:close/>
                <a:moveTo>
                  <a:pt x="1628124" y="668498"/>
                </a:moveTo>
                <a:cubicBezTo>
                  <a:pt x="1630544" y="671079"/>
                  <a:pt x="1632963" y="673660"/>
                  <a:pt x="1635383" y="676241"/>
                </a:cubicBezTo>
                <a:cubicBezTo>
                  <a:pt x="1630544" y="681402"/>
                  <a:pt x="1625704" y="683983"/>
                  <a:pt x="1618446" y="686563"/>
                </a:cubicBezTo>
                <a:cubicBezTo>
                  <a:pt x="1618446" y="686563"/>
                  <a:pt x="1616026" y="683983"/>
                  <a:pt x="1616026" y="683983"/>
                </a:cubicBezTo>
                <a:cubicBezTo>
                  <a:pt x="1618446" y="678821"/>
                  <a:pt x="1623285" y="673660"/>
                  <a:pt x="1628124" y="668498"/>
                </a:cubicBezTo>
                <a:close/>
                <a:moveTo>
                  <a:pt x="1592799" y="663336"/>
                </a:moveTo>
                <a:cubicBezTo>
                  <a:pt x="1597961" y="668498"/>
                  <a:pt x="1603122" y="673660"/>
                  <a:pt x="1608284" y="676241"/>
                </a:cubicBezTo>
                <a:cubicBezTo>
                  <a:pt x="1603122" y="681402"/>
                  <a:pt x="1597961" y="686564"/>
                  <a:pt x="1592799" y="691725"/>
                </a:cubicBezTo>
                <a:cubicBezTo>
                  <a:pt x="1590218" y="686564"/>
                  <a:pt x="1585056" y="683983"/>
                  <a:pt x="1579895" y="678821"/>
                </a:cubicBezTo>
                <a:cubicBezTo>
                  <a:pt x="1585056" y="673660"/>
                  <a:pt x="1587637" y="668498"/>
                  <a:pt x="1592799" y="663336"/>
                </a:cubicBezTo>
                <a:close/>
                <a:moveTo>
                  <a:pt x="1419882" y="650388"/>
                </a:moveTo>
                <a:cubicBezTo>
                  <a:pt x="1425043" y="652969"/>
                  <a:pt x="1430205" y="658131"/>
                  <a:pt x="1435367" y="663292"/>
                </a:cubicBezTo>
                <a:cubicBezTo>
                  <a:pt x="1430205" y="668454"/>
                  <a:pt x="1425043" y="673615"/>
                  <a:pt x="1422462" y="676196"/>
                </a:cubicBezTo>
                <a:cubicBezTo>
                  <a:pt x="1417301" y="673615"/>
                  <a:pt x="1412139" y="668454"/>
                  <a:pt x="1406977" y="663292"/>
                </a:cubicBezTo>
                <a:cubicBezTo>
                  <a:pt x="1412139" y="658131"/>
                  <a:pt x="1414720" y="652969"/>
                  <a:pt x="1419882" y="650388"/>
                </a:cubicBezTo>
                <a:close/>
                <a:moveTo>
                  <a:pt x="1466337" y="615593"/>
                </a:moveTo>
                <a:cubicBezTo>
                  <a:pt x="1488275" y="615593"/>
                  <a:pt x="1488275" y="627851"/>
                  <a:pt x="1483399" y="632755"/>
                </a:cubicBezTo>
                <a:cubicBezTo>
                  <a:pt x="1476087" y="640110"/>
                  <a:pt x="1466337" y="640110"/>
                  <a:pt x="1466337" y="615593"/>
                </a:cubicBezTo>
                <a:close/>
                <a:moveTo>
                  <a:pt x="1688936" y="602687"/>
                </a:moveTo>
                <a:cubicBezTo>
                  <a:pt x="1693840" y="607849"/>
                  <a:pt x="1698743" y="610430"/>
                  <a:pt x="1701195" y="615592"/>
                </a:cubicBezTo>
                <a:cubicBezTo>
                  <a:pt x="1698743" y="620753"/>
                  <a:pt x="1693840" y="625914"/>
                  <a:pt x="1688936" y="631076"/>
                </a:cubicBezTo>
                <a:cubicBezTo>
                  <a:pt x="1684033" y="625914"/>
                  <a:pt x="1679129" y="620753"/>
                  <a:pt x="1676677" y="618173"/>
                </a:cubicBezTo>
                <a:cubicBezTo>
                  <a:pt x="1679129" y="613011"/>
                  <a:pt x="1684033" y="607849"/>
                  <a:pt x="1688936" y="602687"/>
                </a:cubicBezTo>
                <a:close/>
                <a:moveTo>
                  <a:pt x="1718293" y="592946"/>
                </a:moveTo>
                <a:cubicBezTo>
                  <a:pt x="1721196" y="592946"/>
                  <a:pt x="1725712" y="593591"/>
                  <a:pt x="1732165" y="594881"/>
                </a:cubicBezTo>
                <a:cubicBezTo>
                  <a:pt x="1732165" y="594881"/>
                  <a:pt x="1747650" y="589720"/>
                  <a:pt x="1739908" y="602624"/>
                </a:cubicBezTo>
                <a:cubicBezTo>
                  <a:pt x="1739908" y="602624"/>
                  <a:pt x="1739908" y="602624"/>
                  <a:pt x="1737327" y="602624"/>
                </a:cubicBezTo>
                <a:cubicBezTo>
                  <a:pt x="1734746" y="605205"/>
                  <a:pt x="1729584" y="605205"/>
                  <a:pt x="1721842" y="602624"/>
                </a:cubicBezTo>
                <a:cubicBezTo>
                  <a:pt x="1716680" y="600043"/>
                  <a:pt x="1711518" y="597462"/>
                  <a:pt x="1714099" y="594881"/>
                </a:cubicBezTo>
                <a:cubicBezTo>
                  <a:pt x="1714099" y="593591"/>
                  <a:pt x="1715389" y="592946"/>
                  <a:pt x="1718293" y="592946"/>
                </a:cubicBezTo>
                <a:close/>
                <a:moveTo>
                  <a:pt x="1742300" y="558204"/>
                </a:moveTo>
                <a:lnTo>
                  <a:pt x="1745069" y="560092"/>
                </a:lnTo>
                <a:cubicBezTo>
                  <a:pt x="1750231" y="565253"/>
                  <a:pt x="1755393" y="567834"/>
                  <a:pt x="1755393" y="567834"/>
                </a:cubicBezTo>
                <a:cubicBezTo>
                  <a:pt x="1755393" y="567834"/>
                  <a:pt x="1755393" y="567834"/>
                  <a:pt x="1750231" y="565253"/>
                </a:cubicBezTo>
                <a:close/>
                <a:moveTo>
                  <a:pt x="1813462" y="552360"/>
                </a:moveTo>
                <a:cubicBezTo>
                  <a:pt x="1834109" y="552360"/>
                  <a:pt x="1834109" y="564619"/>
                  <a:pt x="1828947" y="569523"/>
                </a:cubicBezTo>
                <a:cubicBezTo>
                  <a:pt x="1823786" y="576878"/>
                  <a:pt x="1810881" y="576878"/>
                  <a:pt x="1813462" y="552360"/>
                </a:cubicBezTo>
                <a:close/>
                <a:moveTo>
                  <a:pt x="1734746" y="552350"/>
                </a:moveTo>
                <a:cubicBezTo>
                  <a:pt x="1734746" y="552350"/>
                  <a:pt x="1736036" y="552995"/>
                  <a:pt x="1738617" y="554931"/>
                </a:cubicBezTo>
                <a:lnTo>
                  <a:pt x="1742300" y="558204"/>
                </a:lnTo>
                <a:lnTo>
                  <a:pt x="1737972" y="555253"/>
                </a:lnTo>
                <a:cubicBezTo>
                  <a:pt x="1736036" y="553640"/>
                  <a:pt x="1734746" y="552350"/>
                  <a:pt x="1734746" y="552350"/>
                </a:cubicBezTo>
                <a:close/>
                <a:moveTo>
                  <a:pt x="1887016" y="526552"/>
                </a:moveTo>
                <a:cubicBezTo>
                  <a:pt x="1892178" y="531714"/>
                  <a:pt x="1897339" y="536875"/>
                  <a:pt x="1902501" y="539456"/>
                </a:cubicBezTo>
                <a:cubicBezTo>
                  <a:pt x="1902501" y="544618"/>
                  <a:pt x="1899920" y="547199"/>
                  <a:pt x="1897339" y="549779"/>
                </a:cubicBezTo>
                <a:cubicBezTo>
                  <a:pt x="1892178" y="554940"/>
                  <a:pt x="1884435" y="552360"/>
                  <a:pt x="1876693" y="547199"/>
                </a:cubicBezTo>
                <a:cubicBezTo>
                  <a:pt x="1871531" y="542037"/>
                  <a:pt x="1866369" y="534294"/>
                  <a:pt x="1871531" y="529133"/>
                </a:cubicBezTo>
                <a:cubicBezTo>
                  <a:pt x="1871531" y="529133"/>
                  <a:pt x="1874112" y="529133"/>
                  <a:pt x="1874112" y="529133"/>
                </a:cubicBezTo>
                <a:cubicBezTo>
                  <a:pt x="1879274" y="531714"/>
                  <a:pt x="1881854" y="534294"/>
                  <a:pt x="1887016" y="529133"/>
                </a:cubicBezTo>
                <a:cubicBezTo>
                  <a:pt x="1887016" y="529133"/>
                  <a:pt x="1887016" y="529133"/>
                  <a:pt x="1887016" y="526552"/>
                </a:cubicBezTo>
                <a:close/>
                <a:moveTo>
                  <a:pt x="1612742" y="526506"/>
                </a:moveTo>
                <a:cubicBezTo>
                  <a:pt x="1625060" y="536830"/>
                  <a:pt x="1625060" y="549734"/>
                  <a:pt x="1620132" y="560057"/>
                </a:cubicBezTo>
                <a:cubicBezTo>
                  <a:pt x="1610278" y="552315"/>
                  <a:pt x="1597961" y="541991"/>
                  <a:pt x="1607815" y="531668"/>
                </a:cubicBezTo>
                <a:cubicBezTo>
                  <a:pt x="1607815" y="529087"/>
                  <a:pt x="1610278" y="526506"/>
                  <a:pt x="1612742" y="526506"/>
                </a:cubicBezTo>
                <a:close/>
                <a:moveTo>
                  <a:pt x="1818624" y="521380"/>
                </a:moveTo>
                <a:cubicBezTo>
                  <a:pt x="1818624" y="521380"/>
                  <a:pt x="1810881" y="526541"/>
                  <a:pt x="1803139" y="529122"/>
                </a:cubicBezTo>
                <a:cubicBezTo>
                  <a:pt x="1795396" y="531703"/>
                  <a:pt x="1787654" y="536865"/>
                  <a:pt x="1787654" y="536865"/>
                </a:cubicBezTo>
                <a:cubicBezTo>
                  <a:pt x="1787654" y="536865"/>
                  <a:pt x="1792815" y="531703"/>
                  <a:pt x="1810881" y="523960"/>
                </a:cubicBezTo>
                <a:cubicBezTo>
                  <a:pt x="1816043" y="523960"/>
                  <a:pt x="1818624" y="521380"/>
                  <a:pt x="1818624" y="521380"/>
                </a:cubicBezTo>
                <a:close/>
                <a:moveTo>
                  <a:pt x="1643126" y="509387"/>
                </a:moveTo>
                <a:cubicBezTo>
                  <a:pt x="1650868" y="521912"/>
                  <a:pt x="1689581" y="496863"/>
                  <a:pt x="1674096" y="519408"/>
                </a:cubicBezTo>
                <a:cubicBezTo>
                  <a:pt x="1666353" y="511893"/>
                  <a:pt x="1627641" y="539446"/>
                  <a:pt x="1643126" y="509387"/>
                </a:cubicBezTo>
                <a:close/>
                <a:moveTo>
                  <a:pt x="1589895" y="498278"/>
                </a:moveTo>
                <a:cubicBezTo>
                  <a:pt x="1594734" y="500423"/>
                  <a:pt x="1597961" y="506553"/>
                  <a:pt x="1595380" y="518812"/>
                </a:cubicBezTo>
                <a:cubicBezTo>
                  <a:pt x="1574733" y="513909"/>
                  <a:pt x="1572152" y="506553"/>
                  <a:pt x="1574733" y="501650"/>
                </a:cubicBezTo>
                <a:cubicBezTo>
                  <a:pt x="1578604" y="497971"/>
                  <a:pt x="1585056" y="496133"/>
                  <a:pt x="1589895" y="498278"/>
                </a:cubicBezTo>
                <a:close/>
                <a:moveTo>
                  <a:pt x="1741343" y="474321"/>
                </a:moveTo>
                <a:cubicBezTo>
                  <a:pt x="1756441" y="477345"/>
                  <a:pt x="1771539" y="492346"/>
                  <a:pt x="1769652" y="494282"/>
                </a:cubicBezTo>
                <a:cubicBezTo>
                  <a:pt x="1769652" y="494282"/>
                  <a:pt x="1762103" y="491701"/>
                  <a:pt x="1747005" y="481378"/>
                </a:cubicBezTo>
                <a:cubicBezTo>
                  <a:pt x="1747005" y="481378"/>
                  <a:pt x="1747005" y="483958"/>
                  <a:pt x="1744489" y="483958"/>
                </a:cubicBezTo>
                <a:cubicBezTo>
                  <a:pt x="1736940" y="494282"/>
                  <a:pt x="1721842" y="491701"/>
                  <a:pt x="1726874" y="476216"/>
                </a:cubicBezTo>
                <a:cubicBezTo>
                  <a:pt x="1731278" y="473636"/>
                  <a:pt x="1736310" y="473313"/>
                  <a:pt x="1741343" y="474321"/>
                </a:cubicBezTo>
                <a:close/>
                <a:moveTo>
                  <a:pt x="1643126" y="465905"/>
                </a:moveTo>
                <a:cubicBezTo>
                  <a:pt x="1666353" y="465905"/>
                  <a:pt x="1666353" y="478809"/>
                  <a:pt x="1658611" y="483971"/>
                </a:cubicBezTo>
                <a:cubicBezTo>
                  <a:pt x="1653449" y="489132"/>
                  <a:pt x="1640545" y="491713"/>
                  <a:pt x="1643126" y="465905"/>
                </a:cubicBezTo>
                <a:close/>
                <a:moveTo>
                  <a:pt x="1970190" y="465903"/>
                </a:moveTo>
                <a:cubicBezTo>
                  <a:pt x="1975118" y="471065"/>
                  <a:pt x="1977581" y="476226"/>
                  <a:pt x="1982508" y="478807"/>
                </a:cubicBezTo>
                <a:cubicBezTo>
                  <a:pt x="1977581" y="483968"/>
                  <a:pt x="1975118" y="489130"/>
                  <a:pt x="1970190" y="494292"/>
                </a:cubicBezTo>
                <a:cubicBezTo>
                  <a:pt x="1965263" y="491711"/>
                  <a:pt x="1960336" y="486549"/>
                  <a:pt x="1955409" y="481387"/>
                </a:cubicBezTo>
                <a:cubicBezTo>
                  <a:pt x="1960336" y="476226"/>
                  <a:pt x="1965263" y="471065"/>
                  <a:pt x="1970190" y="465903"/>
                </a:cubicBezTo>
                <a:close/>
                <a:moveTo>
                  <a:pt x="1574087" y="458152"/>
                </a:moveTo>
                <a:lnTo>
                  <a:pt x="1595287" y="463291"/>
                </a:lnTo>
                <a:lnTo>
                  <a:pt x="1595380" y="463260"/>
                </a:lnTo>
                <a:cubicBezTo>
                  <a:pt x="1597961" y="463260"/>
                  <a:pt x="1600541" y="463260"/>
                  <a:pt x="1603122" y="465840"/>
                </a:cubicBezTo>
                <a:cubicBezTo>
                  <a:pt x="1600541" y="468421"/>
                  <a:pt x="1597961" y="473583"/>
                  <a:pt x="1603122" y="478745"/>
                </a:cubicBezTo>
                <a:cubicBezTo>
                  <a:pt x="1608284" y="473583"/>
                  <a:pt x="1618607" y="476164"/>
                  <a:pt x="1610865" y="486487"/>
                </a:cubicBezTo>
                <a:cubicBezTo>
                  <a:pt x="1604412" y="489068"/>
                  <a:pt x="1597961" y="485842"/>
                  <a:pt x="1593444" y="481003"/>
                </a:cubicBezTo>
                <a:lnTo>
                  <a:pt x="1587655" y="465888"/>
                </a:lnTo>
                <a:lnTo>
                  <a:pt x="1587637" y="465893"/>
                </a:lnTo>
                <a:cubicBezTo>
                  <a:pt x="1566990" y="478798"/>
                  <a:pt x="1559248" y="468474"/>
                  <a:pt x="1564409" y="460732"/>
                </a:cubicBezTo>
                <a:cubicBezTo>
                  <a:pt x="1565700" y="459442"/>
                  <a:pt x="1568926" y="458152"/>
                  <a:pt x="1574087" y="458152"/>
                </a:cubicBezTo>
                <a:close/>
                <a:moveTo>
                  <a:pt x="2039609" y="449128"/>
                </a:moveTo>
                <a:cubicBezTo>
                  <a:pt x="2044448" y="451063"/>
                  <a:pt x="2048319" y="456870"/>
                  <a:pt x="2047029" y="468484"/>
                </a:cubicBezTo>
                <a:cubicBezTo>
                  <a:pt x="2023801" y="463322"/>
                  <a:pt x="2021220" y="455580"/>
                  <a:pt x="2026382" y="452999"/>
                </a:cubicBezTo>
                <a:cubicBezTo>
                  <a:pt x="2028963" y="449128"/>
                  <a:pt x="2034770" y="447192"/>
                  <a:pt x="2039609" y="449128"/>
                </a:cubicBezTo>
                <a:close/>
                <a:moveTo>
                  <a:pt x="1532149" y="445259"/>
                </a:moveTo>
                <a:cubicBezTo>
                  <a:pt x="1545053" y="455582"/>
                  <a:pt x="1545053" y="468486"/>
                  <a:pt x="1539892" y="481391"/>
                </a:cubicBezTo>
                <a:cubicBezTo>
                  <a:pt x="1526987" y="468486"/>
                  <a:pt x="1526987" y="458163"/>
                  <a:pt x="1532149" y="445259"/>
                </a:cubicBezTo>
                <a:close/>
                <a:moveTo>
                  <a:pt x="1676090" y="431064"/>
                </a:moveTo>
                <a:cubicBezTo>
                  <a:pt x="1688408" y="440989"/>
                  <a:pt x="1690872" y="450916"/>
                  <a:pt x="1683482" y="463324"/>
                </a:cubicBezTo>
                <a:cubicBezTo>
                  <a:pt x="1676090" y="453397"/>
                  <a:pt x="1663773" y="445953"/>
                  <a:pt x="1673627" y="433545"/>
                </a:cubicBezTo>
                <a:cubicBezTo>
                  <a:pt x="1673627" y="433545"/>
                  <a:pt x="1676090" y="431064"/>
                  <a:pt x="1676090" y="431064"/>
                </a:cubicBezTo>
                <a:close/>
                <a:moveTo>
                  <a:pt x="1856046" y="418158"/>
                </a:moveTo>
                <a:cubicBezTo>
                  <a:pt x="1861207" y="423085"/>
                  <a:pt x="1866369" y="428013"/>
                  <a:pt x="1871531" y="430476"/>
                </a:cubicBezTo>
                <a:cubicBezTo>
                  <a:pt x="1866369" y="435403"/>
                  <a:pt x="1861207" y="440330"/>
                  <a:pt x="1858627" y="445257"/>
                </a:cubicBezTo>
                <a:cubicBezTo>
                  <a:pt x="1853465" y="440330"/>
                  <a:pt x="1848303" y="437866"/>
                  <a:pt x="1843142" y="432940"/>
                </a:cubicBezTo>
                <a:cubicBezTo>
                  <a:pt x="1848303" y="428013"/>
                  <a:pt x="1853465" y="423085"/>
                  <a:pt x="1856046" y="418158"/>
                </a:cubicBezTo>
                <a:close/>
                <a:moveTo>
                  <a:pt x="3341914" y="407833"/>
                </a:moveTo>
                <a:cubicBezTo>
                  <a:pt x="3346841" y="412994"/>
                  <a:pt x="3349304" y="418156"/>
                  <a:pt x="3354231" y="420737"/>
                </a:cubicBezTo>
                <a:cubicBezTo>
                  <a:pt x="3349304" y="425899"/>
                  <a:pt x="3346841" y="431060"/>
                  <a:pt x="3341914" y="436222"/>
                </a:cubicBezTo>
                <a:cubicBezTo>
                  <a:pt x="3336986" y="433641"/>
                  <a:pt x="3332060" y="428479"/>
                  <a:pt x="3327132" y="423318"/>
                </a:cubicBezTo>
                <a:cubicBezTo>
                  <a:pt x="3332060" y="418156"/>
                  <a:pt x="3336986" y="412994"/>
                  <a:pt x="3341914" y="407833"/>
                </a:cubicBezTo>
                <a:close/>
                <a:moveTo>
                  <a:pt x="1736919" y="404276"/>
                </a:moveTo>
                <a:cubicBezTo>
                  <a:pt x="1752479" y="407180"/>
                  <a:pt x="1763277" y="416858"/>
                  <a:pt x="1754385" y="433632"/>
                </a:cubicBezTo>
                <a:cubicBezTo>
                  <a:pt x="1749303" y="425890"/>
                  <a:pt x="1744222" y="421374"/>
                  <a:pt x="1739142" y="418793"/>
                </a:cubicBezTo>
                <a:lnTo>
                  <a:pt x="1724522" y="415699"/>
                </a:lnTo>
                <a:lnTo>
                  <a:pt x="1727649" y="421014"/>
                </a:lnTo>
                <a:cubicBezTo>
                  <a:pt x="1728293" y="423272"/>
                  <a:pt x="1728293" y="425853"/>
                  <a:pt x="1727003" y="428434"/>
                </a:cubicBezTo>
                <a:cubicBezTo>
                  <a:pt x="1706356" y="428434"/>
                  <a:pt x="1703775" y="423272"/>
                  <a:pt x="1706356" y="418111"/>
                </a:cubicBezTo>
                <a:cubicBezTo>
                  <a:pt x="1706356" y="418111"/>
                  <a:pt x="1706356" y="418111"/>
                  <a:pt x="1706356" y="415530"/>
                </a:cubicBezTo>
                <a:lnTo>
                  <a:pt x="1716078" y="412707"/>
                </a:lnTo>
                <a:lnTo>
                  <a:pt x="1715959" y="412664"/>
                </a:lnTo>
                <a:cubicBezTo>
                  <a:pt x="1712466" y="412986"/>
                  <a:pt x="1708655" y="414276"/>
                  <a:pt x="1706114" y="415567"/>
                </a:cubicBezTo>
                <a:cubicBezTo>
                  <a:pt x="1706114" y="418148"/>
                  <a:pt x="1706114" y="418148"/>
                  <a:pt x="1706114" y="418148"/>
                </a:cubicBezTo>
                <a:cubicBezTo>
                  <a:pt x="1701033" y="418148"/>
                  <a:pt x="1695953" y="418148"/>
                  <a:pt x="1690871" y="415567"/>
                </a:cubicBezTo>
                <a:cubicBezTo>
                  <a:pt x="1701033" y="405244"/>
                  <a:pt x="1721358" y="401373"/>
                  <a:pt x="1736919" y="404276"/>
                </a:cubicBezTo>
                <a:close/>
                <a:moveTo>
                  <a:pt x="1678554" y="397465"/>
                </a:moveTo>
                <a:cubicBezTo>
                  <a:pt x="1683482" y="402625"/>
                  <a:pt x="1685945" y="405206"/>
                  <a:pt x="1690872" y="410368"/>
                </a:cubicBezTo>
                <a:cubicBezTo>
                  <a:pt x="1688408" y="415530"/>
                  <a:pt x="1683482" y="420691"/>
                  <a:pt x="1678554" y="425853"/>
                </a:cubicBezTo>
                <a:cubicBezTo>
                  <a:pt x="1673627" y="420691"/>
                  <a:pt x="1668700" y="418111"/>
                  <a:pt x="1663773" y="412949"/>
                </a:cubicBezTo>
                <a:cubicBezTo>
                  <a:pt x="1668700" y="407787"/>
                  <a:pt x="1673627" y="402625"/>
                  <a:pt x="1678554" y="397465"/>
                </a:cubicBezTo>
                <a:close/>
                <a:moveTo>
                  <a:pt x="1635383" y="389771"/>
                </a:moveTo>
                <a:cubicBezTo>
                  <a:pt x="1637964" y="394932"/>
                  <a:pt x="1643126" y="400094"/>
                  <a:pt x="1648288" y="402675"/>
                </a:cubicBezTo>
                <a:cubicBezTo>
                  <a:pt x="1643126" y="407837"/>
                  <a:pt x="1640545" y="412998"/>
                  <a:pt x="1635383" y="418159"/>
                </a:cubicBezTo>
                <a:cubicBezTo>
                  <a:pt x="1630222" y="415579"/>
                  <a:pt x="1625060" y="410418"/>
                  <a:pt x="1619898" y="405256"/>
                </a:cubicBezTo>
                <a:cubicBezTo>
                  <a:pt x="1625060" y="400094"/>
                  <a:pt x="1630222" y="394932"/>
                  <a:pt x="1635383" y="389771"/>
                </a:cubicBezTo>
                <a:close/>
                <a:moveTo>
                  <a:pt x="1881653" y="388278"/>
                </a:moveTo>
                <a:cubicBezTo>
                  <a:pt x="1887339" y="386221"/>
                  <a:pt x="1894113" y="391060"/>
                  <a:pt x="1892178" y="410416"/>
                </a:cubicBezTo>
                <a:cubicBezTo>
                  <a:pt x="1868950" y="410416"/>
                  <a:pt x="1871531" y="397512"/>
                  <a:pt x="1876693" y="392350"/>
                </a:cubicBezTo>
                <a:cubicBezTo>
                  <a:pt x="1877983" y="390415"/>
                  <a:pt x="1879757" y="388963"/>
                  <a:pt x="1881653" y="388278"/>
                </a:cubicBezTo>
                <a:close/>
                <a:moveTo>
                  <a:pt x="1747650" y="379398"/>
                </a:moveTo>
                <a:cubicBezTo>
                  <a:pt x="1752812" y="384559"/>
                  <a:pt x="1757973" y="387140"/>
                  <a:pt x="1760554" y="392302"/>
                </a:cubicBezTo>
                <a:cubicBezTo>
                  <a:pt x="1757973" y="397464"/>
                  <a:pt x="1752812" y="402625"/>
                  <a:pt x="1747650" y="407787"/>
                </a:cubicBezTo>
                <a:cubicBezTo>
                  <a:pt x="1742488" y="402625"/>
                  <a:pt x="1737327" y="397464"/>
                  <a:pt x="1734746" y="394883"/>
                </a:cubicBezTo>
                <a:cubicBezTo>
                  <a:pt x="1737327" y="389721"/>
                  <a:pt x="1742488" y="384559"/>
                  <a:pt x="1747650" y="379398"/>
                </a:cubicBezTo>
                <a:close/>
                <a:moveTo>
                  <a:pt x="3071042" y="372942"/>
                </a:moveTo>
                <a:cubicBezTo>
                  <a:pt x="3075968" y="377817"/>
                  <a:pt x="3080896" y="382692"/>
                  <a:pt x="3085823" y="385129"/>
                </a:cubicBezTo>
                <a:cubicBezTo>
                  <a:pt x="3083360" y="387566"/>
                  <a:pt x="3080896" y="390004"/>
                  <a:pt x="3078432" y="394879"/>
                </a:cubicBezTo>
                <a:cubicBezTo>
                  <a:pt x="3073505" y="392442"/>
                  <a:pt x="3068578" y="392442"/>
                  <a:pt x="3063651" y="392442"/>
                </a:cubicBezTo>
                <a:cubicBezTo>
                  <a:pt x="3061187" y="390004"/>
                  <a:pt x="3061187" y="390004"/>
                  <a:pt x="3058723" y="387566"/>
                </a:cubicBezTo>
                <a:cubicBezTo>
                  <a:pt x="3063651" y="382692"/>
                  <a:pt x="3068578" y="377817"/>
                  <a:pt x="3071042" y="372942"/>
                </a:cubicBezTo>
                <a:close/>
                <a:moveTo>
                  <a:pt x="3015171" y="370126"/>
                </a:moveTo>
                <a:cubicBezTo>
                  <a:pt x="3020011" y="371345"/>
                  <a:pt x="3023882" y="376220"/>
                  <a:pt x="3022591" y="387188"/>
                </a:cubicBezTo>
                <a:cubicBezTo>
                  <a:pt x="2999364" y="387188"/>
                  <a:pt x="2996783" y="379876"/>
                  <a:pt x="3001944" y="375001"/>
                </a:cubicBezTo>
                <a:cubicBezTo>
                  <a:pt x="3004526" y="371345"/>
                  <a:pt x="3010332" y="368908"/>
                  <a:pt x="3015171" y="370126"/>
                </a:cubicBezTo>
                <a:close/>
                <a:moveTo>
                  <a:pt x="2849674" y="357445"/>
                </a:moveTo>
                <a:cubicBezTo>
                  <a:pt x="2849674" y="357445"/>
                  <a:pt x="2852255" y="357445"/>
                  <a:pt x="2862579" y="357445"/>
                </a:cubicBezTo>
                <a:cubicBezTo>
                  <a:pt x="2885806" y="360026"/>
                  <a:pt x="2893549" y="360026"/>
                  <a:pt x="2893549" y="360026"/>
                </a:cubicBezTo>
                <a:cubicBezTo>
                  <a:pt x="2893549" y="360026"/>
                  <a:pt x="2880645" y="360026"/>
                  <a:pt x="2870321" y="360026"/>
                </a:cubicBezTo>
                <a:cubicBezTo>
                  <a:pt x="2859998" y="357445"/>
                  <a:pt x="2849674" y="357445"/>
                  <a:pt x="2849674" y="357445"/>
                </a:cubicBezTo>
                <a:close/>
                <a:moveTo>
                  <a:pt x="3106160" y="349701"/>
                </a:moveTo>
                <a:cubicBezTo>
                  <a:pt x="3113748" y="360025"/>
                  <a:pt x="3154216" y="339378"/>
                  <a:pt x="3141570" y="367767"/>
                </a:cubicBezTo>
                <a:cubicBezTo>
                  <a:pt x="3131453" y="360025"/>
                  <a:pt x="3090984" y="370348"/>
                  <a:pt x="3106160" y="349701"/>
                </a:cubicBezTo>
                <a:close/>
                <a:moveTo>
                  <a:pt x="1732165" y="339395"/>
                </a:moveTo>
                <a:cubicBezTo>
                  <a:pt x="1745069" y="349718"/>
                  <a:pt x="1745069" y="362622"/>
                  <a:pt x="1739908" y="372945"/>
                </a:cubicBezTo>
                <a:cubicBezTo>
                  <a:pt x="1727003" y="362622"/>
                  <a:pt x="1727003" y="349718"/>
                  <a:pt x="1732165" y="339395"/>
                </a:cubicBezTo>
                <a:close/>
                <a:moveTo>
                  <a:pt x="2807091" y="334231"/>
                </a:moveTo>
                <a:cubicBezTo>
                  <a:pt x="2819995" y="344554"/>
                  <a:pt x="2819995" y="357458"/>
                  <a:pt x="2814833" y="367782"/>
                </a:cubicBezTo>
                <a:cubicBezTo>
                  <a:pt x="2801929" y="357458"/>
                  <a:pt x="2801929" y="344554"/>
                  <a:pt x="2807091" y="334231"/>
                </a:cubicBezTo>
                <a:close/>
                <a:moveTo>
                  <a:pt x="2076709" y="307183"/>
                </a:moveTo>
                <a:cubicBezTo>
                  <a:pt x="2081871" y="312110"/>
                  <a:pt x="2087033" y="317038"/>
                  <a:pt x="2089613" y="321965"/>
                </a:cubicBezTo>
                <a:cubicBezTo>
                  <a:pt x="2087033" y="326891"/>
                  <a:pt x="2081871" y="329355"/>
                  <a:pt x="2076709" y="334282"/>
                </a:cubicBezTo>
                <a:cubicBezTo>
                  <a:pt x="2071548" y="331819"/>
                  <a:pt x="2066386" y="326891"/>
                  <a:pt x="2063805" y="321965"/>
                </a:cubicBezTo>
                <a:cubicBezTo>
                  <a:pt x="2066386" y="317038"/>
                  <a:pt x="2071548" y="312110"/>
                  <a:pt x="2076709" y="307183"/>
                </a:cubicBezTo>
                <a:close/>
                <a:moveTo>
                  <a:pt x="2834777" y="304551"/>
                </a:moveTo>
                <a:cubicBezTo>
                  <a:pt x="2847094" y="314507"/>
                  <a:pt x="2847094" y="326950"/>
                  <a:pt x="2842168" y="339393"/>
                </a:cubicBezTo>
                <a:cubicBezTo>
                  <a:pt x="2832313" y="329438"/>
                  <a:pt x="2819995" y="319484"/>
                  <a:pt x="2829849" y="309528"/>
                </a:cubicBezTo>
                <a:cubicBezTo>
                  <a:pt x="2829849" y="307040"/>
                  <a:pt x="2832313" y="307040"/>
                  <a:pt x="2834777" y="304551"/>
                </a:cubicBezTo>
                <a:close/>
                <a:moveTo>
                  <a:pt x="2969684" y="286471"/>
                </a:moveTo>
                <a:cubicBezTo>
                  <a:pt x="2972265" y="286471"/>
                  <a:pt x="2974846" y="286471"/>
                  <a:pt x="2980008" y="288960"/>
                </a:cubicBezTo>
                <a:cubicBezTo>
                  <a:pt x="2985170" y="298914"/>
                  <a:pt x="2987750" y="311358"/>
                  <a:pt x="2987750" y="321313"/>
                </a:cubicBezTo>
                <a:cubicBezTo>
                  <a:pt x="2980008" y="316336"/>
                  <a:pt x="2967103" y="291449"/>
                  <a:pt x="2969684" y="286471"/>
                </a:cubicBezTo>
                <a:close/>
                <a:moveTo>
                  <a:pt x="2796767" y="278729"/>
                </a:moveTo>
                <a:cubicBezTo>
                  <a:pt x="2799348" y="276148"/>
                  <a:pt x="2801929" y="276148"/>
                  <a:pt x="2804510" y="278729"/>
                </a:cubicBezTo>
                <a:cubicBezTo>
                  <a:pt x="2801929" y="281310"/>
                  <a:pt x="2799348" y="281310"/>
                  <a:pt x="2799348" y="281310"/>
                </a:cubicBezTo>
                <a:cubicBezTo>
                  <a:pt x="2796767" y="281310"/>
                  <a:pt x="2796767" y="278729"/>
                  <a:pt x="2796767" y="278729"/>
                </a:cubicBezTo>
                <a:close/>
                <a:moveTo>
                  <a:pt x="2701275" y="223242"/>
                </a:moveTo>
                <a:cubicBezTo>
                  <a:pt x="2715901" y="230984"/>
                  <a:pt x="2723213" y="236146"/>
                  <a:pt x="2720776" y="241308"/>
                </a:cubicBezTo>
                <a:lnTo>
                  <a:pt x="2720631" y="241308"/>
                </a:lnTo>
                <a:lnTo>
                  <a:pt x="2720631" y="243243"/>
                </a:lnTo>
                <a:cubicBezTo>
                  <a:pt x="2718051" y="245180"/>
                  <a:pt x="2712889" y="245180"/>
                  <a:pt x="2707727" y="241308"/>
                </a:cubicBezTo>
                <a:lnTo>
                  <a:pt x="2708588" y="241308"/>
                </a:lnTo>
                <a:lnTo>
                  <a:pt x="2703104" y="235178"/>
                </a:lnTo>
                <a:cubicBezTo>
                  <a:pt x="2701885" y="232274"/>
                  <a:pt x="2701275" y="228404"/>
                  <a:pt x="2701275" y="223242"/>
                </a:cubicBezTo>
                <a:close/>
                <a:moveTo>
                  <a:pt x="2921352" y="207769"/>
                </a:moveTo>
                <a:cubicBezTo>
                  <a:pt x="2926279" y="212931"/>
                  <a:pt x="2931207" y="218092"/>
                  <a:pt x="2936133" y="223254"/>
                </a:cubicBezTo>
                <a:lnTo>
                  <a:pt x="2927017" y="232804"/>
                </a:lnTo>
                <a:lnTo>
                  <a:pt x="3050616" y="233128"/>
                </a:lnTo>
                <a:cubicBezTo>
                  <a:pt x="3552627" y="255911"/>
                  <a:pt x="4054637" y="415394"/>
                  <a:pt x="4503405" y="757143"/>
                </a:cubicBezTo>
                <a:cubicBezTo>
                  <a:pt x="4541436" y="787520"/>
                  <a:pt x="4582002" y="825493"/>
                  <a:pt x="4592144" y="843212"/>
                </a:cubicBezTo>
                <a:cubicBezTo>
                  <a:pt x="4604821" y="860961"/>
                  <a:pt x="4584538" y="850836"/>
                  <a:pt x="4546507" y="820429"/>
                </a:cubicBezTo>
                <a:cubicBezTo>
                  <a:pt x="3801097" y="237874"/>
                  <a:pt x="2834394" y="103033"/>
                  <a:pt x="1962322" y="443042"/>
                </a:cubicBezTo>
                <a:lnTo>
                  <a:pt x="1937585" y="453740"/>
                </a:lnTo>
                <a:lnTo>
                  <a:pt x="1949602" y="491055"/>
                </a:lnTo>
                <a:cubicBezTo>
                  <a:pt x="1952828" y="503744"/>
                  <a:pt x="1954118" y="516433"/>
                  <a:pt x="1950247" y="529122"/>
                </a:cubicBezTo>
                <a:cubicBezTo>
                  <a:pt x="1942505" y="524047"/>
                  <a:pt x="1934762" y="516433"/>
                  <a:pt x="1929601" y="511358"/>
                </a:cubicBezTo>
                <a:cubicBezTo>
                  <a:pt x="1937343" y="501207"/>
                  <a:pt x="1936698" y="492324"/>
                  <a:pt x="1933794" y="483759"/>
                </a:cubicBezTo>
                <a:lnTo>
                  <a:pt x="1924867" y="459240"/>
                </a:lnTo>
                <a:lnTo>
                  <a:pt x="1907770" y="466634"/>
                </a:lnTo>
                <a:lnTo>
                  <a:pt x="1914116" y="471065"/>
                </a:lnTo>
                <a:cubicBezTo>
                  <a:pt x="1909188" y="476226"/>
                  <a:pt x="1904261" y="481388"/>
                  <a:pt x="1899334" y="486550"/>
                </a:cubicBezTo>
                <a:lnTo>
                  <a:pt x="1888342" y="475035"/>
                </a:lnTo>
                <a:lnTo>
                  <a:pt x="1871926" y="482134"/>
                </a:lnTo>
                <a:lnTo>
                  <a:pt x="1879596" y="496835"/>
                </a:lnTo>
                <a:cubicBezTo>
                  <a:pt x="1881854" y="501782"/>
                  <a:pt x="1883144" y="506110"/>
                  <a:pt x="1881854" y="508583"/>
                </a:cubicBezTo>
                <a:cubicBezTo>
                  <a:pt x="1879274" y="508583"/>
                  <a:pt x="1874112" y="511057"/>
                  <a:pt x="1866369" y="508583"/>
                </a:cubicBezTo>
                <a:cubicBezTo>
                  <a:pt x="1866369" y="508583"/>
                  <a:pt x="1866369" y="506110"/>
                  <a:pt x="1866369" y="506110"/>
                </a:cubicBezTo>
                <a:cubicBezTo>
                  <a:pt x="1868950" y="503637"/>
                  <a:pt x="1869595" y="500545"/>
                  <a:pt x="1868950" y="496835"/>
                </a:cubicBezTo>
                <a:lnTo>
                  <a:pt x="1864400" y="485389"/>
                </a:lnTo>
                <a:lnTo>
                  <a:pt x="1834639" y="498259"/>
                </a:lnTo>
                <a:lnTo>
                  <a:pt x="1838195" y="496863"/>
                </a:lnTo>
                <a:cubicBezTo>
                  <a:pt x="1840562" y="499185"/>
                  <a:pt x="1840562" y="501507"/>
                  <a:pt x="1838195" y="508476"/>
                </a:cubicBezTo>
                <a:lnTo>
                  <a:pt x="1826688" y="501698"/>
                </a:lnTo>
                <a:lnTo>
                  <a:pt x="1778620" y="522485"/>
                </a:lnTo>
                <a:lnTo>
                  <a:pt x="1782492" y="526541"/>
                </a:lnTo>
                <a:cubicBezTo>
                  <a:pt x="1780028" y="529122"/>
                  <a:pt x="1776333" y="531058"/>
                  <a:pt x="1771713" y="532348"/>
                </a:cubicBezTo>
                <a:lnTo>
                  <a:pt x="1755806" y="534235"/>
                </a:lnTo>
                <a:lnTo>
                  <a:pt x="1723079" y="551296"/>
                </a:lnTo>
                <a:lnTo>
                  <a:pt x="1727970" y="557476"/>
                </a:lnTo>
                <a:cubicBezTo>
                  <a:pt x="1728293" y="560057"/>
                  <a:pt x="1727003" y="562637"/>
                  <a:pt x="1724422" y="565218"/>
                </a:cubicBezTo>
                <a:cubicBezTo>
                  <a:pt x="1720551" y="569089"/>
                  <a:pt x="1715228" y="571509"/>
                  <a:pt x="1711720" y="565944"/>
                </a:cubicBezTo>
                <a:lnTo>
                  <a:pt x="1709271" y="558493"/>
                </a:lnTo>
                <a:lnTo>
                  <a:pt x="1595293" y="617912"/>
                </a:lnTo>
                <a:lnTo>
                  <a:pt x="1564409" y="637540"/>
                </a:lnTo>
                <a:lnTo>
                  <a:pt x="1564409" y="647754"/>
                </a:lnTo>
                <a:cubicBezTo>
                  <a:pt x="1564409" y="651411"/>
                  <a:pt x="1564409" y="654457"/>
                  <a:pt x="1564409" y="655676"/>
                </a:cubicBezTo>
                <a:cubicBezTo>
                  <a:pt x="1563119" y="656894"/>
                  <a:pt x="1561829" y="656285"/>
                  <a:pt x="1560216" y="653848"/>
                </a:cubicBezTo>
                <a:lnTo>
                  <a:pt x="1555206" y="643389"/>
                </a:lnTo>
                <a:lnTo>
                  <a:pt x="1411647" y="734632"/>
                </a:lnTo>
                <a:lnTo>
                  <a:pt x="1409558" y="747169"/>
                </a:lnTo>
                <a:lnTo>
                  <a:pt x="1402705" y="740316"/>
                </a:lnTo>
                <a:lnTo>
                  <a:pt x="1388007" y="749657"/>
                </a:lnTo>
                <a:lnTo>
                  <a:pt x="1351770" y="777844"/>
                </a:lnTo>
                <a:lnTo>
                  <a:pt x="1375363" y="786187"/>
                </a:lnTo>
                <a:cubicBezTo>
                  <a:pt x="1382460" y="791672"/>
                  <a:pt x="1386331" y="798769"/>
                  <a:pt x="1382460" y="805221"/>
                </a:cubicBezTo>
                <a:cubicBezTo>
                  <a:pt x="1368910" y="782638"/>
                  <a:pt x="1355360" y="811431"/>
                  <a:pt x="1340082" y="796505"/>
                </a:cubicBezTo>
                <a:lnTo>
                  <a:pt x="1335696" y="790347"/>
                </a:lnTo>
                <a:lnTo>
                  <a:pt x="1195636" y="899305"/>
                </a:lnTo>
                <a:lnTo>
                  <a:pt x="1130080" y="959037"/>
                </a:lnTo>
                <a:lnTo>
                  <a:pt x="1143731" y="969899"/>
                </a:lnTo>
                <a:cubicBezTo>
                  <a:pt x="1138569" y="974826"/>
                  <a:pt x="1133408" y="979755"/>
                  <a:pt x="1128246" y="984682"/>
                </a:cubicBezTo>
                <a:lnTo>
                  <a:pt x="1115399" y="972418"/>
                </a:lnTo>
                <a:lnTo>
                  <a:pt x="1076096" y="1008212"/>
                </a:lnTo>
                <a:cubicBezTo>
                  <a:pt x="670262" y="1401581"/>
                  <a:pt x="397824" y="1919535"/>
                  <a:pt x="307454" y="2472664"/>
                </a:cubicBezTo>
                <a:lnTo>
                  <a:pt x="292507" y="2602813"/>
                </a:lnTo>
                <a:lnTo>
                  <a:pt x="294630" y="2609969"/>
                </a:lnTo>
                <a:cubicBezTo>
                  <a:pt x="294630" y="2614944"/>
                  <a:pt x="294630" y="2622403"/>
                  <a:pt x="292049" y="2627378"/>
                </a:cubicBezTo>
                <a:lnTo>
                  <a:pt x="289918" y="2625319"/>
                </a:lnTo>
                <a:lnTo>
                  <a:pt x="280011" y="2711584"/>
                </a:lnTo>
                <a:lnTo>
                  <a:pt x="279998" y="2712151"/>
                </a:lnTo>
                <a:lnTo>
                  <a:pt x="284307" y="2716458"/>
                </a:lnTo>
                <a:lnTo>
                  <a:pt x="287017" y="2718256"/>
                </a:lnTo>
                <a:lnTo>
                  <a:pt x="292281" y="2655530"/>
                </a:lnTo>
                <a:lnTo>
                  <a:pt x="289469" y="2653240"/>
                </a:lnTo>
                <a:cubicBezTo>
                  <a:pt x="289469" y="2648075"/>
                  <a:pt x="289469" y="2645491"/>
                  <a:pt x="289469" y="2637744"/>
                </a:cubicBezTo>
                <a:lnTo>
                  <a:pt x="292050" y="2637744"/>
                </a:lnTo>
                <a:lnTo>
                  <a:pt x="293735" y="2638196"/>
                </a:lnTo>
                <a:lnTo>
                  <a:pt x="294429" y="2629917"/>
                </a:lnTo>
                <a:lnTo>
                  <a:pt x="292049" y="2627666"/>
                </a:lnTo>
                <a:cubicBezTo>
                  <a:pt x="294630" y="2622790"/>
                  <a:pt x="294630" y="2615486"/>
                  <a:pt x="294630" y="2610617"/>
                </a:cubicBezTo>
                <a:lnTo>
                  <a:pt x="295458" y="2617641"/>
                </a:lnTo>
                <a:lnTo>
                  <a:pt x="298203" y="2584920"/>
                </a:lnTo>
                <a:lnTo>
                  <a:pt x="314106" y="2484373"/>
                </a:lnTo>
                <a:lnTo>
                  <a:pt x="312818" y="2483718"/>
                </a:lnTo>
                <a:lnTo>
                  <a:pt x="312696" y="2484146"/>
                </a:lnTo>
                <a:cubicBezTo>
                  <a:pt x="310115" y="2478989"/>
                  <a:pt x="307534" y="2476405"/>
                  <a:pt x="310115" y="2471237"/>
                </a:cubicBezTo>
                <a:lnTo>
                  <a:pt x="316897" y="2466718"/>
                </a:lnTo>
                <a:lnTo>
                  <a:pt x="321917" y="2434977"/>
                </a:lnTo>
                <a:cubicBezTo>
                  <a:pt x="388336" y="2086412"/>
                  <a:pt x="532430" y="1748271"/>
                  <a:pt x="755640" y="1448290"/>
                </a:cubicBezTo>
                <a:lnTo>
                  <a:pt x="784121" y="1413794"/>
                </a:lnTo>
                <a:lnTo>
                  <a:pt x="826059" y="1355714"/>
                </a:lnTo>
                <a:cubicBezTo>
                  <a:pt x="874653" y="1293231"/>
                  <a:pt x="926208" y="1232984"/>
                  <a:pt x="980548" y="1175266"/>
                </a:cubicBezTo>
                <a:lnTo>
                  <a:pt x="1021139" y="1136071"/>
                </a:lnTo>
                <a:lnTo>
                  <a:pt x="1019849" y="1131780"/>
                </a:lnTo>
                <a:lnTo>
                  <a:pt x="1024096" y="1128404"/>
                </a:lnTo>
                <a:lnTo>
                  <a:pt x="1027592" y="1124029"/>
                </a:lnTo>
                <a:cubicBezTo>
                  <a:pt x="1027592" y="1124029"/>
                  <a:pt x="1027592" y="1121446"/>
                  <a:pt x="1030173" y="1121446"/>
                </a:cubicBezTo>
                <a:cubicBezTo>
                  <a:pt x="1030173" y="1121446"/>
                  <a:pt x="1030173" y="1124029"/>
                  <a:pt x="1030173" y="1124029"/>
                </a:cubicBezTo>
                <a:lnTo>
                  <a:pt x="1029966" y="1124183"/>
                </a:lnTo>
                <a:lnTo>
                  <a:pt x="1032377" y="1125206"/>
                </a:lnTo>
                <a:lnTo>
                  <a:pt x="1052361" y="1105910"/>
                </a:lnTo>
                <a:lnTo>
                  <a:pt x="1049530" y="1103938"/>
                </a:lnTo>
                <a:cubicBezTo>
                  <a:pt x="1052110" y="1101542"/>
                  <a:pt x="1057272" y="1096746"/>
                  <a:pt x="1059853" y="1094349"/>
                </a:cubicBezTo>
                <a:lnTo>
                  <a:pt x="1061814" y="1096778"/>
                </a:lnTo>
                <a:lnTo>
                  <a:pt x="1151744" y="1009918"/>
                </a:lnTo>
                <a:lnTo>
                  <a:pt x="1292871" y="897736"/>
                </a:lnTo>
                <a:lnTo>
                  <a:pt x="1291255" y="896524"/>
                </a:lnTo>
                <a:lnTo>
                  <a:pt x="1290839" y="896857"/>
                </a:lnTo>
                <a:cubicBezTo>
                  <a:pt x="1288258" y="894276"/>
                  <a:pt x="1283096" y="891696"/>
                  <a:pt x="1280516" y="886532"/>
                </a:cubicBezTo>
                <a:cubicBezTo>
                  <a:pt x="1283096" y="886532"/>
                  <a:pt x="1285677" y="883946"/>
                  <a:pt x="1288258" y="881368"/>
                </a:cubicBezTo>
                <a:cubicBezTo>
                  <a:pt x="1293420" y="873627"/>
                  <a:pt x="1290839" y="868467"/>
                  <a:pt x="1285677" y="860724"/>
                </a:cubicBezTo>
                <a:cubicBezTo>
                  <a:pt x="1283096" y="852980"/>
                  <a:pt x="1277935" y="847805"/>
                  <a:pt x="1285677" y="840063"/>
                </a:cubicBezTo>
                <a:cubicBezTo>
                  <a:pt x="1285677" y="840063"/>
                  <a:pt x="1285677" y="837482"/>
                  <a:pt x="1285677" y="837482"/>
                </a:cubicBezTo>
                <a:cubicBezTo>
                  <a:pt x="1292129" y="845224"/>
                  <a:pt x="1296646" y="853624"/>
                  <a:pt x="1299549" y="862017"/>
                </a:cubicBezTo>
                <a:lnTo>
                  <a:pt x="1303743" y="886532"/>
                </a:lnTo>
                <a:lnTo>
                  <a:pt x="1303743" y="889096"/>
                </a:lnTo>
                <a:lnTo>
                  <a:pt x="1338580" y="861400"/>
                </a:lnTo>
                <a:lnTo>
                  <a:pt x="1357039" y="849463"/>
                </a:lnTo>
                <a:lnTo>
                  <a:pt x="1356651" y="847821"/>
                </a:lnTo>
                <a:lnTo>
                  <a:pt x="1358573" y="848473"/>
                </a:lnTo>
                <a:lnTo>
                  <a:pt x="1386259" y="830599"/>
                </a:lnTo>
                <a:lnTo>
                  <a:pt x="1387545" y="828051"/>
                </a:lnTo>
                <a:cubicBezTo>
                  <a:pt x="1389424" y="825569"/>
                  <a:pt x="1392086" y="824173"/>
                  <a:pt x="1395217" y="823592"/>
                </a:cubicBezTo>
                <a:lnTo>
                  <a:pt x="1397001" y="823665"/>
                </a:lnTo>
                <a:lnTo>
                  <a:pt x="1417878" y="810186"/>
                </a:lnTo>
                <a:lnTo>
                  <a:pt x="1414720" y="807819"/>
                </a:lnTo>
                <a:cubicBezTo>
                  <a:pt x="1414720" y="805238"/>
                  <a:pt x="1412139" y="805238"/>
                  <a:pt x="1409558" y="802657"/>
                </a:cubicBezTo>
                <a:cubicBezTo>
                  <a:pt x="1414720" y="797495"/>
                  <a:pt x="1419882" y="792333"/>
                  <a:pt x="1425043" y="787172"/>
                </a:cubicBezTo>
                <a:lnTo>
                  <a:pt x="1432786" y="794914"/>
                </a:lnTo>
                <a:lnTo>
                  <a:pt x="1436218" y="798346"/>
                </a:lnTo>
                <a:lnTo>
                  <a:pt x="1479553" y="770370"/>
                </a:lnTo>
                <a:lnTo>
                  <a:pt x="1477951" y="767512"/>
                </a:lnTo>
                <a:lnTo>
                  <a:pt x="1478506" y="767162"/>
                </a:lnTo>
                <a:lnTo>
                  <a:pt x="1474950" y="756830"/>
                </a:lnTo>
                <a:cubicBezTo>
                  <a:pt x="1474660" y="753604"/>
                  <a:pt x="1475241" y="751023"/>
                  <a:pt x="1476402" y="749733"/>
                </a:cubicBezTo>
                <a:cubicBezTo>
                  <a:pt x="1478725" y="747152"/>
                  <a:pt x="1481048" y="747152"/>
                  <a:pt x="1485694" y="749733"/>
                </a:cubicBezTo>
                <a:cubicBezTo>
                  <a:pt x="1483371" y="752314"/>
                  <a:pt x="1482790" y="754894"/>
                  <a:pt x="1483080" y="757153"/>
                </a:cubicBezTo>
                <a:lnTo>
                  <a:pt x="1485694" y="762637"/>
                </a:lnTo>
                <a:lnTo>
                  <a:pt x="1487521" y="765226"/>
                </a:lnTo>
                <a:lnTo>
                  <a:pt x="1539989" y="731353"/>
                </a:lnTo>
                <a:lnTo>
                  <a:pt x="1620117" y="688162"/>
                </a:lnTo>
                <a:lnTo>
                  <a:pt x="1618607" y="686563"/>
                </a:lnTo>
                <a:cubicBezTo>
                  <a:pt x="1625920" y="683982"/>
                  <a:pt x="1630795" y="681401"/>
                  <a:pt x="1635670" y="676241"/>
                </a:cubicBezTo>
                <a:lnTo>
                  <a:pt x="1637884" y="678585"/>
                </a:lnTo>
                <a:lnTo>
                  <a:pt x="1661213" y="666010"/>
                </a:lnTo>
                <a:cubicBezTo>
                  <a:pt x="1745198" y="622342"/>
                  <a:pt x="1831402" y="583539"/>
                  <a:pt x="1919310" y="549705"/>
                </a:cubicBezTo>
                <a:lnTo>
                  <a:pt x="1924554" y="547852"/>
                </a:lnTo>
                <a:lnTo>
                  <a:pt x="1924439" y="547151"/>
                </a:lnTo>
                <a:lnTo>
                  <a:pt x="1924439" y="541989"/>
                </a:lnTo>
                <a:cubicBezTo>
                  <a:pt x="1929601" y="541989"/>
                  <a:pt x="1932181" y="541989"/>
                  <a:pt x="1934762" y="541989"/>
                </a:cubicBezTo>
                <a:lnTo>
                  <a:pt x="1936340" y="543689"/>
                </a:lnTo>
                <a:lnTo>
                  <a:pt x="1959486" y="535512"/>
                </a:lnTo>
                <a:lnTo>
                  <a:pt x="1964039" y="532025"/>
                </a:lnTo>
                <a:lnTo>
                  <a:pt x="1965718" y="533311"/>
                </a:lnTo>
                <a:lnTo>
                  <a:pt x="2052384" y="502694"/>
                </a:lnTo>
                <a:cubicBezTo>
                  <a:pt x="2270497" y="432400"/>
                  <a:pt x="2497201" y="391937"/>
                  <a:pt x="2725037" y="382809"/>
                </a:cubicBezTo>
                <a:lnTo>
                  <a:pt x="2806461" y="383299"/>
                </a:lnTo>
                <a:lnTo>
                  <a:pt x="2804510" y="379396"/>
                </a:lnTo>
                <a:lnTo>
                  <a:pt x="2807091" y="376815"/>
                </a:lnTo>
                <a:cubicBezTo>
                  <a:pt x="2807091" y="376815"/>
                  <a:pt x="2807091" y="374234"/>
                  <a:pt x="2807091" y="374234"/>
                </a:cubicBezTo>
                <a:cubicBezTo>
                  <a:pt x="2812252" y="376815"/>
                  <a:pt x="2817414" y="379396"/>
                  <a:pt x="2819995" y="376815"/>
                </a:cubicBezTo>
                <a:cubicBezTo>
                  <a:pt x="2819995" y="376815"/>
                  <a:pt x="2822576" y="374234"/>
                  <a:pt x="2822576" y="374234"/>
                </a:cubicBezTo>
                <a:lnTo>
                  <a:pt x="2830318" y="379396"/>
                </a:lnTo>
                <a:lnTo>
                  <a:pt x="2833027" y="383459"/>
                </a:lnTo>
                <a:lnTo>
                  <a:pt x="2952974" y="384181"/>
                </a:lnTo>
                <a:lnTo>
                  <a:pt x="3066890" y="395519"/>
                </a:lnTo>
                <a:lnTo>
                  <a:pt x="3062595" y="392298"/>
                </a:lnTo>
                <a:cubicBezTo>
                  <a:pt x="3067757" y="392298"/>
                  <a:pt x="3072918" y="392298"/>
                  <a:pt x="3078080" y="394879"/>
                </a:cubicBezTo>
                <a:lnTo>
                  <a:pt x="3076485" y="396474"/>
                </a:lnTo>
                <a:lnTo>
                  <a:pt x="3180009" y="406778"/>
                </a:lnTo>
                <a:cubicBezTo>
                  <a:pt x="3406041" y="440098"/>
                  <a:pt x="3628233" y="505755"/>
                  <a:pt x="3839128" y="605254"/>
                </a:cubicBezTo>
                <a:cubicBezTo>
                  <a:pt x="3925332" y="643226"/>
                  <a:pt x="4001394" y="696387"/>
                  <a:pt x="4009001" y="716639"/>
                </a:cubicBezTo>
                <a:cubicBezTo>
                  <a:pt x="4019142" y="736891"/>
                  <a:pt x="3958292" y="711576"/>
                  <a:pt x="3874624" y="671072"/>
                </a:cubicBezTo>
                <a:cubicBezTo>
                  <a:pt x="3736167" y="608181"/>
                  <a:pt x="3591860" y="557944"/>
                  <a:pt x="3444087" y="520818"/>
                </a:cubicBezTo>
                <a:lnTo>
                  <a:pt x="3370451" y="505760"/>
                </a:lnTo>
                <a:lnTo>
                  <a:pt x="3364555" y="511066"/>
                </a:lnTo>
                <a:lnTo>
                  <a:pt x="3355191" y="502639"/>
                </a:lnTo>
                <a:lnTo>
                  <a:pt x="3220125" y="475018"/>
                </a:lnTo>
                <a:lnTo>
                  <a:pt x="3212102" y="473972"/>
                </a:lnTo>
                <a:lnTo>
                  <a:pt x="3207321" y="483916"/>
                </a:lnTo>
                <a:cubicBezTo>
                  <a:pt x="3202358" y="489078"/>
                  <a:pt x="3194913" y="486497"/>
                  <a:pt x="3187468" y="481335"/>
                </a:cubicBezTo>
                <a:cubicBezTo>
                  <a:pt x="3186228" y="480045"/>
                  <a:pt x="3184366" y="478109"/>
                  <a:pt x="3182815" y="475851"/>
                </a:cubicBezTo>
                <a:lnTo>
                  <a:pt x="3180561" y="469861"/>
                </a:lnTo>
                <a:lnTo>
                  <a:pt x="3078303" y="456532"/>
                </a:lnTo>
                <a:cubicBezTo>
                  <a:pt x="2746168" y="422580"/>
                  <a:pt x="2406709" y="453140"/>
                  <a:pt x="2084868" y="552985"/>
                </a:cubicBezTo>
                <a:lnTo>
                  <a:pt x="2060220" y="561339"/>
                </a:lnTo>
                <a:lnTo>
                  <a:pt x="2060704" y="561865"/>
                </a:lnTo>
                <a:lnTo>
                  <a:pt x="2126136" y="542805"/>
                </a:lnTo>
                <a:lnTo>
                  <a:pt x="2144268" y="539363"/>
                </a:lnTo>
                <a:lnTo>
                  <a:pt x="2156772" y="535606"/>
                </a:lnTo>
                <a:lnTo>
                  <a:pt x="2249055" y="514171"/>
                </a:lnTo>
                <a:lnTo>
                  <a:pt x="2249626" y="513600"/>
                </a:lnTo>
                <a:lnTo>
                  <a:pt x="2249982" y="513956"/>
                </a:lnTo>
                <a:lnTo>
                  <a:pt x="2299724" y="502402"/>
                </a:lnTo>
                <a:cubicBezTo>
                  <a:pt x="2467453" y="468833"/>
                  <a:pt x="2638211" y="453367"/>
                  <a:pt x="2808835" y="456134"/>
                </a:cubicBezTo>
                <a:lnTo>
                  <a:pt x="2905762" y="460300"/>
                </a:lnTo>
                <a:lnTo>
                  <a:pt x="2906195" y="458110"/>
                </a:lnTo>
                <a:lnTo>
                  <a:pt x="2913367" y="460627"/>
                </a:lnTo>
                <a:lnTo>
                  <a:pt x="2914096" y="460658"/>
                </a:lnTo>
                <a:lnTo>
                  <a:pt x="2906453" y="458110"/>
                </a:lnTo>
                <a:cubicBezTo>
                  <a:pt x="2906453" y="455529"/>
                  <a:pt x="2906453" y="455529"/>
                  <a:pt x="2906453" y="452948"/>
                </a:cubicBezTo>
                <a:lnTo>
                  <a:pt x="2914165" y="460661"/>
                </a:lnTo>
                <a:lnTo>
                  <a:pt x="2936728" y="461631"/>
                </a:lnTo>
                <a:cubicBezTo>
                  <a:pt x="3000613" y="466090"/>
                  <a:pt x="3064367" y="473119"/>
                  <a:pt x="3127824" y="482723"/>
                </a:cubicBezTo>
                <a:lnTo>
                  <a:pt x="3240361" y="504448"/>
                </a:lnTo>
                <a:lnTo>
                  <a:pt x="3240674" y="501970"/>
                </a:lnTo>
                <a:cubicBezTo>
                  <a:pt x="3240674" y="501970"/>
                  <a:pt x="3240674" y="501970"/>
                  <a:pt x="3243255" y="501970"/>
                </a:cubicBezTo>
                <a:lnTo>
                  <a:pt x="3244789" y="505304"/>
                </a:lnTo>
                <a:lnTo>
                  <a:pt x="3317139" y="519270"/>
                </a:lnTo>
                <a:lnTo>
                  <a:pt x="3438290" y="551802"/>
                </a:lnTo>
                <a:lnTo>
                  <a:pt x="3435529" y="549777"/>
                </a:lnTo>
                <a:lnTo>
                  <a:pt x="3435528" y="549777"/>
                </a:lnTo>
                <a:lnTo>
                  <a:pt x="3435528" y="549776"/>
                </a:lnTo>
                <a:lnTo>
                  <a:pt x="3435528" y="542035"/>
                </a:lnTo>
                <a:cubicBezTo>
                  <a:pt x="3438109" y="538163"/>
                  <a:pt x="3443916" y="535582"/>
                  <a:pt x="3448755" y="536873"/>
                </a:cubicBezTo>
                <a:cubicBezTo>
                  <a:pt x="3453594" y="538163"/>
                  <a:pt x="3457465" y="543325"/>
                  <a:pt x="3456175" y="554938"/>
                </a:cubicBezTo>
                <a:cubicBezTo>
                  <a:pt x="3453594" y="554938"/>
                  <a:pt x="3451013" y="554938"/>
                  <a:pt x="3451013" y="554938"/>
                </a:cubicBezTo>
                <a:lnTo>
                  <a:pt x="3448618" y="554575"/>
                </a:lnTo>
                <a:lnTo>
                  <a:pt x="3459563" y="557514"/>
                </a:lnTo>
                <a:cubicBezTo>
                  <a:pt x="3789658" y="657260"/>
                  <a:pt x="4102942" y="830619"/>
                  <a:pt x="4374099" y="1078672"/>
                </a:cubicBezTo>
                <a:cubicBezTo>
                  <a:pt x="4979427" y="1630871"/>
                  <a:pt x="5231185" y="2425312"/>
                  <a:pt x="5117612" y="3180101"/>
                </a:cubicBezTo>
                <a:lnTo>
                  <a:pt x="5114185" y="3197220"/>
                </a:lnTo>
                <a:lnTo>
                  <a:pt x="5114373" y="3197610"/>
                </a:lnTo>
                <a:cubicBezTo>
                  <a:pt x="5119535" y="3200190"/>
                  <a:pt x="5122116" y="3202771"/>
                  <a:pt x="5124697" y="3205352"/>
                </a:cubicBezTo>
                <a:cubicBezTo>
                  <a:pt x="5127277" y="3207933"/>
                  <a:pt x="5132439" y="3213095"/>
                  <a:pt x="5127277" y="3218257"/>
                </a:cubicBezTo>
                <a:cubicBezTo>
                  <a:pt x="5127277" y="3218257"/>
                  <a:pt x="5127277" y="3218257"/>
                  <a:pt x="5124697" y="3218257"/>
                </a:cubicBezTo>
                <a:cubicBezTo>
                  <a:pt x="5122116" y="3218257"/>
                  <a:pt x="5116954" y="3218257"/>
                  <a:pt x="5111792" y="3215675"/>
                </a:cubicBezTo>
                <a:lnTo>
                  <a:pt x="5111796" y="3215649"/>
                </a:lnTo>
                <a:lnTo>
                  <a:pt x="5110570" y="3215281"/>
                </a:lnTo>
                <a:lnTo>
                  <a:pt x="5086976" y="3333132"/>
                </a:lnTo>
                <a:lnTo>
                  <a:pt x="5088565" y="3334394"/>
                </a:lnTo>
                <a:cubicBezTo>
                  <a:pt x="5091145" y="3336975"/>
                  <a:pt x="5091145" y="3336975"/>
                  <a:pt x="5093726" y="3339556"/>
                </a:cubicBezTo>
                <a:lnTo>
                  <a:pt x="5086154" y="3344604"/>
                </a:lnTo>
                <a:lnTo>
                  <a:pt x="5086127" y="3344717"/>
                </a:lnTo>
                <a:lnTo>
                  <a:pt x="5084078" y="3347609"/>
                </a:lnTo>
                <a:lnTo>
                  <a:pt x="5072568" y="3405103"/>
                </a:lnTo>
                <a:cubicBezTo>
                  <a:pt x="5062355" y="3445800"/>
                  <a:pt x="5051046" y="3486294"/>
                  <a:pt x="5038638" y="3526540"/>
                </a:cubicBezTo>
                <a:lnTo>
                  <a:pt x="5011382" y="3607224"/>
                </a:lnTo>
                <a:lnTo>
                  <a:pt x="5012430" y="3607535"/>
                </a:lnTo>
                <a:cubicBezTo>
                  <a:pt x="5009935" y="3612410"/>
                  <a:pt x="5009935" y="3617285"/>
                  <a:pt x="5007440" y="3619722"/>
                </a:cubicBezTo>
                <a:lnTo>
                  <a:pt x="5007163" y="3619712"/>
                </a:lnTo>
                <a:lnTo>
                  <a:pt x="4998119" y="3646485"/>
                </a:lnTo>
                <a:lnTo>
                  <a:pt x="4987389" y="3673400"/>
                </a:lnTo>
                <a:lnTo>
                  <a:pt x="4990492" y="3673592"/>
                </a:lnTo>
                <a:cubicBezTo>
                  <a:pt x="4987911" y="3675988"/>
                  <a:pt x="4985330" y="3680782"/>
                  <a:pt x="4985330" y="3685574"/>
                </a:cubicBezTo>
                <a:lnTo>
                  <a:pt x="4982717" y="3685116"/>
                </a:lnTo>
                <a:lnTo>
                  <a:pt x="4951001" y="3764662"/>
                </a:lnTo>
                <a:cubicBezTo>
                  <a:pt x="4866965" y="3959996"/>
                  <a:pt x="4755381" y="4146809"/>
                  <a:pt x="4616009" y="4319339"/>
                </a:cubicBezTo>
                <a:lnTo>
                  <a:pt x="4527380" y="4422224"/>
                </a:lnTo>
                <a:lnTo>
                  <a:pt x="4528519" y="4422224"/>
                </a:lnTo>
                <a:cubicBezTo>
                  <a:pt x="4531100" y="4424805"/>
                  <a:pt x="4533681" y="4424805"/>
                  <a:pt x="4538843" y="4427386"/>
                </a:cubicBezTo>
                <a:cubicBezTo>
                  <a:pt x="4531100" y="4429966"/>
                  <a:pt x="4523358" y="4432547"/>
                  <a:pt x="4518196" y="4435128"/>
                </a:cubicBezTo>
                <a:lnTo>
                  <a:pt x="4516263" y="4435128"/>
                </a:lnTo>
                <a:lnTo>
                  <a:pt x="4516082" y="4435339"/>
                </a:lnTo>
                <a:lnTo>
                  <a:pt x="4478354" y="4473539"/>
                </a:lnTo>
                <a:lnTo>
                  <a:pt x="4457620" y="4498542"/>
                </a:lnTo>
                <a:cubicBezTo>
                  <a:pt x="4344781" y="4621331"/>
                  <a:pt x="4222431" y="4729721"/>
                  <a:pt x="4092753" y="4823673"/>
                </a:cubicBezTo>
                <a:lnTo>
                  <a:pt x="4061330" y="4844138"/>
                </a:lnTo>
                <a:lnTo>
                  <a:pt x="4062675" y="4845484"/>
                </a:lnTo>
                <a:lnTo>
                  <a:pt x="4062284" y="4845745"/>
                </a:lnTo>
                <a:lnTo>
                  <a:pt x="4071019" y="4857421"/>
                </a:lnTo>
                <a:cubicBezTo>
                  <a:pt x="4072559" y="4861614"/>
                  <a:pt x="4071943" y="4866131"/>
                  <a:pt x="4067016" y="4871292"/>
                </a:cubicBezTo>
                <a:cubicBezTo>
                  <a:pt x="4067016" y="4871292"/>
                  <a:pt x="4064553" y="4873873"/>
                  <a:pt x="4064553" y="4873873"/>
                </a:cubicBezTo>
                <a:cubicBezTo>
                  <a:pt x="4059625" y="4868711"/>
                  <a:pt x="4054698" y="4866131"/>
                  <a:pt x="4049771" y="4860969"/>
                </a:cubicBezTo>
                <a:cubicBezTo>
                  <a:pt x="4052235" y="4858388"/>
                  <a:pt x="4052235" y="4855807"/>
                  <a:pt x="4054698" y="4850645"/>
                </a:cubicBezTo>
                <a:lnTo>
                  <a:pt x="4054982" y="4850447"/>
                </a:lnTo>
                <a:lnTo>
                  <a:pt x="4055632" y="4847849"/>
                </a:lnTo>
                <a:lnTo>
                  <a:pt x="3893009" y="4953766"/>
                </a:lnTo>
                <a:cubicBezTo>
                  <a:pt x="3551850" y="5152522"/>
                  <a:pt x="3171689" y="5260912"/>
                  <a:pt x="2786575" y="5278318"/>
                </a:cubicBezTo>
                <a:cubicBezTo>
                  <a:pt x="2709552" y="5281798"/>
                  <a:pt x="2632411" y="5281641"/>
                  <a:pt x="2555428" y="5277823"/>
                </a:cubicBezTo>
                <a:lnTo>
                  <a:pt x="2405656" y="5263217"/>
                </a:lnTo>
                <a:lnTo>
                  <a:pt x="2475079" y="5273280"/>
                </a:lnTo>
                <a:cubicBezTo>
                  <a:pt x="2475079" y="5273280"/>
                  <a:pt x="2475079" y="5273280"/>
                  <a:pt x="2497898" y="5275812"/>
                </a:cubicBezTo>
                <a:cubicBezTo>
                  <a:pt x="3287043" y="5351759"/>
                  <a:pt x="4089559" y="5013856"/>
                  <a:pt x="4592078" y="4416465"/>
                </a:cubicBezTo>
                <a:lnTo>
                  <a:pt x="4621472" y="4378996"/>
                </a:lnTo>
                <a:lnTo>
                  <a:pt x="4612074" y="4374155"/>
                </a:lnTo>
                <a:cubicBezTo>
                  <a:pt x="4611106" y="4371897"/>
                  <a:pt x="4612397" y="4369316"/>
                  <a:pt x="4614978" y="4366735"/>
                </a:cubicBezTo>
                <a:cubicBezTo>
                  <a:pt x="4616268" y="4364154"/>
                  <a:pt x="4619494" y="4362219"/>
                  <a:pt x="4623043" y="4361896"/>
                </a:cubicBezTo>
                <a:lnTo>
                  <a:pt x="4631629" y="4366051"/>
                </a:lnTo>
                <a:lnTo>
                  <a:pt x="4644738" y="4349341"/>
                </a:lnTo>
                <a:lnTo>
                  <a:pt x="4639415" y="4344798"/>
                </a:lnTo>
                <a:cubicBezTo>
                  <a:pt x="4638810" y="4342862"/>
                  <a:pt x="4639415" y="4340927"/>
                  <a:pt x="4640625" y="4339637"/>
                </a:cubicBezTo>
                <a:cubicBezTo>
                  <a:pt x="4643044" y="4337056"/>
                  <a:pt x="4646069" y="4335119"/>
                  <a:pt x="4649094" y="4334152"/>
                </a:cubicBezTo>
                <a:lnTo>
                  <a:pt x="4656435" y="4334432"/>
                </a:lnTo>
                <a:lnTo>
                  <a:pt x="4688489" y="4293572"/>
                </a:lnTo>
                <a:cubicBezTo>
                  <a:pt x="4751558" y="4210348"/>
                  <a:pt x="4808486" y="4123050"/>
                  <a:pt x="4859204" y="4032510"/>
                </a:cubicBezTo>
                <a:lnTo>
                  <a:pt x="4921703" y="3911611"/>
                </a:lnTo>
                <a:lnTo>
                  <a:pt x="4906614" y="3926700"/>
                </a:lnTo>
                <a:cubicBezTo>
                  <a:pt x="4901452" y="3921538"/>
                  <a:pt x="4896291" y="3916377"/>
                  <a:pt x="4893710" y="3913796"/>
                </a:cubicBezTo>
                <a:cubicBezTo>
                  <a:pt x="4896291" y="3908634"/>
                  <a:pt x="4901452" y="3903472"/>
                  <a:pt x="4906614" y="3898311"/>
                </a:cubicBezTo>
                <a:lnTo>
                  <a:pt x="4921965" y="3911104"/>
                </a:lnTo>
                <a:lnTo>
                  <a:pt x="4930615" y="3894371"/>
                </a:lnTo>
                <a:lnTo>
                  <a:pt x="4973467" y="3797657"/>
                </a:lnTo>
                <a:lnTo>
                  <a:pt x="4972426" y="3797657"/>
                </a:lnTo>
                <a:cubicBezTo>
                  <a:pt x="4967264" y="3792496"/>
                  <a:pt x="4964684" y="3787334"/>
                  <a:pt x="4959522" y="3784753"/>
                </a:cubicBezTo>
                <a:cubicBezTo>
                  <a:pt x="4962103" y="3779591"/>
                  <a:pt x="4967264" y="3774430"/>
                  <a:pt x="4972426" y="3769268"/>
                </a:cubicBezTo>
                <a:lnTo>
                  <a:pt x="4982550" y="3776861"/>
                </a:lnTo>
                <a:lnTo>
                  <a:pt x="4999856" y="3731454"/>
                </a:lnTo>
                <a:lnTo>
                  <a:pt x="4990412" y="3727611"/>
                </a:lnTo>
                <a:cubicBezTo>
                  <a:pt x="4982911" y="3723135"/>
                  <a:pt x="4983395" y="3718296"/>
                  <a:pt x="4985330" y="3716360"/>
                </a:cubicBezTo>
                <a:cubicBezTo>
                  <a:pt x="4987911" y="3713779"/>
                  <a:pt x="4991782" y="3711844"/>
                  <a:pt x="4995654" y="3711844"/>
                </a:cubicBezTo>
                <a:lnTo>
                  <a:pt x="5004905" y="3718204"/>
                </a:lnTo>
                <a:lnTo>
                  <a:pt x="5026657" y="3661128"/>
                </a:lnTo>
                <a:cubicBezTo>
                  <a:pt x="5221727" y="3105905"/>
                  <a:pt x="5212982" y="2481163"/>
                  <a:pt x="4987667" y="1939347"/>
                </a:cubicBezTo>
                <a:cubicBezTo>
                  <a:pt x="4974991" y="1919083"/>
                  <a:pt x="4962313" y="1888703"/>
                  <a:pt x="4957243" y="1870970"/>
                </a:cubicBezTo>
                <a:cubicBezTo>
                  <a:pt x="4954707" y="1853186"/>
                  <a:pt x="4959778" y="1853186"/>
                  <a:pt x="4969919" y="1873502"/>
                </a:cubicBezTo>
                <a:cubicBezTo>
                  <a:pt x="4969919" y="1873502"/>
                  <a:pt x="4969919" y="1870970"/>
                  <a:pt x="4972455" y="1870970"/>
                </a:cubicBezTo>
                <a:cubicBezTo>
                  <a:pt x="4972455" y="1868426"/>
                  <a:pt x="4974991" y="1865881"/>
                  <a:pt x="4977525" y="1870970"/>
                </a:cubicBezTo>
                <a:cubicBezTo>
                  <a:pt x="5246279" y="2417861"/>
                  <a:pt x="5319806" y="3063241"/>
                  <a:pt x="5089083" y="3708785"/>
                </a:cubicBezTo>
                <a:cubicBezTo>
                  <a:pt x="5010485" y="3931561"/>
                  <a:pt x="4896393" y="4139148"/>
                  <a:pt x="4756946" y="4329013"/>
                </a:cubicBezTo>
                <a:cubicBezTo>
                  <a:pt x="4909070" y="4139148"/>
                  <a:pt x="5033304" y="3939156"/>
                  <a:pt x="5124579" y="3746758"/>
                </a:cubicBezTo>
                <a:cubicBezTo>
                  <a:pt x="5347695" y="3164503"/>
                  <a:pt x="5332483" y="2506479"/>
                  <a:pt x="5137257" y="1941883"/>
                </a:cubicBezTo>
                <a:cubicBezTo>
                  <a:pt x="5137257" y="1941883"/>
                  <a:pt x="5137257" y="1941883"/>
                  <a:pt x="5142328" y="1967245"/>
                </a:cubicBezTo>
                <a:cubicBezTo>
                  <a:pt x="5124579" y="1916558"/>
                  <a:pt x="5109367" y="1868426"/>
                  <a:pt x="5114438" y="1865881"/>
                </a:cubicBezTo>
                <a:cubicBezTo>
                  <a:pt x="5119509" y="1858261"/>
                  <a:pt x="5142328" y="1896319"/>
                  <a:pt x="5160075" y="1946962"/>
                </a:cubicBezTo>
                <a:cubicBezTo>
                  <a:pt x="5375585" y="2471033"/>
                  <a:pt x="5406009" y="3078430"/>
                  <a:pt x="5231067" y="3637901"/>
                </a:cubicBezTo>
                <a:cubicBezTo>
                  <a:pt x="5058659" y="4197373"/>
                  <a:pt x="4680883" y="4696088"/>
                  <a:pt x="4183943" y="5025189"/>
                </a:cubicBezTo>
                <a:cubicBezTo>
                  <a:pt x="3687004" y="5356821"/>
                  <a:pt x="3070900" y="5506182"/>
                  <a:pt x="2470009" y="5442894"/>
                </a:cubicBezTo>
                <a:cubicBezTo>
                  <a:pt x="2319786" y="5428337"/>
                  <a:pt x="2170989" y="5400016"/>
                  <a:pt x="2025639" y="5358957"/>
                </a:cubicBezTo>
                <a:lnTo>
                  <a:pt x="1811736" y="5288369"/>
                </a:lnTo>
                <a:lnTo>
                  <a:pt x="1807308" y="5286599"/>
                </a:lnTo>
                <a:lnTo>
                  <a:pt x="1601948" y="5198599"/>
                </a:lnTo>
                <a:cubicBezTo>
                  <a:pt x="1329075" y="5067592"/>
                  <a:pt x="1078070" y="4889751"/>
                  <a:pt x="865096" y="4673304"/>
                </a:cubicBezTo>
                <a:cubicBezTo>
                  <a:pt x="178000" y="3992318"/>
                  <a:pt x="-65398" y="2921475"/>
                  <a:pt x="251527" y="2012807"/>
                </a:cubicBezTo>
                <a:cubicBezTo>
                  <a:pt x="297165" y="1876031"/>
                  <a:pt x="358015" y="1774856"/>
                  <a:pt x="373227" y="1784995"/>
                </a:cubicBezTo>
                <a:cubicBezTo>
                  <a:pt x="385903" y="1795137"/>
                  <a:pt x="350408" y="1906430"/>
                  <a:pt x="307306" y="2040640"/>
                </a:cubicBezTo>
                <a:cubicBezTo>
                  <a:pt x="270543" y="2150429"/>
                  <a:pt x="241980" y="2262403"/>
                  <a:pt x="221404" y="2375529"/>
                </a:cubicBezTo>
                <a:lnTo>
                  <a:pt x="200067" y="2521599"/>
                </a:lnTo>
                <a:lnTo>
                  <a:pt x="200429" y="2521599"/>
                </a:lnTo>
                <a:cubicBezTo>
                  <a:pt x="210752" y="2524171"/>
                  <a:pt x="210752" y="2531917"/>
                  <a:pt x="205591" y="2537078"/>
                </a:cubicBezTo>
                <a:cubicBezTo>
                  <a:pt x="203010" y="2539656"/>
                  <a:pt x="200429" y="2542239"/>
                  <a:pt x="197848" y="2542239"/>
                </a:cubicBezTo>
                <a:lnTo>
                  <a:pt x="197135" y="2541664"/>
                </a:lnTo>
                <a:lnTo>
                  <a:pt x="196506" y="2545971"/>
                </a:lnTo>
                <a:cubicBezTo>
                  <a:pt x="191370" y="2592306"/>
                  <a:pt x="187535" y="2638760"/>
                  <a:pt x="184987" y="2685281"/>
                </a:cubicBezTo>
                <a:lnTo>
                  <a:pt x="181392" y="2817211"/>
                </a:lnTo>
                <a:lnTo>
                  <a:pt x="211720" y="2809750"/>
                </a:lnTo>
                <a:cubicBezTo>
                  <a:pt x="219140" y="2809145"/>
                  <a:pt x="223657" y="2810356"/>
                  <a:pt x="226238" y="2812773"/>
                </a:cubicBezTo>
                <a:lnTo>
                  <a:pt x="226238" y="2813097"/>
                </a:lnTo>
                <a:lnTo>
                  <a:pt x="227684" y="2815988"/>
                </a:lnTo>
                <a:lnTo>
                  <a:pt x="228394" y="2758021"/>
                </a:lnTo>
                <a:lnTo>
                  <a:pt x="239771" y="2609986"/>
                </a:lnTo>
                <a:lnTo>
                  <a:pt x="231722" y="2606928"/>
                </a:lnTo>
                <a:cubicBezTo>
                  <a:pt x="228818" y="2606928"/>
                  <a:pt x="226238" y="2608188"/>
                  <a:pt x="223657" y="2610722"/>
                </a:cubicBezTo>
                <a:cubicBezTo>
                  <a:pt x="221076" y="2613248"/>
                  <a:pt x="221076" y="2613248"/>
                  <a:pt x="221076" y="2615768"/>
                </a:cubicBezTo>
                <a:cubicBezTo>
                  <a:pt x="197848" y="2598089"/>
                  <a:pt x="190105" y="2577855"/>
                  <a:pt x="197848" y="2555118"/>
                </a:cubicBezTo>
                <a:cubicBezTo>
                  <a:pt x="204300" y="2574066"/>
                  <a:pt x="211398" y="2582914"/>
                  <a:pt x="218818" y="2588600"/>
                </a:cubicBezTo>
                <a:lnTo>
                  <a:pt x="240659" y="2602480"/>
                </a:lnTo>
                <a:lnTo>
                  <a:pt x="243896" y="2578827"/>
                </a:lnTo>
                <a:lnTo>
                  <a:pt x="229464" y="2550315"/>
                </a:lnTo>
                <a:cubicBezTo>
                  <a:pt x="224947" y="2540542"/>
                  <a:pt x="222367" y="2531715"/>
                  <a:pt x="226238" y="2526667"/>
                </a:cubicBezTo>
                <a:cubicBezTo>
                  <a:pt x="228818" y="2524147"/>
                  <a:pt x="233980" y="2524147"/>
                  <a:pt x="239142" y="2524147"/>
                </a:cubicBezTo>
                <a:cubicBezTo>
                  <a:pt x="233980" y="2536756"/>
                  <a:pt x="241723" y="2546844"/>
                  <a:pt x="246884" y="2556935"/>
                </a:cubicBezTo>
                <a:lnTo>
                  <a:pt x="246829" y="2557419"/>
                </a:lnTo>
                <a:lnTo>
                  <a:pt x="260385" y="2458470"/>
                </a:lnTo>
                <a:cubicBezTo>
                  <a:pt x="310013" y="2161666"/>
                  <a:pt x="411865" y="1874994"/>
                  <a:pt x="559742" y="1611812"/>
                </a:cubicBezTo>
                <a:lnTo>
                  <a:pt x="609404" y="1529781"/>
                </a:lnTo>
                <a:lnTo>
                  <a:pt x="609365" y="1529262"/>
                </a:lnTo>
                <a:lnTo>
                  <a:pt x="609777" y="1529163"/>
                </a:lnTo>
                <a:lnTo>
                  <a:pt x="649210" y="1464021"/>
                </a:lnTo>
                <a:cubicBezTo>
                  <a:pt x="841928" y="1167804"/>
                  <a:pt x="1095687" y="906843"/>
                  <a:pt x="1400642" y="702130"/>
                </a:cubicBezTo>
                <a:lnTo>
                  <a:pt x="1499542" y="639879"/>
                </a:lnTo>
                <a:lnTo>
                  <a:pt x="1498783" y="638680"/>
                </a:lnTo>
                <a:lnTo>
                  <a:pt x="1498598" y="638773"/>
                </a:lnTo>
                <a:lnTo>
                  <a:pt x="1498706" y="638557"/>
                </a:lnTo>
                <a:lnTo>
                  <a:pt x="1498598" y="638386"/>
                </a:lnTo>
                <a:lnTo>
                  <a:pt x="1498852" y="638265"/>
                </a:lnTo>
                <a:lnTo>
                  <a:pt x="1501179" y="633611"/>
                </a:lnTo>
                <a:cubicBezTo>
                  <a:pt x="1501179" y="631030"/>
                  <a:pt x="1503760" y="631030"/>
                  <a:pt x="1503760" y="631030"/>
                </a:cubicBezTo>
                <a:lnTo>
                  <a:pt x="1508789" y="633545"/>
                </a:lnTo>
                <a:lnTo>
                  <a:pt x="1508921" y="633482"/>
                </a:lnTo>
                <a:lnTo>
                  <a:pt x="1509705" y="633482"/>
                </a:lnTo>
                <a:lnTo>
                  <a:pt x="1534443" y="617912"/>
                </a:lnTo>
                <a:lnTo>
                  <a:pt x="1585469" y="590134"/>
                </a:lnTo>
                <a:lnTo>
                  <a:pt x="1585056" y="589721"/>
                </a:lnTo>
                <a:lnTo>
                  <a:pt x="1585056" y="584794"/>
                </a:lnTo>
                <a:cubicBezTo>
                  <a:pt x="1577314" y="587257"/>
                  <a:pt x="1572152" y="582330"/>
                  <a:pt x="1566990" y="577403"/>
                </a:cubicBezTo>
                <a:lnTo>
                  <a:pt x="1566935" y="577167"/>
                </a:lnTo>
                <a:lnTo>
                  <a:pt x="1561829" y="582041"/>
                </a:lnTo>
                <a:cubicBezTo>
                  <a:pt x="1559248" y="577115"/>
                  <a:pt x="1554086" y="574651"/>
                  <a:pt x="1548924" y="569724"/>
                </a:cubicBezTo>
                <a:cubicBezTo>
                  <a:pt x="1554086" y="564797"/>
                  <a:pt x="1556667" y="559870"/>
                  <a:pt x="1561829" y="554943"/>
                </a:cubicBezTo>
                <a:cubicBezTo>
                  <a:pt x="1564409" y="557407"/>
                  <a:pt x="1566990" y="559870"/>
                  <a:pt x="1569571" y="562333"/>
                </a:cubicBezTo>
                <a:cubicBezTo>
                  <a:pt x="1569571" y="562333"/>
                  <a:pt x="1566990" y="562333"/>
                  <a:pt x="1566990" y="562333"/>
                </a:cubicBezTo>
                <a:cubicBezTo>
                  <a:pt x="1565700" y="563565"/>
                  <a:pt x="1565055" y="566029"/>
                  <a:pt x="1565055" y="568800"/>
                </a:cubicBezTo>
                <a:lnTo>
                  <a:pt x="1565092" y="568962"/>
                </a:lnTo>
                <a:lnTo>
                  <a:pt x="1566990" y="562622"/>
                </a:lnTo>
                <a:cubicBezTo>
                  <a:pt x="1566990" y="562622"/>
                  <a:pt x="1569571" y="562622"/>
                  <a:pt x="1569571" y="562622"/>
                </a:cubicBezTo>
                <a:cubicBezTo>
                  <a:pt x="1572152" y="562622"/>
                  <a:pt x="1574733" y="562622"/>
                  <a:pt x="1577314" y="565085"/>
                </a:cubicBezTo>
                <a:cubicBezTo>
                  <a:pt x="1577314" y="565085"/>
                  <a:pt x="1577314" y="567549"/>
                  <a:pt x="1577314" y="567549"/>
                </a:cubicBezTo>
                <a:cubicBezTo>
                  <a:pt x="1577314" y="567549"/>
                  <a:pt x="1577314" y="567549"/>
                  <a:pt x="1574733" y="567549"/>
                </a:cubicBezTo>
                <a:cubicBezTo>
                  <a:pt x="1574733" y="574939"/>
                  <a:pt x="1585056" y="574939"/>
                  <a:pt x="1592799" y="577403"/>
                </a:cubicBezTo>
                <a:cubicBezTo>
                  <a:pt x="1590218" y="579866"/>
                  <a:pt x="1590218" y="584794"/>
                  <a:pt x="1587637" y="587257"/>
                </a:cubicBezTo>
                <a:lnTo>
                  <a:pt x="1587637" y="588953"/>
                </a:lnTo>
                <a:lnTo>
                  <a:pt x="1601356" y="581485"/>
                </a:lnTo>
                <a:lnTo>
                  <a:pt x="1600541" y="579449"/>
                </a:lnTo>
                <a:cubicBezTo>
                  <a:pt x="1595380" y="559346"/>
                  <a:pt x="1590218" y="541756"/>
                  <a:pt x="1582475" y="531704"/>
                </a:cubicBezTo>
                <a:cubicBezTo>
                  <a:pt x="1590218" y="531704"/>
                  <a:pt x="1597961" y="537358"/>
                  <a:pt x="1603768" y="545525"/>
                </a:cubicBezTo>
                <a:lnTo>
                  <a:pt x="1613406" y="574304"/>
                </a:lnTo>
                <a:lnTo>
                  <a:pt x="1613446" y="574287"/>
                </a:lnTo>
                <a:lnTo>
                  <a:pt x="1613425" y="574360"/>
                </a:lnTo>
                <a:lnTo>
                  <a:pt x="1613446" y="574423"/>
                </a:lnTo>
                <a:lnTo>
                  <a:pt x="1613401" y="574440"/>
                </a:lnTo>
                <a:lnTo>
                  <a:pt x="1613233" y="575018"/>
                </a:lnTo>
                <a:lnTo>
                  <a:pt x="1698183" y="528772"/>
                </a:lnTo>
                <a:lnTo>
                  <a:pt x="1722713" y="517255"/>
                </a:lnTo>
                <a:lnTo>
                  <a:pt x="1721842" y="516218"/>
                </a:lnTo>
                <a:lnTo>
                  <a:pt x="1721842" y="508476"/>
                </a:lnTo>
                <a:cubicBezTo>
                  <a:pt x="1724422" y="511057"/>
                  <a:pt x="1727003" y="513638"/>
                  <a:pt x="1727003" y="513638"/>
                </a:cubicBezTo>
                <a:lnTo>
                  <a:pt x="1726988" y="513645"/>
                </a:lnTo>
                <a:lnTo>
                  <a:pt x="1729937" y="513863"/>
                </a:lnTo>
                <a:lnTo>
                  <a:pt x="1842430" y="461045"/>
                </a:lnTo>
                <a:cubicBezTo>
                  <a:pt x="2179915" y="313978"/>
                  <a:pt x="2523235" y="242915"/>
                  <a:pt x="2861719" y="232633"/>
                </a:cubicBezTo>
                <a:lnTo>
                  <a:pt x="2918128" y="232781"/>
                </a:lnTo>
                <a:lnTo>
                  <a:pt x="2909034" y="223254"/>
                </a:lnTo>
                <a:cubicBezTo>
                  <a:pt x="2913962" y="218092"/>
                  <a:pt x="2916424" y="212931"/>
                  <a:pt x="2921352" y="207769"/>
                </a:cubicBezTo>
                <a:close/>
                <a:moveTo>
                  <a:pt x="2262530" y="202611"/>
                </a:moveTo>
                <a:cubicBezTo>
                  <a:pt x="2284468" y="200031"/>
                  <a:pt x="2284468" y="212934"/>
                  <a:pt x="2279594" y="218096"/>
                </a:cubicBezTo>
                <a:cubicBezTo>
                  <a:pt x="2272281" y="225838"/>
                  <a:pt x="2262530" y="225838"/>
                  <a:pt x="2262530" y="202611"/>
                </a:cubicBezTo>
                <a:close/>
                <a:moveTo>
                  <a:pt x="2838061" y="200027"/>
                </a:moveTo>
                <a:cubicBezTo>
                  <a:pt x="2862579" y="202608"/>
                  <a:pt x="2862579" y="218093"/>
                  <a:pt x="2857676" y="223254"/>
                </a:cubicBezTo>
                <a:cubicBezTo>
                  <a:pt x="2852772" y="228416"/>
                  <a:pt x="2842965" y="228416"/>
                  <a:pt x="2838061" y="200027"/>
                </a:cubicBezTo>
                <a:close/>
                <a:moveTo>
                  <a:pt x="2525778" y="197449"/>
                </a:moveTo>
                <a:cubicBezTo>
                  <a:pt x="2530939" y="202611"/>
                  <a:pt x="2536101" y="207772"/>
                  <a:pt x="2541263" y="212933"/>
                </a:cubicBezTo>
                <a:cubicBezTo>
                  <a:pt x="2541263" y="215515"/>
                  <a:pt x="2538682" y="218095"/>
                  <a:pt x="2536101" y="220676"/>
                </a:cubicBezTo>
                <a:cubicBezTo>
                  <a:pt x="2530939" y="225837"/>
                  <a:pt x="2523197" y="223257"/>
                  <a:pt x="2515454" y="218095"/>
                </a:cubicBezTo>
                <a:cubicBezTo>
                  <a:pt x="2510292" y="215515"/>
                  <a:pt x="2505131" y="205191"/>
                  <a:pt x="2510292" y="200030"/>
                </a:cubicBezTo>
                <a:cubicBezTo>
                  <a:pt x="2510292" y="200030"/>
                  <a:pt x="2510292" y="200030"/>
                  <a:pt x="2512873" y="200030"/>
                </a:cubicBezTo>
                <a:cubicBezTo>
                  <a:pt x="2515454" y="202611"/>
                  <a:pt x="2520616" y="205191"/>
                  <a:pt x="2525778" y="200030"/>
                </a:cubicBezTo>
                <a:cubicBezTo>
                  <a:pt x="2525778" y="200030"/>
                  <a:pt x="2525778" y="200030"/>
                  <a:pt x="2525778" y="197449"/>
                </a:cubicBezTo>
                <a:close/>
                <a:moveTo>
                  <a:pt x="2778074" y="197446"/>
                </a:moveTo>
                <a:cubicBezTo>
                  <a:pt x="2781426" y="199383"/>
                  <a:pt x="2783863" y="205189"/>
                  <a:pt x="2783863" y="218093"/>
                </a:cubicBezTo>
                <a:cubicBezTo>
                  <a:pt x="2761925" y="218093"/>
                  <a:pt x="2761925" y="207770"/>
                  <a:pt x="2766801" y="200027"/>
                </a:cubicBezTo>
                <a:cubicBezTo>
                  <a:pt x="2770457" y="197446"/>
                  <a:pt x="2774722" y="195511"/>
                  <a:pt x="2778074" y="197446"/>
                </a:cubicBezTo>
                <a:close/>
                <a:moveTo>
                  <a:pt x="2733536" y="184543"/>
                </a:moveTo>
                <a:cubicBezTo>
                  <a:pt x="2746440" y="197447"/>
                  <a:pt x="2746440" y="207771"/>
                  <a:pt x="2741278" y="220674"/>
                </a:cubicBezTo>
                <a:cubicBezTo>
                  <a:pt x="2728374" y="210351"/>
                  <a:pt x="2728374" y="197447"/>
                  <a:pt x="2733536" y="184543"/>
                </a:cubicBezTo>
                <a:close/>
                <a:moveTo>
                  <a:pt x="2409424" y="184530"/>
                </a:moveTo>
                <a:cubicBezTo>
                  <a:pt x="2434158" y="181949"/>
                  <a:pt x="2426738" y="212918"/>
                  <a:pt x="2429211" y="233565"/>
                </a:cubicBezTo>
                <a:cubicBezTo>
                  <a:pt x="2421791" y="218080"/>
                  <a:pt x="2404477" y="202596"/>
                  <a:pt x="2409424" y="184530"/>
                </a:cubicBezTo>
                <a:close/>
                <a:moveTo>
                  <a:pt x="2858005" y="167821"/>
                </a:moveTo>
                <a:cubicBezTo>
                  <a:pt x="2870322" y="180264"/>
                  <a:pt x="2870322" y="190218"/>
                  <a:pt x="2865395" y="202662"/>
                </a:cubicBezTo>
                <a:cubicBezTo>
                  <a:pt x="2855541" y="192706"/>
                  <a:pt x="2843223" y="182752"/>
                  <a:pt x="2853077" y="172798"/>
                </a:cubicBezTo>
                <a:cubicBezTo>
                  <a:pt x="2853077" y="172798"/>
                  <a:pt x="2855541" y="170309"/>
                  <a:pt x="2858005" y="167821"/>
                </a:cubicBezTo>
                <a:close/>
                <a:moveTo>
                  <a:pt x="2079707" y="152358"/>
                </a:moveTo>
                <a:cubicBezTo>
                  <a:pt x="2089848" y="154890"/>
                  <a:pt x="2074637" y="162484"/>
                  <a:pt x="2046749" y="170079"/>
                </a:cubicBezTo>
                <a:cubicBezTo>
                  <a:pt x="1727310" y="276400"/>
                  <a:pt x="1392660" y="440946"/>
                  <a:pt x="1103643" y="668778"/>
                </a:cubicBezTo>
                <a:cubicBezTo>
                  <a:pt x="221382" y="1354872"/>
                  <a:pt x="-191861" y="2534556"/>
                  <a:pt x="122508" y="3625477"/>
                </a:cubicBezTo>
                <a:cubicBezTo>
                  <a:pt x="310116" y="4298867"/>
                  <a:pt x="774063" y="4876059"/>
                  <a:pt x="1359701" y="5210223"/>
                </a:cubicBezTo>
                <a:cubicBezTo>
                  <a:pt x="1947875" y="5551981"/>
                  <a:pt x="2650135" y="5638054"/>
                  <a:pt x="3263661" y="5491224"/>
                </a:cubicBezTo>
                <a:cubicBezTo>
                  <a:pt x="3278872" y="5486160"/>
                  <a:pt x="3304224" y="5483629"/>
                  <a:pt x="3314366" y="5483629"/>
                </a:cubicBezTo>
                <a:cubicBezTo>
                  <a:pt x="3321971" y="5483629"/>
                  <a:pt x="3311830" y="5488692"/>
                  <a:pt x="3296618" y="5493755"/>
                </a:cubicBezTo>
                <a:cubicBezTo>
                  <a:pt x="2678022" y="5650711"/>
                  <a:pt x="1960551" y="5569701"/>
                  <a:pt x="1364772" y="5222880"/>
                </a:cubicBezTo>
                <a:cubicBezTo>
                  <a:pt x="766458" y="4886186"/>
                  <a:pt x="297439" y="4298867"/>
                  <a:pt x="107297" y="3625477"/>
                </a:cubicBezTo>
                <a:cubicBezTo>
                  <a:pt x="-100593" y="2921709"/>
                  <a:pt x="-1718" y="2134534"/>
                  <a:pt x="363355" y="1501701"/>
                </a:cubicBezTo>
                <a:cubicBezTo>
                  <a:pt x="720823" y="866259"/>
                  <a:pt x="1324208" y="387785"/>
                  <a:pt x="2003650" y="170079"/>
                </a:cubicBezTo>
                <a:cubicBezTo>
                  <a:pt x="2036608" y="159953"/>
                  <a:pt x="2067031" y="152358"/>
                  <a:pt x="2079707" y="152358"/>
                </a:cubicBezTo>
                <a:close/>
                <a:moveTo>
                  <a:pt x="2406472" y="144543"/>
                </a:moveTo>
                <a:cubicBezTo>
                  <a:pt x="2411399" y="147123"/>
                  <a:pt x="2416327" y="152285"/>
                  <a:pt x="2421253" y="157447"/>
                </a:cubicBezTo>
                <a:cubicBezTo>
                  <a:pt x="2416327" y="162608"/>
                  <a:pt x="2411399" y="167770"/>
                  <a:pt x="2406472" y="172932"/>
                </a:cubicBezTo>
                <a:cubicBezTo>
                  <a:pt x="2404008" y="167770"/>
                  <a:pt x="2399082" y="162608"/>
                  <a:pt x="2394154" y="160028"/>
                </a:cubicBezTo>
                <a:cubicBezTo>
                  <a:pt x="2399082" y="154866"/>
                  <a:pt x="2401545" y="149704"/>
                  <a:pt x="2406472" y="144543"/>
                </a:cubicBezTo>
                <a:close/>
                <a:moveTo>
                  <a:pt x="2323180" y="134220"/>
                </a:moveTo>
                <a:cubicBezTo>
                  <a:pt x="2345118" y="134220"/>
                  <a:pt x="2345118" y="147123"/>
                  <a:pt x="2340243" y="152285"/>
                </a:cubicBezTo>
                <a:cubicBezTo>
                  <a:pt x="2332931" y="160028"/>
                  <a:pt x="2323180" y="160028"/>
                  <a:pt x="2323180" y="134220"/>
                </a:cubicBezTo>
                <a:close/>
                <a:moveTo>
                  <a:pt x="2434157" y="113572"/>
                </a:moveTo>
                <a:cubicBezTo>
                  <a:pt x="2439318" y="118734"/>
                  <a:pt x="2444480" y="123896"/>
                  <a:pt x="2447061" y="126477"/>
                </a:cubicBezTo>
                <a:cubicBezTo>
                  <a:pt x="2444480" y="131638"/>
                  <a:pt x="2439318" y="136800"/>
                  <a:pt x="2434157" y="141962"/>
                </a:cubicBezTo>
                <a:cubicBezTo>
                  <a:pt x="2428995" y="136800"/>
                  <a:pt x="2423833" y="134219"/>
                  <a:pt x="2418672" y="129057"/>
                </a:cubicBezTo>
                <a:cubicBezTo>
                  <a:pt x="2423833" y="123896"/>
                  <a:pt x="2428995" y="118734"/>
                  <a:pt x="2434157" y="113572"/>
                </a:cubicBezTo>
                <a:close/>
                <a:moveTo>
                  <a:pt x="2918067" y="110988"/>
                </a:moveTo>
                <a:cubicBezTo>
                  <a:pt x="2941295" y="110988"/>
                  <a:pt x="2941295" y="121312"/>
                  <a:pt x="2933552" y="129054"/>
                </a:cubicBezTo>
                <a:cubicBezTo>
                  <a:pt x="2928391" y="134216"/>
                  <a:pt x="2918067" y="136797"/>
                  <a:pt x="2918067" y="110988"/>
                </a:cubicBezTo>
                <a:close/>
                <a:moveTo>
                  <a:pt x="2279306" y="96782"/>
                </a:moveTo>
                <a:cubicBezTo>
                  <a:pt x="2323180" y="104172"/>
                  <a:pt x="2330923" y="114027"/>
                  <a:pt x="2328342" y="116491"/>
                </a:cubicBezTo>
                <a:cubicBezTo>
                  <a:pt x="2320599" y="123881"/>
                  <a:pt x="2284468" y="121417"/>
                  <a:pt x="2279306" y="96782"/>
                </a:cubicBezTo>
                <a:close/>
                <a:moveTo>
                  <a:pt x="2711013" y="83890"/>
                </a:moveTo>
                <a:cubicBezTo>
                  <a:pt x="2715940" y="88817"/>
                  <a:pt x="2720867" y="91281"/>
                  <a:pt x="2725794" y="96208"/>
                </a:cubicBezTo>
                <a:cubicBezTo>
                  <a:pt x="2720867" y="101135"/>
                  <a:pt x="2715940" y="106062"/>
                  <a:pt x="2711013" y="110990"/>
                </a:cubicBezTo>
                <a:cubicBezTo>
                  <a:pt x="2706085" y="106062"/>
                  <a:pt x="2701158" y="101135"/>
                  <a:pt x="2698695" y="98672"/>
                </a:cubicBezTo>
                <a:cubicBezTo>
                  <a:pt x="2701158" y="93745"/>
                  <a:pt x="2706085" y="88817"/>
                  <a:pt x="2711013" y="83890"/>
                </a:cubicBezTo>
                <a:close/>
                <a:moveTo>
                  <a:pt x="2223818" y="58085"/>
                </a:moveTo>
                <a:cubicBezTo>
                  <a:pt x="2223818" y="58085"/>
                  <a:pt x="2223818" y="58085"/>
                  <a:pt x="2239303" y="58085"/>
                </a:cubicBezTo>
                <a:cubicBezTo>
                  <a:pt x="2244465" y="60666"/>
                  <a:pt x="2247045" y="65828"/>
                  <a:pt x="2252207" y="70989"/>
                </a:cubicBezTo>
                <a:cubicBezTo>
                  <a:pt x="2252207" y="73570"/>
                  <a:pt x="2249626" y="76151"/>
                  <a:pt x="2249626" y="78732"/>
                </a:cubicBezTo>
                <a:cubicBezTo>
                  <a:pt x="2244465" y="83893"/>
                  <a:pt x="2234141" y="83893"/>
                  <a:pt x="2228979" y="78732"/>
                </a:cubicBezTo>
                <a:cubicBezTo>
                  <a:pt x="2221237" y="73570"/>
                  <a:pt x="2218656" y="65828"/>
                  <a:pt x="2223818" y="58085"/>
                </a:cubicBezTo>
                <a:close/>
                <a:moveTo>
                  <a:pt x="2609913" y="5420"/>
                </a:moveTo>
                <a:lnTo>
                  <a:pt x="2619978" y="12904"/>
                </a:lnTo>
                <a:cubicBezTo>
                  <a:pt x="2622559" y="15485"/>
                  <a:pt x="2625140" y="18065"/>
                  <a:pt x="2625140" y="18065"/>
                </a:cubicBezTo>
                <a:cubicBezTo>
                  <a:pt x="2625140" y="18065"/>
                  <a:pt x="2619978" y="12904"/>
                  <a:pt x="2614817" y="10324"/>
                </a:cubicBezTo>
                <a:close/>
                <a:moveTo>
                  <a:pt x="2604493" y="0"/>
                </a:moveTo>
                <a:cubicBezTo>
                  <a:pt x="2604493" y="0"/>
                  <a:pt x="2605784" y="1290"/>
                  <a:pt x="2607720" y="3226"/>
                </a:cubicBezTo>
                <a:lnTo>
                  <a:pt x="2609913" y="5420"/>
                </a:lnTo>
                <a:lnTo>
                  <a:pt x="2607397" y="3548"/>
                </a:lnTo>
                <a:cubicBezTo>
                  <a:pt x="2605138" y="1290"/>
                  <a:pt x="2604493" y="0"/>
                  <a:pt x="26044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1EA7-196A-4A47-BA3E-60F7E30CD056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3664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30104A-7E00-418D-B340-1BA0CDEA76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598" y="668221"/>
            <a:ext cx="5859899" cy="5521558"/>
          </a:xfrm>
          <a:custGeom>
            <a:avLst/>
            <a:gdLst>
              <a:gd name="connsiteX0" fmla="*/ 2238620 w 5859899"/>
              <a:gd name="connsiteY0" fmla="*/ 5442315 h 5521558"/>
              <a:gd name="connsiteX1" fmla="*/ 2252999 w 5859899"/>
              <a:gd name="connsiteY1" fmla="*/ 5455172 h 5521558"/>
              <a:gd name="connsiteX2" fmla="*/ 2231431 w 5859899"/>
              <a:gd name="connsiteY2" fmla="*/ 5452314 h 5521558"/>
              <a:gd name="connsiteX3" fmla="*/ 2229993 w 5859899"/>
              <a:gd name="connsiteY3" fmla="*/ 5449458 h 5521558"/>
              <a:gd name="connsiteX4" fmla="*/ 2238620 w 5859899"/>
              <a:gd name="connsiteY4" fmla="*/ 5442315 h 5521558"/>
              <a:gd name="connsiteX5" fmla="*/ 2497671 w 5859899"/>
              <a:gd name="connsiteY5" fmla="*/ 5080814 h 5521558"/>
              <a:gd name="connsiteX6" fmla="*/ 2502966 w 5859899"/>
              <a:gd name="connsiteY6" fmla="*/ 5083796 h 5521558"/>
              <a:gd name="connsiteX7" fmla="*/ 2504427 w 5859899"/>
              <a:gd name="connsiteY7" fmla="*/ 5092744 h 5521558"/>
              <a:gd name="connsiteX8" fmla="*/ 2491281 w 5859899"/>
              <a:gd name="connsiteY8" fmla="*/ 5089762 h 5521558"/>
              <a:gd name="connsiteX9" fmla="*/ 2491281 w 5859899"/>
              <a:gd name="connsiteY9" fmla="*/ 5082305 h 5521558"/>
              <a:gd name="connsiteX10" fmla="*/ 2497671 w 5859899"/>
              <a:gd name="connsiteY10" fmla="*/ 5080814 h 5521558"/>
              <a:gd name="connsiteX11" fmla="*/ 3426059 w 5859899"/>
              <a:gd name="connsiteY11" fmla="*/ 5053761 h 5521558"/>
              <a:gd name="connsiteX12" fmla="*/ 3474897 w 5859899"/>
              <a:gd name="connsiteY12" fmla="*/ 5104887 h 5521558"/>
              <a:gd name="connsiteX13" fmla="*/ 3440858 w 5859899"/>
              <a:gd name="connsiteY13" fmla="*/ 5092857 h 5521558"/>
              <a:gd name="connsiteX14" fmla="*/ 3426059 w 5859899"/>
              <a:gd name="connsiteY14" fmla="*/ 5053761 h 5521558"/>
              <a:gd name="connsiteX15" fmla="*/ 2551565 w 5859899"/>
              <a:gd name="connsiteY15" fmla="*/ 4928504 h 5521558"/>
              <a:gd name="connsiteX16" fmla="*/ 2545652 w 5859899"/>
              <a:gd name="connsiteY16" fmla="*/ 4961645 h 5521558"/>
              <a:gd name="connsiteX17" fmla="*/ 2542697 w 5859899"/>
              <a:gd name="connsiteY17" fmla="*/ 4960138 h 5521558"/>
              <a:gd name="connsiteX18" fmla="*/ 2524963 w 5859899"/>
              <a:gd name="connsiteY18" fmla="*/ 4970683 h 5521558"/>
              <a:gd name="connsiteX19" fmla="*/ 2527919 w 5859899"/>
              <a:gd name="connsiteY19" fmla="*/ 4948087 h 5521558"/>
              <a:gd name="connsiteX20" fmla="*/ 2545652 w 5859899"/>
              <a:gd name="connsiteY20" fmla="*/ 4933023 h 5521558"/>
              <a:gd name="connsiteX21" fmla="*/ 2551565 w 5859899"/>
              <a:gd name="connsiteY21" fmla="*/ 4928504 h 5521558"/>
              <a:gd name="connsiteX22" fmla="*/ 1558971 w 5859899"/>
              <a:gd name="connsiteY22" fmla="*/ 4927225 h 5521558"/>
              <a:gd name="connsiteX23" fmla="*/ 1583256 w 5859899"/>
              <a:gd name="connsiteY23" fmla="*/ 4941833 h 5521558"/>
              <a:gd name="connsiteX24" fmla="*/ 1575667 w 5859899"/>
              <a:gd name="connsiteY24" fmla="*/ 4946215 h 5521558"/>
              <a:gd name="connsiteX25" fmla="*/ 1558971 w 5859899"/>
              <a:gd name="connsiteY25" fmla="*/ 4927225 h 5521558"/>
              <a:gd name="connsiteX26" fmla="*/ 2439147 w 5859899"/>
              <a:gd name="connsiteY26" fmla="*/ 4920834 h 5521558"/>
              <a:gd name="connsiteX27" fmla="*/ 2449525 w 5859899"/>
              <a:gd name="connsiteY27" fmla="*/ 4932953 h 5521558"/>
              <a:gd name="connsiteX28" fmla="*/ 2461387 w 5859899"/>
              <a:gd name="connsiteY28" fmla="*/ 4945072 h 5521558"/>
              <a:gd name="connsiteX29" fmla="*/ 2470283 w 5859899"/>
              <a:gd name="connsiteY29" fmla="*/ 4939012 h 5521558"/>
              <a:gd name="connsiteX30" fmla="*/ 2465835 w 5859899"/>
              <a:gd name="connsiteY30" fmla="*/ 4952646 h 5521558"/>
              <a:gd name="connsiteX31" fmla="*/ 2453973 w 5859899"/>
              <a:gd name="connsiteY31" fmla="*/ 4961735 h 5521558"/>
              <a:gd name="connsiteX32" fmla="*/ 2442113 w 5859899"/>
              <a:gd name="connsiteY32" fmla="*/ 4937498 h 5521558"/>
              <a:gd name="connsiteX33" fmla="*/ 2433217 w 5859899"/>
              <a:gd name="connsiteY33" fmla="*/ 4925379 h 5521558"/>
              <a:gd name="connsiteX34" fmla="*/ 2439147 w 5859899"/>
              <a:gd name="connsiteY34" fmla="*/ 4920834 h 5521558"/>
              <a:gd name="connsiteX35" fmla="*/ 2475395 w 5859899"/>
              <a:gd name="connsiteY35" fmla="*/ 4900384 h 5521558"/>
              <a:gd name="connsiteX36" fmla="*/ 2463708 w 5859899"/>
              <a:gd name="connsiteY36" fmla="*/ 4919557 h 5521558"/>
              <a:gd name="connsiteX37" fmla="*/ 2459327 w 5859899"/>
              <a:gd name="connsiteY37" fmla="*/ 4918082 h 5521558"/>
              <a:gd name="connsiteX38" fmla="*/ 2460787 w 5859899"/>
              <a:gd name="connsiteY38" fmla="*/ 4906283 h 5521558"/>
              <a:gd name="connsiteX39" fmla="*/ 2475395 w 5859899"/>
              <a:gd name="connsiteY39" fmla="*/ 4900384 h 5521558"/>
              <a:gd name="connsiteX40" fmla="*/ 2519561 w 5859899"/>
              <a:gd name="connsiteY40" fmla="*/ 4893930 h 5521558"/>
              <a:gd name="connsiteX41" fmla="*/ 2521124 w 5859899"/>
              <a:gd name="connsiteY41" fmla="*/ 4896039 h 5521558"/>
              <a:gd name="connsiteX42" fmla="*/ 2514875 w 5859899"/>
              <a:gd name="connsiteY42" fmla="*/ 4903708 h 5521558"/>
              <a:gd name="connsiteX43" fmla="*/ 2508626 w 5859899"/>
              <a:gd name="connsiteY43" fmla="*/ 4903708 h 5521558"/>
              <a:gd name="connsiteX44" fmla="*/ 2513313 w 5859899"/>
              <a:gd name="connsiteY44" fmla="*/ 4897573 h 5521558"/>
              <a:gd name="connsiteX45" fmla="*/ 2519561 w 5859899"/>
              <a:gd name="connsiteY45" fmla="*/ 4893930 h 5521558"/>
              <a:gd name="connsiteX46" fmla="*/ 2447276 w 5859899"/>
              <a:gd name="connsiteY46" fmla="*/ 4867153 h 5521558"/>
              <a:gd name="connsiteX47" fmla="*/ 2483064 w 5859899"/>
              <a:gd name="connsiteY47" fmla="*/ 4868598 h 5521558"/>
              <a:gd name="connsiteX48" fmla="*/ 2466662 w 5859899"/>
              <a:gd name="connsiteY48" fmla="*/ 4884491 h 5521558"/>
              <a:gd name="connsiteX49" fmla="*/ 2457714 w 5859899"/>
              <a:gd name="connsiteY49" fmla="*/ 4897495 h 5521558"/>
              <a:gd name="connsiteX50" fmla="*/ 2454732 w 5859899"/>
              <a:gd name="connsiteY50" fmla="*/ 4887381 h 5521558"/>
              <a:gd name="connsiteX51" fmla="*/ 2457714 w 5859899"/>
              <a:gd name="connsiteY51" fmla="*/ 4884491 h 5521558"/>
              <a:gd name="connsiteX52" fmla="*/ 2439820 w 5859899"/>
              <a:gd name="connsiteY52" fmla="*/ 4880156 h 5521558"/>
              <a:gd name="connsiteX53" fmla="*/ 2438329 w 5859899"/>
              <a:gd name="connsiteY53" fmla="*/ 4872933 h 5521558"/>
              <a:gd name="connsiteX54" fmla="*/ 2447276 w 5859899"/>
              <a:gd name="connsiteY54" fmla="*/ 4867153 h 5521558"/>
              <a:gd name="connsiteX55" fmla="*/ 1504111 w 5859899"/>
              <a:gd name="connsiteY55" fmla="*/ 4840293 h 5521558"/>
              <a:gd name="connsiteX56" fmla="*/ 1509044 w 5859899"/>
              <a:gd name="connsiteY56" fmla="*/ 4840472 h 5521558"/>
              <a:gd name="connsiteX57" fmla="*/ 1525740 w 5859899"/>
              <a:gd name="connsiteY57" fmla="*/ 4862041 h 5521558"/>
              <a:gd name="connsiteX58" fmla="*/ 1501455 w 5859899"/>
              <a:gd name="connsiteY58" fmla="*/ 4843348 h 5521558"/>
              <a:gd name="connsiteX59" fmla="*/ 1504111 w 5859899"/>
              <a:gd name="connsiteY59" fmla="*/ 4840293 h 5521558"/>
              <a:gd name="connsiteX60" fmla="*/ 2534450 w 5859899"/>
              <a:gd name="connsiteY60" fmla="*/ 4834325 h 5521558"/>
              <a:gd name="connsiteX61" fmla="*/ 2534450 w 5859899"/>
              <a:gd name="connsiteY61" fmla="*/ 4835805 h 5521558"/>
              <a:gd name="connsiteX62" fmla="*/ 2494305 w 5859899"/>
              <a:gd name="connsiteY62" fmla="*/ 4908322 h 5521558"/>
              <a:gd name="connsiteX63" fmla="*/ 2479437 w 5859899"/>
              <a:gd name="connsiteY63" fmla="*/ 4897962 h 5521558"/>
              <a:gd name="connsiteX64" fmla="*/ 2503227 w 5859899"/>
              <a:gd name="connsiteY64" fmla="*/ 4865404 h 5521558"/>
              <a:gd name="connsiteX65" fmla="*/ 2510661 w 5859899"/>
              <a:gd name="connsiteY65" fmla="*/ 4849124 h 5521558"/>
              <a:gd name="connsiteX66" fmla="*/ 2534450 w 5859899"/>
              <a:gd name="connsiteY66" fmla="*/ 4834325 h 5521558"/>
              <a:gd name="connsiteX67" fmla="*/ 3105516 w 5859899"/>
              <a:gd name="connsiteY67" fmla="*/ 4827531 h 5521558"/>
              <a:gd name="connsiteX68" fmla="*/ 3110117 w 5859899"/>
              <a:gd name="connsiteY68" fmla="*/ 4843348 h 5521558"/>
              <a:gd name="connsiteX69" fmla="*/ 3107050 w 5859899"/>
              <a:gd name="connsiteY69" fmla="*/ 4850537 h 5521558"/>
              <a:gd name="connsiteX70" fmla="*/ 3097847 w 5859899"/>
              <a:gd name="connsiteY70" fmla="*/ 4841910 h 5521558"/>
              <a:gd name="connsiteX71" fmla="*/ 3102449 w 5859899"/>
              <a:gd name="connsiteY71" fmla="*/ 4830407 h 5521558"/>
              <a:gd name="connsiteX72" fmla="*/ 3105516 w 5859899"/>
              <a:gd name="connsiteY72" fmla="*/ 4827531 h 5521558"/>
              <a:gd name="connsiteX73" fmla="*/ 2430660 w 5859899"/>
              <a:gd name="connsiteY73" fmla="*/ 4823696 h 5521558"/>
              <a:gd name="connsiteX74" fmla="*/ 2424695 w 5859899"/>
              <a:gd name="connsiteY74" fmla="*/ 4833282 h 5521558"/>
              <a:gd name="connsiteX75" fmla="*/ 2412767 w 5859899"/>
              <a:gd name="connsiteY75" fmla="*/ 4833282 h 5521558"/>
              <a:gd name="connsiteX76" fmla="*/ 2417240 w 5859899"/>
              <a:gd name="connsiteY76" fmla="*/ 4825294 h 5521558"/>
              <a:gd name="connsiteX77" fmla="*/ 2430660 w 5859899"/>
              <a:gd name="connsiteY77" fmla="*/ 4823696 h 5521558"/>
              <a:gd name="connsiteX78" fmla="*/ 2547481 w 5859899"/>
              <a:gd name="connsiteY78" fmla="*/ 4811117 h 5521558"/>
              <a:gd name="connsiteX79" fmla="*/ 2550421 w 5859899"/>
              <a:gd name="connsiteY79" fmla="*/ 4817037 h 5521558"/>
              <a:gd name="connsiteX80" fmla="*/ 2537193 w 5859899"/>
              <a:gd name="connsiteY80" fmla="*/ 4837756 h 5521558"/>
              <a:gd name="connsiteX81" fmla="*/ 2529843 w 5859899"/>
              <a:gd name="connsiteY81" fmla="*/ 4827396 h 5521558"/>
              <a:gd name="connsiteX82" fmla="*/ 2523964 w 5859899"/>
              <a:gd name="connsiteY82" fmla="*/ 4818517 h 5521558"/>
              <a:gd name="connsiteX83" fmla="*/ 2547481 w 5859899"/>
              <a:gd name="connsiteY83" fmla="*/ 4811117 h 5521558"/>
              <a:gd name="connsiteX84" fmla="*/ 2557788 w 5859899"/>
              <a:gd name="connsiteY84" fmla="*/ 4773240 h 5521558"/>
              <a:gd name="connsiteX85" fmla="*/ 2568273 w 5859899"/>
              <a:gd name="connsiteY85" fmla="*/ 4775128 h 5521558"/>
              <a:gd name="connsiteX86" fmla="*/ 2571255 w 5859899"/>
              <a:gd name="connsiteY86" fmla="*/ 4776619 h 5521558"/>
              <a:gd name="connsiteX87" fmla="*/ 2554853 w 5859899"/>
              <a:gd name="connsiteY87" fmla="*/ 4793022 h 5521558"/>
              <a:gd name="connsiteX88" fmla="*/ 2551870 w 5859899"/>
              <a:gd name="connsiteY88" fmla="*/ 4778110 h 5521558"/>
              <a:gd name="connsiteX89" fmla="*/ 2557788 w 5859899"/>
              <a:gd name="connsiteY89" fmla="*/ 4773240 h 5521558"/>
              <a:gd name="connsiteX90" fmla="*/ 2389360 w 5859899"/>
              <a:gd name="connsiteY90" fmla="*/ 4772571 h 5521558"/>
              <a:gd name="connsiteX91" fmla="*/ 2390878 w 5859899"/>
              <a:gd name="connsiteY91" fmla="*/ 4788638 h 5521558"/>
              <a:gd name="connsiteX92" fmla="*/ 2375700 w 5859899"/>
              <a:gd name="connsiteY92" fmla="*/ 4776953 h 5521558"/>
              <a:gd name="connsiteX93" fmla="*/ 2389360 w 5859899"/>
              <a:gd name="connsiteY93" fmla="*/ 4772571 h 5521558"/>
              <a:gd name="connsiteX94" fmla="*/ 2446637 w 5859899"/>
              <a:gd name="connsiteY94" fmla="*/ 4771293 h 5521558"/>
              <a:gd name="connsiteX95" fmla="*/ 2452389 w 5859899"/>
              <a:gd name="connsiteY95" fmla="*/ 4772754 h 5521558"/>
              <a:gd name="connsiteX96" fmla="*/ 2445199 w 5859899"/>
              <a:gd name="connsiteY96" fmla="*/ 4781518 h 5521558"/>
              <a:gd name="connsiteX97" fmla="*/ 2440886 w 5859899"/>
              <a:gd name="connsiteY97" fmla="*/ 4778597 h 5521558"/>
              <a:gd name="connsiteX98" fmla="*/ 2446637 w 5859899"/>
              <a:gd name="connsiteY98" fmla="*/ 4771293 h 5521558"/>
              <a:gd name="connsiteX99" fmla="*/ 2647944 w 5859899"/>
              <a:gd name="connsiteY99" fmla="*/ 4764902 h 5521558"/>
              <a:gd name="connsiteX100" fmla="*/ 2643561 w 5859899"/>
              <a:gd name="connsiteY100" fmla="*/ 4788909 h 5521558"/>
              <a:gd name="connsiteX101" fmla="*/ 2636257 w 5859899"/>
              <a:gd name="connsiteY101" fmla="*/ 4799412 h 5521558"/>
              <a:gd name="connsiteX102" fmla="*/ 2628954 w 5859899"/>
              <a:gd name="connsiteY102" fmla="*/ 4782908 h 5521558"/>
              <a:gd name="connsiteX103" fmla="*/ 2647944 w 5859899"/>
              <a:gd name="connsiteY103" fmla="*/ 4764902 h 5521558"/>
              <a:gd name="connsiteX104" fmla="*/ 2549843 w 5859899"/>
              <a:gd name="connsiteY104" fmla="*/ 4746224 h 5521558"/>
              <a:gd name="connsiteX105" fmla="*/ 2557196 w 5859899"/>
              <a:gd name="connsiteY105" fmla="*/ 4756157 h 5521558"/>
              <a:gd name="connsiteX106" fmla="*/ 2557196 w 5859899"/>
              <a:gd name="connsiteY106" fmla="*/ 4760395 h 5521558"/>
              <a:gd name="connsiteX107" fmla="*/ 2541219 w 5859899"/>
              <a:gd name="connsiteY107" fmla="*/ 4767459 h 5521558"/>
              <a:gd name="connsiteX108" fmla="*/ 2542672 w 5859899"/>
              <a:gd name="connsiteY108" fmla="*/ 4749094 h 5521558"/>
              <a:gd name="connsiteX109" fmla="*/ 2549843 w 5859899"/>
              <a:gd name="connsiteY109" fmla="*/ 4746224 h 5521558"/>
              <a:gd name="connsiteX110" fmla="*/ 2512259 w 5859899"/>
              <a:gd name="connsiteY110" fmla="*/ 4745730 h 5521558"/>
              <a:gd name="connsiteX111" fmla="*/ 2512259 w 5859899"/>
              <a:gd name="connsiteY111" fmla="*/ 4750186 h 5521558"/>
              <a:gd name="connsiteX112" fmla="*/ 2509298 w 5859899"/>
              <a:gd name="connsiteY112" fmla="*/ 4772467 h 5521558"/>
              <a:gd name="connsiteX113" fmla="*/ 2525578 w 5859899"/>
              <a:gd name="connsiteY113" fmla="*/ 4778409 h 5521558"/>
              <a:gd name="connsiteX114" fmla="*/ 2531498 w 5859899"/>
              <a:gd name="connsiteY114" fmla="*/ 4775438 h 5521558"/>
              <a:gd name="connsiteX115" fmla="*/ 2512259 w 5859899"/>
              <a:gd name="connsiteY115" fmla="*/ 4800690 h 5521558"/>
              <a:gd name="connsiteX116" fmla="*/ 2518178 w 5859899"/>
              <a:gd name="connsiteY116" fmla="*/ 4784351 h 5521558"/>
              <a:gd name="connsiteX117" fmla="*/ 2500419 w 5859899"/>
              <a:gd name="connsiteY117" fmla="*/ 4773953 h 5521558"/>
              <a:gd name="connsiteX118" fmla="*/ 2500419 w 5859899"/>
              <a:gd name="connsiteY118" fmla="*/ 4770982 h 5521558"/>
              <a:gd name="connsiteX119" fmla="*/ 2491539 w 5859899"/>
              <a:gd name="connsiteY119" fmla="*/ 4759099 h 5521558"/>
              <a:gd name="connsiteX120" fmla="*/ 2512259 w 5859899"/>
              <a:gd name="connsiteY120" fmla="*/ 4745730 h 5521558"/>
              <a:gd name="connsiteX121" fmla="*/ 2497007 w 5859899"/>
              <a:gd name="connsiteY121" fmla="*/ 4738061 h 5521558"/>
              <a:gd name="connsiteX122" fmla="*/ 2488641 w 5859899"/>
              <a:gd name="connsiteY122" fmla="*/ 4753399 h 5521558"/>
              <a:gd name="connsiteX123" fmla="*/ 2483063 w 5859899"/>
              <a:gd name="connsiteY123" fmla="*/ 4744196 h 5521558"/>
              <a:gd name="connsiteX124" fmla="*/ 2497007 w 5859899"/>
              <a:gd name="connsiteY124" fmla="*/ 4738061 h 5521558"/>
              <a:gd name="connsiteX125" fmla="*/ 2909891 w 5859899"/>
              <a:gd name="connsiteY125" fmla="*/ 4733149 h 5521558"/>
              <a:gd name="connsiteX126" fmla="*/ 2921465 w 5859899"/>
              <a:gd name="connsiteY126" fmla="*/ 4741497 h 5521558"/>
              <a:gd name="connsiteX127" fmla="*/ 2897180 w 5859899"/>
              <a:gd name="connsiteY127" fmla="*/ 4738461 h 5521558"/>
              <a:gd name="connsiteX128" fmla="*/ 2909891 w 5859899"/>
              <a:gd name="connsiteY128" fmla="*/ 4733149 h 5521558"/>
              <a:gd name="connsiteX129" fmla="*/ 2287979 w 5859899"/>
              <a:gd name="connsiteY129" fmla="*/ 4711049 h 5521558"/>
              <a:gd name="connsiteX130" fmla="*/ 2293900 w 5859899"/>
              <a:gd name="connsiteY130" fmla="*/ 4711599 h 5521558"/>
              <a:gd name="connsiteX131" fmla="*/ 2292419 w 5859899"/>
              <a:gd name="connsiteY131" fmla="*/ 4724807 h 5521558"/>
              <a:gd name="connsiteX132" fmla="*/ 2285020 w 5859899"/>
              <a:gd name="connsiteY132" fmla="*/ 4727741 h 5521558"/>
              <a:gd name="connsiteX133" fmla="*/ 2285020 w 5859899"/>
              <a:gd name="connsiteY133" fmla="*/ 4729209 h 5521558"/>
              <a:gd name="connsiteX134" fmla="*/ 2280580 w 5859899"/>
              <a:gd name="connsiteY134" fmla="*/ 4746819 h 5521558"/>
              <a:gd name="connsiteX135" fmla="*/ 2273180 w 5859899"/>
              <a:gd name="connsiteY135" fmla="*/ 4729209 h 5521558"/>
              <a:gd name="connsiteX136" fmla="*/ 2280580 w 5859899"/>
              <a:gd name="connsiteY136" fmla="*/ 4726274 h 5521558"/>
              <a:gd name="connsiteX137" fmla="*/ 2282059 w 5859899"/>
              <a:gd name="connsiteY137" fmla="*/ 4716002 h 5521558"/>
              <a:gd name="connsiteX138" fmla="*/ 2287979 w 5859899"/>
              <a:gd name="connsiteY138" fmla="*/ 4711049 h 5521558"/>
              <a:gd name="connsiteX139" fmla="*/ 2417595 w 5859899"/>
              <a:gd name="connsiteY139" fmla="*/ 4706340 h 5521558"/>
              <a:gd name="connsiteX140" fmla="*/ 2416174 w 5859899"/>
              <a:gd name="connsiteY140" fmla="*/ 4715404 h 5521558"/>
              <a:gd name="connsiteX141" fmla="*/ 2407654 w 5859899"/>
              <a:gd name="connsiteY141" fmla="*/ 4716915 h 5521558"/>
              <a:gd name="connsiteX142" fmla="*/ 2411914 w 5859899"/>
              <a:gd name="connsiteY142" fmla="*/ 4707851 h 5521558"/>
              <a:gd name="connsiteX143" fmla="*/ 2417595 w 5859899"/>
              <a:gd name="connsiteY143" fmla="*/ 4706340 h 5521558"/>
              <a:gd name="connsiteX144" fmla="*/ 2322724 w 5859899"/>
              <a:gd name="connsiteY144" fmla="*/ 4695882 h 5521558"/>
              <a:gd name="connsiteX145" fmla="*/ 2331715 w 5859899"/>
              <a:gd name="connsiteY145" fmla="*/ 4709183 h 5521558"/>
              <a:gd name="connsiteX146" fmla="*/ 2352694 w 5859899"/>
              <a:gd name="connsiteY146" fmla="*/ 4731351 h 5521558"/>
              <a:gd name="connsiteX147" fmla="*/ 2330216 w 5859899"/>
              <a:gd name="connsiteY147" fmla="*/ 4729873 h 5521558"/>
              <a:gd name="connsiteX148" fmla="*/ 2318228 w 5859899"/>
              <a:gd name="connsiteY148" fmla="*/ 4715095 h 5521558"/>
              <a:gd name="connsiteX149" fmla="*/ 2322724 w 5859899"/>
              <a:gd name="connsiteY149" fmla="*/ 4695882 h 5521558"/>
              <a:gd name="connsiteX150" fmla="*/ 2857717 w 5859899"/>
              <a:gd name="connsiteY150" fmla="*/ 4675433 h 5521558"/>
              <a:gd name="connsiteX151" fmla="*/ 2866345 w 5859899"/>
              <a:gd name="connsiteY151" fmla="*/ 4693015 h 5521558"/>
              <a:gd name="connsiteX152" fmla="*/ 2867783 w 5859899"/>
              <a:gd name="connsiteY152" fmla="*/ 4712063 h 5521558"/>
              <a:gd name="connsiteX153" fmla="*/ 2844776 w 5859899"/>
              <a:gd name="connsiteY153" fmla="*/ 4698877 h 5521558"/>
              <a:gd name="connsiteX154" fmla="*/ 2857717 w 5859899"/>
              <a:gd name="connsiteY154" fmla="*/ 4675433 h 5521558"/>
              <a:gd name="connsiteX155" fmla="*/ 2498231 w 5859899"/>
              <a:gd name="connsiteY155" fmla="*/ 4643142 h 5521558"/>
              <a:gd name="connsiteX156" fmla="*/ 2500078 w 5859899"/>
              <a:gd name="connsiteY156" fmla="*/ 4646839 h 5521558"/>
              <a:gd name="connsiteX157" fmla="*/ 2507468 w 5859899"/>
              <a:gd name="connsiteY157" fmla="*/ 4658671 h 5521558"/>
              <a:gd name="connsiteX158" fmla="*/ 2507468 w 5859899"/>
              <a:gd name="connsiteY158" fmla="*/ 4671982 h 5521558"/>
              <a:gd name="connsiteX159" fmla="*/ 2514857 w 5859899"/>
              <a:gd name="connsiteY159" fmla="*/ 4683814 h 5521558"/>
              <a:gd name="connsiteX160" fmla="*/ 2531113 w 5859899"/>
              <a:gd name="connsiteY160" fmla="*/ 4719310 h 5521558"/>
              <a:gd name="connsiteX161" fmla="*/ 2544414 w 5859899"/>
              <a:gd name="connsiteY161" fmla="*/ 4726705 h 5521558"/>
              <a:gd name="connsiteX162" fmla="*/ 2510423 w 5859899"/>
              <a:gd name="connsiteY162" fmla="*/ 4742973 h 5521558"/>
              <a:gd name="connsiteX163" fmla="*/ 2501557 w 5859899"/>
              <a:gd name="connsiteY163" fmla="*/ 4737057 h 5521558"/>
              <a:gd name="connsiteX164" fmla="*/ 2501557 w 5859899"/>
              <a:gd name="connsiteY164" fmla="*/ 4735578 h 5521558"/>
              <a:gd name="connsiteX165" fmla="*/ 2472000 w 5859899"/>
              <a:gd name="connsiteY165" fmla="*/ 4716352 h 5521558"/>
              <a:gd name="connsiteX166" fmla="*/ 2482344 w 5859899"/>
              <a:gd name="connsiteY166" fmla="*/ 4708957 h 5521558"/>
              <a:gd name="connsiteX167" fmla="*/ 2474955 w 5859899"/>
              <a:gd name="connsiteY167" fmla="*/ 4697125 h 5521558"/>
              <a:gd name="connsiteX168" fmla="*/ 2458699 w 5859899"/>
              <a:gd name="connsiteY168" fmla="*/ 4670503 h 5521558"/>
              <a:gd name="connsiteX169" fmla="*/ 2488256 w 5859899"/>
              <a:gd name="connsiteY169" fmla="*/ 4657192 h 5521558"/>
              <a:gd name="connsiteX170" fmla="*/ 2483822 w 5859899"/>
              <a:gd name="connsiteY170" fmla="*/ 4649797 h 5521558"/>
              <a:gd name="connsiteX171" fmla="*/ 2489734 w 5859899"/>
              <a:gd name="connsiteY171" fmla="*/ 4643881 h 5521558"/>
              <a:gd name="connsiteX172" fmla="*/ 2498231 w 5859899"/>
              <a:gd name="connsiteY172" fmla="*/ 4643142 h 5521558"/>
              <a:gd name="connsiteX173" fmla="*/ 1288859 w 5859899"/>
              <a:gd name="connsiteY173" fmla="*/ 4642457 h 5521558"/>
              <a:gd name="connsiteX174" fmla="*/ 1291841 w 5859899"/>
              <a:gd name="connsiteY174" fmla="*/ 4648592 h 5521558"/>
              <a:gd name="connsiteX175" fmla="*/ 1285876 w 5859899"/>
              <a:gd name="connsiteY175" fmla="*/ 4648592 h 5521558"/>
              <a:gd name="connsiteX176" fmla="*/ 1282894 w 5859899"/>
              <a:gd name="connsiteY176" fmla="*/ 4643990 h 5521558"/>
              <a:gd name="connsiteX177" fmla="*/ 1288859 w 5859899"/>
              <a:gd name="connsiteY177" fmla="*/ 4642457 h 5521558"/>
              <a:gd name="connsiteX178" fmla="*/ 2918657 w 5859899"/>
              <a:gd name="connsiteY178" fmla="*/ 4622496 h 5521558"/>
              <a:gd name="connsiteX179" fmla="*/ 2928508 w 5859899"/>
              <a:gd name="connsiteY179" fmla="*/ 4623416 h 5521558"/>
              <a:gd name="connsiteX180" fmla="*/ 2912152 w 5859899"/>
              <a:gd name="connsiteY180" fmla="*/ 4661663 h 5521558"/>
              <a:gd name="connsiteX181" fmla="*/ 2903232 w 5859899"/>
              <a:gd name="connsiteY181" fmla="*/ 4663134 h 5521558"/>
              <a:gd name="connsiteX182" fmla="*/ 2903232 w 5859899"/>
              <a:gd name="connsiteY182" fmla="*/ 4664605 h 5521558"/>
              <a:gd name="connsiteX183" fmla="*/ 2913639 w 5859899"/>
              <a:gd name="connsiteY183" fmla="*/ 4679316 h 5521558"/>
              <a:gd name="connsiteX184" fmla="*/ 2913639 w 5859899"/>
              <a:gd name="connsiteY184" fmla="*/ 4694027 h 5521558"/>
              <a:gd name="connsiteX185" fmla="*/ 2898771 w 5859899"/>
              <a:gd name="connsiteY185" fmla="*/ 4689613 h 5521558"/>
              <a:gd name="connsiteX186" fmla="*/ 2886876 w 5859899"/>
              <a:gd name="connsiteY186" fmla="*/ 4683729 h 5521558"/>
              <a:gd name="connsiteX187" fmla="*/ 2870522 w 5859899"/>
              <a:gd name="connsiteY187" fmla="*/ 4683729 h 5521558"/>
              <a:gd name="connsiteX188" fmla="*/ 2861600 w 5859899"/>
              <a:gd name="connsiteY188" fmla="*/ 4673431 h 5521558"/>
              <a:gd name="connsiteX189" fmla="*/ 2863087 w 5859899"/>
              <a:gd name="connsiteY189" fmla="*/ 4663134 h 5521558"/>
              <a:gd name="connsiteX190" fmla="*/ 2864574 w 5859899"/>
              <a:gd name="connsiteY190" fmla="*/ 4660192 h 5521558"/>
              <a:gd name="connsiteX191" fmla="*/ 2870522 w 5859899"/>
              <a:gd name="connsiteY191" fmla="*/ 4657250 h 5521558"/>
              <a:gd name="connsiteX192" fmla="*/ 2864574 w 5859899"/>
              <a:gd name="connsiteY192" fmla="*/ 4645481 h 5521558"/>
              <a:gd name="connsiteX193" fmla="*/ 2877956 w 5859899"/>
              <a:gd name="connsiteY193" fmla="*/ 4641068 h 5521558"/>
              <a:gd name="connsiteX194" fmla="*/ 2912152 w 5859899"/>
              <a:gd name="connsiteY194" fmla="*/ 4629299 h 5521558"/>
              <a:gd name="connsiteX195" fmla="*/ 2918657 w 5859899"/>
              <a:gd name="connsiteY195" fmla="*/ 4622496 h 5521558"/>
              <a:gd name="connsiteX196" fmla="*/ 2443706 w 5859899"/>
              <a:gd name="connsiteY196" fmla="*/ 4605754 h 5521558"/>
              <a:gd name="connsiteX197" fmla="*/ 2459705 w 5859899"/>
              <a:gd name="connsiteY197" fmla="*/ 4626535 h 5521558"/>
              <a:gd name="connsiteX198" fmla="*/ 2458251 w 5859899"/>
              <a:gd name="connsiteY198" fmla="*/ 4629503 h 5521558"/>
              <a:gd name="connsiteX199" fmla="*/ 2461159 w 5859899"/>
              <a:gd name="connsiteY199" fmla="*/ 4630987 h 5521558"/>
              <a:gd name="connsiteX200" fmla="*/ 2436434 w 5859899"/>
              <a:gd name="connsiteY200" fmla="*/ 4647314 h 5521558"/>
              <a:gd name="connsiteX201" fmla="*/ 2442252 w 5859899"/>
              <a:gd name="connsiteY201" fmla="*/ 4633955 h 5521558"/>
              <a:gd name="connsiteX202" fmla="*/ 2430616 w 5859899"/>
              <a:gd name="connsiteY202" fmla="*/ 4626535 h 5521558"/>
              <a:gd name="connsiteX203" fmla="*/ 2426253 w 5859899"/>
              <a:gd name="connsiteY203" fmla="*/ 4614660 h 5521558"/>
              <a:gd name="connsiteX204" fmla="*/ 2443706 w 5859899"/>
              <a:gd name="connsiteY204" fmla="*/ 4605754 h 5521558"/>
              <a:gd name="connsiteX205" fmla="*/ 2477951 w 5859899"/>
              <a:gd name="connsiteY205" fmla="*/ 4602579 h 5521558"/>
              <a:gd name="connsiteX206" fmla="*/ 2485620 w 5859899"/>
              <a:gd name="connsiteY206" fmla="*/ 4613315 h 5521558"/>
              <a:gd name="connsiteX207" fmla="*/ 2467215 w 5859899"/>
              <a:gd name="connsiteY207" fmla="*/ 4614849 h 5521558"/>
              <a:gd name="connsiteX208" fmla="*/ 2464147 w 5859899"/>
              <a:gd name="connsiteY208" fmla="*/ 4608714 h 5521558"/>
              <a:gd name="connsiteX209" fmla="*/ 2477951 w 5859899"/>
              <a:gd name="connsiteY209" fmla="*/ 4602579 h 5521558"/>
              <a:gd name="connsiteX210" fmla="*/ 2775597 w 5859899"/>
              <a:gd name="connsiteY210" fmla="*/ 4596588 h 5521558"/>
              <a:gd name="connsiteX211" fmla="*/ 2783426 w 5859899"/>
              <a:gd name="connsiteY211" fmla="*/ 4600875 h 5521558"/>
              <a:gd name="connsiteX212" fmla="*/ 2781935 w 5859899"/>
              <a:gd name="connsiteY212" fmla="*/ 4603857 h 5521558"/>
              <a:gd name="connsiteX213" fmla="*/ 2781935 w 5859899"/>
              <a:gd name="connsiteY213" fmla="*/ 4602366 h 5521558"/>
              <a:gd name="connsiteX214" fmla="*/ 2775970 w 5859899"/>
              <a:gd name="connsiteY214" fmla="*/ 4603857 h 5521558"/>
              <a:gd name="connsiteX215" fmla="*/ 2774478 w 5859899"/>
              <a:gd name="connsiteY215" fmla="*/ 4602366 h 5521558"/>
              <a:gd name="connsiteX216" fmla="*/ 2775597 w 5859899"/>
              <a:gd name="connsiteY216" fmla="*/ 4596588 h 5521558"/>
              <a:gd name="connsiteX217" fmla="*/ 2267209 w 5859899"/>
              <a:gd name="connsiteY217" fmla="*/ 4588520 h 5521558"/>
              <a:gd name="connsiteX218" fmla="*/ 2282922 w 5859899"/>
              <a:gd name="connsiteY218" fmla="*/ 4601940 h 5521558"/>
              <a:gd name="connsiteX219" fmla="*/ 2267209 w 5859899"/>
              <a:gd name="connsiteY219" fmla="*/ 4588520 h 5521558"/>
              <a:gd name="connsiteX220" fmla="*/ 2706737 w 5859899"/>
              <a:gd name="connsiteY220" fmla="*/ 4542506 h 5521558"/>
              <a:gd name="connsiteX221" fmla="*/ 2708015 w 5859899"/>
              <a:gd name="connsiteY221" fmla="*/ 4543785 h 5521558"/>
              <a:gd name="connsiteX222" fmla="*/ 2706737 w 5859899"/>
              <a:gd name="connsiteY222" fmla="*/ 4543785 h 5521558"/>
              <a:gd name="connsiteX223" fmla="*/ 2706737 w 5859899"/>
              <a:gd name="connsiteY223" fmla="*/ 4542506 h 5521558"/>
              <a:gd name="connsiteX224" fmla="*/ 2230031 w 5859899"/>
              <a:gd name="connsiteY224" fmla="*/ 4515666 h 5521558"/>
              <a:gd name="connsiteX225" fmla="*/ 2253488 w 5859899"/>
              <a:gd name="connsiteY225" fmla="*/ 4526064 h 5521558"/>
              <a:gd name="connsiteX226" fmla="*/ 2260819 w 5859899"/>
              <a:gd name="connsiteY226" fmla="*/ 4533491 h 5521558"/>
              <a:gd name="connsiteX227" fmla="*/ 2257886 w 5859899"/>
              <a:gd name="connsiteY227" fmla="*/ 4543888 h 5521558"/>
              <a:gd name="connsiteX228" fmla="*/ 2252021 w 5859899"/>
              <a:gd name="connsiteY228" fmla="*/ 4570626 h 5521558"/>
              <a:gd name="connsiteX229" fmla="*/ 2241759 w 5859899"/>
              <a:gd name="connsiteY229" fmla="*/ 4546859 h 5521558"/>
              <a:gd name="connsiteX230" fmla="*/ 2228564 w 5859899"/>
              <a:gd name="connsiteY230" fmla="*/ 4533491 h 5521558"/>
              <a:gd name="connsiteX231" fmla="*/ 2230031 w 5859899"/>
              <a:gd name="connsiteY231" fmla="*/ 4515666 h 5521558"/>
              <a:gd name="connsiteX232" fmla="*/ 2229779 w 5859899"/>
              <a:gd name="connsiteY232" fmla="*/ 4492659 h 5521558"/>
              <a:gd name="connsiteX233" fmla="*/ 2249165 w 5859899"/>
              <a:gd name="connsiteY233" fmla="*/ 4501607 h 5521558"/>
              <a:gd name="connsiteX234" fmla="*/ 2232762 w 5859899"/>
              <a:gd name="connsiteY234" fmla="*/ 4510553 h 5521558"/>
              <a:gd name="connsiteX235" fmla="*/ 2229779 w 5859899"/>
              <a:gd name="connsiteY235" fmla="*/ 4492659 h 5521558"/>
              <a:gd name="connsiteX236" fmla="*/ 2214924 w 5859899"/>
              <a:gd name="connsiteY236" fmla="*/ 4455594 h 5521558"/>
              <a:gd name="connsiteX237" fmla="*/ 2206044 w 5859899"/>
              <a:gd name="connsiteY237" fmla="*/ 4481887 h 5521558"/>
              <a:gd name="connsiteX238" fmla="*/ 2204564 w 5859899"/>
              <a:gd name="connsiteY238" fmla="*/ 4484808 h 5521558"/>
              <a:gd name="connsiteX239" fmla="*/ 2200124 w 5859899"/>
              <a:gd name="connsiteY239" fmla="*/ 4484808 h 5521558"/>
              <a:gd name="connsiteX240" fmla="*/ 2203085 w 5859899"/>
              <a:gd name="connsiteY240" fmla="*/ 4462898 h 5521558"/>
              <a:gd name="connsiteX241" fmla="*/ 2214924 w 5859899"/>
              <a:gd name="connsiteY241" fmla="*/ 4455594 h 5521558"/>
              <a:gd name="connsiteX242" fmla="*/ 2569835 w 5859899"/>
              <a:gd name="connsiteY242" fmla="*/ 4387852 h 5521558"/>
              <a:gd name="connsiteX243" fmla="*/ 2599185 w 5859899"/>
              <a:gd name="connsiteY243" fmla="*/ 4407091 h 5521558"/>
              <a:gd name="connsiteX244" fmla="*/ 2597718 w 5859899"/>
              <a:gd name="connsiteY244" fmla="*/ 4410052 h 5521558"/>
              <a:gd name="connsiteX245" fmla="*/ 2569835 w 5859899"/>
              <a:gd name="connsiteY245" fmla="*/ 4401172 h 5521558"/>
              <a:gd name="connsiteX246" fmla="*/ 2563965 w 5859899"/>
              <a:gd name="connsiteY246" fmla="*/ 4398212 h 5521558"/>
              <a:gd name="connsiteX247" fmla="*/ 2565433 w 5859899"/>
              <a:gd name="connsiteY247" fmla="*/ 4389332 h 5521558"/>
              <a:gd name="connsiteX248" fmla="*/ 2569835 w 5859899"/>
              <a:gd name="connsiteY248" fmla="*/ 4387852 h 5521558"/>
              <a:gd name="connsiteX249" fmla="*/ 2595911 w 5859899"/>
              <a:gd name="connsiteY249" fmla="*/ 4372752 h 5521558"/>
              <a:gd name="connsiteX250" fmla="*/ 2595911 w 5859899"/>
              <a:gd name="connsiteY250" fmla="*/ 4374226 h 5521558"/>
              <a:gd name="connsiteX251" fmla="*/ 2597388 w 5859899"/>
              <a:gd name="connsiteY251" fmla="*/ 4372752 h 5521558"/>
              <a:gd name="connsiteX252" fmla="*/ 2595911 w 5859899"/>
              <a:gd name="connsiteY252" fmla="*/ 4372752 h 5521558"/>
              <a:gd name="connsiteX253" fmla="*/ 2148637 w 5859899"/>
              <a:gd name="connsiteY253" fmla="*/ 4357347 h 5521558"/>
              <a:gd name="connsiteX254" fmla="*/ 2146760 w 5859899"/>
              <a:gd name="connsiteY254" fmla="*/ 4368041 h 5521558"/>
              <a:gd name="connsiteX255" fmla="*/ 2146760 w 5859899"/>
              <a:gd name="connsiteY255" fmla="*/ 4381462 h 5521558"/>
              <a:gd name="connsiteX256" fmla="*/ 2140830 w 5859899"/>
              <a:gd name="connsiteY256" fmla="*/ 4399356 h 5521558"/>
              <a:gd name="connsiteX257" fmla="*/ 2139348 w 5859899"/>
              <a:gd name="connsiteY257" fmla="*/ 4385935 h 5521558"/>
              <a:gd name="connsiteX258" fmla="*/ 2126003 w 5859899"/>
              <a:gd name="connsiteY258" fmla="*/ 4381462 h 5521558"/>
              <a:gd name="connsiteX259" fmla="*/ 2128969 w 5859899"/>
              <a:gd name="connsiteY259" fmla="*/ 4368041 h 5521558"/>
              <a:gd name="connsiteX260" fmla="*/ 2143795 w 5859899"/>
              <a:gd name="connsiteY260" fmla="*/ 4357603 h 5521558"/>
              <a:gd name="connsiteX261" fmla="*/ 2148637 w 5859899"/>
              <a:gd name="connsiteY261" fmla="*/ 4357347 h 5521558"/>
              <a:gd name="connsiteX262" fmla="*/ 2119697 w 5859899"/>
              <a:gd name="connsiteY262" fmla="*/ 4349944 h 5521558"/>
              <a:gd name="connsiteX263" fmla="*/ 2126464 w 5859899"/>
              <a:gd name="connsiteY263" fmla="*/ 4358055 h 5521558"/>
              <a:gd name="connsiteX264" fmla="*/ 2114434 w 5859899"/>
              <a:gd name="connsiteY264" fmla="*/ 4368680 h 5521558"/>
              <a:gd name="connsiteX265" fmla="*/ 2114434 w 5859899"/>
              <a:gd name="connsiteY265" fmla="*/ 4353501 h 5521558"/>
              <a:gd name="connsiteX266" fmla="*/ 2119697 w 5859899"/>
              <a:gd name="connsiteY266" fmla="*/ 4349944 h 5521558"/>
              <a:gd name="connsiteX267" fmla="*/ 2487816 w 5859899"/>
              <a:gd name="connsiteY267" fmla="*/ 4317028 h 5521558"/>
              <a:gd name="connsiteX268" fmla="*/ 2492233 w 5859899"/>
              <a:gd name="connsiteY268" fmla="*/ 4322380 h 5521558"/>
              <a:gd name="connsiteX269" fmla="*/ 2492233 w 5859899"/>
              <a:gd name="connsiteY269" fmla="*/ 4331240 h 5521558"/>
              <a:gd name="connsiteX270" fmla="*/ 2493706 w 5859899"/>
              <a:gd name="connsiteY270" fmla="*/ 4335669 h 5521558"/>
              <a:gd name="connsiteX271" fmla="*/ 2493706 w 5859899"/>
              <a:gd name="connsiteY271" fmla="*/ 4337145 h 5521558"/>
              <a:gd name="connsiteX272" fmla="*/ 2495178 w 5859899"/>
              <a:gd name="connsiteY272" fmla="*/ 4335669 h 5521558"/>
              <a:gd name="connsiteX273" fmla="*/ 2509905 w 5859899"/>
              <a:gd name="connsiteY273" fmla="*/ 4354863 h 5521558"/>
              <a:gd name="connsiteX274" fmla="*/ 2505486 w 5859899"/>
              <a:gd name="connsiteY274" fmla="*/ 4359293 h 5521558"/>
              <a:gd name="connsiteX275" fmla="*/ 2490761 w 5859899"/>
              <a:gd name="connsiteY275" fmla="*/ 4362245 h 5521558"/>
              <a:gd name="connsiteX276" fmla="*/ 2493706 w 5859899"/>
              <a:gd name="connsiteY276" fmla="*/ 4387346 h 5521558"/>
              <a:gd name="connsiteX277" fmla="*/ 2498123 w 5859899"/>
              <a:gd name="connsiteY277" fmla="*/ 4390298 h 5521558"/>
              <a:gd name="connsiteX278" fmla="*/ 2496651 w 5859899"/>
              <a:gd name="connsiteY278" fmla="*/ 4400633 h 5521558"/>
              <a:gd name="connsiteX279" fmla="*/ 2474562 w 5859899"/>
              <a:gd name="connsiteY279" fmla="*/ 4384392 h 5521558"/>
              <a:gd name="connsiteX280" fmla="*/ 2456890 w 5859899"/>
              <a:gd name="connsiteY280" fmla="*/ 4375534 h 5521558"/>
              <a:gd name="connsiteX281" fmla="*/ 2446581 w 5859899"/>
              <a:gd name="connsiteY281" fmla="*/ 4360768 h 5521558"/>
              <a:gd name="connsiteX282" fmla="*/ 2450998 w 5859899"/>
              <a:gd name="connsiteY282" fmla="*/ 4350434 h 5521558"/>
              <a:gd name="connsiteX283" fmla="*/ 2468670 w 5859899"/>
              <a:gd name="connsiteY283" fmla="*/ 4347481 h 5521558"/>
              <a:gd name="connsiteX284" fmla="*/ 2476034 w 5859899"/>
              <a:gd name="connsiteY284" fmla="*/ 4343051 h 5521558"/>
              <a:gd name="connsiteX285" fmla="*/ 2481924 w 5859899"/>
              <a:gd name="connsiteY285" fmla="*/ 4326810 h 5521558"/>
              <a:gd name="connsiteX286" fmla="*/ 2483397 w 5859899"/>
              <a:gd name="connsiteY286" fmla="*/ 4319428 h 5521558"/>
              <a:gd name="connsiteX287" fmla="*/ 2487816 w 5859899"/>
              <a:gd name="connsiteY287" fmla="*/ 4317028 h 5521558"/>
              <a:gd name="connsiteX288" fmla="*/ 4490209 w 5859899"/>
              <a:gd name="connsiteY288" fmla="*/ 4280001 h 5521558"/>
              <a:gd name="connsiteX289" fmla="*/ 4501050 w 5859899"/>
              <a:gd name="connsiteY289" fmla="*/ 4285736 h 5521558"/>
              <a:gd name="connsiteX290" fmla="*/ 4495170 w 5859899"/>
              <a:gd name="connsiteY290" fmla="*/ 4303495 h 5521558"/>
              <a:gd name="connsiteX291" fmla="*/ 4489290 w 5859899"/>
              <a:gd name="connsiteY291" fmla="*/ 4297576 h 5521558"/>
              <a:gd name="connsiteX292" fmla="*/ 4480471 w 5859899"/>
              <a:gd name="connsiteY292" fmla="*/ 4284256 h 5521558"/>
              <a:gd name="connsiteX293" fmla="*/ 4490209 w 5859899"/>
              <a:gd name="connsiteY293" fmla="*/ 4280001 h 5521558"/>
              <a:gd name="connsiteX294" fmla="*/ 2380647 w 5859899"/>
              <a:gd name="connsiteY294" fmla="*/ 4226807 h 5521558"/>
              <a:gd name="connsiteX295" fmla="*/ 2390955 w 5859899"/>
              <a:gd name="connsiteY295" fmla="*/ 4237087 h 5521558"/>
              <a:gd name="connsiteX296" fmla="*/ 2396845 w 5859899"/>
              <a:gd name="connsiteY296" fmla="*/ 4257646 h 5521558"/>
              <a:gd name="connsiteX297" fmla="*/ 2401264 w 5859899"/>
              <a:gd name="connsiteY297" fmla="*/ 4260583 h 5521558"/>
              <a:gd name="connsiteX298" fmla="*/ 2399791 w 5859899"/>
              <a:gd name="connsiteY298" fmla="*/ 4270862 h 5521558"/>
              <a:gd name="connsiteX299" fmla="*/ 2382119 w 5859899"/>
              <a:gd name="connsiteY299" fmla="*/ 4273799 h 5521558"/>
              <a:gd name="connsiteX300" fmla="*/ 2385064 w 5859899"/>
              <a:gd name="connsiteY300" fmla="*/ 4276736 h 5521558"/>
              <a:gd name="connsiteX301" fmla="*/ 2382119 w 5859899"/>
              <a:gd name="connsiteY301" fmla="*/ 4278204 h 5521558"/>
              <a:gd name="connsiteX302" fmla="*/ 2379174 w 5859899"/>
              <a:gd name="connsiteY302" fmla="*/ 4284079 h 5521558"/>
              <a:gd name="connsiteX303" fmla="*/ 2377701 w 5859899"/>
              <a:gd name="connsiteY303" fmla="*/ 4287016 h 5521558"/>
              <a:gd name="connsiteX304" fmla="*/ 2373283 w 5859899"/>
              <a:gd name="connsiteY304" fmla="*/ 4287016 h 5521558"/>
              <a:gd name="connsiteX305" fmla="*/ 2371810 w 5859899"/>
              <a:gd name="connsiteY305" fmla="*/ 4289953 h 5521558"/>
              <a:gd name="connsiteX306" fmla="*/ 2368866 w 5859899"/>
              <a:gd name="connsiteY306" fmla="*/ 4287016 h 5521558"/>
              <a:gd name="connsiteX307" fmla="*/ 2362974 w 5859899"/>
              <a:gd name="connsiteY307" fmla="*/ 4294358 h 5521558"/>
              <a:gd name="connsiteX308" fmla="*/ 2355612 w 5859899"/>
              <a:gd name="connsiteY308" fmla="*/ 4292889 h 5521558"/>
              <a:gd name="connsiteX309" fmla="*/ 2354139 w 5859899"/>
              <a:gd name="connsiteY309" fmla="*/ 4275267 h 5521558"/>
              <a:gd name="connsiteX310" fmla="*/ 2349721 w 5859899"/>
              <a:gd name="connsiteY310" fmla="*/ 4259114 h 5521558"/>
              <a:gd name="connsiteX311" fmla="*/ 2337940 w 5859899"/>
              <a:gd name="connsiteY311" fmla="*/ 4253240 h 5521558"/>
              <a:gd name="connsiteX312" fmla="*/ 2333522 w 5859899"/>
              <a:gd name="connsiteY312" fmla="*/ 4245897 h 5521558"/>
              <a:gd name="connsiteX313" fmla="*/ 2343830 w 5859899"/>
              <a:gd name="connsiteY313" fmla="*/ 4245897 h 5521558"/>
              <a:gd name="connsiteX314" fmla="*/ 2360029 w 5859899"/>
              <a:gd name="connsiteY314" fmla="*/ 4242961 h 5521558"/>
              <a:gd name="connsiteX315" fmla="*/ 2362974 w 5859899"/>
              <a:gd name="connsiteY315" fmla="*/ 4240024 h 5521558"/>
              <a:gd name="connsiteX316" fmla="*/ 2364448 w 5859899"/>
              <a:gd name="connsiteY316" fmla="*/ 4242961 h 5521558"/>
              <a:gd name="connsiteX317" fmla="*/ 2367393 w 5859899"/>
              <a:gd name="connsiteY317" fmla="*/ 4232681 h 5521558"/>
              <a:gd name="connsiteX318" fmla="*/ 2380647 w 5859899"/>
              <a:gd name="connsiteY318" fmla="*/ 4226807 h 5521558"/>
              <a:gd name="connsiteX319" fmla="*/ 4501009 w 5859899"/>
              <a:gd name="connsiteY319" fmla="*/ 4219370 h 5521558"/>
              <a:gd name="connsiteX320" fmla="*/ 4499499 w 5859899"/>
              <a:gd name="connsiteY320" fmla="*/ 4231455 h 5521558"/>
              <a:gd name="connsiteX321" fmla="*/ 4487414 w 5859899"/>
              <a:gd name="connsiteY321" fmla="*/ 4232965 h 5521558"/>
              <a:gd name="connsiteX322" fmla="*/ 4488925 w 5859899"/>
              <a:gd name="connsiteY322" fmla="*/ 4222392 h 5521558"/>
              <a:gd name="connsiteX323" fmla="*/ 4501009 w 5859899"/>
              <a:gd name="connsiteY323" fmla="*/ 4219370 h 5521558"/>
              <a:gd name="connsiteX324" fmla="*/ 2397822 w 5859899"/>
              <a:gd name="connsiteY324" fmla="*/ 4207777 h 5521558"/>
              <a:gd name="connsiteX325" fmla="*/ 2411095 w 5859899"/>
              <a:gd name="connsiteY325" fmla="*/ 4217718 h 5521558"/>
              <a:gd name="connsiteX326" fmla="*/ 2406671 w 5859899"/>
              <a:gd name="connsiteY326" fmla="*/ 4217718 h 5521558"/>
              <a:gd name="connsiteX327" fmla="*/ 2402247 w 5859899"/>
              <a:gd name="connsiteY327" fmla="*/ 4219138 h 5521558"/>
              <a:gd name="connsiteX328" fmla="*/ 2397822 w 5859899"/>
              <a:gd name="connsiteY328" fmla="*/ 4207777 h 5521558"/>
              <a:gd name="connsiteX329" fmla="*/ 2020169 w 5859899"/>
              <a:gd name="connsiteY329" fmla="*/ 4143728 h 5521558"/>
              <a:gd name="connsiteX330" fmla="*/ 2021635 w 5859899"/>
              <a:gd name="connsiteY330" fmla="*/ 4168901 h 5521558"/>
              <a:gd name="connsiteX331" fmla="*/ 2021635 w 5859899"/>
              <a:gd name="connsiteY331" fmla="*/ 4173343 h 5521558"/>
              <a:gd name="connsiteX332" fmla="*/ 2020169 w 5859899"/>
              <a:gd name="connsiteY332" fmla="*/ 4192593 h 5521558"/>
              <a:gd name="connsiteX333" fmla="*/ 2028969 w 5859899"/>
              <a:gd name="connsiteY333" fmla="*/ 4205920 h 5521558"/>
              <a:gd name="connsiteX334" fmla="*/ 2039236 w 5859899"/>
              <a:gd name="connsiteY334" fmla="*/ 4211844 h 5521558"/>
              <a:gd name="connsiteX335" fmla="*/ 2049503 w 5859899"/>
              <a:gd name="connsiteY335" fmla="*/ 4213324 h 5521558"/>
              <a:gd name="connsiteX336" fmla="*/ 2059770 w 5859899"/>
              <a:gd name="connsiteY336" fmla="*/ 4241459 h 5521558"/>
              <a:gd name="connsiteX337" fmla="*/ 2055370 w 5859899"/>
              <a:gd name="connsiteY337" fmla="*/ 4248862 h 5521558"/>
              <a:gd name="connsiteX338" fmla="*/ 2068570 w 5859899"/>
              <a:gd name="connsiteY338" fmla="*/ 4254786 h 5521558"/>
              <a:gd name="connsiteX339" fmla="*/ 2061237 w 5859899"/>
              <a:gd name="connsiteY339" fmla="*/ 4260709 h 5521558"/>
              <a:gd name="connsiteX340" fmla="*/ 2049503 w 5859899"/>
              <a:gd name="connsiteY340" fmla="*/ 4251825 h 5521558"/>
              <a:gd name="connsiteX341" fmla="*/ 2027502 w 5859899"/>
              <a:gd name="connsiteY341" fmla="*/ 4220728 h 5521558"/>
              <a:gd name="connsiteX342" fmla="*/ 2024569 w 5859899"/>
              <a:gd name="connsiteY342" fmla="*/ 4219248 h 5521558"/>
              <a:gd name="connsiteX343" fmla="*/ 2001101 w 5859899"/>
              <a:gd name="connsiteY343" fmla="*/ 4194074 h 5521558"/>
              <a:gd name="connsiteX344" fmla="*/ 1990834 w 5859899"/>
              <a:gd name="connsiteY344" fmla="*/ 4198516 h 5521558"/>
              <a:gd name="connsiteX345" fmla="*/ 1993768 w 5859899"/>
              <a:gd name="connsiteY345" fmla="*/ 4185189 h 5521558"/>
              <a:gd name="connsiteX346" fmla="*/ 1993768 w 5859899"/>
              <a:gd name="connsiteY346" fmla="*/ 4183708 h 5521558"/>
              <a:gd name="connsiteX347" fmla="*/ 2009901 w 5859899"/>
              <a:gd name="connsiteY347" fmla="*/ 4170382 h 5521558"/>
              <a:gd name="connsiteX348" fmla="*/ 2011368 w 5859899"/>
              <a:gd name="connsiteY348" fmla="*/ 4157055 h 5521558"/>
              <a:gd name="connsiteX349" fmla="*/ 2020169 w 5859899"/>
              <a:gd name="connsiteY349" fmla="*/ 4143728 h 5521558"/>
              <a:gd name="connsiteX350" fmla="*/ 4421385 w 5859899"/>
              <a:gd name="connsiteY350" fmla="*/ 4139893 h 5521558"/>
              <a:gd name="connsiteX351" fmla="*/ 4436390 w 5859899"/>
              <a:gd name="connsiteY351" fmla="*/ 4145773 h 5521558"/>
              <a:gd name="connsiteX352" fmla="*/ 4451394 w 5859899"/>
              <a:gd name="connsiteY352" fmla="*/ 4169290 h 5521558"/>
              <a:gd name="connsiteX353" fmla="*/ 4428888 w 5859899"/>
              <a:gd name="connsiteY353" fmla="*/ 4160471 h 5521558"/>
              <a:gd name="connsiteX354" fmla="*/ 4421385 w 5859899"/>
              <a:gd name="connsiteY354" fmla="*/ 4139893 h 5521558"/>
              <a:gd name="connsiteX355" fmla="*/ 2021657 w 5859899"/>
              <a:gd name="connsiteY355" fmla="*/ 4116035 h 5521558"/>
              <a:gd name="connsiteX356" fmla="*/ 2038161 w 5859899"/>
              <a:gd name="connsiteY356" fmla="*/ 4129456 h 5521558"/>
              <a:gd name="connsiteX357" fmla="*/ 2051665 w 5859899"/>
              <a:gd name="connsiteY357" fmla="*/ 4136912 h 5521558"/>
              <a:gd name="connsiteX358" fmla="*/ 2056167 w 5859899"/>
              <a:gd name="connsiteY358" fmla="*/ 4141385 h 5521558"/>
              <a:gd name="connsiteX359" fmla="*/ 2051665 w 5859899"/>
              <a:gd name="connsiteY359" fmla="*/ 4157788 h 5521558"/>
              <a:gd name="connsiteX360" fmla="*/ 2044163 w 5859899"/>
              <a:gd name="connsiteY360" fmla="*/ 4145859 h 5521558"/>
              <a:gd name="connsiteX361" fmla="*/ 2035160 w 5859899"/>
              <a:gd name="connsiteY361" fmla="*/ 4130947 h 5521558"/>
              <a:gd name="connsiteX362" fmla="*/ 2021657 w 5859899"/>
              <a:gd name="connsiteY362" fmla="*/ 4116035 h 5521558"/>
              <a:gd name="connsiteX363" fmla="*/ 2216538 w 5859899"/>
              <a:gd name="connsiteY363" fmla="*/ 4115609 h 5521558"/>
              <a:gd name="connsiteX364" fmla="*/ 2225418 w 5859899"/>
              <a:gd name="connsiteY364" fmla="*/ 4117126 h 5521558"/>
              <a:gd name="connsiteX365" fmla="*/ 2240218 w 5859899"/>
              <a:gd name="connsiteY365" fmla="*/ 4124715 h 5521558"/>
              <a:gd name="connsiteX366" fmla="*/ 2234297 w 5859899"/>
              <a:gd name="connsiteY366" fmla="*/ 4139894 h 5521558"/>
              <a:gd name="connsiteX367" fmla="*/ 2212099 w 5859899"/>
              <a:gd name="connsiteY367" fmla="*/ 4123198 h 5521558"/>
              <a:gd name="connsiteX368" fmla="*/ 2216538 w 5859899"/>
              <a:gd name="connsiteY368" fmla="*/ 4115609 h 5521558"/>
              <a:gd name="connsiteX369" fmla="*/ 1946014 w 5859899"/>
              <a:gd name="connsiteY369" fmla="*/ 4105640 h 5521558"/>
              <a:gd name="connsiteX370" fmla="*/ 1949885 w 5859899"/>
              <a:gd name="connsiteY370" fmla="*/ 4111830 h 5521558"/>
              <a:gd name="connsiteX371" fmla="*/ 1946935 w 5859899"/>
              <a:gd name="connsiteY371" fmla="*/ 4113331 h 5521558"/>
              <a:gd name="connsiteX372" fmla="*/ 1949885 w 5859899"/>
              <a:gd name="connsiteY372" fmla="*/ 4117831 h 5521558"/>
              <a:gd name="connsiteX373" fmla="*/ 1951360 w 5859899"/>
              <a:gd name="connsiteY373" fmla="*/ 4137337 h 5521558"/>
              <a:gd name="connsiteX374" fmla="*/ 1933662 w 5859899"/>
              <a:gd name="connsiteY374" fmla="*/ 4122333 h 5521558"/>
              <a:gd name="connsiteX375" fmla="*/ 1936611 w 5859899"/>
              <a:gd name="connsiteY375" fmla="*/ 4116332 h 5521558"/>
              <a:gd name="connsiteX376" fmla="*/ 1932187 w 5859899"/>
              <a:gd name="connsiteY376" fmla="*/ 4111830 h 5521558"/>
              <a:gd name="connsiteX377" fmla="*/ 1946014 w 5859899"/>
              <a:gd name="connsiteY377" fmla="*/ 4105640 h 5521558"/>
              <a:gd name="connsiteX378" fmla="*/ 4384930 w 5859899"/>
              <a:gd name="connsiteY378" fmla="*/ 4096436 h 5521558"/>
              <a:gd name="connsiteX379" fmla="*/ 4415605 w 5859899"/>
              <a:gd name="connsiteY379" fmla="*/ 4114331 h 5521558"/>
              <a:gd name="connsiteX380" fmla="*/ 4384930 w 5859899"/>
              <a:gd name="connsiteY380" fmla="*/ 4096436 h 5521558"/>
              <a:gd name="connsiteX381" fmla="*/ 2322871 w 5859899"/>
              <a:gd name="connsiteY381" fmla="*/ 4092602 h 5521558"/>
              <a:gd name="connsiteX382" fmla="*/ 2331562 w 5859899"/>
              <a:gd name="connsiteY382" fmla="*/ 4104191 h 5521558"/>
              <a:gd name="connsiteX383" fmla="*/ 2331562 w 5859899"/>
              <a:gd name="connsiteY383" fmla="*/ 4112882 h 5521558"/>
              <a:gd name="connsiteX384" fmla="*/ 2324319 w 5859899"/>
              <a:gd name="connsiteY384" fmla="*/ 4109986 h 5521558"/>
              <a:gd name="connsiteX385" fmla="*/ 2315628 w 5859899"/>
              <a:gd name="connsiteY385" fmla="*/ 4096948 h 5521558"/>
              <a:gd name="connsiteX386" fmla="*/ 2322871 w 5859899"/>
              <a:gd name="connsiteY386" fmla="*/ 4092602 h 5521558"/>
              <a:gd name="connsiteX387" fmla="*/ 2100642 w 5859899"/>
              <a:gd name="connsiteY387" fmla="*/ 4083436 h 5521558"/>
              <a:gd name="connsiteX388" fmla="*/ 2095668 w 5859899"/>
              <a:gd name="connsiteY388" fmla="*/ 4098972 h 5521558"/>
              <a:gd name="connsiteX389" fmla="*/ 2095668 w 5859899"/>
              <a:gd name="connsiteY389" fmla="*/ 4101918 h 5521558"/>
              <a:gd name="connsiteX390" fmla="*/ 2114825 w 5859899"/>
              <a:gd name="connsiteY390" fmla="*/ 4104864 h 5521558"/>
              <a:gd name="connsiteX391" fmla="*/ 2132509 w 5859899"/>
              <a:gd name="connsiteY391" fmla="*/ 4097499 h 5521558"/>
              <a:gd name="connsiteX392" fmla="*/ 2133982 w 5859899"/>
              <a:gd name="connsiteY392" fmla="*/ 4100446 h 5521558"/>
              <a:gd name="connsiteX393" fmla="*/ 2151666 w 5859899"/>
              <a:gd name="connsiteY393" fmla="*/ 4124015 h 5521558"/>
              <a:gd name="connsiteX394" fmla="*/ 2154613 w 5859899"/>
              <a:gd name="connsiteY394" fmla="*/ 4129908 h 5521558"/>
              <a:gd name="connsiteX395" fmla="*/ 2163454 w 5859899"/>
              <a:gd name="connsiteY395" fmla="*/ 4132853 h 5521558"/>
              <a:gd name="connsiteX396" fmla="*/ 2160507 w 5859899"/>
              <a:gd name="connsiteY396" fmla="*/ 4152004 h 5521558"/>
              <a:gd name="connsiteX397" fmla="*/ 2169349 w 5859899"/>
              <a:gd name="connsiteY397" fmla="*/ 4166735 h 5521558"/>
              <a:gd name="connsiteX398" fmla="*/ 2173770 w 5859899"/>
              <a:gd name="connsiteY398" fmla="*/ 4166735 h 5521558"/>
              <a:gd name="connsiteX399" fmla="*/ 2182612 w 5859899"/>
              <a:gd name="connsiteY399" fmla="*/ 4150531 h 5521558"/>
              <a:gd name="connsiteX400" fmla="*/ 2194401 w 5859899"/>
              <a:gd name="connsiteY400" fmla="*/ 4156424 h 5521558"/>
              <a:gd name="connsiteX401" fmla="*/ 2203242 w 5859899"/>
              <a:gd name="connsiteY401" fmla="*/ 4172627 h 5521558"/>
              <a:gd name="connsiteX402" fmla="*/ 2204716 w 5859899"/>
              <a:gd name="connsiteY402" fmla="*/ 4174101 h 5521558"/>
              <a:gd name="connsiteX403" fmla="*/ 2219452 w 5859899"/>
              <a:gd name="connsiteY403" fmla="*/ 4171154 h 5521558"/>
              <a:gd name="connsiteX404" fmla="*/ 2235661 w 5859899"/>
              <a:gd name="connsiteY404" fmla="*/ 4179993 h 5521558"/>
              <a:gd name="connsiteX405" fmla="*/ 2240083 w 5859899"/>
              <a:gd name="connsiteY405" fmla="*/ 4179993 h 5521558"/>
              <a:gd name="connsiteX406" fmla="*/ 2243030 w 5859899"/>
              <a:gd name="connsiteY406" fmla="*/ 4177047 h 5521558"/>
              <a:gd name="connsiteX407" fmla="*/ 2247451 w 5859899"/>
              <a:gd name="connsiteY407" fmla="*/ 4177047 h 5521558"/>
              <a:gd name="connsiteX408" fmla="*/ 2250398 w 5859899"/>
              <a:gd name="connsiteY408" fmla="*/ 4178520 h 5521558"/>
              <a:gd name="connsiteX409" fmla="*/ 2250398 w 5859899"/>
              <a:gd name="connsiteY409" fmla="*/ 4184412 h 5521558"/>
              <a:gd name="connsiteX410" fmla="*/ 2251872 w 5859899"/>
              <a:gd name="connsiteY410" fmla="*/ 4188831 h 5521558"/>
              <a:gd name="connsiteX411" fmla="*/ 2259239 w 5859899"/>
              <a:gd name="connsiteY411" fmla="*/ 4190305 h 5521558"/>
              <a:gd name="connsiteX412" fmla="*/ 2265134 w 5859899"/>
              <a:gd name="connsiteY412" fmla="*/ 4187358 h 5521558"/>
              <a:gd name="connsiteX413" fmla="*/ 2265134 w 5859899"/>
              <a:gd name="connsiteY413" fmla="*/ 4185885 h 5521558"/>
              <a:gd name="connsiteX414" fmla="*/ 2268082 w 5859899"/>
              <a:gd name="connsiteY414" fmla="*/ 4184412 h 5521558"/>
              <a:gd name="connsiteX415" fmla="*/ 2271028 w 5859899"/>
              <a:gd name="connsiteY415" fmla="*/ 4185885 h 5521558"/>
              <a:gd name="connsiteX416" fmla="*/ 2282818 w 5859899"/>
              <a:gd name="connsiteY416" fmla="*/ 4181466 h 5521558"/>
              <a:gd name="connsiteX417" fmla="*/ 2291659 w 5859899"/>
              <a:gd name="connsiteY417" fmla="*/ 4182940 h 5521558"/>
              <a:gd name="connsiteX418" fmla="*/ 2309343 w 5859899"/>
              <a:gd name="connsiteY418" fmla="*/ 4181466 h 5521558"/>
              <a:gd name="connsiteX419" fmla="*/ 2312290 w 5859899"/>
              <a:gd name="connsiteY419" fmla="*/ 4181466 h 5521558"/>
              <a:gd name="connsiteX420" fmla="*/ 2316710 w 5859899"/>
              <a:gd name="connsiteY420" fmla="*/ 4209455 h 5521558"/>
              <a:gd name="connsiteX421" fmla="*/ 2315237 w 5859899"/>
              <a:gd name="connsiteY421" fmla="*/ 4209455 h 5521558"/>
              <a:gd name="connsiteX422" fmla="*/ 2316710 w 5859899"/>
              <a:gd name="connsiteY422" fmla="*/ 4212402 h 5521558"/>
              <a:gd name="connsiteX423" fmla="*/ 2310816 w 5859899"/>
              <a:gd name="connsiteY423" fmla="*/ 4224186 h 5521558"/>
              <a:gd name="connsiteX424" fmla="*/ 2296080 w 5859899"/>
              <a:gd name="connsiteY424" fmla="*/ 4231551 h 5521558"/>
              <a:gd name="connsiteX425" fmla="*/ 2282818 w 5859899"/>
              <a:gd name="connsiteY425" fmla="*/ 4225660 h 5521558"/>
              <a:gd name="connsiteX426" fmla="*/ 2273976 w 5859899"/>
              <a:gd name="connsiteY426" fmla="*/ 4224186 h 5521558"/>
              <a:gd name="connsiteX427" fmla="*/ 2259239 w 5859899"/>
              <a:gd name="connsiteY427" fmla="*/ 4215348 h 5521558"/>
              <a:gd name="connsiteX428" fmla="*/ 2257766 w 5859899"/>
              <a:gd name="connsiteY428" fmla="*/ 4210928 h 5521558"/>
              <a:gd name="connsiteX429" fmla="*/ 2257766 w 5859899"/>
              <a:gd name="connsiteY429" fmla="*/ 4212402 h 5521558"/>
              <a:gd name="connsiteX430" fmla="*/ 2251872 w 5859899"/>
              <a:gd name="connsiteY430" fmla="*/ 4207982 h 5521558"/>
              <a:gd name="connsiteX431" fmla="*/ 2248924 w 5859899"/>
              <a:gd name="connsiteY431" fmla="*/ 4205035 h 5521558"/>
              <a:gd name="connsiteX432" fmla="*/ 2235661 w 5859899"/>
              <a:gd name="connsiteY432" fmla="*/ 4187358 h 5521558"/>
              <a:gd name="connsiteX433" fmla="*/ 2209136 w 5859899"/>
              <a:gd name="connsiteY433" fmla="*/ 4182940 h 5521558"/>
              <a:gd name="connsiteX434" fmla="*/ 2231241 w 5859899"/>
              <a:gd name="connsiteY434" fmla="*/ 4213874 h 5521558"/>
              <a:gd name="connsiteX435" fmla="*/ 2234188 w 5859899"/>
              <a:gd name="connsiteY435" fmla="*/ 4228606 h 5521558"/>
              <a:gd name="connsiteX436" fmla="*/ 2269555 w 5859899"/>
              <a:gd name="connsiteY436" fmla="*/ 4255122 h 5521558"/>
              <a:gd name="connsiteX437" fmla="*/ 2285765 w 5859899"/>
              <a:gd name="connsiteY437" fmla="*/ 4294896 h 5521558"/>
              <a:gd name="connsiteX438" fmla="*/ 2282818 w 5859899"/>
              <a:gd name="connsiteY438" fmla="*/ 4302261 h 5521558"/>
              <a:gd name="connsiteX439" fmla="*/ 2284291 w 5859899"/>
              <a:gd name="connsiteY439" fmla="*/ 4305207 h 5521558"/>
              <a:gd name="connsiteX440" fmla="*/ 2304921 w 5859899"/>
              <a:gd name="connsiteY440" fmla="*/ 4319938 h 5521558"/>
              <a:gd name="connsiteX441" fmla="*/ 2316710 w 5859899"/>
              <a:gd name="connsiteY441" fmla="*/ 4337615 h 5521558"/>
              <a:gd name="connsiteX442" fmla="*/ 2315237 w 5859899"/>
              <a:gd name="connsiteY442" fmla="*/ 4350873 h 5521558"/>
              <a:gd name="connsiteX443" fmla="*/ 2303448 w 5859899"/>
              <a:gd name="connsiteY443" fmla="*/ 4359712 h 5521558"/>
              <a:gd name="connsiteX444" fmla="*/ 2310816 w 5859899"/>
              <a:gd name="connsiteY444" fmla="*/ 4371497 h 5521558"/>
              <a:gd name="connsiteX445" fmla="*/ 2331447 w 5859899"/>
              <a:gd name="connsiteY445" fmla="*/ 4374443 h 5521558"/>
              <a:gd name="connsiteX446" fmla="*/ 2335867 w 5859899"/>
              <a:gd name="connsiteY446" fmla="*/ 4393593 h 5521558"/>
              <a:gd name="connsiteX447" fmla="*/ 2337342 w 5859899"/>
              <a:gd name="connsiteY447" fmla="*/ 4396539 h 5521558"/>
              <a:gd name="connsiteX448" fmla="*/ 2344709 w 5859899"/>
              <a:gd name="connsiteY448" fmla="*/ 4403905 h 5521558"/>
              <a:gd name="connsiteX449" fmla="*/ 2347657 w 5859899"/>
              <a:gd name="connsiteY449" fmla="*/ 4409797 h 5521558"/>
              <a:gd name="connsiteX450" fmla="*/ 2368287 w 5859899"/>
              <a:gd name="connsiteY450" fmla="*/ 4400959 h 5521558"/>
              <a:gd name="connsiteX451" fmla="*/ 2378603 w 5859899"/>
              <a:gd name="connsiteY451" fmla="*/ 4427475 h 5521558"/>
              <a:gd name="connsiteX452" fmla="*/ 2381549 w 5859899"/>
              <a:gd name="connsiteY452" fmla="*/ 4446625 h 5521558"/>
              <a:gd name="connsiteX453" fmla="*/ 2387444 w 5859899"/>
              <a:gd name="connsiteY453" fmla="*/ 4465775 h 5521558"/>
              <a:gd name="connsiteX454" fmla="*/ 2387444 w 5859899"/>
              <a:gd name="connsiteY454" fmla="*/ 4468722 h 5521558"/>
              <a:gd name="connsiteX455" fmla="*/ 2393339 w 5859899"/>
              <a:gd name="connsiteY455" fmla="*/ 4477561 h 5521558"/>
              <a:gd name="connsiteX456" fmla="*/ 2403654 w 5859899"/>
              <a:gd name="connsiteY456" fmla="*/ 4495238 h 5521558"/>
              <a:gd name="connsiteX457" fmla="*/ 2433126 w 5859899"/>
              <a:gd name="connsiteY457" fmla="*/ 4520281 h 5521558"/>
              <a:gd name="connsiteX458" fmla="*/ 2433126 w 5859899"/>
              <a:gd name="connsiteY458" fmla="*/ 4521754 h 5521558"/>
              <a:gd name="connsiteX459" fmla="*/ 2428706 w 5859899"/>
              <a:gd name="connsiteY459" fmla="*/ 4540904 h 5521558"/>
              <a:gd name="connsiteX460" fmla="*/ 2439021 w 5859899"/>
              <a:gd name="connsiteY460" fmla="*/ 4573313 h 5521558"/>
              <a:gd name="connsiteX461" fmla="*/ 2422811 w 5859899"/>
              <a:gd name="connsiteY461" fmla="*/ 4586571 h 5521558"/>
              <a:gd name="connsiteX462" fmla="*/ 2419864 w 5859899"/>
              <a:gd name="connsiteY462" fmla="*/ 4586571 h 5521558"/>
              <a:gd name="connsiteX463" fmla="*/ 2413969 w 5859899"/>
              <a:gd name="connsiteY463" fmla="*/ 4589517 h 5521558"/>
              <a:gd name="connsiteX464" fmla="*/ 2405128 w 5859899"/>
              <a:gd name="connsiteY464" fmla="*/ 4579204 h 5521558"/>
              <a:gd name="connsiteX465" fmla="*/ 2403654 w 5859899"/>
              <a:gd name="connsiteY465" fmla="*/ 4579204 h 5521558"/>
              <a:gd name="connsiteX466" fmla="*/ 2394812 w 5859899"/>
              <a:gd name="connsiteY466" fmla="*/ 4576259 h 5521558"/>
              <a:gd name="connsiteX467" fmla="*/ 2378603 w 5859899"/>
              <a:gd name="connsiteY467" fmla="*/ 4568893 h 5521558"/>
              <a:gd name="connsiteX468" fmla="*/ 2368287 w 5859899"/>
              <a:gd name="connsiteY468" fmla="*/ 4561527 h 5521558"/>
              <a:gd name="connsiteX469" fmla="*/ 2362393 w 5859899"/>
              <a:gd name="connsiteY469" fmla="*/ 4570366 h 5521558"/>
              <a:gd name="connsiteX470" fmla="*/ 2353551 w 5859899"/>
              <a:gd name="connsiteY470" fmla="*/ 4585097 h 5521558"/>
              <a:gd name="connsiteX471" fmla="*/ 2344709 w 5859899"/>
              <a:gd name="connsiteY471" fmla="*/ 4601301 h 5521558"/>
              <a:gd name="connsiteX472" fmla="*/ 2338815 w 5859899"/>
              <a:gd name="connsiteY472" fmla="*/ 4590990 h 5521558"/>
              <a:gd name="connsiteX473" fmla="*/ 2327026 w 5859899"/>
              <a:gd name="connsiteY473" fmla="*/ 4573313 h 5521558"/>
              <a:gd name="connsiteX474" fmla="*/ 2318184 w 5859899"/>
              <a:gd name="connsiteY474" fmla="*/ 4561527 h 5521558"/>
              <a:gd name="connsiteX475" fmla="*/ 2315237 w 5859899"/>
              <a:gd name="connsiteY475" fmla="*/ 4557108 h 5521558"/>
              <a:gd name="connsiteX476" fmla="*/ 2297554 w 5859899"/>
              <a:gd name="connsiteY476" fmla="*/ 4546797 h 5521558"/>
              <a:gd name="connsiteX477" fmla="*/ 2285765 w 5859899"/>
              <a:gd name="connsiteY477" fmla="*/ 4529119 h 5521558"/>
              <a:gd name="connsiteX478" fmla="*/ 2265134 w 5859899"/>
              <a:gd name="connsiteY478" fmla="*/ 4501130 h 5521558"/>
              <a:gd name="connsiteX479" fmla="*/ 2240083 w 5859899"/>
              <a:gd name="connsiteY479" fmla="*/ 4486399 h 5521558"/>
              <a:gd name="connsiteX480" fmla="*/ 2237136 w 5859899"/>
              <a:gd name="connsiteY480" fmla="*/ 4468722 h 5521558"/>
              <a:gd name="connsiteX481" fmla="*/ 2229767 w 5859899"/>
              <a:gd name="connsiteY481" fmla="*/ 4440733 h 5521558"/>
              <a:gd name="connsiteX482" fmla="*/ 2216504 w 5859899"/>
              <a:gd name="connsiteY482" fmla="*/ 4418636 h 5521558"/>
              <a:gd name="connsiteX483" fmla="*/ 2213557 w 5859899"/>
              <a:gd name="connsiteY483" fmla="*/ 4415690 h 5521558"/>
              <a:gd name="connsiteX484" fmla="*/ 2210610 w 5859899"/>
              <a:gd name="connsiteY484" fmla="*/ 4406851 h 5521558"/>
              <a:gd name="connsiteX485" fmla="*/ 2192927 w 5859899"/>
              <a:gd name="connsiteY485" fmla="*/ 4430421 h 5521558"/>
              <a:gd name="connsiteX486" fmla="*/ 2191453 w 5859899"/>
              <a:gd name="connsiteY486" fmla="*/ 4430421 h 5521558"/>
              <a:gd name="connsiteX487" fmla="*/ 2194401 w 5859899"/>
              <a:gd name="connsiteY487" fmla="*/ 4434841 h 5521558"/>
              <a:gd name="connsiteX488" fmla="*/ 2192927 w 5859899"/>
              <a:gd name="connsiteY488" fmla="*/ 4439260 h 5521558"/>
              <a:gd name="connsiteX489" fmla="*/ 2188506 w 5859899"/>
              <a:gd name="connsiteY489" fmla="*/ 4453991 h 5521558"/>
              <a:gd name="connsiteX490" fmla="*/ 2178191 w 5859899"/>
              <a:gd name="connsiteY490" fmla="*/ 4439260 h 5521558"/>
              <a:gd name="connsiteX491" fmla="*/ 2169349 w 5859899"/>
              <a:gd name="connsiteY491" fmla="*/ 4437787 h 5521558"/>
              <a:gd name="connsiteX492" fmla="*/ 2154613 w 5859899"/>
              <a:gd name="connsiteY492" fmla="*/ 4423055 h 5521558"/>
              <a:gd name="connsiteX493" fmla="*/ 2151666 w 5859899"/>
              <a:gd name="connsiteY493" fmla="*/ 4423055 h 5521558"/>
              <a:gd name="connsiteX494" fmla="*/ 2153139 w 5859899"/>
              <a:gd name="connsiteY494" fmla="*/ 4420109 h 5521558"/>
              <a:gd name="connsiteX495" fmla="*/ 2153139 w 5859899"/>
              <a:gd name="connsiteY495" fmla="*/ 4406851 h 5521558"/>
              <a:gd name="connsiteX496" fmla="*/ 2185559 w 5859899"/>
              <a:gd name="connsiteY496" fmla="*/ 4355293 h 5521558"/>
              <a:gd name="connsiteX497" fmla="*/ 2182612 w 5859899"/>
              <a:gd name="connsiteY497" fmla="*/ 4353819 h 5521558"/>
              <a:gd name="connsiteX498" fmla="*/ 2160507 w 5859899"/>
              <a:gd name="connsiteY498" fmla="*/ 4316992 h 5521558"/>
              <a:gd name="connsiteX499" fmla="*/ 2135456 w 5859899"/>
              <a:gd name="connsiteY499" fmla="*/ 4322884 h 5521558"/>
              <a:gd name="connsiteX500" fmla="*/ 2131035 w 5859899"/>
              <a:gd name="connsiteY500" fmla="*/ 4319938 h 5521558"/>
              <a:gd name="connsiteX501" fmla="*/ 2150192 w 5859899"/>
              <a:gd name="connsiteY501" fmla="*/ 4290476 h 5521558"/>
              <a:gd name="connsiteX502" fmla="*/ 2151666 w 5859899"/>
              <a:gd name="connsiteY502" fmla="*/ 4269853 h 5521558"/>
              <a:gd name="connsiteX503" fmla="*/ 2161981 w 5859899"/>
              <a:gd name="connsiteY503" fmla="*/ 4243337 h 5521558"/>
              <a:gd name="connsiteX504" fmla="*/ 2160507 w 5859899"/>
              <a:gd name="connsiteY504" fmla="*/ 4224186 h 5521558"/>
              <a:gd name="connsiteX505" fmla="*/ 2154613 w 5859899"/>
              <a:gd name="connsiteY505" fmla="*/ 4213874 h 5521558"/>
              <a:gd name="connsiteX506" fmla="*/ 2138403 w 5859899"/>
              <a:gd name="connsiteY506" fmla="*/ 4205035 h 5521558"/>
              <a:gd name="connsiteX507" fmla="*/ 2129561 w 5859899"/>
              <a:gd name="connsiteY507" fmla="*/ 4178520 h 5521558"/>
              <a:gd name="connsiteX508" fmla="*/ 2101563 w 5859899"/>
              <a:gd name="connsiteY508" fmla="*/ 4175573 h 5521558"/>
              <a:gd name="connsiteX509" fmla="*/ 2094195 w 5859899"/>
              <a:gd name="connsiteY509" fmla="*/ 4196197 h 5521558"/>
              <a:gd name="connsiteX510" fmla="*/ 2086827 w 5859899"/>
              <a:gd name="connsiteY510" fmla="*/ 4209455 h 5521558"/>
              <a:gd name="connsiteX511" fmla="*/ 2079458 w 5859899"/>
              <a:gd name="connsiteY511" fmla="*/ 4197670 h 5521558"/>
              <a:gd name="connsiteX512" fmla="*/ 2080932 w 5859899"/>
              <a:gd name="connsiteY512" fmla="*/ 4175573 h 5521558"/>
              <a:gd name="connsiteX513" fmla="*/ 2079458 w 5859899"/>
              <a:gd name="connsiteY513" fmla="*/ 4175573 h 5521558"/>
              <a:gd name="connsiteX514" fmla="*/ 2080370 w 5859899"/>
              <a:gd name="connsiteY514" fmla="*/ 4173933 h 5521558"/>
              <a:gd name="connsiteX515" fmla="*/ 2065712 w 5859899"/>
              <a:gd name="connsiteY515" fmla="*/ 4172995 h 5521558"/>
              <a:gd name="connsiteX516" fmla="*/ 2057445 w 5859899"/>
              <a:gd name="connsiteY516" fmla="*/ 4166386 h 5521558"/>
              <a:gd name="connsiteX517" fmla="*/ 2061759 w 5859899"/>
              <a:gd name="connsiteY517" fmla="*/ 4163365 h 5521558"/>
              <a:gd name="connsiteX518" fmla="*/ 2074339 w 5859899"/>
              <a:gd name="connsiteY518" fmla="*/ 4165819 h 5521558"/>
              <a:gd name="connsiteX519" fmla="*/ 2080403 w 5859899"/>
              <a:gd name="connsiteY519" fmla="*/ 4173875 h 5521558"/>
              <a:gd name="connsiteX520" fmla="*/ 2085906 w 5859899"/>
              <a:gd name="connsiteY520" fmla="*/ 4163973 h 5521558"/>
              <a:gd name="connsiteX521" fmla="*/ 2082406 w 5859899"/>
              <a:gd name="connsiteY521" fmla="*/ 4157896 h 5521558"/>
              <a:gd name="connsiteX522" fmla="*/ 2079458 w 5859899"/>
              <a:gd name="connsiteY522" fmla="*/ 4152004 h 5521558"/>
              <a:gd name="connsiteX523" fmla="*/ 2079458 w 5859899"/>
              <a:gd name="connsiteY523" fmla="*/ 4146111 h 5521558"/>
              <a:gd name="connsiteX524" fmla="*/ 2075037 w 5859899"/>
              <a:gd name="connsiteY524" fmla="*/ 4137273 h 5521558"/>
              <a:gd name="connsiteX525" fmla="*/ 2079458 w 5859899"/>
              <a:gd name="connsiteY525" fmla="*/ 4132853 h 5521558"/>
              <a:gd name="connsiteX526" fmla="*/ 2080932 w 5859899"/>
              <a:gd name="connsiteY526" fmla="*/ 4129908 h 5521558"/>
              <a:gd name="connsiteX527" fmla="*/ 2067670 w 5859899"/>
              <a:gd name="connsiteY527" fmla="*/ 4113703 h 5521558"/>
              <a:gd name="connsiteX528" fmla="*/ 2083879 w 5859899"/>
              <a:gd name="connsiteY528" fmla="*/ 4101918 h 5521558"/>
              <a:gd name="connsiteX529" fmla="*/ 2094195 w 5859899"/>
              <a:gd name="connsiteY529" fmla="*/ 4084241 h 5521558"/>
              <a:gd name="connsiteX530" fmla="*/ 2100642 w 5859899"/>
              <a:gd name="connsiteY530" fmla="*/ 4083436 h 5521558"/>
              <a:gd name="connsiteX531" fmla="*/ 4360646 w 5859899"/>
              <a:gd name="connsiteY531" fmla="*/ 4055719 h 5521558"/>
              <a:gd name="connsiteX532" fmla="*/ 4351882 w 5859899"/>
              <a:gd name="connsiteY532" fmla="*/ 4084933 h 5521558"/>
              <a:gd name="connsiteX533" fmla="*/ 4340196 w 5859899"/>
              <a:gd name="connsiteY533" fmla="*/ 4076169 h 5521558"/>
              <a:gd name="connsiteX534" fmla="*/ 4360646 w 5859899"/>
              <a:gd name="connsiteY534" fmla="*/ 4055719 h 5521558"/>
              <a:gd name="connsiteX535" fmla="*/ 2111491 w 5859899"/>
              <a:gd name="connsiteY535" fmla="*/ 4052980 h 5521558"/>
              <a:gd name="connsiteX536" fmla="*/ 2118795 w 5859899"/>
              <a:gd name="connsiteY536" fmla="*/ 4064600 h 5521558"/>
              <a:gd name="connsiteX537" fmla="*/ 2120256 w 5859899"/>
              <a:gd name="connsiteY537" fmla="*/ 4080577 h 5521558"/>
              <a:gd name="connsiteX538" fmla="*/ 2111491 w 5859899"/>
              <a:gd name="connsiteY538" fmla="*/ 4070410 h 5521558"/>
              <a:gd name="connsiteX539" fmla="*/ 2111491 w 5859899"/>
              <a:gd name="connsiteY539" fmla="*/ 4052980 h 5521558"/>
              <a:gd name="connsiteX540" fmla="*/ 1906919 w 5859899"/>
              <a:gd name="connsiteY540" fmla="*/ 4052980 h 5521558"/>
              <a:gd name="connsiteX541" fmla="*/ 1909868 w 5859899"/>
              <a:gd name="connsiteY541" fmla="*/ 4067360 h 5521558"/>
              <a:gd name="connsiteX542" fmla="*/ 1909868 w 5859899"/>
              <a:gd name="connsiteY542" fmla="*/ 4074549 h 5521558"/>
              <a:gd name="connsiteX543" fmla="*/ 1899545 w 5859899"/>
              <a:gd name="connsiteY543" fmla="*/ 4075987 h 5521558"/>
              <a:gd name="connsiteX544" fmla="*/ 1899545 w 5859899"/>
              <a:gd name="connsiteY544" fmla="*/ 4070235 h 5521558"/>
              <a:gd name="connsiteX545" fmla="*/ 1901020 w 5859899"/>
              <a:gd name="connsiteY545" fmla="*/ 4068798 h 5521558"/>
              <a:gd name="connsiteX546" fmla="*/ 1898070 w 5859899"/>
              <a:gd name="connsiteY546" fmla="*/ 4067360 h 5521558"/>
              <a:gd name="connsiteX547" fmla="*/ 1906919 w 5859899"/>
              <a:gd name="connsiteY547" fmla="*/ 4052980 h 5521558"/>
              <a:gd name="connsiteX548" fmla="*/ 4326964 w 5859899"/>
              <a:gd name="connsiteY548" fmla="*/ 4005689 h 5521558"/>
              <a:gd name="connsiteX549" fmla="*/ 4338993 w 5859899"/>
              <a:gd name="connsiteY549" fmla="*/ 4011654 h 5521558"/>
              <a:gd name="connsiteX550" fmla="*/ 4342000 w 5859899"/>
              <a:gd name="connsiteY550" fmla="*/ 4032530 h 5521558"/>
              <a:gd name="connsiteX551" fmla="*/ 4323956 w 5859899"/>
              <a:gd name="connsiteY551" fmla="*/ 4035512 h 5521558"/>
              <a:gd name="connsiteX552" fmla="*/ 4311926 w 5859899"/>
              <a:gd name="connsiteY552" fmla="*/ 4038494 h 5521558"/>
              <a:gd name="connsiteX553" fmla="*/ 4304408 w 5859899"/>
              <a:gd name="connsiteY553" fmla="*/ 4029548 h 5521558"/>
              <a:gd name="connsiteX554" fmla="*/ 4326964 w 5859899"/>
              <a:gd name="connsiteY554" fmla="*/ 4005689 h 5521558"/>
              <a:gd name="connsiteX555" fmla="*/ 4777176 w 5859899"/>
              <a:gd name="connsiteY555" fmla="*/ 3994186 h 5521558"/>
              <a:gd name="connsiteX556" fmla="*/ 4770927 w 5859899"/>
              <a:gd name="connsiteY556" fmla="*/ 4004411 h 5521558"/>
              <a:gd name="connsiteX557" fmla="*/ 4777176 w 5859899"/>
              <a:gd name="connsiteY557" fmla="*/ 3994186 h 5521558"/>
              <a:gd name="connsiteX558" fmla="*/ 1868318 w 5859899"/>
              <a:gd name="connsiteY558" fmla="*/ 3974188 h 5521558"/>
              <a:gd name="connsiteX559" fmla="*/ 1871262 w 5859899"/>
              <a:gd name="connsiteY559" fmla="*/ 3986304 h 5521558"/>
              <a:gd name="connsiteX560" fmla="*/ 1875678 w 5859899"/>
              <a:gd name="connsiteY560" fmla="*/ 4014635 h 5521558"/>
              <a:gd name="connsiteX561" fmla="*/ 1871262 w 5859899"/>
              <a:gd name="connsiteY561" fmla="*/ 4028056 h 5521558"/>
              <a:gd name="connsiteX562" fmla="*/ 1862431 w 5859899"/>
              <a:gd name="connsiteY562" fmla="*/ 4022092 h 5521558"/>
              <a:gd name="connsiteX563" fmla="*/ 1850657 w 5859899"/>
              <a:gd name="connsiteY563" fmla="*/ 4007180 h 5521558"/>
              <a:gd name="connsiteX564" fmla="*/ 1843298 w 5859899"/>
              <a:gd name="connsiteY564" fmla="*/ 4002707 h 5521558"/>
              <a:gd name="connsiteX565" fmla="*/ 1846242 w 5859899"/>
              <a:gd name="connsiteY565" fmla="*/ 3998233 h 5521558"/>
              <a:gd name="connsiteX566" fmla="*/ 1841826 w 5859899"/>
              <a:gd name="connsiteY566" fmla="*/ 3990777 h 5521558"/>
              <a:gd name="connsiteX567" fmla="*/ 1847714 w 5859899"/>
              <a:gd name="connsiteY567" fmla="*/ 3978848 h 5521558"/>
              <a:gd name="connsiteX568" fmla="*/ 1868318 w 5859899"/>
              <a:gd name="connsiteY568" fmla="*/ 3974188 h 5521558"/>
              <a:gd name="connsiteX569" fmla="*/ 1939308 w 5859899"/>
              <a:gd name="connsiteY569" fmla="*/ 3972101 h 5521558"/>
              <a:gd name="connsiteX570" fmla="*/ 1942047 w 5859899"/>
              <a:gd name="connsiteY570" fmla="*/ 3974130 h 5521558"/>
              <a:gd name="connsiteX571" fmla="*/ 1936204 w 5859899"/>
              <a:gd name="connsiteY571" fmla="*/ 3984453 h 5521558"/>
              <a:gd name="connsiteX572" fmla="*/ 1925979 w 5859899"/>
              <a:gd name="connsiteY572" fmla="*/ 3987403 h 5521558"/>
              <a:gd name="connsiteX573" fmla="*/ 1933282 w 5859899"/>
              <a:gd name="connsiteY573" fmla="*/ 3975605 h 5521558"/>
              <a:gd name="connsiteX574" fmla="*/ 1939308 w 5859899"/>
              <a:gd name="connsiteY574" fmla="*/ 3972101 h 5521558"/>
              <a:gd name="connsiteX575" fmla="*/ 2187117 w 5859899"/>
              <a:gd name="connsiteY575" fmla="*/ 3959677 h 5521558"/>
              <a:gd name="connsiteX576" fmla="*/ 2188570 w 5859899"/>
              <a:gd name="connsiteY576" fmla="*/ 3961168 h 5521558"/>
              <a:gd name="connsiteX577" fmla="*/ 2190022 w 5859899"/>
              <a:gd name="connsiteY577" fmla="*/ 3967133 h 5521558"/>
              <a:gd name="connsiteX578" fmla="*/ 2184212 w 5859899"/>
              <a:gd name="connsiteY578" fmla="*/ 3982045 h 5521558"/>
              <a:gd name="connsiteX579" fmla="*/ 2160973 w 5859899"/>
              <a:gd name="connsiteY579" fmla="*/ 3973097 h 5521558"/>
              <a:gd name="connsiteX580" fmla="*/ 2187117 w 5859899"/>
              <a:gd name="connsiteY580" fmla="*/ 3959677 h 5521558"/>
              <a:gd name="connsiteX581" fmla="*/ 553397 w 5859899"/>
              <a:gd name="connsiteY581" fmla="*/ 3950729 h 5521558"/>
              <a:gd name="connsiteX582" fmla="*/ 559149 w 5859899"/>
              <a:gd name="connsiteY582" fmla="*/ 3952191 h 5521558"/>
              <a:gd name="connsiteX583" fmla="*/ 559149 w 5859899"/>
              <a:gd name="connsiteY583" fmla="*/ 3958033 h 5521558"/>
              <a:gd name="connsiteX584" fmla="*/ 553397 w 5859899"/>
              <a:gd name="connsiteY584" fmla="*/ 3958033 h 5521558"/>
              <a:gd name="connsiteX585" fmla="*/ 553397 w 5859899"/>
              <a:gd name="connsiteY585" fmla="*/ 3950729 h 5521558"/>
              <a:gd name="connsiteX586" fmla="*/ 4243088 w 5859899"/>
              <a:gd name="connsiteY586" fmla="*/ 3945366 h 5521558"/>
              <a:gd name="connsiteX587" fmla="*/ 4260455 w 5859899"/>
              <a:gd name="connsiteY587" fmla="*/ 3953001 h 5521558"/>
              <a:gd name="connsiteX588" fmla="*/ 4275336 w 5859899"/>
              <a:gd name="connsiteY588" fmla="*/ 3966209 h 5521558"/>
              <a:gd name="connsiteX589" fmla="*/ 4302119 w 5859899"/>
              <a:gd name="connsiteY589" fmla="*/ 3975014 h 5521558"/>
              <a:gd name="connsiteX590" fmla="*/ 4327414 w 5859899"/>
              <a:gd name="connsiteY590" fmla="*/ 3986753 h 5521558"/>
              <a:gd name="connsiteX591" fmla="*/ 4303607 w 5859899"/>
              <a:gd name="connsiteY591" fmla="*/ 3992623 h 5521558"/>
              <a:gd name="connsiteX592" fmla="*/ 4291703 w 5859899"/>
              <a:gd name="connsiteY592" fmla="*/ 4002896 h 5521558"/>
              <a:gd name="connsiteX593" fmla="*/ 4290215 w 5859899"/>
              <a:gd name="connsiteY593" fmla="*/ 4002896 h 5521558"/>
              <a:gd name="connsiteX594" fmla="*/ 4290215 w 5859899"/>
              <a:gd name="connsiteY594" fmla="*/ 4014635 h 5521558"/>
              <a:gd name="connsiteX595" fmla="*/ 4273847 w 5859899"/>
              <a:gd name="connsiteY595" fmla="*/ 3995558 h 5521558"/>
              <a:gd name="connsiteX596" fmla="*/ 4241111 w 5859899"/>
              <a:gd name="connsiteY596" fmla="*/ 3980883 h 5521558"/>
              <a:gd name="connsiteX597" fmla="*/ 4236648 w 5859899"/>
              <a:gd name="connsiteY597" fmla="*/ 3964741 h 5521558"/>
              <a:gd name="connsiteX598" fmla="*/ 4230696 w 5859899"/>
              <a:gd name="connsiteY598" fmla="*/ 3953001 h 5521558"/>
              <a:gd name="connsiteX599" fmla="*/ 4243088 w 5859899"/>
              <a:gd name="connsiteY599" fmla="*/ 3945366 h 5521558"/>
              <a:gd name="connsiteX600" fmla="*/ 2145538 w 5859899"/>
              <a:gd name="connsiteY600" fmla="*/ 3945362 h 5521558"/>
              <a:gd name="connsiteX601" fmla="*/ 2149962 w 5859899"/>
              <a:gd name="connsiteY601" fmla="*/ 3949196 h 5521558"/>
              <a:gd name="connsiteX602" fmla="*/ 2151436 w 5859899"/>
              <a:gd name="connsiteY602" fmla="*/ 3953797 h 5521558"/>
              <a:gd name="connsiteX603" fmla="*/ 2151436 w 5859899"/>
              <a:gd name="connsiteY603" fmla="*/ 3962999 h 5521558"/>
              <a:gd name="connsiteX604" fmla="*/ 2139638 w 5859899"/>
              <a:gd name="connsiteY604" fmla="*/ 3958398 h 5521558"/>
              <a:gd name="connsiteX605" fmla="*/ 2141113 w 5859899"/>
              <a:gd name="connsiteY605" fmla="*/ 3946128 h 5521558"/>
              <a:gd name="connsiteX606" fmla="*/ 2145538 w 5859899"/>
              <a:gd name="connsiteY606" fmla="*/ 3945362 h 5521558"/>
              <a:gd name="connsiteX607" fmla="*/ 4855284 w 5859899"/>
              <a:gd name="connsiteY607" fmla="*/ 3940503 h 5521558"/>
              <a:gd name="connsiteX608" fmla="*/ 4859119 w 5859899"/>
              <a:gd name="connsiteY608" fmla="*/ 3942208 h 5521558"/>
              <a:gd name="connsiteX609" fmla="*/ 4857201 w 5859899"/>
              <a:gd name="connsiteY609" fmla="*/ 3945616 h 5521558"/>
              <a:gd name="connsiteX610" fmla="*/ 4855284 w 5859899"/>
              <a:gd name="connsiteY610" fmla="*/ 3943912 h 5521558"/>
              <a:gd name="connsiteX611" fmla="*/ 4855284 w 5859899"/>
              <a:gd name="connsiteY611" fmla="*/ 3940503 h 5521558"/>
              <a:gd name="connsiteX612" fmla="*/ 4824610 w 5859899"/>
              <a:gd name="connsiteY612" fmla="*/ 3937947 h 5521558"/>
              <a:gd name="connsiteX613" fmla="*/ 4827166 w 5859899"/>
              <a:gd name="connsiteY613" fmla="*/ 3937947 h 5521558"/>
              <a:gd name="connsiteX614" fmla="*/ 4825888 w 5859899"/>
              <a:gd name="connsiteY614" fmla="*/ 3940504 h 5521558"/>
              <a:gd name="connsiteX615" fmla="*/ 4823331 w 5859899"/>
              <a:gd name="connsiteY615" fmla="*/ 3940504 h 5521558"/>
              <a:gd name="connsiteX616" fmla="*/ 4824610 w 5859899"/>
              <a:gd name="connsiteY616" fmla="*/ 3937947 h 5521558"/>
              <a:gd name="connsiteX617" fmla="*/ 1892565 w 5859899"/>
              <a:gd name="connsiteY617" fmla="*/ 3929001 h 5521558"/>
              <a:gd name="connsiteX618" fmla="*/ 1889776 w 5859899"/>
              <a:gd name="connsiteY618" fmla="*/ 3938843 h 5521558"/>
              <a:gd name="connsiteX619" fmla="*/ 1884199 w 5859899"/>
              <a:gd name="connsiteY619" fmla="*/ 3943061 h 5521558"/>
              <a:gd name="connsiteX620" fmla="*/ 1881410 w 5859899"/>
              <a:gd name="connsiteY620" fmla="*/ 3933220 h 5521558"/>
              <a:gd name="connsiteX621" fmla="*/ 1892565 w 5859899"/>
              <a:gd name="connsiteY621" fmla="*/ 3929001 h 5521558"/>
              <a:gd name="connsiteX622" fmla="*/ 1840374 w 5859899"/>
              <a:gd name="connsiteY622" fmla="*/ 3924263 h 5521558"/>
              <a:gd name="connsiteX623" fmla="*/ 1840374 w 5859899"/>
              <a:gd name="connsiteY623" fmla="*/ 3936334 h 5521558"/>
              <a:gd name="connsiteX624" fmla="*/ 1844848 w 5859899"/>
              <a:gd name="connsiteY624" fmla="*/ 3954093 h 5521558"/>
              <a:gd name="connsiteX625" fmla="*/ 1828445 w 5859899"/>
              <a:gd name="connsiteY625" fmla="*/ 3976292 h 5521558"/>
              <a:gd name="connsiteX626" fmla="*/ 1823971 w 5859899"/>
              <a:gd name="connsiteY626" fmla="*/ 3967412 h 5521558"/>
              <a:gd name="connsiteX627" fmla="*/ 1813533 w 5859899"/>
              <a:gd name="connsiteY627" fmla="*/ 3970373 h 5521558"/>
              <a:gd name="connsiteX628" fmla="*/ 1810551 w 5859899"/>
              <a:gd name="connsiteY628" fmla="*/ 3970373 h 5521558"/>
              <a:gd name="connsiteX629" fmla="*/ 1810551 w 5859899"/>
              <a:gd name="connsiteY629" fmla="*/ 3968892 h 5521558"/>
              <a:gd name="connsiteX630" fmla="*/ 1801604 w 5859899"/>
              <a:gd name="connsiteY630" fmla="*/ 3970373 h 5521558"/>
              <a:gd name="connsiteX631" fmla="*/ 1794148 w 5859899"/>
              <a:gd name="connsiteY631" fmla="*/ 3961493 h 5521558"/>
              <a:gd name="connsiteX632" fmla="*/ 1812042 w 5859899"/>
              <a:gd name="connsiteY632" fmla="*/ 3957053 h 5521558"/>
              <a:gd name="connsiteX633" fmla="*/ 1815025 w 5859899"/>
              <a:gd name="connsiteY633" fmla="*/ 3958533 h 5521558"/>
              <a:gd name="connsiteX634" fmla="*/ 1825463 w 5859899"/>
              <a:gd name="connsiteY634" fmla="*/ 3958533 h 5521558"/>
              <a:gd name="connsiteX635" fmla="*/ 1829936 w 5859899"/>
              <a:gd name="connsiteY635" fmla="*/ 3937814 h 5521558"/>
              <a:gd name="connsiteX636" fmla="*/ 1832919 w 5859899"/>
              <a:gd name="connsiteY636" fmla="*/ 3925974 h 5521558"/>
              <a:gd name="connsiteX637" fmla="*/ 1840374 w 5859899"/>
              <a:gd name="connsiteY637" fmla="*/ 3924263 h 5521558"/>
              <a:gd name="connsiteX638" fmla="*/ 4840969 w 5859899"/>
              <a:gd name="connsiteY638" fmla="*/ 3921332 h 5521558"/>
              <a:gd name="connsiteX639" fmla="*/ 4842503 w 5859899"/>
              <a:gd name="connsiteY639" fmla="*/ 3924527 h 5521558"/>
              <a:gd name="connsiteX640" fmla="*/ 4836368 w 5859899"/>
              <a:gd name="connsiteY640" fmla="*/ 3927723 h 5521558"/>
              <a:gd name="connsiteX641" fmla="*/ 4834834 w 5859899"/>
              <a:gd name="connsiteY641" fmla="*/ 3926126 h 5521558"/>
              <a:gd name="connsiteX642" fmla="*/ 4840969 w 5859899"/>
              <a:gd name="connsiteY642" fmla="*/ 3921332 h 5521558"/>
              <a:gd name="connsiteX643" fmla="*/ 4777062 w 5859899"/>
              <a:gd name="connsiteY643" fmla="*/ 3909828 h 5521558"/>
              <a:gd name="connsiteX644" fmla="*/ 4778596 w 5859899"/>
              <a:gd name="connsiteY644" fmla="*/ 3911266 h 5521558"/>
              <a:gd name="connsiteX645" fmla="*/ 4772461 w 5859899"/>
              <a:gd name="connsiteY645" fmla="*/ 3921332 h 5521558"/>
              <a:gd name="connsiteX646" fmla="*/ 4770927 w 5859899"/>
              <a:gd name="connsiteY646" fmla="*/ 3919894 h 5521558"/>
              <a:gd name="connsiteX647" fmla="*/ 4777062 w 5859899"/>
              <a:gd name="connsiteY647" fmla="*/ 3909828 h 5521558"/>
              <a:gd name="connsiteX648" fmla="*/ 4193210 w 5859899"/>
              <a:gd name="connsiteY648" fmla="*/ 3908551 h 5521558"/>
              <a:gd name="connsiteX649" fmla="*/ 4194488 w 5859899"/>
              <a:gd name="connsiteY649" fmla="*/ 3908551 h 5521558"/>
              <a:gd name="connsiteX650" fmla="*/ 4194488 w 5859899"/>
              <a:gd name="connsiteY650" fmla="*/ 3909830 h 5521558"/>
              <a:gd name="connsiteX651" fmla="*/ 4193210 w 5859899"/>
              <a:gd name="connsiteY651" fmla="*/ 3909830 h 5521558"/>
              <a:gd name="connsiteX652" fmla="*/ 1774705 w 5859899"/>
              <a:gd name="connsiteY652" fmla="*/ 3904787 h 5521558"/>
              <a:gd name="connsiteX653" fmla="*/ 1790314 w 5859899"/>
              <a:gd name="connsiteY653" fmla="*/ 3916156 h 5521558"/>
              <a:gd name="connsiteX654" fmla="*/ 1763675 w 5859899"/>
              <a:gd name="connsiteY654" fmla="*/ 3908806 h 5521558"/>
              <a:gd name="connsiteX655" fmla="*/ 1774705 w 5859899"/>
              <a:gd name="connsiteY655" fmla="*/ 3904787 h 5521558"/>
              <a:gd name="connsiteX656" fmla="*/ 1819908 w 5859899"/>
              <a:gd name="connsiteY656" fmla="*/ 3904716 h 5521558"/>
              <a:gd name="connsiteX657" fmla="*/ 1828756 w 5859899"/>
              <a:gd name="connsiteY657" fmla="*/ 3920054 h 5521558"/>
              <a:gd name="connsiteX658" fmla="*/ 1819908 w 5859899"/>
              <a:gd name="connsiteY658" fmla="*/ 3904716 h 5521558"/>
              <a:gd name="connsiteX659" fmla="*/ 4174530 w 5859899"/>
              <a:gd name="connsiteY659" fmla="*/ 3900882 h 5521558"/>
              <a:gd name="connsiteX660" fmla="*/ 4180429 w 5859899"/>
              <a:gd name="connsiteY660" fmla="*/ 3908435 h 5521558"/>
              <a:gd name="connsiteX661" fmla="*/ 4180429 w 5859899"/>
              <a:gd name="connsiteY661" fmla="*/ 3914478 h 5521558"/>
              <a:gd name="connsiteX662" fmla="*/ 4177480 w 5859899"/>
              <a:gd name="connsiteY662" fmla="*/ 3917499 h 5521558"/>
              <a:gd name="connsiteX663" fmla="*/ 4165682 w 5859899"/>
              <a:gd name="connsiteY663" fmla="*/ 3917499 h 5521558"/>
              <a:gd name="connsiteX664" fmla="*/ 4161257 w 5859899"/>
              <a:gd name="connsiteY664" fmla="*/ 3912967 h 5521558"/>
              <a:gd name="connsiteX665" fmla="*/ 4168631 w 5859899"/>
              <a:gd name="connsiteY665" fmla="*/ 3903904 h 5521558"/>
              <a:gd name="connsiteX666" fmla="*/ 4174530 w 5859899"/>
              <a:gd name="connsiteY666" fmla="*/ 3900882 h 5521558"/>
              <a:gd name="connsiteX667" fmla="*/ 4676985 w 5859899"/>
              <a:gd name="connsiteY667" fmla="*/ 3900882 h 5521558"/>
              <a:gd name="connsiteX668" fmla="*/ 4678902 w 5859899"/>
              <a:gd name="connsiteY668" fmla="*/ 3900882 h 5521558"/>
              <a:gd name="connsiteX669" fmla="*/ 4676985 w 5859899"/>
              <a:gd name="connsiteY669" fmla="*/ 3907273 h 5521558"/>
              <a:gd name="connsiteX670" fmla="*/ 4675067 w 5859899"/>
              <a:gd name="connsiteY670" fmla="*/ 3905675 h 5521558"/>
              <a:gd name="connsiteX671" fmla="*/ 4676985 w 5859899"/>
              <a:gd name="connsiteY671" fmla="*/ 3900882 h 5521558"/>
              <a:gd name="connsiteX672" fmla="*/ 4191080 w 5859899"/>
              <a:gd name="connsiteY672" fmla="*/ 3899604 h 5521558"/>
              <a:gd name="connsiteX673" fmla="*/ 4192571 w 5859899"/>
              <a:gd name="connsiteY673" fmla="*/ 3899604 h 5521558"/>
              <a:gd name="connsiteX674" fmla="*/ 4192571 w 5859899"/>
              <a:gd name="connsiteY674" fmla="*/ 3908551 h 5521558"/>
              <a:gd name="connsiteX675" fmla="*/ 4191080 w 5859899"/>
              <a:gd name="connsiteY675" fmla="*/ 3899604 h 5521558"/>
              <a:gd name="connsiteX676" fmla="*/ 4574094 w 5859899"/>
              <a:gd name="connsiteY676" fmla="*/ 3891934 h 5521558"/>
              <a:gd name="connsiteX677" fmla="*/ 4577929 w 5859899"/>
              <a:gd name="connsiteY677" fmla="*/ 3891934 h 5521558"/>
              <a:gd name="connsiteX678" fmla="*/ 4577929 w 5859899"/>
              <a:gd name="connsiteY678" fmla="*/ 3898325 h 5521558"/>
              <a:gd name="connsiteX679" fmla="*/ 4574094 w 5859899"/>
              <a:gd name="connsiteY679" fmla="*/ 3898325 h 5521558"/>
              <a:gd name="connsiteX680" fmla="*/ 4574094 w 5859899"/>
              <a:gd name="connsiteY680" fmla="*/ 3891934 h 5521558"/>
              <a:gd name="connsiteX681" fmla="*/ 2025810 w 5859899"/>
              <a:gd name="connsiteY681" fmla="*/ 3887515 h 5521558"/>
              <a:gd name="connsiteX682" fmla="*/ 2033671 w 5859899"/>
              <a:gd name="connsiteY682" fmla="*/ 3888782 h 5521558"/>
              <a:gd name="connsiteX683" fmla="*/ 2030603 w 5859899"/>
              <a:gd name="connsiteY683" fmla="*/ 3904716 h 5521558"/>
              <a:gd name="connsiteX684" fmla="*/ 2024468 w 5859899"/>
              <a:gd name="connsiteY684" fmla="*/ 3903268 h 5521558"/>
              <a:gd name="connsiteX685" fmla="*/ 2016800 w 5859899"/>
              <a:gd name="connsiteY685" fmla="*/ 3900371 h 5521558"/>
              <a:gd name="connsiteX686" fmla="*/ 2018333 w 5859899"/>
              <a:gd name="connsiteY686" fmla="*/ 3893128 h 5521558"/>
              <a:gd name="connsiteX687" fmla="*/ 2021401 w 5859899"/>
              <a:gd name="connsiteY687" fmla="*/ 3891679 h 5521558"/>
              <a:gd name="connsiteX688" fmla="*/ 2025810 w 5859899"/>
              <a:gd name="connsiteY688" fmla="*/ 3887515 h 5521558"/>
              <a:gd name="connsiteX689" fmla="*/ 1748220 w 5859899"/>
              <a:gd name="connsiteY689" fmla="*/ 3882988 h 5521558"/>
              <a:gd name="connsiteX690" fmla="*/ 1755463 w 5859899"/>
              <a:gd name="connsiteY690" fmla="*/ 3892051 h 5521558"/>
              <a:gd name="connsiteX691" fmla="*/ 1738080 w 5859899"/>
              <a:gd name="connsiteY691" fmla="*/ 3896583 h 5521558"/>
              <a:gd name="connsiteX692" fmla="*/ 1738080 w 5859899"/>
              <a:gd name="connsiteY692" fmla="*/ 3895073 h 5521558"/>
              <a:gd name="connsiteX693" fmla="*/ 1736632 w 5859899"/>
              <a:gd name="connsiteY693" fmla="*/ 3895073 h 5521558"/>
              <a:gd name="connsiteX694" fmla="*/ 1748220 w 5859899"/>
              <a:gd name="connsiteY694" fmla="*/ 3882988 h 5521558"/>
              <a:gd name="connsiteX695" fmla="*/ 4617978 w 5859899"/>
              <a:gd name="connsiteY695" fmla="*/ 3880431 h 5521558"/>
              <a:gd name="connsiteX696" fmla="*/ 4621386 w 5859899"/>
              <a:gd name="connsiteY696" fmla="*/ 3881710 h 5521558"/>
              <a:gd name="connsiteX697" fmla="*/ 4619682 w 5859899"/>
              <a:gd name="connsiteY697" fmla="*/ 3885544 h 5521558"/>
              <a:gd name="connsiteX698" fmla="*/ 4616273 w 5859899"/>
              <a:gd name="connsiteY698" fmla="*/ 3884266 h 5521558"/>
              <a:gd name="connsiteX699" fmla="*/ 4617978 w 5859899"/>
              <a:gd name="connsiteY699" fmla="*/ 3880431 h 5521558"/>
              <a:gd name="connsiteX700" fmla="*/ 4155665 w 5859899"/>
              <a:gd name="connsiteY700" fmla="*/ 3870390 h 5521558"/>
              <a:gd name="connsiteX701" fmla="*/ 4155665 w 5859899"/>
              <a:gd name="connsiteY701" fmla="*/ 3879154 h 5521558"/>
              <a:gd name="connsiteX702" fmla="*/ 4149913 w 5859899"/>
              <a:gd name="connsiteY702" fmla="*/ 3879154 h 5521558"/>
              <a:gd name="connsiteX703" fmla="*/ 4149913 w 5859899"/>
              <a:gd name="connsiteY703" fmla="*/ 3873311 h 5521558"/>
              <a:gd name="connsiteX704" fmla="*/ 4155665 w 5859899"/>
              <a:gd name="connsiteY704" fmla="*/ 3870390 h 5521558"/>
              <a:gd name="connsiteX705" fmla="*/ 4603492 w 5859899"/>
              <a:gd name="connsiteY705" fmla="*/ 3870206 h 5521558"/>
              <a:gd name="connsiteX706" fmla="*/ 4607326 w 5859899"/>
              <a:gd name="connsiteY706" fmla="*/ 3871698 h 5521558"/>
              <a:gd name="connsiteX707" fmla="*/ 4604770 w 5859899"/>
              <a:gd name="connsiteY707" fmla="*/ 3879154 h 5521558"/>
              <a:gd name="connsiteX708" fmla="*/ 4602213 w 5859899"/>
              <a:gd name="connsiteY708" fmla="*/ 3879154 h 5521558"/>
              <a:gd name="connsiteX709" fmla="*/ 4603492 w 5859899"/>
              <a:gd name="connsiteY709" fmla="*/ 3870206 h 5521558"/>
              <a:gd name="connsiteX710" fmla="*/ 1736383 w 5859899"/>
              <a:gd name="connsiteY710" fmla="*/ 3867153 h 5521558"/>
              <a:gd name="connsiteX711" fmla="*/ 1741460 w 5859899"/>
              <a:gd name="connsiteY711" fmla="*/ 3867934 h 5521558"/>
              <a:gd name="connsiteX712" fmla="*/ 1741460 w 5859899"/>
              <a:gd name="connsiteY712" fmla="*/ 3874183 h 5521558"/>
              <a:gd name="connsiteX713" fmla="*/ 1730525 w 5859899"/>
              <a:gd name="connsiteY713" fmla="*/ 3877308 h 5521558"/>
              <a:gd name="connsiteX714" fmla="*/ 1728963 w 5859899"/>
              <a:gd name="connsiteY714" fmla="*/ 3871058 h 5521558"/>
              <a:gd name="connsiteX715" fmla="*/ 1736383 w 5859899"/>
              <a:gd name="connsiteY715" fmla="*/ 3867153 h 5521558"/>
              <a:gd name="connsiteX716" fmla="*/ 4786266 w 5859899"/>
              <a:gd name="connsiteY716" fmla="*/ 3866372 h 5521558"/>
              <a:gd name="connsiteX717" fmla="*/ 4781952 w 5859899"/>
              <a:gd name="connsiteY717" fmla="*/ 3880431 h 5521558"/>
              <a:gd name="connsiteX718" fmla="*/ 4786266 w 5859899"/>
              <a:gd name="connsiteY718" fmla="*/ 3866372 h 5521558"/>
              <a:gd name="connsiteX719" fmla="*/ 4824910 w 5859899"/>
              <a:gd name="connsiteY719" fmla="*/ 3856147 h 5521558"/>
              <a:gd name="connsiteX720" fmla="*/ 4846338 w 5859899"/>
              <a:gd name="connsiteY720" fmla="*/ 3876726 h 5521558"/>
              <a:gd name="connsiteX721" fmla="*/ 4822053 w 5859899"/>
              <a:gd name="connsiteY721" fmla="*/ 3872316 h 5521558"/>
              <a:gd name="connsiteX722" fmla="*/ 4824910 w 5859899"/>
              <a:gd name="connsiteY722" fmla="*/ 3856147 h 5521558"/>
              <a:gd name="connsiteX723" fmla="*/ 4153514 w 5859899"/>
              <a:gd name="connsiteY723" fmla="*/ 3854709 h 5521558"/>
              <a:gd name="connsiteX724" fmla="*/ 4158307 w 5859899"/>
              <a:gd name="connsiteY724" fmla="*/ 3859687 h 5521558"/>
              <a:gd name="connsiteX725" fmla="*/ 4156832 w 5859899"/>
              <a:gd name="connsiteY725" fmla="*/ 3868536 h 5521558"/>
              <a:gd name="connsiteX726" fmla="*/ 4145034 w 5859899"/>
              <a:gd name="connsiteY726" fmla="*/ 3865586 h 5521558"/>
              <a:gd name="connsiteX727" fmla="*/ 4146509 w 5859899"/>
              <a:gd name="connsiteY727" fmla="*/ 3855262 h 5521558"/>
              <a:gd name="connsiteX728" fmla="*/ 4153514 w 5859899"/>
              <a:gd name="connsiteY728" fmla="*/ 3854709 h 5521558"/>
              <a:gd name="connsiteX729" fmla="*/ 4802881 w 5859899"/>
              <a:gd name="connsiteY729" fmla="*/ 3853591 h 5521558"/>
              <a:gd name="connsiteX730" fmla="*/ 4786265 w 5859899"/>
              <a:gd name="connsiteY730" fmla="*/ 3859726 h 5521558"/>
              <a:gd name="connsiteX731" fmla="*/ 4802881 w 5859899"/>
              <a:gd name="connsiteY731" fmla="*/ 3853591 h 5521558"/>
              <a:gd name="connsiteX732" fmla="*/ 4677176 w 5859899"/>
              <a:gd name="connsiteY732" fmla="*/ 3851035 h 5521558"/>
              <a:gd name="connsiteX733" fmla="*/ 4690405 w 5859899"/>
              <a:gd name="connsiteY733" fmla="*/ 3861473 h 5521558"/>
              <a:gd name="connsiteX734" fmla="*/ 4669827 w 5859899"/>
              <a:gd name="connsiteY734" fmla="*/ 3877876 h 5521558"/>
              <a:gd name="connsiteX735" fmla="*/ 4675707 w 5859899"/>
              <a:gd name="connsiteY735" fmla="*/ 3867438 h 5521558"/>
              <a:gd name="connsiteX736" fmla="*/ 4661008 w 5859899"/>
              <a:gd name="connsiteY736" fmla="*/ 3864455 h 5521558"/>
              <a:gd name="connsiteX737" fmla="*/ 4677176 w 5859899"/>
              <a:gd name="connsiteY737" fmla="*/ 3851035 h 5521558"/>
              <a:gd name="connsiteX738" fmla="*/ 1711668 w 5859899"/>
              <a:gd name="connsiteY738" fmla="*/ 3842331 h 5521558"/>
              <a:gd name="connsiteX739" fmla="*/ 1722868 w 5859899"/>
              <a:gd name="connsiteY739" fmla="*/ 3856484 h 5521558"/>
              <a:gd name="connsiteX740" fmla="*/ 1724343 w 5859899"/>
              <a:gd name="connsiteY740" fmla="*/ 3863883 h 5521558"/>
              <a:gd name="connsiteX741" fmla="*/ 1708120 w 5859899"/>
              <a:gd name="connsiteY741" fmla="*/ 3863883 h 5521558"/>
              <a:gd name="connsiteX742" fmla="*/ 1706645 w 5859899"/>
              <a:gd name="connsiteY742" fmla="*/ 3865363 h 5521558"/>
              <a:gd name="connsiteX743" fmla="*/ 1702221 w 5859899"/>
              <a:gd name="connsiteY743" fmla="*/ 3843164 h 5521558"/>
              <a:gd name="connsiteX744" fmla="*/ 1711668 w 5859899"/>
              <a:gd name="connsiteY744" fmla="*/ 3842331 h 5521558"/>
              <a:gd name="connsiteX745" fmla="*/ 4895333 w 5859899"/>
              <a:gd name="connsiteY745" fmla="*/ 3842300 h 5521558"/>
              <a:gd name="connsiteX746" fmla="*/ 4898741 w 5859899"/>
              <a:gd name="connsiteY746" fmla="*/ 3842300 h 5521558"/>
              <a:gd name="connsiteX747" fmla="*/ 4898741 w 5859899"/>
              <a:gd name="connsiteY747" fmla="*/ 3849756 h 5521558"/>
              <a:gd name="connsiteX748" fmla="*/ 4893628 w 5859899"/>
              <a:gd name="connsiteY748" fmla="*/ 3849756 h 5521558"/>
              <a:gd name="connsiteX749" fmla="*/ 4895333 w 5859899"/>
              <a:gd name="connsiteY749" fmla="*/ 3842300 h 5521558"/>
              <a:gd name="connsiteX750" fmla="*/ 4834834 w 5859899"/>
              <a:gd name="connsiteY750" fmla="*/ 3842087 h 5521558"/>
              <a:gd name="connsiteX751" fmla="*/ 4837390 w 5859899"/>
              <a:gd name="connsiteY751" fmla="*/ 3842087 h 5521558"/>
              <a:gd name="connsiteX752" fmla="*/ 4834834 w 5859899"/>
              <a:gd name="connsiteY752" fmla="*/ 3844644 h 5521558"/>
              <a:gd name="connsiteX753" fmla="*/ 4832278 w 5859899"/>
              <a:gd name="connsiteY753" fmla="*/ 3844644 h 5521558"/>
              <a:gd name="connsiteX754" fmla="*/ 4834834 w 5859899"/>
              <a:gd name="connsiteY754" fmla="*/ 3842087 h 5521558"/>
              <a:gd name="connsiteX755" fmla="*/ 4626472 w 5859899"/>
              <a:gd name="connsiteY755" fmla="*/ 3840199 h 5521558"/>
              <a:gd name="connsiteX756" fmla="*/ 4633834 w 5859899"/>
              <a:gd name="connsiteY756" fmla="*/ 3841209 h 5521558"/>
              <a:gd name="connsiteX757" fmla="*/ 4648838 w 5859899"/>
              <a:gd name="connsiteY757" fmla="*/ 3845987 h 5521558"/>
              <a:gd name="connsiteX758" fmla="*/ 4639836 w 5859899"/>
              <a:gd name="connsiteY758" fmla="*/ 3865095 h 5521558"/>
              <a:gd name="connsiteX759" fmla="*/ 4629333 w 5859899"/>
              <a:gd name="connsiteY759" fmla="*/ 3851866 h 5521558"/>
              <a:gd name="connsiteX760" fmla="*/ 4618829 w 5859899"/>
              <a:gd name="connsiteY760" fmla="*/ 3843046 h 5521558"/>
              <a:gd name="connsiteX761" fmla="*/ 4626472 w 5859899"/>
              <a:gd name="connsiteY761" fmla="*/ 3840199 h 5521558"/>
              <a:gd name="connsiteX762" fmla="*/ 1671394 w 5859899"/>
              <a:gd name="connsiteY762" fmla="*/ 3838185 h 5521558"/>
              <a:gd name="connsiteX763" fmla="*/ 1688064 w 5859899"/>
              <a:gd name="connsiteY763" fmla="*/ 3852218 h 5521558"/>
              <a:gd name="connsiteX764" fmla="*/ 1680562 w 5859899"/>
              <a:gd name="connsiteY764" fmla="*/ 3858088 h 5521558"/>
              <a:gd name="connsiteX765" fmla="*/ 1686563 w 5859899"/>
              <a:gd name="connsiteY765" fmla="*/ 3862490 h 5521558"/>
              <a:gd name="connsiteX766" fmla="*/ 1673059 w 5859899"/>
              <a:gd name="connsiteY766" fmla="*/ 3872763 h 5521558"/>
              <a:gd name="connsiteX767" fmla="*/ 1673059 w 5859899"/>
              <a:gd name="connsiteY767" fmla="*/ 3871296 h 5521558"/>
              <a:gd name="connsiteX768" fmla="*/ 1670058 w 5859899"/>
              <a:gd name="connsiteY768" fmla="*/ 3871296 h 5521558"/>
              <a:gd name="connsiteX769" fmla="*/ 1662556 w 5859899"/>
              <a:gd name="connsiteY769" fmla="*/ 3863958 h 5521558"/>
              <a:gd name="connsiteX770" fmla="*/ 1658055 w 5859899"/>
              <a:gd name="connsiteY770" fmla="*/ 3868360 h 5521558"/>
              <a:gd name="connsiteX771" fmla="*/ 1661056 w 5859899"/>
              <a:gd name="connsiteY771" fmla="*/ 3858088 h 5521558"/>
              <a:gd name="connsiteX772" fmla="*/ 1659555 w 5859899"/>
              <a:gd name="connsiteY772" fmla="*/ 3840478 h 5521558"/>
              <a:gd name="connsiteX773" fmla="*/ 1671394 w 5859899"/>
              <a:gd name="connsiteY773" fmla="*/ 3838185 h 5521558"/>
              <a:gd name="connsiteX774" fmla="*/ 4666759 w 5859899"/>
              <a:gd name="connsiteY774" fmla="*/ 3835298 h 5521558"/>
              <a:gd name="connsiteX775" fmla="*/ 4672511 w 5859899"/>
              <a:gd name="connsiteY775" fmla="*/ 3838893 h 5521558"/>
              <a:gd name="connsiteX776" fmla="*/ 4662445 w 5859899"/>
              <a:gd name="connsiteY776" fmla="*/ 3841769 h 5521558"/>
              <a:gd name="connsiteX777" fmla="*/ 4661008 w 5859899"/>
              <a:gd name="connsiteY777" fmla="*/ 3836017 h 5521558"/>
              <a:gd name="connsiteX778" fmla="*/ 4666759 w 5859899"/>
              <a:gd name="connsiteY778" fmla="*/ 3835298 h 5521558"/>
              <a:gd name="connsiteX779" fmla="*/ 968972 w 5859899"/>
              <a:gd name="connsiteY779" fmla="*/ 3833140 h 5521558"/>
              <a:gd name="connsiteX780" fmla="*/ 968972 w 5859899"/>
              <a:gd name="connsiteY780" fmla="*/ 3853590 h 5521558"/>
              <a:gd name="connsiteX781" fmla="*/ 958470 w 5859899"/>
              <a:gd name="connsiteY781" fmla="*/ 3843365 h 5521558"/>
              <a:gd name="connsiteX782" fmla="*/ 968972 w 5859899"/>
              <a:gd name="connsiteY782" fmla="*/ 3833140 h 5521558"/>
              <a:gd name="connsiteX783" fmla="*/ 4396434 w 5859899"/>
              <a:gd name="connsiteY783" fmla="*/ 3830585 h 5521558"/>
              <a:gd name="connsiteX784" fmla="*/ 4407937 w 5859899"/>
              <a:gd name="connsiteY784" fmla="*/ 3837686 h 5521558"/>
              <a:gd name="connsiteX785" fmla="*/ 4405061 w 5859899"/>
              <a:gd name="connsiteY785" fmla="*/ 3841946 h 5521558"/>
              <a:gd name="connsiteX786" fmla="*/ 4396434 w 5859899"/>
              <a:gd name="connsiteY786" fmla="*/ 3830585 h 5521558"/>
              <a:gd name="connsiteX787" fmla="*/ 4208547 w 5859899"/>
              <a:gd name="connsiteY787" fmla="*/ 3830585 h 5521558"/>
              <a:gd name="connsiteX788" fmla="*/ 4210009 w 5859899"/>
              <a:gd name="connsiteY788" fmla="*/ 3832060 h 5521558"/>
              <a:gd name="connsiteX789" fmla="*/ 4211469 w 5859899"/>
              <a:gd name="connsiteY789" fmla="*/ 3832060 h 5521558"/>
              <a:gd name="connsiteX790" fmla="*/ 4211469 w 5859899"/>
              <a:gd name="connsiteY790" fmla="*/ 3830585 h 5521558"/>
              <a:gd name="connsiteX791" fmla="*/ 4214390 w 5859899"/>
              <a:gd name="connsiteY791" fmla="*/ 3830585 h 5521558"/>
              <a:gd name="connsiteX792" fmla="*/ 4217312 w 5859899"/>
              <a:gd name="connsiteY792" fmla="*/ 3832060 h 5521558"/>
              <a:gd name="connsiteX793" fmla="*/ 4214390 w 5859899"/>
              <a:gd name="connsiteY793" fmla="*/ 3848282 h 5521558"/>
              <a:gd name="connsiteX794" fmla="*/ 4208547 w 5859899"/>
              <a:gd name="connsiteY794" fmla="*/ 3842383 h 5521558"/>
              <a:gd name="connsiteX795" fmla="*/ 4198322 w 5859899"/>
              <a:gd name="connsiteY795" fmla="*/ 3845333 h 5521558"/>
              <a:gd name="connsiteX796" fmla="*/ 4188097 w 5859899"/>
              <a:gd name="connsiteY796" fmla="*/ 3845333 h 5521558"/>
              <a:gd name="connsiteX797" fmla="*/ 4189558 w 5859899"/>
              <a:gd name="connsiteY797" fmla="*/ 3843858 h 5521558"/>
              <a:gd name="connsiteX798" fmla="*/ 4191019 w 5859899"/>
              <a:gd name="connsiteY798" fmla="*/ 3842383 h 5521558"/>
              <a:gd name="connsiteX799" fmla="*/ 4208547 w 5859899"/>
              <a:gd name="connsiteY799" fmla="*/ 3830585 h 5521558"/>
              <a:gd name="connsiteX800" fmla="*/ 768245 w 5859899"/>
              <a:gd name="connsiteY800" fmla="*/ 3830585 h 5521558"/>
              <a:gd name="connsiteX801" fmla="*/ 797628 w 5859899"/>
              <a:gd name="connsiteY801" fmla="*/ 3855532 h 5521558"/>
              <a:gd name="connsiteX802" fmla="*/ 832887 w 5859899"/>
              <a:gd name="connsiteY802" fmla="*/ 3896622 h 5521558"/>
              <a:gd name="connsiteX803" fmla="*/ 840232 w 5859899"/>
              <a:gd name="connsiteY803" fmla="*/ 3908362 h 5521558"/>
              <a:gd name="connsiteX804" fmla="*/ 882837 w 5859899"/>
              <a:gd name="connsiteY804" fmla="*/ 3937712 h 5521558"/>
              <a:gd name="connsiteX805" fmla="*/ 866676 w 5859899"/>
              <a:gd name="connsiteY805" fmla="*/ 3949452 h 5521558"/>
              <a:gd name="connsiteX806" fmla="*/ 840232 w 5859899"/>
              <a:gd name="connsiteY806" fmla="*/ 3934777 h 5521558"/>
              <a:gd name="connsiteX807" fmla="*/ 825542 w 5859899"/>
              <a:gd name="connsiteY807" fmla="*/ 3923037 h 5521558"/>
              <a:gd name="connsiteX808" fmla="*/ 794689 w 5859899"/>
              <a:gd name="connsiteY808" fmla="*/ 3895155 h 5521558"/>
              <a:gd name="connsiteX809" fmla="*/ 793220 w 5859899"/>
              <a:gd name="connsiteY809" fmla="*/ 3895155 h 5521558"/>
              <a:gd name="connsiteX810" fmla="*/ 785875 w 5859899"/>
              <a:gd name="connsiteY810" fmla="*/ 3892219 h 5521558"/>
              <a:gd name="connsiteX811" fmla="*/ 784406 w 5859899"/>
              <a:gd name="connsiteY811" fmla="*/ 3890752 h 5521558"/>
              <a:gd name="connsiteX812" fmla="*/ 777060 w 5859899"/>
              <a:gd name="connsiteY812" fmla="*/ 3884882 h 5521558"/>
              <a:gd name="connsiteX813" fmla="*/ 774122 w 5859899"/>
              <a:gd name="connsiteY813" fmla="*/ 3883414 h 5521558"/>
              <a:gd name="connsiteX814" fmla="*/ 757962 w 5859899"/>
              <a:gd name="connsiteY814" fmla="*/ 3854064 h 5521558"/>
              <a:gd name="connsiteX815" fmla="*/ 759431 w 5859899"/>
              <a:gd name="connsiteY815" fmla="*/ 3852598 h 5521558"/>
              <a:gd name="connsiteX816" fmla="*/ 763839 w 5859899"/>
              <a:gd name="connsiteY816" fmla="*/ 3839389 h 5521558"/>
              <a:gd name="connsiteX817" fmla="*/ 762370 w 5859899"/>
              <a:gd name="connsiteY817" fmla="*/ 3834987 h 5521558"/>
              <a:gd name="connsiteX818" fmla="*/ 768245 w 5859899"/>
              <a:gd name="connsiteY818" fmla="*/ 3830585 h 5521558"/>
              <a:gd name="connsiteX819" fmla="*/ 4919192 w 5859899"/>
              <a:gd name="connsiteY819" fmla="*/ 3828028 h 5521558"/>
              <a:gd name="connsiteX820" fmla="*/ 4921748 w 5859899"/>
              <a:gd name="connsiteY820" fmla="*/ 3828028 h 5521558"/>
              <a:gd name="connsiteX821" fmla="*/ 4920470 w 5859899"/>
              <a:gd name="connsiteY821" fmla="*/ 3833140 h 5521558"/>
              <a:gd name="connsiteX822" fmla="*/ 4917913 w 5859899"/>
              <a:gd name="connsiteY822" fmla="*/ 3833140 h 5521558"/>
              <a:gd name="connsiteX823" fmla="*/ 4919192 w 5859899"/>
              <a:gd name="connsiteY823" fmla="*/ 3828028 h 5521558"/>
              <a:gd name="connsiteX824" fmla="*/ 4184994 w 5859899"/>
              <a:gd name="connsiteY824" fmla="*/ 3820928 h 5521558"/>
              <a:gd name="connsiteX825" fmla="*/ 4193210 w 5859899"/>
              <a:gd name="connsiteY825" fmla="*/ 3827177 h 5521558"/>
              <a:gd name="connsiteX826" fmla="*/ 4181707 w 5859899"/>
              <a:gd name="connsiteY826" fmla="*/ 3825615 h 5521558"/>
              <a:gd name="connsiteX827" fmla="*/ 4184994 w 5859899"/>
              <a:gd name="connsiteY827" fmla="*/ 3820928 h 5521558"/>
              <a:gd name="connsiteX828" fmla="*/ 1951785 w 5859899"/>
              <a:gd name="connsiteY828" fmla="*/ 3818016 h 5521558"/>
              <a:gd name="connsiteX829" fmla="*/ 1956259 w 5859899"/>
              <a:gd name="connsiteY829" fmla="*/ 3818016 h 5521558"/>
              <a:gd name="connsiteX830" fmla="*/ 1956259 w 5859899"/>
              <a:gd name="connsiteY830" fmla="*/ 3823981 h 5521558"/>
              <a:gd name="connsiteX831" fmla="*/ 1951785 w 5859899"/>
              <a:gd name="connsiteY831" fmla="*/ 3823981 h 5521558"/>
              <a:gd name="connsiteX832" fmla="*/ 1951785 w 5859899"/>
              <a:gd name="connsiteY832" fmla="*/ 3818016 h 5521558"/>
              <a:gd name="connsiteX833" fmla="*/ 1688948 w 5859899"/>
              <a:gd name="connsiteY833" fmla="*/ 3816525 h 5521558"/>
              <a:gd name="connsiteX834" fmla="*/ 1702221 w 5859899"/>
              <a:gd name="connsiteY834" fmla="*/ 3843164 h 5521558"/>
              <a:gd name="connsiteX835" fmla="*/ 1691897 w 5859899"/>
              <a:gd name="connsiteY835" fmla="*/ 3847604 h 5521558"/>
              <a:gd name="connsiteX836" fmla="*/ 1684523 w 5859899"/>
              <a:gd name="connsiteY836" fmla="*/ 3834284 h 5521558"/>
              <a:gd name="connsiteX837" fmla="*/ 1688948 w 5859899"/>
              <a:gd name="connsiteY837" fmla="*/ 3816525 h 5521558"/>
              <a:gd name="connsiteX838" fmla="*/ 4663884 w 5859899"/>
              <a:gd name="connsiteY838" fmla="*/ 3815246 h 5521558"/>
              <a:gd name="connsiteX839" fmla="*/ 4668677 w 5859899"/>
              <a:gd name="connsiteY839" fmla="*/ 3816737 h 5521558"/>
              <a:gd name="connsiteX840" fmla="*/ 4663884 w 5859899"/>
              <a:gd name="connsiteY840" fmla="*/ 3824194 h 5521558"/>
              <a:gd name="connsiteX841" fmla="*/ 4662286 w 5859899"/>
              <a:gd name="connsiteY841" fmla="*/ 3824194 h 5521558"/>
              <a:gd name="connsiteX842" fmla="*/ 4663884 w 5859899"/>
              <a:gd name="connsiteY842" fmla="*/ 3815246 h 5521558"/>
              <a:gd name="connsiteX843" fmla="*/ 4864647 w 5859899"/>
              <a:gd name="connsiteY843" fmla="*/ 3811827 h 5521558"/>
              <a:gd name="connsiteX844" fmla="*/ 4894684 w 5859899"/>
              <a:gd name="connsiteY844" fmla="*/ 3816283 h 5521558"/>
              <a:gd name="connsiteX845" fmla="*/ 4884171 w 5859899"/>
              <a:gd name="connsiteY845" fmla="*/ 3831137 h 5521558"/>
              <a:gd name="connsiteX846" fmla="*/ 4864647 w 5859899"/>
              <a:gd name="connsiteY846" fmla="*/ 3844506 h 5521558"/>
              <a:gd name="connsiteX847" fmla="*/ 4855636 w 5859899"/>
              <a:gd name="connsiteY847" fmla="*/ 3854904 h 5521558"/>
              <a:gd name="connsiteX848" fmla="*/ 4836113 w 5859899"/>
              <a:gd name="connsiteY848" fmla="*/ 3859360 h 5521558"/>
              <a:gd name="connsiteX849" fmla="*/ 4866149 w 5859899"/>
              <a:gd name="connsiteY849" fmla="*/ 3823710 h 5521558"/>
              <a:gd name="connsiteX850" fmla="*/ 4849629 w 5859899"/>
              <a:gd name="connsiteY850" fmla="*/ 3831137 h 5521558"/>
              <a:gd name="connsiteX851" fmla="*/ 4852633 w 5859899"/>
              <a:gd name="connsiteY851" fmla="*/ 3819254 h 5521558"/>
              <a:gd name="connsiteX852" fmla="*/ 4864647 w 5859899"/>
              <a:gd name="connsiteY852" fmla="*/ 3811827 h 5521558"/>
              <a:gd name="connsiteX853" fmla="*/ 4415241 w 5859899"/>
              <a:gd name="connsiteY853" fmla="*/ 3807578 h 5521558"/>
              <a:gd name="connsiteX854" fmla="*/ 4407937 w 5859899"/>
              <a:gd name="connsiteY854" fmla="*/ 3817803 h 5521558"/>
              <a:gd name="connsiteX855" fmla="*/ 4415241 w 5859899"/>
              <a:gd name="connsiteY855" fmla="*/ 3807578 h 5521558"/>
              <a:gd name="connsiteX856" fmla="*/ 4631122 w 5859899"/>
              <a:gd name="connsiteY856" fmla="*/ 3794797 h 5521558"/>
              <a:gd name="connsiteX857" fmla="*/ 4647250 w 5859899"/>
              <a:gd name="connsiteY857" fmla="*/ 3802315 h 5521558"/>
              <a:gd name="connsiteX858" fmla="*/ 4664842 w 5859899"/>
              <a:gd name="connsiteY858" fmla="*/ 3802315 h 5521558"/>
              <a:gd name="connsiteX859" fmla="*/ 4635520 w 5859899"/>
              <a:gd name="connsiteY859" fmla="*/ 3814345 h 5521558"/>
              <a:gd name="connsiteX860" fmla="*/ 4619393 w 5859899"/>
              <a:gd name="connsiteY860" fmla="*/ 3811337 h 5521558"/>
              <a:gd name="connsiteX861" fmla="*/ 4631122 w 5859899"/>
              <a:gd name="connsiteY861" fmla="*/ 3794797 h 5521558"/>
              <a:gd name="connsiteX862" fmla="*/ 2032429 w 5859899"/>
              <a:gd name="connsiteY862" fmla="*/ 3794797 h 5521558"/>
              <a:gd name="connsiteX863" fmla="*/ 2041193 w 5859899"/>
              <a:gd name="connsiteY863" fmla="*/ 3796269 h 5521558"/>
              <a:gd name="connsiteX864" fmla="*/ 2067486 w 5859899"/>
              <a:gd name="connsiteY864" fmla="*/ 3853703 h 5521558"/>
              <a:gd name="connsiteX865" fmla="*/ 2067486 w 5859899"/>
              <a:gd name="connsiteY865" fmla="*/ 3862538 h 5521558"/>
              <a:gd name="connsiteX866" fmla="*/ 2035350 w 5859899"/>
              <a:gd name="connsiteY866" fmla="*/ 3830140 h 5521558"/>
              <a:gd name="connsiteX867" fmla="*/ 2028047 w 5859899"/>
              <a:gd name="connsiteY867" fmla="*/ 3799215 h 5521558"/>
              <a:gd name="connsiteX868" fmla="*/ 2032429 w 5859899"/>
              <a:gd name="connsiteY868" fmla="*/ 3794797 h 5521558"/>
              <a:gd name="connsiteX869" fmla="*/ 924721 w 5859899"/>
              <a:gd name="connsiteY869" fmla="*/ 3791205 h 5521558"/>
              <a:gd name="connsiteX870" fmla="*/ 935045 w 5859899"/>
              <a:gd name="connsiteY870" fmla="*/ 3800335 h 5521558"/>
              <a:gd name="connsiteX871" fmla="*/ 946843 w 5859899"/>
              <a:gd name="connsiteY871" fmla="*/ 3821637 h 5521558"/>
              <a:gd name="connsiteX872" fmla="*/ 930620 w 5859899"/>
              <a:gd name="connsiteY872" fmla="*/ 3809465 h 5521558"/>
              <a:gd name="connsiteX873" fmla="*/ 924721 w 5859899"/>
              <a:gd name="connsiteY873" fmla="*/ 3791205 h 5521558"/>
              <a:gd name="connsiteX874" fmla="*/ 4661967 w 5859899"/>
              <a:gd name="connsiteY874" fmla="*/ 3784571 h 5521558"/>
              <a:gd name="connsiteX875" fmla="*/ 4663565 w 5859899"/>
              <a:gd name="connsiteY875" fmla="*/ 3787128 h 5521558"/>
              <a:gd name="connsiteX876" fmla="*/ 4658772 w 5859899"/>
              <a:gd name="connsiteY876" fmla="*/ 3788406 h 5521558"/>
              <a:gd name="connsiteX877" fmla="*/ 4657174 w 5859899"/>
              <a:gd name="connsiteY877" fmla="*/ 3785849 h 5521558"/>
              <a:gd name="connsiteX878" fmla="*/ 4661967 w 5859899"/>
              <a:gd name="connsiteY878" fmla="*/ 3784571 h 5521558"/>
              <a:gd name="connsiteX879" fmla="*/ 4499963 w 5859899"/>
              <a:gd name="connsiteY879" fmla="*/ 3746227 h 5521558"/>
              <a:gd name="connsiteX880" fmla="*/ 4502519 w 5859899"/>
              <a:gd name="connsiteY880" fmla="*/ 3747505 h 5521558"/>
              <a:gd name="connsiteX881" fmla="*/ 4501242 w 5859899"/>
              <a:gd name="connsiteY881" fmla="*/ 3750062 h 5521558"/>
              <a:gd name="connsiteX882" fmla="*/ 4498685 w 5859899"/>
              <a:gd name="connsiteY882" fmla="*/ 3748784 h 5521558"/>
              <a:gd name="connsiteX883" fmla="*/ 4499963 w 5859899"/>
              <a:gd name="connsiteY883" fmla="*/ 3746227 h 5521558"/>
              <a:gd name="connsiteX884" fmla="*/ 1590635 w 5859899"/>
              <a:gd name="connsiteY884" fmla="*/ 3738558 h 5521558"/>
              <a:gd name="connsiteX885" fmla="*/ 1581920 w 5859899"/>
              <a:gd name="connsiteY885" fmla="*/ 3756255 h 5521558"/>
              <a:gd name="connsiteX886" fmla="*/ 1583372 w 5859899"/>
              <a:gd name="connsiteY886" fmla="*/ 3754781 h 5521558"/>
              <a:gd name="connsiteX887" fmla="*/ 1574658 w 5859899"/>
              <a:gd name="connsiteY887" fmla="*/ 3747407 h 5521558"/>
              <a:gd name="connsiteX888" fmla="*/ 1590635 w 5859899"/>
              <a:gd name="connsiteY888" fmla="*/ 3738558 h 5521558"/>
              <a:gd name="connsiteX889" fmla="*/ 1831029 w 5859899"/>
              <a:gd name="connsiteY889" fmla="*/ 3729806 h 5521558"/>
              <a:gd name="connsiteX890" fmla="*/ 1836950 w 5859899"/>
              <a:gd name="connsiteY890" fmla="*/ 3729806 h 5521558"/>
              <a:gd name="connsiteX891" fmla="*/ 1839910 w 5859899"/>
              <a:gd name="connsiteY891" fmla="*/ 3735697 h 5521558"/>
              <a:gd name="connsiteX892" fmla="*/ 1850271 w 5859899"/>
              <a:gd name="connsiteY892" fmla="*/ 3744534 h 5521558"/>
              <a:gd name="connsiteX893" fmla="*/ 1872475 w 5859899"/>
              <a:gd name="connsiteY893" fmla="*/ 3776934 h 5521558"/>
              <a:gd name="connsiteX894" fmla="*/ 1872475 w 5859899"/>
              <a:gd name="connsiteY894" fmla="*/ 3778408 h 5521558"/>
              <a:gd name="connsiteX895" fmla="*/ 1869515 w 5859899"/>
              <a:gd name="connsiteY895" fmla="*/ 3779880 h 5521558"/>
              <a:gd name="connsiteX896" fmla="*/ 1872475 w 5859899"/>
              <a:gd name="connsiteY896" fmla="*/ 3781353 h 5521558"/>
              <a:gd name="connsiteX897" fmla="*/ 1888758 w 5859899"/>
              <a:gd name="connsiteY897" fmla="*/ 3800499 h 5521558"/>
              <a:gd name="connsiteX898" fmla="*/ 1890238 w 5859899"/>
              <a:gd name="connsiteY898" fmla="*/ 3801971 h 5521558"/>
              <a:gd name="connsiteX899" fmla="*/ 1913922 w 5859899"/>
              <a:gd name="connsiteY899" fmla="*/ 3821117 h 5521558"/>
              <a:gd name="connsiteX900" fmla="*/ 1919843 w 5859899"/>
              <a:gd name="connsiteY900" fmla="*/ 3846154 h 5521558"/>
              <a:gd name="connsiteX901" fmla="*/ 1930204 w 5859899"/>
              <a:gd name="connsiteY901" fmla="*/ 3856463 h 5521558"/>
              <a:gd name="connsiteX902" fmla="*/ 1950928 w 5859899"/>
              <a:gd name="connsiteY902" fmla="*/ 3872664 h 5521558"/>
              <a:gd name="connsiteX903" fmla="*/ 1947968 w 5859899"/>
              <a:gd name="connsiteY903" fmla="*/ 3880027 h 5521558"/>
              <a:gd name="connsiteX904" fmla="*/ 1950928 w 5859899"/>
              <a:gd name="connsiteY904" fmla="*/ 3881500 h 5521558"/>
              <a:gd name="connsiteX905" fmla="*/ 1953889 w 5859899"/>
              <a:gd name="connsiteY905" fmla="*/ 3887391 h 5521558"/>
              <a:gd name="connsiteX906" fmla="*/ 1950928 w 5859899"/>
              <a:gd name="connsiteY906" fmla="*/ 3891809 h 5521558"/>
              <a:gd name="connsiteX907" fmla="*/ 1956849 w 5859899"/>
              <a:gd name="connsiteY907" fmla="*/ 3899173 h 5521558"/>
              <a:gd name="connsiteX908" fmla="*/ 1958329 w 5859899"/>
              <a:gd name="connsiteY908" fmla="*/ 3900646 h 5521558"/>
              <a:gd name="connsiteX909" fmla="*/ 1974612 w 5859899"/>
              <a:gd name="connsiteY909" fmla="*/ 3908009 h 5521558"/>
              <a:gd name="connsiteX910" fmla="*/ 1976092 w 5859899"/>
              <a:gd name="connsiteY910" fmla="*/ 3909482 h 5521558"/>
              <a:gd name="connsiteX911" fmla="*/ 1987934 w 5859899"/>
              <a:gd name="connsiteY911" fmla="*/ 3913164 h 5521558"/>
              <a:gd name="connsiteX912" fmla="*/ 1986621 w 5859899"/>
              <a:gd name="connsiteY912" fmla="*/ 3924265 h 5521558"/>
              <a:gd name="connsiteX913" fmla="*/ 1986453 w 5859899"/>
              <a:gd name="connsiteY913" fmla="*/ 3924209 h 5521558"/>
              <a:gd name="connsiteX914" fmla="*/ 1986453 w 5859899"/>
              <a:gd name="connsiteY914" fmla="*/ 3925682 h 5521558"/>
              <a:gd name="connsiteX915" fmla="*/ 1986621 w 5859899"/>
              <a:gd name="connsiteY915" fmla="*/ 3924265 h 5521558"/>
              <a:gd name="connsiteX916" fmla="*/ 1995335 w 5859899"/>
              <a:gd name="connsiteY916" fmla="*/ 3927155 h 5521558"/>
              <a:gd name="connsiteX917" fmla="*/ 2029380 w 5859899"/>
              <a:gd name="connsiteY917" fmla="*/ 3955137 h 5521558"/>
              <a:gd name="connsiteX918" fmla="*/ 2045663 w 5859899"/>
              <a:gd name="connsiteY918" fmla="*/ 3969865 h 5521558"/>
              <a:gd name="connsiteX919" fmla="*/ 2051584 w 5859899"/>
              <a:gd name="connsiteY919" fmla="*/ 3981647 h 5521558"/>
              <a:gd name="connsiteX920" fmla="*/ 2051584 w 5859899"/>
              <a:gd name="connsiteY920" fmla="*/ 3990483 h 5521558"/>
              <a:gd name="connsiteX921" fmla="*/ 2054544 w 5859899"/>
              <a:gd name="connsiteY921" fmla="*/ 3997847 h 5521558"/>
              <a:gd name="connsiteX922" fmla="*/ 2058985 w 5859899"/>
              <a:gd name="connsiteY922" fmla="*/ 4009629 h 5521558"/>
              <a:gd name="connsiteX923" fmla="*/ 2056024 w 5859899"/>
              <a:gd name="connsiteY923" fmla="*/ 4018465 h 5521558"/>
              <a:gd name="connsiteX924" fmla="*/ 2051584 w 5859899"/>
              <a:gd name="connsiteY924" fmla="*/ 4024356 h 5521558"/>
              <a:gd name="connsiteX925" fmla="*/ 2058985 w 5859899"/>
              <a:gd name="connsiteY925" fmla="*/ 4025829 h 5521558"/>
              <a:gd name="connsiteX926" fmla="*/ 2066386 w 5859899"/>
              <a:gd name="connsiteY926" fmla="*/ 4024356 h 5521558"/>
              <a:gd name="connsiteX927" fmla="*/ 2070827 w 5859899"/>
              <a:gd name="connsiteY927" fmla="*/ 4033193 h 5521558"/>
              <a:gd name="connsiteX928" fmla="*/ 2081188 w 5859899"/>
              <a:gd name="connsiteY928" fmla="*/ 4036139 h 5521558"/>
              <a:gd name="connsiteX929" fmla="*/ 2093030 w 5859899"/>
              <a:gd name="connsiteY929" fmla="*/ 4039084 h 5521558"/>
              <a:gd name="connsiteX930" fmla="*/ 2079709 w 5859899"/>
              <a:gd name="connsiteY930" fmla="*/ 4074430 h 5521558"/>
              <a:gd name="connsiteX931" fmla="*/ 2064906 w 5859899"/>
              <a:gd name="connsiteY931" fmla="*/ 4077376 h 5521558"/>
              <a:gd name="connsiteX932" fmla="*/ 2054544 w 5859899"/>
              <a:gd name="connsiteY932" fmla="*/ 4065593 h 5521558"/>
              <a:gd name="connsiteX933" fmla="*/ 2054544 w 5859899"/>
              <a:gd name="connsiteY933" fmla="*/ 4043502 h 5521558"/>
              <a:gd name="connsiteX934" fmla="*/ 2057505 w 5859899"/>
              <a:gd name="connsiteY934" fmla="*/ 4042030 h 5521558"/>
              <a:gd name="connsiteX935" fmla="*/ 2054544 w 5859899"/>
              <a:gd name="connsiteY935" fmla="*/ 4042030 h 5521558"/>
              <a:gd name="connsiteX936" fmla="*/ 2021979 w 5859899"/>
              <a:gd name="connsiteY936" fmla="*/ 4064121 h 5521558"/>
              <a:gd name="connsiteX937" fmla="*/ 2019018 w 5859899"/>
              <a:gd name="connsiteY937" fmla="*/ 4043502 h 5521558"/>
              <a:gd name="connsiteX938" fmla="*/ 2004216 w 5859899"/>
              <a:gd name="connsiteY938" fmla="*/ 4006683 h 5521558"/>
              <a:gd name="connsiteX939" fmla="*/ 1990895 w 5859899"/>
              <a:gd name="connsiteY939" fmla="*/ 3986065 h 5521558"/>
              <a:gd name="connsiteX940" fmla="*/ 1984974 w 5859899"/>
              <a:gd name="connsiteY940" fmla="*/ 3963974 h 5521558"/>
              <a:gd name="connsiteX941" fmla="*/ 1989414 w 5859899"/>
              <a:gd name="connsiteY941" fmla="*/ 3959555 h 5521558"/>
              <a:gd name="connsiteX942" fmla="*/ 1989414 w 5859899"/>
              <a:gd name="connsiteY942" fmla="*/ 3958083 h 5521558"/>
              <a:gd name="connsiteX943" fmla="*/ 1982012 w 5859899"/>
              <a:gd name="connsiteY943" fmla="*/ 3949246 h 5521558"/>
              <a:gd name="connsiteX944" fmla="*/ 1971651 w 5859899"/>
              <a:gd name="connsiteY944" fmla="*/ 3959555 h 5521558"/>
              <a:gd name="connsiteX945" fmla="*/ 1970171 w 5859899"/>
              <a:gd name="connsiteY945" fmla="*/ 3958083 h 5521558"/>
              <a:gd name="connsiteX946" fmla="*/ 1971651 w 5859899"/>
              <a:gd name="connsiteY946" fmla="*/ 3940410 h 5521558"/>
              <a:gd name="connsiteX947" fmla="*/ 1946487 w 5859899"/>
              <a:gd name="connsiteY947" fmla="*/ 3950719 h 5521558"/>
              <a:gd name="connsiteX948" fmla="*/ 1937606 w 5859899"/>
              <a:gd name="connsiteY948" fmla="*/ 3928628 h 5521558"/>
              <a:gd name="connsiteX949" fmla="*/ 1897639 w 5859899"/>
              <a:gd name="connsiteY949" fmla="*/ 3915373 h 5521558"/>
              <a:gd name="connsiteX950" fmla="*/ 1900600 w 5859899"/>
              <a:gd name="connsiteY950" fmla="*/ 3910955 h 5521558"/>
              <a:gd name="connsiteX951" fmla="*/ 1884317 w 5859899"/>
              <a:gd name="connsiteY951" fmla="*/ 3887391 h 5521558"/>
              <a:gd name="connsiteX952" fmla="*/ 1888758 w 5859899"/>
              <a:gd name="connsiteY952" fmla="*/ 3881500 h 5521558"/>
              <a:gd name="connsiteX953" fmla="*/ 1897639 w 5859899"/>
              <a:gd name="connsiteY953" fmla="*/ 3868245 h 5521558"/>
              <a:gd name="connsiteX954" fmla="*/ 1899120 w 5859899"/>
              <a:gd name="connsiteY954" fmla="*/ 3866773 h 5521558"/>
              <a:gd name="connsiteX955" fmla="*/ 1891718 w 5859899"/>
              <a:gd name="connsiteY955" fmla="*/ 3863827 h 5521558"/>
              <a:gd name="connsiteX956" fmla="*/ 1891718 w 5859899"/>
              <a:gd name="connsiteY956" fmla="*/ 3865300 h 5521558"/>
              <a:gd name="connsiteX957" fmla="*/ 1878396 w 5859899"/>
              <a:gd name="connsiteY957" fmla="*/ 3880027 h 5521558"/>
              <a:gd name="connsiteX958" fmla="*/ 1869515 w 5859899"/>
              <a:gd name="connsiteY958" fmla="*/ 3868245 h 5521558"/>
              <a:gd name="connsiteX959" fmla="*/ 1854713 w 5859899"/>
              <a:gd name="connsiteY959" fmla="*/ 3874136 h 5521558"/>
              <a:gd name="connsiteX960" fmla="*/ 1839910 w 5859899"/>
              <a:gd name="connsiteY960" fmla="*/ 3885918 h 5521558"/>
              <a:gd name="connsiteX961" fmla="*/ 1835469 w 5859899"/>
              <a:gd name="connsiteY961" fmla="*/ 3882972 h 5521558"/>
              <a:gd name="connsiteX962" fmla="*/ 1853232 w 5859899"/>
              <a:gd name="connsiteY962" fmla="*/ 3871190 h 5521558"/>
              <a:gd name="connsiteX963" fmla="*/ 1856193 w 5859899"/>
              <a:gd name="connsiteY963" fmla="*/ 3852045 h 5521558"/>
              <a:gd name="connsiteX964" fmla="*/ 1847311 w 5859899"/>
              <a:gd name="connsiteY964" fmla="*/ 3849099 h 5521558"/>
              <a:gd name="connsiteX965" fmla="*/ 1860633 w 5859899"/>
              <a:gd name="connsiteY965" fmla="*/ 3834372 h 5521558"/>
              <a:gd name="connsiteX966" fmla="*/ 1859154 w 5859899"/>
              <a:gd name="connsiteY966" fmla="*/ 3834372 h 5521558"/>
              <a:gd name="connsiteX967" fmla="*/ 1848792 w 5859899"/>
              <a:gd name="connsiteY967" fmla="*/ 3819645 h 5521558"/>
              <a:gd name="connsiteX968" fmla="*/ 1820667 w 5859899"/>
              <a:gd name="connsiteY968" fmla="*/ 3788716 h 5521558"/>
              <a:gd name="connsiteX969" fmla="*/ 1814746 w 5859899"/>
              <a:gd name="connsiteY969" fmla="*/ 3800499 h 5521558"/>
              <a:gd name="connsiteX970" fmla="*/ 1802904 w 5859899"/>
              <a:gd name="connsiteY970" fmla="*/ 3816699 h 5521558"/>
              <a:gd name="connsiteX971" fmla="*/ 1786621 w 5859899"/>
              <a:gd name="connsiteY971" fmla="*/ 3822590 h 5521558"/>
              <a:gd name="connsiteX972" fmla="*/ 1773300 w 5859899"/>
              <a:gd name="connsiteY972" fmla="*/ 3824062 h 5521558"/>
              <a:gd name="connsiteX973" fmla="*/ 1767378 w 5859899"/>
              <a:gd name="connsiteY973" fmla="*/ 3821117 h 5521558"/>
              <a:gd name="connsiteX974" fmla="*/ 1758497 w 5859899"/>
              <a:gd name="connsiteY974" fmla="*/ 3821117 h 5521558"/>
              <a:gd name="connsiteX975" fmla="*/ 1757017 w 5859899"/>
              <a:gd name="connsiteY975" fmla="*/ 3819645 h 5521558"/>
              <a:gd name="connsiteX976" fmla="*/ 1751096 w 5859899"/>
              <a:gd name="connsiteY976" fmla="*/ 3806390 h 5521558"/>
              <a:gd name="connsiteX977" fmla="*/ 1764418 w 5859899"/>
              <a:gd name="connsiteY977" fmla="*/ 3806390 h 5521558"/>
              <a:gd name="connsiteX978" fmla="*/ 1779221 w 5859899"/>
              <a:gd name="connsiteY978" fmla="*/ 3797553 h 5521558"/>
              <a:gd name="connsiteX979" fmla="*/ 1785142 w 5859899"/>
              <a:gd name="connsiteY979" fmla="*/ 3794608 h 5521558"/>
              <a:gd name="connsiteX980" fmla="*/ 1792542 w 5859899"/>
              <a:gd name="connsiteY980" fmla="*/ 3799026 h 5521558"/>
              <a:gd name="connsiteX981" fmla="*/ 1799944 w 5859899"/>
              <a:gd name="connsiteY981" fmla="*/ 3799026 h 5521558"/>
              <a:gd name="connsiteX982" fmla="*/ 1796983 w 5859899"/>
              <a:gd name="connsiteY982" fmla="*/ 3791662 h 5521558"/>
              <a:gd name="connsiteX983" fmla="*/ 1796983 w 5859899"/>
              <a:gd name="connsiteY983" fmla="*/ 3782825 h 5521558"/>
              <a:gd name="connsiteX984" fmla="*/ 1814746 w 5859899"/>
              <a:gd name="connsiteY984" fmla="*/ 3776934 h 5521558"/>
              <a:gd name="connsiteX985" fmla="*/ 1817707 w 5859899"/>
              <a:gd name="connsiteY985" fmla="*/ 3778408 h 5521558"/>
              <a:gd name="connsiteX986" fmla="*/ 1819187 w 5859899"/>
              <a:gd name="connsiteY986" fmla="*/ 3782825 h 5521558"/>
              <a:gd name="connsiteX987" fmla="*/ 1820667 w 5859899"/>
              <a:gd name="connsiteY987" fmla="*/ 3769571 h 5521558"/>
              <a:gd name="connsiteX988" fmla="*/ 1832509 w 5859899"/>
              <a:gd name="connsiteY988" fmla="*/ 3760734 h 5521558"/>
              <a:gd name="connsiteX989" fmla="*/ 1838430 w 5859899"/>
              <a:gd name="connsiteY989" fmla="*/ 3753371 h 5521558"/>
              <a:gd name="connsiteX990" fmla="*/ 1838430 w 5859899"/>
              <a:gd name="connsiteY990" fmla="*/ 3740116 h 5521558"/>
              <a:gd name="connsiteX991" fmla="*/ 1831029 w 5859899"/>
              <a:gd name="connsiteY991" fmla="*/ 3740116 h 5521558"/>
              <a:gd name="connsiteX992" fmla="*/ 1831029 w 5859899"/>
              <a:gd name="connsiteY992" fmla="*/ 3729806 h 5521558"/>
              <a:gd name="connsiteX993" fmla="*/ 1945683 w 5859899"/>
              <a:gd name="connsiteY993" fmla="*/ 3715519 h 5521558"/>
              <a:gd name="connsiteX994" fmla="*/ 1948878 w 5859899"/>
              <a:gd name="connsiteY994" fmla="*/ 3719204 h 5521558"/>
              <a:gd name="connsiteX995" fmla="*/ 1954893 w 5859899"/>
              <a:gd name="connsiteY995" fmla="*/ 3722309 h 5521558"/>
              <a:gd name="connsiteX996" fmla="*/ 1957901 w 5859899"/>
              <a:gd name="connsiteY996" fmla="*/ 3723860 h 5521558"/>
              <a:gd name="connsiteX997" fmla="*/ 1963915 w 5859899"/>
              <a:gd name="connsiteY997" fmla="*/ 3731621 h 5521558"/>
              <a:gd name="connsiteX998" fmla="*/ 1956397 w 5859899"/>
              <a:gd name="connsiteY998" fmla="*/ 3734725 h 5521558"/>
              <a:gd name="connsiteX999" fmla="*/ 1944367 w 5859899"/>
              <a:gd name="connsiteY999" fmla="*/ 3725413 h 5521558"/>
              <a:gd name="connsiteX1000" fmla="*/ 1941359 w 5859899"/>
              <a:gd name="connsiteY1000" fmla="*/ 3717652 h 5521558"/>
              <a:gd name="connsiteX1001" fmla="*/ 1945683 w 5859899"/>
              <a:gd name="connsiteY1001" fmla="*/ 3715519 h 5521558"/>
              <a:gd name="connsiteX1002" fmla="*/ 1666517 w 5859899"/>
              <a:gd name="connsiteY1002" fmla="*/ 3711647 h 5521558"/>
              <a:gd name="connsiteX1003" fmla="*/ 1672725 w 5859899"/>
              <a:gd name="connsiteY1003" fmla="*/ 3713422 h 5521558"/>
              <a:gd name="connsiteX1004" fmla="*/ 1668343 w 5859899"/>
              <a:gd name="connsiteY1004" fmla="*/ 3720522 h 5521558"/>
              <a:gd name="connsiteX1005" fmla="*/ 1662500 w 5859899"/>
              <a:gd name="connsiteY1005" fmla="*/ 3716262 h 5521558"/>
              <a:gd name="connsiteX1006" fmla="*/ 1666517 w 5859899"/>
              <a:gd name="connsiteY1006" fmla="*/ 3711647 h 5521558"/>
              <a:gd name="connsiteX1007" fmla="*/ 1816037 w 5859899"/>
              <a:gd name="connsiteY1007" fmla="*/ 3704597 h 5521558"/>
              <a:gd name="connsiteX1008" fmla="*/ 1824904 w 5859899"/>
              <a:gd name="connsiteY1008" fmla="*/ 3716283 h 5521558"/>
              <a:gd name="connsiteX1009" fmla="*/ 1810126 w 5859899"/>
              <a:gd name="connsiteY1009" fmla="*/ 3714822 h 5521558"/>
              <a:gd name="connsiteX1010" fmla="*/ 1811603 w 5859899"/>
              <a:gd name="connsiteY1010" fmla="*/ 3727969 h 5521558"/>
              <a:gd name="connsiteX1011" fmla="*/ 1798302 w 5859899"/>
              <a:gd name="connsiteY1011" fmla="*/ 3725047 h 5521558"/>
              <a:gd name="connsiteX1012" fmla="*/ 1795347 w 5859899"/>
              <a:gd name="connsiteY1012" fmla="*/ 3717744 h 5521558"/>
              <a:gd name="connsiteX1013" fmla="*/ 1795347 w 5859899"/>
              <a:gd name="connsiteY1013" fmla="*/ 3707519 h 5521558"/>
              <a:gd name="connsiteX1014" fmla="*/ 1808647 w 5859899"/>
              <a:gd name="connsiteY1014" fmla="*/ 3708979 h 5521558"/>
              <a:gd name="connsiteX1015" fmla="*/ 1816037 w 5859899"/>
              <a:gd name="connsiteY1015" fmla="*/ 3704597 h 5521558"/>
              <a:gd name="connsiteX1016" fmla="*/ 1726366 w 5859899"/>
              <a:gd name="connsiteY1016" fmla="*/ 3701682 h 5521558"/>
              <a:gd name="connsiteX1017" fmla="*/ 1753083 w 5859899"/>
              <a:gd name="connsiteY1017" fmla="*/ 3720760 h 5521558"/>
              <a:gd name="connsiteX1018" fmla="*/ 1760505 w 5859899"/>
              <a:gd name="connsiteY1018" fmla="*/ 3736902 h 5521558"/>
              <a:gd name="connsiteX1019" fmla="*/ 1761989 w 5859899"/>
              <a:gd name="connsiteY1019" fmla="*/ 3747174 h 5521558"/>
              <a:gd name="connsiteX1020" fmla="*/ 1757536 w 5859899"/>
              <a:gd name="connsiteY1020" fmla="*/ 3757447 h 5521558"/>
              <a:gd name="connsiteX1021" fmla="*/ 1747146 w 5859899"/>
              <a:gd name="connsiteY1021" fmla="*/ 3773590 h 5521558"/>
              <a:gd name="connsiteX1022" fmla="*/ 1744178 w 5859899"/>
              <a:gd name="connsiteY1022" fmla="*/ 3779459 h 5521558"/>
              <a:gd name="connsiteX1023" fmla="*/ 1733787 w 5859899"/>
              <a:gd name="connsiteY1023" fmla="*/ 3767720 h 5521558"/>
              <a:gd name="connsiteX1024" fmla="*/ 1736756 w 5859899"/>
              <a:gd name="connsiteY1024" fmla="*/ 3761849 h 5521558"/>
              <a:gd name="connsiteX1025" fmla="*/ 1742693 w 5859899"/>
              <a:gd name="connsiteY1025" fmla="*/ 3750110 h 5521558"/>
              <a:gd name="connsiteX1026" fmla="*/ 1741209 w 5859899"/>
              <a:gd name="connsiteY1026" fmla="*/ 3745707 h 5521558"/>
              <a:gd name="connsiteX1027" fmla="*/ 1733787 w 5859899"/>
              <a:gd name="connsiteY1027" fmla="*/ 3731032 h 5521558"/>
              <a:gd name="connsiteX1028" fmla="*/ 1721913 w 5859899"/>
              <a:gd name="connsiteY1028" fmla="*/ 3711955 h 5521558"/>
              <a:gd name="connsiteX1029" fmla="*/ 1718944 w 5859899"/>
              <a:gd name="connsiteY1029" fmla="*/ 3704617 h 5521558"/>
              <a:gd name="connsiteX1030" fmla="*/ 1726366 w 5859899"/>
              <a:gd name="connsiteY1030" fmla="*/ 3701682 h 5521558"/>
              <a:gd name="connsiteX1031" fmla="*/ 1788642 w 5859899"/>
              <a:gd name="connsiteY1031" fmla="*/ 3681043 h 5521558"/>
              <a:gd name="connsiteX1032" fmla="*/ 1779794 w 5859899"/>
              <a:gd name="connsiteY1032" fmla="*/ 3707501 h 5521558"/>
              <a:gd name="connsiteX1033" fmla="*/ 1788642 w 5859899"/>
              <a:gd name="connsiteY1033" fmla="*/ 3681043 h 5521558"/>
              <a:gd name="connsiteX1034" fmla="*/ 1677290 w 5859899"/>
              <a:gd name="connsiteY1034" fmla="*/ 3676127 h 5521558"/>
              <a:gd name="connsiteX1035" fmla="*/ 1690436 w 5859899"/>
              <a:gd name="connsiteY1035" fmla="*/ 3682026 h 5521558"/>
              <a:gd name="connsiteX1036" fmla="*/ 1683133 w 5859899"/>
              <a:gd name="connsiteY1036" fmla="*/ 3692349 h 5521558"/>
              <a:gd name="connsiteX1037" fmla="*/ 1672908 w 5859899"/>
              <a:gd name="connsiteY1037" fmla="*/ 3683501 h 5521558"/>
              <a:gd name="connsiteX1038" fmla="*/ 1677290 w 5859899"/>
              <a:gd name="connsiteY1038" fmla="*/ 3676127 h 5521558"/>
              <a:gd name="connsiteX1039" fmla="*/ 5030024 w 5859899"/>
              <a:gd name="connsiteY1039" fmla="*/ 3660592 h 5521558"/>
              <a:gd name="connsiteX1040" fmla="*/ 5039154 w 5859899"/>
              <a:gd name="connsiteY1040" fmla="*/ 3684315 h 5521558"/>
              <a:gd name="connsiteX1041" fmla="*/ 5045240 w 5859899"/>
              <a:gd name="connsiteY1041" fmla="*/ 3675418 h 5521558"/>
              <a:gd name="connsiteX1042" fmla="*/ 5048283 w 5859899"/>
              <a:gd name="connsiteY1042" fmla="*/ 3676902 h 5521558"/>
              <a:gd name="connsiteX1043" fmla="*/ 5046762 w 5859899"/>
              <a:gd name="connsiteY1043" fmla="*/ 3691728 h 5521558"/>
              <a:gd name="connsiteX1044" fmla="*/ 5017851 w 5859899"/>
              <a:gd name="connsiteY1044" fmla="*/ 3697658 h 5521558"/>
              <a:gd name="connsiteX1045" fmla="*/ 5017851 w 5859899"/>
              <a:gd name="connsiteY1045" fmla="*/ 3687280 h 5521558"/>
              <a:gd name="connsiteX1046" fmla="*/ 5023938 w 5859899"/>
              <a:gd name="connsiteY1046" fmla="*/ 3668006 h 5521558"/>
              <a:gd name="connsiteX1047" fmla="*/ 5030024 w 5859899"/>
              <a:gd name="connsiteY1047" fmla="*/ 3660592 h 5521558"/>
              <a:gd name="connsiteX1048" fmla="*/ 831247 w 5859899"/>
              <a:gd name="connsiteY1048" fmla="*/ 3654201 h 5521558"/>
              <a:gd name="connsiteX1049" fmla="*/ 836824 w 5859899"/>
              <a:gd name="connsiteY1049" fmla="*/ 3661790 h 5521558"/>
              <a:gd name="connsiteX1050" fmla="*/ 824275 w 5859899"/>
              <a:gd name="connsiteY1050" fmla="*/ 3675451 h 5521558"/>
              <a:gd name="connsiteX1051" fmla="*/ 821486 w 5859899"/>
              <a:gd name="connsiteY1051" fmla="*/ 3670897 h 5521558"/>
              <a:gd name="connsiteX1052" fmla="*/ 831247 w 5859899"/>
              <a:gd name="connsiteY1052" fmla="*/ 3654201 h 5521558"/>
              <a:gd name="connsiteX1053" fmla="*/ 1583095 w 5859899"/>
              <a:gd name="connsiteY1053" fmla="*/ 3641604 h 5521558"/>
              <a:gd name="connsiteX1054" fmla="*/ 1606103 w 5859899"/>
              <a:gd name="connsiteY1054" fmla="*/ 3647447 h 5521558"/>
              <a:gd name="connsiteX1055" fmla="*/ 1606103 w 5859899"/>
              <a:gd name="connsiteY1055" fmla="*/ 3653290 h 5521558"/>
              <a:gd name="connsiteX1056" fmla="*/ 1587409 w 5859899"/>
              <a:gd name="connsiteY1056" fmla="*/ 3659132 h 5521558"/>
              <a:gd name="connsiteX1057" fmla="*/ 1574468 w 5859899"/>
              <a:gd name="connsiteY1057" fmla="*/ 3651829 h 5521558"/>
              <a:gd name="connsiteX1058" fmla="*/ 1573031 w 5859899"/>
              <a:gd name="connsiteY1058" fmla="*/ 3650368 h 5521558"/>
              <a:gd name="connsiteX1059" fmla="*/ 1583095 w 5859899"/>
              <a:gd name="connsiteY1059" fmla="*/ 3641604 h 5521558"/>
              <a:gd name="connsiteX1060" fmla="*/ 1774627 w 5859899"/>
              <a:gd name="connsiteY1060" fmla="*/ 3633977 h 5521558"/>
              <a:gd name="connsiteX1061" fmla="*/ 1783692 w 5859899"/>
              <a:gd name="connsiteY1061" fmla="*/ 3639991 h 5521558"/>
              <a:gd name="connsiteX1062" fmla="*/ 1782180 w 5859899"/>
              <a:gd name="connsiteY1062" fmla="*/ 3647510 h 5521558"/>
              <a:gd name="connsiteX1063" fmla="*/ 1780670 w 5859899"/>
              <a:gd name="connsiteY1063" fmla="*/ 3655029 h 5521558"/>
              <a:gd name="connsiteX1064" fmla="*/ 1768586 w 5859899"/>
              <a:gd name="connsiteY1064" fmla="*/ 3649014 h 5521558"/>
              <a:gd name="connsiteX1065" fmla="*/ 1770096 w 5859899"/>
              <a:gd name="connsiteY1065" fmla="*/ 3641495 h 5521558"/>
              <a:gd name="connsiteX1066" fmla="*/ 1774627 w 5859899"/>
              <a:gd name="connsiteY1066" fmla="*/ 3633977 h 5521558"/>
              <a:gd name="connsiteX1067" fmla="*/ 779714 w 5859899"/>
              <a:gd name="connsiteY1067" fmla="*/ 3595407 h 5521558"/>
              <a:gd name="connsiteX1068" fmla="*/ 787040 w 5859899"/>
              <a:gd name="connsiteY1068" fmla="*/ 3596882 h 5521558"/>
              <a:gd name="connsiteX1069" fmla="*/ 795831 w 5859899"/>
              <a:gd name="connsiteY1069" fmla="*/ 3604256 h 5521558"/>
              <a:gd name="connsiteX1070" fmla="*/ 813413 w 5859899"/>
              <a:gd name="connsiteY1070" fmla="*/ 3627852 h 5521558"/>
              <a:gd name="connsiteX1071" fmla="*/ 813413 w 5859899"/>
              <a:gd name="connsiteY1071" fmla="*/ 3633752 h 5521558"/>
              <a:gd name="connsiteX1072" fmla="*/ 826600 w 5859899"/>
              <a:gd name="connsiteY1072" fmla="*/ 3649974 h 5521558"/>
              <a:gd name="connsiteX1073" fmla="*/ 817809 w 5859899"/>
              <a:gd name="connsiteY1073" fmla="*/ 3652923 h 5521558"/>
              <a:gd name="connsiteX1074" fmla="*/ 816343 w 5859899"/>
              <a:gd name="connsiteY1074" fmla="*/ 3651449 h 5521558"/>
              <a:gd name="connsiteX1075" fmla="*/ 814878 w 5859899"/>
              <a:gd name="connsiteY1075" fmla="*/ 3648499 h 5521558"/>
              <a:gd name="connsiteX1076" fmla="*/ 804621 w 5859899"/>
              <a:gd name="connsiteY1076" fmla="*/ 3647024 h 5521558"/>
              <a:gd name="connsiteX1077" fmla="*/ 803157 w 5859899"/>
              <a:gd name="connsiteY1077" fmla="*/ 3638176 h 5521558"/>
              <a:gd name="connsiteX1078" fmla="*/ 776783 w 5859899"/>
              <a:gd name="connsiteY1078" fmla="*/ 3619003 h 5521558"/>
              <a:gd name="connsiteX1079" fmla="*/ 766527 w 5859899"/>
              <a:gd name="connsiteY1079" fmla="*/ 3610155 h 5521558"/>
              <a:gd name="connsiteX1080" fmla="*/ 779714 w 5859899"/>
              <a:gd name="connsiteY1080" fmla="*/ 3595407 h 5521558"/>
              <a:gd name="connsiteX1081" fmla="*/ 758858 w 5859899"/>
              <a:gd name="connsiteY1081" fmla="*/ 3570046 h 5521558"/>
              <a:gd name="connsiteX1082" fmla="*/ 768998 w 5859899"/>
              <a:gd name="connsiteY1082" fmla="*/ 3574486 h 5521558"/>
              <a:gd name="connsiteX1083" fmla="*/ 779138 w 5859899"/>
              <a:gd name="connsiteY1083" fmla="*/ 3592246 h 5521558"/>
              <a:gd name="connsiteX1084" fmla="*/ 774792 w 5859899"/>
              <a:gd name="connsiteY1084" fmla="*/ 3596685 h 5521558"/>
              <a:gd name="connsiteX1085" fmla="*/ 758858 w 5859899"/>
              <a:gd name="connsiteY1085" fmla="*/ 3577446 h 5521558"/>
              <a:gd name="connsiteX1086" fmla="*/ 758858 w 5859899"/>
              <a:gd name="connsiteY1086" fmla="*/ 3570046 h 5521558"/>
              <a:gd name="connsiteX1087" fmla="*/ 729461 w 5859899"/>
              <a:gd name="connsiteY1087" fmla="*/ 3554506 h 5521558"/>
              <a:gd name="connsiteX1088" fmla="*/ 745684 w 5859899"/>
              <a:gd name="connsiteY1088" fmla="*/ 3572400 h 5521558"/>
              <a:gd name="connsiteX1089" fmla="*/ 729461 w 5859899"/>
              <a:gd name="connsiteY1089" fmla="*/ 3554506 h 5521558"/>
              <a:gd name="connsiteX1090" fmla="*/ 1515387 w 5859899"/>
              <a:gd name="connsiteY1090" fmla="*/ 3521276 h 5521558"/>
              <a:gd name="connsiteX1091" fmla="*/ 1516857 w 5859899"/>
              <a:gd name="connsiteY1091" fmla="*/ 3536187 h 5521558"/>
              <a:gd name="connsiteX1092" fmla="*/ 1534495 w 5859899"/>
              <a:gd name="connsiteY1092" fmla="*/ 3567502 h 5521558"/>
              <a:gd name="connsiteX1093" fmla="*/ 1530085 w 5859899"/>
              <a:gd name="connsiteY1093" fmla="*/ 3573467 h 5521558"/>
              <a:gd name="connsiteX1094" fmla="*/ 1510977 w 5859899"/>
              <a:gd name="connsiteY1094" fmla="*/ 3570484 h 5521558"/>
              <a:gd name="connsiteX1095" fmla="*/ 1506567 w 5859899"/>
              <a:gd name="connsiteY1095" fmla="*/ 3576449 h 5521558"/>
              <a:gd name="connsiteX1096" fmla="*/ 1496279 w 5859899"/>
              <a:gd name="connsiteY1096" fmla="*/ 3579431 h 5521558"/>
              <a:gd name="connsiteX1097" fmla="*/ 1488930 w 5859899"/>
              <a:gd name="connsiteY1097" fmla="*/ 3563029 h 5521558"/>
              <a:gd name="connsiteX1098" fmla="*/ 1493339 w 5859899"/>
              <a:gd name="connsiteY1098" fmla="*/ 3558555 h 5521558"/>
              <a:gd name="connsiteX1099" fmla="*/ 1494809 w 5859899"/>
              <a:gd name="connsiteY1099" fmla="*/ 3548117 h 5521558"/>
              <a:gd name="connsiteX1100" fmla="*/ 1483050 w 5859899"/>
              <a:gd name="connsiteY1100" fmla="*/ 3546626 h 5521558"/>
              <a:gd name="connsiteX1101" fmla="*/ 1485990 w 5859899"/>
              <a:gd name="connsiteY1101" fmla="*/ 3530223 h 5521558"/>
              <a:gd name="connsiteX1102" fmla="*/ 1499218 w 5859899"/>
              <a:gd name="connsiteY1102" fmla="*/ 3530223 h 5521558"/>
              <a:gd name="connsiteX1103" fmla="*/ 1500688 w 5859899"/>
              <a:gd name="connsiteY1103" fmla="*/ 3527241 h 5521558"/>
              <a:gd name="connsiteX1104" fmla="*/ 1505098 w 5859899"/>
              <a:gd name="connsiteY1104" fmla="*/ 3527241 h 5521558"/>
              <a:gd name="connsiteX1105" fmla="*/ 1515387 w 5859899"/>
              <a:gd name="connsiteY1105" fmla="*/ 3521276 h 5521558"/>
              <a:gd name="connsiteX1106" fmla="*/ 1677763 w 5859899"/>
              <a:gd name="connsiteY1106" fmla="*/ 3519997 h 5521558"/>
              <a:gd name="connsiteX1107" fmla="*/ 1683477 w 5859899"/>
              <a:gd name="connsiteY1107" fmla="*/ 3519997 h 5521558"/>
              <a:gd name="connsiteX1108" fmla="*/ 1684906 w 5859899"/>
              <a:gd name="connsiteY1108" fmla="*/ 3529200 h 5521558"/>
              <a:gd name="connsiteX1109" fmla="*/ 1673477 w 5859899"/>
              <a:gd name="connsiteY1109" fmla="*/ 3538402 h 5521558"/>
              <a:gd name="connsiteX1110" fmla="*/ 1676335 w 5859899"/>
              <a:gd name="connsiteY1110" fmla="*/ 3523065 h 5521558"/>
              <a:gd name="connsiteX1111" fmla="*/ 1677763 w 5859899"/>
              <a:gd name="connsiteY1111" fmla="*/ 3519997 h 5521558"/>
              <a:gd name="connsiteX1112" fmla="*/ 1462088 w 5859899"/>
              <a:gd name="connsiteY1112" fmla="*/ 3517638 h 5521558"/>
              <a:gd name="connsiteX1113" fmla="*/ 1472378 w 5859899"/>
              <a:gd name="connsiteY1113" fmla="*/ 3520588 h 5521558"/>
              <a:gd name="connsiteX1114" fmla="*/ 1469437 w 5859899"/>
              <a:gd name="connsiteY1114" fmla="*/ 3533861 h 5521558"/>
              <a:gd name="connsiteX1115" fmla="*/ 1453269 w 5859899"/>
              <a:gd name="connsiteY1115" fmla="*/ 3527961 h 5521558"/>
              <a:gd name="connsiteX1116" fmla="*/ 1462088 w 5859899"/>
              <a:gd name="connsiteY1116" fmla="*/ 3517638 h 5521558"/>
              <a:gd name="connsiteX1117" fmla="*/ 1474979 w 5859899"/>
              <a:gd name="connsiteY1117" fmla="*/ 3503594 h 5521558"/>
              <a:gd name="connsiteX1118" fmla="*/ 1480822 w 5859899"/>
              <a:gd name="connsiteY1118" fmla="*/ 3505086 h 5521558"/>
              <a:gd name="connsiteX1119" fmla="*/ 1480822 w 5859899"/>
              <a:gd name="connsiteY1119" fmla="*/ 3509560 h 5521558"/>
              <a:gd name="connsiteX1120" fmla="*/ 1476440 w 5859899"/>
              <a:gd name="connsiteY1120" fmla="*/ 3509560 h 5521558"/>
              <a:gd name="connsiteX1121" fmla="*/ 1472058 w 5859899"/>
              <a:gd name="connsiteY1121" fmla="*/ 3506577 h 5521558"/>
              <a:gd name="connsiteX1122" fmla="*/ 1474979 w 5859899"/>
              <a:gd name="connsiteY1122" fmla="*/ 3503594 h 5521558"/>
              <a:gd name="connsiteX1123" fmla="*/ 1602641 w 5859899"/>
              <a:gd name="connsiteY1123" fmla="*/ 3499548 h 5521558"/>
              <a:gd name="connsiteX1124" fmla="*/ 1609565 w 5859899"/>
              <a:gd name="connsiteY1124" fmla="*/ 3505447 h 5521558"/>
              <a:gd name="connsiteX1125" fmla="*/ 1609565 w 5859899"/>
              <a:gd name="connsiteY1125" fmla="*/ 3518720 h 5521558"/>
              <a:gd name="connsiteX1126" fmla="*/ 1602641 w 5859899"/>
              <a:gd name="connsiteY1126" fmla="*/ 3511346 h 5521558"/>
              <a:gd name="connsiteX1127" fmla="*/ 1599872 w 5859899"/>
              <a:gd name="connsiteY1127" fmla="*/ 3509872 h 5521558"/>
              <a:gd name="connsiteX1128" fmla="*/ 1602641 w 5859899"/>
              <a:gd name="connsiteY1128" fmla="*/ 3499548 h 5521558"/>
              <a:gd name="connsiteX1129" fmla="*/ 1636107 w 5859899"/>
              <a:gd name="connsiteY1129" fmla="*/ 3485488 h 5521558"/>
              <a:gd name="connsiteX1130" fmla="*/ 1652275 w 5859899"/>
              <a:gd name="connsiteY1130" fmla="*/ 3501700 h 5521558"/>
              <a:gd name="connsiteX1131" fmla="*/ 1646396 w 5859899"/>
              <a:gd name="connsiteY1131" fmla="*/ 3514964 h 5521558"/>
              <a:gd name="connsiteX1132" fmla="*/ 1649336 w 5859899"/>
              <a:gd name="connsiteY1132" fmla="*/ 3520859 h 5521558"/>
              <a:gd name="connsiteX1133" fmla="*/ 1680202 w 5859899"/>
              <a:gd name="connsiteY1133" fmla="*/ 3547387 h 5521558"/>
              <a:gd name="connsiteX1134" fmla="*/ 1678732 w 5859899"/>
              <a:gd name="connsiteY1134" fmla="*/ 3550334 h 5521558"/>
              <a:gd name="connsiteX1135" fmla="*/ 1666973 w 5859899"/>
              <a:gd name="connsiteY1135" fmla="*/ 3570967 h 5521558"/>
              <a:gd name="connsiteX1136" fmla="*/ 1661094 w 5859899"/>
              <a:gd name="connsiteY1136" fmla="*/ 3563598 h 5521558"/>
              <a:gd name="connsiteX1137" fmla="*/ 1658155 w 5859899"/>
              <a:gd name="connsiteY1137" fmla="*/ 3560650 h 5521558"/>
              <a:gd name="connsiteX1138" fmla="*/ 1655214 w 5859899"/>
              <a:gd name="connsiteY1138" fmla="*/ 3566545 h 5521558"/>
              <a:gd name="connsiteX1139" fmla="*/ 1649336 w 5859899"/>
              <a:gd name="connsiteY1139" fmla="*/ 3579810 h 5521558"/>
              <a:gd name="connsiteX1140" fmla="*/ 1643456 w 5859899"/>
              <a:gd name="connsiteY1140" fmla="*/ 3590126 h 5521558"/>
              <a:gd name="connsiteX1141" fmla="*/ 1639046 w 5859899"/>
              <a:gd name="connsiteY1141" fmla="*/ 3596021 h 5521558"/>
              <a:gd name="connsiteX1142" fmla="*/ 1633167 w 5859899"/>
              <a:gd name="connsiteY1142" fmla="*/ 3604864 h 5521558"/>
              <a:gd name="connsiteX1143" fmla="*/ 1627287 w 5859899"/>
              <a:gd name="connsiteY1143" fmla="*/ 3594547 h 5521558"/>
              <a:gd name="connsiteX1144" fmla="*/ 1627287 w 5859899"/>
              <a:gd name="connsiteY1144" fmla="*/ 3587178 h 5521558"/>
              <a:gd name="connsiteX1145" fmla="*/ 1624348 w 5859899"/>
              <a:gd name="connsiteY1145" fmla="*/ 3585705 h 5521558"/>
              <a:gd name="connsiteX1146" fmla="*/ 1621408 w 5859899"/>
              <a:gd name="connsiteY1146" fmla="*/ 3585705 h 5521558"/>
              <a:gd name="connsiteX1147" fmla="*/ 1599360 w 5859899"/>
              <a:gd name="connsiteY1147" fmla="*/ 3604864 h 5521558"/>
              <a:gd name="connsiteX1148" fmla="*/ 1593481 w 5859899"/>
              <a:gd name="connsiteY1148" fmla="*/ 3612232 h 5521558"/>
              <a:gd name="connsiteX1149" fmla="*/ 1589071 w 5859899"/>
              <a:gd name="connsiteY1149" fmla="*/ 3612232 h 5521558"/>
              <a:gd name="connsiteX1150" fmla="*/ 1578782 w 5859899"/>
              <a:gd name="connsiteY1150" fmla="*/ 3615180 h 5521558"/>
              <a:gd name="connsiteX1151" fmla="*/ 1564083 w 5859899"/>
              <a:gd name="connsiteY1151" fmla="*/ 3629918 h 5521558"/>
              <a:gd name="connsiteX1152" fmla="*/ 1561144 w 5859899"/>
              <a:gd name="connsiteY1152" fmla="*/ 3628444 h 5521558"/>
              <a:gd name="connsiteX1153" fmla="*/ 1555265 w 5859899"/>
              <a:gd name="connsiteY1153" fmla="*/ 3626970 h 5521558"/>
              <a:gd name="connsiteX1154" fmla="*/ 1544975 w 5859899"/>
              <a:gd name="connsiteY1154" fmla="*/ 3596021 h 5521558"/>
              <a:gd name="connsiteX1155" fmla="*/ 1556734 w 5859899"/>
              <a:gd name="connsiteY1155" fmla="*/ 3590126 h 5521558"/>
              <a:gd name="connsiteX1156" fmla="*/ 1567023 w 5859899"/>
              <a:gd name="connsiteY1156" fmla="*/ 3576862 h 5521558"/>
              <a:gd name="connsiteX1157" fmla="*/ 1572903 w 5859899"/>
              <a:gd name="connsiteY1157" fmla="*/ 3566545 h 5521558"/>
              <a:gd name="connsiteX1158" fmla="*/ 1606710 w 5859899"/>
              <a:gd name="connsiteY1158" fmla="*/ 3554755 h 5521558"/>
              <a:gd name="connsiteX1159" fmla="*/ 1615528 w 5859899"/>
              <a:gd name="connsiteY1159" fmla="*/ 3559177 h 5521558"/>
              <a:gd name="connsiteX1160" fmla="*/ 1615528 w 5859899"/>
              <a:gd name="connsiteY1160" fmla="*/ 3560650 h 5521558"/>
              <a:gd name="connsiteX1161" fmla="*/ 1628757 w 5859899"/>
              <a:gd name="connsiteY1161" fmla="*/ 3559177 h 5521558"/>
              <a:gd name="connsiteX1162" fmla="*/ 1643456 w 5859899"/>
              <a:gd name="connsiteY1162" fmla="*/ 3550334 h 5521558"/>
              <a:gd name="connsiteX1163" fmla="*/ 1641986 w 5859899"/>
              <a:gd name="connsiteY1163" fmla="*/ 3548860 h 5521558"/>
              <a:gd name="connsiteX1164" fmla="*/ 1646396 w 5859899"/>
              <a:gd name="connsiteY1164" fmla="*/ 3544439 h 5521558"/>
              <a:gd name="connsiteX1165" fmla="*/ 1633167 w 5859899"/>
              <a:gd name="connsiteY1165" fmla="*/ 3526754 h 5521558"/>
              <a:gd name="connsiteX1166" fmla="*/ 1634637 w 5859899"/>
              <a:gd name="connsiteY1166" fmla="*/ 3517911 h 5521558"/>
              <a:gd name="connsiteX1167" fmla="*/ 1631697 w 5859899"/>
              <a:gd name="connsiteY1167" fmla="*/ 3519385 h 5521558"/>
              <a:gd name="connsiteX1168" fmla="*/ 1628757 w 5859899"/>
              <a:gd name="connsiteY1168" fmla="*/ 3504647 h 5521558"/>
              <a:gd name="connsiteX1169" fmla="*/ 1619938 w 5859899"/>
              <a:gd name="connsiteY1169" fmla="*/ 3492857 h 5521558"/>
              <a:gd name="connsiteX1170" fmla="*/ 1628757 w 5859899"/>
              <a:gd name="connsiteY1170" fmla="*/ 3495805 h 5521558"/>
              <a:gd name="connsiteX1171" fmla="*/ 1636107 w 5859899"/>
              <a:gd name="connsiteY1171" fmla="*/ 3485488 h 5521558"/>
              <a:gd name="connsiteX1172" fmla="*/ 1582914 w 5859899"/>
              <a:gd name="connsiteY1172" fmla="*/ 3451490 h 5521558"/>
              <a:gd name="connsiteX1173" fmla="*/ 1588822 w 5859899"/>
              <a:gd name="connsiteY1173" fmla="*/ 3451490 h 5521558"/>
              <a:gd name="connsiteX1174" fmla="*/ 1599161 w 5859899"/>
              <a:gd name="connsiteY1174" fmla="*/ 3460181 h 5521558"/>
              <a:gd name="connsiteX1175" fmla="*/ 1613931 w 5859899"/>
              <a:gd name="connsiteY1175" fmla="*/ 3463078 h 5521558"/>
              <a:gd name="connsiteX1176" fmla="*/ 1612454 w 5859899"/>
              <a:gd name="connsiteY1176" fmla="*/ 3473218 h 5521558"/>
              <a:gd name="connsiteX1177" fmla="*/ 1591776 w 5859899"/>
              <a:gd name="connsiteY1177" fmla="*/ 3487704 h 5521558"/>
              <a:gd name="connsiteX1178" fmla="*/ 1562237 w 5859899"/>
              <a:gd name="connsiteY1178" fmla="*/ 3470321 h 5521558"/>
              <a:gd name="connsiteX1179" fmla="*/ 1559283 w 5859899"/>
              <a:gd name="connsiteY1179" fmla="*/ 3473218 h 5521558"/>
              <a:gd name="connsiteX1180" fmla="*/ 1548944 w 5859899"/>
              <a:gd name="connsiteY1180" fmla="*/ 3461630 h 5521558"/>
              <a:gd name="connsiteX1181" fmla="*/ 1563714 w 5859899"/>
              <a:gd name="connsiteY1181" fmla="*/ 3452938 h 5521558"/>
              <a:gd name="connsiteX1182" fmla="*/ 1577007 w 5859899"/>
              <a:gd name="connsiteY1182" fmla="*/ 3455835 h 5521558"/>
              <a:gd name="connsiteX1183" fmla="*/ 1582914 w 5859899"/>
              <a:gd name="connsiteY1183" fmla="*/ 3451490 h 5521558"/>
              <a:gd name="connsiteX1184" fmla="*/ 1680062 w 5859899"/>
              <a:gd name="connsiteY1184" fmla="*/ 3450979 h 5521558"/>
              <a:gd name="connsiteX1185" fmla="*/ 1689832 w 5859899"/>
              <a:gd name="connsiteY1185" fmla="*/ 3452622 h 5521558"/>
              <a:gd name="connsiteX1186" fmla="*/ 1691308 w 5859899"/>
              <a:gd name="connsiteY1186" fmla="*/ 3462847 h 5521558"/>
              <a:gd name="connsiteX1187" fmla="*/ 1682458 w 5859899"/>
              <a:gd name="connsiteY1187" fmla="*/ 3474533 h 5521558"/>
              <a:gd name="connsiteX1188" fmla="*/ 1683933 w 5859899"/>
              <a:gd name="connsiteY1188" fmla="*/ 3490600 h 5521558"/>
              <a:gd name="connsiteX1189" fmla="*/ 1676559 w 5859899"/>
              <a:gd name="connsiteY1189" fmla="*/ 3484758 h 5521558"/>
              <a:gd name="connsiteX1190" fmla="*/ 1666236 w 5859899"/>
              <a:gd name="connsiteY1190" fmla="*/ 3487679 h 5521558"/>
              <a:gd name="connsiteX1191" fmla="*/ 1666236 w 5859899"/>
              <a:gd name="connsiteY1191" fmla="*/ 3464307 h 5521558"/>
              <a:gd name="connsiteX1192" fmla="*/ 1673610 w 5859899"/>
              <a:gd name="connsiteY1192" fmla="*/ 3457004 h 5521558"/>
              <a:gd name="connsiteX1193" fmla="*/ 1680062 w 5859899"/>
              <a:gd name="connsiteY1193" fmla="*/ 3450979 h 5521558"/>
              <a:gd name="connsiteX1194" fmla="*/ 5252883 w 5859899"/>
              <a:gd name="connsiteY1194" fmla="*/ 3448422 h 5521558"/>
              <a:gd name="connsiteX1195" fmla="*/ 5261732 w 5859899"/>
              <a:gd name="connsiteY1195" fmla="*/ 3452847 h 5521558"/>
              <a:gd name="connsiteX1196" fmla="*/ 5252883 w 5859899"/>
              <a:gd name="connsiteY1196" fmla="*/ 3463171 h 5521558"/>
              <a:gd name="connsiteX1197" fmla="*/ 5242560 w 5859899"/>
              <a:gd name="connsiteY1197" fmla="*/ 3463171 h 5521558"/>
              <a:gd name="connsiteX1198" fmla="*/ 5252883 w 5859899"/>
              <a:gd name="connsiteY1198" fmla="*/ 3448422 h 5521558"/>
              <a:gd name="connsiteX1199" fmla="*/ 662085 w 5859899"/>
              <a:gd name="connsiteY1199" fmla="*/ 3447143 h 5521558"/>
              <a:gd name="connsiteX1200" fmla="*/ 679614 w 5859899"/>
              <a:gd name="connsiteY1200" fmla="*/ 3466315 h 5521558"/>
              <a:gd name="connsiteX1201" fmla="*/ 662085 w 5859899"/>
              <a:gd name="connsiteY1201" fmla="*/ 3447143 h 5521558"/>
              <a:gd name="connsiteX1202" fmla="*/ 1402246 w 5859899"/>
              <a:gd name="connsiteY1202" fmla="*/ 3442084 h 5521558"/>
              <a:gd name="connsiteX1203" fmla="*/ 1409950 w 5859899"/>
              <a:gd name="connsiteY1203" fmla="*/ 3448422 h 5521558"/>
              <a:gd name="connsiteX1204" fmla="*/ 1412885 w 5859899"/>
              <a:gd name="connsiteY1204" fmla="*/ 3470790 h 5521558"/>
              <a:gd name="connsiteX1205" fmla="*/ 1407015 w 5859899"/>
              <a:gd name="connsiteY1205" fmla="*/ 3473772 h 5521558"/>
              <a:gd name="connsiteX1206" fmla="*/ 1398210 w 5859899"/>
              <a:gd name="connsiteY1206" fmla="*/ 3466316 h 5521558"/>
              <a:gd name="connsiteX1207" fmla="*/ 1392340 w 5859899"/>
              <a:gd name="connsiteY1207" fmla="*/ 3461842 h 5521558"/>
              <a:gd name="connsiteX1208" fmla="*/ 1379133 w 5859899"/>
              <a:gd name="connsiteY1208" fmla="*/ 3457369 h 5521558"/>
              <a:gd name="connsiteX1209" fmla="*/ 1383535 w 5859899"/>
              <a:gd name="connsiteY1209" fmla="*/ 3448422 h 5521558"/>
              <a:gd name="connsiteX1210" fmla="*/ 1392340 w 5859899"/>
              <a:gd name="connsiteY1210" fmla="*/ 3442457 h 5521558"/>
              <a:gd name="connsiteX1211" fmla="*/ 1402246 w 5859899"/>
              <a:gd name="connsiteY1211" fmla="*/ 3442084 h 5521558"/>
              <a:gd name="connsiteX1212" fmla="*/ 1406198 w 5859899"/>
              <a:gd name="connsiteY1212" fmla="*/ 3413924 h 5521558"/>
              <a:gd name="connsiteX1213" fmla="*/ 1408861 w 5859899"/>
              <a:gd name="connsiteY1213" fmla="*/ 3415584 h 5521558"/>
              <a:gd name="connsiteX1214" fmla="*/ 1413121 w 5859899"/>
              <a:gd name="connsiteY1214" fmla="*/ 3428857 h 5521558"/>
              <a:gd name="connsiteX1215" fmla="*/ 1407440 w 5859899"/>
              <a:gd name="connsiteY1215" fmla="*/ 3428857 h 5521558"/>
              <a:gd name="connsiteX1216" fmla="*/ 1404601 w 5859899"/>
              <a:gd name="connsiteY1216" fmla="*/ 3415584 h 5521558"/>
              <a:gd name="connsiteX1217" fmla="*/ 1406198 w 5859899"/>
              <a:gd name="connsiteY1217" fmla="*/ 3413924 h 5521558"/>
              <a:gd name="connsiteX1218" fmla="*/ 1571281 w 5859899"/>
              <a:gd name="connsiteY1218" fmla="*/ 3386326 h 5521558"/>
              <a:gd name="connsiteX1219" fmla="*/ 1587561 w 5859899"/>
              <a:gd name="connsiteY1219" fmla="*/ 3392149 h 5521558"/>
              <a:gd name="connsiteX1220" fmla="*/ 1597920 w 5859899"/>
              <a:gd name="connsiteY1220" fmla="*/ 3395060 h 5521558"/>
              <a:gd name="connsiteX1221" fmla="*/ 1618639 w 5859899"/>
              <a:gd name="connsiteY1221" fmla="*/ 3403794 h 5521558"/>
              <a:gd name="connsiteX1222" fmla="*/ 1608280 w 5859899"/>
              <a:gd name="connsiteY1222" fmla="*/ 3422718 h 5521558"/>
              <a:gd name="connsiteX1223" fmla="*/ 1602360 w 5859899"/>
              <a:gd name="connsiteY1223" fmla="*/ 3425629 h 5521558"/>
              <a:gd name="connsiteX1224" fmla="*/ 1577201 w 5859899"/>
              <a:gd name="connsiteY1224" fmla="*/ 3434363 h 5521558"/>
              <a:gd name="connsiteX1225" fmla="*/ 1575721 w 5859899"/>
              <a:gd name="connsiteY1225" fmla="*/ 3418351 h 5521558"/>
              <a:gd name="connsiteX1226" fmla="*/ 1574241 w 5859899"/>
              <a:gd name="connsiteY1226" fmla="*/ 3413984 h 5521558"/>
              <a:gd name="connsiteX1227" fmla="*/ 1572762 w 5859899"/>
              <a:gd name="connsiteY1227" fmla="*/ 3411073 h 5521558"/>
              <a:gd name="connsiteX1228" fmla="*/ 1571281 w 5859899"/>
              <a:gd name="connsiteY1228" fmla="*/ 3402339 h 5521558"/>
              <a:gd name="connsiteX1229" fmla="*/ 1571281 w 5859899"/>
              <a:gd name="connsiteY1229" fmla="*/ 3386326 h 5521558"/>
              <a:gd name="connsiteX1230" fmla="*/ 1634434 w 5859899"/>
              <a:gd name="connsiteY1230" fmla="*/ 3385976 h 5521558"/>
              <a:gd name="connsiteX1231" fmla="*/ 1639281 w 5859899"/>
              <a:gd name="connsiteY1231" fmla="*/ 3387437 h 5521558"/>
              <a:gd name="connsiteX1232" fmla="*/ 1639281 w 5859899"/>
              <a:gd name="connsiteY1232" fmla="*/ 3391819 h 5521558"/>
              <a:gd name="connsiteX1233" fmla="*/ 1633316 w 5859899"/>
              <a:gd name="connsiteY1233" fmla="*/ 3393279 h 5521558"/>
              <a:gd name="connsiteX1234" fmla="*/ 1631825 w 5859899"/>
              <a:gd name="connsiteY1234" fmla="*/ 3390358 h 5521558"/>
              <a:gd name="connsiteX1235" fmla="*/ 1631825 w 5859899"/>
              <a:gd name="connsiteY1235" fmla="*/ 3388897 h 5521558"/>
              <a:gd name="connsiteX1236" fmla="*/ 1634434 w 5859899"/>
              <a:gd name="connsiteY1236" fmla="*/ 3385976 h 5521558"/>
              <a:gd name="connsiteX1237" fmla="*/ 1598167 w 5859899"/>
              <a:gd name="connsiteY1237" fmla="*/ 3381958 h 5521558"/>
              <a:gd name="connsiteX1238" fmla="*/ 1599872 w 5859899"/>
              <a:gd name="connsiteY1238" fmla="*/ 3384515 h 5521558"/>
              <a:gd name="connsiteX1239" fmla="*/ 1596463 w 5859899"/>
              <a:gd name="connsiteY1239" fmla="*/ 3384515 h 5521558"/>
              <a:gd name="connsiteX1240" fmla="*/ 1596463 w 5859899"/>
              <a:gd name="connsiteY1240" fmla="*/ 3383237 h 5521558"/>
              <a:gd name="connsiteX1241" fmla="*/ 1598167 w 5859899"/>
              <a:gd name="connsiteY1241" fmla="*/ 3381958 h 5521558"/>
              <a:gd name="connsiteX1242" fmla="*/ 1533568 w 5859899"/>
              <a:gd name="connsiteY1242" fmla="*/ 3378445 h 5521558"/>
              <a:gd name="connsiteX1243" fmla="*/ 1534687 w 5859899"/>
              <a:gd name="connsiteY1243" fmla="*/ 3379403 h 5521558"/>
              <a:gd name="connsiteX1244" fmla="*/ 1533409 w 5859899"/>
              <a:gd name="connsiteY1244" fmla="*/ 3379403 h 5521558"/>
              <a:gd name="connsiteX1245" fmla="*/ 1533568 w 5859899"/>
              <a:gd name="connsiteY1245" fmla="*/ 3378445 h 5521558"/>
              <a:gd name="connsiteX1246" fmla="*/ 1554881 w 5859899"/>
              <a:gd name="connsiteY1246" fmla="*/ 3375568 h 5521558"/>
              <a:gd name="connsiteX1247" fmla="*/ 1552018 w 5859899"/>
              <a:gd name="connsiteY1247" fmla="*/ 3390395 h 5521558"/>
              <a:gd name="connsiteX1248" fmla="*/ 1549155 w 5859899"/>
              <a:gd name="connsiteY1248" fmla="*/ 3412635 h 5521558"/>
              <a:gd name="connsiteX1249" fmla="*/ 1540566 w 5859899"/>
              <a:gd name="connsiteY1249" fmla="*/ 3399291 h 5521558"/>
              <a:gd name="connsiteX1250" fmla="*/ 1533409 w 5859899"/>
              <a:gd name="connsiteY1250" fmla="*/ 3391878 h 5521558"/>
              <a:gd name="connsiteX1251" fmla="*/ 1554881 w 5859899"/>
              <a:gd name="connsiteY1251" fmla="*/ 3375568 h 5521558"/>
              <a:gd name="connsiteX1252" fmla="*/ 4931980 w 5859899"/>
              <a:gd name="connsiteY1252" fmla="*/ 3361572 h 5521558"/>
              <a:gd name="connsiteX1253" fmla="*/ 4940880 w 5859899"/>
              <a:gd name="connsiteY1253" fmla="*/ 3366794 h 5521558"/>
              <a:gd name="connsiteX1254" fmla="*/ 4951183 w 5859899"/>
              <a:gd name="connsiteY1254" fmla="*/ 3377191 h 5521558"/>
              <a:gd name="connsiteX1255" fmla="*/ 4962958 w 5859899"/>
              <a:gd name="connsiteY1255" fmla="*/ 3411356 h 5521558"/>
              <a:gd name="connsiteX1256" fmla="*/ 4939409 w 5859899"/>
              <a:gd name="connsiteY1256" fmla="*/ 3399473 h 5521558"/>
              <a:gd name="connsiteX1257" fmla="*/ 4934993 w 5859899"/>
              <a:gd name="connsiteY1257" fmla="*/ 3392046 h 5521558"/>
              <a:gd name="connsiteX1258" fmla="*/ 4937937 w 5859899"/>
              <a:gd name="connsiteY1258" fmla="*/ 3383133 h 5521558"/>
              <a:gd name="connsiteX1259" fmla="*/ 4926163 w 5859899"/>
              <a:gd name="connsiteY1259" fmla="*/ 3363823 h 5521558"/>
              <a:gd name="connsiteX1260" fmla="*/ 4931980 w 5859899"/>
              <a:gd name="connsiteY1260" fmla="*/ 3361572 h 5521558"/>
              <a:gd name="connsiteX1261" fmla="*/ 1476552 w 5859899"/>
              <a:gd name="connsiteY1261" fmla="*/ 3351283 h 5521558"/>
              <a:gd name="connsiteX1262" fmla="*/ 1479520 w 5859899"/>
              <a:gd name="connsiteY1262" fmla="*/ 3357062 h 5521558"/>
              <a:gd name="connsiteX1263" fmla="*/ 1475068 w 5859899"/>
              <a:gd name="connsiteY1263" fmla="*/ 3372956 h 5521558"/>
              <a:gd name="connsiteX1264" fmla="*/ 1473583 w 5859899"/>
              <a:gd name="connsiteY1264" fmla="*/ 3377290 h 5521558"/>
              <a:gd name="connsiteX1265" fmla="*/ 1437960 w 5859899"/>
              <a:gd name="connsiteY1265" fmla="*/ 3377290 h 5521558"/>
              <a:gd name="connsiteX1266" fmla="*/ 1434992 w 5859899"/>
              <a:gd name="connsiteY1266" fmla="*/ 3368622 h 5521558"/>
              <a:gd name="connsiteX1267" fmla="*/ 1437960 w 5859899"/>
              <a:gd name="connsiteY1267" fmla="*/ 3370066 h 5521558"/>
              <a:gd name="connsiteX1268" fmla="*/ 1446866 w 5859899"/>
              <a:gd name="connsiteY1268" fmla="*/ 3357062 h 5521558"/>
              <a:gd name="connsiteX1269" fmla="*/ 1461709 w 5859899"/>
              <a:gd name="connsiteY1269" fmla="*/ 3355618 h 5521558"/>
              <a:gd name="connsiteX1270" fmla="*/ 1476552 w 5859899"/>
              <a:gd name="connsiteY1270" fmla="*/ 3351283 h 5521558"/>
              <a:gd name="connsiteX1271" fmla="*/ 1514876 w 5859899"/>
              <a:gd name="connsiteY1271" fmla="*/ 3335946 h 5521558"/>
              <a:gd name="connsiteX1272" fmla="*/ 1537243 w 5859899"/>
              <a:gd name="connsiteY1272" fmla="*/ 3368914 h 5521558"/>
              <a:gd name="connsiteX1273" fmla="*/ 1532769 w 5859899"/>
              <a:gd name="connsiteY1273" fmla="*/ 3379403 h 5521558"/>
              <a:gd name="connsiteX1274" fmla="*/ 1513384 w 5859899"/>
              <a:gd name="connsiteY1274" fmla="*/ 3362920 h 5521558"/>
              <a:gd name="connsiteX1275" fmla="*/ 1514876 w 5859899"/>
              <a:gd name="connsiteY1275" fmla="*/ 3335946 h 5521558"/>
              <a:gd name="connsiteX1276" fmla="*/ 1527497 w 5859899"/>
              <a:gd name="connsiteY1276" fmla="*/ 3323165 h 5521558"/>
              <a:gd name="connsiteX1277" fmla="*/ 1531491 w 5859899"/>
              <a:gd name="connsiteY1277" fmla="*/ 3324808 h 5521558"/>
              <a:gd name="connsiteX1278" fmla="*/ 1534686 w 5859899"/>
              <a:gd name="connsiteY1278" fmla="*/ 3330651 h 5521558"/>
              <a:gd name="connsiteX1279" fmla="*/ 1526698 w 5859899"/>
              <a:gd name="connsiteY1279" fmla="*/ 3330651 h 5521558"/>
              <a:gd name="connsiteX1280" fmla="*/ 1523502 w 5859899"/>
              <a:gd name="connsiteY1280" fmla="*/ 3324808 h 5521558"/>
              <a:gd name="connsiteX1281" fmla="*/ 1527497 w 5859899"/>
              <a:gd name="connsiteY1281" fmla="*/ 3323165 h 5521558"/>
              <a:gd name="connsiteX1282" fmla="*/ 1501966 w 5859899"/>
              <a:gd name="connsiteY1282" fmla="*/ 3318052 h 5521558"/>
              <a:gd name="connsiteX1283" fmla="*/ 1497365 w 5859899"/>
              <a:gd name="connsiteY1283" fmla="*/ 3329982 h 5521558"/>
              <a:gd name="connsiteX1284" fmla="*/ 1503500 w 5859899"/>
              <a:gd name="connsiteY1284" fmla="*/ 3340420 h 5521558"/>
              <a:gd name="connsiteX1285" fmla="*/ 1491230 w 5859899"/>
              <a:gd name="connsiteY1285" fmla="*/ 3341912 h 5521558"/>
              <a:gd name="connsiteX1286" fmla="*/ 1486629 w 5859899"/>
              <a:gd name="connsiteY1286" fmla="*/ 3337438 h 5521558"/>
              <a:gd name="connsiteX1287" fmla="*/ 1483561 w 5859899"/>
              <a:gd name="connsiteY1287" fmla="*/ 3331473 h 5521558"/>
              <a:gd name="connsiteX1288" fmla="*/ 1501966 w 5859899"/>
              <a:gd name="connsiteY1288" fmla="*/ 3318052 h 5521558"/>
              <a:gd name="connsiteX1289" fmla="*/ 1472697 w 5859899"/>
              <a:gd name="connsiteY1289" fmla="*/ 3224749 h 5521558"/>
              <a:gd name="connsiteX1290" fmla="*/ 1475680 w 5859899"/>
              <a:gd name="connsiteY1290" fmla="*/ 3226392 h 5521558"/>
              <a:gd name="connsiteX1291" fmla="*/ 1475680 w 5859899"/>
              <a:gd name="connsiteY1291" fmla="*/ 3232235 h 5521558"/>
              <a:gd name="connsiteX1292" fmla="*/ 1471206 w 5859899"/>
              <a:gd name="connsiteY1292" fmla="*/ 3230774 h 5521558"/>
              <a:gd name="connsiteX1293" fmla="*/ 1469714 w 5859899"/>
              <a:gd name="connsiteY1293" fmla="*/ 3226392 h 5521558"/>
              <a:gd name="connsiteX1294" fmla="*/ 1472697 w 5859899"/>
              <a:gd name="connsiteY1294" fmla="*/ 3224749 h 5521558"/>
              <a:gd name="connsiteX1295" fmla="*/ 1240285 w 5859899"/>
              <a:gd name="connsiteY1295" fmla="*/ 3213621 h 5521558"/>
              <a:gd name="connsiteX1296" fmla="*/ 1240285 w 5859899"/>
              <a:gd name="connsiteY1296" fmla="*/ 3215096 h 5521558"/>
              <a:gd name="connsiteX1297" fmla="*/ 1239877 w 5859899"/>
              <a:gd name="connsiteY1297" fmla="*/ 3214438 h 5521558"/>
              <a:gd name="connsiteX1298" fmla="*/ 454832 w 5859899"/>
              <a:gd name="connsiteY1298" fmla="*/ 3129352 h 5521558"/>
              <a:gd name="connsiteX1299" fmla="*/ 467869 w 5859899"/>
              <a:gd name="connsiteY1299" fmla="*/ 3142947 h 5521558"/>
              <a:gd name="connsiteX1300" fmla="*/ 454832 w 5859899"/>
              <a:gd name="connsiteY1300" fmla="*/ 3129352 h 5521558"/>
              <a:gd name="connsiteX1301" fmla="*/ 1173614 w 5859899"/>
              <a:gd name="connsiteY1301" fmla="*/ 3121219 h 5521558"/>
              <a:gd name="connsiteX1302" fmla="*/ 1175105 w 5859899"/>
              <a:gd name="connsiteY1302" fmla="*/ 3127610 h 5521558"/>
              <a:gd name="connsiteX1303" fmla="*/ 1170631 w 5859899"/>
              <a:gd name="connsiteY1303" fmla="*/ 3123775 h 5521558"/>
              <a:gd name="connsiteX1304" fmla="*/ 1173614 w 5859899"/>
              <a:gd name="connsiteY1304" fmla="*/ 3121219 h 5521558"/>
              <a:gd name="connsiteX1305" fmla="*/ 1376929 w 5859899"/>
              <a:gd name="connsiteY1305" fmla="*/ 3109141 h 5521558"/>
              <a:gd name="connsiteX1306" fmla="*/ 1382224 w 5859899"/>
              <a:gd name="connsiteY1306" fmla="*/ 3110483 h 5521558"/>
              <a:gd name="connsiteX1307" fmla="*/ 1385145 w 5859899"/>
              <a:gd name="connsiteY1307" fmla="*/ 3113551 h 5521558"/>
              <a:gd name="connsiteX1308" fmla="*/ 1374921 w 5859899"/>
              <a:gd name="connsiteY1308" fmla="*/ 3113551 h 5521558"/>
              <a:gd name="connsiteX1309" fmla="*/ 1376929 w 5859899"/>
              <a:gd name="connsiteY1309" fmla="*/ 3109141 h 5521558"/>
              <a:gd name="connsiteX1310" fmla="*/ 1385528 w 5859899"/>
              <a:gd name="connsiteY1310" fmla="*/ 3099811 h 5521558"/>
              <a:gd name="connsiteX1311" fmla="*/ 1395370 w 5859899"/>
              <a:gd name="connsiteY1311" fmla="*/ 3109397 h 5521558"/>
              <a:gd name="connsiteX1312" fmla="*/ 1393964 w 5859899"/>
              <a:gd name="connsiteY1312" fmla="*/ 3110994 h 5521558"/>
              <a:gd name="connsiteX1313" fmla="*/ 1388340 w 5859899"/>
              <a:gd name="connsiteY1313" fmla="*/ 3109397 h 5521558"/>
              <a:gd name="connsiteX1314" fmla="*/ 1389746 w 5859899"/>
              <a:gd name="connsiteY1314" fmla="*/ 3109397 h 5521558"/>
              <a:gd name="connsiteX1315" fmla="*/ 1385528 w 5859899"/>
              <a:gd name="connsiteY1315" fmla="*/ 3099811 h 5521558"/>
              <a:gd name="connsiteX1316" fmla="*/ 1352832 w 5859899"/>
              <a:gd name="connsiteY1316" fmla="*/ 3098213 h 5521558"/>
              <a:gd name="connsiteX1317" fmla="*/ 1356813 w 5859899"/>
              <a:gd name="connsiteY1317" fmla="*/ 3099856 h 5521558"/>
              <a:gd name="connsiteX1318" fmla="*/ 1358197 w 5859899"/>
              <a:gd name="connsiteY1318" fmla="*/ 3105699 h 5521558"/>
              <a:gd name="connsiteX1319" fmla="*/ 1342966 w 5859899"/>
              <a:gd name="connsiteY1319" fmla="*/ 3111542 h 5521558"/>
              <a:gd name="connsiteX1320" fmla="*/ 1349889 w 5859899"/>
              <a:gd name="connsiteY1320" fmla="*/ 3099856 h 5521558"/>
              <a:gd name="connsiteX1321" fmla="*/ 1352832 w 5859899"/>
              <a:gd name="connsiteY1321" fmla="*/ 3098213 h 5521558"/>
              <a:gd name="connsiteX1322" fmla="*/ 1160538 w 5859899"/>
              <a:gd name="connsiteY1322" fmla="*/ 3094368 h 5521558"/>
              <a:gd name="connsiteX1323" fmla="*/ 1155376 w 5859899"/>
              <a:gd name="connsiteY1323" fmla="*/ 3101791 h 5521558"/>
              <a:gd name="connsiteX1324" fmla="*/ 1143577 w 5859899"/>
              <a:gd name="connsiteY1324" fmla="*/ 3110483 h 5521558"/>
              <a:gd name="connsiteX1325" fmla="*/ 1156851 w 5859899"/>
              <a:gd name="connsiteY1325" fmla="*/ 3094548 h 5521558"/>
              <a:gd name="connsiteX1326" fmla="*/ 1160538 w 5859899"/>
              <a:gd name="connsiteY1326" fmla="*/ 3094368 h 5521558"/>
              <a:gd name="connsiteX1327" fmla="*/ 1254819 w 5859899"/>
              <a:gd name="connsiteY1327" fmla="*/ 3063702 h 5521558"/>
              <a:gd name="connsiteX1328" fmla="*/ 1274300 w 5859899"/>
              <a:gd name="connsiteY1328" fmla="*/ 3072394 h 5521558"/>
              <a:gd name="connsiteX1329" fmla="*/ 1289285 w 5859899"/>
              <a:gd name="connsiteY1329" fmla="*/ 3078188 h 5521558"/>
              <a:gd name="connsiteX1330" fmla="*/ 1262312 w 5859899"/>
              <a:gd name="connsiteY1330" fmla="*/ 3091225 h 5521558"/>
              <a:gd name="connsiteX1331" fmla="*/ 1248825 w 5859899"/>
              <a:gd name="connsiteY1331" fmla="*/ 3092673 h 5521558"/>
              <a:gd name="connsiteX1332" fmla="*/ 1253321 w 5859899"/>
              <a:gd name="connsiteY1332" fmla="*/ 3085431 h 5521558"/>
              <a:gd name="connsiteX1333" fmla="*/ 1250323 w 5859899"/>
              <a:gd name="connsiteY1333" fmla="*/ 3082533 h 5521558"/>
              <a:gd name="connsiteX1334" fmla="*/ 1254819 w 5859899"/>
              <a:gd name="connsiteY1334" fmla="*/ 3063702 h 5521558"/>
              <a:gd name="connsiteX1335" fmla="*/ 1206206 w 5859899"/>
              <a:gd name="connsiteY1335" fmla="*/ 3063702 h 5521558"/>
              <a:gd name="connsiteX1336" fmla="*/ 1193424 w 5859899"/>
              <a:gd name="connsiteY1336" fmla="*/ 3079040 h 5521558"/>
              <a:gd name="connsiteX1337" fmla="*/ 1197685 w 5859899"/>
              <a:gd name="connsiteY1337" fmla="*/ 3070674 h 5521558"/>
              <a:gd name="connsiteX1338" fmla="*/ 1206206 w 5859899"/>
              <a:gd name="connsiteY1338" fmla="*/ 3063702 h 5521558"/>
              <a:gd name="connsiteX1339" fmla="*/ 1186715 w 5859899"/>
              <a:gd name="connsiteY1339" fmla="*/ 3054595 h 5521558"/>
              <a:gd name="connsiteX1340" fmla="*/ 1193424 w 5859899"/>
              <a:gd name="connsiteY1340" fmla="*/ 3054755 h 5521558"/>
              <a:gd name="connsiteX1341" fmla="*/ 1175531 w 5859899"/>
              <a:gd name="connsiteY1341" fmla="*/ 3061146 h 5521558"/>
              <a:gd name="connsiteX1342" fmla="*/ 1186715 w 5859899"/>
              <a:gd name="connsiteY1342" fmla="*/ 3054595 h 5521558"/>
              <a:gd name="connsiteX1343" fmla="*/ 360196 w 5859899"/>
              <a:gd name="connsiteY1343" fmla="*/ 2939723 h 5521558"/>
              <a:gd name="connsiteX1344" fmla="*/ 366238 w 5859899"/>
              <a:gd name="connsiteY1344" fmla="*/ 2948488 h 5521558"/>
              <a:gd name="connsiteX1345" fmla="*/ 354153 w 5859899"/>
              <a:gd name="connsiteY1345" fmla="*/ 2945566 h 5521558"/>
              <a:gd name="connsiteX1346" fmla="*/ 360196 w 5859899"/>
              <a:gd name="connsiteY1346" fmla="*/ 2939723 h 5521558"/>
              <a:gd name="connsiteX1347" fmla="*/ 5757927 w 5859899"/>
              <a:gd name="connsiteY1347" fmla="*/ 2874539 h 5521558"/>
              <a:gd name="connsiteX1348" fmla="*/ 5766596 w 5859899"/>
              <a:gd name="connsiteY1348" fmla="*/ 2884828 h 5521558"/>
              <a:gd name="connsiteX1349" fmla="*/ 5740589 w 5859899"/>
              <a:gd name="connsiteY1349" fmla="*/ 2903936 h 5521558"/>
              <a:gd name="connsiteX1350" fmla="*/ 5757927 w 5859899"/>
              <a:gd name="connsiteY1350" fmla="*/ 2874539 h 5521558"/>
              <a:gd name="connsiteX1351" fmla="*/ 5683730 w 5859899"/>
              <a:gd name="connsiteY1351" fmla="*/ 2869426 h 5521558"/>
              <a:gd name="connsiteX1352" fmla="*/ 5691185 w 5859899"/>
              <a:gd name="connsiteY1352" fmla="*/ 2879864 h 5521558"/>
              <a:gd name="connsiteX1353" fmla="*/ 5674782 w 5859899"/>
              <a:gd name="connsiteY1353" fmla="*/ 2881356 h 5521558"/>
              <a:gd name="connsiteX1354" fmla="*/ 5683730 w 5859899"/>
              <a:gd name="connsiteY1354" fmla="*/ 2869426 h 5521558"/>
              <a:gd name="connsiteX1355" fmla="*/ 5791520 w 5859899"/>
              <a:gd name="connsiteY1355" fmla="*/ 2863035 h 5521558"/>
              <a:gd name="connsiteX1356" fmla="*/ 5797399 w 5859899"/>
              <a:gd name="connsiteY1356" fmla="*/ 2891154 h 5521558"/>
              <a:gd name="connsiteX1357" fmla="*/ 5788580 w 5859899"/>
              <a:gd name="connsiteY1357" fmla="*/ 2885234 h 5521558"/>
              <a:gd name="connsiteX1358" fmla="*/ 5787110 w 5859899"/>
              <a:gd name="connsiteY1358" fmla="*/ 2880795 h 5521558"/>
              <a:gd name="connsiteX1359" fmla="*/ 5791520 w 5859899"/>
              <a:gd name="connsiteY1359" fmla="*/ 2863035 h 5521558"/>
              <a:gd name="connsiteX1360" fmla="*/ 5716584 w 5859899"/>
              <a:gd name="connsiteY1360" fmla="*/ 2712801 h 5521558"/>
              <a:gd name="connsiteX1361" fmla="*/ 5734313 w 5859899"/>
              <a:gd name="connsiteY1361" fmla="*/ 2727534 h 5521558"/>
              <a:gd name="connsiteX1362" fmla="*/ 5737268 w 5859899"/>
              <a:gd name="connsiteY1362" fmla="*/ 2730480 h 5521558"/>
              <a:gd name="connsiteX1363" fmla="*/ 5743179 w 5859899"/>
              <a:gd name="connsiteY1363" fmla="*/ 2739321 h 5521558"/>
              <a:gd name="connsiteX1364" fmla="*/ 5756476 w 5859899"/>
              <a:gd name="connsiteY1364" fmla="*/ 2754053 h 5521558"/>
              <a:gd name="connsiteX1365" fmla="*/ 5781593 w 5859899"/>
              <a:gd name="connsiteY1365" fmla="*/ 2777625 h 5521558"/>
              <a:gd name="connsiteX1366" fmla="*/ 5803755 w 5859899"/>
              <a:gd name="connsiteY1366" fmla="*/ 2812984 h 5521558"/>
              <a:gd name="connsiteX1367" fmla="*/ 5803755 w 5859899"/>
              <a:gd name="connsiteY1367" fmla="*/ 2811510 h 5521558"/>
              <a:gd name="connsiteX1368" fmla="*/ 5834782 w 5859899"/>
              <a:gd name="connsiteY1368" fmla="*/ 2857182 h 5521558"/>
              <a:gd name="connsiteX1369" fmla="*/ 5836260 w 5859899"/>
              <a:gd name="connsiteY1369" fmla="*/ 2861601 h 5521558"/>
              <a:gd name="connsiteX1370" fmla="*/ 5845124 w 5859899"/>
              <a:gd name="connsiteY1370" fmla="*/ 2873388 h 5521558"/>
              <a:gd name="connsiteX1371" fmla="*/ 5859899 w 5859899"/>
              <a:gd name="connsiteY1371" fmla="*/ 2873388 h 5521558"/>
              <a:gd name="connsiteX1372" fmla="*/ 5842170 w 5859899"/>
              <a:gd name="connsiteY1372" fmla="*/ 2901380 h 5521558"/>
              <a:gd name="connsiteX1373" fmla="*/ 5827395 w 5859899"/>
              <a:gd name="connsiteY1373" fmla="*/ 2882228 h 5521558"/>
              <a:gd name="connsiteX1374" fmla="*/ 5820008 w 5859899"/>
              <a:gd name="connsiteY1374" fmla="*/ 2877808 h 5521558"/>
              <a:gd name="connsiteX1375" fmla="*/ 5802277 w 5859899"/>
              <a:gd name="connsiteY1375" fmla="*/ 2852762 h 5521558"/>
              <a:gd name="connsiteX1376" fmla="*/ 5788981 w 5859899"/>
              <a:gd name="connsiteY1376" fmla="*/ 2838029 h 5521558"/>
              <a:gd name="connsiteX1377" fmla="*/ 5778638 w 5859899"/>
              <a:gd name="connsiteY1377" fmla="*/ 2833610 h 5521558"/>
              <a:gd name="connsiteX1378" fmla="*/ 5772728 w 5859899"/>
              <a:gd name="connsiteY1378" fmla="*/ 2805617 h 5521558"/>
              <a:gd name="connsiteX1379" fmla="*/ 5762386 w 5859899"/>
              <a:gd name="connsiteY1379" fmla="*/ 2795304 h 5521558"/>
              <a:gd name="connsiteX1380" fmla="*/ 5763863 w 5859899"/>
              <a:gd name="connsiteY1380" fmla="*/ 2793831 h 5521558"/>
              <a:gd name="connsiteX1381" fmla="*/ 5743179 w 5859899"/>
              <a:gd name="connsiteY1381" fmla="*/ 2765839 h 5521558"/>
              <a:gd name="connsiteX1382" fmla="*/ 5726926 w 5859899"/>
              <a:gd name="connsiteY1382" fmla="*/ 2759946 h 5521558"/>
              <a:gd name="connsiteX1383" fmla="*/ 5726926 w 5859899"/>
              <a:gd name="connsiteY1383" fmla="*/ 2758473 h 5521558"/>
              <a:gd name="connsiteX1384" fmla="*/ 5723972 w 5859899"/>
              <a:gd name="connsiteY1384" fmla="*/ 2751106 h 5521558"/>
              <a:gd name="connsiteX1385" fmla="*/ 5725449 w 5859899"/>
              <a:gd name="connsiteY1385" fmla="*/ 2742266 h 5521558"/>
              <a:gd name="connsiteX1386" fmla="*/ 5716584 w 5859899"/>
              <a:gd name="connsiteY1386" fmla="*/ 2736375 h 5521558"/>
              <a:gd name="connsiteX1387" fmla="*/ 5701809 w 5859899"/>
              <a:gd name="connsiteY1387" fmla="*/ 2723114 h 5521558"/>
              <a:gd name="connsiteX1388" fmla="*/ 5716584 w 5859899"/>
              <a:gd name="connsiteY1388" fmla="*/ 2712801 h 5521558"/>
              <a:gd name="connsiteX1389" fmla="*/ 124903 w 5859899"/>
              <a:gd name="connsiteY1389" fmla="*/ 2642658 h 5521558"/>
              <a:gd name="connsiteX1390" fmla="*/ 146631 w 5859899"/>
              <a:gd name="connsiteY1390" fmla="*/ 2654241 h 5521558"/>
              <a:gd name="connsiteX1391" fmla="*/ 141975 w 5859899"/>
              <a:gd name="connsiteY1391" fmla="*/ 2658584 h 5521558"/>
              <a:gd name="connsiteX1392" fmla="*/ 124903 w 5859899"/>
              <a:gd name="connsiteY1392" fmla="*/ 2642658 h 5521558"/>
              <a:gd name="connsiteX1393" fmla="*/ 5648601 w 5859899"/>
              <a:gd name="connsiteY1393" fmla="*/ 2623180 h 5521558"/>
              <a:gd name="connsiteX1394" fmla="*/ 5654316 w 5859899"/>
              <a:gd name="connsiteY1394" fmla="*/ 2627819 h 5521558"/>
              <a:gd name="connsiteX1395" fmla="*/ 5670539 w 5859899"/>
              <a:gd name="connsiteY1395" fmla="*/ 2636723 h 5521558"/>
              <a:gd name="connsiteX1396" fmla="*/ 5679388 w 5859899"/>
              <a:gd name="connsiteY1396" fmla="*/ 2650082 h 5521558"/>
              <a:gd name="connsiteX1397" fmla="*/ 5682337 w 5859899"/>
              <a:gd name="connsiteY1397" fmla="*/ 2673830 h 5521558"/>
              <a:gd name="connsiteX1398" fmla="*/ 5697084 w 5859899"/>
              <a:gd name="connsiteY1398" fmla="*/ 2679767 h 5521558"/>
              <a:gd name="connsiteX1399" fmla="*/ 5705934 w 5859899"/>
              <a:gd name="connsiteY1399" fmla="*/ 2694611 h 5521558"/>
              <a:gd name="connsiteX1400" fmla="*/ 5704459 w 5859899"/>
              <a:gd name="connsiteY1400" fmla="*/ 2706485 h 5521558"/>
              <a:gd name="connsiteX1401" fmla="*/ 5688236 w 5859899"/>
              <a:gd name="connsiteY1401" fmla="*/ 2702032 h 5521558"/>
              <a:gd name="connsiteX1402" fmla="*/ 5633670 w 5859899"/>
              <a:gd name="connsiteY1402" fmla="*/ 2645629 h 5521558"/>
              <a:gd name="connsiteX1403" fmla="*/ 5639569 w 5859899"/>
              <a:gd name="connsiteY1403" fmla="*/ 2626334 h 5521558"/>
              <a:gd name="connsiteX1404" fmla="*/ 5648601 w 5859899"/>
              <a:gd name="connsiteY1404" fmla="*/ 2623180 h 5521558"/>
              <a:gd name="connsiteX1405" fmla="*/ 134329 w 5859899"/>
              <a:gd name="connsiteY1405" fmla="*/ 2598522 h 5521558"/>
              <a:gd name="connsiteX1406" fmla="*/ 140081 w 5859899"/>
              <a:gd name="connsiteY1406" fmla="*/ 2608741 h 5521558"/>
              <a:gd name="connsiteX1407" fmla="*/ 131453 w 5859899"/>
              <a:gd name="connsiteY1407" fmla="*/ 2601438 h 5521558"/>
              <a:gd name="connsiteX1408" fmla="*/ 134329 w 5859899"/>
              <a:gd name="connsiteY1408" fmla="*/ 2598522 h 5521558"/>
              <a:gd name="connsiteX1409" fmla="*/ 1662820 w 5859899"/>
              <a:gd name="connsiteY1409" fmla="*/ 2531015 h 5521558"/>
              <a:gd name="connsiteX1410" fmla="*/ 1670010 w 5859899"/>
              <a:gd name="connsiteY1410" fmla="*/ 2531015 h 5521558"/>
              <a:gd name="connsiteX1411" fmla="*/ 1670010 w 5859899"/>
              <a:gd name="connsiteY1411" fmla="*/ 2535395 h 5521558"/>
              <a:gd name="connsiteX1412" fmla="*/ 1664258 w 5859899"/>
              <a:gd name="connsiteY1412" fmla="*/ 2538314 h 5521558"/>
              <a:gd name="connsiteX1413" fmla="*/ 1659944 w 5859899"/>
              <a:gd name="connsiteY1413" fmla="*/ 2535395 h 5521558"/>
              <a:gd name="connsiteX1414" fmla="*/ 1662820 w 5859899"/>
              <a:gd name="connsiteY1414" fmla="*/ 2531015 h 5521558"/>
              <a:gd name="connsiteX1415" fmla="*/ 5641338 w 5859899"/>
              <a:gd name="connsiteY1415" fmla="*/ 2528290 h 5521558"/>
              <a:gd name="connsiteX1416" fmla="*/ 5682239 w 5859899"/>
              <a:gd name="connsiteY1416" fmla="*/ 2558955 h 5521558"/>
              <a:gd name="connsiteX1417" fmla="*/ 5641338 w 5859899"/>
              <a:gd name="connsiteY1417" fmla="*/ 2528290 h 5521558"/>
              <a:gd name="connsiteX1418" fmla="*/ 163247 w 5859899"/>
              <a:gd name="connsiteY1418" fmla="*/ 2524488 h 5521558"/>
              <a:gd name="connsiteX1419" fmla="*/ 163247 w 5859899"/>
              <a:gd name="connsiteY1419" fmla="*/ 2526775 h 5521558"/>
              <a:gd name="connsiteX1420" fmla="*/ 163759 w 5859899"/>
              <a:gd name="connsiteY1420" fmla="*/ 2526475 h 5521558"/>
              <a:gd name="connsiteX1421" fmla="*/ 163759 w 5859899"/>
              <a:gd name="connsiteY1421" fmla="*/ 2524998 h 5521558"/>
              <a:gd name="connsiteX1422" fmla="*/ 1568466 w 5859899"/>
              <a:gd name="connsiteY1422" fmla="*/ 2523167 h 5521558"/>
              <a:gd name="connsiteX1423" fmla="*/ 1571387 w 5859899"/>
              <a:gd name="connsiteY1423" fmla="*/ 2524705 h 5521558"/>
              <a:gd name="connsiteX1424" fmla="*/ 1574309 w 5859899"/>
              <a:gd name="connsiteY1424" fmla="*/ 2527772 h 5521558"/>
              <a:gd name="connsiteX1425" fmla="*/ 1572848 w 5859899"/>
              <a:gd name="connsiteY1425" fmla="*/ 2527772 h 5521558"/>
              <a:gd name="connsiteX1426" fmla="*/ 1564084 w 5859899"/>
              <a:gd name="connsiteY1426" fmla="*/ 2535437 h 5521558"/>
              <a:gd name="connsiteX1427" fmla="*/ 1565544 w 5859899"/>
              <a:gd name="connsiteY1427" fmla="*/ 2533904 h 5521558"/>
              <a:gd name="connsiteX1428" fmla="*/ 1568466 w 5859899"/>
              <a:gd name="connsiteY1428" fmla="*/ 2523167 h 5521558"/>
              <a:gd name="connsiteX1429" fmla="*/ 1601110 w 5859899"/>
              <a:gd name="connsiteY1429" fmla="*/ 2516982 h 5521558"/>
              <a:gd name="connsiteX1430" fmla="*/ 1607541 w 5859899"/>
              <a:gd name="connsiteY1430" fmla="*/ 2521575 h 5521558"/>
              <a:gd name="connsiteX1431" fmla="*/ 1606070 w 5859899"/>
              <a:gd name="connsiteY1431" fmla="*/ 2523045 h 5521558"/>
              <a:gd name="connsiteX1432" fmla="*/ 1603131 w 5859899"/>
              <a:gd name="connsiteY1432" fmla="*/ 2531861 h 5521558"/>
              <a:gd name="connsiteX1433" fmla="*/ 1604600 w 5859899"/>
              <a:gd name="connsiteY1433" fmla="*/ 2534799 h 5521558"/>
              <a:gd name="connsiteX1434" fmla="*/ 1594312 w 5859899"/>
              <a:gd name="connsiteY1434" fmla="*/ 2540676 h 5521558"/>
              <a:gd name="connsiteX1435" fmla="*/ 1585492 w 5859899"/>
              <a:gd name="connsiteY1435" fmla="*/ 2534799 h 5521558"/>
              <a:gd name="connsiteX1436" fmla="*/ 1584022 w 5859899"/>
              <a:gd name="connsiteY1436" fmla="*/ 2523045 h 5521558"/>
              <a:gd name="connsiteX1437" fmla="*/ 1591372 w 5859899"/>
              <a:gd name="connsiteY1437" fmla="*/ 2520100 h 5521558"/>
              <a:gd name="connsiteX1438" fmla="*/ 1594312 w 5859899"/>
              <a:gd name="connsiteY1438" fmla="*/ 2521575 h 5521558"/>
              <a:gd name="connsiteX1439" fmla="*/ 1595782 w 5859899"/>
              <a:gd name="connsiteY1439" fmla="*/ 2520100 h 5521558"/>
              <a:gd name="connsiteX1440" fmla="*/ 1601110 w 5859899"/>
              <a:gd name="connsiteY1440" fmla="*/ 2516982 h 5521558"/>
              <a:gd name="connsiteX1441" fmla="*/ 1645337 w 5859899"/>
              <a:gd name="connsiteY1441" fmla="*/ 2506794 h 5521558"/>
              <a:gd name="connsiteX1442" fmla="*/ 1659944 w 5859899"/>
              <a:gd name="connsiteY1442" fmla="*/ 2515894 h 5521558"/>
              <a:gd name="connsiteX1443" fmla="*/ 1643876 w 5859899"/>
              <a:gd name="connsiteY1443" fmla="*/ 2521968 h 5521558"/>
              <a:gd name="connsiteX1444" fmla="*/ 1645337 w 5859899"/>
              <a:gd name="connsiteY1444" fmla="*/ 2506794 h 5521558"/>
              <a:gd name="connsiteX1445" fmla="*/ 1592363 w 5859899"/>
              <a:gd name="connsiteY1445" fmla="*/ 2502528 h 5521558"/>
              <a:gd name="connsiteX1446" fmla="*/ 1602428 w 5859899"/>
              <a:gd name="connsiteY1446" fmla="*/ 2504323 h 5521558"/>
              <a:gd name="connsiteX1447" fmla="*/ 1591990 w 5859899"/>
              <a:gd name="connsiteY1447" fmla="*/ 2512948 h 5521558"/>
              <a:gd name="connsiteX1448" fmla="*/ 1584534 w 5859899"/>
              <a:gd name="connsiteY1448" fmla="*/ 2507201 h 5521558"/>
              <a:gd name="connsiteX1449" fmla="*/ 1592363 w 5859899"/>
              <a:gd name="connsiteY1449" fmla="*/ 2502528 h 5521558"/>
              <a:gd name="connsiteX1450" fmla="*/ 5526998 w 5859899"/>
              <a:gd name="connsiteY1450" fmla="*/ 2476293 h 5521558"/>
              <a:gd name="connsiteX1451" fmla="*/ 5541260 w 5859899"/>
              <a:gd name="connsiteY1451" fmla="*/ 2488270 h 5521558"/>
              <a:gd name="connsiteX1452" fmla="*/ 5545669 w 5859899"/>
              <a:gd name="connsiteY1452" fmla="*/ 2491208 h 5521558"/>
              <a:gd name="connsiteX1453" fmla="*/ 5563308 w 5859899"/>
              <a:gd name="connsiteY1453" fmla="*/ 2508829 h 5521558"/>
              <a:gd name="connsiteX1454" fmla="*/ 5600054 w 5859899"/>
              <a:gd name="connsiteY1454" fmla="*/ 2561696 h 5521558"/>
              <a:gd name="connsiteX1455" fmla="*/ 5608873 w 5859899"/>
              <a:gd name="connsiteY1455" fmla="*/ 2582255 h 5521558"/>
              <a:gd name="connsiteX1456" fmla="*/ 5632391 w 5859899"/>
              <a:gd name="connsiteY1456" fmla="*/ 2596940 h 5521558"/>
              <a:gd name="connsiteX1457" fmla="*/ 5622102 w 5859899"/>
              <a:gd name="connsiteY1457" fmla="*/ 2608687 h 5521558"/>
              <a:gd name="connsiteX1458" fmla="*/ 5598585 w 5859899"/>
              <a:gd name="connsiteY1458" fmla="*/ 2583723 h 5521558"/>
              <a:gd name="connsiteX1459" fmla="*/ 5588295 w 5859899"/>
              <a:gd name="connsiteY1459" fmla="*/ 2571975 h 5521558"/>
              <a:gd name="connsiteX1460" fmla="*/ 5538320 w 5859899"/>
              <a:gd name="connsiteY1460" fmla="*/ 2510298 h 5521558"/>
              <a:gd name="connsiteX1461" fmla="*/ 5529501 w 5859899"/>
              <a:gd name="connsiteY1461" fmla="*/ 2498551 h 5521558"/>
              <a:gd name="connsiteX1462" fmla="*/ 5514802 w 5859899"/>
              <a:gd name="connsiteY1462" fmla="*/ 2479460 h 5521558"/>
              <a:gd name="connsiteX1463" fmla="*/ 5526998 w 5859899"/>
              <a:gd name="connsiteY1463" fmla="*/ 2476293 h 5521558"/>
              <a:gd name="connsiteX1464" fmla="*/ 317475 w 5859899"/>
              <a:gd name="connsiteY1464" fmla="*/ 2469444 h 5521558"/>
              <a:gd name="connsiteX1465" fmla="*/ 315984 w 5859899"/>
              <a:gd name="connsiteY1465" fmla="*/ 2479509 h 5521558"/>
              <a:gd name="connsiteX1466" fmla="*/ 302563 w 5859899"/>
              <a:gd name="connsiteY1466" fmla="*/ 2475193 h 5521558"/>
              <a:gd name="connsiteX1467" fmla="*/ 317475 w 5859899"/>
              <a:gd name="connsiteY1467" fmla="*/ 2469444 h 5521558"/>
              <a:gd name="connsiteX1468" fmla="*/ 290684 w 5859899"/>
              <a:gd name="connsiteY1468" fmla="*/ 2445169 h 5521558"/>
              <a:gd name="connsiteX1469" fmla="*/ 301210 w 5859899"/>
              <a:gd name="connsiteY1469" fmla="*/ 2449550 h 5521558"/>
              <a:gd name="connsiteX1470" fmla="*/ 296699 w 5859899"/>
              <a:gd name="connsiteY1470" fmla="*/ 2465612 h 5521558"/>
              <a:gd name="connsiteX1471" fmla="*/ 290684 w 5859899"/>
              <a:gd name="connsiteY1471" fmla="*/ 2445169 h 5521558"/>
              <a:gd name="connsiteX1472" fmla="*/ 1576847 w 5859899"/>
              <a:gd name="connsiteY1472" fmla="*/ 2432457 h 5521558"/>
              <a:gd name="connsiteX1473" fmla="*/ 1588679 w 5859899"/>
              <a:gd name="connsiteY1473" fmla="*/ 2441326 h 5521558"/>
              <a:gd name="connsiteX1474" fmla="*/ 1606427 w 5859899"/>
              <a:gd name="connsiteY1474" fmla="*/ 2462017 h 5521558"/>
              <a:gd name="connsiteX1475" fmla="*/ 1615301 w 5859899"/>
              <a:gd name="connsiteY1475" fmla="*/ 2456103 h 5521558"/>
              <a:gd name="connsiteX1476" fmla="*/ 1624175 w 5859899"/>
              <a:gd name="connsiteY1476" fmla="*/ 2464974 h 5521558"/>
              <a:gd name="connsiteX1477" fmla="*/ 1624175 w 5859899"/>
              <a:gd name="connsiteY1477" fmla="*/ 2467931 h 5521558"/>
              <a:gd name="connsiteX1478" fmla="*/ 1628612 w 5859899"/>
              <a:gd name="connsiteY1478" fmla="*/ 2466454 h 5521558"/>
              <a:gd name="connsiteX1479" fmla="*/ 1625654 w 5859899"/>
              <a:gd name="connsiteY1479" fmla="*/ 2463497 h 5521558"/>
              <a:gd name="connsiteX1480" fmla="*/ 1636007 w 5859899"/>
              <a:gd name="connsiteY1480" fmla="*/ 2451659 h 5521558"/>
              <a:gd name="connsiteX1481" fmla="*/ 1641923 w 5859899"/>
              <a:gd name="connsiteY1481" fmla="*/ 2447245 h 5521558"/>
              <a:gd name="connsiteX1482" fmla="*/ 1643402 w 5859899"/>
              <a:gd name="connsiteY1482" fmla="*/ 2445765 h 5521558"/>
              <a:gd name="connsiteX1483" fmla="*/ 1647839 w 5859899"/>
              <a:gd name="connsiteY1483" fmla="*/ 2464974 h 5521558"/>
              <a:gd name="connsiteX1484" fmla="*/ 1637486 w 5859899"/>
              <a:gd name="connsiteY1484" fmla="*/ 2469410 h 5521558"/>
              <a:gd name="connsiteX1485" fmla="*/ 1635454 w 5859899"/>
              <a:gd name="connsiteY1485" fmla="*/ 2470424 h 5521558"/>
              <a:gd name="connsiteX1486" fmla="*/ 1634528 w 5859899"/>
              <a:gd name="connsiteY1486" fmla="*/ 2470887 h 5521558"/>
              <a:gd name="connsiteX1487" fmla="*/ 1637486 w 5859899"/>
              <a:gd name="connsiteY1487" fmla="*/ 2491573 h 5521558"/>
              <a:gd name="connsiteX1488" fmla="*/ 1609385 w 5859899"/>
              <a:gd name="connsiteY1488" fmla="*/ 2488623 h 5521558"/>
              <a:gd name="connsiteX1489" fmla="*/ 1593116 w 5859899"/>
              <a:gd name="connsiteY1489" fmla="*/ 2490101 h 5521558"/>
              <a:gd name="connsiteX1490" fmla="*/ 1591637 w 5859899"/>
              <a:gd name="connsiteY1490" fmla="*/ 2491573 h 5521558"/>
              <a:gd name="connsiteX1491" fmla="*/ 1573889 w 5859899"/>
              <a:gd name="connsiteY1491" fmla="*/ 2501929 h 5521558"/>
              <a:gd name="connsiteX1492" fmla="*/ 1563536 w 5859899"/>
              <a:gd name="connsiteY1492" fmla="*/ 2504887 h 5521558"/>
              <a:gd name="connsiteX1493" fmla="*/ 1554663 w 5859899"/>
              <a:gd name="connsiteY1493" fmla="*/ 2507843 h 5521558"/>
              <a:gd name="connsiteX1494" fmla="*/ 1550225 w 5859899"/>
              <a:gd name="connsiteY1494" fmla="*/ 2500451 h 5521558"/>
              <a:gd name="connsiteX1495" fmla="*/ 1550225 w 5859899"/>
              <a:gd name="connsiteY1495" fmla="*/ 2498974 h 5521558"/>
              <a:gd name="connsiteX1496" fmla="*/ 1554663 w 5859899"/>
              <a:gd name="connsiteY1496" fmla="*/ 2498974 h 5521558"/>
              <a:gd name="connsiteX1497" fmla="*/ 1559099 w 5859899"/>
              <a:gd name="connsiteY1497" fmla="*/ 2498974 h 5521558"/>
              <a:gd name="connsiteX1498" fmla="*/ 1566494 w 5859899"/>
              <a:gd name="connsiteY1498" fmla="*/ 2488623 h 5521558"/>
              <a:gd name="connsiteX1499" fmla="*/ 1570931 w 5859899"/>
              <a:gd name="connsiteY1499" fmla="*/ 2482715 h 5521558"/>
              <a:gd name="connsiteX1500" fmla="*/ 1575368 w 5859899"/>
              <a:gd name="connsiteY1500" fmla="*/ 2475322 h 5521558"/>
              <a:gd name="connsiteX1501" fmla="*/ 1572410 w 5859899"/>
              <a:gd name="connsiteY1501" fmla="*/ 2464974 h 5521558"/>
              <a:gd name="connsiteX1502" fmla="*/ 1573889 w 5859899"/>
              <a:gd name="connsiteY1502" fmla="*/ 2448734 h 5521558"/>
              <a:gd name="connsiteX1503" fmla="*/ 1572410 w 5859899"/>
              <a:gd name="connsiteY1503" fmla="*/ 2444286 h 5521558"/>
              <a:gd name="connsiteX1504" fmla="*/ 1576847 w 5859899"/>
              <a:gd name="connsiteY1504" fmla="*/ 2432457 h 5521558"/>
              <a:gd name="connsiteX1505" fmla="*/ 258511 w 5859899"/>
              <a:gd name="connsiteY1505" fmla="*/ 2423436 h 5521558"/>
              <a:gd name="connsiteX1506" fmla="*/ 268651 w 5859899"/>
              <a:gd name="connsiteY1506" fmla="*/ 2427911 h 5521558"/>
              <a:gd name="connsiteX1507" fmla="*/ 274445 w 5859899"/>
              <a:gd name="connsiteY1507" fmla="*/ 2435369 h 5521558"/>
              <a:gd name="connsiteX1508" fmla="*/ 258511 w 5859899"/>
              <a:gd name="connsiteY1508" fmla="*/ 2423436 h 5521558"/>
              <a:gd name="connsiteX1509" fmla="*/ 5587099 w 5859899"/>
              <a:gd name="connsiteY1509" fmla="*/ 2417624 h 5521558"/>
              <a:gd name="connsiteX1510" fmla="*/ 5591012 w 5859899"/>
              <a:gd name="connsiteY1510" fmla="*/ 2441330 h 5521558"/>
              <a:gd name="connsiteX1511" fmla="*/ 5626161 w 5859899"/>
              <a:gd name="connsiteY1511" fmla="*/ 2511680 h 5521558"/>
              <a:gd name="connsiteX1512" fmla="*/ 5574902 w 5859899"/>
              <a:gd name="connsiteY1512" fmla="*/ 2438398 h 5521558"/>
              <a:gd name="connsiteX1513" fmla="*/ 5577831 w 5859899"/>
              <a:gd name="connsiteY1513" fmla="*/ 2417875 h 5521558"/>
              <a:gd name="connsiteX1514" fmla="*/ 5587099 w 5859899"/>
              <a:gd name="connsiteY1514" fmla="*/ 2417624 h 5521558"/>
              <a:gd name="connsiteX1515" fmla="*/ 1500275 w 5859899"/>
              <a:gd name="connsiteY1515" fmla="*/ 2404446 h 5521558"/>
              <a:gd name="connsiteX1516" fmla="*/ 1509125 w 5859899"/>
              <a:gd name="connsiteY1516" fmla="*/ 2410079 h 5521558"/>
              <a:gd name="connsiteX1517" fmla="*/ 1498800 w 5859899"/>
              <a:gd name="connsiteY1517" fmla="*/ 2417114 h 5521558"/>
              <a:gd name="connsiteX1518" fmla="*/ 1495851 w 5859899"/>
              <a:gd name="connsiteY1518" fmla="*/ 2412897 h 5521558"/>
              <a:gd name="connsiteX1519" fmla="*/ 1498800 w 5859899"/>
              <a:gd name="connsiteY1519" fmla="*/ 2405858 h 5521558"/>
              <a:gd name="connsiteX1520" fmla="*/ 1500275 w 5859899"/>
              <a:gd name="connsiteY1520" fmla="*/ 2404446 h 5521558"/>
              <a:gd name="connsiteX1521" fmla="*/ 1488674 w 5859899"/>
              <a:gd name="connsiteY1521" fmla="*/ 2397914 h 5521558"/>
              <a:gd name="connsiteX1522" fmla="*/ 1489952 w 5859899"/>
              <a:gd name="connsiteY1522" fmla="*/ 2397914 h 5521558"/>
              <a:gd name="connsiteX1523" fmla="*/ 1489952 w 5859899"/>
              <a:gd name="connsiteY1523" fmla="*/ 2399188 h 5521558"/>
              <a:gd name="connsiteX1524" fmla="*/ 1488674 w 5859899"/>
              <a:gd name="connsiteY1524" fmla="*/ 2399188 h 5521558"/>
              <a:gd name="connsiteX1525" fmla="*/ 1488674 w 5859899"/>
              <a:gd name="connsiteY1525" fmla="*/ 2397914 h 5521558"/>
              <a:gd name="connsiteX1526" fmla="*/ 5547121 w 5859899"/>
              <a:gd name="connsiteY1526" fmla="*/ 2376202 h 5521558"/>
              <a:gd name="connsiteX1527" fmla="*/ 5553877 w 5859899"/>
              <a:gd name="connsiteY1527" fmla="*/ 2379308 h 5521558"/>
              <a:gd name="connsiteX1528" fmla="*/ 5546574 w 5859899"/>
              <a:gd name="connsiteY1528" fmla="*/ 2392467 h 5521558"/>
              <a:gd name="connsiteX1529" fmla="*/ 5530506 w 5859899"/>
              <a:gd name="connsiteY1529" fmla="*/ 2389538 h 5521558"/>
              <a:gd name="connsiteX1530" fmla="*/ 5539269 w 5859899"/>
              <a:gd name="connsiteY1530" fmla="*/ 2376386 h 5521558"/>
              <a:gd name="connsiteX1531" fmla="*/ 5547121 w 5859899"/>
              <a:gd name="connsiteY1531" fmla="*/ 2376202 h 5521558"/>
              <a:gd name="connsiteX1532" fmla="*/ 1506648 w 5859899"/>
              <a:gd name="connsiteY1532" fmla="*/ 2357844 h 5521558"/>
              <a:gd name="connsiteX1533" fmla="*/ 1511681 w 5859899"/>
              <a:gd name="connsiteY1533" fmla="*/ 2360151 h 5521558"/>
              <a:gd name="connsiteX1534" fmla="*/ 1505929 w 5859899"/>
              <a:gd name="connsiteY1534" fmla="*/ 2367252 h 5521558"/>
              <a:gd name="connsiteX1535" fmla="*/ 1501615 w 5859899"/>
              <a:gd name="connsiteY1535" fmla="*/ 2358730 h 5521558"/>
              <a:gd name="connsiteX1536" fmla="*/ 1506648 w 5859899"/>
              <a:gd name="connsiteY1536" fmla="*/ 2357844 h 5521558"/>
              <a:gd name="connsiteX1537" fmla="*/ 853441 w 5859899"/>
              <a:gd name="connsiteY1537" fmla="*/ 2343173 h 5521558"/>
              <a:gd name="connsiteX1538" fmla="*/ 861110 w 5859899"/>
              <a:gd name="connsiteY1538" fmla="*/ 2344707 h 5521558"/>
              <a:gd name="connsiteX1539" fmla="*/ 853441 w 5859899"/>
              <a:gd name="connsiteY1539" fmla="*/ 2343173 h 5521558"/>
              <a:gd name="connsiteX1540" fmla="*/ 1418802 w 5859899"/>
              <a:gd name="connsiteY1540" fmla="*/ 2321229 h 5521558"/>
              <a:gd name="connsiteX1541" fmla="*/ 1421785 w 5859899"/>
              <a:gd name="connsiteY1541" fmla="*/ 2327366 h 5521558"/>
              <a:gd name="connsiteX1542" fmla="*/ 1415820 w 5859899"/>
              <a:gd name="connsiteY1542" fmla="*/ 2327366 h 5521558"/>
              <a:gd name="connsiteX1543" fmla="*/ 1418802 w 5859899"/>
              <a:gd name="connsiteY1543" fmla="*/ 2321229 h 5521558"/>
              <a:gd name="connsiteX1544" fmla="*/ 5408292 w 5859899"/>
              <a:gd name="connsiteY1544" fmla="*/ 2321107 h 5521558"/>
              <a:gd name="connsiteX1545" fmla="*/ 5416983 w 5859899"/>
              <a:gd name="connsiteY1545" fmla="*/ 2336445 h 5521558"/>
              <a:gd name="connsiteX1546" fmla="*/ 5402497 w 5859899"/>
              <a:gd name="connsiteY1546" fmla="*/ 2342580 h 5521558"/>
              <a:gd name="connsiteX1547" fmla="*/ 5408292 w 5859899"/>
              <a:gd name="connsiteY1547" fmla="*/ 2321107 h 5521558"/>
              <a:gd name="connsiteX1548" fmla="*/ 716679 w 5859899"/>
              <a:gd name="connsiteY1548" fmla="*/ 2290506 h 5521558"/>
              <a:gd name="connsiteX1549" fmla="*/ 725627 w 5859899"/>
              <a:gd name="connsiteY1549" fmla="*/ 2296470 h 5521558"/>
              <a:gd name="connsiteX1550" fmla="*/ 722644 w 5859899"/>
              <a:gd name="connsiteY1550" fmla="*/ 2297962 h 5521558"/>
              <a:gd name="connsiteX1551" fmla="*/ 716679 w 5859899"/>
              <a:gd name="connsiteY1551" fmla="*/ 2290506 h 5521558"/>
              <a:gd name="connsiteX1552" fmla="*/ 764610 w 5859899"/>
              <a:gd name="connsiteY1552" fmla="*/ 2281771 h 5521558"/>
              <a:gd name="connsiteX1553" fmla="*/ 769083 w 5859899"/>
              <a:gd name="connsiteY1553" fmla="*/ 2287737 h 5521558"/>
              <a:gd name="connsiteX1554" fmla="*/ 766101 w 5859899"/>
              <a:gd name="connsiteY1554" fmla="*/ 2289231 h 5521558"/>
              <a:gd name="connsiteX1555" fmla="*/ 764610 w 5859899"/>
              <a:gd name="connsiteY1555" fmla="*/ 2281771 h 5521558"/>
              <a:gd name="connsiteX1556" fmla="*/ 5385431 w 5859899"/>
              <a:gd name="connsiteY1556" fmla="*/ 2280667 h 5521558"/>
              <a:gd name="connsiteX1557" fmla="*/ 5397214 w 5859899"/>
              <a:gd name="connsiteY1557" fmla="*/ 2308062 h 5521558"/>
              <a:gd name="connsiteX1558" fmla="*/ 5392953 w 5859899"/>
              <a:gd name="connsiteY1558" fmla="*/ 2305064 h 5521558"/>
              <a:gd name="connsiteX1559" fmla="*/ 5383012 w 5859899"/>
              <a:gd name="connsiteY1559" fmla="*/ 2318551 h 5521558"/>
              <a:gd name="connsiteX1560" fmla="*/ 5374492 w 5859899"/>
              <a:gd name="connsiteY1560" fmla="*/ 2306563 h 5521558"/>
              <a:gd name="connsiteX1561" fmla="*/ 5375912 w 5859899"/>
              <a:gd name="connsiteY1561" fmla="*/ 2297572 h 5521558"/>
              <a:gd name="connsiteX1562" fmla="*/ 5371651 w 5859899"/>
              <a:gd name="connsiteY1562" fmla="*/ 2281088 h 5521558"/>
              <a:gd name="connsiteX1563" fmla="*/ 5385431 w 5859899"/>
              <a:gd name="connsiteY1563" fmla="*/ 2280667 h 5521558"/>
              <a:gd name="connsiteX1564" fmla="*/ 5575102 w 5859899"/>
              <a:gd name="connsiteY1564" fmla="*/ 2215556 h 5521558"/>
              <a:gd name="connsiteX1565" fmla="*/ 5583646 w 5859899"/>
              <a:gd name="connsiteY1565" fmla="*/ 2220367 h 5521558"/>
              <a:gd name="connsiteX1566" fmla="*/ 5564738 w 5859899"/>
              <a:gd name="connsiteY1566" fmla="*/ 2241002 h 5521558"/>
              <a:gd name="connsiteX1567" fmla="*/ 5544376 w 5859899"/>
              <a:gd name="connsiteY1567" fmla="*/ 2235109 h 5521558"/>
              <a:gd name="connsiteX1568" fmla="*/ 5563284 w 5859899"/>
              <a:gd name="connsiteY1568" fmla="*/ 2221844 h 5521558"/>
              <a:gd name="connsiteX1569" fmla="*/ 5575102 w 5859899"/>
              <a:gd name="connsiteY1569" fmla="*/ 2215556 h 5521558"/>
              <a:gd name="connsiteX1570" fmla="*/ 5287167 w 5859899"/>
              <a:gd name="connsiteY1570" fmla="*/ 2185625 h 5521558"/>
              <a:gd name="connsiteX1571" fmla="*/ 5295986 w 5859899"/>
              <a:gd name="connsiteY1571" fmla="*/ 2190026 h 5521558"/>
              <a:gd name="connsiteX1572" fmla="*/ 5309215 w 5859899"/>
              <a:gd name="connsiteY1572" fmla="*/ 2198826 h 5521558"/>
              <a:gd name="connsiteX1573" fmla="*/ 5309215 w 5859899"/>
              <a:gd name="connsiteY1573" fmla="*/ 2204692 h 5521558"/>
              <a:gd name="connsiteX1574" fmla="*/ 5329793 w 5859899"/>
              <a:gd name="connsiteY1574" fmla="*/ 2225226 h 5521558"/>
              <a:gd name="connsiteX1575" fmla="*/ 5366539 w 5859899"/>
              <a:gd name="connsiteY1575" fmla="*/ 2264827 h 5521558"/>
              <a:gd name="connsiteX1576" fmla="*/ 5356251 w 5859899"/>
              <a:gd name="connsiteY1576" fmla="*/ 2275094 h 5521558"/>
              <a:gd name="connsiteX1577" fmla="*/ 5319504 w 5859899"/>
              <a:gd name="connsiteY1577" fmla="*/ 2235493 h 5521558"/>
              <a:gd name="connsiteX1578" fmla="*/ 5297456 w 5859899"/>
              <a:gd name="connsiteY1578" fmla="*/ 2214959 h 5521558"/>
              <a:gd name="connsiteX1579" fmla="*/ 5287167 w 5859899"/>
              <a:gd name="connsiteY1579" fmla="*/ 2204692 h 5521558"/>
              <a:gd name="connsiteX1580" fmla="*/ 5281287 w 5859899"/>
              <a:gd name="connsiteY1580" fmla="*/ 2197359 h 5521558"/>
              <a:gd name="connsiteX1581" fmla="*/ 5287167 w 5859899"/>
              <a:gd name="connsiteY1581" fmla="*/ 2185625 h 5521558"/>
              <a:gd name="connsiteX1582" fmla="*/ 1421138 w 5859899"/>
              <a:gd name="connsiteY1582" fmla="*/ 2172442 h 5521558"/>
              <a:gd name="connsiteX1583" fmla="*/ 1432436 w 5859899"/>
              <a:gd name="connsiteY1583" fmla="*/ 2178559 h 5521558"/>
              <a:gd name="connsiteX1584" fmla="*/ 1435357 w 5859899"/>
              <a:gd name="connsiteY1584" fmla="*/ 2175562 h 5521558"/>
              <a:gd name="connsiteX1585" fmla="*/ 1435357 w 5859899"/>
              <a:gd name="connsiteY1585" fmla="*/ 2187554 h 5521558"/>
              <a:gd name="connsiteX1586" fmla="*/ 1432436 w 5859899"/>
              <a:gd name="connsiteY1586" fmla="*/ 2196542 h 5521558"/>
              <a:gd name="connsiteX1587" fmla="*/ 1435357 w 5859899"/>
              <a:gd name="connsiteY1587" fmla="*/ 2199543 h 5521558"/>
              <a:gd name="connsiteX1588" fmla="*/ 1429514 w 5859899"/>
              <a:gd name="connsiteY1588" fmla="*/ 2210034 h 5521558"/>
              <a:gd name="connsiteX1589" fmla="*/ 1426593 w 5859899"/>
              <a:gd name="connsiteY1589" fmla="*/ 2190554 h 5521558"/>
              <a:gd name="connsiteX1590" fmla="*/ 1404681 w 5859899"/>
              <a:gd name="connsiteY1590" fmla="*/ 2207039 h 5521558"/>
              <a:gd name="connsiteX1591" fmla="*/ 1411985 w 5859899"/>
              <a:gd name="connsiteY1591" fmla="*/ 2187554 h 5521558"/>
              <a:gd name="connsiteX1592" fmla="*/ 1416368 w 5859899"/>
              <a:gd name="connsiteY1592" fmla="*/ 2175562 h 5521558"/>
              <a:gd name="connsiteX1593" fmla="*/ 1421138 w 5859899"/>
              <a:gd name="connsiteY1593" fmla="*/ 2172442 h 5521558"/>
              <a:gd name="connsiteX1594" fmla="*/ 1401903 w 5859899"/>
              <a:gd name="connsiteY1594" fmla="*/ 2155051 h 5521558"/>
              <a:gd name="connsiteX1595" fmla="*/ 1410423 w 5859899"/>
              <a:gd name="connsiteY1595" fmla="*/ 2169973 h 5521558"/>
              <a:gd name="connsiteX1596" fmla="*/ 1407583 w 5859899"/>
              <a:gd name="connsiteY1596" fmla="*/ 2172957 h 5521558"/>
              <a:gd name="connsiteX1597" fmla="*/ 1400483 w 5859899"/>
              <a:gd name="connsiteY1597" fmla="*/ 2169973 h 5521558"/>
              <a:gd name="connsiteX1598" fmla="*/ 1401903 w 5859899"/>
              <a:gd name="connsiteY1598" fmla="*/ 2155051 h 5521558"/>
              <a:gd name="connsiteX1599" fmla="*/ 5355736 w 5859899"/>
              <a:gd name="connsiteY1599" fmla="*/ 2149595 h 5521558"/>
              <a:gd name="connsiteX1600" fmla="*/ 5361051 w 5859899"/>
              <a:gd name="connsiteY1600" fmla="*/ 2153458 h 5521558"/>
              <a:gd name="connsiteX1601" fmla="*/ 5334661 w 5859899"/>
              <a:gd name="connsiteY1601" fmla="*/ 2194696 h 5521558"/>
              <a:gd name="connsiteX1602" fmla="*/ 5325865 w 5859899"/>
              <a:gd name="connsiteY1602" fmla="*/ 2191751 h 5521558"/>
              <a:gd name="connsiteX1603" fmla="*/ 5344923 w 5859899"/>
              <a:gd name="connsiteY1603" fmla="*/ 2153458 h 5521558"/>
              <a:gd name="connsiteX1604" fmla="*/ 5355736 w 5859899"/>
              <a:gd name="connsiteY1604" fmla="*/ 2149595 h 5521558"/>
              <a:gd name="connsiteX1605" fmla="*/ 5513084 w 5859899"/>
              <a:gd name="connsiteY1605" fmla="*/ 2117093 h 5521558"/>
              <a:gd name="connsiteX1606" fmla="*/ 5532151 w 5859899"/>
              <a:gd name="connsiteY1606" fmla="*/ 2131751 h 5521558"/>
              <a:gd name="connsiteX1607" fmla="*/ 5516017 w 5859899"/>
              <a:gd name="connsiteY1607" fmla="*/ 2143473 h 5521558"/>
              <a:gd name="connsiteX1608" fmla="*/ 5521884 w 5859899"/>
              <a:gd name="connsiteY1608" fmla="*/ 2178701 h 5521558"/>
              <a:gd name="connsiteX1609" fmla="*/ 5530685 w 5859899"/>
              <a:gd name="connsiteY1609" fmla="*/ 2181634 h 5521558"/>
              <a:gd name="connsiteX1610" fmla="*/ 5562953 w 5859899"/>
              <a:gd name="connsiteY1610" fmla="*/ 2175764 h 5521558"/>
              <a:gd name="connsiteX1611" fmla="*/ 5557086 w 5859899"/>
              <a:gd name="connsiteY1611" fmla="*/ 2196308 h 5521558"/>
              <a:gd name="connsiteX1612" fmla="*/ 5510151 w 5859899"/>
              <a:gd name="connsiteY1612" fmla="*/ 2184570 h 5521558"/>
              <a:gd name="connsiteX1613" fmla="*/ 5502817 w 5859899"/>
              <a:gd name="connsiteY1613" fmla="*/ 2143473 h 5521558"/>
              <a:gd name="connsiteX1614" fmla="*/ 5513084 w 5859899"/>
              <a:gd name="connsiteY1614" fmla="*/ 2117093 h 5521558"/>
              <a:gd name="connsiteX1615" fmla="*/ 1241918 w 5859899"/>
              <a:gd name="connsiteY1615" fmla="*/ 2051754 h 5521558"/>
              <a:gd name="connsiteX1616" fmla="*/ 1250489 w 5859899"/>
              <a:gd name="connsiteY1616" fmla="*/ 2066355 h 5521558"/>
              <a:gd name="connsiteX1617" fmla="*/ 1249061 w 5859899"/>
              <a:gd name="connsiteY1617" fmla="*/ 2069274 h 5521558"/>
              <a:gd name="connsiteX1618" fmla="*/ 1239061 w 5859899"/>
              <a:gd name="connsiteY1618" fmla="*/ 2066355 h 5521558"/>
              <a:gd name="connsiteX1619" fmla="*/ 1234776 w 5859899"/>
              <a:gd name="connsiteY1619" fmla="*/ 2064895 h 5521558"/>
              <a:gd name="connsiteX1620" fmla="*/ 1233347 w 5859899"/>
              <a:gd name="connsiteY1620" fmla="*/ 2063435 h 5521558"/>
              <a:gd name="connsiteX1621" fmla="*/ 1236205 w 5859899"/>
              <a:gd name="connsiteY1621" fmla="*/ 2057595 h 5521558"/>
              <a:gd name="connsiteX1622" fmla="*/ 1241918 w 5859899"/>
              <a:gd name="connsiteY1622" fmla="*/ 2051754 h 5521558"/>
              <a:gd name="connsiteX1623" fmla="*/ 1173869 w 5859899"/>
              <a:gd name="connsiteY1623" fmla="*/ 2040047 h 5521558"/>
              <a:gd name="connsiteX1624" fmla="*/ 1176681 w 5859899"/>
              <a:gd name="connsiteY1624" fmla="*/ 2045724 h 5521558"/>
              <a:gd name="connsiteX1625" fmla="*/ 1166839 w 5859899"/>
              <a:gd name="connsiteY1625" fmla="*/ 2049982 h 5521558"/>
              <a:gd name="connsiteX1626" fmla="*/ 1164027 w 5859899"/>
              <a:gd name="connsiteY1626" fmla="*/ 2042886 h 5521558"/>
              <a:gd name="connsiteX1627" fmla="*/ 1173869 w 5859899"/>
              <a:gd name="connsiteY1627" fmla="*/ 2040047 h 5521558"/>
              <a:gd name="connsiteX1628" fmla="*/ 1244470 w 5859899"/>
              <a:gd name="connsiteY1628" fmla="*/ 2027249 h 5521558"/>
              <a:gd name="connsiteX1629" fmla="*/ 1249503 w 5859899"/>
              <a:gd name="connsiteY1629" fmla="*/ 2029390 h 5521558"/>
              <a:gd name="connsiteX1630" fmla="*/ 1249503 w 5859899"/>
              <a:gd name="connsiteY1630" fmla="*/ 2035665 h 5521558"/>
              <a:gd name="connsiteX1631" fmla="*/ 1239437 w 5859899"/>
              <a:gd name="connsiteY1631" fmla="*/ 2030958 h 5521558"/>
              <a:gd name="connsiteX1632" fmla="*/ 1244470 w 5859899"/>
              <a:gd name="connsiteY1632" fmla="*/ 2027249 h 5521558"/>
              <a:gd name="connsiteX1633" fmla="*/ 1147572 w 5859899"/>
              <a:gd name="connsiteY1633" fmla="*/ 2011780 h 5521558"/>
              <a:gd name="connsiteX1634" fmla="*/ 1157637 w 5859899"/>
              <a:gd name="connsiteY1634" fmla="*/ 2025013 h 5521558"/>
              <a:gd name="connsiteX1635" fmla="*/ 1137187 w 5859899"/>
              <a:gd name="connsiteY1635" fmla="*/ 2014391 h 5521558"/>
              <a:gd name="connsiteX1636" fmla="*/ 1147572 w 5859899"/>
              <a:gd name="connsiteY1636" fmla="*/ 2011780 h 5521558"/>
              <a:gd name="connsiteX1637" fmla="*/ 5244710 w 5859899"/>
              <a:gd name="connsiteY1637" fmla="*/ 1972517 h 5521558"/>
              <a:gd name="connsiteX1638" fmla="*/ 5262799 w 5859899"/>
              <a:gd name="connsiteY1638" fmla="*/ 1983251 h 5521558"/>
              <a:gd name="connsiteX1639" fmla="*/ 5317437 w 5859899"/>
              <a:gd name="connsiteY1639" fmla="*/ 2063168 h 5521558"/>
              <a:gd name="connsiteX1640" fmla="*/ 5315960 w 5859899"/>
              <a:gd name="connsiteY1640" fmla="*/ 2103087 h 5521558"/>
              <a:gd name="connsiteX1641" fmla="*/ 5320390 w 5859899"/>
              <a:gd name="connsiteY1641" fmla="*/ 2109001 h 5521558"/>
              <a:gd name="connsiteX1642" fmla="*/ 5315960 w 5859899"/>
              <a:gd name="connsiteY1642" fmla="*/ 2148927 h 5521558"/>
              <a:gd name="connsiteX1643" fmla="*/ 5299716 w 5859899"/>
              <a:gd name="connsiteY1643" fmla="*/ 2153363 h 5521558"/>
              <a:gd name="connsiteX1644" fmla="*/ 5299716 w 5859899"/>
              <a:gd name="connsiteY1644" fmla="*/ 2113437 h 5521558"/>
              <a:gd name="connsiteX1645" fmla="*/ 5283472 w 5859899"/>
              <a:gd name="connsiteY1645" fmla="*/ 2073517 h 5521558"/>
              <a:gd name="connsiteX1646" fmla="*/ 5268706 w 5859899"/>
              <a:gd name="connsiteY1646" fmla="*/ 2045426 h 5521558"/>
              <a:gd name="connsiteX1647" fmla="*/ 5234742 w 5859899"/>
              <a:gd name="connsiteY1647" fmla="*/ 2036546 h 5521558"/>
              <a:gd name="connsiteX1648" fmla="*/ 5242125 w 5859899"/>
              <a:gd name="connsiteY1648" fmla="*/ 2011382 h 5521558"/>
              <a:gd name="connsiteX1649" fmla="*/ 5234742 w 5859899"/>
              <a:gd name="connsiteY1649" fmla="*/ 2002498 h 5521558"/>
              <a:gd name="connsiteX1650" fmla="*/ 5200778 w 5859899"/>
              <a:gd name="connsiteY1650" fmla="*/ 1998056 h 5521558"/>
              <a:gd name="connsiteX1651" fmla="*/ 5219975 w 5859899"/>
              <a:gd name="connsiteY1651" fmla="*/ 1977329 h 5521558"/>
              <a:gd name="connsiteX1652" fmla="*/ 5244710 w 5859899"/>
              <a:gd name="connsiteY1652" fmla="*/ 1972517 h 5521558"/>
              <a:gd name="connsiteX1653" fmla="*/ 5152741 w 5859899"/>
              <a:gd name="connsiteY1653" fmla="*/ 1952924 h 5521558"/>
              <a:gd name="connsiteX1654" fmla="*/ 5163044 w 5859899"/>
              <a:gd name="connsiteY1654" fmla="*/ 1953921 h 5521558"/>
              <a:gd name="connsiteX1655" fmla="*/ 5170403 w 5859899"/>
              <a:gd name="connsiteY1655" fmla="*/ 1976202 h 5521558"/>
              <a:gd name="connsiteX1656" fmla="*/ 5143910 w 5859899"/>
              <a:gd name="connsiteY1656" fmla="*/ 1979173 h 5521558"/>
              <a:gd name="connsiteX1657" fmla="*/ 5127721 w 5859899"/>
              <a:gd name="connsiteY1657" fmla="*/ 1974717 h 5521558"/>
              <a:gd name="connsiteX1658" fmla="*/ 5126249 w 5859899"/>
              <a:gd name="connsiteY1658" fmla="*/ 1970260 h 5521558"/>
              <a:gd name="connsiteX1659" fmla="*/ 5152741 w 5859899"/>
              <a:gd name="connsiteY1659" fmla="*/ 1952924 h 5521558"/>
              <a:gd name="connsiteX1660" fmla="*/ 5095038 w 5859899"/>
              <a:gd name="connsiteY1660" fmla="*/ 1933832 h 5521558"/>
              <a:gd name="connsiteX1661" fmla="*/ 5111387 w 5859899"/>
              <a:gd name="connsiteY1661" fmla="*/ 1949900 h 5521558"/>
              <a:gd name="connsiteX1662" fmla="*/ 5126249 w 5859899"/>
              <a:gd name="connsiteY1662" fmla="*/ 1968890 h 5521558"/>
              <a:gd name="connsiteX1663" fmla="*/ 5115845 w 5859899"/>
              <a:gd name="connsiteY1663" fmla="*/ 1980576 h 5521558"/>
              <a:gd name="connsiteX1664" fmla="*/ 5117332 w 5859899"/>
              <a:gd name="connsiteY1664" fmla="*/ 1982037 h 5521558"/>
              <a:gd name="connsiteX1665" fmla="*/ 5100983 w 5859899"/>
              <a:gd name="connsiteY1665" fmla="*/ 1992262 h 5521558"/>
              <a:gd name="connsiteX1666" fmla="*/ 5075718 w 5859899"/>
              <a:gd name="connsiteY1666" fmla="*/ 1957204 h 5521558"/>
              <a:gd name="connsiteX1667" fmla="*/ 5065315 w 5859899"/>
              <a:gd name="connsiteY1667" fmla="*/ 1949900 h 5521558"/>
              <a:gd name="connsiteX1668" fmla="*/ 5084635 w 5859899"/>
              <a:gd name="connsiteY1668" fmla="*/ 1942596 h 5521558"/>
              <a:gd name="connsiteX1669" fmla="*/ 5087608 w 5859899"/>
              <a:gd name="connsiteY1669" fmla="*/ 1945518 h 5521558"/>
              <a:gd name="connsiteX1670" fmla="*/ 5089094 w 5859899"/>
              <a:gd name="connsiteY1670" fmla="*/ 1945518 h 5521558"/>
              <a:gd name="connsiteX1671" fmla="*/ 5087608 w 5859899"/>
              <a:gd name="connsiteY1671" fmla="*/ 1939675 h 5521558"/>
              <a:gd name="connsiteX1672" fmla="*/ 5095038 w 5859899"/>
              <a:gd name="connsiteY1672" fmla="*/ 1933832 h 5521558"/>
              <a:gd name="connsiteX1673" fmla="*/ 1110772 w 5859899"/>
              <a:gd name="connsiteY1673" fmla="*/ 1920052 h 5521558"/>
              <a:gd name="connsiteX1674" fmla="*/ 1116736 w 5859899"/>
              <a:gd name="connsiteY1674" fmla="*/ 1937962 h 5521558"/>
              <a:gd name="connsiteX1675" fmla="*/ 1098842 w 5859899"/>
              <a:gd name="connsiteY1675" fmla="*/ 1931992 h 5521558"/>
              <a:gd name="connsiteX1676" fmla="*/ 1100334 w 5859899"/>
              <a:gd name="connsiteY1676" fmla="*/ 1923037 h 5521558"/>
              <a:gd name="connsiteX1677" fmla="*/ 1110772 w 5859899"/>
              <a:gd name="connsiteY1677" fmla="*/ 1920052 h 5521558"/>
              <a:gd name="connsiteX1678" fmla="*/ 5061160 w 5859899"/>
              <a:gd name="connsiteY1678" fmla="*/ 1915938 h 5521558"/>
              <a:gd name="connsiteX1679" fmla="*/ 5061530 w 5859899"/>
              <a:gd name="connsiteY1679" fmla="*/ 1916113 h 5521558"/>
              <a:gd name="connsiteX1680" fmla="*/ 5061704 w 5859899"/>
              <a:gd name="connsiteY1680" fmla="*/ 1915938 h 5521558"/>
              <a:gd name="connsiteX1681" fmla="*/ 5062188 w 5859899"/>
              <a:gd name="connsiteY1681" fmla="*/ 1916422 h 5521558"/>
              <a:gd name="connsiteX1682" fmla="*/ 5071249 w 5859899"/>
              <a:gd name="connsiteY1682" fmla="*/ 1920685 h 5521558"/>
              <a:gd name="connsiteX1683" fmla="*/ 5080237 w 5859899"/>
              <a:gd name="connsiteY1683" fmla="*/ 1932006 h 5521558"/>
              <a:gd name="connsiteX1684" fmla="*/ 5061160 w 5859899"/>
              <a:gd name="connsiteY1684" fmla="*/ 1915938 h 5521558"/>
              <a:gd name="connsiteX1685" fmla="*/ 5060604 w 5859899"/>
              <a:gd name="connsiteY1685" fmla="*/ 1903057 h 5521558"/>
              <a:gd name="connsiteX1686" fmla="*/ 5060604 w 5859899"/>
              <a:gd name="connsiteY1686" fmla="*/ 1916331 h 5521558"/>
              <a:gd name="connsiteX1687" fmla="*/ 5054878 w 5859899"/>
              <a:gd name="connsiteY1687" fmla="*/ 1916331 h 5521558"/>
              <a:gd name="connsiteX1688" fmla="*/ 5036268 w 5859899"/>
              <a:gd name="connsiteY1688" fmla="*/ 1913381 h 5521558"/>
              <a:gd name="connsiteX1689" fmla="*/ 5060604 w 5859899"/>
              <a:gd name="connsiteY1689" fmla="*/ 1903057 h 5521558"/>
              <a:gd name="connsiteX1690" fmla="*/ 639193 w 5859899"/>
              <a:gd name="connsiteY1690" fmla="*/ 1886771 h 5521558"/>
              <a:gd name="connsiteX1691" fmla="*/ 642547 w 5859899"/>
              <a:gd name="connsiteY1691" fmla="*/ 1889831 h 5521558"/>
              <a:gd name="connsiteX1692" fmla="*/ 645530 w 5859899"/>
              <a:gd name="connsiteY1692" fmla="*/ 1915989 h 5521558"/>
              <a:gd name="connsiteX1693" fmla="*/ 627636 w 5859899"/>
              <a:gd name="connsiteY1693" fmla="*/ 1897099 h 5521558"/>
              <a:gd name="connsiteX1694" fmla="*/ 633601 w 5859899"/>
              <a:gd name="connsiteY1694" fmla="*/ 1886951 h 5521558"/>
              <a:gd name="connsiteX1695" fmla="*/ 639193 w 5859899"/>
              <a:gd name="connsiteY1695" fmla="*/ 1886771 h 5521558"/>
              <a:gd name="connsiteX1696" fmla="*/ 671552 w 5859899"/>
              <a:gd name="connsiteY1696" fmla="*/ 1881495 h 5521558"/>
              <a:gd name="connsiteX1697" fmla="*/ 732019 w 5859899"/>
              <a:gd name="connsiteY1697" fmla="*/ 1947963 h 5521558"/>
              <a:gd name="connsiteX1698" fmla="*/ 665653 w 5859899"/>
              <a:gd name="connsiteY1698" fmla="*/ 1911014 h 5521558"/>
              <a:gd name="connsiteX1699" fmla="*/ 671552 w 5859899"/>
              <a:gd name="connsiteY1699" fmla="*/ 1881495 h 5521558"/>
              <a:gd name="connsiteX1700" fmla="*/ 5183142 w 5859899"/>
              <a:gd name="connsiteY1700" fmla="*/ 1865720 h 5521558"/>
              <a:gd name="connsiteX1701" fmla="*/ 5190860 w 5859899"/>
              <a:gd name="connsiteY1701" fmla="*/ 1871405 h 5521558"/>
              <a:gd name="connsiteX1702" fmla="*/ 5187920 w 5859899"/>
              <a:gd name="connsiteY1702" fmla="*/ 1897148 h 5521558"/>
              <a:gd name="connsiteX1703" fmla="*/ 5171752 w 5859899"/>
              <a:gd name="connsiteY1703" fmla="*/ 1897148 h 5521558"/>
              <a:gd name="connsiteX1704" fmla="*/ 5173221 w 5859899"/>
              <a:gd name="connsiteY1704" fmla="*/ 1871405 h 5521558"/>
              <a:gd name="connsiteX1705" fmla="*/ 5183142 w 5859899"/>
              <a:gd name="connsiteY1705" fmla="*/ 1865720 h 5521558"/>
              <a:gd name="connsiteX1706" fmla="*/ 959526 w 5859899"/>
              <a:gd name="connsiteY1706" fmla="*/ 1824411 h 5521558"/>
              <a:gd name="connsiteX1707" fmla="*/ 978698 w 5859899"/>
              <a:gd name="connsiteY1707" fmla="*/ 1848242 h 5521558"/>
              <a:gd name="connsiteX1708" fmla="*/ 959526 w 5859899"/>
              <a:gd name="connsiteY1708" fmla="*/ 1824411 h 5521558"/>
              <a:gd name="connsiteX1709" fmla="*/ 1023797 w 5859899"/>
              <a:gd name="connsiteY1709" fmla="*/ 1815043 h 5521558"/>
              <a:gd name="connsiteX1710" fmla="*/ 1029640 w 5859899"/>
              <a:gd name="connsiteY1710" fmla="*/ 1820943 h 5521558"/>
              <a:gd name="connsiteX1711" fmla="*/ 1031102 w 5859899"/>
              <a:gd name="connsiteY1711" fmla="*/ 1820943 h 5521558"/>
              <a:gd name="connsiteX1712" fmla="*/ 1044248 w 5859899"/>
              <a:gd name="connsiteY1712" fmla="*/ 1840051 h 5521558"/>
              <a:gd name="connsiteX1713" fmla="*/ 1013572 w 5859899"/>
              <a:gd name="connsiteY1713" fmla="*/ 1835711 h 5521558"/>
              <a:gd name="connsiteX1714" fmla="*/ 1023797 w 5859899"/>
              <a:gd name="connsiteY1714" fmla="*/ 1815043 h 5521558"/>
              <a:gd name="connsiteX1715" fmla="*/ 840233 w 5859899"/>
              <a:gd name="connsiteY1715" fmla="*/ 1809922 h 5521558"/>
              <a:gd name="connsiteX1716" fmla="*/ 844798 w 5859899"/>
              <a:gd name="connsiteY1716" fmla="*/ 1811399 h 5521558"/>
              <a:gd name="connsiteX1717" fmla="*/ 846320 w 5859899"/>
              <a:gd name="connsiteY1717" fmla="*/ 1826149 h 5521558"/>
              <a:gd name="connsiteX1718" fmla="*/ 840233 w 5859899"/>
              <a:gd name="connsiteY1718" fmla="*/ 1809922 h 5521558"/>
              <a:gd name="connsiteX1719" fmla="*/ 1004260 w 5859899"/>
              <a:gd name="connsiteY1719" fmla="*/ 1803545 h 5521558"/>
              <a:gd name="connsiteX1720" fmla="*/ 1010012 w 5859899"/>
              <a:gd name="connsiteY1720" fmla="*/ 1803545 h 5521558"/>
              <a:gd name="connsiteX1721" fmla="*/ 1008574 w 5859899"/>
              <a:gd name="connsiteY1721" fmla="*/ 1815468 h 5521558"/>
              <a:gd name="connsiteX1722" fmla="*/ 999946 w 5859899"/>
              <a:gd name="connsiteY1722" fmla="*/ 1821431 h 5521558"/>
              <a:gd name="connsiteX1723" fmla="*/ 1001384 w 5859899"/>
              <a:gd name="connsiteY1723" fmla="*/ 1806521 h 5521558"/>
              <a:gd name="connsiteX1724" fmla="*/ 1004260 w 5859899"/>
              <a:gd name="connsiteY1724" fmla="*/ 1803545 h 5521558"/>
              <a:gd name="connsiteX1725" fmla="*/ 937896 w 5859899"/>
              <a:gd name="connsiteY1725" fmla="*/ 1798002 h 5521558"/>
              <a:gd name="connsiteX1726" fmla="*/ 946745 w 5859899"/>
              <a:gd name="connsiteY1726" fmla="*/ 1802087 h 5521558"/>
              <a:gd name="connsiteX1727" fmla="*/ 939371 w 5859899"/>
              <a:gd name="connsiteY1727" fmla="*/ 1811394 h 5521558"/>
              <a:gd name="connsiteX1728" fmla="*/ 929047 w 5859899"/>
              <a:gd name="connsiteY1728" fmla="*/ 1802087 h 5521558"/>
              <a:gd name="connsiteX1729" fmla="*/ 937896 w 5859899"/>
              <a:gd name="connsiteY1729" fmla="*/ 1798002 h 5521558"/>
              <a:gd name="connsiteX1730" fmla="*/ 1042860 w 5859899"/>
              <a:gd name="connsiteY1730" fmla="*/ 1781933 h 5521558"/>
              <a:gd name="connsiteX1731" fmla="*/ 1048996 w 5859899"/>
              <a:gd name="connsiteY1731" fmla="*/ 1787511 h 5521558"/>
              <a:gd name="connsiteX1732" fmla="*/ 1033657 w 5859899"/>
              <a:gd name="connsiteY1732" fmla="*/ 1790289 h 5521558"/>
              <a:gd name="connsiteX1733" fmla="*/ 1039793 w 5859899"/>
              <a:gd name="connsiteY1733" fmla="*/ 1784726 h 5521558"/>
              <a:gd name="connsiteX1734" fmla="*/ 1042860 w 5859899"/>
              <a:gd name="connsiteY1734" fmla="*/ 1781933 h 5521558"/>
              <a:gd name="connsiteX1735" fmla="*/ 1001704 w 5859899"/>
              <a:gd name="connsiteY1735" fmla="*/ 1771861 h 5521558"/>
              <a:gd name="connsiteX1736" fmla="*/ 1013208 w 5859899"/>
              <a:gd name="connsiteY1736" fmla="*/ 1783096 h 5521558"/>
              <a:gd name="connsiteX1737" fmla="*/ 1003143 w 5859899"/>
              <a:gd name="connsiteY1737" fmla="*/ 1780287 h 5521558"/>
              <a:gd name="connsiteX1738" fmla="*/ 1001704 w 5859899"/>
              <a:gd name="connsiteY1738" fmla="*/ 1777476 h 5521558"/>
              <a:gd name="connsiteX1739" fmla="*/ 1001704 w 5859899"/>
              <a:gd name="connsiteY1739" fmla="*/ 1771861 h 5521558"/>
              <a:gd name="connsiteX1740" fmla="*/ 858127 w 5859899"/>
              <a:gd name="connsiteY1740" fmla="*/ 1740953 h 5521558"/>
              <a:gd name="connsiteX1741" fmla="*/ 865465 w 5859899"/>
              <a:gd name="connsiteY1741" fmla="*/ 1742404 h 5521558"/>
              <a:gd name="connsiteX1742" fmla="*/ 871335 w 5859899"/>
              <a:gd name="connsiteY1742" fmla="*/ 1759772 h 5521558"/>
              <a:gd name="connsiteX1743" fmla="*/ 859595 w 5859899"/>
              <a:gd name="connsiteY1743" fmla="*/ 1769905 h 5521558"/>
              <a:gd name="connsiteX1744" fmla="*/ 856660 w 5859899"/>
              <a:gd name="connsiteY1744" fmla="*/ 1768457 h 5521558"/>
              <a:gd name="connsiteX1745" fmla="*/ 850790 w 5859899"/>
              <a:gd name="connsiteY1745" fmla="*/ 1771350 h 5521558"/>
              <a:gd name="connsiteX1746" fmla="*/ 839049 w 5859899"/>
              <a:gd name="connsiteY1746" fmla="*/ 1769905 h 5521558"/>
              <a:gd name="connsiteX1747" fmla="*/ 836115 w 5859899"/>
              <a:gd name="connsiteY1747" fmla="*/ 1767010 h 5521558"/>
              <a:gd name="connsiteX1748" fmla="*/ 830245 w 5859899"/>
              <a:gd name="connsiteY1748" fmla="*/ 1772798 h 5521558"/>
              <a:gd name="connsiteX1749" fmla="*/ 800895 w 5859899"/>
              <a:gd name="connsiteY1749" fmla="*/ 1772798 h 5521558"/>
              <a:gd name="connsiteX1750" fmla="*/ 799428 w 5859899"/>
              <a:gd name="connsiteY1750" fmla="*/ 1756878 h 5521558"/>
              <a:gd name="connsiteX1751" fmla="*/ 814102 w 5859899"/>
              <a:gd name="connsiteY1751" fmla="*/ 1764118 h 5521558"/>
              <a:gd name="connsiteX1752" fmla="*/ 821440 w 5859899"/>
              <a:gd name="connsiteY1752" fmla="*/ 1764118 h 5521558"/>
              <a:gd name="connsiteX1753" fmla="*/ 846387 w 5859899"/>
              <a:gd name="connsiteY1753" fmla="*/ 1742404 h 5521558"/>
              <a:gd name="connsiteX1754" fmla="*/ 850790 w 5859899"/>
              <a:gd name="connsiteY1754" fmla="*/ 1742404 h 5521558"/>
              <a:gd name="connsiteX1755" fmla="*/ 858127 w 5859899"/>
              <a:gd name="connsiteY1755" fmla="*/ 1740953 h 5521558"/>
              <a:gd name="connsiteX1756" fmla="*/ 985301 w 5859899"/>
              <a:gd name="connsiteY1756" fmla="*/ 1738392 h 5521558"/>
              <a:gd name="connsiteX1757" fmla="*/ 988070 w 5859899"/>
              <a:gd name="connsiteY1757" fmla="*/ 1763946 h 5521558"/>
              <a:gd name="connsiteX1758" fmla="*/ 986686 w 5859899"/>
              <a:gd name="connsiteY1758" fmla="*/ 1762445 h 5521558"/>
              <a:gd name="connsiteX1759" fmla="*/ 982532 w 5859899"/>
              <a:gd name="connsiteY1759" fmla="*/ 1753418 h 5521558"/>
              <a:gd name="connsiteX1760" fmla="*/ 985301 w 5859899"/>
              <a:gd name="connsiteY1760" fmla="*/ 1738392 h 5521558"/>
              <a:gd name="connsiteX1761" fmla="*/ 746884 w 5859899"/>
              <a:gd name="connsiteY1761" fmla="*/ 1735830 h 5521558"/>
              <a:gd name="connsiteX1762" fmla="*/ 758724 w 5859899"/>
              <a:gd name="connsiteY1762" fmla="*/ 1741684 h 5521558"/>
              <a:gd name="connsiteX1763" fmla="*/ 763164 w 5859899"/>
              <a:gd name="connsiteY1763" fmla="*/ 1756282 h 5521558"/>
              <a:gd name="connsiteX1764" fmla="*/ 757244 w 5859899"/>
              <a:gd name="connsiteY1764" fmla="*/ 1756282 h 5521558"/>
              <a:gd name="connsiteX1765" fmla="*/ 745404 w 5859899"/>
              <a:gd name="connsiteY1765" fmla="*/ 1756282 h 5521558"/>
              <a:gd name="connsiteX1766" fmla="*/ 746884 w 5859899"/>
              <a:gd name="connsiteY1766" fmla="*/ 1735830 h 5521558"/>
              <a:gd name="connsiteX1767" fmla="*/ 863666 w 5859899"/>
              <a:gd name="connsiteY1767" fmla="*/ 1730708 h 5521558"/>
              <a:gd name="connsiteX1768" fmla="*/ 866222 w 5859899"/>
              <a:gd name="connsiteY1768" fmla="*/ 1733272 h 5521558"/>
              <a:gd name="connsiteX1769" fmla="*/ 859831 w 5859899"/>
              <a:gd name="connsiteY1769" fmla="*/ 1734549 h 5521558"/>
              <a:gd name="connsiteX1770" fmla="*/ 863666 w 5859899"/>
              <a:gd name="connsiteY1770" fmla="*/ 1730708 h 5521558"/>
              <a:gd name="connsiteX1771" fmla="*/ 983970 w 5859899"/>
              <a:gd name="connsiteY1771" fmla="*/ 1704908 h 5521558"/>
              <a:gd name="connsiteX1772" fmla="*/ 992757 w 5859899"/>
              <a:gd name="connsiteY1772" fmla="*/ 1711095 h 5521558"/>
              <a:gd name="connsiteX1773" fmla="*/ 989561 w 5859899"/>
              <a:gd name="connsiteY1773" fmla="*/ 1713926 h 5521558"/>
              <a:gd name="connsiteX1774" fmla="*/ 983171 w 5859899"/>
              <a:gd name="connsiteY1774" fmla="*/ 1713926 h 5521558"/>
              <a:gd name="connsiteX1775" fmla="*/ 979975 w 5859899"/>
              <a:gd name="connsiteY1775" fmla="*/ 1712511 h 5521558"/>
              <a:gd name="connsiteX1776" fmla="*/ 983970 w 5859899"/>
              <a:gd name="connsiteY1776" fmla="*/ 1704908 h 5521558"/>
              <a:gd name="connsiteX1777" fmla="*/ 859091 w 5859899"/>
              <a:gd name="connsiteY1777" fmla="*/ 1675772 h 5521558"/>
              <a:gd name="connsiteX1778" fmla="*/ 872411 w 5859899"/>
              <a:gd name="connsiteY1778" fmla="*/ 1690306 h 5521558"/>
              <a:gd name="connsiteX1779" fmla="*/ 872411 w 5859899"/>
              <a:gd name="connsiteY1779" fmla="*/ 1700504 h 5521558"/>
              <a:gd name="connsiteX1780" fmla="*/ 869451 w 5859899"/>
              <a:gd name="connsiteY1780" fmla="*/ 1712091 h 5521558"/>
              <a:gd name="connsiteX1781" fmla="*/ 863531 w 5859899"/>
              <a:gd name="connsiteY1781" fmla="*/ 1717933 h 5521558"/>
              <a:gd name="connsiteX1782" fmla="*/ 845772 w 5859899"/>
              <a:gd name="connsiteY1782" fmla="*/ 1700504 h 5521558"/>
              <a:gd name="connsiteX1783" fmla="*/ 845772 w 5859899"/>
              <a:gd name="connsiteY1783" fmla="*/ 1694681 h 5521558"/>
              <a:gd name="connsiteX1784" fmla="*/ 847251 w 5859899"/>
              <a:gd name="connsiteY1784" fmla="*/ 1685952 h 5521558"/>
              <a:gd name="connsiteX1785" fmla="*/ 859091 w 5859899"/>
              <a:gd name="connsiteY1785" fmla="*/ 1675772 h 5521558"/>
              <a:gd name="connsiteX1786" fmla="*/ 789887 w 5859899"/>
              <a:gd name="connsiteY1786" fmla="*/ 1631336 h 5521558"/>
              <a:gd name="connsiteX1787" fmla="*/ 791363 w 5859899"/>
              <a:gd name="connsiteY1787" fmla="*/ 1631336 h 5521558"/>
              <a:gd name="connsiteX1788" fmla="*/ 789887 w 5859899"/>
              <a:gd name="connsiteY1788" fmla="*/ 1634285 h 5521558"/>
              <a:gd name="connsiteX1789" fmla="*/ 789887 w 5859899"/>
              <a:gd name="connsiteY1789" fmla="*/ 1631336 h 5521558"/>
              <a:gd name="connsiteX1790" fmla="*/ 587250 w 5859899"/>
              <a:gd name="connsiteY1790" fmla="*/ 1599822 h 5521558"/>
              <a:gd name="connsiteX1791" fmla="*/ 596460 w 5859899"/>
              <a:gd name="connsiteY1791" fmla="*/ 1600734 h 5521558"/>
              <a:gd name="connsiteX1792" fmla="*/ 600971 w 5859899"/>
              <a:gd name="connsiteY1792" fmla="*/ 1615340 h 5521558"/>
              <a:gd name="connsiteX1793" fmla="*/ 597964 w 5859899"/>
              <a:gd name="connsiteY1793" fmla="*/ 1616801 h 5521558"/>
              <a:gd name="connsiteX1794" fmla="*/ 590445 w 5859899"/>
              <a:gd name="connsiteY1794" fmla="*/ 1618261 h 5521558"/>
              <a:gd name="connsiteX1795" fmla="*/ 581423 w 5859899"/>
              <a:gd name="connsiteY1795" fmla="*/ 1606576 h 5521558"/>
              <a:gd name="connsiteX1796" fmla="*/ 587250 w 5859899"/>
              <a:gd name="connsiteY1796" fmla="*/ 1599822 h 5521558"/>
              <a:gd name="connsiteX1797" fmla="*/ 698239 w 5859899"/>
              <a:gd name="connsiteY1797" fmla="*/ 1580203 h 5521558"/>
              <a:gd name="connsiteX1798" fmla="*/ 698239 w 5859899"/>
              <a:gd name="connsiteY1798" fmla="*/ 1590144 h 5521558"/>
              <a:gd name="connsiteX1799" fmla="*/ 692396 w 5859899"/>
              <a:gd name="connsiteY1799" fmla="*/ 1585885 h 5521558"/>
              <a:gd name="connsiteX1800" fmla="*/ 698239 w 5859899"/>
              <a:gd name="connsiteY1800" fmla="*/ 1580203 h 5521558"/>
              <a:gd name="connsiteX1801" fmla="*/ 687698 w 5859899"/>
              <a:gd name="connsiteY1801" fmla="*/ 1545622 h 5521558"/>
              <a:gd name="connsiteX1802" fmla="*/ 693674 w 5859899"/>
              <a:gd name="connsiteY1802" fmla="*/ 1551705 h 5521558"/>
              <a:gd name="connsiteX1803" fmla="*/ 679615 w 5859899"/>
              <a:gd name="connsiteY1803" fmla="*/ 1556129 h 5521558"/>
              <a:gd name="connsiteX1804" fmla="*/ 687698 w 5859899"/>
              <a:gd name="connsiteY1804" fmla="*/ 1545622 h 5521558"/>
              <a:gd name="connsiteX1805" fmla="*/ 642549 w 5859899"/>
              <a:gd name="connsiteY1805" fmla="*/ 1539876 h 5521558"/>
              <a:gd name="connsiteX1806" fmla="*/ 641079 w 5859899"/>
              <a:gd name="connsiteY1806" fmla="*/ 1547331 h 5521558"/>
              <a:gd name="connsiteX1807" fmla="*/ 641079 w 5859899"/>
              <a:gd name="connsiteY1807" fmla="*/ 1553296 h 5521558"/>
              <a:gd name="connsiteX1808" fmla="*/ 638139 w 5859899"/>
              <a:gd name="connsiteY1808" fmla="*/ 1569696 h 5521558"/>
              <a:gd name="connsiteX1809" fmla="*/ 635199 w 5859899"/>
              <a:gd name="connsiteY1809" fmla="*/ 1565223 h 5521558"/>
              <a:gd name="connsiteX1810" fmla="*/ 629319 w 5859899"/>
              <a:gd name="connsiteY1810" fmla="*/ 1559259 h 5521558"/>
              <a:gd name="connsiteX1811" fmla="*/ 613151 w 5859899"/>
              <a:gd name="connsiteY1811" fmla="*/ 1545840 h 5521558"/>
              <a:gd name="connsiteX1812" fmla="*/ 642549 w 5859899"/>
              <a:gd name="connsiteY1812" fmla="*/ 1539876 h 5521558"/>
              <a:gd name="connsiteX1813" fmla="*/ 2690121 w 5859899"/>
              <a:gd name="connsiteY1813" fmla="*/ 1469970 h 5521558"/>
              <a:gd name="connsiteX1814" fmla="*/ 2693957 w 5859899"/>
              <a:gd name="connsiteY1814" fmla="*/ 1469970 h 5521558"/>
              <a:gd name="connsiteX1815" fmla="*/ 2693957 w 5859899"/>
              <a:gd name="connsiteY1815" fmla="*/ 1475083 h 5521558"/>
              <a:gd name="connsiteX1816" fmla="*/ 2690121 w 5859899"/>
              <a:gd name="connsiteY1816" fmla="*/ 1475083 h 5521558"/>
              <a:gd name="connsiteX1817" fmla="*/ 2690121 w 5859899"/>
              <a:gd name="connsiteY1817" fmla="*/ 1469970 h 5521558"/>
              <a:gd name="connsiteX1818" fmla="*/ 2637207 w 5859899"/>
              <a:gd name="connsiteY1818" fmla="*/ 1463581 h 5521558"/>
              <a:gd name="connsiteX1819" fmla="*/ 2640275 w 5859899"/>
              <a:gd name="connsiteY1819" fmla="*/ 1464858 h 5521558"/>
              <a:gd name="connsiteX1820" fmla="*/ 2635674 w 5859899"/>
              <a:gd name="connsiteY1820" fmla="*/ 1469972 h 5521558"/>
              <a:gd name="connsiteX1821" fmla="*/ 2632606 w 5859899"/>
              <a:gd name="connsiteY1821" fmla="*/ 1468693 h 5521558"/>
              <a:gd name="connsiteX1822" fmla="*/ 2637207 w 5859899"/>
              <a:gd name="connsiteY1822" fmla="*/ 1463581 h 5521558"/>
              <a:gd name="connsiteX1823" fmla="*/ 784421 w 5859899"/>
              <a:gd name="connsiteY1823" fmla="*/ 1443953 h 5521558"/>
              <a:gd name="connsiteX1824" fmla="*/ 784421 w 5859899"/>
              <a:gd name="connsiteY1824" fmla="*/ 1445426 h 5521558"/>
              <a:gd name="connsiteX1825" fmla="*/ 784179 w 5859899"/>
              <a:gd name="connsiteY1825" fmla="*/ 1444115 h 5521558"/>
              <a:gd name="connsiteX1826" fmla="*/ 589040 w 5859899"/>
              <a:gd name="connsiteY1826" fmla="*/ 1441044 h 5521558"/>
              <a:gd name="connsiteX1827" fmla="*/ 619543 w 5859899"/>
              <a:gd name="connsiteY1827" fmla="*/ 1465021 h 5521558"/>
              <a:gd name="connsiteX1828" fmla="*/ 616637 w 5859899"/>
              <a:gd name="connsiteY1828" fmla="*/ 1468017 h 5521558"/>
              <a:gd name="connsiteX1829" fmla="*/ 616637 w 5859899"/>
              <a:gd name="connsiteY1829" fmla="*/ 1474012 h 5521558"/>
              <a:gd name="connsiteX1830" fmla="*/ 619543 w 5859899"/>
              <a:gd name="connsiteY1830" fmla="*/ 1477009 h 5521558"/>
              <a:gd name="connsiteX1831" fmla="*/ 613733 w 5859899"/>
              <a:gd name="connsiteY1831" fmla="*/ 1477009 h 5521558"/>
              <a:gd name="connsiteX1832" fmla="*/ 612279 w 5859899"/>
              <a:gd name="connsiteY1832" fmla="*/ 1475511 h 5521558"/>
              <a:gd name="connsiteX1833" fmla="*/ 610827 w 5859899"/>
              <a:gd name="connsiteY1833" fmla="*/ 1474012 h 5521558"/>
              <a:gd name="connsiteX1834" fmla="*/ 596303 w 5859899"/>
              <a:gd name="connsiteY1834" fmla="*/ 1471014 h 5521558"/>
              <a:gd name="connsiteX1835" fmla="*/ 593399 w 5859899"/>
              <a:gd name="connsiteY1835" fmla="*/ 1451534 h 5521558"/>
              <a:gd name="connsiteX1836" fmla="*/ 589040 w 5859899"/>
              <a:gd name="connsiteY1836" fmla="*/ 1441044 h 5521558"/>
              <a:gd name="connsiteX1837" fmla="*/ 504509 w 5859899"/>
              <a:gd name="connsiteY1837" fmla="*/ 1438046 h 5521558"/>
              <a:gd name="connsiteX1838" fmla="*/ 508344 w 5859899"/>
              <a:gd name="connsiteY1838" fmla="*/ 1439325 h 5521558"/>
              <a:gd name="connsiteX1839" fmla="*/ 506426 w 5859899"/>
              <a:gd name="connsiteY1839" fmla="*/ 1440603 h 5521558"/>
              <a:gd name="connsiteX1840" fmla="*/ 504509 w 5859899"/>
              <a:gd name="connsiteY1840" fmla="*/ 1439325 h 5521558"/>
              <a:gd name="connsiteX1841" fmla="*/ 504509 w 5859899"/>
              <a:gd name="connsiteY1841" fmla="*/ 1438046 h 5521558"/>
              <a:gd name="connsiteX1842" fmla="*/ 828517 w 5859899"/>
              <a:gd name="connsiteY1842" fmla="*/ 1416314 h 5521558"/>
              <a:gd name="connsiteX1843" fmla="*/ 835780 w 5859899"/>
              <a:gd name="connsiteY1843" fmla="*/ 1439322 h 5521558"/>
              <a:gd name="connsiteX1844" fmla="*/ 822707 w 5859899"/>
              <a:gd name="connsiteY1844" fmla="*/ 1435008 h 5521558"/>
              <a:gd name="connsiteX1845" fmla="*/ 816897 w 5859899"/>
              <a:gd name="connsiteY1845" fmla="*/ 1435008 h 5521558"/>
              <a:gd name="connsiteX1846" fmla="*/ 828517 w 5859899"/>
              <a:gd name="connsiteY1846" fmla="*/ 1416314 h 5521558"/>
              <a:gd name="connsiteX1847" fmla="*/ 704538 w 5859899"/>
              <a:gd name="connsiteY1847" fmla="*/ 1393308 h 5521558"/>
              <a:gd name="connsiteX1848" fmla="*/ 709012 w 5859899"/>
              <a:gd name="connsiteY1848" fmla="*/ 1394842 h 5521558"/>
              <a:gd name="connsiteX1849" fmla="*/ 704538 w 5859899"/>
              <a:gd name="connsiteY1849" fmla="*/ 1399443 h 5521558"/>
              <a:gd name="connsiteX1850" fmla="*/ 704538 w 5859899"/>
              <a:gd name="connsiteY1850" fmla="*/ 1393308 h 5521558"/>
              <a:gd name="connsiteX1851" fmla="*/ 881290 w 5859899"/>
              <a:gd name="connsiteY1851" fmla="*/ 1392028 h 5521558"/>
              <a:gd name="connsiteX1852" fmla="*/ 888690 w 5859899"/>
              <a:gd name="connsiteY1852" fmla="*/ 1402532 h 5521558"/>
              <a:gd name="connsiteX1853" fmla="*/ 891650 w 5859899"/>
              <a:gd name="connsiteY1853" fmla="*/ 1405533 h 5521558"/>
              <a:gd name="connsiteX1854" fmla="*/ 894610 w 5859899"/>
              <a:gd name="connsiteY1854" fmla="*/ 1408533 h 5521558"/>
              <a:gd name="connsiteX1855" fmla="*/ 897569 w 5859899"/>
              <a:gd name="connsiteY1855" fmla="*/ 1417536 h 5521558"/>
              <a:gd name="connsiteX1856" fmla="*/ 894610 w 5859899"/>
              <a:gd name="connsiteY1856" fmla="*/ 1426539 h 5521558"/>
              <a:gd name="connsiteX1857" fmla="*/ 873891 w 5859899"/>
              <a:gd name="connsiteY1857" fmla="*/ 1399531 h 5521558"/>
              <a:gd name="connsiteX1858" fmla="*/ 881290 w 5859899"/>
              <a:gd name="connsiteY1858" fmla="*/ 1392028 h 5521558"/>
              <a:gd name="connsiteX1859" fmla="*/ 522723 w 5859899"/>
              <a:gd name="connsiteY1859" fmla="*/ 1374394 h 5521558"/>
              <a:gd name="connsiteX1860" fmla="*/ 524320 w 5859899"/>
              <a:gd name="connsiteY1860" fmla="*/ 1386665 h 5521558"/>
              <a:gd name="connsiteX1861" fmla="*/ 514734 w 5859899"/>
              <a:gd name="connsiteY1861" fmla="*/ 1383597 h 5521558"/>
              <a:gd name="connsiteX1862" fmla="*/ 522723 w 5859899"/>
              <a:gd name="connsiteY1862" fmla="*/ 1374394 h 5521558"/>
              <a:gd name="connsiteX1863" fmla="*/ 441241 w 5859899"/>
              <a:gd name="connsiteY1863" fmla="*/ 1363914 h 5521558"/>
              <a:gd name="connsiteX1864" fmla="*/ 444437 w 5859899"/>
              <a:gd name="connsiteY1864" fmla="*/ 1365512 h 5521558"/>
              <a:gd name="connsiteX1865" fmla="*/ 442839 w 5859899"/>
              <a:gd name="connsiteY1865" fmla="*/ 1370305 h 5521558"/>
              <a:gd name="connsiteX1866" fmla="*/ 439644 w 5859899"/>
              <a:gd name="connsiteY1866" fmla="*/ 1368708 h 5521558"/>
              <a:gd name="connsiteX1867" fmla="*/ 441241 w 5859899"/>
              <a:gd name="connsiteY1867" fmla="*/ 1363914 h 5521558"/>
              <a:gd name="connsiteX1868" fmla="*/ 666513 w 5859899"/>
              <a:gd name="connsiteY1868" fmla="*/ 1356383 h 5521558"/>
              <a:gd name="connsiteX1869" fmla="*/ 673223 w 5859899"/>
              <a:gd name="connsiteY1869" fmla="*/ 1364169 h 5521558"/>
              <a:gd name="connsiteX1870" fmla="*/ 655330 w 5859899"/>
              <a:gd name="connsiteY1870" fmla="*/ 1358375 h 5521558"/>
              <a:gd name="connsiteX1871" fmla="*/ 666513 w 5859899"/>
              <a:gd name="connsiteY1871" fmla="*/ 1356383 h 5521558"/>
              <a:gd name="connsiteX1872" fmla="*/ 760824 w 5859899"/>
              <a:gd name="connsiteY1872" fmla="*/ 1340908 h 5521558"/>
              <a:gd name="connsiteX1873" fmla="*/ 760824 w 5859899"/>
              <a:gd name="connsiteY1873" fmla="*/ 1358574 h 5521558"/>
              <a:gd name="connsiteX1874" fmla="*/ 756400 w 5859899"/>
              <a:gd name="connsiteY1874" fmla="*/ 1364462 h 5521558"/>
              <a:gd name="connsiteX1875" fmla="*/ 753451 w 5859899"/>
              <a:gd name="connsiteY1875" fmla="*/ 1371822 h 5521558"/>
              <a:gd name="connsiteX1876" fmla="*/ 753451 w 5859899"/>
              <a:gd name="connsiteY1876" fmla="*/ 1383599 h 5521558"/>
              <a:gd name="connsiteX1877" fmla="*/ 765249 w 5859899"/>
              <a:gd name="connsiteY1877" fmla="*/ 1380654 h 5521558"/>
              <a:gd name="connsiteX1878" fmla="*/ 771148 w 5859899"/>
              <a:gd name="connsiteY1878" fmla="*/ 1379183 h 5521558"/>
              <a:gd name="connsiteX1879" fmla="*/ 777048 w 5859899"/>
              <a:gd name="connsiteY1879" fmla="*/ 1379183 h 5521558"/>
              <a:gd name="connsiteX1880" fmla="*/ 777048 w 5859899"/>
              <a:gd name="connsiteY1880" fmla="*/ 1383599 h 5521558"/>
              <a:gd name="connsiteX1881" fmla="*/ 781472 w 5859899"/>
              <a:gd name="connsiteY1881" fmla="*/ 1385071 h 5521558"/>
              <a:gd name="connsiteX1882" fmla="*/ 788846 w 5859899"/>
              <a:gd name="connsiteY1882" fmla="*/ 1385071 h 5521558"/>
              <a:gd name="connsiteX1883" fmla="*/ 794744 w 5859899"/>
              <a:gd name="connsiteY1883" fmla="*/ 1373294 h 5521558"/>
              <a:gd name="connsiteX1884" fmla="*/ 797693 w 5859899"/>
              <a:gd name="connsiteY1884" fmla="*/ 1376238 h 5521558"/>
              <a:gd name="connsiteX1885" fmla="*/ 805068 w 5859899"/>
              <a:gd name="connsiteY1885" fmla="*/ 1388015 h 5521558"/>
              <a:gd name="connsiteX1886" fmla="*/ 808017 w 5859899"/>
              <a:gd name="connsiteY1886" fmla="*/ 1389487 h 5521558"/>
              <a:gd name="connsiteX1887" fmla="*/ 812442 w 5859899"/>
              <a:gd name="connsiteY1887" fmla="*/ 1390959 h 5521558"/>
              <a:gd name="connsiteX1888" fmla="*/ 813917 w 5859899"/>
              <a:gd name="connsiteY1888" fmla="*/ 1389487 h 5521558"/>
              <a:gd name="connsiteX1889" fmla="*/ 822765 w 5859899"/>
              <a:gd name="connsiteY1889" fmla="*/ 1405679 h 5521558"/>
              <a:gd name="connsiteX1890" fmla="*/ 808017 w 5859899"/>
              <a:gd name="connsiteY1890" fmla="*/ 1402736 h 5521558"/>
              <a:gd name="connsiteX1891" fmla="*/ 797693 w 5859899"/>
              <a:gd name="connsiteY1891" fmla="*/ 1407152 h 5521558"/>
              <a:gd name="connsiteX1892" fmla="*/ 790320 w 5859899"/>
              <a:gd name="connsiteY1892" fmla="*/ 1414512 h 5521558"/>
              <a:gd name="connsiteX1893" fmla="*/ 787371 w 5859899"/>
              <a:gd name="connsiteY1893" fmla="*/ 1413040 h 5521558"/>
              <a:gd name="connsiteX1894" fmla="*/ 784421 w 5859899"/>
              <a:gd name="connsiteY1894" fmla="*/ 1414512 h 5521558"/>
              <a:gd name="connsiteX1895" fmla="*/ 781472 w 5859899"/>
              <a:gd name="connsiteY1895" fmla="*/ 1414512 h 5521558"/>
              <a:gd name="connsiteX1896" fmla="*/ 769673 w 5859899"/>
              <a:gd name="connsiteY1896" fmla="*/ 1430705 h 5521558"/>
              <a:gd name="connsiteX1897" fmla="*/ 774098 w 5859899"/>
              <a:gd name="connsiteY1897" fmla="*/ 1432177 h 5521558"/>
              <a:gd name="connsiteX1898" fmla="*/ 775573 w 5859899"/>
              <a:gd name="connsiteY1898" fmla="*/ 1433649 h 5521558"/>
              <a:gd name="connsiteX1899" fmla="*/ 777048 w 5859899"/>
              <a:gd name="connsiteY1899" fmla="*/ 1433649 h 5521558"/>
              <a:gd name="connsiteX1900" fmla="*/ 778522 w 5859899"/>
              <a:gd name="connsiteY1900" fmla="*/ 1433649 h 5521558"/>
              <a:gd name="connsiteX1901" fmla="*/ 783130 w 5859899"/>
              <a:gd name="connsiteY1901" fmla="*/ 1438433 h 5521558"/>
              <a:gd name="connsiteX1902" fmla="*/ 784179 w 5859899"/>
              <a:gd name="connsiteY1902" fmla="*/ 1444115 h 5521558"/>
              <a:gd name="connsiteX1903" fmla="*/ 779997 w 5859899"/>
              <a:gd name="connsiteY1903" fmla="*/ 1446898 h 5521558"/>
              <a:gd name="connsiteX1904" fmla="*/ 778522 w 5859899"/>
              <a:gd name="connsiteY1904" fmla="*/ 1445426 h 5521558"/>
              <a:gd name="connsiteX1905" fmla="*/ 778522 w 5859899"/>
              <a:gd name="connsiteY1905" fmla="*/ 1448369 h 5521558"/>
              <a:gd name="connsiteX1906" fmla="*/ 772623 w 5859899"/>
              <a:gd name="connsiteY1906" fmla="*/ 1449842 h 5521558"/>
              <a:gd name="connsiteX1907" fmla="*/ 757875 w 5859899"/>
              <a:gd name="connsiteY1907" fmla="*/ 1455730 h 5521558"/>
              <a:gd name="connsiteX1908" fmla="*/ 762299 w 5859899"/>
              <a:gd name="connsiteY1908" fmla="*/ 1461619 h 5521558"/>
              <a:gd name="connsiteX1909" fmla="*/ 760824 w 5859899"/>
              <a:gd name="connsiteY1909" fmla="*/ 1467506 h 5521558"/>
              <a:gd name="connsiteX1910" fmla="*/ 754926 w 5859899"/>
              <a:gd name="connsiteY1910" fmla="*/ 1471923 h 5521558"/>
              <a:gd name="connsiteX1911" fmla="*/ 737228 w 5859899"/>
              <a:gd name="connsiteY1911" fmla="*/ 1463090 h 5521558"/>
              <a:gd name="connsiteX1912" fmla="*/ 731329 w 5859899"/>
              <a:gd name="connsiteY1912" fmla="*/ 1474868 h 5521558"/>
              <a:gd name="connsiteX1913" fmla="*/ 729855 w 5859899"/>
              <a:gd name="connsiteY1913" fmla="*/ 1476340 h 5521558"/>
              <a:gd name="connsiteX1914" fmla="*/ 732804 w 5859899"/>
              <a:gd name="connsiteY1914" fmla="*/ 1476340 h 5521558"/>
              <a:gd name="connsiteX1915" fmla="*/ 743128 w 5859899"/>
              <a:gd name="connsiteY1915" fmla="*/ 1494006 h 5521558"/>
              <a:gd name="connsiteX1916" fmla="*/ 723955 w 5859899"/>
              <a:gd name="connsiteY1916" fmla="*/ 1496950 h 5521558"/>
              <a:gd name="connsiteX1917" fmla="*/ 722480 w 5859899"/>
              <a:gd name="connsiteY1917" fmla="*/ 1499894 h 5521558"/>
              <a:gd name="connsiteX1918" fmla="*/ 721005 w 5859899"/>
              <a:gd name="connsiteY1918" fmla="*/ 1501366 h 5521558"/>
              <a:gd name="connsiteX1919" fmla="*/ 703309 w 5859899"/>
              <a:gd name="connsiteY1919" fmla="*/ 1517560 h 5521558"/>
              <a:gd name="connsiteX1920" fmla="*/ 710683 w 5859899"/>
              <a:gd name="connsiteY1920" fmla="*/ 1527865 h 5521558"/>
              <a:gd name="connsiteX1921" fmla="*/ 716582 w 5859899"/>
              <a:gd name="connsiteY1921" fmla="*/ 1541113 h 5521558"/>
              <a:gd name="connsiteX1922" fmla="*/ 715107 w 5859899"/>
              <a:gd name="connsiteY1922" fmla="*/ 1545529 h 5521558"/>
              <a:gd name="connsiteX1923" fmla="*/ 706258 w 5859899"/>
              <a:gd name="connsiteY1923" fmla="*/ 1545529 h 5521558"/>
              <a:gd name="connsiteX1924" fmla="*/ 692985 w 5859899"/>
              <a:gd name="connsiteY1924" fmla="*/ 1529337 h 5521558"/>
              <a:gd name="connsiteX1925" fmla="*/ 675288 w 5859899"/>
              <a:gd name="connsiteY1925" fmla="*/ 1554360 h 5521558"/>
              <a:gd name="connsiteX1926" fmla="*/ 662015 w 5859899"/>
              <a:gd name="connsiteY1926" fmla="*/ 1544057 h 5521558"/>
              <a:gd name="connsiteX1927" fmla="*/ 662015 w 5859899"/>
              <a:gd name="connsiteY1927" fmla="*/ 1538169 h 5521558"/>
              <a:gd name="connsiteX1928" fmla="*/ 660540 w 5859899"/>
              <a:gd name="connsiteY1928" fmla="*/ 1538169 h 5521558"/>
              <a:gd name="connsiteX1929" fmla="*/ 672338 w 5859899"/>
              <a:gd name="connsiteY1929" fmla="*/ 1504311 h 5521558"/>
              <a:gd name="connsiteX1930" fmla="*/ 666439 w 5859899"/>
              <a:gd name="connsiteY1930" fmla="*/ 1508727 h 5521558"/>
              <a:gd name="connsiteX1931" fmla="*/ 639894 w 5859899"/>
              <a:gd name="connsiteY1931" fmla="*/ 1517560 h 5521558"/>
              <a:gd name="connsiteX1932" fmla="*/ 638419 w 5859899"/>
              <a:gd name="connsiteY1932" fmla="*/ 1516088 h 5521558"/>
              <a:gd name="connsiteX1933" fmla="*/ 636944 w 5859899"/>
              <a:gd name="connsiteY1933" fmla="*/ 1514616 h 5521558"/>
              <a:gd name="connsiteX1934" fmla="*/ 642843 w 5859899"/>
              <a:gd name="connsiteY1934" fmla="*/ 1496950 h 5521558"/>
              <a:gd name="connsiteX1935" fmla="*/ 645792 w 5859899"/>
              <a:gd name="connsiteY1935" fmla="*/ 1494006 h 5521558"/>
              <a:gd name="connsiteX1936" fmla="*/ 651691 w 5859899"/>
              <a:gd name="connsiteY1936" fmla="*/ 1494006 h 5521558"/>
              <a:gd name="connsiteX1937" fmla="*/ 654641 w 5859899"/>
              <a:gd name="connsiteY1937" fmla="*/ 1495477 h 5521558"/>
              <a:gd name="connsiteX1938" fmla="*/ 676763 w 5859899"/>
              <a:gd name="connsiteY1938" fmla="*/ 1476340 h 5521558"/>
              <a:gd name="connsiteX1939" fmla="*/ 685611 w 5859899"/>
              <a:gd name="connsiteY1939" fmla="*/ 1451314 h 5521558"/>
              <a:gd name="connsiteX1940" fmla="*/ 688561 w 5859899"/>
              <a:gd name="connsiteY1940" fmla="*/ 1452786 h 5521558"/>
              <a:gd name="connsiteX1941" fmla="*/ 685611 w 5859899"/>
              <a:gd name="connsiteY1941" fmla="*/ 1463090 h 5521558"/>
              <a:gd name="connsiteX1942" fmla="*/ 684136 w 5859899"/>
              <a:gd name="connsiteY1942" fmla="*/ 1471923 h 5521558"/>
              <a:gd name="connsiteX1943" fmla="*/ 687086 w 5859899"/>
              <a:gd name="connsiteY1943" fmla="*/ 1473396 h 5521558"/>
              <a:gd name="connsiteX1944" fmla="*/ 690036 w 5859899"/>
              <a:gd name="connsiteY1944" fmla="*/ 1476340 h 5521558"/>
              <a:gd name="connsiteX1945" fmla="*/ 691510 w 5859899"/>
              <a:gd name="connsiteY1945" fmla="*/ 1476340 h 5521558"/>
              <a:gd name="connsiteX1946" fmla="*/ 695934 w 5859899"/>
              <a:gd name="connsiteY1946" fmla="*/ 1471923 h 5521558"/>
              <a:gd name="connsiteX1947" fmla="*/ 694460 w 5859899"/>
              <a:gd name="connsiteY1947" fmla="*/ 1471923 h 5521558"/>
              <a:gd name="connsiteX1948" fmla="*/ 698884 w 5859899"/>
              <a:gd name="connsiteY1948" fmla="*/ 1467506 h 5521558"/>
              <a:gd name="connsiteX1949" fmla="*/ 706258 w 5859899"/>
              <a:gd name="connsiteY1949" fmla="*/ 1464563 h 5521558"/>
              <a:gd name="connsiteX1950" fmla="*/ 703309 w 5859899"/>
              <a:gd name="connsiteY1950" fmla="*/ 1454258 h 5521558"/>
              <a:gd name="connsiteX1951" fmla="*/ 701834 w 5859899"/>
              <a:gd name="connsiteY1951" fmla="*/ 1438065 h 5521558"/>
              <a:gd name="connsiteX1952" fmla="*/ 706258 w 5859899"/>
              <a:gd name="connsiteY1952" fmla="*/ 1429232 h 5521558"/>
              <a:gd name="connsiteX1953" fmla="*/ 710683 w 5859899"/>
              <a:gd name="connsiteY1953" fmla="*/ 1413040 h 5521558"/>
              <a:gd name="connsiteX1954" fmla="*/ 713632 w 5859899"/>
              <a:gd name="connsiteY1954" fmla="*/ 1408624 h 5521558"/>
              <a:gd name="connsiteX1955" fmla="*/ 716582 w 5859899"/>
              <a:gd name="connsiteY1955" fmla="*/ 1390959 h 5521558"/>
              <a:gd name="connsiteX1956" fmla="*/ 718056 w 5859899"/>
              <a:gd name="connsiteY1956" fmla="*/ 1385071 h 5521558"/>
              <a:gd name="connsiteX1957" fmla="*/ 734279 w 5859899"/>
              <a:gd name="connsiteY1957" fmla="*/ 1379183 h 5521558"/>
              <a:gd name="connsiteX1958" fmla="*/ 740178 w 5859899"/>
              <a:gd name="connsiteY1958" fmla="*/ 1361517 h 5521558"/>
              <a:gd name="connsiteX1959" fmla="*/ 743128 w 5859899"/>
              <a:gd name="connsiteY1959" fmla="*/ 1358574 h 5521558"/>
              <a:gd name="connsiteX1960" fmla="*/ 760824 w 5859899"/>
              <a:gd name="connsiteY1960" fmla="*/ 1340908 h 5521558"/>
              <a:gd name="connsiteX1961" fmla="*/ 685092 w 5859899"/>
              <a:gd name="connsiteY1961" fmla="*/ 1323008 h 5521558"/>
              <a:gd name="connsiteX1962" fmla="*/ 697508 w 5859899"/>
              <a:gd name="connsiteY1962" fmla="*/ 1339412 h 5521558"/>
              <a:gd name="connsiteX1963" fmla="*/ 695956 w 5859899"/>
              <a:gd name="connsiteY1963" fmla="*/ 1342395 h 5521558"/>
              <a:gd name="connsiteX1964" fmla="*/ 688196 w 5859899"/>
              <a:gd name="connsiteY1964" fmla="*/ 1349851 h 5521558"/>
              <a:gd name="connsiteX1965" fmla="*/ 688196 w 5859899"/>
              <a:gd name="connsiteY1965" fmla="*/ 1348359 h 5521558"/>
              <a:gd name="connsiteX1966" fmla="*/ 675780 w 5859899"/>
              <a:gd name="connsiteY1966" fmla="*/ 1330464 h 5521558"/>
              <a:gd name="connsiteX1967" fmla="*/ 685092 w 5859899"/>
              <a:gd name="connsiteY1967" fmla="*/ 1323008 h 5521558"/>
              <a:gd name="connsiteX1968" fmla="*/ 759324 w 5859899"/>
              <a:gd name="connsiteY1968" fmla="*/ 1311506 h 5521558"/>
              <a:gd name="connsiteX1969" fmla="*/ 771408 w 5859899"/>
              <a:gd name="connsiteY1969" fmla="*/ 1323436 h 5521558"/>
              <a:gd name="connsiteX1970" fmla="*/ 765365 w 5859899"/>
              <a:gd name="connsiteY1970" fmla="*/ 1329401 h 5521558"/>
              <a:gd name="connsiteX1971" fmla="*/ 763855 w 5859899"/>
              <a:gd name="connsiteY1971" fmla="*/ 1326419 h 5521558"/>
              <a:gd name="connsiteX1972" fmla="*/ 759324 w 5859899"/>
              <a:gd name="connsiteY1972" fmla="*/ 1311506 h 5521558"/>
              <a:gd name="connsiteX1973" fmla="*/ 822374 w 5859899"/>
              <a:gd name="connsiteY1973" fmla="*/ 1305416 h 5521558"/>
              <a:gd name="connsiteX1974" fmla="*/ 822694 w 5859899"/>
              <a:gd name="connsiteY1974" fmla="*/ 1306533 h 5521558"/>
              <a:gd name="connsiteX1975" fmla="*/ 822374 w 5859899"/>
              <a:gd name="connsiteY1975" fmla="*/ 1306891 h 5521558"/>
              <a:gd name="connsiteX1976" fmla="*/ 822374 w 5859899"/>
              <a:gd name="connsiteY1976" fmla="*/ 1305416 h 5521558"/>
              <a:gd name="connsiteX1977" fmla="*/ 795618 w 5859899"/>
              <a:gd name="connsiteY1977" fmla="*/ 1292334 h 5521558"/>
              <a:gd name="connsiteX1978" fmla="*/ 810444 w 5859899"/>
              <a:gd name="connsiteY1978" fmla="*/ 1312879 h 5521558"/>
              <a:gd name="connsiteX1979" fmla="*/ 813409 w 5859899"/>
              <a:gd name="connsiteY1979" fmla="*/ 1315814 h 5521558"/>
              <a:gd name="connsiteX1980" fmla="*/ 816375 w 5859899"/>
              <a:gd name="connsiteY1980" fmla="*/ 1318749 h 5521558"/>
              <a:gd name="connsiteX1981" fmla="*/ 804514 w 5859899"/>
              <a:gd name="connsiteY1981" fmla="*/ 1327555 h 5521558"/>
              <a:gd name="connsiteX1982" fmla="*/ 791170 w 5859899"/>
              <a:gd name="connsiteY1982" fmla="*/ 1326087 h 5521558"/>
              <a:gd name="connsiteX1983" fmla="*/ 779308 w 5859899"/>
              <a:gd name="connsiteY1983" fmla="*/ 1315814 h 5521558"/>
              <a:gd name="connsiteX1984" fmla="*/ 788205 w 5859899"/>
              <a:gd name="connsiteY1984" fmla="*/ 1314347 h 5521558"/>
              <a:gd name="connsiteX1985" fmla="*/ 801548 w 5859899"/>
              <a:gd name="connsiteY1985" fmla="*/ 1309944 h 5521558"/>
              <a:gd name="connsiteX1986" fmla="*/ 795618 w 5859899"/>
              <a:gd name="connsiteY1986" fmla="*/ 1292334 h 5521558"/>
              <a:gd name="connsiteX1987" fmla="*/ 767762 w 5859899"/>
              <a:gd name="connsiteY1987" fmla="*/ 1274672 h 5521558"/>
              <a:gd name="connsiteX1988" fmla="*/ 767573 w 5859899"/>
              <a:gd name="connsiteY1988" fmla="*/ 1277693 h 5521558"/>
              <a:gd name="connsiteX1989" fmla="*/ 767573 w 5859899"/>
              <a:gd name="connsiteY1989" fmla="*/ 1283736 h 5521558"/>
              <a:gd name="connsiteX1990" fmla="*/ 766062 w 5859899"/>
              <a:gd name="connsiteY1990" fmla="*/ 1286757 h 5521558"/>
              <a:gd name="connsiteX1991" fmla="*/ 764552 w 5859899"/>
              <a:gd name="connsiteY1991" fmla="*/ 1286757 h 5521558"/>
              <a:gd name="connsiteX1992" fmla="*/ 752467 w 5859899"/>
              <a:gd name="connsiteY1992" fmla="*/ 1289778 h 5521558"/>
              <a:gd name="connsiteX1993" fmla="*/ 761530 w 5859899"/>
              <a:gd name="connsiteY1993" fmla="*/ 1277693 h 5521558"/>
              <a:gd name="connsiteX1994" fmla="*/ 764552 w 5859899"/>
              <a:gd name="connsiteY1994" fmla="*/ 1276182 h 5521558"/>
              <a:gd name="connsiteX1995" fmla="*/ 767762 w 5859899"/>
              <a:gd name="connsiteY1995" fmla="*/ 1274672 h 5521558"/>
              <a:gd name="connsiteX1996" fmla="*/ 602205 w 5859899"/>
              <a:gd name="connsiteY1996" fmla="*/ 1273353 h 5521558"/>
              <a:gd name="connsiteX1997" fmla="*/ 605179 w 5859899"/>
              <a:gd name="connsiteY1997" fmla="*/ 1282149 h 5521558"/>
              <a:gd name="connsiteX1998" fmla="*/ 600718 w 5859899"/>
              <a:gd name="connsiteY1998" fmla="*/ 1288011 h 5521558"/>
              <a:gd name="connsiteX1999" fmla="*/ 606666 w 5859899"/>
              <a:gd name="connsiteY1999" fmla="*/ 1307067 h 5521558"/>
              <a:gd name="connsiteX2000" fmla="*/ 606666 w 5859899"/>
              <a:gd name="connsiteY2000" fmla="*/ 1318793 h 5521558"/>
              <a:gd name="connsiteX2001" fmla="*/ 600718 w 5859899"/>
              <a:gd name="connsiteY2001" fmla="*/ 1324656 h 5521558"/>
              <a:gd name="connsiteX2002" fmla="*/ 606666 w 5859899"/>
              <a:gd name="connsiteY2002" fmla="*/ 1336382 h 5521558"/>
              <a:gd name="connsiteX2003" fmla="*/ 614103 w 5859899"/>
              <a:gd name="connsiteY2003" fmla="*/ 1342245 h 5521558"/>
              <a:gd name="connsiteX2004" fmla="*/ 631951 w 5859899"/>
              <a:gd name="connsiteY2004" fmla="*/ 1345176 h 5521558"/>
              <a:gd name="connsiteX2005" fmla="*/ 614103 w 5859899"/>
              <a:gd name="connsiteY2005" fmla="*/ 1353971 h 5521558"/>
              <a:gd name="connsiteX2006" fmla="*/ 630463 w 5859899"/>
              <a:gd name="connsiteY2006" fmla="*/ 1377423 h 5521558"/>
              <a:gd name="connsiteX2007" fmla="*/ 645336 w 5859899"/>
              <a:gd name="connsiteY2007" fmla="*/ 1406739 h 5521558"/>
              <a:gd name="connsiteX2008" fmla="*/ 651285 w 5859899"/>
              <a:gd name="connsiteY2008" fmla="*/ 1412602 h 5521558"/>
              <a:gd name="connsiteX2009" fmla="*/ 652772 w 5859899"/>
              <a:gd name="connsiteY2009" fmla="*/ 1418465 h 5521558"/>
              <a:gd name="connsiteX2010" fmla="*/ 649798 w 5859899"/>
              <a:gd name="connsiteY2010" fmla="*/ 1421396 h 5521558"/>
              <a:gd name="connsiteX2011" fmla="*/ 648311 w 5859899"/>
              <a:gd name="connsiteY2011" fmla="*/ 1421396 h 5521558"/>
              <a:gd name="connsiteX2012" fmla="*/ 645336 w 5859899"/>
              <a:gd name="connsiteY2012" fmla="*/ 1419931 h 5521558"/>
              <a:gd name="connsiteX2013" fmla="*/ 642361 w 5859899"/>
              <a:gd name="connsiteY2013" fmla="*/ 1421396 h 5521558"/>
              <a:gd name="connsiteX2014" fmla="*/ 639387 w 5859899"/>
              <a:gd name="connsiteY2014" fmla="*/ 1418465 h 5521558"/>
              <a:gd name="connsiteX2015" fmla="*/ 631951 w 5859899"/>
              <a:gd name="connsiteY2015" fmla="*/ 1416999 h 5521558"/>
              <a:gd name="connsiteX2016" fmla="*/ 626002 w 5859899"/>
              <a:gd name="connsiteY2016" fmla="*/ 1414067 h 5521558"/>
              <a:gd name="connsiteX2017" fmla="*/ 623027 w 5859899"/>
              <a:gd name="connsiteY2017" fmla="*/ 1421396 h 5521558"/>
              <a:gd name="connsiteX2018" fmla="*/ 609641 w 5859899"/>
              <a:gd name="connsiteY2018" fmla="*/ 1431657 h 5521558"/>
              <a:gd name="connsiteX2019" fmla="*/ 606666 w 5859899"/>
              <a:gd name="connsiteY2019" fmla="*/ 1428725 h 5521558"/>
              <a:gd name="connsiteX2020" fmla="*/ 608154 w 5859899"/>
              <a:gd name="connsiteY2020" fmla="*/ 1400876 h 5521558"/>
              <a:gd name="connsiteX2021" fmla="*/ 609641 w 5859899"/>
              <a:gd name="connsiteY2021" fmla="*/ 1380355 h 5521558"/>
              <a:gd name="connsiteX2022" fmla="*/ 611129 w 5859899"/>
              <a:gd name="connsiteY2022" fmla="*/ 1380355 h 5521558"/>
              <a:gd name="connsiteX2023" fmla="*/ 597743 w 5859899"/>
              <a:gd name="connsiteY2023" fmla="*/ 1362766 h 5521558"/>
              <a:gd name="connsiteX2024" fmla="*/ 584358 w 5859899"/>
              <a:gd name="connsiteY2024" fmla="*/ 1342245 h 5521558"/>
              <a:gd name="connsiteX2025" fmla="*/ 582871 w 5859899"/>
              <a:gd name="connsiteY2025" fmla="*/ 1336382 h 5521558"/>
              <a:gd name="connsiteX2026" fmla="*/ 573946 w 5859899"/>
              <a:gd name="connsiteY2026" fmla="*/ 1321725 h 5521558"/>
              <a:gd name="connsiteX2027" fmla="*/ 582871 w 5859899"/>
              <a:gd name="connsiteY2027" fmla="*/ 1307067 h 5521558"/>
              <a:gd name="connsiteX2028" fmla="*/ 575434 w 5859899"/>
              <a:gd name="connsiteY2028" fmla="*/ 1301204 h 5521558"/>
              <a:gd name="connsiteX2029" fmla="*/ 572459 w 5859899"/>
              <a:gd name="connsiteY2029" fmla="*/ 1295341 h 5521558"/>
              <a:gd name="connsiteX2030" fmla="*/ 570972 w 5859899"/>
              <a:gd name="connsiteY2030" fmla="*/ 1288011 h 5521558"/>
              <a:gd name="connsiteX2031" fmla="*/ 572459 w 5859899"/>
              <a:gd name="connsiteY2031" fmla="*/ 1280684 h 5521558"/>
              <a:gd name="connsiteX2032" fmla="*/ 585845 w 5859899"/>
              <a:gd name="connsiteY2032" fmla="*/ 1274819 h 5521558"/>
              <a:gd name="connsiteX2033" fmla="*/ 588820 w 5859899"/>
              <a:gd name="connsiteY2033" fmla="*/ 1285080 h 5521558"/>
              <a:gd name="connsiteX2034" fmla="*/ 602205 w 5859899"/>
              <a:gd name="connsiteY2034" fmla="*/ 1273353 h 5521558"/>
              <a:gd name="connsiteX2035" fmla="*/ 3094012 w 5859899"/>
              <a:gd name="connsiteY2035" fmla="*/ 1273125 h 5521558"/>
              <a:gd name="connsiteX2036" fmla="*/ 3096569 w 5859899"/>
              <a:gd name="connsiteY2036" fmla="*/ 1273125 h 5521558"/>
              <a:gd name="connsiteX2037" fmla="*/ 3096569 w 5859899"/>
              <a:gd name="connsiteY2037" fmla="*/ 1276960 h 5521558"/>
              <a:gd name="connsiteX2038" fmla="*/ 3094012 w 5859899"/>
              <a:gd name="connsiteY2038" fmla="*/ 1275682 h 5521558"/>
              <a:gd name="connsiteX2039" fmla="*/ 3094012 w 5859899"/>
              <a:gd name="connsiteY2039" fmla="*/ 1273125 h 5521558"/>
              <a:gd name="connsiteX2040" fmla="*/ 710565 w 5859899"/>
              <a:gd name="connsiteY2040" fmla="*/ 1272067 h 5521558"/>
              <a:gd name="connsiteX2041" fmla="*/ 716369 w 5859899"/>
              <a:gd name="connsiteY2041" fmla="*/ 1276442 h 5521558"/>
              <a:gd name="connsiteX2042" fmla="*/ 719270 w 5859899"/>
              <a:gd name="connsiteY2042" fmla="*/ 1298315 h 5521558"/>
              <a:gd name="connsiteX2043" fmla="*/ 732328 w 5859899"/>
              <a:gd name="connsiteY2043" fmla="*/ 1296857 h 5521558"/>
              <a:gd name="connsiteX2044" fmla="*/ 741034 w 5859899"/>
              <a:gd name="connsiteY2044" fmla="*/ 1288108 h 5521558"/>
              <a:gd name="connsiteX2045" fmla="*/ 745387 w 5859899"/>
              <a:gd name="connsiteY2045" fmla="*/ 1314355 h 5521558"/>
              <a:gd name="connsiteX2046" fmla="*/ 751190 w 5859899"/>
              <a:gd name="connsiteY2046" fmla="*/ 1331853 h 5521558"/>
              <a:gd name="connsiteX2047" fmla="*/ 739583 w 5859899"/>
              <a:gd name="connsiteY2047" fmla="*/ 1342060 h 5521558"/>
              <a:gd name="connsiteX2048" fmla="*/ 735230 w 5859899"/>
              <a:gd name="connsiteY2048" fmla="*/ 1343518 h 5521558"/>
              <a:gd name="connsiteX2049" fmla="*/ 733780 w 5859899"/>
              <a:gd name="connsiteY2049" fmla="*/ 1344977 h 5521558"/>
              <a:gd name="connsiteX2050" fmla="*/ 729427 w 5859899"/>
              <a:gd name="connsiteY2050" fmla="*/ 1347893 h 5521558"/>
              <a:gd name="connsiteX2051" fmla="*/ 729427 w 5859899"/>
              <a:gd name="connsiteY2051" fmla="*/ 1353725 h 5521558"/>
              <a:gd name="connsiteX2052" fmla="*/ 727976 w 5859899"/>
              <a:gd name="connsiteY2052" fmla="*/ 1369766 h 5521558"/>
              <a:gd name="connsiteX2053" fmla="*/ 713467 w 5859899"/>
              <a:gd name="connsiteY2053" fmla="*/ 1365391 h 5521558"/>
              <a:gd name="connsiteX2054" fmla="*/ 710565 w 5859899"/>
              <a:gd name="connsiteY2054" fmla="*/ 1361017 h 5521558"/>
              <a:gd name="connsiteX2055" fmla="*/ 703311 w 5859899"/>
              <a:gd name="connsiteY2055" fmla="*/ 1346435 h 5521558"/>
              <a:gd name="connsiteX2056" fmla="*/ 703311 w 5859899"/>
              <a:gd name="connsiteY2056" fmla="*/ 1340602 h 5521558"/>
              <a:gd name="connsiteX2057" fmla="*/ 706213 w 5859899"/>
              <a:gd name="connsiteY2057" fmla="*/ 1331853 h 5521558"/>
              <a:gd name="connsiteX2058" fmla="*/ 703311 w 5859899"/>
              <a:gd name="connsiteY2058" fmla="*/ 1326020 h 5521558"/>
              <a:gd name="connsiteX2059" fmla="*/ 697508 w 5859899"/>
              <a:gd name="connsiteY2059" fmla="*/ 1309980 h 5521558"/>
              <a:gd name="connsiteX2060" fmla="*/ 706213 w 5859899"/>
              <a:gd name="connsiteY2060" fmla="*/ 1277899 h 5521558"/>
              <a:gd name="connsiteX2061" fmla="*/ 710565 w 5859899"/>
              <a:gd name="connsiteY2061" fmla="*/ 1272067 h 5521558"/>
              <a:gd name="connsiteX2062" fmla="*/ 2343622 w 5859899"/>
              <a:gd name="connsiteY2062" fmla="*/ 1266198 h 5521558"/>
              <a:gd name="connsiteX2063" fmla="*/ 2366754 w 5859899"/>
              <a:gd name="connsiteY2063" fmla="*/ 1293591 h 5521558"/>
              <a:gd name="connsiteX2064" fmla="*/ 2353696 w 5859899"/>
              <a:gd name="connsiteY2064" fmla="*/ 1303844 h 5521558"/>
              <a:gd name="connsiteX2065" fmla="*/ 2343622 w 5859899"/>
              <a:gd name="connsiteY2065" fmla="*/ 1266198 h 5521558"/>
              <a:gd name="connsiteX2066" fmla="*/ 3122131 w 5859899"/>
              <a:gd name="connsiteY2066" fmla="*/ 1259067 h 5521558"/>
              <a:gd name="connsiteX2067" fmla="*/ 3123410 w 5859899"/>
              <a:gd name="connsiteY2067" fmla="*/ 1260665 h 5521558"/>
              <a:gd name="connsiteX2068" fmla="*/ 3120853 w 5859899"/>
              <a:gd name="connsiteY2068" fmla="*/ 1265459 h 5521558"/>
              <a:gd name="connsiteX2069" fmla="*/ 3119575 w 5859899"/>
              <a:gd name="connsiteY2069" fmla="*/ 1265459 h 5521558"/>
              <a:gd name="connsiteX2070" fmla="*/ 3122131 w 5859899"/>
              <a:gd name="connsiteY2070" fmla="*/ 1259067 h 5521558"/>
              <a:gd name="connsiteX2071" fmla="*/ 519464 w 5859899"/>
              <a:gd name="connsiteY2071" fmla="*/ 1257825 h 5521558"/>
              <a:gd name="connsiteX2072" fmla="*/ 518057 w 5859899"/>
              <a:gd name="connsiteY2072" fmla="*/ 1271421 h 5521558"/>
              <a:gd name="connsiteX2073" fmla="*/ 509621 w 5859899"/>
              <a:gd name="connsiteY2073" fmla="*/ 1266889 h 5521558"/>
              <a:gd name="connsiteX2074" fmla="*/ 519464 w 5859899"/>
              <a:gd name="connsiteY2074" fmla="*/ 1257825 h 5521558"/>
              <a:gd name="connsiteX2075" fmla="*/ 965186 w 5859899"/>
              <a:gd name="connsiteY2075" fmla="*/ 1255406 h 5521558"/>
              <a:gd name="connsiteX2076" fmla="*/ 969568 w 5859899"/>
              <a:gd name="connsiteY2076" fmla="*/ 1256826 h 5521558"/>
              <a:gd name="connsiteX2077" fmla="*/ 968108 w 5859899"/>
              <a:gd name="connsiteY2077" fmla="*/ 1265348 h 5521558"/>
              <a:gd name="connsiteX2078" fmla="*/ 962265 w 5859899"/>
              <a:gd name="connsiteY2078" fmla="*/ 1263927 h 5521558"/>
              <a:gd name="connsiteX2079" fmla="*/ 965186 w 5859899"/>
              <a:gd name="connsiteY2079" fmla="*/ 1255406 h 5521558"/>
              <a:gd name="connsiteX2080" fmla="*/ 3040332 w 5859899"/>
              <a:gd name="connsiteY2080" fmla="*/ 1255231 h 5521558"/>
              <a:gd name="connsiteX2081" fmla="*/ 3040332 w 5859899"/>
              <a:gd name="connsiteY2081" fmla="*/ 1259067 h 5521558"/>
              <a:gd name="connsiteX2082" fmla="*/ 3037774 w 5859899"/>
              <a:gd name="connsiteY2082" fmla="*/ 1259067 h 5521558"/>
              <a:gd name="connsiteX2083" fmla="*/ 3036497 w 5859899"/>
              <a:gd name="connsiteY2083" fmla="*/ 1256510 h 5521558"/>
              <a:gd name="connsiteX2084" fmla="*/ 3040332 w 5859899"/>
              <a:gd name="connsiteY2084" fmla="*/ 1255231 h 5521558"/>
              <a:gd name="connsiteX2085" fmla="*/ 3111906 w 5859899"/>
              <a:gd name="connsiteY2085" fmla="*/ 1246472 h 5521558"/>
              <a:gd name="connsiteX2086" fmla="*/ 3114463 w 5859899"/>
              <a:gd name="connsiteY2086" fmla="*/ 1246472 h 5521558"/>
              <a:gd name="connsiteX2087" fmla="*/ 3115741 w 5859899"/>
              <a:gd name="connsiteY2087" fmla="*/ 1255237 h 5521558"/>
              <a:gd name="connsiteX2088" fmla="*/ 3110629 w 5859899"/>
              <a:gd name="connsiteY2088" fmla="*/ 1252315 h 5521558"/>
              <a:gd name="connsiteX2089" fmla="*/ 3111906 w 5859899"/>
              <a:gd name="connsiteY2089" fmla="*/ 1246472 h 5521558"/>
              <a:gd name="connsiteX2090" fmla="*/ 3102959 w 5859899"/>
              <a:gd name="connsiteY2090" fmla="*/ 1237337 h 5521558"/>
              <a:gd name="connsiteX2091" fmla="*/ 3105516 w 5859899"/>
              <a:gd name="connsiteY2091" fmla="*/ 1237337 h 5521558"/>
              <a:gd name="connsiteX2092" fmla="*/ 3104238 w 5859899"/>
              <a:gd name="connsiteY2092" fmla="*/ 1239894 h 5521558"/>
              <a:gd name="connsiteX2093" fmla="*/ 3101681 w 5859899"/>
              <a:gd name="connsiteY2093" fmla="*/ 1238617 h 5521558"/>
              <a:gd name="connsiteX2094" fmla="*/ 3102959 w 5859899"/>
              <a:gd name="connsiteY2094" fmla="*/ 1237337 h 5521558"/>
              <a:gd name="connsiteX2095" fmla="*/ 596961 w 5859899"/>
              <a:gd name="connsiteY2095" fmla="*/ 1232900 h 5521558"/>
              <a:gd name="connsiteX2096" fmla="*/ 592488 w 5859899"/>
              <a:gd name="connsiteY2096" fmla="*/ 1246321 h 5521558"/>
              <a:gd name="connsiteX2097" fmla="*/ 585032 w 5859899"/>
              <a:gd name="connsiteY2097" fmla="*/ 1243338 h 5521558"/>
              <a:gd name="connsiteX2098" fmla="*/ 586523 w 5859899"/>
              <a:gd name="connsiteY2098" fmla="*/ 1240356 h 5521558"/>
              <a:gd name="connsiteX2099" fmla="*/ 596961 w 5859899"/>
              <a:gd name="connsiteY2099" fmla="*/ 1232900 h 5521558"/>
              <a:gd name="connsiteX2100" fmla="*/ 2413497 w 5859899"/>
              <a:gd name="connsiteY2100" fmla="*/ 1228429 h 5521558"/>
              <a:gd name="connsiteX2101" fmla="*/ 2417879 w 5859899"/>
              <a:gd name="connsiteY2101" fmla="*/ 1235620 h 5521558"/>
              <a:gd name="connsiteX2102" fmla="*/ 2410575 w 5859899"/>
              <a:gd name="connsiteY2102" fmla="*/ 1239933 h 5521558"/>
              <a:gd name="connsiteX2103" fmla="*/ 2413497 w 5859899"/>
              <a:gd name="connsiteY2103" fmla="*/ 1228429 h 5521558"/>
              <a:gd name="connsiteX2104" fmla="*/ 906412 w 5859899"/>
              <a:gd name="connsiteY2104" fmla="*/ 1224591 h 5521558"/>
              <a:gd name="connsiteX2105" fmla="*/ 907832 w 5859899"/>
              <a:gd name="connsiteY2105" fmla="*/ 1239929 h 5521558"/>
              <a:gd name="connsiteX2106" fmla="*/ 900731 w 5859899"/>
              <a:gd name="connsiteY2106" fmla="*/ 1234351 h 5521558"/>
              <a:gd name="connsiteX2107" fmla="*/ 906412 w 5859899"/>
              <a:gd name="connsiteY2107" fmla="*/ 1224591 h 5521558"/>
              <a:gd name="connsiteX2108" fmla="*/ 808252 w 5859899"/>
              <a:gd name="connsiteY2108" fmla="*/ 1217129 h 5521558"/>
              <a:gd name="connsiteX2109" fmla="*/ 813818 w 5859899"/>
              <a:gd name="connsiteY2109" fmla="*/ 1233537 h 5521558"/>
              <a:gd name="connsiteX2110" fmla="*/ 800459 w 5859899"/>
              <a:gd name="connsiteY2110" fmla="*/ 1230587 h 5521558"/>
              <a:gd name="connsiteX2111" fmla="*/ 803427 w 5859899"/>
              <a:gd name="connsiteY2111" fmla="*/ 1240911 h 5521558"/>
              <a:gd name="connsiteX2112" fmla="*/ 804912 w 5859899"/>
              <a:gd name="connsiteY2112" fmla="*/ 1243860 h 5521558"/>
              <a:gd name="connsiteX2113" fmla="*/ 803427 w 5859899"/>
              <a:gd name="connsiteY2113" fmla="*/ 1248285 h 5521558"/>
              <a:gd name="connsiteX2114" fmla="*/ 803427 w 5859899"/>
              <a:gd name="connsiteY2114" fmla="*/ 1265984 h 5521558"/>
              <a:gd name="connsiteX2115" fmla="*/ 791553 w 5859899"/>
              <a:gd name="connsiteY2115" fmla="*/ 1265984 h 5521558"/>
              <a:gd name="connsiteX2116" fmla="*/ 788585 w 5859899"/>
              <a:gd name="connsiteY2116" fmla="*/ 1257135 h 5521558"/>
              <a:gd name="connsiteX2117" fmla="*/ 767805 w 5859899"/>
              <a:gd name="connsiteY2117" fmla="*/ 1265984 h 5521558"/>
              <a:gd name="connsiteX2118" fmla="*/ 778195 w 5859899"/>
              <a:gd name="connsiteY2118" fmla="*/ 1230587 h 5521558"/>
              <a:gd name="connsiteX2119" fmla="*/ 779680 w 5859899"/>
              <a:gd name="connsiteY2119" fmla="*/ 1227638 h 5521558"/>
              <a:gd name="connsiteX2120" fmla="*/ 781164 w 5859899"/>
              <a:gd name="connsiteY2120" fmla="*/ 1226163 h 5521558"/>
              <a:gd name="connsiteX2121" fmla="*/ 790069 w 5859899"/>
              <a:gd name="connsiteY2121" fmla="*/ 1223213 h 5521558"/>
              <a:gd name="connsiteX2122" fmla="*/ 796007 w 5859899"/>
              <a:gd name="connsiteY2122" fmla="*/ 1217314 h 5521558"/>
              <a:gd name="connsiteX2123" fmla="*/ 808252 w 5859899"/>
              <a:gd name="connsiteY2123" fmla="*/ 1217129 h 5521558"/>
              <a:gd name="connsiteX2124" fmla="*/ 3185298 w 5859899"/>
              <a:gd name="connsiteY2124" fmla="*/ 1210746 h 5521558"/>
              <a:gd name="connsiteX2125" fmla="*/ 3183819 w 5859899"/>
              <a:gd name="connsiteY2125" fmla="*/ 1232219 h 5521558"/>
              <a:gd name="connsiteX2126" fmla="*/ 3171979 w 5859899"/>
              <a:gd name="connsiteY2126" fmla="*/ 1215349 h 5521558"/>
              <a:gd name="connsiteX2127" fmla="*/ 3185298 w 5859899"/>
              <a:gd name="connsiteY2127" fmla="*/ 1210746 h 5521558"/>
              <a:gd name="connsiteX2128" fmla="*/ 585763 w 5859899"/>
              <a:gd name="connsiteY2128" fmla="*/ 1205422 h 5521558"/>
              <a:gd name="connsiteX2129" fmla="*/ 587223 w 5859899"/>
              <a:gd name="connsiteY2129" fmla="*/ 1217970 h 5521558"/>
              <a:gd name="connsiteX2130" fmla="*/ 579920 w 5859899"/>
              <a:gd name="connsiteY2130" fmla="*/ 1216576 h 5521558"/>
              <a:gd name="connsiteX2131" fmla="*/ 585763 w 5859899"/>
              <a:gd name="connsiteY2131" fmla="*/ 1205422 h 5521558"/>
              <a:gd name="connsiteX2132" fmla="*/ 678473 w 5859899"/>
              <a:gd name="connsiteY2132" fmla="*/ 1202360 h 5521558"/>
              <a:gd name="connsiteX2133" fmla="*/ 687010 w 5859899"/>
              <a:gd name="connsiteY2133" fmla="*/ 1207910 h 5521558"/>
              <a:gd name="connsiteX2134" fmla="*/ 679249 w 5859899"/>
              <a:gd name="connsiteY2134" fmla="*/ 1216788 h 5521558"/>
              <a:gd name="connsiteX2135" fmla="*/ 688561 w 5859899"/>
              <a:gd name="connsiteY2135" fmla="*/ 1225668 h 5521558"/>
              <a:gd name="connsiteX2136" fmla="*/ 688561 w 5859899"/>
              <a:gd name="connsiteY2136" fmla="*/ 1237508 h 5521558"/>
              <a:gd name="connsiteX2137" fmla="*/ 688561 w 5859899"/>
              <a:gd name="connsiteY2137" fmla="*/ 1243428 h 5521558"/>
              <a:gd name="connsiteX2138" fmla="*/ 679249 w 5859899"/>
              <a:gd name="connsiteY2138" fmla="*/ 1243428 h 5521558"/>
              <a:gd name="connsiteX2139" fmla="*/ 673041 w 5859899"/>
              <a:gd name="connsiteY2139" fmla="*/ 1240468 h 5521558"/>
              <a:gd name="connsiteX2140" fmla="*/ 669937 w 5859899"/>
              <a:gd name="connsiteY2140" fmla="*/ 1238988 h 5521558"/>
              <a:gd name="connsiteX2141" fmla="*/ 669937 w 5859899"/>
              <a:gd name="connsiteY2141" fmla="*/ 1215309 h 5521558"/>
              <a:gd name="connsiteX2142" fmla="*/ 671489 w 5859899"/>
              <a:gd name="connsiteY2142" fmla="*/ 1210870 h 5521558"/>
              <a:gd name="connsiteX2143" fmla="*/ 669937 w 5859899"/>
              <a:gd name="connsiteY2143" fmla="*/ 1207910 h 5521558"/>
              <a:gd name="connsiteX2144" fmla="*/ 678473 w 5859899"/>
              <a:gd name="connsiteY2144" fmla="*/ 1202360 h 5521558"/>
              <a:gd name="connsiteX2145" fmla="*/ 927809 w 5859899"/>
              <a:gd name="connsiteY2145" fmla="*/ 1201786 h 5521558"/>
              <a:gd name="connsiteX2146" fmla="*/ 952756 w 5859899"/>
              <a:gd name="connsiteY2146" fmla="*/ 1218065 h 5521558"/>
              <a:gd name="connsiteX2147" fmla="*/ 954223 w 5859899"/>
              <a:gd name="connsiteY2147" fmla="*/ 1222504 h 5521558"/>
              <a:gd name="connsiteX2148" fmla="*/ 955691 w 5859899"/>
              <a:gd name="connsiteY2148" fmla="*/ 1228425 h 5521558"/>
              <a:gd name="connsiteX2149" fmla="*/ 954223 w 5859899"/>
              <a:gd name="connsiteY2149" fmla="*/ 1234345 h 5521558"/>
              <a:gd name="connsiteX2150" fmla="*/ 949821 w 5859899"/>
              <a:gd name="connsiteY2150" fmla="*/ 1244704 h 5521558"/>
              <a:gd name="connsiteX2151" fmla="*/ 941016 w 5859899"/>
              <a:gd name="connsiteY2151" fmla="*/ 1252105 h 5521558"/>
              <a:gd name="connsiteX2152" fmla="*/ 924874 w 5859899"/>
              <a:gd name="connsiteY2152" fmla="*/ 1238785 h 5521558"/>
              <a:gd name="connsiteX2153" fmla="*/ 924874 w 5859899"/>
              <a:gd name="connsiteY2153" fmla="*/ 1203268 h 5521558"/>
              <a:gd name="connsiteX2154" fmla="*/ 927809 w 5859899"/>
              <a:gd name="connsiteY2154" fmla="*/ 1201786 h 5521558"/>
              <a:gd name="connsiteX2155" fmla="*/ 3147127 w 5859899"/>
              <a:gd name="connsiteY2155" fmla="*/ 1201557 h 5521558"/>
              <a:gd name="connsiteX2156" fmla="*/ 3136191 w 5859899"/>
              <a:gd name="connsiteY2156" fmla="*/ 1209775 h 5521558"/>
              <a:gd name="connsiteX2157" fmla="*/ 3147127 w 5859899"/>
              <a:gd name="connsiteY2157" fmla="*/ 1201557 h 5521558"/>
              <a:gd name="connsiteX2158" fmla="*/ 3034934 w 5859899"/>
              <a:gd name="connsiteY2158" fmla="*/ 1197940 h 5521558"/>
              <a:gd name="connsiteX2159" fmla="*/ 3050556 w 5859899"/>
              <a:gd name="connsiteY2159" fmla="*/ 1206885 h 5521558"/>
              <a:gd name="connsiteX2160" fmla="*/ 3037774 w 5859899"/>
              <a:gd name="connsiteY2160" fmla="*/ 1211358 h 5521558"/>
              <a:gd name="connsiteX2161" fmla="*/ 3026413 w 5859899"/>
              <a:gd name="connsiteY2161" fmla="*/ 1208378 h 5521558"/>
              <a:gd name="connsiteX2162" fmla="*/ 3034934 w 5859899"/>
              <a:gd name="connsiteY2162" fmla="*/ 1197940 h 5521558"/>
              <a:gd name="connsiteX2163" fmla="*/ 2966568 w 5859899"/>
              <a:gd name="connsiteY2163" fmla="*/ 1196280 h 5521558"/>
              <a:gd name="connsiteX2164" fmla="*/ 2960660 w 5859899"/>
              <a:gd name="connsiteY2164" fmla="*/ 1222827 h 5521558"/>
              <a:gd name="connsiteX2165" fmla="*/ 2987242 w 5859899"/>
              <a:gd name="connsiteY2165" fmla="*/ 1216928 h 5521558"/>
              <a:gd name="connsiteX2166" fmla="*/ 2991671 w 5859899"/>
              <a:gd name="connsiteY2166" fmla="*/ 1197758 h 5521558"/>
              <a:gd name="connsiteX2167" fmla="*/ 2978381 w 5859899"/>
              <a:gd name="connsiteY2167" fmla="*/ 1200707 h 5521558"/>
              <a:gd name="connsiteX2168" fmla="*/ 2966568 w 5859899"/>
              <a:gd name="connsiteY2168" fmla="*/ 1196280 h 5521558"/>
              <a:gd name="connsiteX2169" fmla="*/ 801850 w 5859899"/>
              <a:gd name="connsiteY2169" fmla="*/ 1193100 h 5521558"/>
              <a:gd name="connsiteX2170" fmla="*/ 807428 w 5859899"/>
              <a:gd name="connsiteY2170" fmla="*/ 1199144 h 5521558"/>
              <a:gd name="connsiteX2171" fmla="*/ 803245 w 5859899"/>
              <a:gd name="connsiteY2171" fmla="*/ 1203677 h 5521558"/>
              <a:gd name="connsiteX2172" fmla="*/ 794879 w 5859899"/>
              <a:gd name="connsiteY2172" fmla="*/ 1202165 h 5521558"/>
              <a:gd name="connsiteX2173" fmla="*/ 799062 w 5859899"/>
              <a:gd name="connsiteY2173" fmla="*/ 1194617 h 5521558"/>
              <a:gd name="connsiteX2174" fmla="*/ 801850 w 5859899"/>
              <a:gd name="connsiteY2174" fmla="*/ 1193100 h 5521558"/>
              <a:gd name="connsiteX2175" fmla="*/ 818930 w 5859899"/>
              <a:gd name="connsiteY2175" fmla="*/ 1192956 h 5521558"/>
              <a:gd name="connsiteX2176" fmla="*/ 828791 w 5859899"/>
              <a:gd name="connsiteY2176" fmla="*/ 1199348 h 5521558"/>
              <a:gd name="connsiteX2177" fmla="*/ 818930 w 5859899"/>
              <a:gd name="connsiteY2177" fmla="*/ 1199348 h 5521558"/>
              <a:gd name="connsiteX2178" fmla="*/ 818930 w 5859899"/>
              <a:gd name="connsiteY2178" fmla="*/ 1192956 h 5521558"/>
              <a:gd name="connsiteX2179" fmla="*/ 801850 w 5859899"/>
              <a:gd name="connsiteY2179" fmla="*/ 1190079 h 5521558"/>
              <a:gd name="connsiteX2180" fmla="*/ 803245 w 5859899"/>
              <a:gd name="connsiteY2180" fmla="*/ 1190079 h 5521558"/>
              <a:gd name="connsiteX2181" fmla="*/ 801850 w 5859899"/>
              <a:gd name="connsiteY2181" fmla="*/ 1193100 h 5521558"/>
              <a:gd name="connsiteX2182" fmla="*/ 801850 w 5859899"/>
              <a:gd name="connsiteY2182" fmla="*/ 1190079 h 5521558"/>
              <a:gd name="connsiteX2183" fmla="*/ 3170701 w 5859899"/>
              <a:gd name="connsiteY2183" fmla="*/ 1178553 h 5521558"/>
              <a:gd name="connsiteX2184" fmla="*/ 3170701 w 5859899"/>
              <a:gd name="connsiteY2184" fmla="*/ 1204116 h 5521558"/>
              <a:gd name="connsiteX2185" fmla="*/ 3152807 w 5859899"/>
              <a:gd name="connsiteY2185" fmla="*/ 1192088 h 5521558"/>
              <a:gd name="connsiteX2186" fmla="*/ 3170701 w 5859899"/>
              <a:gd name="connsiteY2186" fmla="*/ 1178553 h 5521558"/>
              <a:gd name="connsiteX2187" fmla="*/ 661201 w 5859899"/>
              <a:gd name="connsiteY2187" fmla="*/ 1178000 h 5521558"/>
              <a:gd name="connsiteX2188" fmla="*/ 669389 w 5859899"/>
              <a:gd name="connsiteY2188" fmla="*/ 1178899 h 5521558"/>
              <a:gd name="connsiteX2189" fmla="*/ 662998 w 5859899"/>
              <a:gd name="connsiteY2189" fmla="*/ 1186094 h 5521558"/>
              <a:gd name="connsiteX2190" fmla="*/ 659803 w 5859899"/>
              <a:gd name="connsiteY2190" fmla="*/ 1187530 h 5521558"/>
              <a:gd name="connsiteX2191" fmla="*/ 656607 w 5859899"/>
              <a:gd name="connsiteY2191" fmla="*/ 1184653 h 5521558"/>
              <a:gd name="connsiteX2192" fmla="*/ 661201 w 5859899"/>
              <a:gd name="connsiteY2192" fmla="*/ 1178000 h 5521558"/>
              <a:gd name="connsiteX2193" fmla="*/ 948484 w 5859899"/>
              <a:gd name="connsiteY2193" fmla="*/ 1175331 h 5521558"/>
              <a:gd name="connsiteX2194" fmla="*/ 956827 w 5859899"/>
              <a:gd name="connsiteY2194" fmla="*/ 1176806 h 5521558"/>
              <a:gd name="connsiteX2195" fmla="*/ 953987 w 5859899"/>
              <a:gd name="connsiteY2195" fmla="*/ 1185662 h 5521558"/>
              <a:gd name="connsiteX2196" fmla="*/ 945467 w 5859899"/>
              <a:gd name="connsiteY2196" fmla="*/ 1188604 h 5521558"/>
              <a:gd name="connsiteX2197" fmla="*/ 945467 w 5859899"/>
              <a:gd name="connsiteY2197" fmla="*/ 1182708 h 5521558"/>
              <a:gd name="connsiteX2198" fmla="*/ 948484 w 5859899"/>
              <a:gd name="connsiteY2198" fmla="*/ 1175331 h 5521558"/>
              <a:gd name="connsiteX2199" fmla="*/ 2773117 w 5859899"/>
              <a:gd name="connsiteY2199" fmla="*/ 1171223 h 5521558"/>
              <a:gd name="connsiteX2200" fmla="*/ 2753921 w 5859899"/>
              <a:gd name="connsiteY2200" fmla="*/ 1172693 h 5521558"/>
              <a:gd name="connsiteX2201" fmla="*/ 2756874 w 5859899"/>
              <a:gd name="connsiteY2201" fmla="*/ 1185963 h 5521558"/>
              <a:gd name="connsiteX2202" fmla="*/ 2773117 w 5859899"/>
              <a:gd name="connsiteY2202" fmla="*/ 1171223 h 5521558"/>
              <a:gd name="connsiteX2203" fmla="*/ 2978381 w 5859899"/>
              <a:gd name="connsiteY2203" fmla="*/ 1153515 h 5521558"/>
              <a:gd name="connsiteX2204" fmla="*/ 2976905 w 5859899"/>
              <a:gd name="connsiteY2204" fmla="*/ 1165316 h 5521558"/>
              <a:gd name="connsiteX2205" fmla="*/ 2978381 w 5859899"/>
              <a:gd name="connsiteY2205" fmla="*/ 1153515 h 5521558"/>
              <a:gd name="connsiteX2206" fmla="*/ 890080 w 5859899"/>
              <a:gd name="connsiteY2206" fmla="*/ 1149175 h 5521558"/>
              <a:gd name="connsiteX2207" fmla="*/ 891643 w 5859899"/>
              <a:gd name="connsiteY2207" fmla="*/ 1149175 h 5521558"/>
              <a:gd name="connsiteX2208" fmla="*/ 897891 w 5859899"/>
              <a:gd name="connsiteY2208" fmla="*/ 1153436 h 5521558"/>
              <a:gd name="connsiteX2209" fmla="*/ 899454 w 5859899"/>
              <a:gd name="connsiteY2209" fmla="*/ 1157699 h 5521558"/>
              <a:gd name="connsiteX2210" fmla="*/ 890080 w 5859899"/>
              <a:gd name="connsiteY2210" fmla="*/ 1160541 h 5521558"/>
              <a:gd name="connsiteX2211" fmla="*/ 890080 w 5859899"/>
              <a:gd name="connsiteY2211" fmla="*/ 1149175 h 5521558"/>
              <a:gd name="connsiteX2212" fmla="*/ 3192429 w 5859899"/>
              <a:gd name="connsiteY2212" fmla="*/ 1145702 h 5521558"/>
              <a:gd name="connsiteX2213" fmla="*/ 3180926 w 5859899"/>
              <a:gd name="connsiteY2213" fmla="*/ 1163349 h 5521558"/>
              <a:gd name="connsiteX2214" fmla="*/ 3166547 w 5859899"/>
              <a:gd name="connsiteY2214" fmla="*/ 1170703 h 5521558"/>
              <a:gd name="connsiteX2215" fmla="*/ 3159357 w 5859899"/>
              <a:gd name="connsiteY2215" fmla="*/ 1170703 h 5521558"/>
              <a:gd name="connsiteX2216" fmla="*/ 3159357 w 5859899"/>
              <a:gd name="connsiteY2216" fmla="*/ 1164818 h 5521558"/>
              <a:gd name="connsiteX2217" fmla="*/ 3192429 w 5859899"/>
              <a:gd name="connsiteY2217" fmla="*/ 1145702 h 5521558"/>
              <a:gd name="connsiteX2218" fmla="*/ 3160476 w 5859899"/>
              <a:gd name="connsiteY2218" fmla="*/ 1140464 h 5521558"/>
              <a:gd name="connsiteX2219" fmla="*/ 3165588 w 5859899"/>
              <a:gd name="connsiteY2219" fmla="*/ 1140464 h 5521558"/>
              <a:gd name="connsiteX2220" fmla="*/ 3165588 w 5859899"/>
              <a:gd name="connsiteY2220" fmla="*/ 1146587 h 5521558"/>
              <a:gd name="connsiteX2221" fmla="*/ 3160476 w 5859899"/>
              <a:gd name="connsiteY2221" fmla="*/ 1143525 h 5521558"/>
              <a:gd name="connsiteX2222" fmla="*/ 3160476 w 5859899"/>
              <a:gd name="connsiteY2222" fmla="*/ 1140464 h 5521558"/>
              <a:gd name="connsiteX2223" fmla="*/ 3109483 w 5859899"/>
              <a:gd name="connsiteY2223" fmla="*/ 1137720 h 5521558"/>
              <a:gd name="connsiteX2224" fmla="*/ 3101468 w 5859899"/>
              <a:gd name="connsiteY2224" fmla="*/ 1141614 h 5521558"/>
              <a:gd name="connsiteX2225" fmla="*/ 3113397 w 5859899"/>
              <a:gd name="connsiteY2225" fmla="*/ 1162419 h 5521558"/>
              <a:gd name="connsiteX2226" fmla="*/ 3117871 w 5859899"/>
              <a:gd name="connsiteY2226" fmla="*/ 1157960 h 5521558"/>
              <a:gd name="connsiteX2227" fmla="*/ 3116380 w 5859899"/>
              <a:gd name="connsiteY2227" fmla="*/ 1141614 h 5521558"/>
              <a:gd name="connsiteX2228" fmla="*/ 3109483 w 5859899"/>
              <a:gd name="connsiteY2228" fmla="*/ 1137720 h 5521558"/>
              <a:gd name="connsiteX2229" fmla="*/ 871517 w 5859899"/>
              <a:gd name="connsiteY2229" fmla="*/ 1137687 h 5521558"/>
              <a:gd name="connsiteX2230" fmla="*/ 872977 w 5859899"/>
              <a:gd name="connsiteY2230" fmla="*/ 1142790 h 5521558"/>
              <a:gd name="connsiteX2231" fmla="*/ 870056 w 5859899"/>
              <a:gd name="connsiteY2231" fmla="*/ 1140238 h 5521558"/>
              <a:gd name="connsiteX2232" fmla="*/ 871517 w 5859899"/>
              <a:gd name="connsiteY2232" fmla="*/ 1137687 h 5521558"/>
              <a:gd name="connsiteX2233" fmla="*/ 835935 w 5859899"/>
              <a:gd name="connsiteY2233" fmla="*/ 1119784 h 5521558"/>
              <a:gd name="connsiteX2234" fmla="*/ 844604 w 5859899"/>
              <a:gd name="connsiteY2234" fmla="*/ 1128600 h 5521558"/>
              <a:gd name="connsiteX2235" fmla="*/ 841715 w 5859899"/>
              <a:gd name="connsiteY2235" fmla="*/ 1144729 h 5521558"/>
              <a:gd name="connsiteX2236" fmla="*/ 822932 w 5859899"/>
              <a:gd name="connsiteY2236" fmla="*/ 1159410 h 5521558"/>
              <a:gd name="connsiteX2237" fmla="*/ 824376 w 5859899"/>
              <a:gd name="connsiteY2237" fmla="*/ 1156473 h 5521558"/>
              <a:gd name="connsiteX2238" fmla="*/ 821487 w 5859899"/>
              <a:gd name="connsiteY2238" fmla="*/ 1153536 h 5521558"/>
              <a:gd name="connsiteX2239" fmla="*/ 830156 w 5859899"/>
              <a:gd name="connsiteY2239" fmla="*/ 1144729 h 5521558"/>
              <a:gd name="connsiteX2240" fmla="*/ 833046 w 5859899"/>
              <a:gd name="connsiteY2240" fmla="*/ 1141800 h 5521558"/>
              <a:gd name="connsiteX2241" fmla="*/ 830156 w 5859899"/>
              <a:gd name="connsiteY2241" fmla="*/ 1121254 h 5521558"/>
              <a:gd name="connsiteX2242" fmla="*/ 835935 w 5859899"/>
              <a:gd name="connsiteY2242" fmla="*/ 1119784 h 5521558"/>
              <a:gd name="connsiteX2243" fmla="*/ 3104238 w 5859899"/>
              <a:gd name="connsiteY2243" fmla="*/ 1114643 h 5521558"/>
              <a:gd name="connsiteX2244" fmla="*/ 3106794 w 5859899"/>
              <a:gd name="connsiteY2244" fmla="*/ 1114643 h 5521558"/>
              <a:gd name="connsiteX2245" fmla="*/ 3108072 w 5859899"/>
              <a:gd name="connsiteY2245" fmla="*/ 1121031 h 5521558"/>
              <a:gd name="connsiteX2246" fmla="*/ 3104238 w 5859899"/>
              <a:gd name="connsiteY2246" fmla="*/ 1119432 h 5521558"/>
              <a:gd name="connsiteX2247" fmla="*/ 3104238 w 5859899"/>
              <a:gd name="connsiteY2247" fmla="*/ 1114643 h 5521558"/>
              <a:gd name="connsiteX2248" fmla="*/ 655330 w 5859899"/>
              <a:gd name="connsiteY2248" fmla="*/ 1113813 h 5521558"/>
              <a:gd name="connsiteX2249" fmla="*/ 664276 w 5859899"/>
              <a:gd name="connsiteY2249" fmla="*/ 1116768 h 5521558"/>
              <a:gd name="connsiteX2250" fmla="*/ 658312 w 5859899"/>
              <a:gd name="connsiteY2250" fmla="*/ 1122700 h 5521558"/>
              <a:gd name="connsiteX2251" fmla="*/ 646383 w 5859899"/>
              <a:gd name="connsiteY2251" fmla="*/ 1122700 h 5521558"/>
              <a:gd name="connsiteX2252" fmla="*/ 655330 w 5859899"/>
              <a:gd name="connsiteY2252" fmla="*/ 1113813 h 5521558"/>
              <a:gd name="connsiteX2253" fmla="*/ 3138748 w 5859899"/>
              <a:gd name="connsiteY2253" fmla="*/ 1113379 h 5521558"/>
              <a:gd name="connsiteX2254" fmla="*/ 3129800 w 5859899"/>
              <a:gd name="connsiteY2254" fmla="*/ 1132706 h 5521558"/>
              <a:gd name="connsiteX2255" fmla="*/ 3132782 w 5859899"/>
              <a:gd name="connsiteY2255" fmla="*/ 1152013 h 5521558"/>
              <a:gd name="connsiteX2256" fmla="*/ 3095504 w 5859899"/>
              <a:gd name="connsiteY2256" fmla="*/ 1175790 h 5521558"/>
              <a:gd name="connsiteX2257" fmla="*/ 3086557 w 5859899"/>
              <a:gd name="connsiteY2257" fmla="*/ 1171344 h 5521558"/>
              <a:gd name="connsiteX2258" fmla="*/ 3086557 w 5859899"/>
              <a:gd name="connsiteY2258" fmla="*/ 1168365 h 5521558"/>
              <a:gd name="connsiteX2259" fmla="*/ 3111906 w 5859899"/>
              <a:gd name="connsiteY2259" fmla="*/ 1163905 h 5521558"/>
              <a:gd name="connsiteX2260" fmla="*/ 3098486 w 5859899"/>
              <a:gd name="connsiteY2260" fmla="*/ 1154985 h 5521558"/>
              <a:gd name="connsiteX2261" fmla="*/ 3079101 w 5859899"/>
              <a:gd name="connsiteY2261" fmla="*/ 1141614 h 5521558"/>
              <a:gd name="connsiteX2262" fmla="*/ 3064189 w 5859899"/>
              <a:gd name="connsiteY2262" fmla="*/ 1162419 h 5521558"/>
              <a:gd name="connsiteX2263" fmla="*/ 3099977 w 5859899"/>
              <a:gd name="connsiteY2263" fmla="*/ 1122293 h 5521558"/>
              <a:gd name="connsiteX2264" fmla="*/ 3086557 w 5859899"/>
              <a:gd name="connsiteY2264" fmla="*/ 1128244 h 5521558"/>
              <a:gd name="connsiteX2265" fmla="*/ 3096995 w 5859899"/>
              <a:gd name="connsiteY2265" fmla="*/ 1134197 h 5521558"/>
              <a:gd name="connsiteX2266" fmla="*/ 3131291 w 5859899"/>
              <a:gd name="connsiteY2266" fmla="*/ 1117833 h 5521558"/>
              <a:gd name="connsiteX2267" fmla="*/ 3138748 w 5859899"/>
              <a:gd name="connsiteY2267" fmla="*/ 1113379 h 5521558"/>
              <a:gd name="connsiteX2268" fmla="*/ 640418 w 5859899"/>
              <a:gd name="connsiteY2268" fmla="*/ 1110834 h 5521558"/>
              <a:gd name="connsiteX2269" fmla="*/ 646383 w 5859899"/>
              <a:gd name="connsiteY2269" fmla="*/ 1122700 h 5521558"/>
              <a:gd name="connsiteX2270" fmla="*/ 646383 w 5859899"/>
              <a:gd name="connsiteY2270" fmla="*/ 1134574 h 5521558"/>
              <a:gd name="connsiteX2271" fmla="*/ 628488 w 5859899"/>
              <a:gd name="connsiteY2271" fmla="*/ 1140494 h 5521558"/>
              <a:gd name="connsiteX2272" fmla="*/ 628488 w 5859899"/>
              <a:gd name="connsiteY2272" fmla="*/ 1134574 h 5521558"/>
              <a:gd name="connsiteX2273" fmla="*/ 628488 w 5859899"/>
              <a:gd name="connsiteY2273" fmla="*/ 1122700 h 5521558"/>
              <a:gd name="connsiteX2274" fmla="*/ 628488 w 5859899"/>
              <a:gd name="connsiteY2274" fmla="*/ 1116768 h 5521558"/>
              <a:gd name="connsiteX2275" fmla="*/ 640418 w 5859899"/>
              <a:gd name="connsiteY2275" fmla="*/ 1110834 h 5521558"/>
              <a:gd name="connsiteX2276" fmla="*/ 950451 w 5859899"/>
              <a:gd name="connsiteY2276" fmla="*/ 1103178 h 5521558"/>
              <a:gd name="connsiteX2277" fmla="*/ 956330 w 5859899"/>
              <a:gd name="connsiteY2277" fmla="*/ 1109143 h 5521558"/>
              <a:gd name="connsiteX2278" fmla="*/ 965150 w 5859899"/>
              <a:gd name="connsiteY2278" fmla="*/ 1122559 h 5521558"/>
              <a:gd name="connsiteX2279" fmla="*/ 944571 w 5859899"/>
              <a:gd name="connsiteY2279" fmla="*/ 1121067 h 5521558"/>
              <a:gd name="connsiteX2280" fmla="*/ 950451 w 5859899"/>
              <a:gd name="connsiteY2280" fmla="*/ 1103178 h 5521558"/>
              <a:gd name="connsiteX2281" fmla="*/ 3113185 w 5859899"/>
              <a:gd name="connsiteY2281" fmla="*/ 1101860 h 5521558"/>
              <a:gd name="connsiteX2282" fmla="*/ 3115741 w 5859899"/>
              <a:gd name="connsiteY2282" fmla="*/ 1101860 h 5521558"/>
              <a:gd name="connsiteX2283" fmla="*/ 3115741 w 5859899"/>
              <a:gd name="connsiteY2283" fmla="*/ 1103139 h 5521558"/>
              <a:gd name="connsiteX2284" fmla="*/ 3113185 w 5859899"/>
              <a:gd name="connsiteY2284" fmla="*/ 1103139 h 5521558"/>
              <a:gd name="connsiteX2285" fmla="*/ 3113185 w 5859899"/>
              <a:gd name="connsiteY2285" fmla="*/ 1101860 h 5521558"/>
              <a:gd name="connsiteX2286" fmla="*/ 2866504 w 5859899"/>
              <a:gd name="connsiteY2286" fmla="*/ 1100581 h 5521558"/>
              <a:gd name="connsiteX2287" fmla="*/ 2869061 w 5859899"/>
              <a:gd name="connsiteY2287" fmla="*/ 1100581 h 5521558"/>
              <a:gd name="connsiteX2288" fmla="*/ 2869061 w 5859899"/>
              <a:gd name="connsiteY2288" fmla="*/ 1103137 h 5521558"/>
              <a:gd name="connsiteX2289" fmla="*/ 2866504 w 5859899"/>
              <a:gd name="connsiteY2289" fmla="*/ 1103137 h 5521558"/>
              <a:gd name="connsiteX2290" fmla="*/ 2866504 w 5859899"/>
              <a:gd name="connsiteY2290" fmla="*/ 1100581 h 5521558"/>
              <a:gd name="connsiteX2291" fmla="*/ 920159 w 5859899"/>
              <a:gd name="connsiteY2291" fmla="*/ 1094672 h 5521558"/>
              <a:gd name="connsiteX2292" fmla="*/ 924760 w 5859899"/>
              <a:gd name="connsiteY2292" fmla="*/ 1097548 h 5521558"/>
              <a:gd name="connsiteX2293" fmla="*/ 923226 w 5859899"/>
              <a:gd name="connsiteY2293" fmla="*/ 1106749 h 5521558"/>
              <a:gd name="connsiteX2294" fmla="*/ 914023 w 5859899"/>
              <a:gd name="connsiteY2294" fmla="*/ 1105215 h 5521558"/>
              <a:gd name="connsiteX2295" fmla="*/ 915557 w 5859899"/>
              <a:gd name="connsiteY2295" fmla="*/ 1097548 h 5521558"/>
              <a:gd name="connsiteX2296" fmla="*/ 920159 w 5859899"/>
              <a:gd name="connsiteY2296" fmla="*/ 1094672 h 5521558"/>
              <a:gd name="connsiteX2297" fmla="*/ 786795 w 5859899"/>
              <a:gd name="connsiteY2297" fmla="*/ 1075086 h 5521558"/>
              <a:gd name="connsiteX2298" fmla="*/ 793185 w 5859899"/>
              <a:gd name="connsiteY2298" fmla="*/ 1080065 h 5521558"/>
              <a:gd name="connsiteX2299" fmla="*/ 804872 w 5859899"/>
              <a:gd name="connsiteY2299" fmla="*/ 1093342 h 5521558"/>
              <a:gd name="connsiteX2300" fmla="*/ 781500 w 5859899"/>
              <a:gd name="connsiteY2300" fmla="*/ 1106616 h 5521558"/>
              <a:gd name="connsiteX2301" fmla="*/ 769814 w 5859899"/>
              <a:gd name="connsiteY2301" fmla="*/ 1128741 h 5521558"/>
              <a:gd name="connsiteX2302" fmla="*/ 763972 w 5859899"/>
              <a:gd name="connsiteY2302" fmla="*/ 1122836 h 5521558"/>
              <a:gd name="connsiteX2303" fmla="*/ 768353 w 5859899"/>
              <a:gd name="connsiteY2303" fmla="*/ 1091867 h 5521558"/>
              <a:gd name="connsiteX2304" fmla="*/ 781500 w 5859899"/>
              <a:gd name="connsiteY2304" fmla="*/ 1080065 h 5521558"/>
              <a:gd name="connsiteX2305" fmla="*/ 786795 w 5859899"/>
              <a:gd name="connsiteY2305" fmla="*/ 1075086 h 5521558"/>
              <a:gd name="connsiteX2306" fmla="*/ 892370 w 5859899"/>
              <a:gd name="connsiteY2306" fmla="*/ 1069804 h 5521558"/>
              <a:gd name="connsiteX2307" fmla="*/ 903927 w 5859899"/>
              <a:gd name="connsiteY2307" fmla="*/ 1077842 h 5521558"/>
              <a:gd name="connsiteX2308" fmla="*/ 906909 w 5859899"/>
              <a:gd name="connsiteY2308" fmla="*/ 1076346 h 5521558"/>
              <a:gd name="connsiteX2309" fmla="*/ 909891 w 5859899"/>
              <a:gd name="connsiteY2309" fmla="*/ 1086813 h 5521558"/>
              <a:gd name="connsiteX2310" fmla="*/ 897962 w 5859899"/>
              <a:gd name="connsiteY2310" fmla="*/ 1097280 h 5521558"/>
              <a:gd name="connsiteX2311" fmla="*/ 909891 w 5859899"/>
              <a:gd name="connsiteY2311" fmla="*/ 1115216 h 5521558"/>
              <a:gd name="connsiteX2312" fmla="*/ 915856 w 5859899"/>
              <a:gd name="connsiteY2312" fmla="*/ 1121192 h 5521558"/>
              <a:gd name="connsiteX2313" fmla="*/ 923311 w 5859899"/>
              <a:gd name="connsiteY2313" fmla="*/ 1133163 h 5521558"/>
              <a:gd name="connsiteX2314" fmla="*/ 926294 w 5859899"/>
              <a:gd name="connsiteY2314" fmla="*/ 1142119 h 5521558"/>
              <a:gd name="connsiteX2315" fmla="*/ 914365 w 5859899"/>
              <a:gd name="connsiteY2315" fmla="*/ 1148093 h 5521558"/>
              <a:gd name="connsiteX2316" fmla="*/ 912873 w 5859899"/>
              <a:gd name="connsiteY2316" fmla="*/ 1146595 h 5521558"/>
              <a:gd name="connsiteX2317" fmla="*/ 911383 w 5859899"/>
              <a:gd name="connsiteY2317" fmla="*/ 1142119 h 5521558"/>
              <a:gd name="connsiteX2318" fmla="*/ 914365 w 5859899"/>
              <a:gd name="connsiteY2318" fmla="*/ 1136151 h 5521558"/>
              <a:gd name="connsiteX2319" fmla="*/ 894980 w 5859899"/>
              <a:gd name="connsiteY2319" fmla="*/ 1131663 h 5521558"/>
              <a:gd name="connsiteX2320" fmla="*/ 875594 w 5859899"/>
              <a:gd name="connsiteY2320" fmla="*/ 1116708 h 5521558"/>
              <a:gd name="connsiteX2321" fmla="*/ 878576 w 5859899"/>
              <a:gd name="connsiteY2321" fmla="*/ 1098775 h 5521558"/>
              <a:gd name="connsiteX2322" fmla="*/ 878576 w 5859899"/>
              <a:gd name="connsiteY2322" fmla="*/ 1091299 h 5521558"/>
              <a:gd name="connsiteX2323" fmla="*/ 874103 w 5859899"/>
              <a:gd name="connsiteY2323" fmla="*/ 1085318 h 5521558"/>
              <a:gd name="connsiteX2324" fmla="*/ 883050 w 5859899"/>
              <a:gd name="connsiteY2324" fmla="*/ 1076346 h 5521558"/>
              <a:gd name="connsiteX2325" fmla="*/ 892370 w 5859899"/>
              <a:gd name="connsiteY2325" fmla="*/ 1069804 h 5521558"/>
              <a:gd name="connsiteX2326" fmla="*/ 2918825 w 5859899"/>
              <a:gd name="connsiteY2326" fmla="*/ 1065165 h 5521558"/>
              <a:gd name="connsiteX2327" fmla="*/ 2925576 w 5859899"/>
              <a:gd name="connsiteY2327" fmla="*/ 1071010 h 5521558"/>
              <a:gd name="connsiteX2328" fmla="*/ 2949584 w 5859899"/>
              <a:gd name="connsiteY2328" fmla="*/ 1084160 h 5521558"/>
              <a:gd name="connsiteX2329" fmla="*/ 2948083 w 5859899"/>
              <a:gd name="connsiteY2329" fmla="*/ 1100233 h 5521558"/>
              <a:gd name="connsiteX2330" fmla="*/ 2933078 w 5859899"/>
              <a:gd name="connsiteY2330" fmla="*/ 1097311 h 5521558"/>
              <a:gd name="connsiteX2331" fmla="*/ 2907571 w 5859899"/>
              <a:gd name="connsiteY2331" fmla="*/ 1101693 h 5521558"/>
              <a:gd name="connsiteX2332" fmla="*/ 2898569 w 5859899"/>
              <a:gd name="connsiteY2332" fmla="*/ 1103154 h 5521558"/>
              <a:gd name="connsiteX2333" fmla="*/ 2883565 w 5859899"/>
              <a:gd name="connsiteY2333" fmla="*/ 1103154 h 5521558"/>
              <a:gd name="connsiteX2334" fmla="*/ 2897068 w 5859899"/>
              <a:gd name="connsiteY2334" fmla="*/ 1081238 h 5521558"/>
              <a:gd name="connsiteX2335" fmla="*/ 2912073 w 5859899"/>
              <a:gd name="connsiteY2335" fmla="*/ 1068087 h 5521558"/>
              <a:gd name="connsiteX2336" fmla="*/ 2918825 w 5859899"/>
              <a:gd name="connsiteY2336" fmla="*/ 1065165 h 5521558"/>
              <a:gd name="connsiteX2337" fmla="*/ 2935524 w 5859899"/>
              <a:gd name="connsiteY2337" fmla="*/ 1064787 h 5521558"/>
              <a:gd name="connsiteX2338" fmla="*/ 2943192 w 5859899"/>
              <a:gd name="connsiteY2338" fmla="*/ 1064787 h 5521558"/>
              <a:gd name="connsiteX2339" fmla="*/ 2943192 w 5859899"/>
              <a:gd name="connsiteY2339" fmla="*/ 1067344 h 5521558"/>
              <a:gd name="connsiteX2340" fmla="*/ 2935524 w 5859899"/>
              <a:gd name="connsiteY2340" fmla="*/ 1067344 h 5521558"/>
              <a:gd name="connsiteX2341" fmla="*/ 2935524 w 5859899"/>
              <a:gd name="connsiteY2341" fmla="*/ 1064787 h 5521558"/>
              <a:gd name="connsiteX2342" fmla="*/ 2817296 w 5859899"/>
              <a:gd name="connsiteY2342" fmla="*/ 1060959 h 5521558"/>
              <a:gd name="connsiteX2343" fmla="*/ 2830716 w 5859899"/>
              <a:gd name="connsiteY2343" fmla="*/ 1072117 h 5521558"/>
              <a:gd name="connsiteX2344" fmla="*/ 2814314 w 5859899"/>
              <a:gd name="connsiteY2344" fmla="*/ 1070722 h 5521558"/>
              <a:gd name="connsiteX2345" fmla="*/ 2817296 w 5859899"/>
              <a:gd name="connsiteY2345" fmla="*/ 1060959 h 5521558"/>
              <a:gd name="connsiteX2346" fmla="*/ 3037775 w 5859899"/>
              <a:gd name="connsiteY2346" fmla="*/ 1055845 h 5521558"/>
              <a:gd name="connsiteX2347" fmla="*/ 3018603 w 5859899"/>
              <a:gd name="connsiteY2347" fmla="*/ 1072466 h 5521558"/>
              <a:gd name="connsiteX2348" fmla="*/ 3037775 w 5859899"/>
              <a:gd name="connsiteY2348" fmla="*/ 1055845 h 5521558"/>
              <a:gd name="connsiteX2349" fmla="*/ 2235597 w 5859899"/>
              <a:gd name="connsiteY2349" fmla="*/ 1053315 h 5521558"/>
              <a:gd name="connsiteX2350" fmla="*/ 2272958 w 5859899"/>
              <a:gd name="connsiteY2350" fmla="*/ 1069480 h 5521558"/>
              <a:gd name="connsiteX2351" fmla="*/ 2284914 w 5859899"/>
              <a:gd name="connsiteY2351" fmla="*/ 1066541 h 5521558"/>
              <a:gd name="connsiteX2352" fmla="*/ 2302847 w 5859899"/>
              <a:gd name="connsiteY2352" fmla="*/ 1125316 h 5521558"/>
              <a:gd name="connsiteX2353" fmla="*/ 2266980 w 5859899"/>
              <a:gd name="connsiteY2353" fmla="*/ 1181140 h 5521558"/>
              <a:gd name="connsiteX2354" fmla="*/ 2250541 w 5859899"/>
              <a:gd name="connsiteY2354" fmla="*/ 1151752 h 5521558"/>
              <a:gd name="connsiteX2355" fmla="*/ 2240080 w 5859899"/>
              <a:gd name="connsiteY2355" fmla="*/ 1154691 h 5521558"/>
              <a:gd name="connsiteX2356" fmla="*/ 2205709 w 5859899"/>
              <a:gd name="connsiteY2356" fmla="*/ 1103281 h 5521558"/>
              <a:gd name="connsiteX2357" fmla="*/ 2235597 w 5859899"/>
              <a:gd name="connsiteY2357" fmla="*/ 1053315 h 5521558"/>
              <a:gd name="connsiteX2358" fmla="*/ 920245 w 5859899"/>
              <a:gd name="connsiteY2358" fmla="*/ 1050754 h 5521558"/>
              <a:gd name="connsiteX2359" fmla="*/ 927487 w 5859899"/>
              <a:gd name="connsiteY2359" fmla="*/ 1062316 h 5521558"/>
              <a:gd name="connsiteX2360" fmla="*/ 930384 w 5859899"/>
              <a:gd name="connsiteY2360" fmla="*/ 1068098 h 5521558"/>
              <a:gd name="connsiteX2361" fmla="*/ 936179 w 5859899"/>
              <a:gd name="connsiteY2361" fmla="*/ 1075324 h 5521558"/>
              <a:gd name="connsiteX2362" fmla="*/ 928936 w 5859899"/>
              <a:gd name="connsiteY2362" fmla="*/ 1081105 h 5521558"/>
              <a:gd name="connsiteX2363" fmla="*/ 924590 w 5859899"/>
              <a:gd name="connsiteY2363" fmla="*/ 1075324 h 5521558"/>
              <a:gd name="connsiteX2364" fmla="*/ 918796 w 5859899"/>
              <a:gd name="connsiteY2364" fmla="*/ 1063761 h 5521558"/>
              <a:gd name="connsiteX2365" fmla="*/ 920245 w 5859899"/>
              <a:gd name="connsiteY2365" fmla="*/ 1050754 h 5521558"/>
              <a:gd name="connsiteX2366" fmla="*/ 2941915 w 5859899"/>
              <a:gd name="connsiteY2366" fmla="*/ 1046891 h 5521558"/>
              <a:gd name="connsiteX2367" fmla="*/ 2930411 w 5859899"/>
              <a:gd name="connsiteY2367" fmla="*/ 1053284 h 5521558"/>
              <a:gd name="connsiteX2368" fmla="*/ 2941915 w 5859899"/>
              <a:gd name="connsiteY2368" fmla="*/ 1046891 h 5521558"/>
              <a:gd name="connsiteX2369" fmla="*/ 3006673 w 5859899"/>
              <a:gd name="connsiteY2369" fmla="*/ 1043057 h 5521558"/>
              <a:gd name="connsiteX2370" fmla="*/ 2998153 w 5859899"/>
              <a:gd name="connsiteY2370" fmla="*/ 1053283 h 5521558"/>
              <a:gd name="connsiteX2371" fmla="*/ 3006673 w 5859899"/>
              <a:gd name="connsiteY2371" fmla="*/ 1043057 h 5521558"/>
              <a:gd name="connsiteX2372" fmla="*/ 2993551 w 5859899"/>
              <a:gd name="connsiteY2372" fmla="*/ 1037952 h 5521558"/>
              <a:gd name="connsiteX2373" fmla="*/ 2998153 w 5859899"/>
              <a:gd name="connsiteY2373" fmla="*/ 1052861 h 5521558"/>
              <a:gd name="connsiteX2374" fmla="*/ 2982815 w 5859899"/>
              <a:gd name="connsiteY2374" fmla="*/ 1055844 h 5521558"/>
              <a:gd name="connsiteX2375" fmla="*/ 2993551 w 5859899"/>
              <a:gd name="connsiteY2375" fmla="*/ 1037952 h 5521558"/>
              <a:gd name="connsiteX2376" fmla="*/ 2264503 w 5859899"/>
              <a:gd name="connsiteY2376" fmla="*/ 1029027 h 5521558"/>
              <a:gd name="connsiteX2377" fmla="*/ 2330966 w 5859899"/>
              <a:gd name="connsiteY2377" fmla="*/ 1087003 h 5521558"/>
              <a:gd name="connsiteX2378" fmla="*/ 2264503 w 5859899"/>
              <a:gd name="connsiteY2378" fmla="*/ 1029027 h 5521558"/>
              <a:gd name="connsiteX2379" fmla="*/ 2251721 w 5859899"/>
              <a:gd name="connsiteY2379" fmla="*/ 1016496 h 5521558"/>
              <a:gd name="connsiteX2380" fmla="*/ 2264503 w 5859899"/>
              <a:gd name="connsiteY2380" fmla="*/ 1024933 h 5521558"/>
              <a:gd name="connsiteX2381" fmla="*/ 2251721 w 5859899"/>
              <a:gd name="connsiteY2381" fmla="*/ 1016496 h 5521558"/>
              <a:gd name="connsiteX2382" fmla="*/ 2420730 w 5859899"/>
              <a:gd name="connsiteY2382" fmla="*/ 948516 h 5521558"/>
              <a:gd name="connsiteX2383" fmla="*/ 2428104 w 5859899"/>
              <a:gd name="connsiteY2383" fmla="*/ 954270 h 5521558"/>
              <a:gd name="connsiteX2384" fmla="*/ 2420730 w 5859899"/>
              <a:gd name="connsiteY2384" fmla="*/ 948516 h 5521558"/>
              <a:gd name="connsiteX2385" fmla="*/ 1416236 w 5859899"/>
              <a:gd name="connsiteY2385" fmla="*/ 415027 h 5521558"/>
              <a:gd name="connsiteX2386" fmla="*/ 1434993 w 5859899"/>
              <a:gd name="connsiteY2386" fmla="*/ 435541 h 5521558"/>
              <a:gd name="connsiteX2387" fmla="*/ 1423373 w 5859899"/>
              <a:gd name="connsiteY2387" fmla="*/ 447470 h 5521558"/>
              <a:gd name="connsiteX2388" fmla="*/ 1403039 w 5859899"/>
              <a:gd name="connsiteY2388" fmla="*/ 426594 h 5521558"/>
              <a:gd name="connsiteX2389" fmla="*/ 1409870 w 5859899"/>
              <a:gd name="connsiteY2389" fmla="*/ 415620 h 5521558"/>
              <a:gd name="connsiteX2390" fmla="*/ 1416236 w 5859899"/>
              <a:gd name="connsiteY2390" fmla="*/ 415027 h 5521558"/>
              <a:gd name="connsiteX2391" fmla="*/ 1011692 w 5859899"/>
              <a:gd name="connsiteY2391" fmla="*/ 177789 h 5521558"/>
              <a:gd name="connsiteX2392" fmla="*/ 1011692 w 5859899"/>
              <a:gd name="connsiteY2392" fmla="*/ 193748 h 5521558"/>
              <a:gd name="connsiteX2393" fmla="*/ 1055386 w 5859899"/>
              <a:gd name="connsiteY2393" fmla="*/ 225665 h 5521558"/>
              <a:gd name="connsiteX2394" fmla="*/ 1046647 w 5859899"/>
              <a:gd name="connsiteY2394" fmla="*/ 231469 h 5521558"/>
              <a:gd name="connsiteX2395" fmla="*/ 1030626 w 5859899"/>
              <a:gd name="connsiteY2395" fmla="*/ 228567 h 5521558"/>
              <a:gd name="connsiteX2396" fmla="*/ 992757 w 5859899"/>
              <a:gd name="connsiteY2396" fmla="*/ 199551 h 5521558"/>
              <a:gd name="connsiteX2397" fmla="*/ 1011692 w 5859899"/>
              <a:gd name="connsiteY2397" fmla="*/ 177789 h 5521558"/>
              <a:gd name="connsiteX2398" fmla="*/ 3003485 w 5859899"/>
              <a:gd name="connsiteY2398" fmla="*/ 286 h 5521558"/>
              <a:gd name="connsiteX2399" fmla="*/ 3056647 w 5859899"/>
              <a:gd name="connsiteY2399" fmla="*/ 31254 h 5521558"/>
              <a:gd name="connsiteX2400" fmla="*/ 3062554 w 5859899"/>
              <a:gd name="connsiteY2400" fmla="*/ 69597 h 5521558"/>
              <a:gd name="connsiteX2401" fmla="*/ 3065507 w 5859899"/>
              <a:gd name="connsiteY2401" fmla="*/ 72546 h 5521558"/>
              <a:gd name="connsiteX2402" fmla="*/ 3066984 w 5859899"/>
              <a:gd name="connsiteY2402" fmla="*/ 75496 h 5521558"/>
              <a:gd name="connsiteX2403" fmla="*/ 3126052 w 5859899"/>
              <a:gd name="connsiteY2403" fmla="*/ 65173 h 5521558"/>
              <a:gd name="connsiteX2404" fmla="*/ 3167400 w 5859899"/>
              <a:gd name="connsiteY2404" fmla="*/ 127110 h 5521558"/>
              <a:gd name="connsiteX2405" fmla="*/ 3223516 w 5859899"/>
              <a:gd name="connsiteY2405" fmla="*/ 135958 h 5521558"/>
              <a:gd name="connsiteX2406" fmla="*/ 3273724 w 5859899"/>
              <a:gd name="connsiteY2406" fmla="*/ 63698 h 5521558"/>
              <a:gd name="connsiteX2407" fmla="*/ 3301782 w 5859899"/>
              <a:gd name="connsiteY2407" fmla="*/ 68122 h 5521558"/>
              <a:gd name="connsiteX2408" fmla="*/ 3351991 w 5859899"/>
              <a:gd name="connsiteY2408" fmla="*/ 112363 h 5521558"/>
              <a:gd name="connsiteX2409" fmla="*/ 3334270 w 5859899"/>
              <a:gd name="connsiteY2409" fmla="*/ 130059 h 5521558"/>
              <a:gd name="connsiteX2410" fmla="*/ 3329839 w 5859899"/>
              <a:gd name="connsiteY2410" fmla="*/ 128585 h 5521558"/>
              <a:gd name="connsiteX2411" fmla="*/ 3318026 w 5859899"/>
              <a:gd name="connsiteY2411" fmla="*/ 130059 h 5521558"/>
              <a:gd name="connsiteX2412" fmla="*/ 3338700 w 5859899"/>
              <a:gd name="connsiteY2412" fmla="*/ 165453 h 5521558"/>
              <a:gd name="connsiteX2413" fmla="*/ 3337223 w 5859899"/>
              <a:gd name="connsiteY2413" fmla="*/ 168402 h 5521558"/>
              <a:gd name="connsiteX2414" fmla="*/ 3343130 w 5859899"/>
              <a:gd name="connsiteY2414" fmla="*/ 163977 h 5521558"/>
              <a:gd name="connsiteX2415" fmla="*/ 3368234 w 5859899"/>
              <a:gd name="connsiteY2415" fmla="*/ 178724 h 5521558"/>
              <a:gd name="connsiteX2416" fmla="*/ 3439116 w 5859899"/>
              <a:gd name="connsiteY2416" fmla="*/ 231813 h 5521558"/>
              <a:gd name="connsiteX2417" fmla="*/ 3447977 w 5859899"/>
              <a:gd name="connsiteY2417" fmla="*/ 248035 h 5521558"/>
              <a:gd name="connsiteX2418" fmla="*/ 3456837 w 5859899"/>
              <a:gd name="connsiteY2418" fmla="*/ 256883 h 5521558"/>
              <a:gd name="connsiteX2419" fmla="*/ 3478988 w 5859899"/>
              <a:gd name="connsiteY2419" fmla="*/ 273105 h 5521558"/>
              <a:gd name="connsiteX2420" fmla="*/ 3484895 w 5859899"/>
              <a:gd name="connsiteY2420" fmla="*/ 289327 h 5521558"/>
              <a:gd name="connsiteX2421" fmla="*/ 3477511 w 5859899"/>
              <a:gd name="connsiteY2421" fmla="*/ 293751 h 5521558"/>
              <a:gd name="connsiteX2422" fmla="*/ 3471604 w 5859899"/>
              <a:gd name="connsiteY2422" fmla="*/ 299650 h 5521558"/>
              <a:gd name="connsiteX2423" fmla="*/ 3452407 w 5859899"/>
              <a:gd name="connsiteY2423" fmla="*/ 293751 h 5521558"/>
              <a:gd name="connsiteX2424" fmla="*/ 3452407 w 5859899"/>
              <a:gd name="connsiteY2424" fmla="*/ 295226 h 5521558"/>
              <a:gd name="connsiteX2425" fmla="*/ 3461267 w 5859899"/>
              <a:gd name="connsiteY2425" fmla="*/ 304074 h 5521558"/>
              <a:gd name="connsiteX2426" fmla="*/ 3476035 w 5859899"/>
              <a:gd name="connsiteY2426" fmla="*/ 320296 h 5521558"/>
              <a:gd name="connsiteX2427" fmla="*/ 3514429 w 5859899"/>
              <a:gd name="connsiteY2427" fmla="*/ 367486 h 5521558"/>
              <a:gd name="connsiteX2428" fmla="*/ 3526243 w 5859899"/>
              <a:gd name="connsiteY2428" fmla="*/ 382233 h 5521558"/>
              <a:gd name="connsiteX2429" fmla="*/ 3527720 w 5859899"/>
              <a:gd name="connsiteY2429" fmla="*/ 363062 h 5521558"/>
              <a:gd name="connsiteX2430" fmla="*/ 3490802 w 5859899"/>
              <a:gd name="connsiteY2430" fmla="*/ 324720 h 5521558"/>
              <a:gd name="connsiteX2431" fmla="*/ 3486372 w 5859899"/>
              <a:gd name="connsiteY2431" fmla="*/ 290802 h 5521558"/>
              <a:gd name="connsiteX2432" fmla="*/ 3549870 w 5859899"/>
              <a:gd name="connsiteY2432" fmla="*/ 333568 h 5521558"/>
              <a:gd name="connsiteX2433" fmla="*/ 3582358 w 5859899"/>
              <a:gd name="connsiteY2433" fmla="*/ 357163 h 5521558"/>
              <a:gd name="connsiteX2434" fmla="*/ 3604509 w 5859899"/>
              <a:gd name="connsiteY2434" fmla="*/ 364537 h 5521558"/>
              <a:gd name="connsiteX2435" fmla="*/ 3622229 w 5859899"/>
              <a:gd name="connsiteY2435" fmla="*/ 374859 h 5521558"/>
              <a:gd name="connsiteX2436" fmla="*/ 3619276 w 5859899"/>
              <a:gd name="connsiteY2436" fmla="*/ 407302 h 5521558"/>
              <a:gd name="connsiteX2437" fmla="*/ 3687205 w 5859899"/>
              <a:gd name="connsiteY2437" fmla="*/ 441221 h 5521558"/>
              <a:gd name="connsiteX2438" fmla="*/ 3715262 w 5859899"/>
              <a:gd name="connsiteY2438" fmla="*/ 450069 h 5521558"/>
              <a:gd name="connsiteX2439" fmla="*/ 3707879 w 5859899"/>
              <a:gd name="connsiteY2439" fmla="*/ 476613 h 5521558"/>
              <a:gd name="connsiteX2440" fmla="*/ 3701972 w 5859899"/>
              <a:gd name="connsiteY2440" fmla="*/ 482512 h 5521558"/>
              <a:gd name="connsiteX2441" fmla="*/ 3707879 w 5859899"/>
              <a:gd name="connsiteY2441" fmla="*/ 489886 h 5521558"/>
              <a:gd name="connsiteX2442" fmla="*/ 3744797 w 5859899"/>
              <a:gd name="connsiteY2442" fmla="*/ 517905 h 5521558"/>
              <a:gd name="connsiteX2443" fmla="*/ 3750704 w 5859899"/>
              <a:gd name="connsiteY2443" fmla="*/ 532652 h 5521558"/>
              <a:gd name="connsiteX2444" fmla="*/ 3771378 w 5859899"/>
              <a:gd name="connsiteY2444" fmla="*/ 557722 h 5521558"/>
              <a:gd name="connsiteX2445" fmla="*/ 3862934 w 5859899"/>
              <a:gd name="connsiteY2445" fmla="*/ 600488 h 5521558"/>
              <a:gd name="connsiteX2446" fmla="*/ 3904282 w 5859899"/>
              <a:gd name="connsiteY2446" fmla="*/ 624083 h 5521558"/>
              <a:gd name="connsiteX2447" fmla="*/ 3913143 w 5859899"/>
              <a:gd name="connsiteY2447" fmla="*/ 649153 h 5521558"/>
              <a:gd name="connsiteX2448" fmla="*/ 3911666 w 5859899"/>
              <a:gd name="connsiteY2448" fmla="*/ 656527 h 5521558"/>
              <a:gd name="connsiteX2449" fmla="*/ 3910189 w 5859899"/>
              <a:gd name="connsiteY2449" fmla="*/ 693394 h 5521558"/>
              <a:gd name="connsiteX2450" fmla="*/ 3920526 w 5859899"/>
              <a:gd name="connsiteY2450" fmla="*/ 716990 h 5521558"/>
              <a:gd name="connsiteX2451" fmla="*/ 3944154 w 5859899"/>
              <a:gd name="connsiteY2451" fmla="*/ 737636 h 5521558"/>
              <a:gd name="connsiteX2452" fmla="*/ 3950060 w 5859899"/>
              <a:gd name="connsiteY2452" fmla="*/ 728787 h 5521558"/>
              <a:gd name="connsiteX2453" fmla="*/ 3945630 w 5859899"/>
              <a:gd name="connsiteY2453" fmla="*/ 724363 h 5521558"/>
              <a:gd name="connsiteX2454" fmla="*/ 3941201 w 5859899"/>
              <a:gd name="connsiteY2454" fmla="*/ 697818 h 5521558"/>
              <a:gd name="connsiteX2455" fmla="*/ 3945630 w 5859899"/>
              <a:gd name="connsiteY2455" fmla="*/ 688971 h 5521558"/>
              <a:gd name="connsiteX2456" fmla="*/ 3939723 w 5859899"/>
              <a:gd name="connsiteY2456" fmla="*/ 686021 h 5521558"/>
              <a:gd name="connsiteX2457" fmla="*/ 3936770 w 5859899"/>
              <a:gd name="connsiteY2457" fmla="*/ 669799 h 5521558"/>
              <a:gd name="connsiteX2458" fmla="*/ 3975165 w 5859899"/>
              <a:gd name="connsiteY2458" fmla="*/ 656527 h 5521558"/>
              <a:gd name="connsiteX2459" fmla="*/ 4050478 w 5859899"/>
              <a:gd name="connsiteY2459" fmla="*/ 725838 h 5521558"/>
              <a:gd name="connsiteX2460" fmla="*/ 4080012 w 5859899"/>
              <a:gd name="connsiteY2460" fmla="*/ 758281 h 5521558"/>
              <a:gd name="connsiteX2461" fmla="*/ 4068199 w 5859899"/>
              <a:gd name="connsiteY2461" fmla="*/ 767129 h 5521558"/>
              <a:gd name="connsiteX2462" fmla="*/ 4078536 w 5859899"/>
              <a:gd name="connsiteY2462" fmla="*/ 767129 h 5521558"/>
              <a:gd name="connsiteX2463" fmla="*/ 4096256 w 5859899"/>
              <a:gd name="connsiteY2463" fmla="*/ 809896 h 5521558"/>
              <a:gd name="connsiteX2464" fmla="*/ 4100686 w 5859899"/>
              <a:gd name="connsiteY2464" fmla="*/ 830541 h 5521558"/>
              <a:gd name="connsiteX2465" fmla="*/ 4102163 w 5859899"/>
              <a:gd name="connsiteY2465" fmla="*/ 829066 h 5521558"/>
              <a:gd name="connsiteX2466" fmla="*/ 4112500 w 5859899"/>
              <a:gd name="connsiteY2466" fmla="*/ 783351 h 5521558"/>
              <a:gd name="connsiteX2467" fmla="*/ 4134650 w 5859899"/>
              <a:gd name="connsiteY2467" fmla="*/ 736161 h 5521558"/>
              <a:gd name="connsiteX2468" fmla="*/ 4215870 w 5859899"/>
              <a:gd name="connsiteY2468" fmla="*/ 778927 h 5521558"/>
              <a:gd name="connsiteX2469" fmla="*/ 4251312 w 5859899"/>
              <a:gd name="connsiteY2469" fmla="*/ 873322 h 5521558"/>
              <a:gd name="connsiteX2470" fmla="*/ 4310380 w 5859899"/>
              <a:gd name="connsiteY2470" fmla="*/ 911667 h 5521558"/>
              <a:gd name="connsiteX2471" fmla="*/ 4332531 w 5859899"/>
              <a:gd name="connsiteY2471" fmla="*/ 921991 h 5521558"/>
              <a:gd name="connsiteX2472" fmla="*/ 4401936 w 5859899"/>
              <a:gd name="connsiteY2472" fmla="*/ 994251 h 5521558"/>
              <a:gd name="connsiteX2473" fmla="*/ 4415227 w 5859899"/>
              <a:gd name="connsiteY2473" fmla="*/ 1023730 h 5521558"/>
              <a:gd name="connsiteX2474" fmla="*/ 4422610 w 5859899"/>
              <a:gd name="connsiteY2474" fmla="*/ 1038486 h 5521558"/>
              <a:gd name="connsiteX2475" fmla="*/ 4461005 w 5859899"/>
              <a:gd name="connsiteY2475" fmla="*/ 1112221 h 5521558"/>
              <a:gd name="connsiteX2476" fmla="*/ 4512690 w 5859899"/>
              <a:gd name="connsiteY2476" fmla="*/ 1168266 h 5521558"/>
              <a:gd name="connsiteX2477" fmla="*/ 4585050 w 5859899"/>
              <a:gd name="connsiteY2477" fmla="*/ 1278870 h 5521558"/>
              <a:gd name="connsiteX2478" fmla="*/ 4655931 w 5859899"/>
              <a:gd name="connsiteY2478" fmla="*/ 1280345 h 5521558"/>
              <a:gd name="connsiteX2479" fmla="*/ 4676606 w 5859899"/>
              <a:gd name="connsiteY2479" fmla="*/ 1295093 h 5521558"/>
              <a:gd name="connsiteX2480" fmla="*/ 4712047 w 5859899"/>
              <a:gd name="connsiteY2480" fmla="*/ 1376208 h 5521558"/>
              <a:gd name="connsiteX2481" fmla="*/ 4723860 w 5859899"/>
              <a:gd name="connsiteY2481" fmla="*/ 1389481 h 5521558"/>
              <a:gd name="connsiteX2482" fmla="*/ 4720907 w 5859899"/>
              <a:gd name="connsiteY2482" fmla="*/ 1390956 h 5521558"/>
              <a:gd name="connsiteX2483" fmla="*/ 4710570 w 5859899"/>
              <a:gd name="connsiteY2483" fmla="*/ 1432251 h 5521558"/>
              <a:gd name="connsiteX2484" fmla="*/ 4743058 w 5859899"/>
              <a:gd name="connsiteY2484" fmla="*/ 1402754 h 5521558"/>
              <a:gd name="connsiteX2485" fmla="*/ 4766685 w 5859899"/>
              <a:gd name="connsiteY2485" fmla="*/ 1401279 h 5521558"/>
              <a:gd name="connsiteX2486" fmla="*/ 4782929 w 5859899"/>
              <a:gd name="connsiteY2486" fmla="*/ 1390956 h 5521558"/>
              <a:gd name="connsiteX2487" fmla="*/ 4775545 w 5859899"/>
              <a:gd name="connsiteY2487" fmla="*/ 1414553 h 5521558"/>
              <a:gd name="connsiteX2488" fmla="*/ 4784406 w 5859899"/>
              <a:gd name="connsiteY2488" fmla="*/ 1427826 h 5521558"/>
              <a:gd name="connsiteX2489" fmla="*/ 4844951 w 5859899"/>
              <a:gd name="connsiteY2489" fmla="*/ 1476495 h 5521558"/>
              <a:gd name="connsiteX2490" fmla="*/ 4889253 w 5859899"/>
              <a:gd name="connsiteY2490" fmla="*/ 1507466 h 5521558"/>
              <a:gd name="connsiteX2491" fmla="*/ 4909927 w 5859899"/>
              <a:gd name="connsiteY2491" fmla="*/ 1601844 h 5521558"/>
              <a:gd name="connsiteX2492" fmla="*/ 4873009 w 5859899"/>
              <a:gd name="connsiteY2492" fmla="*/ 1659353 h 5521558"/>
              <a:gd name="connsiteX2493" fmla="*/ 4893683 w 5859899"/>
              <a:gd name="connsiteY2493" fmla="*/ 1719778 h 5521558"/>
              <a:gd name="connsiteX2494" fmla="*/ 4898113 w 5859899"/>
              <a:gd name="connsiteY2494" fmla="*/ 1733082 h 5521558"/>
              <a:gd name="connsiteX2495" fmla="*/ 4896636 w 5859899"/>
              <a:gd name="connsiteY2495" fmla="*/ 1736038 h 5521558"/>
              <a:gd name="connsiteX2496" fmla="*/ 4898113 w 5859899"/>
              <a:gd name="connsiteY2496" fmla="*/ 1738994 h 5521558"/>
              <a:gd name="connsiteX2497" fmla="*/ 4906973 w 5859899"/>
              <a:gd name="connsiteY2497" fmla="*/ 1736038 h 5521558"/>
              <a:gd name="connsiteX2498" fmla="*/ 4930601 w 5859899"/>
              <a:gd name="connsiteY2498" fmla="*/ 1730125 h 5521558"/>
              <a:gd name="connsiteX2499" fmla="*/ 4948321 w 5859899"/>
              <a:gd name="connsiteY2499" fmla="*/ 1699188 h 5521558"/>
              <a:gd name="connsiteX2500" fmla="*/ 4979332 w 5859899"/>
              <a:gd name="connsiteY2500" fmla="*/ 1668201 h 5521558"/>
              <a:gd name="connsiteX2501" fmla="*/ 4988193 w 5859899"/>
              <a:gd name="connsiteY2501" fmla="*/ 1675574 h 5521558"/>
              <a:gd name="connsiteX2502" fmla="*/ 4963088 w 5859899"/>
              <a:gd name="connsiteY2502" fmla="*/ 1719778 h 5521558"/>
              <a:gd name="connsiteX2503" fmla="*/ 4946845 w 5859899"/>
              <a:gd name="connsiteY2503" fmla="*/ 1737516 h 5521558"/>
              <a:gd name="connsiteX2504" fmla="*/ 4935031 w 5859899"/>
              <a:gd name="connsiteY2504" fmla="*/ 1775846 h 5521558"/>
              <a:gd name="connsiteX2505" fmla="*/ 4939461 w 5859899"/>
              <a:gd name="connsiteY2505" fmla="*/ 1787638 h 5521558"/>
              <a:gd name="connsiteX2506" fmla="*/ 4961611 w 5859899"/>
              <a:gd name="connsiteY2506" fmla="*/ 1800912 h 5521558"/>
              <a:gd name="connsiteX2507" fmla="*/ 4954228 w 5859899"/>
              <a:gd name="connsiteY2507" fmla="*/ 1811234 h 5521558"/>
              <a:gd name="connsiteX2508" fmla="*/ 4952752 w 5859899"/>
              <a:gd name="connsiteY2508" fmla="*/ 1824509 h 5521558"/>
              <a:gd name="connsiteX2509" fmla="*/ 4940937 w 5859899"/>
              <a:gd name="connsiteY2509" fmla="*/ 1845116 h 5521558"/>
              <a:gd name="connsiteX2510" fmla="*/ 4930601 w 5859899"/>
              <a:gd name="connsiteY2510" fmla="*/ 1849550 h 5521558"/>
              <a:gd name="connsiteX2511" fmla="*/ 4949798 w 5859899"/>
              <a:gd name="connsiteY2511" fmla="*/ 1846593 h 5521558"/>
              <a:gd name="connsiteX2512" fmla="*/ 4960135 w 5859899"/>
              <a:gd name="connsiteY2512" fmla="*/ 1845116 h 5521558"/>
              <a:gd name="connsiteX2513" fmla="*/ 4973426 w 5859899"/>
              <a:gd name="connsiteY2513" fmla="*/ 1831900 h 5521558"/>
              <a:gd name="connsiteX2514" fmla="*/ 5013297 w 5859899"/>
              <a:gd name="connsiteY2514" fmla="*/ 1806808 h 5521558"/>
              <a:gd name="connsiteX2515" fmla="*/ 5005913 w 5859899"/>
              <a:gd name="connsiteY2515" fmla="*/ 1856927 h 5521558"/>
              <a:gd name="connsiteX2516" fmla="*/ 5007390 w 5859899"/>
              <a:gd name="connsiteY2516" fmla="*/ 1858407 h 5521558"/>
              <a:gd name="connsiteX2517" fmla="*/ 5029541 w 5859899"/>
              <a:gd name="connsiteY2517" fmla="*/ 1904121 h 5521558"/>
              <a:gd name="connsiteX2518" fmla="*/ 4998530 w 5859899"/>
              <a:gd name="connsiteY2518" fmla="*/ 1865779 h 5521558"/>
              <a:gd name="connsiteX2519" fmla="*/ 4997053 w 5859899"/>
              <a:gd name="connsiteY2519" fmla="*/ 1868726 h 5521558"/>
              <a:gd name="connsiteX2520" fmla="*/ 4977856 w 5859899"/>
              <a:gd name="connsiteY2520" fmla="*/ 1905591 h 5521558"/>
              <a:gd name="connsiteX2521" fmla="*/ 4973426 w 5859899"/>
              <a:gd name="connsiteY2521" fmla="*/ 1920345 h 5521558"/>
              <a:gd name="connsiteX2522" fmla="*/ 5004436 w 5859899"/>
              <a:gd name="connsiteY2522" fmla="*/ 1952809 h 5521558"/>
              <a:gd name="connsiteX2523" fmla="*/ 5025110 w 5859899"/>
              <a:gd name="connsiteY2523" fmla="*/ 1945431 h 5521558"/>
              <a:gd name="connsiteX2524" fmla="*/ 5051692 w 5859899"/>
              <a:gd name="connsiteY2524" fmla="*/ 1961663 h 5521558"/>
              <a:gd name="connsiteX2525" fmla="*/ 5028064 w 5859899"/>
              <a:gd name="connsiteY2525" fmla="*/ 1979371 h 5521558"/>
              <a:gd name="connsiteX2526" fmla="*/ 5042831 w 5859899"/>
              <a:gd name="connsiteY2526" fmla="*/ 2000032 h 5521558"/>
              <a:gd name="connsiteX2527" fmla="*/ 5053169 w 5859899"/>
              <a:gd name="connsiteY2527" fmla="*/ 1997080 h 5521558"/>
              <a:gd name="connsiteX2528" fmla="*/ 5078272 w 5859899"/>
              <a:gd name="connsiteY2528" fmla="*/ 2020690 h 5521558"/>
              <a:gd name="connsiteX2529" fmla="*/ 5088609 w 5859899"/>
              <a:gd name="connsiteY2529" fmla="*/ 2033958 h 5521558"/>
              <a:gd name="connsiteX2530" fmla="*/ 5177213 w 5859899"/>
              <a:gd name="connsiteY2530" fmla="*/ 2025098 h 5521558"/>
              <a:gd name="connsiteX2531" fmla="*/ 5203793 w 5859899"/>
              <a:gd name="connsiteY2531" fmla="*/ 2050188 h 5521558"/>
              <a:gd name="connsiteX2532" fmla="*/ 5215608 w 5859899"/>
              <a:gd name="connsiteY2532" fmla="*/ 2110606 h 5521558"/>
              <a:gd name="connsiteX2533" fmla="*/ 5234805 w 5859899"/>
              <a:gd name="connsiteY2533" fmla="*/ 2125342 h 5521558"/>
              <a:gd name="connsiteX2534" fmla="*/ 5245141 w 5859899"/>
              <a:gd name="connsiteY2534" fmla="*/ 2148925 h 5521558"/>
              <a:gd name="connsiteX2535" fmla="*/ 5243665 w 5859899"/>
              <a:gd name="connsiteY2535" fmla="*/ 2148925 h 5521558"/>
              <a:gd name="connsiteX2536" fmla="*/ 5256956 w 5859899"/>
              <a:gd name="connsiteY2536" fmla="*/ 2171060 h 5521558"/>
              <a:gd name="connsiteX2537" fmla="*/ 5217084 w 5859899"/>
              <a:gd name="connsiteY2537" fmla="*/ 2148925 h 5521558"/>
              <a:gd name="connsiteX2538" fmla="*/ 5165398 w 5859899"/>
              <a:gd name="connsiteY2538" fmla="*/ 2060503 h 5521558"/>
              <a:gd name="connsiteX2539" fmla="*/ 5165398 w 5859899"/>
              <a:gd name="connsiteY2539" fmla="*/ 2061975 h 5521558"/>
              <a:gd name="connsiteX2540" fmla="*/ 5159492 w 5859899"/>
              <a:gd name="connsiteY2540" fmla="*/ 2066396 h 5521558"/>
              <a:gd name="connsiteX2541" fmla="*/ 5146201 w 5859899"/>
              <a:gd name="connsiteY2541" fmla="*/ 2053135 h 5521558"/>
              <a:gd name="connsiteX2542" fmla="*/ 5152108 w 5859899"/>
              <a:gd name="connsiteY2542" fmla="*/ 2047240 h 5521558"/>
              <a:gd name="connsiteX2543" fmla="*/ 5112237 w 5859899"/>
              <a:gd name="connsiteY2543" fmla="*/ 2047240 h 5521558"/>
              <a:gd name="connsiteX2544" fmla="*/ 5156539 w 5859899"/>
              <a:gd name="connsiteY2544" fmla="*/ 2138603 h 5521558"/>
              <a:gd name="connsiteX2545" fmla="*/ 5162445 w 5859899"/>
              <a:gd name="connsiteY2545" fmla="*/ 2145974 h 5521558"/>
              <a:gd name="connsiteX2546" fmla="*/ 5214131 w 5859899"/>
              <a:gd name="connsiteY2546" fmla="*/ 2203521 h 5521558"/>
              <a:gd name="connsiteX2547" fmla="*/ 5240711 w 5859899"/>
              <a:gd name="connsiteY2547" fmla="*/ 2202041 h 5521558"/>
              <a:gd name="connsiteX2548" fmla="*/ 5293873 w 5859899"/>
              <a:gd name="connsiteY2548" fmla="*/ 2286095 h 5521558"/>
              <a:gd name="connsiteX2549" fmla="*/ 5305687 w 5859899"/>
              <a:gd name="connsiteY2549" fmla="*/ 2311168 h 5521558"/>
              <a:gd name="connsiteX2550" fmla="*/ 5311594 w 5859899"/>
              <a:gd name="connsiteY2550" fmla="*/ 2318542 h 5521558"/>
              <a:gd name="connsiteX2551" fmla="*/ 5347035 w 5859899"/>
              <a:gd name="connsiteY2551" fmla="*/ 2330342 h 5521558"/>
              <a:gd name="connsiteX2552" fmla="*/ 5351465 w 5859899"/>
              <a:gd name="connsiteY2552" fmla="*/ 2349517 h 5521558"/>
              <a:gd name="connsiteX2553" fmla="*/ 5363279 w 5859899"/>
              <a:gd name="connsiteY2553" fmla="*/ 2387859 h 5521558"/>
              <a:gd name="connsiteX2554" fmla="*/ 5428254 w 5859899"/>
              <a:gd name="connsiteY2554" fmla="*/ 2309693 h 5521558"/>
              <a:gd name="connsiteX2555" fmla="*/ 5417918 w 5859899"/>
              <a:gd name="connsiteY2555" fmla="*/ 2275771 h 5521558"/>
              <a:gd name="connsiteX2556" fmla="*/ 5413487 w 5859899"/>
              <a:gd name="connsiteY2556" fmla="*/ 2246270 h 5521558"/>
              <a:gd name="connsiteX2557" fmla="*/ 5422348 w 5859899"/>
              <a:gd name="connsiteY2557" fmla="*/ 2262501 h 5521558"/>
              <a:gd name="connsiteX2558" fmla="*/ 5463696 w 5859899"/>
              <a:gd name="connsiteY2558" fmla="*/ 2246270 h 5521558"/>
              <a:gd name="connsiteX2559" fmla="*/ 5496183 w 5859899"/>
              <a:gd name="connsiteY2559" fmla="*/ 2293468 h 5521558"/>
              <a:gd name="connsiteX2560" fmla="*/ 5515381 w 5859899"/>
              <a:gd name="connsiteY2560" fmla="*/ 2342142 h 5521558"/>
              <a:gd name="connsiteX2561" fmla="*/ 5491753 w 5859899"/>
              <a:gd name="connsiteY2561" fmla="*/ 2386382 h 5521558"/>
              <a:gd name="connsiteX2562" fmla="*/ 5487323 w 5859899"/>
              <a:gd name="connsiteY2562" fmla="*/ 2427674 h 5521558"/>
              <a:gd name="connsiteX2563" fmla="*/ 5490276 w 5859899"/>
              <a:gd name="connsiteY2563" fmla="*/ 2420300 h 5521558"/>
              <a:gd name="connsiteX2564" fmla="*/ 5497660 w 5859899"/>
              <a:gd name="connsiteY2564" fmla="*/ 2440947 h 5521558"/>
              <a:gd name="connsiteX2565" fmla="*/ 5488799 w 5859899"/>
              <a:gd name="connsiteY2565" fmla="*/ 2440947 h 5521558"/>
              <a:gd name="connsiteX2566" fmla="*/ 5491753 w 5859899"/>
              <a:gd name="connsiteY2566" fmla="*/ 2445373 h 5521558"/>
              <a:gd name="connsiteX2567" fmla="*/ 5505044 w 5859899"/>
              <a:gd name="connsiteY2567" fmla="*/ 2449794 h 5521558"/>
              <a:gd name="connsiteX2568" fmla="*/ 5515381 w 5859899"/>
              <a:gd name="connsiteY2568" fmla="*/ 2454212 h 5521558"/>
              <a:gd name="connsiteX2569" fmla="*/ 5515381 w 5859899"/>
              <a:gd name="connsiteY2569" fmla="*/ 2468962 h 5521558"/>
              <a:gd name="connsiteX2570" fmla="*/ 5505044 w 5859899"/>
              <a:gd name="connsiteY2570" fmla="*/ 2471910 h 5521558"/>
              <a:gd name="connsiteX2571" fmla="*/ 5499519 w 5859899"/>
              <a:gd name="connsiteY2571" fmla="*/ 2466394 h 5521558"/>
              <a:gd name="connsiteX2572" fmla="*/ 5502090 w 5859899"/>
              <a:gd name="connsiteY2572" fmla="*/ 2461587 h 5521558"/>
              <a:gd name="connsiteX2573" fmla="*/ 5499137 w 5859899"/>
              <a:gd name="connsiteY2573" fmla="*/ 2466013 h 5521558"/>
              <a:gd name="connsiteX2574" fmla="*/ 5499519 w 5859899"/>
              <a:gd name="connsiteY2574" fmla="*/ 2466394 h 5521558"/>
              <a:gd name="connsiteX2575" fmla="*/ 5493830 w 5859899"/>
              <a:gd name="connsiteY2575" fmla="*/ 2477026 h 5521558"/>
              <a:gd name="connsiteX2576" fmla="*/ 5518335 w 5859899"/>
              <a:gd name="connsiteY2576" fmla="*/ 2507305 h 5521558"/>
              <a:gd name="connsiteX2577" fmla="*/ 5575926 w 5859899"/>
              <a:gd name="connsiteY2577" fmla="*/ 2585465 h 5521558"/>
              <a:gd name="connsiteX2578" fmla="*/ 5601031 w 5859899"/>
              <a:gd name="connsiteY2578" fmla="*/ 2650332 h 5521558"/>
              <a:gd name="connsiteX2579" fmla="*/ 5602507 w 5859899"/>
              <a:gd name="connsiteY2579" fmla="*/ 2676866 h 5521558"/>
              <a:gd name="connsiteX2580" fmla="*/ 5611367 w 5859899"/>
              <a:gd name="connsiteY2580" fmla="*/ 2684241 h 5521558"/>
              <a:gd name="connsiteX2581" fmla="*/ 5606937 w 5859899"/>
              <a:gd name="connsiteY2581" fmla="*/ 2703411 h 5521558"/>
              <a:gd name="connsiteX2582" fmla="*/ 5598077 w 5859899"/>
              <a:gd name="connsiteY2582" fmla="*/ 2718147 h 5521558"/>
              <a:gd name="connsiteX2583" fmla="*/ 5599554 w 5859899"/>
              <a:gd name="connsiteY2583" fmla="*/ 2718147 h 5521558"/>
              <a:gd name="connsiteX2584" fmla="*/ 5614320 w 5859899"/>
              <a:gd name="connsiteY2584" fmla="*/ 2718147 h 5521558"/>
              <a:gd name="connsiteX2585" fmla="*/ 5624658 w 5859899"/>
              <a:gd name="connsiteY2585" fmla="*/ 2719622 h 5521558"/>
              <a:gd name="connsiteX2586" fmla="*/ 5651238 w 5859899"/>
              <a:gd name="connsiteY2586" fmla="*/ 2735830 h 5521558"/>
              <a:gd name="connsiteX2587" fmla="*/ 5654191 w 5859899"/>
              <a:gd name="connsiteY2587" fmla="*/ 2738778 h 5521558"/>
              <a:gd name="connsiteX2588" fmla="*/ 5658622 w 5859899"/>
              <a:gd name="connsiteY2588" fmla="*/ 2738778 h 5521558"/>
              <a:gd name="connsiteX2589" fmla="*/ 5689633 w 5859899"/>
              <a:gd name="connsiteY2589" fmla="*/ 2787428 h 5521558"/>
              <a:gd name="connsiteX2590" fmla="*/ 5698493 w 5859899"/>
              <a:gd name="connsiteY2590" fmla="*/ 2800700 h 5521558"/>
              <a:gd name="connsiteX2591" fmla="*/ 5704401 w 5859899"/>
              <a:gd name="connsiteY2591" fmla="*/ 2802174 h 5521558"/>
              <a:gd name="connsiteX2592" fmla="*/ 5713260 w 5859899"/>
              <a:gd name="connsiteY2592" fmla="*/ 2811023 h 5521558"/>
              <a:gd name="connsiteX2593" fmla="*/ 5716214 w 5859899"/>
              <a:gd name="connsiteY2593" fmla="*/ 2819871 h 5521558"/>
              <a:gd name="connsiteX2594" fmla="*/ 5720644 w 5859899"/>
              <a:gd name="connsiteY2594" fmla="*/ 2824295 h 5521558"/>
              <a:gd name="connsiteX2595" fmla="*/ 5728028 w 5859899"/>
              <a:gd name="connsiteY2595" fmla="*/ 2827245 h 5521558"/>
              <a:gd name="connsiteX2596" fmla="*/ 5729504 w 5859899"/>
              <a:gd name="connsiteY2596" fmla="*/ 2834619 h 5521558"/>
              <a:gd name="connsiteX2597" fmla="*/ 5738365 w 5859899"/>
              <a:gd name="connsiteY2597" fmla="*/ 2843467 h 5521558"/>
              <a:gd name="connsiteX2598" fmla="*/ 5744272 w 5859899"/>
              <a:gd name="connsiteY2598" fmla="*/ 2846416 h 5521558"/>
              <a:gd name="connsiteX2599" fmla="*/ 5735411 w 5859899"/>
              <a:gd name="connsiteY2599" fmla="*/ 2872961 h 5521558"/>
              <a:gd name="connsiteX2600" fmla="*/ 5723598 w 5859899"/>
              <a:gd name="connsiteY2600" fmla="*/ 2850840 h 5521558"/>
              <a:gd name="connsiteX2601" fmla="*/ 5719167 w 5859899"/>
              <a:gd name="connsiteY2601" fmla="*/ 2846416 h 5521558"/>
              <a:gd name="connsiteX2602" fmla="*/ 5719167 w 5859899"/>
              <a:gd name="connsiteY2602" fmla="*/ 2847891 h 5521558"/>
              <a:gd name="connsiteX2603" fmla="*/ 5708830 w 5859899"/>
              <a:gd name="connsiteY2603" fmla="*/ 2852315 h 5521558"/>
              <a:gd name="connsiteX2604" fmla="*/ 5689633 w 5859899"/>
              <a:gd name="connsiteY2604" fmla="*/ 2850840 h 5521558"/>
              <a:gd name="connsiteX2605" fmla="*/ 5666006 w 5859899"/>
              <a:gd name="connsiteY2605" fmla="*/ 2877385 h 5521558"/>
              <a:gd name="connsiteX2606" fmla="*/ 5679296 w 5859899"/>
              <a:gd name="connsiteY2606" fmla="*/ 2911304 h 5521558"/>
              <a:gd name="connsiteX2607" fmla="*/ 5621705 w 5859899"/>
              <a:gd name="connsiteY2607" fmla="*/ 2926051 h 5521558"/>
              <a:gd name="connsiteX2608" fmla="*/ 5609890 w 5859899"/>
              <a:gd name="connsiteY2608" fmla="*/ 2943747 h 5521558"/>
              <a:gd name="connsiteX2609" fmla="*/ 5571495 w 5859899"/>
              <a:gd name="connsiteY2609" fmla="*/ 2970292 h 5521558"/>
              <a:gd name="connsiteX2610" fmla="*/ 5528671 w 5859899"/>
              <a:gd name="connsiteY2610" fmla="*/ 3045503 h 5521558"/>
              <a:gd name="connsiteX2611" fmla="*/ 5519811 w 5859899"/>
              <a:gd name="connsiteY2611" fmla="*/ 3064675 h 5521558"/>
              <a:gd name="connsiteX2612" fmla="*/ 5519811 w 5859899"/>
              <a:gd name="connsiteY2612" fmla="*/ 3070574 h 5521558"/>
              <a:gd name="connsiteX2613" fmla="*/ 5478463 w 5859899"/>
              <a:gd name="connsiteY2613" fmla="*/ 3139886 h 5521558"/>
              <a:gd name="connsiteX2614" fmla="*/ 5459266 w 5859899"/>
              <a:gd name="connsiteY2614" fmla="*/ 3154633 h 5521558"/>
              <a:gd name="connsiteX2615" fmla="*/ 5431207 w 5859899"/>
              <a:gd name="connsiteY2615" fmla="*/ 3195925 h 5521558"/>
              <a:gd name="connsiteX2616" fmla="*/ 5394290 w 5859899"/>
              <a:gd name="connsiteY2616" fmla="*/ 3235742 h 5521558"/>
              <a:gd name="connsiteX2617" fmla="*/ 5367709 w 5859899"/>
              <a:gd name="connsiteY2617" fmla="*/ 3271135 h 5521558"/>
              <a:gd name="connsiteX2618" fmla="*/ 5335221 w 5859899"/>
              <a:gd name="connsiteY2618" fmla="*/ 3281459 h 5521558"/>
              <a:gd name="connsiteX2619" fmla="*/ 5245141 w 5859899"/>
              <a:gd name="connsiteY2619" fmla="*/ 3322751 h 5521558"/>
              <a:gd name="connsiteX2620" fmla="*/ 5174260 w 5859899"/>
              <a:gd name="connsiteY2620" fmla="*/ 3474647 h 5521558"/>
              <a:gd name="connsiteX2621" fmla="*/ 5199363 w 5859899"/>
              <a:gd name="connsiteY2621" fmla="*/ 3501192 h 5521558"/>
              <a:gd name="connsiteX2622" fmla="*/ 5212654 w 5859899"/>
              <a:gd name="connsiteY2622" fmla="*/ 3541009 h 5521558"/>
              <a:gd name="connsiteX2623" fmla="*/ 5138818 w 5859899"/>
              <a:gd name="connsiteY2623" fmla="*/ 3557232 h 5521558"/>
              <a:gd name="connsiteX2624" fmla="*/ 5106329 w 5859899"/>
              <a:gd name="connsiteY2624" fmla="*/ 3489394 h 5521558"/>
              <a:gd name="connsiteX2625" fmla="*/ 5090086 w 5859899"/>
              <a:gd name="connsiteY2625" fmla="*/ 3465799 h 5521558"/>
              <a:gd name="connsiteX2626" fmla="*/ 5056122 w 5859899"/>
              <a:gd name="connsiteY2626" fmla="*/ 3389114 h 5521558"/>
              <a:gd name="connsiteX2627" fmla="*/ 5059075 w 5859899"/>
              <a:gd name="connsiteY2627" fmla="*/ 3359619 h 5521558"/>
              <a:gd name="connsiteX2628" fmla="*/ 5019204 w 5859899"/>
              <a:gd name="connsiteY2628" fmla="*/ 3318327 h 5521558"/>
              <a:gd name="connsiteX2629" fmla="*/ 4994100 w 5859899"/>
              <a:gd name="connsiteY2629" fmla="*/ 3284408 h 5521558"/>
              <a:gd name="connsiteX2630" fmla="*/ 4955705 w 5859899"/>
              <a:gd name="connsiteY2630" fmla="*/ 3226894 h 5521558"/>
              <a:gd name="connsiteX2631" fmla="*/ 4949798 w 5859899"/>
              <a:gd name="connsiteY2631" fmla="*/ 3238692 h 5521558"/>
              <a:gd name="connsiteX2632" fmla="*/ 4936508 w 5859899"/>
              <a:gd name="connsiteY2632" fmla="*/ 3232793 h 5521558"/>
              <a:gd name="connsiteX2633" fmla="*/ 4932078 w 5859899"/>
              <a:gd name="connsiteY2633" fmla="*/ 3226894 h 5521558"/>
              <a:gd name="connsiteX2634" fmla="*/ 4926171 w 5859899"/>
              <a:gd name="connsiteY2634" fmla="*/ 3216571 h 5521558"/>
              <a:gd name="connsiteX2635" fmla="*/ 4924694 w 5859899"/>
              <a:gd name="connsiteY2635" fmla="*/ 3218045 h 5521558"/>
              <a:gd name="connsiteX2636" fmla="*/ 4918787 w 5859899"/>
              <a:gd name="connsiteY2636" fmla="*/ 3220995 h 5521558"/>
              <a:gd name="connsiteX2637" fmla="*/ 4899589 w 5859899"/>
              <a:gd name="connsiteY2637" fmla="*/ 3216571 h 5521558"/>
              <a:gd name="connsiteX2638" fmla="*/ 4912880 w 5859899"/>
              <a:gd name="connsiteY2638" fmla="*/ 3247540 h 5521558"/>
              <a:gd name="connsiteX2639" fmla="*/ 4912880 w 5859899"/>
              <a:gd name="connsiteY2639" fmla="*/ 3262287 h 5521558"/>
              <a:gd name="connsiteX2640" fmla="*/ 4921740 w 5859899"/>
              <a:gd name="connsiteY2640" fmla="*/ 3278510 h 5521558"/>
              <a:gd name="connsiteX2641" fmla="*/ 4929124 w 5859899"/>
              <a:gd name="connsiteY2641" fmla="*/ 3300630 h 5521558"/>
              <a:gd name="connsiteX2642" fmla="*/ 4932078 w 5859899"/>
              <a:gd name="connsiteY2642" fmla="*/ 3303580 h 5521558"/>
              <a:gd name="connsiteX2643" fmla="*/ 4930601 w 5859899"/>
              <a:gd name="connsiteY2643" fmla="*/ 3312428 h 5521558"/>
              <a:gd name="connsiteX2644" fmla="*/ 4924694 w 5859899"/>
              <a:gd name="connsiteY2644" fmla="*/ 3328650 h 5521558"/>
              <a:gd name="connsiteX2645" fmla="*/ 4924694 w 5859899"/>
              <a:gd name="connsiteY2645" fmla="*/ 3331599 h 5521558"/>
              <a:gd name="connsiteX2646" fmla="*/ 4915834 w 5859899"/>
              <a:gd name="connsiteY2646" fmla="*/ 3340448 h 5521558"/>
              <a:gd name="connsiteX2647" fmla="*/ 4926171 w 5859899"/>
              <a:gd name="connsiteY2647" fmla="*/ 3353720 h 5521558"/>
              <a:gd name="connsiteX2648" fmla="*/ 4929124 w 5859899"/>
              <a:gd name="connsiteY2648" fmla="*/ 3356669 h 5521558"/>
              <a:gd name="connsiteX2649" fmla="*/ 4914357 w 5859899"/>
              <a:gd name="connsiteY2649" fmla="*/ 3365518 h 5521558"/>
              <a:gd name="connsiteX2650" fmla="*/ 4902543 w 5859899"/>
              <a:gd name="connsiteY2650" fmla="*/ 3374366 h 5521558"/>
              <a:gd name="connsiteX2651" fmla="*/ 4902543 w 5859899"/>
              <a:gd name="connsiteY2651" fmla="*/ 3380265 h 5521558"/>
              <a:gd name="connsiteX2652" fmla="*/ 4935031 w 5859899"/>
              <a:gd name="connsiteY2652" fmla="*/ 3400911 h 5521558"/>
              <a:gd name="connsiteX2653" fmla="*/ 4942414 w 5859899"/>
              <a:gd name="connsiteY2653" fmla="*/ 3405335 h 5521558"/>
              <a:gd name="connsiteX2654" fmla="*/ 4945368 w 5859899"/>
              <a:gd name="connsiteY2654" fmla="*/ 3403860 h 5521558"/>
              <a:gd name="connsiteX2655" fmla="*/ 4949798 w 5859899"/>
              <a:gd name="connsiteY2655" fmla="*/ 3412709 h 5521558"/>
              <a:gd name="connsiteX2656" fmla="*/ 4940937 w 5859899"/>
              <a:gd name="connsiteY2656" fmla="*/ 3428931 h 5521558"/>
              <a:gd name="connsiteX2657" fmla="*/ 4930601 w 5859899"/>
              <a:gd name="connsiteY2657" fmla="*/ 3414184 h 5521558"/>
              <a:gd name="connsiteX2658" fmla="*/ 4923217 w 5859899"/>
              <a:gd name="connsiteY2658" fmla="*/ 3415659 h 5521558"/>
              <a:gd name="connsiteX2659" fmla="*/ 4920263 w 5859899"/>
              <a:gd name="connsiteY2659" fmla="*/ 3424507 h 5521558"/>
              <a:gd name="connsiteX2660" fmla="*/ 4923217 w 5859899"/>
              <a:gd name="connsiteY2660" fmla="*/ 3425981 h 5521558"/>
              <a:gd name="connsiteX2661" fmla="*/ 4927647 w 5859899"/>
              <a:gd name="connsiteY2661" fmla="*/ 3440729 h 5521558"/>
              <a:gd name="connsiteX2662" fmla="*/ 4933554 w 5859899"/>
              <a:gd name="connsiteY2662" fmla="*/ 3446628 h 5521558"/>
              <a:gd name="connsiteX2663" fmla="*/ 4936508 w 5859899"/>
              <a:gd name="connsiteY2663" fmla="*/ 3448102 h 5521558"/>
              <a:gd name="connsiteX2664" fmla="*/ 4927647 w 5859899"/>
              <a:gd name="connsiteY2664" fmla="*/ 3458425 h 5521558"/>
              <a:gd name="connsiteX2665" fmla="*/ 4939461 w 5859899"/>
              <a:gd name="connsiteY2665" fmla="*/ 3464324 h 5521558"/>
              <a:gd name="connsiteX2666" fmla="*/ 4942414 w 5859899"/>
              <a:gd name="connsiteY2666" fmla="*/ 3465799 h 5521558"/>
              <a:gd name="connsiteX2667" fmla="*/ 4946845 w 5859899"/>
              <a:gd name="connsiteY2667" fmla="*/ 3452526 h 5521558"/>
              <a:gd name="connsiteX2668" fmla="*/ 4963088 w 5859899"/>
              <a:gd name="connsiteY2668" fmla="*/ 3462849 h 5521558"/>
              <a:gd name="connsiteX2669" fmla="*/ 4967519 w 5859899"/>
              <a:gd name="connsiteY2669" fmla="*/ 3468749 h 5521558"/>
              <a:gd name="connsiteX2670" fmla="*/ 4966042 w 5859899"/>
              <a:gd name="connsiteY2670" fmla="*/ 3476122 h 5521558"/>
              <a:gd name="connsiteX2671" fmla="*/ 4963088 w 5859899"/>
              <a:gd name="connsiteY2671" fmla="*/ 3504142 h 5521558"/>
              <a:gd name="connsiteX2672" fmla="*/ 4963088 w 5859899"/>
              <a:gd name="connsiteY2672" fmla="*/ 3507091 h 5521558"/>
              <a:gd name="connsiteX2673" fmla="*/ 4961611 w 5859899"/>
              <a:gd name="connsiteY2673" fmla="*/ 3512990 h 5521558"/>
              <a:gd name="connsiteX2674" fmla="*/ 4960135 w 5859899"/>
              <a:gd name="connsiteY2674" fmla="*/ 3514464 h 5521558"/>
              <a:gd name="connsiteX2675" fmla="*/ 4912880 w 5859899"/>
              <a:gd name="connsiteY2675" fmla="*/ 3592625 h 5521558"/>
              <a:gd name="connsiteX2676" fmla="*/ 4902543 w 5859899"/>
              <a:gd name="connsiteY2676" fmla="*/ 3602948 h 5521558"/>
              <a:gd name="connsiteX2677" fmla="*/ 4896636 w 5859899"/>
              <a:gd name="connsiteY2677" fmla="*/ 3616220 h 5521558"/>
              <a:gd name="connsiteX2678" fmla="*/ 4893683 w 5859899"/>
              <a:gd name="connsiteY2678" fmla="*/ 3625068 h 5521558"/>
              <a:gd name="connsiteX2679" fmla="*/ 4893683 w 5859899"/>
              <a:gd name="connsiteY2679" fmla="*/ 3629493 h 5521558"/>
              <a:gd name="connsiteX2680" fmla="*/ 4898113 w 5859899"/>
              <a:gd name="connsiteY2680" fmla="*/ 3636867 h 5521558"/>
              <a:gd name="connsiteX2681" fmla="*/ 4895160 w 5859899"/>
              <a:gd name="connsiteY2681" fmla="*/ 3641290 h 5521558"/>
              <a:gd name="connsiteX2682" fmla="*/ 4895160 w 5859899"/>
              <a:gd name="connsiteY2682" fmla="*/ 3644240 h 5521558"/>
              <a:gd name="connsiteX2683" fmla="*/ 4896636 w 5859899"/>
              <a:gd name="connsiteY2683" fmla="*/ 3642765 h 5521558"/>
              <a:gd name="connsiteX2684" fmla="*/ 4896636 w 5859899"/>
              <a:gd name="connsiteY2684" fmla="*/ 3653088 h 5521558"/>
              <a:gd name="connsiteX2685" fmla="*/ 4896636 w 5859899"/>
              <a:gd name="connsiteY2685" fmla="*/ 3656038 h 5521558"/>
              <a:gd name="connsiteX2686" fmla="*/ 4911404 w 5859899"/>
              <a:gd name="connsiteY2686" fmla="*/ 3664886 h 5521558"/>
              <a:gd name="connsiteX2687" fmla="*/ 4914357 w 5859899"/>
              <a:gd name="connsiteY2687" fmla="*/ 3661937 h 5521558"/>
              <a:gd name="connsiteX2688" fmla="*/ 4937984 w 5859899"/>
              <a:gd name="connsiteY2688" fmla="*/ 3641290 h 5521558"/>
              <a:gd name="connsiteX2689" fmla="*/ 4948321 w 5859899"/>
              <a:gd name="connsiteY2689" fmla="*/ 3598523 h 5521558"/>
              <a:gd name="connsiteX2690" fmla="*/ 4949798 w 5859899"/>
              <a:gd name="connsiteY2690" fmla="*/ 3601473 h 5521558"/>
              <a:gd name="connsiteX2691" fmla="*/ 4968995 w 5859899"/>
              <a:gd name="connsiteY2691" fmla="*/ 3611796 h 5521558"/>
              <a:gd name="connsiteX2692" fmla="*/ 4983762 w 5859899"/>
              <a:gd name="connsiteY2692" fmla="*/ 3610322 h 5521558"/>
              <a:gd name="connsiteX2693" fmla="*/ 5000006 w 5859899"/>
              <a:gd name="connsiteY2693" fmla="*/ 3616220 h 5521558"/>
              <a:gd name="connsiteX2694" fmla="*/ 4983762 w 5859899"/>
              <a:gd name="connsiteY2694" fmla="*/ 3625068 h 5521558"/>
              <a:gd name="connsiteX2695" fmla="*/ 5001483 w 5859899"/>
              <a:gd name="connsiteY2695" fmla="*/ 3641290 h 5521558"/>
              <a:gd name="connsiteX2696" fmla="*/ 4991147 w 5859899"/>
              <a:gd name="connsiteY2696" fmla="*/ 3663411 h 5521558"/>
              <a:gd name="connsiteX2697" fmla="*/ 4991147 w 5859899"/>
              <a:gd name="connsiteY2697" fmla="*/ 3667835 h 5521558"/>
              <a:gd name="connsiteX2698" fmla="*/ 5001483 w 5859899"/>
              <a:gd name="connsiteY2698" fmla="*/ 3706178 h 5521558"/>
              <a:gd name="connsiteX2699" fmla="*/ 5008867 w 5859899"/>
              <a:gd name="connsiteY2699" fmla="*/ 3717976 h 5521558"/>
              <a:gd name="connsiteX2700" fmla="*/ 4995576 w 5859899"/>
              <a:gd name="connsiteY2700" fmla="*/ 3723875 h 5521558"/>
              <a:gd name="connsiteX2701" fmla="*/ 4989669 w 5859899"/>
              <a:gd name="connsiteY2701" fmla="*/ 3745996 h 5521558"/>
              <a:gd name="connsiteX2702" fmla="*/ 4971949 w 5859899"/>
              <a:gd name="connsiteY2702" fmla="*/ 3768117 h 5521558"/>
              <a:gd name="connsiteX2703" fmla="*/ 4988193 w 5859899"/>
              <a:gd name="connsiteY2703" fmla="*/ 3775490 h 5521558"/>
              <a:gd name="connsiteX2704" fmla="*/ 4958658 w 5859899"/>
              <a:gd name="connsiteY2704" fmla="*/ 3793187 h 5521558"/>
              <a:gd name="connsiteX2705" fmla="*/ 4939461 w 5859899"/>
              <a:gd name="connsiteY2705" fmla="*/ 3807934 h 5521558"/>
              <a:gd name="connsiteX2706" fmla="*/ 4952752 w 5859899"/>
              <a:gd name="connsiteY2706" fmla="*/ 3806459 h 5521558"/>
              <a:gd name="connsiteX2707" fmla="*/ 4929124 w 5859899"/>
              <a:gd name="connsiteY2707" fmla="*/ 3834479 h 5521558"/>
              <a:gd name="connsiteX2708" fmla="*/ 4932078 w 5859899"/>
              <a:gd name="connsiteY2708" fmla="*/ 3803510 h 5521558"/>
              <a:gd name="connsiteX2709" fmla="*/ 4908450 w 5859899"/>
              <a:gd name="connsiteY2709" fmla="*/ 3827105 h 5521558"/>
              <a:gd name="connsiteX2710" fmla="*/ 4886299 w 5859899"/>
              <a:gd name="connsiteY2710" fmla="*/ 3804984 h 5521558"/>
              <a:gd name="connsiteX2711" fmla="*/ 4881869 w 5859899"/>
              <a:gd name="connsiteY2711" fmla="*/ 3796136 h 5521558"/>
              <a:gd name="connsiteX2712" fmla="*/ 4883345 w 5859899"/>
              <a:gd name="connsiteY2712" fmla="*/ 3775490 h 5521558"/>
              <a:gd name="connsiteX2713" fmla="*/ 4883345 w 5859899"/>
              <a:gd name="connsiteY2713" fmla="*/ 3765167 h 5521558"/>
              <a:gd name="connsiteX2714" fmla="*/ 4867102 w 5859899"/>
              <a:gd name="connsiteY2714" fmla="*/ 3785813 h 5521558"/>
              <a:gd name="connsiteX2715" fmla="*/ 4858241 w 5859899"/>
              <a:gd name="connsiteY2715" fmla="*/ 3787287 h 5521558"/>
              <a:gd name="connsiteX2716" fmla="*/ 4837567 w 5859899"/>
              <a:gd name="connsiteY2716" fmla="*/ 3793187 h 5521558"/>
              <a:gd name="connsiteX2717" fmla="*/ 4818370 w 5859899"/>
              <a:gd name="connsiteY2717" fmla="*/ 3782863 h 5521558"/>
              <a:gd name="connsiteX2718" fmla="*/ 4818370 w 5859899"/>
              <a:gd name="connsiteY2718" fmla="*/ 3794662 h 5521558"/>
              <a:gd name="connsiteX2719" fmla="*/ 4806556 w 5859899"/>
              <a:gd name="connsiteY2719" fmla="*/ 3799086 h 5521558"/>
              <a:gd name="connsiteX2720" fmla="*/ 4797696 w 5859899"/>
              <a:gd name="connsiteY2720" fmla="*/ 3809408 h 5521558"/>
              <a:gd name="connsiteX2721" fmla="*/ 4799173 w 5859899"/>
              <a:gd name="connsiteY2721" fmla="*/ 3787287 h 5521558"/>
              <a:gd name="connsiteX2722" fmla="*/ 4808033 w 5859899"/>
              <a:gd name="connsiteY2722" fmla="*/ 3775490 h 5521558"/>
              <a:gd name="connsiteX2723" fmla="*/ 4841997 w 5859899"/>
              <a:gd name="connsiteY2723" fmla="*/ 3775490 h 5521558"/>
              <a:gd name="connsiteX2724" fmla="*/ 4855288 w 5859899"/>
              <a:gd name="connsiteY2724" fmla="*/ 3771066 h 5521558"/>
              <a:gd name="connsiteX2725" fmla="*/ 4828708 w 5859899"/>
              <a:gd name="connsiteY2725" fmla="*/ 3757793 h 5521558"/>
              <a:gd name="connsiteX2726" fmla="*/ 4819847 w 5859899"/>
              <a:gd name="connsiteY2726" fmla="*/ 3735672 h 5521558"/>
              <a:gd name="connsiteX2727" fmla="*/ 4815417 w 5859899"/>
              <a:gd name="connsiteY2727" fmla="*/ 3720925 h 5521558"/>
              <a:gd name="connsiteX2728" fmla="*/ 4800649 w 5859899"/>
              <a:gd name="connsiteY2728" fmla="*/ 3723875 h 5521558"/>
              <a:gd name="connsiteX2729" fmla="*/ 4794743 w 5859899"/>
              <a:gd name="connsiteY2729" fmla="*/ 3726824 h 5521558"/>
              <a:gd name="connsiteX2730" fmla="*/ 4781452 w 5859899"/>
              <a:gd name="connsiteY2730" fmla="*/ 3753369 h 5521558"/>
              <a:gd name="connsiteX2731" fmla="*/ 4768162 w 5859899"/>
              <a:gd name="connsiteY2731" fmla="*/ 3753369 h 5521558"/>
              <a:gd name="connsiteX2732" fmla="*/ 4759302 w 5859899"/>
              <a:gd name="connsiteY2732" fmla="*/ 3757793 h 5521558"/>
              <a:gd name="connsiteX2733" fmla="*/ 4762255 w 5859899"/>
              <a:gd name="connsiteY2733" fmla="*/ 3779914 h 5521558"/>
              <a:gd name="connsiteX2734" fmla="*/ 4777022 w 5859899"/>
              <a:gd name="connsiteY2734" fmla="*/ 3796136 h 5521558"/>
              <a:gd name="connsiteX2735" fmla="*/ 4787359 w 5859899"/>
              <a:gd name="connsiteY2735" fmla="*/ 3790237 h 5521558"/>
              <a:gd name="connsiteX2736" fmla="*/ 4787359 w 5859899"/>
              <a:gd name="connsiteY2736" fmla="*/ 3804984 h 5521558"/>
              <a:gd name="connsiteX2737" fmla="*/ 4784406 w 5859899"/>
              <a:gd name="connsiteY2737" fmla="*/ 3812358 h 5521558"/>
              <a:gd name="connsiteX2738" fmla="*/ 4765208 w 5859899"/>
              <a:gd name="connsiteY2738" fmla="*/ 3840377 h 5521558"/>
              <a:gd name="connsiteX2739" fmla="*/ 4744534 w 5859899"/>
              <a:gd name="connsiteY2739" fmla="*/ 3844801 h 5521558"/>
              <a:gd name="connsiteX2740" fmla="*/ 4756348 w 5859899"/>
              <a:gd name="connsiteY2740" fmla="*/ 3822681 h 5521558"/>
              <a:gd name="connsiteX2741" fmla="*/ 4747488 w 5859899"/>
              <a:gd name="connsiteY2741" fmla="*/ 3803510 h 5521558"/>
              <a:gd name="connsiteX2742" fmla="*/ 4732721 w 5859899"/>
              <a:gd name="connsiteY2742" fmla="*/ 3779914 h 5521558"/>
              <a:gd name="connsiteX2743" fmla="*/ 4704663 w 5859899"/>
              <a:gd name="connsiteY2743" fmla="*/ 3782863 h 5521558"/>
              <a:gd name="connsiteX2744" fmla="*/ 4691373 w 5859899"/>
              <a:gd name="connsiteY2744" fmla="*/ 3797611 h 5521558"/>
              <a:gd name="connsiteX2745" fmla="*/ 4670699 w 5859899"/>
              <a:gd name="connsiteY2745" fmla="*/ 3794662 h 5521558"/>
              <a:gd name="connsiteX2746" fmla="*/ 4706140 w 5859899"/>
              <a:gd name="connsiteY2746" fmla="*/ 3756318 h 5521558"/>
              <a:gd name="connsiteX2747" fmla="*/ 4710570 w 5859899"/>
              <a:gd name="connsiteY2747" fmla="*/ 3741572 h 5521558"/>
              <a:gd name="connsiteX2748" fmla="*/ 4712047 w 5859899"/>
              <a:gd name="connsiteY2748" fmla="*/ 3735672 h 5521558"/>
              <a:gd name="connsiteX2749" fmla="*/ 4717954 w 5859899"/>
              <a:gd name="connsiteY2749" fmla="*/ 3725349 h 5521558"/>
              <a:gd name="connsiteX2750" fmla="*/ 4716477 w 5859899"/>
              <a:gd name="connsiteY2750" fmla="*/ 3710602 h 5521558"/>
              <a:gd name="connsiteX2751" fmla="*/ 4703186 w 5859899"/>
              <a:gd name="connsiteY2751" fmla="*/ 3713552 h 5521558"/>
              <a:gd name="connsiteX2752" fmla="*/ 4678083 w 5859899"/>
              <a:gd name="connsiteY2752" fmla="*/ 3729773 h 5521558"/>
              <a:gd name="connsiteX2753" fmla="*/ 4661838 w 5859899"/>
              <a:gd name="connsiteY2753" fmla="*/ 3763692 h 5521558"/>
              <a:gd name="connsiteX2754" fmla="*/ 4676606 w 5859899"/>
              <a:gd name="connsiteY2754" fmla="*/ 3762217 h 5521558"/>
              <a:gd name="connsiteX2755" fmla="*/ 4675129 w 5859899"/>
              <a:gd name="connsiteY2755" fmla="*/ 3766642 h 5521558"/>
              <a:gd name="connsiteX2756" fmla="*/ 4667746 w 5859899"/>
              <a:gd name="connsiteY2756" fmla="*/ 3772541 h 5521558"/>
              <a:gd name="connsiteX2757" fmla="*/ 4651501 w 5859899"/>
              <a:gd name="connsiteY2757" fmla="*/ 3788762 h 5521558"/>
              <a:gd name="connsiteX2758" fmla="*/ 4647072 w 5859899"/>
              <a:gd name="connsiteY2758" fmla="*/ 3799086 h 5521558"/>
              <a:gd name="connsiteX2759" fmla="*/ 4641164 w 5859899"/>
              <a:gd name="connsiteY2759" fmla="*/ 3787287 h 5521558"/>
              <a:gd name="connsiteX2760" fmla="*/ 4624920 w 5859899"/>
              <a:gd name="connsiteY2760" fmla="*/ 3784338 h 5521558"/>
              <a:gd name="connsiteX2761" fmla="*/ 4629351 w 5859899"/>
              <a:gd name="connsiteY2761" fmla="*/ 3766642 h 5521558"/>
              <a:gd name="connsiteX2762" fmla="*/ 4619014 w 5859899"/>
              <a:gd name="connsiteY2762" fmla="*/ 3771066 h 5521558"/>
              <a:gd name="connsiteX2763" fmla="*/ 4604246 w 5859899"/>
              <a:gd name="connsiteY2763" fmla="*/ 3781389 h 5521558"/>
              <a:gd name="connsiteX2764" fmla="*/ 4582096 w 5859899"/>
              <a:gd name="connsiteY2764" fmla="*/ 3796136 h 5521558"/>
              <a:gd name="connsiteX2765" fmla="*/ 4576189 w 5859899"/>
              <a:gd name="connsiteY2765" fmla="*/ 3802035 h 5521558"/>
              <a:gd name="connsiteX2766" fmla="*/ 4558468 w 5859899"/>
              <a:gd name="connsiteY2766" fmla="*/ 3821206 h 5521558"/>
              <a:gd name="connsiteX2767" fmla="*/ 4536318 w 5859899"/>
              <a:gd name="connsiteY2767" fmla="*/ 3855125 h 5521558"/>
              <a:gd name="connsiteX2768" fmla="*/ 4533364 w 5859899"/>
              <a:gd name="connsiteY2768" fmla="*/ 3868397 h 5521558"/>
              <a:gd name="connsiteX2769" fmla="*/ 4511213 w 5859899"/>
              <a:gd name="connsiteY2769" fmla="*/ 3883145 h 5521558"/>
              <a:gd name="connsiteX2770" fmla="*/ 4502353 w 5859899"/>
              <a:gd name="connsiteY2770" fmla="*/ 3881670 h 5521558"/>
              <a:gd name="connsiteX2771" fmla="*/ 4493492 w 5859899"/>
              <a:gd name="connsiteY2771" fmla="*/ 3881670 h 5521558"/>
              <a:gd name="connsiteX2772" fmla="*/ 4487586 w 5859899"/>
              <a:gd name="connsiteY2772" fmla="*/ 3872821 h 5521558"/>
              <a:gd name="connsiteX2773" fmla="*/ 4477249 w 5859899"/>
              <a:gd name="connsiteY2773" fmla="*/ 3881670 h 5521558"/>
              <a:gd name="connsiteX2774" fmla="*/ 4450668 w 5859899"/>
              <a:gd name="connsiteY2774" fmla="*/ 3871346 h 5521558"/>
              <a:gd name="connsiteX2775" fmla="*/ 4461005 w 5859899"/>
              <a:gd name="connsiteY2775" fmla="*/ 3858074 h 5521558"/>
              <a:gd name="connsiteX2776" fmla="*/ 4471342 w 5859899"/>
              <a:gd name="connsiteY2776" fmla="*/ 3868397 h 5521558"/>
              <a:gd name="connsiteX2777" fmla="*/ 4483155 w 5859899"/>
              <a:gd name="connsiteY2777" fmla="*/ 3856600 h 5521558"/>
              <a:gd name="connsiteX2778" fmla="*/ 4466912 w 5859899"/>
              <a:gd name="connsiteY2778" fmla="*/ 3852176 h 5521558"/>
              <a:gd name="connsiteX2779" fmla="*/ 4472818 w 5859899"/>
              <a:gd name="connsiteY2779" fmla="*/ 3828580 h 5521558"/>
              <a:gd name="connsiteX2780" fmla="*/ 4508260 w 5859899"/>
              <a:gd name="connsiteY2780" fmla="*/ 3803510 h 5521558"/>
              <a:gd name="connsiteX2781" fmla="*/ 4493492 w 5859899"/>
              <a:gd name="connsiteY2781" fmla="*/ 3799086 h 5521558"/>
              <a:gd name="connsiteX2782" fmla="*/ 4463959 w 5859899"/>
              <a:gd name="connsiteY2782" fmla="*/ 3810883 h 5521558"/>
              <a:gd name="connsiteX2783" fmla="*/ 4446238 w 5859899"/>
              <a:gd name="connsiteY2783" fmla="*/ 3819732 h 5521558"/>
              <a:gd name="connsiteX2784" fmla="*/ 4440331 w 5859899"/>
              <a:gd name="connsiteY2784" fmla="*/ 3822681 h 5521558"/>
              <a:gd name="connsiteX2785" fmla="*/ 4437378 w 5859899"/>
              <a:gd name="connsiteY2785" fmla="*/ 3806459 h 5521558"/>
              <a:gd name="connsiteX2786" fmla="*/ 4441623 w 5859899"/>
              <a:gd name="connsiteY2786" fmla="*/ 3796136 h 5521558"/>
              <a:gd name="connsiteX2787" fmla="*/ 4440423 w 5859899"/>
              <a:gd name="connsiteY2787" fmla="*/ 3786551 h 5521558"/>
              <a:gd name="connsiteX2788" fmla="*/ 4427574 w 5859899"/>
              <a:gd name="connsiteY2788" fmla="*/ 3798631 h 5521558"/>
              <a:gd name="connsiteX2789" fmla="*/ 4424553 w 5859899"/>
              <a:gd name="connsiteY2789" fmla="*/ 3795790 h 5521558"/>
              <a:gd name="connsiteX2790" fmla="*/ 4432295 w 5859899"/>
              <a:gd name="connsiteY2790" fmla="*/ 3789755 h 5521558"/>
              <a:gd name="connsiteX2791" fmla="*/ 4440379 w 5859899"/>
              <a:gd name="connsiteY2791" fmla="*/ 3786197 h 5521558"/>
              <a:gd name="connsiteX2792" fmla="*/ 4440331 w 5859899"/>
              <a:gd name="connsiteY2792" fmla="*/ 3785813 h 5521558"/>
              <a:gd name="connsiteX2793" fmla="*/ 4458052 w 5859899"/>
              <a:gd name="connsiteY2793" fmla="*/ 3785813 h 5521558"/>
              <a:gd name="connsiteX2794" fmla="*/ 4471342 w 5859899"/>
              <a:gd name="connsiteY2794" fmla="*/ 3771066 h 5521558"/>
              <a:gd name="connsiteX2795" fmla="*/ 4490539 w 5859899"/>
              <a:gd name="connsiteY2795" fmla="*/ 3766642 h 5521558"/>
              <a:gd name="connsiteX2796" fmla="*/ 4493492 w 5859899"/>
              <a:gd name="connsiteY2796" fmla="*/ 3776965 h 5521558"/>
              <a:gd name="connsiteX2797" fmla="*/ 4523027 w 5859899"/>
              <a:gd name="connsiteY2797" fmla="*/ 3775490 h 5521558"/>
              <a:gd name="connsiteX2798" fmla="*/ 4514167 w 5859899"/>
              <a:gd name="connsiteY2798" fmla="*/ 3768117 h 5521558"/>
              <a:gd name="connsiteX2799" fmla="*/ 4514167 w 5859899"/>
              <a:gd name="connsiteY2799" fmla="*/ 3754844 h 5521558"/>
              <a:gd name="connsiteX2800" fmla="*/ 4527457 w 5859899"/>
              <a:gd name="connsiteY2800" fmla="*/ 3740097 h 5521558"/>
              <a:gd name="connsiteX2801" fmla="*/ 4543701 w 5859899"/>
              <a:gd name="connsiteY2801" fmla="*/ 3744521 h 5521558"/>
              <a:gd name="connsiteX2802" fmla="*/ 4530411 w 5859899"/>
              <a:gd name="connsiteY2802" fmla="*/ 3728299 h 5521558"/>
              <a:gd name="connsiteX2803" fmla="*/ 4542224 w 5859899"/>
              <a:gd name="connsiteY2803" fmla="*/ 3712077 h 5521558"/>
              <a:gd name="connsiteX2804" fmla="*/ 4512690 w 5859899"/>
              <a:gd name="connsiteY2804" fmla="*/ 3695855 h 5521558"/>
              <a:gd name="connsiteX2805" fmla="*/ 4483155 w 5859899"/>
              <a:gd name="connsiteY2805" fmla="*/ 3695855 h 5521558"/>
              <a:gd name="connsiteX2806" fmla="*/ 4481679 w 5859899"/>
              <a:gd name="connsiteY2806" fmla="*/ 3707652 h 5521558"/>
              <a:gd name="connsiteX2807" fmla="*/ 4471342 w 5859899"/>
              <a:gd name="connsiteY2807" fmla="*/ 3709127 h 5521558"/>
              <a:gd name="connsiteX2808" fmla="*/ 4456575 w 5859899"/>
              <a:gd name="connsiteY2808" fmla="*/ 3715027 h 5521558"/>
              <a:gd name="connsiteX2809" fmla="*/ 4447715 w 5859899"/>
              <a:gd name="connsiteY2809" fmla="*/ 3723875 h 5521558"/>
              <a:gd name="connsiteX2810" fmla="*/ 4440331 w 5859899"/>
              <a:gd name="connsiteY2810" fmla="*/ 3737147 h 5521558"/>
              <a:gd name="connsiteX2811" fmla="*/ 4432948 w 5859899"/>
              <a:gd name="connsiteY2811" fmla="*/ 3750420 h 5521558"/>
              <a:gd name="connsiteX2812" fmla="*/ 4413750 w 5859899"/>
              <a:gd name="connsiteY2812" fmla="*/ 3779914 h 5521558"/>
              <a:gd name="connsiteX2813" fmla="*/ 4384216 w 5859899"/>
              <a:gd name="connsiteY2813" fmla="*/ 3809408 h 5521558"/>
              <a:gd name="connsiteX2814" fmla="*/ 4366495 w 5859899"/>
              <a:gd name="connsiteY2814" fmla="*/ 3821206 h 5521558"/>
              <a:gd name="connsiteX2815" fmla="*/ 4369448 w 5859899"/>
              <a:gd name="connsiteY2815" fmla="*/ 3824156 h 5521558"/>
              <a:gd name="connsiteX2816" fmla="*/ 4384216 w 5859899"/>
              <a:gd name="connsiteY2816" fmla="*/ 3827105 h 5521558"/>
              <a:gd name="connsiteX2817" fmla="*/ 4378309 w 5859899"/>
              <a:gd name="connsiteY2817" fmla="*/ 3833004 h 5521558"/>
              <a:gd name="connsiteX2818" fmla="*/ 4422610 w 5859899"/>
              <a:gd name="connsiteY2818" fmla="*/ 3906740 h 5521558"/>
              <a:gd name="connsiteX2819" fmla="*/ 4421133 w 5859899"/>
              <a:gd name="connsiteY2819" fmla="*/ 3908215 h 5521558"/>
              <a:gd name="connsiteX2820" fmla="*/ 4429994 w 5859899"/>
              <a:gd name="connsiteY2820" fmla="*/ 3900841 h 5521558"/>
              <a:gd name="connsiteX2821" fmla="*/ 4432948 w 5859899"/>
              <a:gd name="connsiteY2821" fmla="*/ 3902316 h 5521558"/>
              <a:gd name="connsiteX2822" fmla="*/ 4427041 w 5859899"/>
              <a:gd name="connsiteY2822" fmla="*/ 3908215 h 5521558"/>
              <a:gd name="connsiteX2823" fmla="*/ 4419657 w 5859899"/>
              <a:gd name="connsiteY2823" fmla="*/ 3912639 h 5521558"/>
              <a:gd name="connsiteX2824" fmla="*/ 4418180 w 5859899"/>
              <a:gd name="connsiteY2824" fmla="*/ 3912639 h 5521558"/>
              <a:gd name="connsiteX2825" fmla="*/ 4413750 w 5859899"/>
              <a:gd name="connsiteY2825" fmla="*/ 3925911 h 5521558"/>
              <a:gd name="connsiteX2826" fmla="*/ 4453622 w 5859899"/>
              <a:gd name="connsiteY2826" fmla="*/ 3980476 h 5521558"/>
              <a:gd name="connsiteX2827" fmla="*/ 4533364 w 5859899"/>
              <a:gd name="connsiteY2827" fmla="*/ 4005546 h 5521558"/>
              <a:gd name="connsiteX2828" fmla="*/ 4542224 w 5859899"/>
              <a:gd name="connsiteY2828" fmla="*/ 4035040 h 5521558"/>
              <a:gd name="connsiteX2829" fmla="*/ 4489063 w 5859899"/>
              <a:gd name="connsiteY2829" fmla="*/ 4042415 h 5521558"/>
              <a:gd name="connsiteX2830" fmla="*/ 4427041 w 5859899"/>
              <a:gd name="connsiteY2830" fmla="*/ 4061585 h 5521558"/>
              <a:gd name="connsiteX2831" fmla="*/ 4410796 w 5859899"/>
              <a:gd name="connsiteY2831" fmla="*/ 4014395 h 5521558"/>
              <a:gd name="connsiteX2832" fmla="*/ 4362065 w 5859899"/>
              <a:gd name="connsiteY2832" fmla="*/ 3945083 h 5521558"/>
              <a:gd name="connsiteX2833" fmla="*/ 4276415 w 5859899"/>
              <a:gd name="connsiteY2833" fmla="*/ 3875771 h 5521558"/>
              <a:gd name="connsiteX2834" fmla="*/ 4261649 w 5859899"/>
              <a:gd name="connsiteY2834" fmla="*/ 3855125 h 5521558"/>
              <a:gd name="connsiteX2835" fmla="*/ 4245404 w 5859899"/>
              <a:gd name="connsiteY2835" fmla="*/ 3863973 h 5521558"/>
              <a:gd name="connsiteX2836" fmla="*/ 4235067 w 5859899"/>
              <a:gd name="connsiteY2836" fmla="*/ 3862498 h 5521558"/>
              <a:gd name="connsiteX2837" fmla="*/ 4233591 w 5859899"/>
              <a:gd name="connsiteY2837" fmla="*/ 3865448 h 5521558"/>
              <a:gd name="connsiteX2838" fmla="*/ 4227684 w 5859899"/>
              <a:gd name="connsiteY2838" fmla="*/ 3865448 h 5521558"/>
              <a:gd name="connsiteX2839" fmla="*/ 4226207 w 5859899"/>
              <a:gd name="connsiteY2839" fmla="*/ 3865448 h 5521558"/>
              <a:gd name="connsiteX2840" fmla="*/ 4218823 w 5859899"/>
              <a:gd name="connsiteY2840" fmla="*/ 3874296 h 5521558"/>
              <a:gd name="connsiteX2841" fmla="*/ 4209964 w 5859899"/>
              <a:gd name="connsiteY2841" fmla="*/ 3883145 h 5521558"/>
              <a:gd name="connsiteX2842" fmla="*/ 4221777 w 5859899"/>
              <a:gd name="connsiteY2842" fmla="*/ 3900841 h 5521558"/>
              <a:gd name="connsiteX2843" fmla="*/ 4212917 w 5859899"/>
              <a:gd name="connsiteY2843" fmla="*/ 3914114 h 5521558"/>
              <a:gd name="connsiteX2844" fmla="*/ 4195196 w 5859899"/>
              <a:gd name="connsiteY2844" fmla="*/ 3887569 h 5521558"/>
              <a:gd name="connsiteX2845" fmla="*/ 4178952 w 5859899"/>
              <a:gd name="connsiteY2845" fmla="*/ 3896417 h 5521558"/>
              <a:gd name="connsiteX2846" fmla="*/ 4170092 w 5859899"/>
              <a:gd name="connsiteY2846" fmla="*/ 3893467 h 5521558"/>
              <a:gd name="connsiteX2847" fmla="*/ 4167138 w 5859899"/>
              <a:gd name="connsiteY2847" fmla="*/ 3896417 h 5521558"/>
              <a:gd name="connsiteX2848" fmla="*/ 4164185 w 5859899"/>
              <a:gd name="connsiteY2848" fmla="*/ 3893467 h 5521558"/>
              <a:gd name="connsiteX2849" fmla="*/ 4173045 w 5859899"/>
              <a:gd name="connsiteY2849" fmla="*/ 3874296 h 5521558"/>
              <a:gd name="connsiteX2850" fmla="*/ 4174522 w 5859899"/>
              <a:gd name="connsiteY2850" fmla="*/ 3866922 h 5521558"/>
              <a:gd name="connsiteX2851" fmla="*/ 4178952 w 5859899"/>
              <a:gd name="connsiteY2851" fmla="*/ 3865448 h 5521558"/>
              <a:gd name="connsiteX2852" fmla="*/ 4180429 w 5859899"/>
              <a:gd name="connsiteY2852" fmla="*/ 3863973 h 5521558"/>
              <a:gd name="connsiteX2853" fmla="*/ 4180429 w 5859899"/>
              <a:gd name="connsiteY2853" fmla="*/ 3862498 h 5521558"/>
              <a:gd name="connsiteX2854" fmla="*/ 4181906 w 5859899"/>
              <a:gd name="connsiteY2854" fmla="*/ 3855125 h 5521558"/>
              <a:gd name="connsiteX2855" fmla="*/ 4190766 w 5859899"/>
              <a:gd name="connsiteY2855" fmla="*/ 3858074 h 5521558"/>
              <a:gd name="connsiteX2856" fmla="*/ 4193719 w 5859899"/>
              <a:gd name="connsiteY2856" fmla="*/ 3856600 h 5521558"/>
              <a:gd name="connsiteX2857" fmla="*/ 4201103 w 5859899"/>
              <a:gd name="connsiteY2857" fmla="*/ 3858074 h 5521558"/>
              <a:gd name="connsiteX2858" fmla="*/ 4204056 w 5859899"/>
              <a:gd name="connsiteY2858" fmla="*/ 3858074 h 5521558"/>
              <a:gd name="connsiteX2859" fmla="*/ 4209964 w 5859899"/>
              <a:gd name="connsiteY2859" fmla="*/ 3856600 h 5521558"/>
              <a:gd name="connsiteX2860" fmla="*/ 4227684 w 5859899"/>
              <a:gd name="connsiteY2860" fmla="*/ 3855125 h 5521558"/>
              <a:gd name="connsiteX2861" fmla="*/ 4230638 w 5859899"/>
              <a:gd name="connsiteY2861" fmla="*/ 3840377 h 5521558"/>
              <a:gd name="connsiteX2862" fmla="*/ 4230638 w 5859899"/>
              <a:gd name="connsiteY2862" fmla="*/ 3838903 h 5521558"/>
              <a:gd name="connsiteX2863" fmla="*/ 4224730 w 5859899"/>
              <a:gd name="connsiteY2863" fmla="*/ 3831529 h 5521558"/>
              <a:gd name="connsiteX2864" fmla="*/ 4221777 w 5859899"/>
              <a:gd name="connsiteY2864" fmla="*/ 3819732 h 5521558"/>
              <a:gd name="connsiteX2865" fmla="*/ 4173045 w 5859899"/>
              <a:gd name="connsiteY2865" fmla="*/ 3802035 h 5521558"/>
              <a:gd name="connsiteX2866" fmla="*/ 4165661 w 5859899"/>
              <a:gd name="connsiteY2866" fmla="*/ 3806459 h 5521558"/>
              <a:gd name="connsiteX2867" fmla="*/ 4162708 w 5859899"/>
              <a:gd name="connsiteY2867" fmla="*/ 3809408 h 5521558"/>
              <a:gd name="connsiteX2868" fmla="*/ 4162708 w 5859899"/>
              <a:gd name="connsiteY2868" fmla="*/ 3815307 h 5521558"/>
              <a:gd name="connsiteX2869" fmla="*/ 4156801 w 5859899"/>
              <a:gd name="connsiteY2869" fmla="*/ 3822681 h 5521558"/>
              <a:gd name="connsiteX2870" fmla="*/ 4150895 w 5859899"/>
              <a:gd name="connsiteY2870" fmla="*/ 3828580 h 5521558"/>
              <a:gd name="connsiteX2871" fmla="*/ 4146464 w 5859899"/>
              <a:gd name="connsiteY2871" fmla="*/ 3824156 h 5521558"/>
              <a:gd name="connsiteX2872" fmla="*/ 4143511 w 5859899"/>
              <a:gd name="connsiteY2872" fmla="*/ 3827105 h 5521558"/>
              <a:gd name="connsiteX2873" fmla="*/ 4130221 w 5859899"/>
              <a:gd name="connsiteY2873" fmla="*/ 3815307 h 5521558"/>
              <a:gd name="connsiteX2874" fmla="*/ 4127267 w 5859899"/>
              <a:gd name="connsiteY2874" fmla="*/ 3815307 h 5521558"/>
              <a:gd name="connsiteX2875" fmla="*/ 4125790 w 5859899"/>
              <a:gd name="connsiteY2875" fmla="*/ 3825631 h 5521558"/>
              <a:gd name="connsiteX2876" fmla="*/ 4125790 w 5859899"/>
              <a:gd name="connsiteY2876" fmla="*/ 3827105 h 5521558"/>
              <a:gd name="connsiteX2877" fmla="*/ 4127267 w 5859899"/>
              <a:gd name="connsiteY2877" fmla="*/ 3828580 h 5521558"/>
              <a:gd name="connsiteX2878" fmla="*/ 4133174 w 5859899"/>
              <a:gd name="connsiteY2878" fmla="*/ 3834479 h 5521558"/>
              <a:gd name="connsiteX2879" fmla="*/ 4147941 w 5859899"/>
              <a:gd name="connsiteY2879" fmla="*/ 3837428 h 5521558"/>
              <a:gd name="connsiteX2880" fmla="*/ 4136127 w 5859899"/>
              <a:gd name="connsiteY2880" fmla="*/ 3843327 h 5521558"/>
              <a:gd name="connsiteX2881" fmla="*/ 4130221 w 5859899"/>
              <a:gd name="connsiteY2881" fmla="*/ 3844801 h 5521558"/>
              <a:gd name="connsiteX2882" fmla="*/ 4121360 w 5859899"/>
              <a:gd name="connsiteY2882" fmla="*/ 3847751 h 5521558"/>
              <a:gd name="connsiteX2883" fmla="*/ 4115453 w 5859899"/>
              <a:gd name="connsiteY2883" fmla="*/ 3841852 h 5521558"/>
              <a:gd name="connsiteX2884" fmla="*/ 4113976 w 5859899"/>
              <a:gd name="connsiteY2884" fmla="*/ 3840377 h 5521558"/>
              <a:gd name="connsiteX2885" fmla="*/ 4112500 w 5859899"/>
              <a:gd name="connsiteY2885" fmla="*/ 3840377 h 5521558"/>
              <a:gd name="connsiteX2886" fmla="*/ 4112500 w 5859899"/>
              <a:gd name="connsiteY2886" fmla="*/ 3843327 h 5521558"/>
              <a:gd name="connsiteX2887" fmla="*/ 4113976 w 5859899"/>
              <a:gd name="connsiteY2887" fmla="*/ 3846276 h 5521558"/>
              <a:gd name="connsiteX2888" fmla="*/ 4116930 w 5859899"/>
              <a:gd name="connsiteY2888" fmla="*/ 3856600 h 5521558"/>
              <a:gd name="connsiteX2889" fmla="*/ 4116930 w 5859899"/>
              <a:gd name="connsiteY2889" fmla="*/ 3872821 h 5521558"/>
              <a:gd name="connsiteX2890" fmla="*/ 4119884 w 5859899"/>
              <a:gd name="connsiteY2890" fmla="*/ 3878721 h 5521558"/>
              <a:gd name="connsiteX2891" fmla="*/ 4137604 w 5859899"/>
              <a:gd name="connsiteY2891" fmla="*/ 3890518 h 5521558"/>
              <a:gd name="connsiteX2892" fmla="*/ 4142034 w 5859899"/>
              <a:gd name="connsiteY2892" fmla="*/ 3884619 h 5521558"/>
              <a:gd name="connsiteX2893" fmla="*/ 4147941 w 5859899"/>
              <a:gd name="connsiteY2893" fmla="*/ 3889043 h 5521558"/>
              <a:gd name="connsiteX2894" fmla="*/ 4142034 w 5859899"/>
              <a:gd name="connsiteY2894" fmla="*/ 3894942 h 5521558"/>
              <a:gd name="connsiteX2895" fmla="*/ 4162708 w 5859899"/>
              <a:gd name="connsiteY2895" fmla="*/ 3937709 h 5521558"/>
              <a:gd name="connsiteX2896" fmla="*/ 4159755 w 5859899"/>
              <a:gd name="connsiteY2896" fmla="*/ 3942133 h 5521558"/>
              <a:gd name="connsiteX2897" fmla="*/ 4175998 w 5859899"/>
              <a:gd name="connsiteY2897" fmla="*/ 3962780 h 5521558"/>
              <a:gd name="connsiteX2898" fmla="*/ 4175998 w 5859899"/>
              <a:gd name="connsiteY2898" fmla="*/ 3939184 h 5521558"/>
              <a:gd name="connsiteX2899" fmla="*/ 4199627 w 5859899"/>
              <a:gd name="connsiteY2899" fmla="*/ 3950981 h 5521558"/>
              <a:gd name="connsiteX2900" fmla="*/ 4199627 w 5859899"/>
              <a:gd name="connsiteY2900" fmla="*/ 3962780 h 5521558"/>
              <a:gd name="connsiteX2901" fmla="*/ 4177475 w 5859899"/>
              <a:gd name="connsiteY2901" fmla="*/ 3964254 h 5521558"/>
              <a:gd name="connsiteX2902" fmla="*/ 4204056 w 5859899"/>
              <a:gd name="connsiteY2902" fmla="*/ 4007021 h 5521558"/>
              <a:gd name="connsiteX2903" fmla="*/ 4202580 w 5859899"/>
              <a:gd name="connsiteY2903" fmla="*/ 4008495 h 5521558"/>
              <a:gd name="connsiteX2904" fmla="*/ 4288229 w 5859899"/>
              <a:gd name="connsiteY2904" fmla="*/ 4082232 h 5521558"/>
              <a:gd name="connsiteX2905" fmla="*/ 4304473 w 5859899"/>
              <a:gd name="connsiteY2905" fmla="*/ 4111726 h 5521558"/>
              <a:gd name="connsiteX2906" fmla="*/ 4351728 w 5859899"/>
              <a:gd name="connsiteY2906" fmla="*/ 4157442 h 5521558"/>
              <a:gd name="connsiteX2907" fmla="*/ 4350251 w 5859899"/>
              <a:gd name="connsiteY2907" fmla="*/ 4154493 h 5521558"/>
              <a:gd name="connsiteX2908" fmla="*/ 4353205 w 5859899"/>
              <a:gd name="connsiteY2908" fmla="*/ 4153018 h 5521558"/>
              <a:gd name="connsiteX2909" fmla="*/ 4360588 w 5859899"/>
              <a:gd name="connsiteY2909" fmla="*/ 4166290 h 5521558"/>
              <a:gd name="connsiteX2910" fmla="*/ 4376832 w 5859899"/>
              <a:gd name="connsiteY2910" fmla="*/ 4169240 h 5521558"/>
              <a:gd name="connsiteX2911" fmla="*/ 4391599 w 5859899"/>
              <a:gd name="connsiteY2911" fmla="*/ 4200210 h 5521558"/>
              <a:gd name="connsiteX2912" fmla="*/ 4425564 w 5859899"/>
              <a:gd name="connsiteY2912" fmla="*/ 4260673 h 5521558"/>
              <a:gd name="connsiteX2913" fmla="*/ 4422610 w 5859899"/>
              <a:gd name="connsiteY2913" fmla="*/ 4279844 h 5521558"/>
              <a:gd name="connsiteX2914" fmla="*/ 4400459 w 5859899"/>
              <a:gd name="connsiteY2914" fmla="*/ 4282794 h 5521558"/>
              <a:gd name="connsiteX2915" fmla="*/ 4366495 w 5859899"/>
              <a:gd name="connsiteY2915" fmla="*/ 4232653 h 5521558"/>
              <a:gd name="connsiteX2916" fmla="*/ 4314810 w 5859899"/>
              <a:gd name="connsiteY2916" fmla="*/ 4192835 h 5521558"/>
              <a:gd name="connsiteX2917" fmla="*/ 4292660 w 5859899"/>
              <a:gd name="connsiteY2917" fmla="*/ 4169240 h 5521558"/>
              <a:gd name="connsiteX2918" fmla="*/ 4305950 w 5859899"/>
              <a:gd name="connsiteY2918" fmla="*/ 4151544 h 5521558"/>
              <a:gd name="connsiteX2919" fmla="*/ 4316287 w 5859899"/>
              <a:gd name="connsiteY2919" fmla="*/ 4147120 h 5521558"/>
              <a:gd name="connsiteX2920" fmla="*/ 4298566 w 5859899"/>
              <a:gd name="connsiteY2920" fmla="*/ 4126474 h 5521558"/>
              <a:gd name="connsiteX2921" fmla="*/ 4269032 w 5859899"/>
              <a:gd name="connsiteY2921" fmla="*/ 4126474 h 5521558"/>
              <a:gd name="connsiteX2922" fmla="*/ 4255741 w 5859899"/>
              <a:gd name="connsiteY2922" fmla="*/ 4136796 h 5521558"/>
              <a:gd name="connsiteX2923" fmla="*/ 4226207 w 5859899"/>
              <a:gd name="connsiteY2923" fmla="*/ 4105827 h 5521558"/>
              <a:gd name="connsiteX2924" fmla="*/ 4221777 w 5859899"/>
              <a:gd name="connsiteY2924" fmla="*/ 4110251 h 5521558"/>
              <a:gd name="connsiteX2925" fmla="*/ 4229160 w 5859899"/>
              <a:gd name="connsiteY2925" fmla="*/ 4117625 h 5521558"/>
              <a:gd name="connsiteX2926" fmla="*/ 4230638 w 5859899"/>
              <a:gd name="connsiteY2926" fmla="*/ 4114675 h 5521558"/>
              <a:gd name="connsiteX2927" fmla="*/ 4232114 w 5859899"/>
              <a:gd name="connsiteY2927" fmla="*/ 4119100 h 5521558"/>
              <a:gd name="connsiteX2928" fmla="*/ 4233591 w 5859899"/>
              <a:gd name="connsiteY2928" fmla="*/ 4122050 h 5521558"/>
              <a:gd name="connsiteX2929" fmla="*/ 4248358 w 5859899"/>
              <a:gd name="connsiteY2929" fmla="*/ 4130898 h 5521558"/>
              <a:gd name="connsiteX2930" fmla="*/ 4248358 w 5859899"/>
              <a:gd name="connsiteY2930" fmla="*/ 4142695 h 5521558"/>
              <a:gd name="connsiteX2931" fmla="*/ 4249834 w 5859899"/>
              <a:gd name="connsiteY2931" fmla="*/ 4141220 h 5521558"/>
              <a:gd name="connsiteX2932" fmla="*/ 4252788 w 5859899"/>
              <a:gd name="connsiteY2932" fmla="*/ 4145645 h 5521558"/>
              <a:gd name="connsiteX2933" fmla="*/ 4243928 w 5859899"/>
              <a:gd name="connsiteY2933" fmla="*/ 4172189 h 5521558"/>
              <a:gd name="connsiteX2934" fmla="*/ 4245404 w 5859899"/>
              <a:gd name="connsiteY2934" fmla="*/ 4183987 h 5521558"/>
              <a:gd name="connsiteX2935" fmla="*/ 4261649 w 5859899"/>
              <a:gd name="connsiteY2935" fmla="*/ 4183987 h 5521558"/>
              <a:gd name="connsiteX2936" fmla="*/ 4260171 w 5859899"/>
              <a:gd name="connsiteY2936" fmla="*/ 4192835 h 5521558"/>
              <a:gd name="connsiteX2937" fmla="*/ 4245404 w 5859899"/>
              <a:gd name="connsiteY2937" fmla="*/ 4186937 h 5521558"/>
              <a:gd name="connsiteX2938" fmla="*/ 4243928 w 5859899"/>
              <a:gd name="connsiteY2938" fmla="*/ 4191361 h 5521558"/>
              <a:gd name="connsiteX2939" fmla="*/ 4261649 w 5859899"/>
              <a:gd name="connsiteY2939" fmla="*/ 4209058 h 5521558"/>
              <a:gd name="connsiteX2940" fmla="*/ 4274939 w 5859899"/>
              <a:gd name="connsiteY2940" fmla="*/ 4232653 h 5521558"/>
              <a:gd name="connsiteX2941" fmla="*/ 4285276 w 5859899"/>
              <a:gd name="connsiteY2941" fmla="*/ 4232653 h 5521558"/>
              <a:gd name="connsiteX2942" fmla="*/ 4300043 w 5859899"/>
              <a:gd name="connsiteY2942" fmla="*/ 4248875 h 5521558"/>
              <a:gd name="connsiteX2943" fmla="*/ 4359111 w 5859899"/>
              <a:gd name="connsiteY2943" fmla="*/ 4250350 h 5521558"/>
              <a:gd name="connsiteX2944" fmla="*/ 4388646 w 5859899"/>
              <a:gd name="connsiteY2944" fmla="*/ 4279844 h 5521558"/>
              <a:gd name="connsiteX2945" fmla="*/ 4434424 w 5859899"/>
              <a:gd name="connsiteY2945" fmla="*/ 4297541 h 5521558"/>
              <a:gd name="connsiteX2946" fmla="*/ 4453622 w 5859899"/>
              <a:gd name="connsiteY2946" fmla="*/ 4309339 h 5521558"/>
              <a:gd name="connsiteX2947" fmla="*/ 4465435 w 5859899"/>
              <a:gd name="connsiteY2947" fmla="*/ 4332934 h 5521558"/>
              <a:gd name="connsiteX2948" fmla="*/ 4487586 w 5859899"/>
              <a:gd name="connsiteY2948" fmla="*/ 4356529 h 5521558"/>
              <a:gd name="connsiteX2949" fmla="*/ 4500876 w 5859899"/>
              <a:gd name="connsiteY2949" fmla="*/ 4368328 h 5521558"/>
              <a:gd name="connsiteX2950" fmla="*/ 4604246 w 5859899"/>
              <a:gd name="connsiteY2950" fmla="*/ 4349156 h 5521558"/>
              <a:gd name="connsiteX2951" fmla="*/ 4555515 w 5859899"/>
              <a:gd name="connsiteY2951" fmla="*/ 4301965 h 5521558"/>
              <a:gd name="connsiteX2952" fmla="*/ 4554038 w 5859899"/>
              <a:gd name="connsiteY2952" fmla="*/ 4287218 h 5521558"/>
              <a:gd name="connsiteX2953" fmla="*/ 4580619 w 5859899"/>
              <a:gd name="connsiteY2953" fmla="*/ 4294591 h 5521558"/>
              <a:gd name="connsiteX2954" fmla="*/ 4639688 w 5859899"/>
              <a:gd name="connsiteY2954" fmla="*/ 4358004 h 5521558"/>
              <a:gd name="connsiteX2955" fmla="*/ 4647072 w 5859899"/>
              <a:gd name="connsiteY2955" fmla="*/ 4352105 h 5521558"/>
              <a:gd name="connsiteX2956" fmla="*/ 4645594 w 5859899"/>
              <a:gd name="connsiteY2956" fmla="*/ 4349156 h 5521558"/>
              <a:gd name="connsiteX2957" fmla="*/ 4710570 w 5859899"/>
              <a:gd name="connsiteY2957" fmla="*/ 4307864 h 5521558"/>
              <a:gd name="connsiteX2958" fmla="*/ 4743058 w 5859899"/>
              <a:gd name="connsiteY2958" fmla="*/ 4310814 h 5521558"/>
              <a:gd name="connsiteX2959" fmla="*/ 4744534 w 5859899"/>
              <a:gd name="connsiteY2959" fmla="*/ 4312288 h 5521558"/>
              <a:gd name="connsiteX2960" fmla="*/ 4747488 w 5859899"/>
              <a:gd name="connsiteY2960" fmla="*/ 4309339 h 5521558"/>
              <a:gd name="connsiteX2961" fmla="*/ 4777022 w 5859899"/>
              <a:gd name="connsiteY2961" fmla="*/ 4327035 h 5521558"/>
              <a:gd name="connsiteX2962" fmla="*/ 4788836 w 5859899"/>
              <a:gd name="connsiteY2962" fmla="*/ 4337359 h 5521558"/>
              <a:gd name="connsiteX2963" fmla="*/ 4799173 w 5859899"/>
              <a:gd name="connsiteY2963" fmla="*/ 4338833 h 5521558"/>
              <a:gd name="connsiteX2964" fmla="*/ 4799173 w 5859899"/>
              <a:gd name="connsiteY2964" fmla="*/ 4346207 h 5521558"/>
              <a:gd name="connsiteX2965" fmla="*/ 4830184 w 5859899"/>
              <a:gd name="connsiteY2965" fmla="*/ 4450912 h 5521558"/>
              <a:gd name="connsiteX2966" fmla="*/ 4818370 w 5859899"/>
              <a:gd name="connsiteY2966" fmla="*/ 4486305 h 5521558"/>
              <a:gd name="connsiteX2967" fmla="*/ 4813940 w 5859899"/>
              <a:gd name="connsiteY2967" fmla="*/ 4492204 h 5521558"/>
              <a:gd name="connsiteX2968" fmla="*/ 4846428 w 5859899"/>
              <a:gd name="connsiteY2968" fmla="*/ 4562991 h 5521558"/>
              <a:gd name="connsiteX2969" fmla="*/ 4836091 w 5859899"/>
              <a:gd name="connsiteY2969" fmla="*/ 4604283 h 5521558"/>
              <a:gd name="connsiteX2970" fmla="*/ 4840521 w 5859899"/>
              <a:gd name="connsiteY2970" fmla="*/ 4617555 h 5521558"/>
              <a:gd name="connsiteX2971" fmla="*/ 4830184 w 5859899"/>
              <a:gd name="connsiteY2971" fmla="*/ 4617555 h 5521558"/>
              <a:gd name="connsiteX2972" fmla="*/ 4830184 w 5859899"/>
              <a:gd name="connsiteY2972" fmla="*/ 4664746 h 5521558"/>
              <a:gd name="connsiteX2973" fmla="*/ 4821323 w 5859899"/>
              <a:gd name="connsiteY2973" fmla="*/ 4713412 h 5521558"/>
              <a:gd name="connsiteX2974" fmla="*/ 4821323 w 5859899"/>
              <a:gd name="connsiteY2974" fmla="*/ 4722260 h 5521558"/>
              <a:gd name="connsiteX2975" fmla="*/ 4839044 w 5859899"/>
              <a:gd name="connsiteY2975" fmla="*/ 4747331 h 5521558"/>
              <a:gd name="connsiteX2976" fmla="*/ 4839044 w 5859899"/>
              <a:gd name="connsiteY2976" fmla="*/ 4750280 h 5521558"/>
              <a:gd name="connsiteX2977" fmla="*/ 4844951 w 5859899"/>
              <a:gd name="connsiteY2977" fmla="*/ 4762077 h 5521558"/>
              <a:gd name="connsiteX2978" fmla="*/ 4825754 w 5859899"/>
              <a:gd name="connsiteY2978" fmla="*/ 4781249 h 5521558"/>
              <a:gd name="connsiteX2979" fmla="*/ 4828708 w 5859899"/>
              <a:gd name="connsiteY2979" fmla="*/ 4815167 h 5521558"/>
              <a:gd name="connsiteX2980" fmla="*/ 4781452 w 5859899"/>
              <a:gd name="connsiteY2980" fmla="*/ 4919873 h 5521558"/>
              <a:gd name="connsiteX2981" fmla="*/ 4754871 w 5859899"/>
              <a:gd name="connsiteY2981" fmla="*/ 4996558 h 5521558"/>
              <a:gd name="connsiteX2982" fmla="*/ 4757825 w 5859899"/>
              <a:gd name="connsiteY2982" fmla="*/ 5051123 h 5521558"/>
              <a:gd name="connsiteX2983" fmla="*/ 4726814 w 5859899"/>
              <a:gd name="connsiteY2983" fmla="*/ 5082092 h 5521558"/>
              <a:gd name="connsiteX2984" fmla="*/ 4682512 w 5859899"/>
              <a:gd name="connsiteY2984" fmla="*/ 5079143 h 5521558"/>
              <a:gd name="connsiteX2985" fmla="*/ 4666269 w 5859899"/>
              <a:gd name="connsiteY2985" fmla="*/ 5074719 h 5521558"/>
              <a:gd name="connsiteX2986" fmla="*/ 4630827 w 5859899"/>
              <a:gd name="connsiteY2986" fmla="*/ 5071769 h 5521558"/>
              <a:gd name="connsiteX2987" fmla="*/ 4608677 w 5859899"/>
              <a:gd name="connsiteY2987" fmla="*/ 5070295 h 5521558"/>
              <a:gd name="connsiteX2988" fmla="*/ 4627874 w 5859899"/>
              <a:gd name="connsiteY2988" fmla="*/ 5099789 h 5521558"/>
              <a:gd name="connsiteX2989" fmla="*/ 4633781 w 5859899"/>
              <a:gd name="connsiteY2989" fmla="*/ 5110112 h 5521558"/>
              <a:gd name="connsiteX2990" fmla="*/ 4648548 w 5859899"/>
              <a:gd name="connsiteY2990" fmla="*/ 5158777 h 5521558"/>
              <a:gd name="connsiteX2991" fmla="*/ 4596863 w 5859899"/>
              <a:gd name="connsiteY2991" fmla="*/ 5170575 h 5521558"/>
              <a:gd name="connsiteX2992" fmla="*/ 4573235 w 5859899"/>
              <a:gd name="connsiteY2992" fmla="*/ 5192696 h 5521558"/>
              <a:gd name="connsiteX2993" fmla="*/ 4486109 w 5859899"/>
              <a:gd name="connsiteY2993" fmla="*/ 5195645 h 5521558"/>
              <a:gd name="connsiteX2994" fmla="*/ 4412273 w 5859899"/>
              <a:gd name="connsiteY2994" fmla="*/ 5198594 h 5521558"/>
              <a:gd name="connsiteX2995" fmla="*/ 4376832 w 5859899"/>
              <a:gd name="connsiteY2995" fmla="*/ 5195645 h 5521558"/>
              <a:gd name="connsiteX2996" fmla="*/ 4360588 w 5859899"/>
              <a:gd name="connsiteY2996" fmla="*/ 5192696 h 5521558"/>
              <a:gd name="connsiteX2997" fmla="*/ 4359111 w 5859899"/>
              <a:gd name="connsiteY2997" fmla="*/ 5191221 h 5521558"/>
              <a:gd name="connsiteX2998" fmla="*/ 4311857 w 5859899"/>
              <a:gd name="connsiteY2998" fmla="*/ 5207443 h 5521558"/>
              <a:gd name="connsiteX2999" fmla="*/ 4297089 w 5859899"/>
              <a:gd name="connsiteY2999" fmla="*/ 5201544 h 5521558"/>
              <a:gd name="connsiteX3000" fmla="*/ 4289706 w 5859899"/>
              <a:gd name="connsiteY3000" fmla="*/ 5213342 h 5521558"/>
              <a:gd name="connsiteX3001" fmla="*/ 4271986 w 5859899"/>
              <a:gd name="connsiteY3001" fmla="*/ 5207443 h 5521558"/>
              <a:gd name="connsiteX3002" fmla="*/ 4242451 w 5859899"/>
              <a:gd name="connsiteY3002" fmla="*/ 5201544 h 5521558"/>
              <a:gd name="connsiteX3003" fmla="*/ 4251312 w 5859899"/>
              <a:gd name="connsiteY3003" fmla="*/ 5235463 h 5521558"/>
              <a:gd name="connsiteX3004" fmla="*/ 4255741 w 5859899"/>
              <a:gd name="connsiteY3004" fmla="*/ 5248735 h 5521558"/>
              <a:gd name="connsiteX3005" fmla="*/ 4211440 w 5859899"/>
              <a:gd name="connsiteY3005" fmla="*/ 5251684 h 5521558"/>
              <a:gd name="connsiteX3006" fmla="*/ 4137604 w 5859899"/>
              <a:gd name="connsiteY3006" fmla="*/ 5256109 h 5521558"/>
              <a:gd name="connsiteX3007" fmla="*/ 4124313 w 5859899"/>
              <a:gd name="connsiteY3007" fmla="*/ 5250210 h 5521558"/>
              <a:gd name="connsiteX3008" fmla="*/ 4071152 w 5859899"/>
              <a:gd name="connsiteY3008" fmla="*/ 5241362 h 5521558"/>
              <a:gd name="connsiteX3009" fmla="*/ 4004699 w 5859899"/>
              <a:gd name="connsiteY3009" fmla="*/ 5216291 h 5521558"/>
              <a:gd name="connsiteX3010" fmla="*/ 4013560 w 5859899"/>
              <a:gd name="connsiteY3010" fmla="*/ 5241362 h 5521558"/>
              <a:gd name="connsiteX3011" fmla="*/ 4038664 w 5859899"/>
              <a:gd name="connsiteY3011" fmla="*/ 5256109 h 5521558"/>
              <a:gd name="connsiteX3012" fmla="*/ 4044571 w 5859899"/>
              <a:gd name="connsiteY3012" fmla="*/ 5276755 h 5521558"/>
              <a:gd name="connsiteX3013" fmla="*/ 4020943 w 5859899"/>
              <a:gd name="connsiteY3013" fmla="*/ 5275280 h 5521558"/>
              <a:gd name="connsiteX3014" fmla="*/ 3972212 w 5859899"/>
              <a:gd name="connsiteY3014" fmla="*/ 5260533 h 5521558"/>
              <a:gd name="connsiteX3015" fmla="*/ 3927910 w 5859899"/>
              <a:gd name="connsiteY3015" fmla="*/ 5270856 h 5521558"/>
              <a:gd name="connsiteX3016" fmla="*/ 3862934 w 5859899"/>
              <a:gd name="connsiteY3016" fmla="*/ 5275280 h 5521558"/>
              <a:gd name="connsiteX3017" fmla="*/ 3845214 w 5859899"/>
              <a:gd name="connsiteY3017" fmla="*/ 5267907 h 5521558"/>
              <a:gd name="connsiteX3018" fmla="*/ 3800912 w 5859899"/>
              <a:gd name="connsiteY3018" fmla="*/ 5245786 h 5521558"/>
              <a:gd name="connsiteX3019" fmla="*/ 3761041 w 5859899"/>
              <a:gd name="connsiteY3019" fmla="*/ 5247260 h 5521558"/>
              <a:gd name="connsiteX3020" fmla="*/ 3670961 w 5859899"/>
              <a:gd name="connsiteY3020" fmla="*/ 5208918 h 5521558"/>
              <a:gd name="connsiteX3021" fmla="*/ 3666531 w 5859899"/>
              <a:gd name="connsiteY3021" fmla="*/ 5205969 h 5521558"/>
              <a:gd name="connsiteX3022" fmla="*/ 3656194 w 5859899"/>
              <a:gd name="connsiteY3022" fmla="*/ 5177949 h 5521558"/>
              <a:gd name="connsiteX3023" fmla="*/ 3631090 w 5859899"/>
              <a:gd name="connsiteY3023" fmla="*/ 5155828 h 5521558"/>
              <a:gd name="connsiteX3024" fmla="*/ 3582358 w 5859899"/>
              <a:gd name="connsiteY3024" fmla="*/ 5130758 h 5521558"/>
              <a:gd name="connsiteX3025" fmla="*/ 3577928 w 5859899"/>
              <a:gd name="connsiteY3025" fmla="*/ 5135182 h 5521558"/>
              <a:gd name="connsiteX3026" fmla="*/ 3573498 w 5859899"/>
              <a:gd name="connsiteY3026" fmla="*/ 5130758 h 5521558"/>
              <a:gd name="connsiteX3027" fmla="*/ 3505569 w 5859899"/>
              <a:gd name="connsiteY3027" fmla="*/ 5079143 h 5521558"/>
              <a:gd name="connsiteX3028" fmla="*/ 3473081 w 5859899"/>
              <a:gd name="connsiteY3028" fmla="*/ 5067345 h 5521558"/>
              <a:gd name="connsiteX3029" fmla="*/ 3456837 w 5859899"/>
              <a:gd name="connsiteY3029" fmla="*/ 5054072 h 5521558"/>
              <a:gd name="connsiteX3030" fmla="*/ 3474558 w 5859899"/>
              <a:gd name="connsiteY3030" fmla="*/ 5049648 h 5521558"/>
              <a:gd name="connsiteX3031" fmla="*/ 3493755 w 5859899"/>
              <a:gd name="connsiteY3031" fmla="*/ 5042275 h 5521558"/>
              <a:gd name="connsiteX3032" fmla="*/ 3489325 w 5859899"/>
              <a:gd name="connsiteY3032" fmla="*/ 5037850 h 5521558"/>
              <a:gd name="connsiteX3033" fmla="*/ 3477511 w 5859899"/>
              <a:gd name="connsiteY3033" fmla="*/ 5031951 h 5521558"/>
              <a:gd name="connsiteX3034" fmla="*/ 3427303 w 5859899"/>
              <a:gd name="connsiteY3034" fmla="*/ 5008356 h 5521558"/>
              <a:gd name="connsiteX3035" fmla="*/ 3425826 w 5859899"/>
              <a:gd name="connsiteY3035" fmla="*/ 5008356 h 5521558"/>
              <a:gd name="connsiteX3036" fmla="*/ 3403676 w 5859899"/>
              <a:gd name="connsiteY3036" fmla="*/ 5014255 h 5521558"/>
              <a:gd name="connsiteX3037" fmla="*/ 3375618 w 5859899"/>
              <a:gd name="connsiteY3037" fmla="*/ 4959690 h 5521558"/>
              <a:gd name="connsiteX3038" fmla="*/ 3374141 w 5859899"/>
              <a:gd name="connsiteY3038" fmla="*/ 4958215 h 5521558"/>
              <a:gd name="connsiteX3039" fmla="*/ 3338700 w 5859899"/>
              <a:gd name="connsiteY3039" fmla="*/ 4964115 h 5521558"/>
              <a:gd name="connsiteX3040" fmla="*/ 3292922 w 5859899"/>
              <a:gd name="connsiteY3040" fmla="*/ 4949367 h 5521558"/>
              <a:gd name="connsiteX3041" fmla="*/ 3287015 w 5859899"/>
              <a:gd name="connsiteY3041" fmla="*/ 4946418 h 5521558"/>
              <a:gd name="connsiteX3042" fmla="*/ 3284061 w 5859899"/>
              <a:gd name="connsiteY3042" fmla="*/ 4940519 h 5521558"/>
              <a:gd name="connsiteX3043" fmla="*/ 3332793 w 5859899"/>
              <a:gd name="connsiteY3043" fmla="*/ 4921347 h 5521558"/>
              <a:gd name="connsiteX3044" fmla="*/ 3261911 w 5859899"/>
              <a:gd name="connsiteY3044" fmla="*/ 4828440 h 5521558"/>
              <a:gd name="connsiteX3045" fmla="*/ 3258957 w 5859899"/>
              <a:gd name="connsiteY3045" fmla="*/ 4828440 h 5521558"/>
              <a:gd name="connsiteX3046" fmla="*/ 3256004 w 5859899"/>
              <a:gd name="connsiteY3046" fmla="*/ 4835814 h 5521558"/>
              <a:gd name="connsiteX3047" fmla="*/ 3257480 w 5859899"/>
              <a:gd name="connsiteY3047" fmla="*/ 4852036 h 5521558"/>
              <a:gd name="connsiteX3048" fmla="*/ 3257480 w 5859899"/>
              <a:gd name="connsiteY3048" fmla="*/ 4854985 h 5521558"/>
              <a:gd name="connsiteX3049" fmla="*/ 3258957 w 5859899"/>
              <a:gd name="connsiteY3049" fmla="*/ 4856460 h 5521558"/>
              <a:gd name="connsiteX3050" fmla="*/ 3253050 w 5859899"/>
              <a:gd name="connsiteY3050" fmla="*/ 4866783 h 5521558"/>
              <a:gd name="connsiteX3051" fmla="*/ 3258957 w 5859899"/>
              <a:gd name="connsiteY3051" fmla="*/ 4890378 h 5521558"/>
              <a:gd name="connsiteX3052" fmla="*/ 3254527 w 5859899"/>
              <a:gd name="connsiteY3052" fmla="*/ 4893328 h 5521558"/>
              <a:gd name="connsiteX3053" fmla="*/ 3251574 w 5859899"/>
              <a:gd name="connsiteY3053" fmla="*/ 4899226 h 5521558"/>
              <a:gd name="connsiteX3054" fmla="*/ 3236806 w 5859899"/>
              <a:gd name="connsiteY3054" fmla="*/ 4906601 h 5521558"/>
              <a:gd name="connsiteX3055" fmla="*/ 3222039 w 5859899"/>
              <a:gd name="connsiteY3055" fmla="*/ 4912499 h 5521558"/>
              <a:gd name="connsiteX3056" fmla="*/ 3214656 w 5859899"/>
              <a:gd name="connsiteY3056" fmla="*/ 4909550 h 5521558"/>
              <a:gd name="connsiteX3057" fmla="*/ 3213179 w 5859899"/>
              <a:gd name="connsiteY3057" fmla="*/ 4912499 h 5521558"/>
              <a:gd name="connsiteX3058" fmla="*/ 3204319 w 5859899"/>
              <a:gd name="connsiteY3058" fmla="*/ 4909550 h 5521558"/>
              <a:gd name="connsiteX3059" fmla="*/ 3192505 w 5859899"/>
              <a:gd name="connsiteY3059" fmla="*/ 4902176 h 5521558"/>
              <a:gd name="connsiteX3060" fmla="*/ 3202842 w 5859899"/>
              <a:gd name="connsiteY3060" fmla="*/ 4890378 h 5521558"/>
              <a:gd name="connsiteX3061" fmla="*/ 3210226 w 5859899"/>
              <a:gd name="connsiteY3061" fmla="*/ 4899226 h 5521558"/>
              <a:gd name="connsiteX3062" fmla="*/ 3211702 w 5859899"/>
              <a:gd name="connsiteY3062" fmla="*/ 4900701 h 5521558"/>
              <a:gd name="connsiteX3063" fmla="*/ 3222039 w 5859899"/>
              <a:gd name="connsiteY3063" fmla="*/ 4891853 h 5521558"/>
              <a:gd name="connsiteX3064" fmla="*/ 3210226 w 5859899"/>
              <a:gd name="connsiteY3064" fmla="*/ 4872681 h 5521558"/>
              <a:gd name="connsiteX3065" fmla="*/ 3204319 w 5859899"/>
              <a:gd name="connsiteY3065" fmla="*/ 4868257 h 5521558"/>
              <a:gd name="connsiteX3066" fmla="*/ 3204319 w 5859899"/>
              <a:gd name="connsiteY3066" fmla="*/ 4863833 h 5521558"/>
              <a:gd name="connsiteX3067" fmla="*/ 3202842 w 5859899"/>
              <a:gd name="connsiteY3067" fmla="*/ 4857935 h 5521558"/>
              <a:gd name="connsiteX3068" fmla="*/ 3208748 w 5859899"/>
              <a:gd name="connsiteY3068" fmla="*/ 4850561 h 5521558"/>
              <a:gd name="connsiteX3069" fmla="*/ 3211702 w 5859899"/>
              <a:gd name="connsiteY3069" fmla="*/ 4846136 h 5521558"/>
              <a:gd name="connsiteX3070" fmla="*/ 3214656 w 5859899"/>
              <a:gd name="connsiteY3070" fmla="*/ 4847611 h 5521558"/>
              <a:gd name="connsiteX3071" fmla="*/ 3220563 w 5859899"/>
              <a:gd name="connsiteY3071" fmla="*/ 4838763 h 5521558"/>
              <a:gd name="connsiteX3072" fmla="*/ 3201365 w 5859899"/>
              <a:gd name="connsiteY3072" fmla="*/ 4838763 h 5521558"/>
              <a:gd name="connsiteX3073" fmla="*/ 3198411 w 5859899"/>
              <a:gd name="connsiteY3073" fmla="*/ 4847611 h 5521558"/>
              <a:gd name="connsiteX3074" fmla="*/ 3195458 w 5859899"/>
              <a:gd name="connsiteY3074" fmla="*/ 4852036 h 5521558"/>
              <a:gd name="connsiteX3075" fmla="*/ 3196935 w 5859899"/>
              <a:gd name="connsiteY3075" fmla="*/ 4854985 h 5521558"/>
              <a:gd name="connsiteX3076" fmla="*/ 3188074 w 5859899"/>
              <a:gd name="connsiteY3076" fmla="*/ 4868257 h 5521558"/>
              <a:gd name="connsiteX3077" fmla="*/ 3182168 w 5859899"/>
              <a:gd name="connsiteY3077" fmla="*/ 4877106 h 5521558"/>
              <a:gd name="connsiteX3078" fmla="*/ 3180691 w 5859899"/>
              <a:gd name="connsiteY3078" fmla="*/ 4888904 h 5521558"/>
              <a:gd name="connsiteX3079" fmla="*/ 3167400 w 5859899"/>
              <a:gd name="connsiteY3079" fmla="*/ 4885954 h 5521558"/>
              <a:gd name="connsiteX3080" fmla="*/ 3164447 w 5859899"/>
              <a:gd name="connsiteY3080" fmla="*/ 4874156 h 5521558"/>
              <a:gd name="connsiteX3081" fmla="*/ 3168877 w 5859899"/>
              <a:gd name="connsiteY3081" fmla="*/ 4863833 h 5521558"/>
              <a:gd name="connsiteX3082" fmla="*/ 3170354 w 5859899"/>
              <a:gd name="connsiteY3082" fmla="*/ 4862359 h 5521558"/>
              <a:gd name="connsiteX3083" fmla="*/ 3171831 w 5859899"/>
              <a:gd name="connsiteY3083" fmla="*/ 4862359 h 5521558"/>
              <a:gd name="connsiteX3084" fmla="*/ 3176261 w 5859899"/>
              <a:gd name="connsiteY3084" fmla="*/ 4859409 h 5521558"/>
              <a:gd name="connsiteX3085" fmla="*/ 3170354 w 5859899"/>
              <a:gd name="connsiteY3085" fmla="*/ 4852036 h 5521558"/>
              <a:gd name="connsiteX3086" fmla="*/ 3162971 w 5859899"/>
              <a:gd name="connsiteY3086" fmla="*/ 4853511 h 5521558"/>
              <a:gd name="connsiteX3087" fmla="*/ 3157063 w 5859899"/>
              <a:gd name="connsiteY3087" fmla="*/ 4850561 h 5521558"/>
              <a:gd name="connsiteX3088" fmla="*/ 3157063 w 5859899"/>
              <a:gd name="connsiteY3088" fmla="*/ 4849086 h 5521558"/>
              <a:gd name="connsiteX3089" fmla="*/ 3154110 w 5859899"/>
              <a:gd name="connsiteY3089" fmla="*/ 4847611 h 5521558"/>
              <a:gd name="connsiteX3090" fmla="*/ 3145250 w 5859899"/>
              <a:gd name="connsiteY3090" fmla="*/ 4840238 h 5521558"/>
              <a:gd name="connsiteX3091" fmla="*/ 3148203 w 5859899"/>
              <a:gd name="connsiteY3091" fmla="*/ 4831390 h 5521558"/>
              <a:gd name="connsiteX3092" fmla="*/ 3165924 w 5859899"/>
              <a:gd name="connsiteY3092" fmla="*/ 4812218 h 5521558"/>
              <a:gd name="connsiteX3093" fmla="*/ 3162971 w 5859899"/>
              <a:gd name="connsiteY3093" fmla="*/ 4809269 h 5521558"/>
              <a:gd name="connsiteX3094" fmla="*/ 3127529 w 5859899"/>
              <a:gd name="connsiteY3094" fmla="*/ 4779774 h 5521558"/>
              <a:gd name="connsiteX3095" fmla="*/ 3127529 w 5859899"/>
              <a:gd name="connsiteY3095" fmla="*/ 4781249 h 5521558"/>
              <a:gd name="connsiteX3096" fmla="*/ 3143773 w 5859899"/>
              <a:gd name="connsiteY3096" fmla="*/ 4807794 h 5521558"/>
              <a:gd name="connsiteX3097" fmla="*/ 3134913 w 5859899"/>
              <a:gd name="connsiteY3097" fmla="*/ 4809269 h 5521558"/>
              <a:gd name="connsiteX3098" fmla="*/ 3127529 w 5859899"/>
              <a:gd name="connsiteY3098" fmla="*/ 4815167 h 5521558"/>
              <a:gd name="connsiteX3099" fmla="*/ 3130483 w 5859899"/>
              <a:gd name="connsiteY3099" fmla="*/ 4825491 h 5521558"/>
              <a:gd name="connsiteX3100" fmla="*/ 3121623 w 5859899"/>
              <a:gd name="connsiteY3100" fmla="*/ 4825491 h 5521558"/>
              <a:gd name="connsiteX3101" fmla="*/ 3112762 w 5859899"/>
              <a:gd name="connsiteY3101" fmla="*/ 4816642 h 5521558"/>
              <a:gd name="connsiteX3102" fmla="*/ 3115715 w 5859899"/>
              <a:gd name="connsiteY3102" fmla="*/ 4810743 h 5521558"/>
              <a:gd name="connsiteX3103" fmla="*/ 3081751 w 5859899"/>
              <a:gd name="connsiteY3103" fmla="*/ 4769451 h 5521558"/>
              <a:gd name="connsiteX3104" fmla="*/ 3078798 w 5859899"/>
              <a:gd name="connsiteY3104" fmla="*/ 4767977 h 5521558"/>
              <a:gd name="connsiteX3105" fmla="*/ 3066984 w 5859899"/>
              <a:gd name="connsiteY3105" fmla="*/ 4775350 h 5521558"/>
              <a:gd name="connsiteX3106" fmla="*/ 3065507 w 5859899"/>
              <a:gd name="connsiteY3106" fmla="*/ 4778300 h 5521558"/>
              <a:gd name="connsiteX3107" fmla="*/ 3062554 w 5859899"/>
              <a:gd name="connsiteY3107" fmla="*/ 4781249 h 5521558"/>
              <a:gd name="connsiteX3108" fmla="*/ 3059601 w 5859899"/>
              <a:gd name="connsiteY3108" fmla="*/ 4778300 h 5521558"/>
              <a:gd name="connsiteX3109" fmla="*/ 3052217 w 5859899"/>
              <a:gd name="connsiteY3109" fmla="*/ 4779774 h 5521558"/>
              <a:gd name="connsiteX3110" fmla="*/ 3050740 w 5859899"/>
              <a:gd name="connsiteY3110" fmla="*/ 4787148 h 5521558"/>
              <a:gd name="connsiteX3111" fmla="*/ 3053693 w 5859899"/>
              <a:gd name="connsiteY3111" fmla="*/ 4793046 h 5521558"/>
              <a:gd name="connsiteX3112" fmla="*/ 3041880 w 5859899"/>
              <a:gd name="connsiteY3112" fmla="*/ 4800421 h 5521558"/>
              <a:gd name="connsiteX3113" fmla="*/ 3021206 w 5859899"/>
              <a:gd name="connsiteY3113" fmla="*/ 4785673 h 5521558"/>
              <a:gd name="connsiteX3114" fmla="*/ 2994625 w 5859899"/>
              <a:gd name="connsiteY3114" fmla="*/ 4763552 h 5521558"/>
              <a:gd name="connsiteX3115" fmla="*/ 2988718 w 5859899"/>
              <a:gd name="connsiteY3115" fmla="*/ 4759128 h 5521558"/>
              <a:gd name="connsiteX3116" fmla="*/ 2976905 w 5859899"/>
              <a:gd name="connsiteY3116" fmla="*/ 4754704 h 5521558"/>
              <a:gd name="connsiteX3117" fmla="*/ 2963614 w 5859899"/>
              <a:gd name="connsiteY3117" fmla="*/ 4762077 h 5521558"/>
              <a:gd name="connsiteX3118" fmla="*/ 2959184 w 5859899"/>
              <a:gd name="connsiteY3118" fmla="*/ 4757653 h 5521558"/>
              <a:gd name="connsiteX3119" fmla="*/ 2929649 w 5859899"/>
              <a:gd name="connsiteY3119" fmla="*/ 4731108 h 5521558"/>
              <a:gd name="connsiteX3120" fmla="*/ 2916359 w 5859899"/>
              <a:gd name="connsiteY3120" fmla="*/ 4719311 h 5521558"/>
              <a:gd name="connsiteX3121" fmla="*/ 2950323 w 5859899"/>
              <a:gd name="connsiteY3121" fmla="*/ 4688342 h 5521558"/>
              <a:gd name="connsiteX3122" fmla="*/ 2981334 w 5859899"/>
              <a:gd name="connsiteY3122" fmla="*/ 4697190 h 5521558"/>
              <a:gd name="connsiteX3123" fmla="*/ 2988718 w 5859899"/>
              <a:gd name="connsiteY3123" fmla="*/ 4714887 h 5521558"/>
              <a:gd name="connsiteX3124" fmla="*/ 2988718 w 5859899"/>
              <a:gd name="connsiteY3124" fmla="*/ 4726684 h 5521558"/>
              <a:gd name="connsiteX3125" fmla="*/ 2991671 w 5859899"/>
              <a:gd name="connsiteY3125" fmla="*/ 4726684 h 5521558"/>
              <a:gd name="connsiteX3126" fmla="*/ 3016775 w 5859899"/>
              <a:gd name="connsiteY3126" fmla="*/ 4741432 h 5521558"/>
              <a:gd name="connsiteX3127" fmla="*/ 3028590 w 5859899"/>
              <a:gd name="connsiteY3127" fmla="*/ 4726684 h 5521558"/>
              <a:gd name="connsiteX3128" fmla="*/ 3035973 w 5859899"/>
              <a:gd name="connsiteY3128" fmla="*/ 4719311 h 5521558"/>
              <a:gd name="connsiteX3129" fmla="*/ 3028590 w 5859899"/>
              <a:gd name="connsiteY3129" fmla="*/ 4703089 h 5521558"/>
              <a:gd name="connsiteX3130" fmla="*/ 3012345 w 5859899"/>
              <a:gd name="connsiteY3130" fmla="*/ 4698665 h 5521558"/>
              <a:gd name="connsiteX3131" fmla="*/ 2985764 w 5859899"/>
              <a:gd name="connsiteY3131" fmla="*/ 4698665 h 5521558"/>
              <a:gd name="connsiteX3132" fmla="*/ 2981334 w 5859899"/>
              <a:gd name="connsiteY3132" fmla="*/ 4663272 h 5521558"/>
              <a:gd name="connsiteX3133" fmla="*/ 2981334 w 5859899"/>
              <a:gd name="connsiteY3133" fmla="*/ 4660322 h 5521558"/>
              <a:gd name="connsiteX3134" fmla="*/ 2973951 w 5859899"/>
              <a:gd name="connsiteY3134" fmla="*/ 4663272 h 5521558"/>
              <a:gd name="connsiteX3135" fmla="*/ 2960660 w 5859899"/>
              <a:gd name="connsiteY3135" fmla="*/ 4658847 h 5521558"/>
              <a:gd name="connsiteX3136" fmla="*/ 2962137 w 5859899"/>
              <a:gd name="connsiteY3136" fmla="*/ 4648524 h 5521558"/>
              <a:gd name="connsiteX3137" fmla="*/ 2976905 w 5859899"/>
              <a:gd name="connsiteY3137" fmla="*/ 4649999 h 5521558"/>
              <a:gd name="connsiteX3138" fmla="*/ 2981334 w 5859899"/>
              <a:gd name="connsiteY3138" fmla="*/ 4654423 h 5521558"/>
              <a:gd name="connsiteX3139" fmla="*/ 2985764 w 5859899"/>
              <a:gd name="connsiteY3139" fmla="*/ 4621979 h 5521558"/>
              <a:gd name="connsiteX3140" fmla="*/ 2984288 w 5859899"/>
              <a:gd name="connsiteY3140" fmla="*/ 4620505 h 5521558"/>
              <a:gd name="connsiteX3141" fmla="*/ 2979858 w 5859899"/>
              <a:gd name="connsiteY3141" fmla="*/ 4616081 h 5521558"/>
              <a:gd name="connsiteX3142" fmla="*/ 2941463 w 5859899"/>
              <a:gd name="connsiteY3142" fmla="*/ 4619030 h 5521558"/>
              <a:gd name="connsiteX3143" fmla="*/ 2948847 w 5859899"/>
              <a:gd name="connsiteY3143" fmla="*/ 4564465 h 5521558"/>
              <a:gd name="connsiteX3144" fmla="*/ 2945894 w 5859899"/>
              <a:gd name="connsiteY3144" fmla="*/ 4564465 h 5521558"/>
              <a:gd name="connsiteX3145" fmla="*/ 2925219 w 5859899"/>
              <a:gd name="connsiteY3145" fmla="*/ 4543819 h 5521558"/>
              <a:gd name="connsiteX3146" fmla="*/ 2926696 w 5859899"/>
              <a:gd name="connsiteY3146" fmla="*/ 4537920 h 5521558"/>
              <a:gd name="connsiteX3147" fmla="*/ 2925219 w 5859899"/>
              <a:gd name="connsiteY3147" fmla="*/ 4536446 h 5521558"/>
              <a:gd name="connsiteX3148" fmla="*/ 2917836 w 5859899"/>
              <a:gd name="connsiteY3148" fmla="*/ 4518749 h 5521558"/>
              <a:gd name="connsiteX3149" fmla="*/ 2910452 w 5859899"/>
              <a:gd name="connsiteY3149" fmla="*/ 4518749 h 5521558"/>
              <a:gd name="connsiteX3150" fmla="*/ 2914882 w 5859899"/>
              <a:gd name="connsiteY3150" fmla="*/ 4540870 h 5521558"/>
              <a:gd name="connsiteX3151" fmla="*/ 2906022 w 5859899"/>
              <a:gd name="connsiteY3151" fmla="*/ 4551193 h 5521558"/>
              <a:gd name="connsiteX3152" fmla="*/ 2895685 w 5859899"/>
              <a:gd name="connsiteY3152" fmla="*/ 4542344 h 5521558"/>
              <a:gd name="connsiteX3153" fmla="*/ 2900115 w 5859899"/>
              <a:gd name="connsiteY3153" fmla="*/ 4570364 h 5521558"/>
              <a:gd name="connsiteX3154" fmla="*/ 2901592 w 5859899"/>
              <a:gd name="connsiteY3154" fmla="*/ 4573313 h 5521558"/>
              <a:gd name="connsiteX3155" fmla="*/ 2875011 w 5859899"/>
              <a:gd name="connsiteY3155" fmla="*/ 4588061 h 5521558"/>
              <a:gd name="connsiteX3156" fmla="*/ 2845477 w 5859899"/>
              <a:gd name="connsiteY3156" fmla="*/ 4624929 h 5521558"/>
              <a:gd name="connsiteX3157" fmla="*/ 2821849 w 5859899"/>
              <a:gd name="connsiteY3157" fmla="*/ 4636727 h 5521558"/>
              <a:gd name="connsiteX3158" fmla="*/ 2801175 w 5859899"/>
              <a:gd name="connsiteY3158" fmla="*/ 4627878 h 5521558"/>
              <a:gd name="connsiteX3159" fmla="*/ 2789361 w 5859899"/>
              <a:gd name="connsiteY3159" fmla="*/ 4604283 h 5521558"/>
              <a:gd name="connsiteX3160" fmla="*/ 2781977 w 5859899"/>
              <a:gd name="connsiteY3160" fmla="*/ 4589536 h 5521558"/>
              <a:gd name="connsiteX3161" fmla="*/ 2780501 w 5859899"/>
              <a:gd name="connsiteY3161" fmla="*/ 4589536 h 5521558"/>
              <a:gd name="connsiteX3162" fmla="*/ 2771640 w 5859899"/>
              <a:gd name="connsiteY3162" fmla="*/ 4580688 h 5521558"/>
              <a:gd name="connsiteX3163" fmla="*/ 2776071 w 5859899"/>
              <a:gd name="connsiteY3163" fmla="*/ 4579213 h 5521558"/>
              <a:gd name="connsiteX3164" fmla="*/ 2768687 w 5859899"/>
              <a:gd name="connsiteY3164" fmla="*/ 4567415 h 5521558"/>
              <a:gd name="connsiteX3165" fmla="*/ 2761303 w 5859899"/>
              <a:gd name="connsiteY3165" fmla="*/ 4564465 h 5521558"/>
              <a:gd name="connsiteX3166" fmla="*/ 2756874 w 5859899"/>
              <a:gd name="connsiteY3166" fmla="*/ 4558567 h 5521558"/>
              <a:gd name="connsiteX3167" fmla="*/ 2759827 w 5859899"/>
              <a:gd name="connsiteY3167" fmla="*/ 4555617 h 5521558"/>
              <a:gd name="connsiteX3168" fmla="*/ 2740629 w 5859899"/>
              <a:gd name="connsiteY3168" fmla="*/ 4536446 h 5521558"/>
              <a:gd name="connsiteX3169" fmla="*/ 2711095 w 5859899"/>
              <a:gd name="connsiteY3169" fmla="*/ 4504002 h 5521558"/>
              <a:gd name="connsiteX3170" fmla="*/ 2709618 w 5859899"/>
              <a:gd name="connsiteY3170" fmla="*/ 4502527 h 5521558"/>
              <a:gd name="connsiteX3171" fmla="*/ 2700758 w 5859899"/>
              <a:gd name="connsiteY3171" fmla="*/ 4495153 h 5521558"/>
              <a:gd name="connsiteX3172" fmla="*/ 2700758 w 5859899"/>
              <a:gd name="connsiteY3172" fmla="*/ 4489254 h 5521558"/>
              <a:gd name="connsiteX3173" fmla="*/ 2699281 w 5859899"/>
              <a:gd name="connsiteY3173" fmla="*/ 4480406 h 5521558"/>
              <a:gd name="connsiteX3174" fmla="*/ 2694852 w 5859899"/>
              <a:gd name="connsiteY3174" fmla="*/ 4478932 h 5521558"/>
              <a:gd name="connsiteX3175" fmla="*/ 2681561 w 5859899"/>
              <a:gd name="connsiteY3175" fmla="*/ 4468608 h 5521558"/>
              <a:gd name="connsiteX3176" fmla="*/ 2681561 w 5859899"/>
              <a:gd name="connsiteY3176" fmla="*/ 4487780 h 5521558"/>
              <a:gd name="connsiteX3177" fmla="*/ 2656457 w 5859899"/>
              <a:gd name="connsiteY3177" fmla="*/ 4484830 h 5521558"/>
              <a:gd name="connsiteX3178" fmla="*/ 2663841 w 5859899"/>
              <a:gd name="connsiteY3178" fmla="*/ 4477457 h 5521558"/>
              <a:gd name="connsiteX3179" fmla="*/ 2643167 w 5859899"/>
              <a:gd name="connsiteY3179" fmla="*/ 4458285 h 5521558"/>
              <a:gd name="connsiteX3180" fmla="*/ 2662917 w 5859899"/>
              <a:gd name="connsiteY3180" fmla="*/ 4456442 h 5521558"/>
              <a:gd name="connsiteX3181" fmla="*/ 2676751 w 5859899"/>
              <a:gd name="connsiteY3181" fmla="*/ 4469718 h 5521558"/>
              <a:gd name="connsiteX3182" fmla="*/ 2675654 w 5859899"/>
              <a:gd name="connsiteY3182" fmla="*/ 4470083 h 5521558"/>
              <a:gd name="connsiteX3183" fmla="*/ 2677131 w 5859899"/>
              <a:gd name="connsiteY3183" fmla="*/ 4470083 h 5521558"/>
              <a:gd name="connsiteX3184" fmla="*/ 2676751 w 5859899"/>
              <a:gd name="connsiteY3184" fmla="*/ 4469718 h 5521558"/>
              <a:gd name="connsiteX3185" fmla="*/ 2680084 w 5859899"/>
              <a:gd name="connsiteY3185" fmla="*/ 4468608 h 5521558"/>
              <a:gd name="connsiteX3186" fmla="*/ 2646120 w 5859899"/>
              <a:gd name="connsiteY3186" fmla="*/ 4428791 h 5521558"/>
              <a:gd name="connsiteX3187" fmla="*/ 2644643 w 5859899"/>
              <a:gd name="connsiteY3187" fmla="*/ 4427316 h 5521558"/>
              <a:gd name="connsiteX3188" fmla="*/ 2644643 w 5859899"/>
              <a:gd name="connsiteY3188" fmla="*/ 4425842 h 5521558"/>
              <a:gd name="connsiteX3189" fmla="*/ 2595911 w 5859899"/>
              <a:gd name="connsiteY3189" fmla="*/ 4377176 h 5521558"/>
              <a:gd name="connsiteX3190" fmla="*/ 2567854 w 5859899"/>
              <a:gd name="connsiteY3190" fmla="*/ 4344732 h 5521558"/>
              <a:gd name="connsiteX3191" fmla="*/ 2567854 w 5859899"/>
              <a:gd name="connsiteY3191" fmla="*/ 4346207 h 5521558"/>
              <a:gd name="connsiteX3192" fmla="*/ 2557517 w 5859899"/>
              <a:gd name="connsiteY3192" fmla="*/ 4327035 h 5521558"/>
              <a:gd name="connsiteX3193" fmla="*/ 2544226 w 5859899"/>
              <a:gd name="connsiteY3193" fmla="*/ 4312288 h 5521558"/>
              <a:gd name="connsiteX3194" fmla="*/ 2535366 w 5859899"/>
              <a:gd name="connsiteY3194" fmla="*/ 4303439 h 5521558"/>
              <a:gd name="connsiteX3195" fmla="*/ 2514692 w 5859899"/>
              <a:gd name="connsiteY3195" fmla="*/ 4282794 h 5521558"/>
              <a:gd name="connsiteX3196" fmla="*/ 2458576 w 5859899"/>
              <a:gd name="connsiteY3196" fmla="*/ 4210532 h 5521558"/>
              <a:gd name="connsiteX3197" fmla="*/ 2454147 w 5859899"/>
              <a:gd name="connsiteY3197" fmla="*/ 4206108 h 5521558"/>
              <a:gd name="connsiteX3198" fmla="*/ 2440856 w 5859899"/>
              <a:gd name="connsiteY3198" fmla="*/ 4200210 h 5521558"/>
              <a:gd name="connsiteX3199" fmla="*/ 2437902 w 5859899"/>
              <a:gd name="connsiteY3199" fmla="*/ 4191361 h 5521558"/>
              <a:gd name="connsiteX3200" fmla="*/ 2426089 w 5859899"/>
              <a:gd name="connsiteY3200" fmla="*/ 4179563 h 5521558"/>
              <a:gd name="connsiteX3201" fmla="*/ 2412799 w 5859899"/>
              <a:gd name="connsiteY3201" fmla="*/ 4178089 h 5521558"/>
              <a:gd name="connsiteX3202" fmla="*/ 2398031 w 5859899"/>
              <a:gd name="connsiteY3202" fmla="*/ 4169240 h 5521558"/>
              <a:gd name="connsiteX3203" fmla="*/ 2403938 w 5859899"/>
              <a:gd name="connsiteY3203" fmla="*/ 4161866 h 5521558"/>
              <a:gd name="connsiteX3204" fmla="*/ 2406891 w 5859899"/>
              <a:gd name="connsiteY3204" fmla="*/ 4160392 h 5521558"/>
              <a:gd name="connsiteX3205" fmla="*/ 2396554 w 5859899"/>
              <a:gd name="connsiteY3205" fmla="*/ 4153018 h 5521558"/>
              <a:gd name="connsiteX3206" fmla="*/ 2365543 w 5859899"/>
              <a:gd name="connsiteY3206" fmla="*/ 4117625 h 5521558"/>
              <a:gd name="connsiteX3207" fmla="*/ 2347823 w 5859899"/>
              <a:gd name="connsiteY3207" fmla="*/ 4089605 h 5521558"/>
              <a:gd name="connsiteX3208" fmla="*/ 2347823 w 5859899"/>
              <a:gd name="connsiteY3208" fmla="*/ 4091080 h 5521558"/>
              <a:gd name="connsiteX3209" fmla="*/ 2327149 w 5859899"/>
              <a:gd name="connsiteY3209" fmla="*/ 4068960 h 5521558"/>
              <a:gd name="connsiteX3210" fmla="*/ 2310905 w 5859899"/>
              <a:gd name="connsiteY3210" fmla="*/ 4045364 h 5521558"/>
              <a:gd name="connsiteX3211" fmla="*/ 2287278 w 5859899"/>
              <a:gd name="connsiteY3211" fmla="*/ 4020294 h 5521558"/>
              <a:gd name="connsiteX3212" fmla="*/ 2271034 w 5859899"/>
              <a:gd name="connsiteY3212" fmla="*/ 4045364 h 5521558"/>
              <a:gd name="connsiteX3213" fmla="*/ 2268081 w 5859899"/>
              <a:gd name="connsiteY3213" fmla="*/ 4049788 h 5521558"/>
              <a:gd name="connsiteX3214" fmla="*/ 2275464 w 5859899"/>
              <a:gd name="connsiteY3214" fmla="*/ 4058636 h 5521558"/>
              <a:gd name="connsiteX3215" fmla="*/ 2281371 w 5859899"/>
              <a:gd name="connsiteY3215" fmla="*/ 4064535 h 5521558"/>
              <a:gd name="connsiteX3216" fmla="*/ 2285801 w 5859899"/>
              <a:gd name="connsiteY3216" fmla="*/ 4064535 h 5521558"/>
              <a:gd name="connsiteX3217" fmla="*/ 2288755 w 5859899"/>
              <a:gd name="connsiteY3217" fmla="*/ 4068960 h 5521558"/>
              <a:gd name="connsiteX3218" fmla="*/ 2293184 w 5859899"/>
              <a:gd name="connsiteY3218" fmla="*/ 4070434 h 5521558"/>
              <a:gd name="connsiteX3219" fmla="*/ 2296138 w 5859899"/>
              <a:gd name="connsiteY3219" fmla="*/ 4101403 h 5521558"/>
              <a:gd name="connsiteX3220" fmla="*/ 2272510 w 5859899"/>
              <a:gd name="connsiteY3220" fmla="*/ 4098454 h 5521558"/>
              <a:gd name="connsiteX3221" fmla="*/ 2248883 w 5859899"/>
              <a:gd name="connsiteY3221" fmla="*/ 4086656 h 5521558"/>
              <a:gd name="connsiteX3222" fmla="*/ 2242976 w 5859899"/>
              <a:gd name="connsiteY3222" fmla="*/ 4063060 h 5521558"/>
              <a:gd name="connsiteX3223" fmla="*/ 2244453 w 5859899"/>
              <a:gd name="connsiteY3223" fmla="*/ 4046839 h 5521558"/>
              <a:gd name="connsiteX3224" fmla="*/ 2237069 w 5859899"/>
              <a:gd name="connsiteY3224" fmla="*/ 4043889 h 5521558"/>
              <a:gd name="connsiteX3225" fmla="*/ 2244453 w 5859899"/>
              <a:gd name="connsiteY3225" fmla="*/ 4023243 h 5521558"/>
              <a:gd name="connsiteX3226" fmla="*/ 2259220 w 5859899"/>
              <a:gd name="connsiteY3226" fmla="*/ 4004071 h 5521558"/>
              <a:gd name="connsiteX3227" fmla="*/ 2259220 w 5859899"/>
              <a:gd name="connsiteY3227" fmla="*/ 4001122 h 5521558"/>
              <a:gd name="connsiteX3228" fmla="*/ 2259220 w 5859899"/>
              <a:gd name="connsiteY3228" fmla="*/ 3995223 h 5521558"/>
              <a:gd name="connsiteX3229" fmla="*/ 2241499 w 5859899"/>
              <a:gd name="connsiteY3229" fmla="*/ 3980476 h 5521558"/>
              <a:gd name="connsiteX3230" fmla="*/ 2229686 w 5859899"/>
              <a:gd name="connsiteY3230" fmla="*/ 3964254 h 5521558"/>
              <a:gd name="connsiteX3231" fmla="*/ 2214918 w 5859899"/>
              <a:gd name="connsiteY3231" fmla="*/ 3945083 h 5521558"/>
              <a:gd name="connsiteX3232" fmla="*/ 2207535 w 5859899"/>
              <a:gd name="connsiteY3232" fmla="*/ 3942133 h 5521558"/>
              <a:gd name="connsiteX3233" fmla="*/ 2192768 w 5859899"/>
              <a:gd name="connsiteY3233" fmla="*/ 3931811 h 5521558"/>
              <a:gd name="connsiteX3234" fmla="*/ 2191291 w 5859899"/>
              <a:gd name="connsiteY3234" fmla="*/ 3933285 h 5521558"/>
              <a:gd name="connsiteX3235" fmla="*/ 2186861 w 5859899"/>
              <a:gd name="connsiteY3235" fmla="*/ 3939184 h 5521558"/>
              <a:gd name="connsiteX3236" fmla="*/ 2182431 w 5859899"/>
              <a:gd name="connsiteY3236" fmla="*/ 3931811 h 5521558"/>
              <a:gd name="connsiteX3237" fmla="*/ 2180954 w 5859899"/>
              <a:gd name="connsiteY3237" fmla="*/ 3924436 h 5521558"/>
              <a:gd name="connsiteX3238" fmla="*/ 2180954 w 5859899"/>
              <a:gd name="connsiteY3238" fmla="*/ 3921487 h 5521558"/>
              <a:gd name="connsiteX3239" fmla="*/ 2148466 w 5859899"/>
              <a:gd name="connsiteY3239" fmla="*/ 3887569 h 5521558"/>
              <a:gd name="connsiteX3240" fmla="*/ 2138129 w 5859899"/>
              <a:gd name="connsiteY3240" fmla="*/ 3875771 h 5521558"/>
              <a:gd name="connsiteX3241" fmla="*/ 2107118 w 5859899"/>
              <a:gd name="connsiteY3241" fmla="*/ 3843327 h 5521558"/>
              <a:gd name="connsiteX3242" fmla="*/ 2105642 w 5859899"/>
              <a:gd name="connsiteY3242" fmla="*/ 3841852 h 5521558"/>
              <a:gd name="connsiteX3243" fmla="*/ 2102688 w 5859899"/>
              <a:gd name="connsiteY3243" fmla="*/ 3844801 h 5521558"/>
              <a:gd name="connsiteX3244" fmla="*/ 2092351 w 5859899"/>
              <a:gd name="connsiteY3244" fmla="*/ 3852176 h 5521558"/>
              <a:gd name="connsiteX3245" fmla="*/ 2073153 w 5859899"/>
              <a:gd name="connsiteY3245" fmla="*/ 3838903 h 5521558"/>
              <a:gd name="connsiteX3246" fmla="*/ 2083490 w 5859899"/>
              <a:gd name="connsiteY3246" fmla="*/ 3816782 h 5521558"/>
              <a:gd name="connsiteX3247" fmla="*/ 2080537 w 5859899"/>
              <a:gd name="connsiteY3247" fmla="*/ 3809408 h 5521558"/>
              <a:gd name="connsiteX3248" fmla="*/ 2079061 w 5859899"/>
              <a:gd name="connsiteY3248" fmla="*/ 3807934 h 5521558"/>
              <a:gd name="connsiteX3249" fmla="*/ 2077584 w 5859899"/>
              <a:gd name="connsiteY3249" fmla="*/ 3806459 h 5521558"/>
              <a:gd name="connsiteX3250" fmla="*/ 2074631 w 5859899"/>
              <a:gd name="connsiteY3250" fmla="*/ 3799086 h 5521558"/>
              <a:gd name="connsiteX3251" fmla="*/ 2051003 w 5859899"/>
              <a:gd name="connsiteY3251" fmla="*/ 3769591 h 5521558"/>
              <a:gd name="connsiteX3252" fmla="*/ 2042142 w 5859899"/>
              <a:gd name="connsiteY3252" fmla="*/ 3762217 h 5521558"/>
              <a:gd name="connsiteX3253" fmla="*/ 2006702 w 5859899"/>
              <a:gd name="connsiteY3253" fmla="*/ 3725349 h 5521558"/>
              <a:gd name="connsiteX3254" fmla="*/ 2005225 w 5859899"/>
              <a:gd name="connsiteY3254" fmla="*/ 3726824 h 5521558"/>
              <a:gd name="connsiteX3255" fmla="*/ 2008178 w 5859899"/>
              <a:gd name="connsiteY3255" fmla="*/ 3741572 h 5521558"/>
              <a:gd name="connsiteX3256" fmla="*/ 2008178 w 5859899"/>
              <a:gd name="connsiteY3256" fmla="*/ 3757793 h 5521558"/>
              <a:gd name="connsiteX3257" fmla="*/ 1978644 w 5859899"/>
              <a:gd name="connsiteY3257" fmla="*/ 3750420 h 5521558"/>
              <a:gd name="connsiteX3258" fmla="*/ 1971260 w 5859899"/>
              <a:gd name="connsiteY3258" fmla="*/ 3717976 h 5521558"/>
              <a:gd name="connsiteX3259" fmla="*/ 1968307 w 5859899"/>
              <a:gd name="connsiteY3259" fmla="*/ 3715027 h 5521558"/>
              <a:gd name="connsiteX3260" fmla="*/ 1987504 w 5859899"/>
              <a:gd name="connsiteY3260" fmla="*/ 3717976 h 5521558"/>
              <a:gd name="connsiteX3261" fmla="*/ 1993411 w 5859899"/>
              <a:gd name="connsiteY3261" fmla="*/ 3710602 h 5521558"/>
              <a:gd name="connsiteX3262" fmla="*/ 1993411 w 5859899"/>
              <a:gd name="connsiteY3262" fmla="*/ 3709127 h 5521558"/>
              <a:gd name="connsiteX3263" fmla="*/ 1987504 w 5859899"/>
              <a:gd name="connsiteY3263" fmla="*/ 3703228 h 5521558"/>
              <a:gd name="connsiteX3264" fmla="*/ 1975691 w 5859899"/>
              <a:gd name="connsiteY3264" fmla="*/ 3706178 h 5521558"/>
              <a:gd name="connsiteX3265" fmla="*/ 1944680 w 5859899"/>
              <a:gd name="connsiteY3265" fmla="*/ 3681107 h 5521558"/>
              <a:gd name="connsiteX3266" fmla="*/ 1968307 w 5859899"/>
              <a:gd name="connsiteY3266" fmla="*/ 3682582 h 5521558"/>
              <a:gd name="connsiteX3267" fmla="*/ 1952063 w 5859899"/>
              <a:gd name="connsiteY3267" fmla="*/ 3667835 h 5521558"/>
              <a:gd name="connsiteX3268" fmla="*/ 1934343 w 5859899"/>
              <a:gd name="connsiteY3268" fmla="*/ 3647189 h 5521558"/>
              <a:gd name="connsiteX3269" fmla="*/ 1912192 w 5859899"/>
              <a:gd name="connsiteY3269" fmla="*/ 3666361 h 5521558"/>
              <a:gd name="connsiteX3270" fmla="*/ 1901855 w 5859899"/>
              <a:gd name="connsiteY3270" fmla="*/ 3688482 h 5521558"/>
              <a:gd name="connsiteX3271" fmla="*/ 1884134 w 5859899"/>
              <a:gd name="connsiteY3271" fmla="*/ 3701754 h 5521558"/>
              <a:gd name="connsiteX3272" fmla="*/ 1860506 w 5859899"/>
              <a:gd name="connsiteY3272" fmla="*/ 3703228 h 5521558"/>
              <a:gd name="connsiteX3273" fmla="*/ 1851647 w 5859899"/>
              <a:gd name="connsiteY3273" fmla="*/ 3698804 h 5521558"/>
              <a:gd name="connsiteX3274" fmla="*/ 1854600 w 5859899"/>
              <a:gd name="connsiteY3274" fmla="*/ 3687007 h 5521558"/>
              <a:gd name="connsiteX3275" fmla="*/ 1851647 w 5859899"/>
              <a:gd name="connsiteY3275" fmla="*/ 3685532 h 5521558"/>
              <a:gd name="connsiteX3276" fmla="*/ 1853123 w 5859899"/>
              <a:gd name="connsiteY3276" fmla="*/ 3682582 h 5521558"/>
              <a:gd name="connsiteX3277" fmla="*/ 1844263 w 5859899"/>
              <a:gd name="connsiteY3277" fmla="*/ 3676683 h 5521558"/>
              <a:gd name="connsiteX3278" fmla="*/ 1839832 w 5859899"/>
              <a:gd name="connsiteY3278" fmla="*/ 3672259 h 5521558"/>
              <a:gd name="connsiteX3279" fmla="*/ 1828019 w 5859899"/>
              <a:gd name="connsiteY3279" fmla="*/ 3660462 h 5521558"/>
              <a:gd name="connsiteX3280" fmla="*/ 1829495 w 5859899"/>
              <a:gd name="connsiteY3280" fmla="*/ 3650138 h 5521558"/>
              <a:gd name="connsiteX3281" fmla="*/ 1830973 w 5859899"/>
              <a:gd name="connsiteY3281" fmla="*/ 3650138 h 5521558"/>
              <a:gd name="connsiteX3282" fmla="*/ 1833926 w 5859899"/>
              <a:gd name="connsiteY3282" fmla="*/ 3651613 h 5521558"/>
              <a:gd name="connsiteX3283" fmla="*/ 1836879 w 5859899"/>
              <a:gd name="connsiteY3283" fmla="*/ 3654563 h 5521558"/>
              <a:gd name="connsiteX3284" fmla="*/ 1842786 w 5859899"/>
              <a:gd name="connsiteY3284" fmla="*/ 3660462 h 5521558"/>
              <a:gd name="connsiteX3285" fmla="*/ 1844263 w 5859899"/>
              <a:gd name="connsiteY3285" fmla="*/ 3664886 h 5521558"/>
              <a:gd name="connsiteX3286" fmla="*/ 1848693 w 5859899"/>
              <a:gd name="connsiteY3286" fmla="*/ 3663411 h 5521558"/>
              <a:gd name="connsiteX3287" fmla="*/ 1850169 w 5859899"/>
              <a:gd name="connsiteY3287" fmla="*/ 3657513 h 5521558"/>
              <a:gd name="connsiteX3288" fmla="*/ 1851647 w 5859899"/>
              <a:gd name="connsiteY3288" fmla="*/ 3654563 h 5521558"/>
              <a:gd name="connsiteX3289" fmla="*/ 1873797 w 5859899"/>
              <a:gd name="connsiteY3289" fmla="*/ 3647189 h 5521558"/>
              <a:gd name="connsiteX3290" fmla="*/ 1878227 w 5859899"/>
              <a:gd name="connsiteY3290" fmla="*/ 3653088 h 5521558"/>
              <a:gd name="connsiteX3291" fmla="*/ 1884134 w 5859899"/>
              <a:gd name="connsiteY3291" fmla="*/ 3645714 h 5521558"/>
              <a:gd name="connsiteX3292" fmla="*/ 1885611 w 5859899"/>
              <a:gd name="connsiteY3292" fmla="*/ 3633917 h 5521558"/>
              <a:gd name="connsiteX3293" fmla="*/ 1890041 w 5859899"/>
              <a:gd name="connsiteY3293" fmla="*/ 3617695 h 5521558"/>
              <a:gd name="connsiteX3294" fmla="*/ 1897424 w 5859899"/>
              <a:gd name="connsiteY3294" fmla="*/ 3610322 h 5521558"/>
              <a:gd name="connsiteX3295" fmla="*/ 1859030 w 5859899"/>
              <a:gd name="connsiteY3295" fmla="*/ 3567554 h 5521558"/>
              <a:gd name="connsiteX3296" fmla="*/ 1857553 w 5859899"/>
              <a:gd name="connsiteY3296" fmla="*/ 3566080 h 5521558"/>
              <a:gd name="connsiteX3297" fmla="*/ 1856076 w 5859899"/>
              <a:gd name="connsiteY3297" fmla="*/ 3567554 h 5521558"/>
              <a:gd name="connsiteX3298" fmla="*/ 1847216 w 5859899"/>
              <a:gd name="connsiteY3298" fmla="*/ 3570504 h 5521558"/>
              <a:gd name="connsiteX3299" fmla="*/ 1833926 w 5859899"/>
              <a:gd name="connsiteY3299" fmla="*/ 3591150 h 5521558"/>
              <a:gd name="connsiteX3300" fmla="*/ 1828019 w 5859899"/>
              <a:gd name="connsiteY3300" fmla="*/ 3598523 h 5521558"/>
              <a:gd name="connsiteX3301" fmla="*/ 1826542 w 5859899"/>
              <a:gd name="connsiteY3301" fmla="*/ 3599998 h 5521558"/>
              <a:gd name="connsiteX3302" fmla="*/ 1826542 w 5859899"/>
              <a:gd name="connsiteY3302" fmla="*/ 3604423 h 5521558"/>
              <a:gd name="connsiteX3303" fmla="*/ 1828019 w 5859899"/>
              <a:gd name="connsiteY3303" fmla="*/ 3604423 h 5521558"/>
              <a:gd name="connsiteX3304" fmla="*/ 1832449 w 5859899"/>
              <a:gd name="connsiteY3304" fmla="*/ 3608847 h 5521558"/>
              <a:gd name="connsiteX3305" fmla="*/ 1832449 w 5859899"/>
              <a:gd name="connsiteY3305" fmla="*/ 3613271 h 5521558"/>
              <a:gd name="connsiteX3306" fmla="*/ 1836879 w 5859899"/>
              <a:gd name="connsiteY3306" fmla="*/ 3619170 h 5521558"/>
              <a:gd name="connsiteX3307" fmla="*/ 1845739 w 5859899"/>
              <a:gd name="connsiteY3307" fmla="*/ 3626543 h 5521558"/>
              <a:gd name="connsiteX3308" fmla="*/ 1847216 w 5859899"/>
              <a:gd name="connsiteY3308" fmla="*/ 3635392 h 5521558"/>
              <a:gd name="connsiteX3309" fmla="*/ 1836879 w 5859899"/>
              <a:gd name="connsiteY3309" fmla="*/ 3638341 h 5521558"/>
              <a:gd name="connsiteX3310" fmla="*/ 1828019 w 5859899"/>
              <a:gd name="connsiteY3310" fmla="*/ 3632443 h 5521558"/>
              <a:gd name="connsiteX3311" fmla="*/ 1825065 w 5859899"/>
              <a:gd name="connsiteY3311" fmla="*/ 3630968 h 5521558"/>
              <a:gd name="connsiteX3312" fmla="*/ 1823589 w 5859899"/>
              <a:gd name="connsiteY3312" fmla="*/ 3630968 h 5521558"/>
              <a:gd name="connsiteX3313" fmla="*/ 1822112 w 5859899"/>
              <a:gd name="connsiteY3313" fmla="*/ 3629493 h 5521558"/>
              <a:gd name="connsiteX3314" fmla="*/ 1820636 w 5859899"/>
              <a:gd name="connsiteY3314" fmla="*/ 3630968 h 5521558"/>
              <a:gd name="connsiteX3315" fmla="*/ 1811775 w 5859899"/>
              <a:gd name="connsiteY3315" fmla="*/ 3630968 h 5521558"/>
              <a:gd name="connsiteX3316" fmla="*/ 1811775 w 5859899"/>
              <a:gd name="connsiteY3316" fmla="*/ 3629493 h 5521558"/>
              <a:gd name="connsiteX3317" fmla="*/ 1805868 w 5859899"/>
              <a:gd name="connsiteY3317" fmla="*/ 3625068 h 5521558"/>
              <a:gd name="connsiteX3318" fmla="*/ 1802915 w 5859899"/>
              <a:gd name="connsiteY3318" fmla="*/ 3625068 h 5521558"/>
              <a:gd name="connsiteX3319" fmla="*/ 1788147 w 5859899"/>
              <a:gd name="connsiteY3319" fmla="*/ 3622119 h 5521558"/>
              <a:gd name="connsiteX3320" fmla="*/ 1783717 w 5859899"/>
              <a:gd name="connsiteY3320" fmla="*/ 3617695 h 5521558"/>
              <a:gd name="connsiteX3321" fmla="*/ 1779287 w 5859899"/>
              <a:gd name="connsiteY3321" fmla="*/ 3616220 h 5521558"/>
              <a:gd name="connsiteX3322" fmla="*/ 1764520 w 5859899"/>
              <a:gd name="connsiteY3322" fmla="*/ 3638341 h 5521558"/>
              <a:gd name="connsiteX3323" fmla="*/ 1763043 w 5859899"/>
              <a:gd name="connsiteY3323" fmla="*/ 3639816 h 5521558"/>
              <a:gd name="connsiteX3324" fmla="*/ 1761567 w 5859899"/>
              <a:gd name="connsiteY3324" fmla="*/ 3641290 h 5521558"/>
              <a:gd name="connsiteX3325" fmla="*/ 1764520 w 5859899"/>
              <a:gd name="connsiteY3325" fmla="*/ 3656038 h 5521558"/>
              <a:gd name="connsiteX3326" fmla="*/ 1763043 w 5859899"/>
              <a:gd name="connsiteY3326" fmla="*/ 3669310 h 5521558"/>
              <a:gd name="connsiteX3327" fmla="*/ 1745323 w 5859899"/>
              <a:gd name="connsiteY3327" fmla="*/ 3684057 h 5521558"/>
              <a:gd name="connsiteX3328" fmla="*/ 1743846 w 5859899"/>
              <a:gd name="connsiteY3328" fmla="*/ 3682582 h 5521558"/>
              <a:gd name="connsiteX3329" fmla="*/ 1739416 w 5859899"/>
              <a:gd name="connsiteY3329" fmla="*/ 3663411 h 5521558"/>
              <a:gd name="connsiteX3330" fmla="*/ 1721695 w 5859899"/>
              <a:gd name="connsiteY3330" fmla="*/ 3641290 h 5521558"/>
              <a:gd name="connsiteX3331" fmla="*/ 1715788 w 5859899"/>
              <a:gd name="connsiteY3331" fmla="*/ 3642765 h 5521558"/>
              <a:gd name="connsiteX3332" fmla="*/ 1712835 w 5859899"/>
              <a:gd name="connsiteY3332" fmla="*/ 3650138 h 5521558"/>
              <a:gd name="connsiteX3333" fmla="*/ 1702498 w 5859899"/>
              <a:gd name="connsiteY3333" fmla="*/ 3650138 h 5521558"/>
              <a:gd name="connsiteX3334" fmla="*/ 1703975 w 5859899"/>
              <a:gd name="connsiteY3334" fmla="*/ 3639816 h 5521558"/>
              <a:gd name="connsiteX3335" fmla="*/ 1711358 w 5859899"/>
              <a:gd name="connsiteY3335" fmla="*/ 3638341 h 5521558"/>
              <a:gd name="connsiteX3336" fmla="*/ 1680347 w 5859899"/>
              <a:gd name="connsiteY3336" fmla="*/ 3580827 h 5521558"/>
              <a:gd name="connsiteX3337" fmla="*/ 1671487 w 5859899"/>
              <a:gd name="connsiteY3337" fmla="*/ 3577878 h 5521558"/>
              <a:gd name="connsiteX3338" fmla="*/ 1689208 w 5859899"/>
              <a:gd name="connsiteY3338" fmla="*/ 3566080 h 5521558"/>
              <a:gd name="connsiteX3339" fmla="*/ 1687730 w 5859899"/>
              <a:gd name="connsiteY3339" fmla="*/ 3564605 h 5521558"/>
              <a:gd name="connsiteX3340" fmla="*/ 1701021 w 5859899"/>
              <a:gd name="connsiteY3340" fmla="*/ 3554282 h 5521558"/>
              <a:gd name="connsiteX3341" fmla="*/ 1708404 w 5859899"/>
              <a:gd name="connsiteY3341" fmla="*/ 3563130 h 5521558"/>
              <a:gd name="connsiteX3342" fmla="*/ 1711358 w 5859899"/>
              <a:gd name="connsiteY3342" fmla="*/ 3548383 h 5521558"/>
              <a:gd name="connsiteX3343" fmla="*/ 1703975 w 5859899"/>
              <a:gd name="connsiteY3343" fmla="*/ 3541009 h 5521558"/>
              <a:gd name="connsiteX3344" fmla="*/ 1726125 w 5859899"/>
              <a:gd name="connsiteY3344" fmla="*/ 3543959 h 5521558"/>
              <a:gd name="connsiteX3345" fmla="*/ 1729079 w 5859899"/>
              <a:gd name="connsiteY3345" fmla="*/ 3545433 h 5521558"/>
              <a:gd name="connsiteX3346" fmla="*/ 1737939 w 5859899"/>
              <a:gd name="connsiteY3346" fmla="*/ 3539535 h 5521558"/>
              <a:gd name="connsiteX3347" fmla="*/ 1742369 w 5859899"/>
              <a:gd name="connsiteY3347" fmla="*/ 3543959 h 5521558"/>
              <a:gd name="connsiteX3348" fmla="*/ 1749753 w 5859899"/>
              <a:gd name="connsiteY3348" fmla="*/ 3551333 h 5521558"/>
              <a:gd name="connsiteX3349" fmla="*/ 1754183 w 5859899"/>
              <a:gd name="connsiteY3349" fmla="*/ 3548383 h 5521558"/>
              <a:gd name="connsiteX3350" fmla="*/ 1774857 w 5859899"/>
              <a:gd name="connsiteY3350" fmla="*/ 3535111 h 5521558"/>
              <a:gd name="connsiteX3351" fmla="*/ 1780764 w 5859899"/>
              <a:gd name="connsiteY3351" fmla="*/ 3532161 h 5521558"/>
              <a:gd name="connsiteX3352" fmla="*/ 1792578 w 5859899"/>
              <a:gd name="connsiteY3352" fmla="*/ 3510040 h 5521558"/>
              <a:gd name="connsiteX3353" fmla="*/ 1801438 w 5859899"/>
              <a:gd name="connsiteY3353" fmla="*/ 3504142 h 5521558"/>
              <a:gd name="connsiteX3354" fmla="*/ 1807345 w 5859899"/>
              <a:gd name="connsiteY3354" fmla="*/ 3511515 h 5521558"/>
              <a:gd name="connsiteX3355" fmla="*/ 1801438 w 5859899"/>
              <a:gd name="connsiteY3355" fmla="*/ 3527737 h 5521558"/>
              <a:gd name="connsiteX3356" fmla="*/ 1801438 w 5859899"/>
              <a:gd name="connsiteY3356" fmla="*/ 3535111 h 5521558"/>
              <a:gd name="connsiteX3357" fmla="*/ 1804391 w 5859899"/>
              <a:gd name="connsiteY3357" fmla="*/ 3542484 h 5521558"/>
              <a:gd name="connsiteX3358" fmla="*/ 1832449 w 5859899"/>
              <a:gd name="connsiteY3358" fmla="*/ 3557232 h 5521558"/>
              <a:gd name="connsiteX3359" fmla="*/ 1833926 w 5859899"/>
              <a:gd name="connsiteY3359" fmla="*/ 3557232 h 5521558"/>
              <a:gd name="connsiteX3360" fmla="*/ 1836879 w 5859899"/>
              <a:gd name="connsiteY3360" fmla="*/ 3545433 h 5521558"/>
              <a:gd name="connsiteX3361" fmla="*/ 1838356 w 5859899"/>
              <a:gd name="connsiteY3361" fmla="*/ 3545433 h 5521558"/>
              <a:gd name="connsiteX3362" fmla="*/ 1828019 w 5859899"/>
              <a:gd name="connsiteY3362" fmla="*/ 3527737 h 5521558"/>
              <a:gd name="connsiteX3363" fmla="*/ 1822112 w 5859899"/>
              <a:gd name="connsiteY3363" fmla="*/ 3526263 h 5521558"/>
              <a:gd name="connsiteX3364" fmla="*/ 1817682 w 5859899"/>
              <a:gd name="connsiteY3364" fmla="*/ 3514464 h 5521558"/>
              <a:gd name="connsiteX3365" fmla="*/ 1794054 w 5859899"/>
              <a:gd name="connsiteY3365" fmla="*/ 3489394 h 5521558"/>
              <a:gd name="connsiteX3366" fmla="*/ 1788147 w 5859899"/>
              <a:gd name="connsiteY3366" fmla="*/ 3483495 h 5521558"/>
              <a:gd name="connsiteX3367" fmla="*/ 1749753 w 5859899"/>
              <a:gd name="connsiteY3367" fmla="*/ 3434829 h 5521558"/>
              <a:gd name="connsiteX3368" fmla="*/ 1748276 w 5859899"/>
              <a:gd name="connsiteY3368" fmla="*/ 3434829 h 5521558"/>
              <a:gd name="connsiteX3369" fmla="*/ 1730556 w 5859899"/>
              <a:gd name="connsiteY3369" fmla="*/ 3417133 h 5521558"/>
              <a:gd name="connsiteX3370" fmla="*/ 1727602 w 5859899"/>
              <a:gd name="connsiteY3370" fmla="*/ 3423032 h 5521558"/>
              <a:gd name="connsiteX3371" fmla="*/ 1709882 w 5859899"/>
              <a:gd name="connsiteY3371" fmla="*/ 3437779 h 5521558"/>
              <a:gd name="connsiteX3372" fmla="*/ 1701021 w 5859899"/>
              <a:gd name="connsiteY3372" fmla="*/ 3436304 h 5521558"/>
              <a:gd name="connsiteX3373" fmla="*/ 1687730 w 5859899"/>
              <a:gd name="connsiteY3373" fmla="*/ 3425981 h 5521558"/>
              <a:gd name="connsiteX3374" fmla="*/ 1686254 w 5859899"/>
              <a:gd name="connsiteY3374" fmla="*/ 3415659 h 5521558"/>
              <a:gd name="connsiteX3375" fmla="*/ 1687730 w 5859899"/>
              <a:gd name="connsiteY3375" fmla="*/ 3414184 h 5521558"/>
              <a:gd name="connsiteX3376" fmla="*/ 1690684 w 5859899"/>
              <a:gd name="connsiteY3376" fmla="*/ 3408284 h 5521558"/>
              <a:gd name="connsiteX3377" fmla="*/ 1703975 w 5859899"/>
              <a:gd name="connsiteY3377" fmla="*/ 3414184 h 5521558"/>
              <a:gd name="connsiteX3378" fmla="*/ 1711358 w 5859899"/>
              <a:gd name="connsiteY3378" fmla="*/ 3411234 h 5521558"/>
              <a:gd name="connsiteX3379" fmla="*/ 1715788 w 5859899"/>
              <a:gd name="connsiteY3379" fmla="*/ 3403860 h 5521558"/>
              <a:gd name="connsiteX3380" fmla="*/ 1678871 w 5859899"/>
              <a:gd name="connsiteY3380" fmla="*/ 3368467 h 5521558"/>
              <a:gd name="connsiteX3381" fmla="*/ 1678871 w 5859899"/>
              <a:gd name="connsiteY3381" fmla="*/ 3366993 h 5521558"/>
              <a:gd name="connsiteX3382" fmla="*/ 1671487 w 5859899"/>
              <a:gd name="connsiteY3382" fmla="*/ 3374366 h 5521558"/>
              <a:gd name="connsiteX3383" fmla="*/ 1668533 w 5859899"/>
              <a:gd name="connsiteY3383" fmla="*/ 3372891 h 5521558"/>
              <a:gd name="connsiteX3384" fmla="*/ 1655243 w 5859899"/>
              <a:gd name="connsiteY3384" fmla="*/ 3374366 h 5521558"/>
              <a:gd name="connsiteX3385" fmla="*/ 1644906 w 5859899"/>
              <a:gd name="connsiteY3385" fmla="*/ 3364043 h 5521558"/>
              <a:gd name="connsiteX3386" fmla="*/ 1631616 w 5859899"/>
              <a:gd name="connsiteY3386" fmla="*/ 3341922 h 5521558"/>
              <a:gd name="connsiteX3387" fmla="*/ 1625708 w 5859899"/>
              <a:gd name="connsiteY3387" fmla="*/ 3328650 h 5521558"/>
              <a:gd name="connsiteX3388" fmla="*/ 1628662 w 5859899"/>
              <a:gd name="connsiteY3388" fmla="*/ 3322751 h 5521558"/>
              <a:gd name="connsiteX3389" fmla="*/ 1622755 w 5859899"/>
              <a:gd name="connsiteY3389" fmla="*/ 3315377 h 5521558"/>
              <a:gd name="connsiteX3390" fmla="*/ 1615371 w 5859899"/>
              <a:gd name="connsiteY3390" fmla="*/ 3313903 h 5521558"/>
              <a:gd name="connsiteX3391" fmla="*/ 1618325 w 5859899"/>
              <a:gd name="connsiteY3391" fmla="*/ 3310953 h 5521558"/>
              <a:gd name="connsiteX3392" fmla="*/ 1600605 w 5859899"/>
              <a:gd name="connsiteY3392" fmla="*/ 3287358 h 5521558"/>
              <a:gd name="connsiteX3393" fmla="*/ 1581407 w 5859899"/>
              <a:gd name="connsiteY3393" fmla="*/ 3268186 h 5521558"/>
              <a:gd name="connsiteX3394" fmla="*/ 1578454 w 5859899"/>
              <a:gd name="connsiteY3394" fmla="*/ 3268186 h 5521558"/>
              <a:gd name="connsiteX3395" fmla="*/ 1576976 w 5859899"/>
              <a:gd name="connsiteY3395" fmla="*/ 3268186 h 5521558"/>
              <a:gd name="connsiteX3396" fmla="*/ 1560733 w 5859899"/>
              <a:gd name="connsiteY3396" fmla="*/ 3274085 h 5521558"/>
              <a:gd name="connsiteX3397" fmla="*/ 1559256 w 5859899"/>
              <a:gd name="connsiteY3397" fmla="*/ 3274085 h 5521558"/>
              <a:gd name="connsiteX3398" fmla="*/ 1553349 w 5859899"/>
              <a:gd name="connsiteY3398" fmla="*/ 3268186 h 5521558"/>
              <a:gd name="connsiteX3399" fmla="*/ 1526769 w 5859899"/>
              <a:gd name="connsiteY3399" fmla="*/ 3277035 h 5521558"/>
              <a:gd name="connsiteX3400" fmla="*/ 1519385 w 5859899"/>
              <a:gd name="connsiteY3400" fmla="*/ 3281459 h 5521558"/>
              <a:gd name="connsiteX3401" fmla="*/ 1516431 w 5859899"/>
              <a:gd name="connsiteY3401" fmla="*/ 3281459 h 5521558"/>
              <a:gd name="connsiteX3402" fmla="*/ 1514954 w 5859899"/>
              <a:gd name="connsiteY3402" fmla="*/ 3282934 h 5521558"/>
              <a:gd name="connsiteX3403" fmla="*/ 1517908 w 5859899"/>
              <a:gd name="connsiteY3403" fmla="*/ 3285883 h 5521558"/>
              <a:gd name="connsiteX3404" fmla="*/ 1517908 w 5859899"/>
              <a:gd name="connsiteY3404" fmla="*/ 3297680 h 5521558"/>
              <a:gd name="connsiteX3405" fmla="*/ 1513478 w 5859899"/>
              <a:gd name="connsiteY3405" fmla="*/ 3303580 h 5521558"/>
              <a:gd name="connsiteX3406" fmla="*/ 1497234 w 5859899"/>
              <a:gd name="connsiteY3406" fmla="*/ 3312428 h 5521558"/>
              <a:gd name="connsiteX3407" fmla="*/ 1482467 w 5859899"/>
              <a:gd name="connsiteY3407" fmla="*/ 3310953 h 5521558"/>
              <a:gd name="connsiteX3408" fmla="*/ 1479514 w 5859899"/>
              <a:gd name="connsiteY3408" fmla="*/ 3291782 h 5521558"/>
              <a:gd name="connsiteX3409" fmla="*/ 1497234 w 5859899"/>
              <a:gd name="connsiteY3409" fmla="*/ 3266711 h 5521558"/>
              <a:gd name="connsiteX3410" fmla="*/ 1506094 w 5859899"/>
              <a:gd name="connsiteY3410" fmla="*/ 3257863 h 5521558"/>
              <a:gd name="connsiteX3411" fmla="*/ 1509048 w 5859899"/>
              <a:gd name="connsiteY3411" fmla="*/ 3259338 h 5521558"/>
              <a:gd name="connsiteX3412" fmla="*/ 1529722 w 5859899"/>
              <a:gd name="connsiteY3412" fmla="*/ 3257863 h 5521558"/>
              <a:gd name="connsiteX3413" fmla="*/ 1532675 w 5859899"/>
              <a:gd name="connsiteY3413" fmla="*/ 3259338 h 5521558"/>
              <a:gd name="connsiteX3414" fmla="*/ 1537106 w 5859899"/>
              <a:gd name="connsiteY3414" fmla="*/ 3259338 h 5521558"/>
              <a:gd name="connsiteX3415" fmla="*/ 1537106 w 5859899"/>
              <a:gd name="connsiteY3415" fmla="*/ 3257863 h 5521558"/>
              <a:gd name="connsiteX3416" fmla="*/ 1537106 w 5859899"/>
              <a:gd name="connsiteY3416" fmla="*/ 3244590 h 5521558"/>
              <a:gd name="connsiteX3417" fmla="*/ 1540059 w 5859899"/>
              <a:gd name="connsiteY3417" fmla="*/ 3240166 h 5521558"/>
              <a:gd name="connsiteX3418" fmla="*/ 1544489 w 5859899"/>
              <a:gd name="connsiteY3418" fmla="*/ 3241641 h 5521558"/>
              <a:gd name="connsiteX3419" fmla="*/ 1545965 w 5859899"/>
              <a:gd name="connsiteY3419" fmla="*/ 3240166 h 5521558"/>
              <a:gd name="connsiteX3420" fmla="*/ 1548919 w 5859899"/>
              <a:gd name="connsiteY3420" fmla="*/ 3237217 h 5521558"/>
              <a:gd name="connsiteX3421" fmla="*/ 1545965 w 5859899"/>
              <a:gd name="connsiteY3421" fmla="*/ 3235742 h 5521558"/>
              <a:gd name="connsiteX3422" fmla="*/ 1537106 w 5859899"/>
              <a:gd name="connsiteY3422" fmla="*/ 3228369 h 5521558"/>
              <a:gd name="connsiteX3423" fmla="*/ 1534152 w 5859899"/>
              <a:gd name="connsiteY3423" fmla="*/ 3215096 h 5521558"/>
              <a:gd name="connsiteX3424" fmla="*/ 1522338 w 5859899"/>
              <a:gd name="connsiteY3424" fmla="*/ 3206248 h 5521558"/>
              <a:gd name="connsiteX3425" fmla="*/ 1517908 w 5859899"/>
              <a:gd name="connsiteY3425" fmla="*/ 3201824 h 5521558"/>
              <a:gd name="connsiteX3426" fmla="*/ 1516431 w 5859899"/>
              <a:gd name="connsiteY3426" fmla="*/ 3200349 h 5521558"/>
              <a:gd name="connsiteX3427" fmla="*/ 1516431 w 5859899"/>
              <a:gd name="connsiteY3427" fmla="*/ 3204773 h 5521558"/>
              <a:gd name="connsiteX3428" fmla="*/ 1513478 w 5859899"/>
              <a:gd name="connsiteY3428" fmla="*/ 3209197 h 5521558"/>
              <a:gd name="connsiteX3429" fmla="*/ 1519385 w 5859899"/>
              <a:gd name="connsiteY3429" fmla="*/ 3215096 h 5521558"/>
              <a:gd name="connsiteX3430" fmla="*/ 1520862 w 5859899"/>
              <a:gd name="connsiteY3430" fmla="*/ 3223945 h 5521558"/>
              <a:gd name="connsiteX3431" fmla="*/ 1513478 w 5859899"/>
              <a:gd name="connsiteY3431" fmla="*/ 3222470 h 5521558"/>
              <a:gd name="connsiteX3432" fmla="*/ 1492804 w 5859899"/>
              <a:gd name="connsiteY3432" fmla="*/ 3216571 h 5521558"/>
              <a:gd name="connsiteX3433" fmla="*/ 1498711 w 5859899"/>
              <a:gd name="connsiteY3433" fmla="*/ 3215096 h 5521558"/>
              <a:gd name="connsiteX3434" fmla="*/ 1486897 w 5859899"/>
              <a:gd name="connsiteY3434" fmla="*/ 3200349 h 5521558"/>
              <a:gd name="connsiteX3435" fmla="*/ 1497234 w 5859899"/>
              <a:gd name="connsiteY3435" fmla="*/ 3200349 h 5521558"/>
              <a:gd name="connsiteX3436" fmla="*/ 1485420 w 5859899"/>
              <a:gd name="connsiteY3436" fmla="*/ 3190026 h 5521558"/>
              <a:gd name="connsiteX3437" fmla="*/ 1442595 w 5859899"/>
              <a:gd name="connsiteY3437" fmla="*/ 3181178 h 5521558"/>
              <a:gd name="connsiteX3438" fmla="*/ 1444072 w 5859899"/>
              <a:gd name="connsiteY3438" fmla="*/ 3187076 h 5521558"/>
              <a:gd name="connsiteX3439" fmla="*/ 1442595 w 5859899"/>
              <a:gd name="connsiteY3439" fmla="*/ 3188551 h 5521558"/>
              <a:gd name="connsiteX3440" fmla="*/ 1439642 w 5859899"/>
              <a:gd name="connsiteY3440" fmla="*/ 3182652 h 5521558"/>
              <a:gd name="connsiteX3441" fmla="*/ 1439642 w 5859899"/>
              <a:gd name="connsiteY3441" fmla="*/ 3181178 h 5521558"/>
              <a:gd name="connsiteX3442" fmla="*/ 1426352 w 5859899"/>
              <a:gd name="connsiteY3442" fmla="*/ 3182652 h 5521558"/>
              <a:gd name="connsiteX3443" fmla="*/ 1426352 w 5859899"/>
              <a:gd name="connsiteY3443" fmla="*/ 3173804 h 5521558"/>
              <a:gd name="connsiteX3444" fmla="*/ 1423398 w 5859899"/>
              <a:gd name="connsiteY3444" fmla="*/ 3163481 h 5521558"/>
              <a:gd name="connsiteX3445" fmla="*/ 1418968 w 5859899"/>
              <a:gd name="connsiteY3445" fmla="*/ 3167905 h 5521558"/>
              <a:gd name="connsiteX3446" fmla="*/ 1416015 w 5859899"/>
              <a:gd name="connsiteY3446" fmla="*/ 3164956 h 5521558"/>
              <a:gd name="connsiteX3447" fmla="*/ 1414538 w 5859899"/>
              <a:gd name="connsiteY3447" fmla="*/ 3160531 h 5521558"/>
              <a:gd name="connsiteX3448" fmla="*/ 1418968 w 5859899"/>
              <a:gd name="connsiteY3448" fmla="*/ 3156107 h 5521558"/>
              <a:gd name="connsiteX3449" fmla="*/ 1423398 w 5859899"/>
              <a:gd name="connsiteY3449" fmla="*/ 3162006 h 5521558"/>
              <a:gd name="connsiteX3450" fmla="*/ 1407155 w 5859899"/>
              <a:gd name="connsiteY3450" fmla="*/ 3136936 h 5521558"/>
              <a:gd name="connsiteX3451" fmla="*/ 1401247 w 5859899"/>
              <a:gd name="connsiteY3451" fmla="*/ 3132512 h 5521558"/>
              <a:gd name="connsiteX3452" fmla="*/ 1399771 w 5859899"/>
              <a:gd name="connsiteY3452" fmla="*/ 3095644 h 5521558"/>
              <a:gd name="connsiteX3453" fmla="*/ 1376144 w 5859899"/>
              <a:gd name="connsiteY3453" fmla="*/ 3077947 h 5521558"/>
              <a:gd name="connsiteX3454" fmla="*/ 1404201 w 5859899"/>
              <a:gd name="connsiteY3454" fmla="*/ 3091220 h 5521558"/>
              <a:gd name="connsiteX3455" fmla="*/ 1404201 w 5859899"/>
              <a:gd name="connsiteY3455" fmla="*/ 3089745 h 5521558"/>
              <a:gd name="connsiteX3456" fmla="*/ 1399771 w 5859899"/>
              <a:gd name="connsiteY3456" fmla="*/ 3085321 h 5521558"/>
              <a:gd name="connsiteX3457" fmla="*/ 1398294 w 5859899"/>
              <a:gd name="connsiteY3457" fmla="*/ 3080896 h 5521558"/>
              <a:gd name="connsiteX3458" fmla="*/ 1408631 w 5859899"/>
              <a:gd name="connsiteY3458" fmla="*/ 3086796 h 5521558"/>
              <a:gd name="connsiteX3459" fmla="*/ 1408631 w 5859899"/>
              <a:gd name="connsiteY3459" fmla="*/ 3085321 h 5521558"/>
              <a:gd name="connsiteX3460" fmla="*/ 1413061 w 5859899"/>
              <a:gd name="connsiteY3460" fmla="*/ 3079421 h 5521558"/>
              <a:gd name="connsiteX3461" fmla="*/ 1374667 w 5859899"/>
              <a:gd name="connsiteY3461" fmla="*/ 3033706 h 5521558"/>
              <a:gd name="connsiteX3462" fmla="*/ 1371713 w 5859899"/>
              <a:gd name="connsiteY3462" fmla="*/ 3035181 h 5521558"/>
              <a:gd name="connsiteX3463" fmla="*/ 1367283 w 5859899"/>
              <a:gd name="connsiteY3463" fmla="*/ 3036655 h 5521558"/>
              <a:gd name="connsiteX3464" fmla="*/ 1367283 w 5859899"/>
              <a:gd name="connsiteY3464" fmla="*/ 3038130 h 5521558"/>
              <a:gd name="connsiteX3465" fmla="*/ 1367283 w 5859899"/>
              <a:gd name="connsiteY3465" fmla="*/ 3039605 h 5521558"/>
              <a:gd name="connsiteX3466" fmla="*/ 1362853 w 5859899"/>
              <a:gd name="connsiteY3466" fmla="*/ 3052877 h 5521558"/>
              <a:gd name="connsiteX3467" fmla="*/ 1368760 w 5859899"/>
              <a:gd name="connsiteY3467" fmla="*/ 3064675 h 5521558"/>
              <a:gd name="connsiteX3468" fmla="*/ 1367283 w 5859899"/>
              <a:gd name="connsiteY3468" fmla="*/ 3063200 h 5521558"/>
              <a:gd name="connsiteX3469" fmla="*/ 1365807 w 5859899"/>
              <a:gd name="connsiteY3469" fmla="*/ 3061726 h 5521558"/>
              <a:gd name="connsiteX3470" fmla="*/ 1362853 w 5859899"/>
              <a:gd name="connsiteY3470" fmla="*/ 3058776 h 5521558"/>
              <a:gd name="connsiteX3471" fmla="*/ 1361376 w 5859899"/>
              <a:gd name="connsiteY3471" fmla="*/ 3063200 h 5521558"/>
              <a:gd name="connsiteX3472" fmla="*/ 1351040 w 5859899"/>
              <a:gd name="connsiteY3472" fmla="*/ 3076472 h 5521558"/>
              <a:gd name="connsiteX3473" fmla="*/ 1348086 w 5859899"/>
              <a:gd name="connsiteY3473" fmla="*/ 3077947 h 5521558"/>
              <a:gd name="connsiteX3474" fmla="*/ 1340703 w 5859899"/>
              <a:gd name="connsiteY3474" fmla="*/ 3094169 h 5521558"/>
              <a:gd name="connsiteX3475" fmla="*/ 1317075 w 5859899"/>
              <a:gd name="connsiteY3475" fmla="*/ 3092695 h 5521558"/>
              <a:gd name="connsiteX3476" fmla="*/ 1314122 w 5859899"/>
              <a:gd name="connsiteY3476" fmla="*/ 3088271 h 5521558"/>
              <a:gd name="connsiteX3477" fmla="*/ 1312645 w 5859899"/>
              <a:gd name="connsiteY3477" fmla="*/ 3088271 h 5521558"/>
              <a:gd name="connsiteX3478" fmla="*/ 1325935 w 5859899"/>
              <a:gd name="connsiteY3478" fmla="*/ 3063200 h 5521558"/>
              <a:gd name="connsiteX3479" fmla="*/ 1346609 w 5859899"/>
              <a:gd name="connsiteY3479" fmla="*/ 3048453 h 5521558"/>
              <a:gd name="connsiteX3480" fmla="*/ 1352516 w 5859899"/>
              <a:gd name="connsiteY3480" fmla="*/ 3033706 h 5521558"/>
              <a:gd name="connsiteX3481" fmla="*/ 1356946 w 5859899"/>
              <a:gd name="connsiteY3481" fmla="*/ 3016009 h 5521558"/>
              <a:gd name="connsiteX3482" fmla="*/ 1343656 w 5859899"/>
              <a:gd name="connsiteY3482" fmla="*/ 2998312 h 5521558"/>
              <a:gd name="connsiteX3483" fmla="*/ 1333319 w 5859899"/>
              <a:gd name="connsiteY3483" fmla="*/ 2987989 h 5521558"/>
              <a:gd name="connsiteX3484" fmla="*/ 1328888 w 5859899"/>
              <a:gd name="connsiteY3484" fmla="*/ 2987989 h 5521558"/>
              <a:gd name="connsiteX3485" fmla="*/ 1318551 w 5859899"/>
              <a:gd name="connsiteY3485" fmla="*/ 2974717 h 5521558"/>
              <a:gd name="connsiteX3486" fmla="*/ 1317075 w 5859899"/>
              <a:gd name="connsiteY3486" fmla="*/ 2973242 h 5521558"/>
              <a:gd name="connsiteX3487" fmla="*/ 1281633 w 5859899"/>
              <a:gd name="connsiteY3487" fmla="*/ 2989464 h 5521558"/>
              <a:gd name="connsiteX3488" fmla="*/ 1277203 w 5859899"/>
              <a:gd name="connsiteY3488" fmla="*/ 2986515 h 5521558"/>
              <a:gd name="connsiteX3489" fmla="*/ 1272774 w 5859899"/>
              <a:gd name="connsiteY3489" fmla="*/ 2989464 h 5521558"/>
              <a:gd name="connsiteX3490" fmla="*/ 1268343 w 5859899"/>
              <a:gd name="connsiteY3490" fmla="*/ 2982091 h 5521558"/>
              <a:gd name="connsiteX3491" fmla="*/ 1268343 w 5859899"/>
              <a:gd name="connsiteY3491" fmla="*/ 2977667 h 5521558"/>
              <a:gd name="connsiteX3492" fmla="*/ 1265390 w 5859899"/>
              <a:gd name="connsiteY3492" fmla="*/ 2974717 h 5521558"/>
              <a:gd name="connsiteX3493" fmla="*/ 1263913 w 5859899"/>
              <a:gd name="connsiteY3493" fmla="*/ 2976192 h 5521558"/>
              <a:gd name="connsiteX3494" fmla="*/ 1259483 w 5859899"/>
              <a:gd name="connsiteY3494" fmla="*/ 2976192 h 5521558"/>
              <a:gd name="connsiteX3495" fmla="*/ 1262436 w 5859899"/>
              <a:gd name="connsiteY3495" fmla="*/ 2989464 h 5521558"/>
              <a:gd name="connsiteX3496" fmla="*/ 1268343 w 5859899"/>
              <a:gd name="connsiteY3496" fmla="*/ 3007161 h 5521558"/>
              <a:gd name="connsiteX3497" fmla="*/ 1256529 w 5859899"/>
              <a:gd name="connsiteY3497" fmla="*/ 3021908 h 5521558"/>
              <a:gd name="connsiteX3498" fmla="*/ 1253576 w 5859899"/>
              <a:gd name="connsiteY3498" fmla="*/ 3030756 h 5521558"/>
              <a:gd name="connsiteX3499" fmla="*/ 1255053 w 5859899"/>
              <a:gd name="connsiteY3499" fmla="*/ 3032231 h 5521558"/>
              <a:gd name="connsiteX3500" fmla="*/ 1252099 w 5859899"/>
              <a:gd name="connsiteY3500" fmla="*/ 3033706 h 5521558"/>
              <a:gd name="connsiteX3501" fmla="*/ 1244716 w 5859899"/>
              <a:gd name="connsiteY3501" fmla="*/ 3060251 h 5521558"/>
              <a:gd name="connsiteX3502" fmla="*/ 1238809 w 5859899"/>
              <a:gd name="connsiteY3502" fmla="*/ 3063200 h 5521558"/>
              <a:gd name="connsiteX3503" fmla="*/ 1225518 w 5859899"/>
              <a:gd name="connsiteY3503" fmla="*/ 3055826 h 5521558"/>
              <a:gd name="connsiteX3504" fmla="*/ 1224042 w 5859899"/>
              <a:gd name="connsiteY3504" fmla="*/ 3057301 h 5521558"/>
              <a:gd name="connsiteX3505" fmla="*/ 1209275 w 5859899"/>
              <a:gd name="connsiteY3505" fmla="*/ 3064675 h 5521558"/>
              <a:gd name="connsiteX3506" fmla="*/ 1204844 w 5859899"/>
              <a:gd name="connsiteY3506" fmla="*/ 3054351 h 5521558"/>
              <a:gd name="connsiteX3507" fmla="*/ 1207798 w 5859899"/>
              <a:gd name="connsiteY3507" fmla="*/ 3049927 h 5521558"/>
              <a:gd name="connsiteX3508" fmla="*/ 1200414 w 5859899"/>
              <a:gd name="connsiteY3508" fmla="*/ 3030756 h 5521558"/>
              <a:gd name="connsiteX3509" fmla="*/ 1187124 w 5859899"/>
              <a:gd name="connsiteY3509" fmla="*/ 3023382 h 5521558"/>
              <a:gd name="connsiteX3510" fmla="*/ 1164973 w 5859899"/>
              <a:gd name="connsiteY3510" fmla="*/ 3033706 h 5521558"/>
              <a:gd name="connsiteX3511" fmla="*/ 1162020 w 5859899"/>
              <a:gd name="connsiteY3511" fmla="*/ 3036655 h 5521558"/>
              <a:gd name="connsiteX3512" fmla="*/ 1162020 w 5859899"/>
              <a:gd name="connsiteY3512" fmla="*/ 3035181 h 5521558"/>
              <a:gd name="connsiteX3513" fmla="*/ 1153159 w 5859899"/>
              <a:gd name="connsiteY3513" fmla="*/ 3038130 h 5521558"/>
              <a:gd name="connsiteX3514" fmla="*/ 1135439 w 5859899"/>
              <a:gd name="connsiteY3514" fmla="*/ 3046978 h 5521558"/>
              <a:gd name="connsiteX3515" fmla="*/ 1136915 w 5859899"/>
              <a:gd name="connsiteY3515" fmla="*/ 3049927 h 5521558"/>
              <a:gd name="connsiteX3516" fmla="*/ 1136915 w 5859899"/>
              <a:gd name="connsiteY3516" fmla="*/ 3048453 h 5521558"/>
              <a:gd name="connsiteX3517" fmla="*/ 1138392 w 5859899"/>
              <a:gd name="connsiteY3517" fmla="*/ 3048453 h 5521558"/>
              <a:gd name="connsiteX3518" fmla="*/ 1139869 w 5859899"/>
              <a:gd name="connsiteY3518" fmla="*/ 3051402 h 5521558"/>
              <a:gd name="connsiteX3519" fmla="*/ 1144299 w 5859899"/>
              <a:gd name="connsiteY3519" fmla="*/ 3048453 h 5521558"/>
              <a:gd name="connsiteX3520" fmla="*/ 1144299 w 5859899"/>
              <a:gd name="connsiteY3520" fmla="*/ 3058776 h 5521558"/>
              <a:gd name="connsiteX3521" fmla="*/ 1147252 w 5859899"/>
              <a:gd name="connsiteY3521" fmla="*/ 3076472 h 5521558"/>
              <a:gd name="connsiteX3522" fmla="*/ 1142822 w 5859899"/>
              <a:gd name="connsiteY3522" fmla="*/ 3085321 h 5521558"/>
              <a:gd name="connsiteX3523" fmla="*/ 1138392 w 5859899"/>
              <a:gd name="connsiteY3523" fmla="*/ 3089745 h 5521558"/>
              <a:gd name="connsiteX3524" fmla="*/ 1144299 w 5859899"/>
              <a:gd name="connsiteY3524" fmla="*/ 3091220 h 5521558"/>
              <a:gd name="connsiteX3525" fmla="*/ 1148730 w 5859899"/>
              <a:gd name="connsiteY3525" fmla="*/ 3100068 h 5521558"/>
              <a:gd name="connsiteX3526" fmla="*/ 1141346 w 5859899"/>
              <a:gd name="connsiteY3526" fmla="*/ 3098593 h 5521558"/>
              <a:gd name="connsiteX3527" fmla="*/ 1136915 w 5859899"/>
              <a:gd name="connsiteY3527" fmla="*/ 3091220 h 5521558"/>
              <a:gd name="connsiteX3528" fmla="*/ 1132485 w 5859899"/>
              <a:gd name="connsiteY3528" fmla="*/ 3092695 h 5521558"/>
              <a:gd name="connsiteX3529" fmla="*/ 1129532 w 5859899"/>
              <a:gd name="connsiteY3529" fmla="*/ 3077947 h 5521558"/>
              <a:gd name="connsiteX3530" fmla="*/ 1116241 w 5859899"/>
              <a:gd name="connsiteY3530" fmla="*/ 3073523 h 5521558"/>
              <a:gd name="connsiteX3531" fmla="*/ 1111811 w 5859899"/>
              <a:gd name="connsiteY3531" fmla="*/ 3069099 h 5521558"/>
              <a:gd name="connsiteX3532" fmla="*/ 1119194 w 5859899"/>
              <a:gd name="connsiteY3532" fmla="*/ 3057301 h 5521558"/>
              <a:gd name="connsiteX3533" fmla="*/ 1125102 w 5859899"/>
              <a:gd name="connsiteY3533" fmla="*/ 3054351 h 5521558"/>
              <a:gd name="connsiteX3534" fmla="*/ 1123625 w 5859899"/>
              <a:gd name="connsiteY3534" fmla="*/ 3052877 h 5521558"/>
              <a:gd name="connsiteX3535" fmla="*/ 1122148 w 5859899"/>
              <a:gd name="connsiteY3535" fmla="*/ 3051402 h 5521558"/>
              <a:gd name="connsiteX3536" fmla="*/ 1122148 w 5859899"/>
              <a:gd name="connsiteY3536" fmla="*/ 3049927 h 5521558"/>
              <a:gd name="connsiteX3537" fmla="*/ 1122148 w 5859899"/>
              <a:gd name="connsiteY3537" fmla="*/ 3048453 h 5521558"/>
              <a:gd name="connsiteX3538" fmla="*/ 1110335 w 5859899"/>
              <a:gd name="connsiteY3538" fmla="*/ 3054351 h 5521558"/>
              <a:gd name="connsiteX3539" fmla="*/ 1108857 w 5859899"/>
              <a:gd name="connsiteY3539" fmla="*/ 3060251 h 5521558"/>
              <a:gd name="connsiteX3540" fmla="*/ 1088184 w 5859899"/>
              <a:gd name="connsiteY3540" fmla="*/ 3073523 h 5521558"/>
              <a:gd name="connsiteX3541" fmla="*/ 1083754 w 5859899"/>
              <a:gd name="connsiteY3541" fmla="*/ 3072048 h 5521558"/>
              <a:gd name="connsiteX3542" fmla="*/ 1089660 w 5859899"/>
              <a:gd name="connsiteY3542" fmla="*/ 3088271 h 5521558"/>
              <a:gd name="connsiteX3543" fmla="*/ 1128056 w 5859899"/>
              <a:gd name="connsiteY3543" fmla="*/ 3104492 h 5521558"/>
              <a:gd name="connsiteX3544" fmla="*/ 1132485 w 5859899"/>
              <a:gd name="connsiteY3544" fmla="*/ 3120714 h 5521558"/>
              <a:gd name="connsiteX3545" fmla="*/ 1133962 w 5859899"/>
              <a:gd name="connsiteY3545" fmla="*/ 3125138 h 5521558"/>
              <a:gd name="connsiteX3546" fmla="*/ 1148730 w 5859899"/>
              <a:gd name="connsiteY3546" fmla="*/ 3129562 h 5521558"/>
              <a:gd name="connsiteX3547" fmla="*/ 1167927 w 5859899"/>
              <a:gd name="connsiteY3547" fmla="*/ 3144310 h 5521558"/>
              <a:gd name="connsiteX3548" fmla="*/ 1184170 w 5859899"/>
              <a:gd name="connsiteY3548" fmla="*/ 3148734 h 5521558"/>
              <a:gd name="connsiteX3549" fmla="*/ 1184170 w 5859899"/>
              <a:gd name="connsiteY3549" fmla="*/ 3169380 h 5521558"/>
              <a:gd name="connsiteX3550" fmla="*/ 1191554 w 5859899"/>
              <a:gd name="connsiteY3550" fmla="*/ 3178228 h 5521558"/>
              <a:gd name="connsiteX3551" fmla="*/ 1207798 w 5859899"/>
              <a:gd name="connsiteY3551" fmla="*/ 3173804 h 5521558"/>
              <a:gd name="connsiteX3552" fmla="*/ 1207798 w 5859899"/>
              <a:gd name="connsiteY3552" fmla="*/ 3187076 h 5521558"/>
              <a:gd name="connsiteX3553" fmla="*/ 1209275 w 5859899"/>
              <a:gd name="connsiteY3553" fmla="*/ 3187076 h 5521558"/>
              <a:gd name="connsiteX3554" fmla="*/ 1243239 w 5859899"/>
              <a:gd name="connsiteY3554" fmla="*/ 3176754 h 5521558"/>
              <a:gd name="connsiteX3555" fmla="*/ 1259483 w 5859899"/>
              <a:gd name="connsiteY3555" fmla="*/ 3182652 h 5521558"/>
              <a:gd name="connsiteX3556" fmla="*/ 1263913 w 5859899"/>
              <a:gd name="connsiteY3556" fmla="*/ 3181178 h 5521558"/>
              <a:gd name="connsiteX3557" fmla="*/ 1266866 w 5859899"/>
              <a:gd name="connsiteY3557" fmla="*/ 3182652 h 5521558"/>
              <a:gd name="connsiteX3558" fmla="*/ 1266866 w 5859899"/>
              <a:gd name="connsiteY3558" fmla="*/ 3185602 h 5521558"/>
              <a:gd name="connsiteX3559" fmla="*/ 1278680 w 5859899"/>
              <a:gd name="connsiteY3559" fmla="*/ 3206248 h 5521558"/>
              <a:gd name="connsiteX3560" fmla="*/ 1244716 w 5859899"/>
              <a:gd name="connsiteY3560" fmla="*/ 3212147 h 5521558"/>
              <a:gd name="connsiteX3561" fmla="*/ 1226995 w 5859899"/>
              <a:gd name="connsiteY3561" fmla="*/ 3201824 h 5521558"/>
              <a:gd name="connsiteX3562" fmla="*/ 1231426 w 5859899"/>
              <a:gd name="connsiteY3562" fmla="*/ 3209197 h 5521558"/>
              <a:gd name="connsiteX3563" fmla="*/ 1232902 w 5859899"/>
              <a:gd name="connsiteY3563" fmla="*/ 3210672 h 5521558"/>
              <a:gd name="connsiteX3564" fmla="*/ 1234379 w 5859899"/>
              <a:gd name="connsiteY3564" fmla="*/ 3210672 h 5521558"/>
              <a:gd name="connsiteX3565" fmla="*/ 1237886 w 5859899"/>
              <a:gd name="connsiteY3565" fmla="*/ 3211225 h 5521558"/>
              <a:gd name="connsiteX3566" fmla="*/ 1239877 w 5859899"/>
              <a:gd name="connsiteY3566" fmla="*/ 3214438 h 5521558"/>
              <a:gd name="connsiteX3567" fmla="*/ 1238809 w 5859899"/>
              <a:gd name="connsiteY3567" fmla="*/ 3216571 h 5521558"/>
              <a:gd name="connsiteX3568" fmla="*/ 1250622 w 5859899"/>
              <a:gd name="connsiteY3568" fmla="*/ 3220995 h 5521558"/>
              <a:gd name="connsiteX3569" fmla="*/ 1255053 w 5859899"/>
              <a:gd name="connsiteY3569" fmla="*/ 3228369 h 5521558"/>
              <a:gd name="connsiteX3570" fmla="*/ 1247669 w 5859899"/>
              <a:gd name="connsiteY3570" fmla="*/ 3240166 h 5521558"/>
              <a:gd name="connsiteX3571" fmla="*/ 1246192 w 5859899"/>
              <a:gd name="connsiteY3571" fmla="*/ 3241641 h 5521558"/>
              <a:gd name="connsiteX3572" fmla="*/ 1246192 w 5859899"/>
              <a:gd name="connsiteY3572" fmla="*/ 3243116 h 5521558"/>
              <a:gd name="connsiteX3573" fmla="*/ 1269820 w 5859899"/>
              <a:gd name="connsiteY3573" fmla="*/ 3232793 h 5521558"/>
              <a:gd name="connsiteX3574" fmla="*/ 1280157 w 5859899"/>
              <a:gd name="connsiteY3574" fmla="*/ 3234268 h 5521558"/>
              <a:gd name="connsiteX3575" fmla="*/ 1289018 w 5859899"/>
              <a:gd name="connsiteY3575" fmla="*/ 3231318 h 5521558"/>
              <a:gd name="connsiteX3576" fmla="*/ 1308214 w 5859899"/>
              <a:gd name="connsiteY3576" fmla="*/ 3237217 h 5521558"/>
              <a:gd name="connsiteX3577" fmla="*/ 1280157 w 5859899"/>
              <a:gd name="connsiteY3577" fmla="*/ 3251965 h 5521558"/>
              <a:gd name="connsiteX3578" fmla="*/ 1278680 w 5859899"/>
              <a:gd name="connsiteY3578" fmla="*/ 3256389 h 5521558"/>
              <a:gd name="connsiteX3579" fmla="*/ 1255053 w 5859899"/>
              <a:gd name="connsiteY3579" fmla="*/ 3269661 h 5521558"/>
              <a:gd name="connsiteX3580" fmla="*/ 1232902 w 5859899"/>
              <a:gd name="connsiteY3580" fmla="*/ 3279984 h 5521558"/>
              <a:gd name="connsiteX3581" fmla="*/ 1222565 w 5859899"/>
              <a:gd name="connsiteY3581" fmla="*/ 3266711 h 5521558"/>
              <a:gd name="connsiteX3582" fmla="*/ 1219612 w 5859899"/>
              <a:gd name="connsiteY3582" fmla="*/ 3266711 h 5521558"/>
              <a:gd name="connsiteX3583" fmla="*/ 1201891 w 5859899"/>
              <a:gd name="connsiteY3583" fmla="*/ 3281459 h 5521558"/>
              <a:gd name="connsiteX3584" fmla="*/ 1197461 w 5859899"/>
              <a:gd name="connsiteY3584" fmla="*/ 3282934 h 5521558"/>
              <a:gd name="connsiteX3585" fmla="*/ 1188600 w 5859899"/>
              <a:gd name="connsiteY3585" fmla="*/ 3271135 h 5521558"/>
              <a:gd name="connsiteX3586" fmla="*/ 1181216 w 5859899"/>
              <a:gd name="connsiteY3586" fmla="*/ 3269661 h 5521558"/>
              <a:gd name="connsiteX3587" fmla="*/ 1170879 w 5859899"/>
              <a:gd name="connsiteY3587" fmla="*/ 3281459 h 5521558"/>
              <a:gd name="connsiteX3588" fmla="*/ 1175310 w 5859899"/>
              <a:gd name="connsiteY3588" fmla="*/ 3290307 h 5521558"/>
              <a:gd name="connsiteX3589" fmla="*/ 1162020 w 5859899"/>
              <a:gd name="connsiteY3589" fmla="*/ 3282934 h 5521558"/>
              <a:gd name="connsiteX3590" fmla="*/ 1154636 w 5859899"/>
              <a:gd name="connsiteY3590" fmla="*/ 3284408 h 5521558"/>
              <a:gd name="connsiteX3591" fmla="*/ 1147252 w 5859899"/>
              <a:gd name="connsiteY3591" fmla="*/ 3306529 h 5521558"/>
              <a:gd name="connsiteX3592" fmla="*/ 1148730 w 5859899"/>
              <a:gd name="connsiteY3592" fmla="*/ 3306529 h 5521558"/>
              <a:gd name="connsiteX3593" fmla="*/ 1163496 w 5859899"/>
              <a:gd name="connsiteY3593" fmla="*/ 3299155 h 5521558"/>
              <a:gd name="connsiteX3594" fmla="*/ 1184170 w 5859899"/>
              <a:gd name="connsiteY3594" fmla="*/ 3299155 h 5521558"/>
              <a:gd name="connsiteX3595" fmla="*/ 1203368 w 5859899"/>
              <a:gd name="connsiteY3595" fmla="*/ 3293256 h 5521558"/>
              <a:gd name="connsiteX3596" fmla="*/ 1194507 w 5859899"/>
              <a:gd name="connsiteY3596" fmla="*/ 3302105 h 5521558"/>
              <a:gd name="connsiteX3597" fmla="*/ 1203368 w 5859899"/>
              <a:gd name="connsiteY3597" fmla="*/ 3309479 h 5521558"/>
              <a:gd name="connsiteX3598" fmla="*/ 1203368 w 5859899"/>
              <a:gd name="connsiteY3598" fmla="*/ 3310953 h 5521558"/>
              <a:gd name="connsiteX3599" fmla="*/ 1222565 w 5859899"/>
              <a:gd name="connsiteY3599" fmla="*/ 3309479 h 5521558"/>
              <a:gd name="connsiteX3600" fmla="*/ 1224042 w 5859899"/>
              <a:gd name="connsiteY3600" fmla="*/ 3306529 h 5521558"/>
              <a:gd name="connsiteX3601" fmla="*/ 1226995 w 5859899"/>
              <a:gd name="connsiteY3601" fmla="*/ 3285883 h 5521558"/>
              <a:gd name="connsiteX3602" fmla="*/ 1234379 w 5859899"/>
              <a:gd name="connsiteY3602" fmla="*/ 3294731 h 5521558"/>
              <a:gd name="connsiteX3603" fmla="*/ 1237332 w 5859899"/>
              <a:gd name="connsiteY3603" fmla="*/ 3291782 h 5521558"/>
              <a:gd name="connsiteX3604" fmla="*/ 1262436 w 5859899"/>
              <a:gd name="connsiteY3604" fmla="*/ 3272610 h 5521558"/>
              <a:gd name="connsiteX3605" fmla="*/ 1280157 w 5859899"/>
              <a:gd name="connsiteY3605" fmla="*/ 3268186 h 5521558"/>
              <a:gd name="connsiteX3606" fmla="*/ 1296401 w 5859899"/>
              <a:gd name="connsiteY3606" fmla="*/ 3274085 h 5521558"/>
              <a:gd name="connsiteX3607" fmla="*/ 1302307 w 5859899"/>
              <a:gd name="connsiteY3607" fmla="*/ 3269661 h 5521558"/>
              <a:gd name="connsiteX3608" fmla="*/ 1305261 w 5859899"/>
              <a:gd name="connsiteY3608" fmla="*/ 3269661 h 5521558"/>
              <a:gd name="connsiteX3609" fmla="*/ 1324459 w 5859899"/>
              <a:gd name="connsiteY3609" fmla="*/ 3269661 h 5521558"/>
              <a:gd name="connsiteX3610" fmla="*/ 1330365 w 5859899"/>
              <a:gd name="connsiteY3610" fmla="*/ 3274085 h 5521558"/>
              <a:gd name="connsiteX3611" fmla="*/ 1333319 w 5859899"/>
              <a:gd name="connsiteY3611" fmla="*/ 3274085 h 5521558"/>
              <a:gd name="connsiteX3612" fmla="*/ 1359899 w 5859899"/>
              <a:gd name="connsiteY3612" fmla="*/ 3268186 h 5521558"/>
              <a:gd name="connsiteX3613" fmla="*/ 1373190 w 5859899"/>
              <a:gd name="connsiteY3613" fmla="*/ 3257863 h 5521558"/>
              <a:gd name="connsiteX3614" fmla="*/ 1371713 w 5859899"/>
              <a:gd name="connsiteY3614" fmla="*/ 3251965 h 5521558"/>
              <a:gd name="connsiteX3615" fmla="*/ 1362853 w 5859899"/>
              <a:gd name="connsiteY3615" fmla="*/ 3247540 h 5521558"/>
              <a:gd name="connsiteX3616" fmla="*/ 1356946 w 5859899"/>
              <a:gd name="connsiteY3616" fmla="*/ 3246065 h 5521558"/>
              <a:gd name="connsiteX3617" fmla="*/ 1351040 w 5859899"/>
              <a:gd name="connsiteY3617" fmla="*/ 3238692 h 5521558"/>
              <a:gd name="connsiteX3618" fmla="*/ 1351040 w 5859899"/>
              <a:gd name="connsiteY3618" fmla="*/ 3237217 h 5521558"/>
              <a:gd name="connsiteX3619" fmla="*/ 1333319 w 5859899"/>
              <a:gd name="connsiteY3619" fmla="*/ 3235742 h 5521558"/>
              <a:gd name="connsiteX3620" fmla="*/ 1325935 w 5859899"/>
              <a:gd name="connsiteY3620" fmla="*/ 3209197 h 5521558"/>
              <a:gd name="connsiteX3621" fmla="*/ 1320029 w 5859899"/>
              <a:gd name="connsiteY3621" fmla="*/ 3206248 h 5521558"/>
              <a:gd name="connsiteX3622" fmla="*/ 1309691 w 5859899"/>
              <a:gd name="connsiteY3622" fmla="*/ 3212147 h 5521558"/>
              <a:gd name="connsiteX3623" fmla="*/ 1303785 w 5859899"/>
              <a:gd name="connsiteY3623" fmla="*/ 3207723 h 5521558"/>
              <a:gd name="connsiteX3624" fmla="*/ 1303785 w 5859899"/>
              <a:gd name="connsiteY3624" fmla="*/ 3203299 h 5521558"/>
              <a:gd name="connsiteX3625" fmla="*/ 1296401 w 5859899"/>
              <a:gd name="connsiteY3625" fmla="*/ 3198875 h 5521558"/>
              <a:gd name="connsiteX3626" fmla="*/ 1296401 w 5859899"/>
              <a:gd name="connsiteY3626" fmla="*/ 3185602 h 5521558"/>
              <a:gd name="connsiteX3627" fmla="*/ 1309691 w 5859899"/>
              <a:gd name="connsiteY3627" fmla="*/ 3178228 h 5521558"/>
              <a:gd name="connsiteX3628" fmla="*/ 1303785 w 5859899"/>
              <a:gd name="connsiteY3628" fmla="*/ 3144310 h 5521558"/>
              <a:gd name="connsiteX3629" fmla="*/ 1294924 w 5859899"/>
              <a:gd name="connsiteY3629" fmla="*/ 3147259 h 5521558"/>
              <a:gd name="connsiteX3630" fmla="*/ 1287540 w 5859899"/>
              <a:gd name="connsiteY3630" fmla="*/ 3147259 h 5521558"/>
              <a:gd name="connsiteX3631" fmla="*/ 1287540 w 5859899"/>
              <a:gd name="connsiteY3631" fmla="*/ 3148734 h 5521558"/>
              <a:gd name="connsiteX3632" fmla="*/ 1289018 w 5859899"/>
              <a:gd name="connsiteY3632" fmla="*/ 3153158 h 5521558"/>
              <a:gd name="connsiteX3633" fmla="*/ 1272774 w 5859899"/>
              <a:gd name="connsiteY3633" fmla="*/ 3160531 h 5521558"/>
              <a:gd name="connsiteX3634" fmla="*/ 1268343 w 5859899"/>
              <a:gd name="connsiteY3634" fmla="*/ 3159057 h 5521558"/>
              <a:gd name="connsiteX3635" fmla="*/ 1268343 w 5859899"/>
              <a:gd name="connsiteY3635" fmla="*/ 3153158 h 5521558"/>
              <a:gd name="connsiteX3636" fmla="*/ 1262436 w 5859899"/>
              <a:gd name="connsiteY3636" fmla="*/ 3147259 h 5521558"/>
              <a:gd name="connsiteX3637" fmla="*/ 1262436 w 5859899"/>
              <a:gd name="connsiteY3637" fmla="*/ 3148734 h 5521558"/>
              <a:gd name="connsiteX3638" fmla="*/ 1259483 w 5859899"/>
              <a:gd name="connsiteY3638" fmla="*/ 3145785 h 5521558"/>
              <a:gd name="connsiteX3639" fmla="*/ 1258006 w 5859899"/>
              <a:gd name="connsiteY3639" fmla="*/ 3133986 h 5521558"/>
              <a:gd name="connsiteX3640" fmla="*/ 1259483 w 5859899"/>
              <a:gd name="connsiteY3640" fmla="*/ 3133986 h 5521558"/>
              <a:gd name="connsiteX3641" fmla="*/ 1265390 w 5859899"/>
              <a:gd name="connsiteY3641" fmla="*/ 3125138 h 5521558"/>
              <a:gd name="connsiteX3642" fmla="*/ 1274250 w 5859899"/>
              <a:gd name="connsiteY3642" fmla="*/ 3126613 h 5521558"/>
              <a:gd name="connsiteX3643" fmla="*/ 1271297 w 5859899"/>
              <a:gd name="connsiteY3643" fmla="*/ 3132512 h 5521558"/>
              <a:gd name="connsiteX3644" fmla="*/ 1275727 w 5859899"/>
              <a:gd name="connsiteY3644" fmla="*/ 3139886 h 5521558"/>
              <a:gd name="connsiteX3645" fmla="*/ 1280157 w 5859899"/>
              <a:gd name="connsiteY3645" fmla="*/ 3144310 h 5521558"/>
              <a:gd name="connsiteX3646" fmla="*/ 1286064 w 5859899"/>
              <a:gd name="connsiteY3646" fmla="*/ 3125138 h 5521558"/>
              <a:gd name="connsiteX3647" fmla="*/ 1283111 w 5859899"/>
              <a:gd name="connsiteY3647" fmla="*/ 3119240 h 5521558"/>
              <a:gd name="connsiteX3648" fmla="*/ 1287540 w 5859899"/>
              <a:gd name="connsiteY3648" fmla="*/ 3113341 h 5521558"/>
              <a:gd name="connsiteX3649" fmla="*/ 1286064 w 5859899"/>
              <a:gd name="connsiteY3649" fmla="*/ 3110391 h 5521558"/>
              <a:gd name="connsiteX3650" fmla="*/ 1280157 w 5859899"/>
              <a:gd name="connsiteY3650" fmla="*/ 3107441 h 5521558"/>
              <a:gd name="connsiteX3651" fmla="*/ 1287540 w 5859899"/>
              <a:gd name="connsiteY3651" fmla="*/ 3103017 h 5521558"/>
              <a:gd name="connsiteX3652" fmla="*/ 1296401 w 5859899"/>
              <a:gd name="connsiteY3652" fmla="*/ 3095644 h 5521558"/>
              <a:gd name="connsiteX3653" fmla="*/ 1296401 w 5859899"/>
              <a:gd name="connsiteY3653" fmla="*/ 3094169 h 5521558"/>
              <a:gd name="connsiteX3654" fmla="*/ 1296401 w 5859899"/>
              <a:gd name="connsiteY3654" fmla="*/ 3076472 h 5521558"/>
              <a:gd name="connsiteX3655" fmla="*/ 1306738 w 5859899"/>
              <a:gd name="connsiteY3655" fmla="*/ 3064675 h 5521558"/>
              <a:gd name="connsiteX3656" fmla="*/ 1308214 w 5859899"/>
              <a:gd name="connsiteY3656" fmla="*/ 3076472 h 5521558"/>
              <a:gd name="connsiteX3657" fmla="*/ 1308214 w 5859899"/>
              <a:gd name="connsiteY3657" fmla="*/ 3080896 h 5521558"/>
              <a:gd name="connsiteX3658" fmla="*/ 1308214 w 5859899"/>
              <a:gd name="connsiteY3658" fmla="*/ 3097119 h 5521558"/>
              <a:gd name="connsiteX3659" fmla="*/ 1309691 w 5859899"/>
              <a:gd name="connsiteY3659" fmla="*/ 3095644 h 5521558"/>
              <a:gd name="connsiteX3660" fmla="*/ 1314122 w 5859899"/>
              <a:gd name="connsiteY3660" fmla="*/ 3100068 h 5521558"/>
              <a:gd name="connsiteX3661" fmla="*/ 1317075 w 5859899"/>
              <a:gd name="connsiteY3661" fmla="*/ 3097119 h 5521558"/>
              <a:gd name="connsiteX3662" fmla="*/ 1333319 w 5859899"/>
              <a:gd name="connsiteY3662" fmla="*/ 3114816 h 5521558"/>
              <a:gd name="connsiteX3663" fmla="*/ 1324459 w 5859899"/>
              <a:gd name="connsiteY3663" fmla="*/ 3120714 h 5521558"/>
              <a:gd name="connsiteX3664" fmla="*/ 1318551 w 5859899"/>
              <a:gd name="connsiteY3664" fmla="*/ 3117765 h 5521558"/>
              <a:gd name="connsiteX3665" fmla="*/ 1312645 w 5859899"/>
              <a:gd name="connsiteY3665" fmla="*/ 3119240 h 5521558"/>
              <a:gd name="connsiteX3666" fmla="*/ 1309691 w 5859899"/>
              <a:gd name="connsiteY3666" fmla="*/ 3125138 h 5521558"/>
              <a:gd name="connsiteX3667" fmla="*/ 1318551 w 5859899"/>
              <a:gd name="connsiteY3667" fmla="*/ 3135461 h 5521558"/>
              <a:gd name="connsiteX3668" fmla="*/ 1324459 w 5859899"/>
              <a:gd name="connsiteY3668" fmla="*/ 3128088 h 5521558"/>
              <a:gd name="connsiteX3669" fmla="*/ 1327412 w 5859899"/>
              <a:gd name="connsiteY3669" fmla="*/ 3128088 h 5521558"/>
              <a:gd name="connsiteX3670" fmla="*/ 1328888 w 5859899"/>
              <a:gd name="connsiteY3670" fmla="*/ 3129562 h 5521558"/>
              <a:gd name="connsiteX3671" fmla="*/ 1328888 w 5859899"/>
              <a:gd name="connsiteY3671" fmla="*/ 3128088 h 5521558"/>
              <a:gd name="connsiteX3672" fmla="*/ 1340703 w 5859899"/>
              <a:gd name="connsiteY3672" fmla="*/ 3128088 h 5521558"/>
              <a:gd name="connsiteX3673" fmla="*/ 1349562 w 5859899"/>
              <a:gd name="connsiteY3673" fmla="*/ 3133986 h 5521558"/>
              <a:gd name="connsiteX3674" fmla="*/ 1356946 w 5859899"/>
              <a:gd name="connsiteY3674" fmla="*/ 3125138 h 5521558"/>
              <a:gd name="connsiteX3675" fmla="*/ 1358423 w 5859899"/>
              <a:gd name="connsiteY3675" fmla="*/ 3129562 h 5521558"/>
              <a:gd name="connsiteX3676" fmla="*/ 1361376 w 5859899"/>
              <a:gd name="connsiteY3676" fmla="*/ 3120714 h 5521558"/>
              <a:gd name="connsiteX3677" fmla="*/ 1368760 w 5859899"/>
              <a:gd name="connsiteY3677" fmla="*/ 3116290 h 5521558"/>
              <a:gd name="connsiteX3678" fmla="*/ 1385004 w 5859899"/>
              <a:gd name="connsiteY3678" fmla="*/ 3138411 h 5521558"/>
              <a:gd name="connsiteX3679" fmla="*/ 1377620 w 5859899"/>
              <a:gd name="connsiteY3679" fmla="*/ 3157582 h 5521558"/>
              <a:gd name="connsiteX3680" fmla="*/ 1376144 w 5859899"/>
              <a:gd name="connsiteY3680" fmla="*/ 3162006 h 5521558"/>
              <a:gd name="connsiteX3681" fmla="*/ 1374667 w 5859899"/>
              <a:gd name="connsiteY3681" fmla="*/ 3163481 h 5521558"/>
              <a:gd name="connsiteX3682" fmla="*/ 1376144 w 5859899"/>
              <a:gd name="connsiteY3682" fmla="*/ 3163481 h 5521558"/>
              <a:gd name="connsiteX3683" fmla="*/ 1393864 w 5859899"/>
              <a:gd name="connsiteY3683" fmla="*/ 3188551 h 5521558"/>
              <a:gd name="connsiteX3684" fmla="*/ 1399771 w 5859899"/>
              <a:gd name="connsiteY3684" fmla="*/ 3192975 h 5521558"/>
              <a:gd name="connsiteX3685" fmla="*/ 1423398 w 5859899"/>
              <a:gd name="connsiteY3685" fmla="*/ 3213621 h 5521558"/>
              <a:gd name="connsiteX3686" fmla="*/ 1423398 w 5859899"/>
              <a:gd name="connsiteY3686" fmla="*/ 3222470 h 5521558"/>
              <a:gd name="connsiteX3687" fmla="*/ 1420445 w 5859899"/>
              <a:gd name="connsiteY3687" fmla="*/ 3226894 h 5521558"/>
              <a:gd name="connsiteX3688" fmla="*/ 1435212 w 5859899"/>
              <a:gd name="connsiteY3688" fmla="*/ 3237217 h 5521558"/>
              <a:gd name="connsiteX3689" fmla="*/ 1442595 w 5859899"/>
              <a:gd name="connsiteY3689" fmla="*/ 3244590 h 5521558"/>
              <a:gd name="connsiteX3690" fmla="*/ 1444072 w 5859899"/>
              <a:gd name="connsiteY3690" fmla="*/ 3247540 h 5521558"/>
              <a:gd name="connsiteX3691" fmla="*/ 1464746 w 5859899"/>
              <a:gd name="connsiteY3691" fmla="*/ 3279984 h 5521558"/>
              <a:gd name="connsiteX3692" fmla="*/ 1448503 w 5859899"/>
              <a:gd name="connsiteY3692" fmla="*/ 3290307 h 5521558"/>
              <a:gd name="connsiteX3693" fmla="*/ 1444072 w 5859899"/>
              <a:gd name="connsiteY3693" fmla="*/ 3303580 h 5521558"/>
              <a:gd name="connsiteX3694" fmla="*/ 1430782 w 5859899"/>
              <a:gd name="connsiteY3694" fmla="*/ 3299155 h 5521558"/>
              <a:gd name="connsiteX3695" fmla="*/ 1418968 w 5859899"/>
              <a:gd name="connsiteY3695" fmla="*/ 3281459 h 5521558"/>
              <a:gd name="connsiteX3696" fmla="*/ 1409554 w 5859899"/>
              <a:gd name="connsiteY3696" fmla="*/ 3272242 h 5521558"/>
              <a:gd name="connsiteX3697" fmla="*/ 1398681 w 5859899"/>
              <a:gd name="connsiteY3697" fmla="*/ 3270039 h 5521558"/>
              <a:gd name="connsiteX3698" fmla="*/ 1398294 w 5859899"/>
              <a:gd name="connsiteY3698" fmla="*/ 3269661 h 5521558"/>
              <a:gd name="connsiteX3699" fmla="*/ 1396818 w 5859899"/>
              <a:gd name="connsiteY3699" fmla="*/ 3269661 h 5521558"/>
              <a:gd name="connsiteX3700" fmla="*/ 1398681 w 5859899"/>
              <a:gd name="connsiteY3700" fmla="*/ 3270039 h 5521558"/>
              <a:gd name="connsiteX3701" fmla="*/ 1406047 w 5859899"/>
              <a:gd name="connsiteY3701" fmla="*/ 3277219 h 5521558"/>
              <a:gd name="connsiteX3702" fmla="*/ 1402724 w 5859899"/>
              <a:gd name="connsiteY3702" fmla="*/ 3285883 h 5521558"/>
              <a:gd name="connsiteX3703" fmla="*/ 1396818 w 5859899"/>
              <a:gd name="connsiteY3703" fmla="*/ 3293256 h 5521558"/>
              <a:gd name="connsiteX3704" fmla="*/ 1383527 w 5859899"/>
              <a:gd name="connsiteY3704" fmla="*/ 3294731 h 5521558"/>
              <a:gd name="connsiteX3705" fmla="*/ 1376144 w 5859899"/>
              <a:gd name="connsiteY3705" fmla="*/ 3296206 h 5521558"/>
              <a:gd name="connsiteX3706" fmla="*/ 1359899 w 5859899"/>
              <a:gd name="connsiteY3706" fmla="*/ 3302105 h 5521558"/>
              <a:gd name="connsiteX3707" fmla="*/ 1351040 w 5859899"/>
              <a:gd name="connsiteY3707" fmla="*/ 3306529 h 5521558"/>
              <a:gd name="connsiteX3708" fmla="*/ 1343656 w 5859899"/>
              <a:gd name="connsiteY3708" fmla="*/ 3316852 h 5521558"/>
              <a:gd name="connsiteX3709" fmla="*/ 1331474 w 5859899"/>
              <a:gd name="connsiteY3709" fmla="*/ 3318879 h 5521558"/>
              <a:gd name="connsiteX3710" fmla="*/ 1317777 w 5859899"/>
              <a:gd name="connsiteY3710" fmla="*/ 3323965 h 5521558"/>
              <a:gd name="connsiteX3711" fmla="*/ 1317191 w 5859899"/>
              <a:gd name="connsiteY3711" fmla="*/ 3324443 h 5521558"/>
              <a:gd name="connsiteX3712" fmla="*/ 1316857 w 5859899"/>
              <a:gd name="connsiteY3712" fmla="*/ 3324443 h 5521558"/>
              <a:gd name="connsiteX3713" fmla="*/ 1311168 w 5859899"/>
              <a:gd name="connsiteY3713" fmla="*/ 3330125 h 5521558"/>
              <a:gd name="connsiteX3714" fmla="*/ 1312645 w 5859899"/>
              <a:gd name="connsiteY3714" fmla="*/ 3330125 h 5521558"/>
              <a:gd name="connsiteX3715" fmla="*/ 1342179 w 5859899"/>
              <a:gd name="connsiteY3715" fmla="*/ 3330125 h 5521558"/>
              <a:gd name="connsiteX3716" fmla="*/ 1352516 w 5859899"/>
              <a:gd name="connsiteY3716" fmla="*/ 3343397 h 5521558"/>
              <a:gd name="connsiteX3717" fmla="*/ 1356946 w 5859899"/>
              <a:gd name="connsiteY3717" fmla="*/ 3340448 h 5521558"/>
              <a:gd name="connsiteX3718" fmla="*/ 1359899 w 5859899"/>
              <a:gd name="connsiteY3718" fmla="*/ 3333074 h 5521558"/>
              <a:gd name="connsiteX3719" fmla="*/ 1374667 w 5859899"/>
              <a:gd name="connsiteY3719" fmla="*/ 3327175 h 5521558"/>
              <a:gd name="connsiteX3720" fmla="*/ 1377620 w 5859899"/>
              <a:gd name="connsiteY3720" fmla="*/ 3331599 h 5521558"/>
              <a:gd name="connsiteX3721" fmla="*/ 1379097 w 5859899"/>
              <a:gd name="connsiteY3721" fmla="*/ 3334549 h 5521558"/>
              <a:gd name="connsiteX3722" fmla="*/ 1377620 w 5859899"/>
              <a:gd name="connsiteY3722" fmla="*/ 3337498 h 5521558"/>
              <a:gd name="connsiteX3723" fmla="*/ 1376144 w 5859899"/>
              <a:gd name="connsiteY3723" fmla="*/ 3340448 h 5521558"/>
              <a:gd name="connsiteX3724" fmla="*/ 1365807 w 5859899"/>
              <a:gd name="connsiteY3724" fmla="*/ 3344872 h 5521558"/>
              <a:gd name="connsiteX3725" fmla="*/ 1351040 w 5859899"/>
              <a:gd name="connsiteY3725" fmla="*/ 3350770 h 5521558"/>
              <a:gd name="connsiteX3726" fmla="*/ 1349562 w 5859899"/>
              <a:gd name="connsiteY3726" fmla="*/ 3365518 h 5521558"/>
              <a:gd name="connsiteX3727" fmla="*/ 1365807 w 5859899"/>
              <a:gd name="connsiteY3727" fmla="*/ 3392063 h 5521558"/>
              <a:gd name="connsiteX3728" fmla="*/ 1343656 w 5859899"/>
              <a:gd name="connsiteY3728" fmla="*/ 3415659 h 5521558"/>
              <a:gd name="connsiteX3729" fmla="*/ 1359899 w 5859899"/>
              <a:gd name="connsiteY3729" fmla="*/ 3451052 h 5521558"/>
              <a:gd name="connsiteX3730" fmla="*/ 1383527 w 5859899"/>
              <a:gd name="connsiteY3730" fmla="*/ 3479071 h 5521558"/>
              <a:gd name="connsiteX3731" fmla="*/ 1398294 w 5859899"/>
              <a:gd name="connsiteY3731" fmla="*/ 3495293 h 5521558"/>
              <a:gd name="connsiteX3732" fmla="*/ 1410108 w 5859899"/>
              <a:gd name="connsiteY3732" fmla="*/ 3505616 h 5521558"/>
              <a:gd name="connsiteX3733" fmla="*/ 1420445 w 5859899"/>
              <a:gd name="connsiteY3733" fmla="*/ 3527737 h 5521558"/>
              <a:gd name="connsiteX3734" fmla="*/ 1421921 w 5859899"/>
              <a:gd name="connsiteY3734" fmla="*/ 3532161 h 5521558"/>
              <a:gd name="connsiteX3735" fmla="*/ 1447026 w 5859899"/>
              <a:gd name="connsiteY3735" fmla="*/ 3551333 h 5521558"/>
              <a:gd name="connsiteX3736" fmla="*/ 1449979 w 5859899"/>
              <a:gd name="connsiteY3736" fmla="*/ 3554282 h 5521558"/>
              <a:gd name="connsiteX3737" fmla="*/ 1447026 w 5859899"/>
              <a:gd name="connsiteY3737" fmla="*/ 3576403 h 5521558"/>
              <a:gd name="connsiteX3738" fmla="*/ 1426352 w 5859899"/>
              <a:gd name="connsiteY3738" fmla="*/ 3574928 h 5521558"/>
              <a:gd name="connsiteX3739" fmla="*/ 1424875 w 5859899"/>
              <a:gd name="connsiteY3739" fmla="*/ 3576403 h 5521558"/>
              <a:gd name="connsiteX3740" fmla="*/ 1414538 w 5859899"/>
              <a:gd name="connsiteY3740" fmla="*/ 3573453 h 5521558"/>
              <a:gd name="connsiteX3741" fmla="*/ 1413061 w 5859899"/>
              <a:gd name="connsiteY3741" fmla="*/ 3569029 h 5521558"/>
              <a:gd name="connsiteX3742" fmla="*/ 1399771 w 5859899"/>
              <a:gd name="connsiteY3742" fmla="*/ 3552808 h 5521558"/>
              <a:gd name="connsiteX3743" fmla="*/ 1389434 w 5859899"/>
              <a:gd name="connsiteY3743" fmla="*/ 3552808 h 5521558"/>
              <a:gd name="connsiteX3744" fmla="*/ 1370236 w 5859899"/>
              <a:gd name="connsiteY3744" fmla="*/ 3557232 h 5521558"/>
              <a:gd name="connsiteX3745" fmla="*/ 1361376 w 5859899"/>
              <a:gd name="connsiteY3745" fmla="*/ 3543959 h 5521558"/>
              <a:gd name="connsiteX3746" fmla="*/ 1371713 w 5859899"/>
              <a:gd name="connsiteY3746" fmla="*/ 3532161 h 5521558"/>
              <a:gd name="connsiteX3747" fmla="*/ 1383527 w 5859899"/>
              <a:gd name="connsiteY3747" fmla="*/ 3536585 h 5521558"/>
              <a:gd name="connsiteX3748" fmla="*/ 1390910 w 5859899"/>
              <a:gd name="connsiteY3748" fmla="*/ 3532161 h 5521558"/>
              <a:gd name="connsiteX3749" fmla="*/ 1385004 w 5859899"/>
              <a:gd name="connsiteY3749" fmla="*/ 3520363 h 5521558"/>
              <a:gd name="connsiteX3750" fmla="*/ 1383527 w 5859899"/>
              <a:gd name="connsiteY3750" fmla="*/ 3520363 h 5521558"/>
              <a:gd name="connsiteX3751" fmla="*/ 1365807 w 5859899"/>
              <a:gd name="connsiteY3751" fmla="*/ 3517414 h 5521558"/>
              <a:gd name="connsiteX3752" fmla="*/ 1355470 w 5859899"/>
              <a:gd name="connsiteY3752" fmla="*/ 3518888 h 5521558"/>
              <a:gd name="connsiteX3753" fmla="*/ 1351040 w 5859899"/>
              <a:gd name="connsiteY3753" fmla="*/ 3529212 h 5521558"/>
              <a:gd name="connsiteX3754" fmla="*/ 1342179 w 5859899"/>
              <a:gd name="connsiteY3754" fmla="*/ 3530687 h 5521558"/>
              <a:gd name="connsiteX3755" fmla="*/ 1339226 w 5859899"/>
              <a:gd name="connsiteY3755" fmla="*/ 3518888 h 5521558"/>
              <a:gd name="connsiteX3756" fmla="*/ 1343656 w 5859899"/>
              <a:gd name="connsiteY3756" fmla="*/ 3518888 h 5521558"/>
              <a:gd name="connsiteX3757" fmla="*/ 1339226 w 5859899"/>
              <a:gd name="connsiteY3757" fmla="*/ 3512990 h 5521558"/>
              <a:gd name="connsiteX3758" fmla="*/ 1334796 w 5859899"/>
              <a:gd name="connsiteY3758" fmla="*/ 3521838 h 5521558"/>
              <a:gd name="connsiteX3759" fmla="*/ 1334796 w 5859899"/>
              <a:gd name="connsiteY3759" fmla="*/ 3523313 h 5521558"/>
              <a:gd name="connsiteX3760" fmla="*/ 1339226 w 5859899"/>
              <a:gd name="connsiteY3760" fmla="*/ 3527737 h 5521558"/>
              <a:gd name="connsiteX3761" fmla="*/ 1339226 w 5859899"/>
              <a:gd name="connsiteY3761" fmla="*/ 3535111 h 5521558"/>
              <a:gd name="connsiteX3762" fmla="*/ 1339226 w 5859899"/>
              <a:gd name="connsiteY3762" fmla="*/ 3536585 h 5521558"/>
              <a:gd name="connsiteX3763" fmla="*/ 1392387 w 5859899"/>
              <a:gd name="connsiteY3763" fmla="*/ 3602948 h 5521558"/>
              <a:gd name="connsiteX3764" fmla="*/ 1399771 w 5859899"/>
              <a:gd name="connsiteY3764" fmla="*/ 3610322 h 5521558"/>
              <a:gd name="connsiteX3765" fmla="*/ 1408631 w 5859899"/>
              <a:gd name="connsiteY3765" fmla="*/ 3610322 h 5521558"/>
              <a:gd name="connsiteX3766" fmla="*/ 1410108 w 5859899"/>
              <a:gd name="connsiteY3766" fmla="*/ 3602948 h 5521558"/>
              <a:gd name="connsiteX3767" fmla="*/ 1408631 w 5859899"/>
              <a:gd name="connsiteY3767" fmla="*/ 3597049 h 5521558"/>
              <a:gd name="connsiteX3768" fmla="*/ 1424875 w 5859899"/>
              <a:gd name="connsiteY3768" fmla="*/ 3592625 h 5521558"/>
              <a:gd name="connsiteX3769" fmla="*/ 1424875 w 5859899"/>
              <a:gd name="connsiteY3769" fmla="*/ 3597049 h 5521558"/>
              <a:gd name="connsiteX3770" fmla="*/ 1418968 w 5859899"/>
              <a:gd name="connsiteY3770" fmla="*/ 3611796 h 5521558"/>
              <a:gd name="connsiteX3771" fmla="*/ 1423398 w 5859899"/>
              <a:gd name="connsiteY3771" fmla="*/ 3611796 h 5521558"/>
              <a:gd name="connsiteX3772" fmla="*/ 1413061 w 5859899"/>
              <a:gd name="connsiteY3772" fmla="*/ 3626543 h 5521558"/>
              <a:gd name="connsiteX3773" fmla="*/ 1410108 w 5859899"/>
              <a:gd name="connsiteY3773" fmla="*/ 3628018 h 5521558"/>
              <a:gd name="connsiteX3774" fmla="*/ 1411584 w 5859899"/>
              <a:gd name="connsiteY3774" fmla="*/ 3644240 h 5521558"/>
              <a:gd name="connsiteX3775" fmla="*/ 1427829 w 5859899"/>
              <a:gd name="connsiteY3775" fmla="*/ 3660462 h 5521558"/>
              <a:gd name="connsiteX3776" fmla="*/ 1427829 w 5859899"/>
              <a:gd name="connsiteY3776" fmla="*/ 3644240 h 5521558"/>
              <a:gd name="connsiteX3777" fmla="*/ 1427829 w 5859899"/>
              <a:gd name="connsiteY3777" fmla="*/ 3641290 h 5521558"/>
              <a:gd name="connsiteX3778" fmla="*/ 1421921 w 5859899"/>
              <a:gd name="connsiteY3778" fmla="*/ 3642765 h 5521558"/>
              <a:gd name="connsiteX3779" fmla="*/ 1427829 w 5859899"/>
              <a:gd name="connsiteY3779" fmla="*/ 3632443 h 5521558"/>
              <a:gd name="connsiteX3780" fmla="*/ 1429305 w 5859899"/>
              <a:gd name="connsiteY3780" fmla="*/ 3629493 h 5521558"/>
              <a:gd name="connsiteX3781" fmla="*/ 1436689 w 5859899"/>
              <a:gd name="connsiteY3781" fmla="*/ 3625068 h 5521558"/>
              <a:gd name="connsiteX3782" fmla="*/ 1448503 w 5859899"/>
              <a:gd name="connsiteY3782" fmla="*/ 3620644 h 5521558"/>
              <a:gd name="connsiteX3783" fmla="*/ 1449979 w 5859899"/>
              <a:gd name="connsiteY3783" fmla="*/ 3619170 h 5521558"/>
              <a:gd name="connsiteX3784" fmla="*/ 1452932 w 5859899"/>
              <a:gd name="connsiteY3784" fmla="*/ 3608847 h 5521558"/>
              <a:gd name="connsiteX3785" fmla="*/ 1455886 w 5859899"/>
              <a:gd name="connsiteY3785" fmla="*/ 3611796 h 5521558"/>
              <a:gd name="connsiteX3786" fmla="*/ 1483943 w 5859899"/>
              <a:gd name="connsiteY3786" fmla="*/ 3604423 h 5521558"/>
              <a:gd name="connsiteX3787" fmla="*/ 1491327 w 5859899"/>
              <a:gd name="connsiteY3787" fmla="*/ 3623594 h 5521558"/>
              <a:gd name="connsiteX3788" fmla="*/ 1497234 w 5859899"/>
              <a:gd name="connsiteY3788" fmla="*/ 3630968 h 5521558"/>
              <a:gd name="connsiteX3789" fmla="*/ 1507571 w 5859899"/>
              <a:gd name="connsiteY3789" fmla="*/ 3645714 h 5521558"/>
              <a:gd name="connsiteX3790" fmla="*/ 1485420 w 5859899"/>
              <a:gd name="connsiteY3790" fmla="*/ 3651613 h 5521558"/>
              <a:gd name="connsiteX3791" fmla="*/ 1475083 w 5859899"/>
              <a:gd name="connsiteY3791" fmla="*/ 3657513 h 5521558"/>
              <a:gd name="connsiteX3792" fmla="*/ 1464746 w 5859899"/>
              <a:gd name="connsiteY3792" fmla="*/ 3667835 h 5521558"/>
              <a:gd name="connsiteX3793" fmla="*/ 1466223 w 5859899"/>
              <a:gd name="connsiteY3793" fmla="*/ 3678158 h 5521558"/>
              <a:gd name="connsiteX3794" fmla="*/ 1469177 w 5859899"/>
              <a:gd name="connsiteY3794" fmla="*/ 3676683 h 5521558"/>
              <a:gd name="connsiteX3795" fmla="*/ 1476560 w 5859899"/>
              <a:gd name="connsiteY3795" fmla="*/ 3675209 h 5521558"/>
              <a:gd name="connsiteX3796" fmla="*/ 1486897 w 5859899"/>
              <a:gd name="connsiteY3796" fmla="*/ 3663411 h 5521558"/>
              <a:gd name="connsiteX3797" fmla="*/ 1494280 w 5859899"/>
              <a:gd name="connsiteY3797" fmla="*/ 3694380 h 5521558"/>
              <a:gd name="connsiteX3798" fmla="*/ 1497234 w 5859899"/>
              <a:gd name="connsiteY3798" fmla="*/ 3698804 h 5521558"/>
              <a:gd name="connsiteX3799" fmla="*/ 1500188 w 5859899"/>
              <a:gd name="connsiteY3799" fmla="*/ 3698804 h 5521558"/>
              <a:gd name="connsiteX3800" fmla="*/ 1509048 w 5859899"/>
              <a:gd name="connsiteY3800" fmla="*/ 3695855 h 5521558"/>
              <a:gd name="connsiteX3801" fmla="*/ 1523815 w 5859899"/>
              <a:gd name="connsiteY3801" fmla="*/ 3697330 h 5521558"/>
              <a:gd name="connsiteX3802" fmla="*/ 1523815 w 5859899"/>
              <a:gd name="connsiteY3802" fmla="*/ 3704703 h 5521558"/>
              <a:gd name="connsiteX3803" fmla="*/ 1517908 w 5859899"/>
              <a:gd name="connsiteY3803" fmla="*/ 3715027 h 5521558"/>
              <a:gd name="connsiteX3804" fmla="*/ 1520862 w 5859899"/>
              <a:gd name="connsiteY3804" fmla="*/ 3719451 h 5521558"/>
              <a:gd name="connsiteX3805" fmla="*/ 1525291 w 5859899"/>
              <a:gd name="connsiteY3805" fmla="*/ 3726824 h 5521558"/>
              <a:gd name="connsiteX3806" fmla="*/ 1529722 w 5859899"/>
              <a:gd name="connsiteY3806" fmla="*/ 3722400 h 5521558"/>
              <a:gd name="connsiteX3807" fmla="*/ 1541536 w 5859899"/>
              <a:gd name="connsiteY3807" fmla="*/ 3722400 h 5521558"/>
              <a:gd name="connsiteX3808" fmla="*/ 1557780 w 5859899"/>
              <a:gd name="connsiteY3808" fmla="*/ 3722400 h 5521558"/>
              <a:gd name="connsiteX3809" fmla="*/ 1569593 w 5859899"/>
              <a:gd name="connsiteY3809" fmla="*/ 3716501 h 5521558"/>
              <a:gd name="connsiteX3810" fmla="*/ 1575500 w 5859899"/>
              <a:gd name="connsiteY3810" fmla="*/ 3732723 h 5521558"/>
              <a:gd name="connsiteX3811" fmla="*/ 1566639 w 5859899"/>
              <a:gd name="connsiteY3811" fmla="*/ 3741572 h 5521558"/>
              <a:gd name="connsiteX3812" fmla="*/ 1556302 w 5859899"/>
              <a:gd name="connsiteY3812" fmla="*/ 3744521 h 5521558"/>
              <a:gd name="connsiteX3813" fmla="*/ 1566639 w 5859899"/>
              <a:gd name="connsiteY3813" fmla="*/ 3753369 h 5521558"/>
              <a:gd name="connsiteX3814" fmla="*/ 1575500 w 5859899"/>
              <a:gd name="connsiteY3814" fmla="*/ 3774015 h 5521558"/>
              <a:gd name="connsiteX3815" fmla="*/ 1581407 w 5859899"/>
              <a:gd name="connsiteY3815" fmla="*/ 3772541 h 5521558"/>
              <a:gd name="connsiteX3816" fmla="*/ 1605034 w 5859899"/>
              <a:gd name="connsiteY3816" fmla="*/ 3769591 h 5521558"/>
              <a:gd name="connsiteX3817" fmla="*/ 1610942 w 5859899"/>
              <a:gd name="connsiteY3817" fmla="*/ 3765167 h 5521558"/>
              <a:gd name="connsiteX3818" fmla="*/ 1625708 w 5859899"/>
              <a:gd name="connsiteY3818" fmla="*/ 3791712 h 5521558"/>
              <a:gd name="connsiteX3819" fmla="*/ 1633092 w 5859899"/>
              <a:gd name="connsiteY3819" fmla="*/ 3797611 h 5521558"/>
              <a:gd name="connsiteX3820" fmla="*/ 1624232 w 5859899"/>
              <a:gd name="connsiteY3820" fmla="*/ 3804984 h 5521558"/>
              <a:gd name="connsiteX3821" fmla="*/ 1612418 w 5859899"/>
              <a:gd name="connsiteY3821" fmla="*/ 3813832 h 5521558"/>
              <a:gd name="connsiteX3822" fmla="*/ 1628662 w 5859899"/>
              <a:gd name="connsiteY3822" fmla="*/ 3833004 h 5521558"/>
              <a:gd name="connsiteX3823" fmla="*/ 1652290 w 5859899"/>
              <a:gd name="connsiteY3823" fmla="*/ 3813832 h 5521558"/>
              <a:gd name="connsiteX3824" fmla="*/ 1659673 w 5859899"/>
              <a:gd name="connsiteY3824" fmla="*/ 3827105 h 5521558"/>
              <a:gd name="connsiteX3825" fmla="*/ 1628662 w 5859899"/>
              <a:gd name="connsiteY3825" fmla="*/ 3834479 h 5521558"/>
              <a:gd name="connsiteX3826" fmla="*/ 1628662 w 5859899"/>
              <a:gd name="connsiteY3826" fmla="*/ 3835953 h 5521558"/>
              <a:gd name="connsiteX3827" fmla="*/ 1633092 w 5859899"/>
              <a:gd name="connsiteY3827" fmla="*/ 3844801 h 5521558"/>
              <a:gd name="connsiteX3828" fmla="*/ 1630139 w 5859899"/>
              <a:gd name="connsiteY3828" fmla="*/ 3849226 h 5521558"/>
              <a:gd name="connsiteX3829" fmla="*/ 1647859 w 5859899"/>
              <a:gd name="connsiteY3829" fmla="*/ 3874296 h 5521558"/>
              <a:gd name="connsiteX3830" fmla="*/ 1650813 w 5859899"/>
              <a:gd name="connsiteY3830" fmla="*/ 3874296 h 5521558"/>
              <a:gd name="connsiteX3831" fmla="*/ 1644906 w 5859899"/>
              <a:gd name="connsiteY3831" fmla="*/ 3883145 h 5521558"/>
              <a:gd name="connsiteX3832" fmla="*/ 1652290 w 5859899"/>
              <a:gd name="connsiteY3832" fmla="*/ 3884619 h 5521558"/>
              <a:gd name="connsiteX3833" fmla="*/ 1661150 w 5859899"/>
              <a:gd name="connsiteY3833" fmla="*/ 3869872 h 5521558"/>
              <a:gd name="connsiteX3834" fmla="*/ 1686254 w 5859899"/>
              <a:gd name="connsiteY3834" fmla="*/ 3891993 h 5521558"/>
              <a:gd name="connsiteX3835" fmla="*/ 1678871 w 5859899"/>
              <a:gd name="connsiteY3835" fmla="*/ 3896417 h 5521558"/>
              <a:gd name="connsiteX3836" fmla="*/ 1695114 w 5859899"/>
              <a:gd name="connsiteY3836" fmla="*/ 3928861 h 5521558"/>
              <a:gd name="connsiteX3837" fmla="*/ 1696591 w 5859899"/>
              <a:gd name="connsiteY3837" fmla="*/ 3942133 h 5521558"/>
              <a:gd name="connsiteX3838" fmla="*/ 1693638 w 5859899"/>
              <a:gd name="connsiteY3838" fmla="*/ 3945083 h 5521558"/>
              <a:gd name="connsiteX3839" fmla="*/ 1702498 w 5859899"/>
              <a:gd name="connsiteY3839" fmla="*/ 3945083 h 5521558"/>
              <a:gd name="connsiteX3840" fmla="*/ 1705451 w 5859899"/>
              <a:gd name="connsiteY3840" fmla="*/ 3946557 h 5521558"/>
              <a:gd name="connsiteX3841" fmla="*/ 1705451 w 5859899"/>
              <a:gd name="connsiteY3841" fmla="*/ 3949507 h 5521558"/>
              <a:gd name="connsiteX3842" fmla="*/ 1709882 w 5859899"/>
              <a:gd name="connsiteY3842" fmla="*/ 3948032 h 5521558"/>
              <a:gd name="connsiteX3843" fmla="*/ 1718742 w 5859899"/>
              <a:gd name="connsiteY3843" fmla="*/ 3937709 h 5521558"/>
              <a:gd name="connsiteX3844" fmla="*/ 1740893 w 5859899"/>
              <a:gd name="connsiteY3844" fmla="*/ 3928861 h 5521558"/>
              <a:gd name="connsiteX3845" fmla="*/ 1740893 w 5859899"/>
              <a:gd name="connsiteY3845" fmla="*/ 3949507 h 5521558"/>
              <a:gd name="connsiteX3846" fmla="*/ 1748276 w 5859899"/>
              <a:gd name="connsiteY3846" fmla="*/ 3948032 h 5521558"/>
              <a:gd name="connsiteX3847" fmla="*/ 1764520 w 5859899"/>
              <a:gd name="connsiteY3847" fmla="*/ 3953931 h 5521558"/>
              <a:gd name="connsiteX3848" fmla="*/ 1749753 w 5859899"/>
              <a:gd name="connsiteY3848" fmla="*/ 3961305 h 5521558"/>
              <a:gd name="connsiteX3849" fmla="*/ 1742369 w 5859899"/>
              <a:gd name="connsiteY3849" fmla="*/ 3965729 h 5521558"/>
              <a:gd name="connsiteX3850" fmla="*/ 1736462 w 5859899"/>
              <a:gd name="connsiteY3850" fmla="*/ 3970153 h 5521558"/>
              <a:gd name="connsiteX3851" fmla="*/ 1754183 w 5859899"/>
              <a:gd name="connsiteY3851" fmla="*/ 3990799 h 5521558"/>
              <a:gd name="connsiteX3852" fmla="*/ 1752706 w 5859899"/>
              <a:gd name="connsiteY3852" fmla="*/ 3992274 h 5521558"/>
              <a:gd name="connsiteX3853" fmla="*/ 1754183 w 5859899"/>
              <a:gd name="connsiteY3853" fmla="*/ 3993749 h 5521558"/>
              <a:gd name="connsiteX3854" fmla="*/ 1755660 w 5859899"/>
              <a:gd name="connsiteY3854" fmla="*/ 3996698 h 5521558"/>
              <a:gd name="connsiteX3855" fmla="*/ 1755660 w 5859899"/>
              <a:gd name="connsiteY3855" fmla="*/ 4005546 h 5521558"/>
              <a:gd name="connsiteX3856" fmla="*/ 1757136 w 5859899"/>
              <a:gd name="connsiteY3856" fmla="*/ 4008495 h 5521558"/>
              <a:gd name="connsiteX3857" fmla="*/ 1754183 w 5859899"/>
              <a:gd name="connsiteY3857" fmla="*/ 4011445 h 5521558"/>
              <a:gd name="connsiteX3858" fmla="*/ 1755660 w 5859899"/>
              <a:gd name="connsiteY3858" fmla="*/ 4014395 h 5521558"/>
              <a:gd name="connsiteX3859" fmla="*/ 1770427 w 5859899"/>
              <a:gd name="connsiteY3859" fmla="*/ 4029142 h 5521558"/>
              <a:gd name="connsiteX3860" fmla="*/ 1777810 w 5859899"/>
              <a:gd name="connsiteY3860" fmla="*/ 4032091 h 5521558"/>
              <a:gd name="connsiteX3861" fmla="*/ 1786671 w 5859899"/>
              <a:gd name="connsiteY3861" fmla="*/ 4032091 h 5521558"/>
              <a:gd name="connsiteX3862" fmla="*/ 1791101 w 5859899"/>
              <a:gd name="connsiteY3862" fmla="*/ 4029142 h 5521558"/>
              <a:gd name="connsiteX3863" fmla="*/ 1802915 w 5859899"/>
              <a:gd name="connsiteY3863" fmla="*/ 4033566 h 5521558"/>
              <a:gd name="connsiteX3864" fmla="*/ 1810299 w 5859899"/>
              <a:gd name="connsiteY3864" fmla="*/ 4045364 h 5521558"/>
              <a:gd name="connsiteX3865" fmla="*/ 1808821 w 5859899"/>
              <a:gd name="connsiteY3865" fmla="*/ 4066010 h 5521558"/>
              <a:gd name="connsiteX3866" fmla="*/ 1802915 w 5859899"/>
              <a:gd name="connsiteY3866" fmla="*/ 4071909 h 5521558"/>
              <a:gd name="connsiteX3867" fmla="*/ 1802915 w 5859899"/>
              <a:gd name="connsiteY3867" fmla="*/ 4073384 h 5521558"/>
              <a:gd name="connsiteX3868" fmla="*/ 1817682 w 5859899"/>
              <a:gd name="connsiteY3868" fmla="*/ 4098454 h 5521558"/>
              <a:gd name="connsiteX3869" fmla="*/ 1825065 w 5859899"/>
              <a:gd name="connsiteY3869" fmla="*/ 4096979 h 5521558"/>
              <a:gd name="connsiteX3870" fmla="*/ 1832449 w 5859899"/>
              <a:gd name="connsiteY3870" fmla="*/ 4088130 h 5521558"/>
              <a:gd name="connsiteX3871" fmla="*/ 1830973 w 5859899"/>
              <a:gd name="connsiteY3871" fmla="*/ 4074858 h 5521558"/>
              <a:gd name="connsiteX3872" fmla="*/ 1845739 w 5859899"/>
              <a:gd name="connsiteY3872" fmla="*/ 4089605 h 5521558"/>
              <a:gd name="connsiteX3873" fmla="*/ 1844263 w 5859899"/>
              <a:gd name="connsiteY3873" fmla="*/ 4095505 h 5521558"/>
              <a:gd name="connsiteX3874" fmla="*/ 1861984 w 5859899"/>
              <a:gd name="connsiteY3874" fmla="*/ 4101403 h 5521558"/>
              <a:gd name="connsiteX3875" fmla="*/ 1842786 w 5859899"/>
              <a:gd name="connsiteY3875" fmla="*/ 4105827 h 5521558"/>
              <a:gd name="connsiteX3876" fmla="*/ 1854600 w 5859899"/>
              <a:gd name="connsiteY3876" fmla="*/ 4122050 h 5521558"/>
              <a:gd name="connsiteX3877" fmla="*/ 1881181 w 5859899"/>
              <a:gd name="connsiteY3877" fmla="*/ 4141220 h 5521558"/>
              <a:gd name="connsiteX3878" fmla="*/ 1887087 w 5859899"/>
              <a:gd name="connsiteY3878" fmla="*/ 4141220 h 5521558"/>
              <a:gd name="connsiteX3879" fmla="*/ 1904808 w 5859899"/>
              <a:gd name="connsiteY3879" fmla="*/ 4153018 h 5521558"/>
              <a:gd name="connsiteX3880" fmla="*/ 1906285 w 5859899"/>
              <a:gd name="connsiteY3880" fmla="*/ 4154493 h 5521558"/>
              <a:gd name="connsiteX3881" fmla="*/ 1913669 w 5859899"/>
              <a:gd name="connsiteY3881" fmla="*/ 4163341 h 5521558"/>
              <a:gd name="connsiteX3882" fmla="*/ 1934343 w 5859899"/>
              <a:gd name="connsiteY3882" fmla="*/ 4160392 h 5521558"/>
              <a:gd name="connsiteX3883" fmla="*/ 1937296 w 5859899"/>
              <a:gd name="connsiteY3883" fmla="*/ 4163341 h 5521558"/>
              <a:gd name="connsiteX3884" fmla="*/ 1940249 w 5859899"/>
              <a:gd name="connsiteY3884" fmla="*/ 4163341 h 5521558"/>
              <a:gd name="connsiteX3885" fmla="*/ 1962400 w 5859899"/>
              <a:gd name="connsiteY3885" fmla="*/ 4169240 h 5521558"/>
              <a:gd name="connsiteX3886" fmla="*/ 1934343 w 5859899"/>
              <a:gd name="connsiteY3886" fmla="*/ 4175139 h 5521558"/>
              <a:gd name="connsiteX3887" fmla="*/ 1906285 w 5859899"/>
              <a:gd name="connsiteY3887" fmla="*/ 4181038 h 5521558"/>
              <a:gd name="connsiteX3888" fmla="*/ 1906285 w 5859899"/>
              <a:gd name="connsiteY3888" fmla="*/ 4183987 h 5521558"/>
              <a:gd name="connsiteX3889" fmla="*/ 1922529 w 5859899"/>
              <a:gd name="connsiteY3889" fmla="*/ 4204634 h 5521558"/>
              <a:gd name="connsiteX3890" fmla="*/ 1925482 w 5859899"/>
              <a:gd name="connsiteY3890" fmla="*/ 4203159 h 5521558"/>
              <a:gd name="connsiteX3891" fmla="*/ 1937296 w 5859899"/>
              <a:gd name="connsiteY3891" fmla="*/ 4201684 h 5521558"/>
              <a:gd name="connsiteX3892" fmla="*/ 1940249 w 5859899"/>
              <a:gd name="connsiteY3892" fmla="*/ 4209058 h 5521558"/>
              <a:gd name="connsiteX3893" fmla="*/ 1931389 w 5859899"/>
              <a:gd name="connsiteY3893" fmla="*/ 4216431 h 5521558"/>
              <a:gd name="connsiteX3894" fmla="*/ 1937296 w 5859899"/>
              <a:gd name="connsiteY3894" fmla="*/ 4222330 h 5521558"/>
              <a:gd name="connsiteX3895" fmla="*/ 1940249 w 5859899"/>
              <a:gd name="connsiteY3895" fmla="*/ 4228229 h 5521558"/>
              <a:gd name="connsiteX3896" fmla="*/ 1944680 w 5859899"/>
              <a:gd name="connsiteY3896" fmla="*/ 4225280 h 5521558"/>
              <a:gd name="connsiteX3897" fmla="*/ 1983074 w 5859899"/>
              <a:gd name="connsiteY3897" fmla="*/ 4253300 h 5521558"/>
              <a:gd name="connsiteX3898" fmla="*/ 1980120 w 5859899"/>
              <a:gd name="connsiteY3898" fmla="*/ 4263622 h 5521558"/>
              <a:gd name="connsiteX3899" fmla="*/ 2014085 w 5859899"/>
              <a:gd name="connsiteY3899" fmla="*/ 4301965 h 5521558"/>
              <a:gd name="connsiteX3900" fmla="*/ 2017039 w 5859899"/>
              <a:gd name="connsiteY3900" fmla="*/ 4309339 h 5521558"/>
              <a:gd name="connsiteX3901" fmla="*/ 2018515 w 5859899"/>
              <a:gd name="connsiteY3901" fmla="*/ 4315238 h 5521558"/>
              <a:gd name="connsiteX3902" fmla="*/ 2045096 w 5859899"/>
              <a:gd name="connsiteY3902" fmla="*/ 4340308 h 5521558"/>
              <a:gd name="connsiteX3903" fmla="*/ 2055433 w 5859899"/>
              <a:gd name="connsiteY3903" fmla="*/ 4353580 h 5521558"/>
              <a:gd name="connsiteX3904" fmla="*/ 2083490 w 5859899"/>
              <a:gd name="connsiteY3904" fmla="*/ 4391923 h 5521558"/>
              <a:gd name="connsiteX3905" fmla="*/ 2118932 w 5859899"/>
              <a:gd name="connsiteY3905" fmla="*/ 4399297 h 5521558"/>
              <a:gd name="connsiteX3906" fmla="*/ 2095305 w 5859899"/>
              <a:gd name="connsiteY3906" fmla="*/ 4409619 h 5521558"/>
              <a:gd name="connsiteX3907" fmla="*/ 2092351 w 5859899"/>
              <a:gd name="connsiteY3907" fmla="*/ 4409619 h 5521558"/>
              <a:gd name="connsiteX3908" fmla="*/ 2098258 w 5859899"/>
              <a:gd name="connsiteY3908" fmla="*/ 4419943 h 5521558"/>
              <a:gd name="connsiteX3909" fmla="*/ 2102688 w 5859899"/>
              <a:gd name="connsiteY3909" fmla="*/ 4425842 h 5521558"/>
              <a:gd name="connsiteX3910" fmla="*/ 2120409 w 5859899"/>
              <a:gd name="connsiteY3910" fmla="*/ 4452387 h 5521558"/>
              <a:gd name="connsiteX3911" fmla="*/ 2121885 w 5859899"/>
              <a:gd name="connsiteY3911" fmla="*/ 4465659 h 5521558"/>
              <a:gd name="connsiteX3912" fmla="*/ 2136653 w 5859899"/>
              <a:gd name="connsiteY3912" fmla="*/ 4473033 h 5521558"/>
              <a:gd name="connsiteX3913" fmla="*/ 2133699 w 5859899"/>
              <a:gd name="connsiteY3913" fmla="*/ 4474508 h 5521558"/>
              <a:gd name="connsiteX3914" fmla="*/ 2135176 w 5859899"/>
              <a:gd name="connsiteY3914" fmla="*/ 4486305 h 5521558"/>
              <a:gd name="connsiteX3915" fmla="*/ 2151420 w 5859899"/>
              <a:gd name="connsiteY3915" fmla="*/ 4499578 h 5521558"/>
              <a:gd name="connsiteX3916" fmla="*/ 2166187 w 5859899"/>
              <a:gd name="connsiteY3916" fmla="*/ 4526123 h 5521558"/>
              <a:gd name="connsiteX3917" fmla="*/ 2167664 w 5859899"/>
              <a:gd name="connsiteY3917" fmla="*/ 4530547 h 5521558"/>
              <a:gd name="connsiteX3918" fmla="*/ 2176524 w 5859899"/>
              <a:gd name="connsiteY3918" fmla="*/ 4548243 h 5521558"/>
              <a:gd name="connsiteX3919" fmla="*/ 2179477 w 5859899"/>
              <a:gd name="connsiteY3919" fmla="*/ 4551193 h 5521558"/>
              <a:gd name="connsiteX3920" fmla="*/ 2188338 w 5859899"/>
              <a:gd name="connsiteY3920" fmla="*/ 4560041 h 5521558"/>
              <a:gd name="connsiteX3921" fmla="*/ 2188338 w 5859899"/>
              <a:gd name="connsiteY3921" fmla="*/ 4561516 h 5521558"/>
              <a:gd name="connsiteX3922" fmla="*/ 2186861 w 5859899"/>
              <a:gd name="connsiteY3922" fmla="*/ 4562991 h 5521558"/>
              <a:gd name="connsiteX3923" fmla="*/ 2210488 w 5859899"/>
              <a:gd name="connsiteY3923" fmla="*/ 4610182 h 5521558"/>
              <a:gd name="connsiteX3924" fmla="*/ 2222302 w 5859899"/>
              <a:gd name="connsiteY3924" fmla="*/ 4616081 h 5521558"/>
              <a:gd name="connsiteX3925" fmla="*/ 2223779 w 5859899"/>
              <a:gd name="connsiteY3925" fmla="*/ 4620505 h 5521558"/>
              <a:gd name="connsiteX3926" fmla="*/ 2228209 w 5859899"/>
              <a:gd name="connsiteY3926" fmla="*/ 4627878 h 5521558"/>
              <a:gd name="connsiteX3927" fmla="*/ 2238546 w 5859899"/>
              <a:gd name="connsiteY3927" fmla="*/ 4648524 h 5521558"/>
              <a:gd name="connsiteX3928" fmla="*/ 2241499 w 5859899"/>
              <a:gd name="connsiteY3928" fmla="*/ 4652948 h 5521558"/>
              <a:gd name="connsiteX3929" fmla="*/ 2242976 w 5859899"/>
              <a:gd name="connsiteY3929" fmla="*/ 4673594 h 5521558"/>
              <a:gd name="connsiteX3930" fmla="*/ 2231162 w 5859899"/>
              <a:gd name="connsiteY3930" fmla="*/ 4695715 h 5521558"/>
              <a:gd name="connsiteX3931" fmla="*/ 2231162 w 5859899"/>
              <a:gd name="connsiteY3931" fmla="*/ 4698665 h 5521558"/>
              <a:gd name="connsiteX3932" fmla="*/ 2250360 w 5859899"/>
              <a:gd name="connsiteY3932" fmla="*/ 4728159 h 5521558"/>
              <a:gd name="connsiteX3933" fmla="*/ 2256267 w 5859899"/>
              <a:gd name="connsiteY3933" fmla="*/ 4735532 h 5521558"/>
              <a:gd name="connsiteX3934" fmla="*/ 2262173 w 5859899"/>
              <a:gd name="connsiteY3934" fmla="*/ 4754704 h 5521558"/>
              <a:gd name="connsiteX3935" fmla="*/ 2287278 w 5859899"/>
              <a:gd name="connsiteY3935" fmla="*/ 4793046 h 5521558"/>
              <a:gd name="connsiteX3936" fmla="*/ 2284324 w 5859899"/>
              <a:gd name="connsiteY3936" fmla="*/ 4794521 h 5521558"/>
              <a:gd name="connsiteX3937" fmla="*/ 2290231 w 5859899"/>
              <a:gd name="connsiteY3937" fmla="*/ 4791572 h 5521558"/>
              <a:gd name="connsiteX3938" fmla="*/ 2288755 w 5859899"/>
              <a:gd name="connsiteY3938" fmla="*/ 4798946 h 5521558"/>
              <a:gd name="connsiteX3939" fmla="*/ 2296138 w 5859899"/>
              <a:gd name="connsiteY3939" fmla="*/ 4813693 h 5521558"/>
              <a:gd name="connsiteX3940" fmla="*/ 2303521 w 5859899"/>
              <a:gd name="connsiteY3940" fmla="*/ 4828440 h 5521558"/>
              <a:gd name="connsiteX3941" fmla="*/ 2307952 w 5859899"/>
              <a:gd name="connsiteY3941" fmla="*/ 4831390 h 5521558"/>
              <a:gd name="connsiteX3942" fmla="*/ 2343393 w 5859899"/>
              <a:gd name="connsiteY3942" fmla="*/ 4854985 h 5521558"/>
              <a:gd name="connsiteX3943" fmla="*/ 2355206 w 5859899"/>
              <a:gd name="connsiteY3943" fmla="*/ 4903651 h 5521558"/>
              <a:gd name="connsiteX3944" fmla="*/ 2367020 w 5859899"/>
              <a:gd name="connsiteY3944" fmla="*/ 4911025 h 5521558"/>
              <a:gd name="connsiteX3945" fmla="*/ 2365543 w 5859899"/>
              <a:gd name="connsiteY3945" fmla="*/ 4947892 h 5521558"/>
              <a:gd name="connsiteX3946" fmla="*/ 2384741 w 5859899"/>
              <a:gd name="connsiteY3946" fmla="*/ 4981811 h 5521558"/>
              <a:gd name="connsiteX3947" fmla="*/ 2383264 w 5859899"/>
              <a:gd name="connsiteY3947" fmla="*/ 4986235 h 5521558"/>
              <a:gd name="connsiteX3948" fmla="*/ 2386217 w 5859899"/>
              <a:gd name="connsiteY3948" fmla="*/ 4992134 h 5521558"/>
              <a:gd name="connsiteX3949" fmla="*/ 2414275 w 5859899"/>
              <a:gd name="connsiteY3949" fmla="*/ 5008356 h 5521558"/>
              <a:gd name="connsiteX3950" fmla="*/ 2411322 w 5859899"/>
              <a:gd name="connsiteY3950" fmla="*/ 5014255 h 5521558"/>
              <a:gd name="connsiteX3951" fmla="*/ 2417228 w 5859899"/>
              <a:gd name="connsiteY3951" fmla="*/ 5036375 h 5521558"/>
              <a:gd name="connsiteX3952" fmla="*/ 2412799 w 5859899"/>
              <a:gd name="connsiteY3952" fmla="*/ 5043750 h 5521558"/>
              <a:gd name="connsiteX3953" fmla="*/ 2411322 w 5859899"/>
              <a:gd name="connsiteY3953" fmla="*/ 5052598 h 5521558"/>
              <a:gd name="connsiteX3954" fmla="*/ 2448239 w 5859899"/>
              <a:gd name="connsiteY3954" fmla="*/ 5070295 h 5521558"/>
              <a:gd name="connsiteX3955" fmla="*/ 2474821 w 5859899"/>
              <a:gd name="connsiteY3955" fmla="*/ 5104213 h 5521558"/>
              <a:gd name="connsiteX3956" fmla="*/ 2494018 w 5859899"/>
              <a:gd name="connsiteY3956" fmla="*/ 5145504 h 5521558"/>
              <a:gd name="connsiteX3957" fmla="*/ 2492541 w 5859899"/>
              <a:gd name="connsiteY3957" fmla="*/ 5146979 h 5521558"/>
              <a:gd name="connsiteX3958" fmla="*/ 2532413 w 5859899"/>
              <a:gd name="connsiteY3958" fmla="*/ 5148454 h 5521558"/>
              <a:gd name="connsiteX3959" fmla="*/ 2554563 w 5859899"/>
              <a:gd name="connsiteY3959" fmla="*/ 5135182 h 5521558"/>
              <a:gd name="connsiteX3960" fmla="*/ 2554563 w 5859899"/>
              <a:gd name="connsiteY3960" fmla="*/ 5133707 h 5521558"/>
              <a:gd name="connsiteX3961" fmla="*/ 2560471 w 5859899"/>
              <a:gd name="connsiteY3961" fmla="*/ 5105688 h 5521558"/>
              <a:gd name="connsiteX3962" fmla="*/ 2558993 w 5859899"/>
              <a:gd name="connsiteY3962" fmla="*/ 5082092 h 5521558"/>
              <a:gd name="connsiteX3963" fmla="*/ 2558993 w 5859899"/>
              <a:gd name="connsiteY3963" fmla="*/ 5079143 h 5521558"/>
              <a:gd name="connsiteX3964" fmla="*/ 2553087 w 5859899"/>
              <a:gd name="connsiteY3964" fmla="*/ 5070295 h 5521558"/>
              <a:gd name="connsiteX3965" fmla="*/ 2547180 w 5859899"/>
              <a:gd name="connsiteY3965" fmla="*/ 5067345 h 5521558"/>
              <a:gd name="connsiteX3966" fmla="*/ 2542750 w 5859899"/>
              <a:gd name="connsiteY3966" fmla="*/ 5052598 h 5521558"/>
              <a:gd name="connsiteX3967" fmla="*/ 2542750 w 5859899"/>
              <a:gd name="connsiteY3967" fmla="*/ 5030477 h 5521558"/>
              <a:gd name="connsiteX3968" fmla="*/ 2541273 w 5859899"/>
              <a:gd name="connsiteY3968" fmla="*/ 5011305 h 5521558"/>
              <a:gd name="connsiteX3969" fmla="*/ 2548656 w 5859899"/>
              <a:gd name="connsiteY3969" fmla="*/ 4993609 h 5521558"/>
              <a:gd name="connsiteX3970" fmla="*/ 2550133 w 5859899"/>
              <a:gd name="connsiteY3970" fmla="*/ 4989185 h 5521558"/>
              <a:gd name="connsiteX3971" fmla="*/ 2551610 w 5859899"/>
              <a:gd name="connsiteY3971" fmla="*/ 4986235 h 5521558"/>
              <a:gd name="connsiteX3972" fmla="*/ 2566377 w 5859899"/>
              <a:gd name="connsiteY3972" fmla="*/ 4964115 h 5521558"/>
              <a:gd name="connsiteX3973" fmla="*/ 2570808 w 5859899"/>
              <a:gd name="connsiteY3973" fmla="*/ 4956740 h 5521558"/>
              <a:gd name="connsiteX3974" fmla="*/ 2578191 w 5859899"/>
              <a:gd name="connsiteY3974" fmla="*/ 4934620 h 5521558"/>
              <a:gd name="connsiteX3975" fmla="*/ 2578191 w 5859899"/>
              <a:gd name="connsiteY3975" fmla="*/ 4930196 h 5521558"/>
              <a:gd name="connsiteX3976" fmla="*/ 2579667 w 5859899"/>
              <a:gd name="connsiteY3976" fmla="*/ 4928721 h 5521558"/>
              <a:gd name="connsiteX3977" fmla="*/ 2563424 w 5859899"/>
              <a:gd name="connsiteY3977" fmla="*/ 4906601 h 5521558"/>
              <a:gd name="connsiteX3978" fmla="*/ 2561947 w 5859899"/>
              <a:gd name="connsiteY3978" fmla="*/ 4899226 h 5521558"/>
              <a:gd name="connsiteX3979" fmla="*/ 2566377 w 5859899"/>
              <a:gd name="connsiteY3979" fmla="*/ 4894802 h 5521558"/>
              <a:gd name="connsiteX3980" fmla="*/ 2556040 w 5859899"/>
              <a:gd name="connsiteY3980" fmla="*/ 4854985 h 5521558"/>
              <a:gd name="connsiteX3981" fmla="*/ 2551610 w 5859899"/>
              <a:gd name="connsiteY3981" fmla="*/ 4847611 h 5521558"/>
              <a:gd name="connsiteX3982" fmla="*/ 2570808 w 5859899"/>
              <a:gd name="connsiteY3982" fmla="*/ 4849086 h 5521558"/>
              <a:gd name="connsiteX3983" fmla="*/ 2573761 w 5859899"/>
              <a:gd name="connsiteY3983" fmla="*/ 4850561 h 5521558"/>
              <a:gd name="connsiteX3984" fmla="*/ 2579667 w 5859899"/>
              <a:gd name="connsiteY3984" fmla="*/ 4844662 h 5521558"/>
              <a:gd name="connsiteX3985" fmla="*/ 2582621 w 5859899"/>
              <a:gd name="connsiteY3985" fmla="*/ 4843187 h 5521558"/>
              <a:gd name="connsiteX3986" fmla="*/ 2578191 w 5859899"/>
              <a:gd name="connsiteY3986" fmla="*/ 4828440 h 5521558"/>
              <a:gd name="connsiteX3987" fmla="*/ 2564900 w 5859899"/>
              <a:gd name="connsiteY3987" fmla="*/ 4810743 h 5521558"/>
              <a:gd name="connsiteX3988" fmla="*/ 2576714 w 5859899"/>
              <a:gd name="connsiteY3988" fmla="*/ 4798946 h 5521558"/>
              <a:gd name="connsiteX3989" fmla="*/ 2590004 w 5859899"/>
              <a:gd name="connsiteY3989" fmla="*/ 4819591 h 5521558"/>
              <a:gd name="connsiteX3990" fmla="*/ 2595911 w 5859899"/>
              <a:gd name="connsiteY3990" fmla="*/ 4825491 h 5521558"/>
              <a:gd name="connsiteX3991" fmla="*/ 2595911 w 5859899"/>
              <a:gd name="connsiteY3991" fmla="*/ 4837288 h 5521558"/>
              <a:gd name="connsiteX3992" fmla="*/ 2619539 w 5859899"/>
              <a:gd name="connsiteY3992" fmla="*/ 4888904 h 5521558"/>
              <a:gd name="connsiteX3993" fmla="*/ 2623969 w 5859899"/>
              <a:gd name="connsiteY3993" fmla="*/ 4908075 h 5521558"/>
              <a:gd name="connsiteX3994" fmla="*/ 2626922 w 5859899"/>
              <a:gd name="connsiteY3994" fmla="*/ 4930196 h 5521558"/>
              <a:gd name="connsiteX3995" fmla="*/ 2638736 w 5859899"/>
              <a:gd name="connsiteY3995" fmla="*/ 4961165 h 5521558"/>
              <a:gd name="connsiteX3996" fmla="*/ 2643167 w 5859899"/>
              <a:gd name="connsiteY3996" fmla="*/ 4961165 h 5521558"/>
              <a:gd name="connsiteX3997" fmla="*/ 2654980 w 5859899"/>
              <a:gd name="connsiteY3997" fmla="*/ 4971488 h 5521558"/>
              <a:gd name="connsiteX3998" fmla="*/ 2640213 w 5859899"/>
              <a:gd name="connsiteY3998" fmla="*/ 4977387 h 5521558"/>
              <a:gd name="connsiteX3999" fmla="*/ 2643167 w 5859899"/>
              <a:gd name="connsiteY3999" fmla="*/ 4974437 h 5521558"/>
              <a:gd name="connsiteX4000" fmla="*/ 2632830 w 5859899"/>
              <a:gd name="connsiteY4000" fmla="*/ 4990660 h 5521558"/>
              <a:gd name="connsiteX4001" fmla="*/ 2629384 w 5859899"/>
              <a:gd name="connsiteY4001" fmla="*/ 4994101 h 5521558"/>
              <a:gd name="connsiteX4002" fmla="*/ 2628399 w 5859899"/>
              <a:gd name="connsiteY4002" fmla="*/ 4993609 h 5521558"/>
              <a:gd name="connsiteX4003" fmla="*/ 2628399 w 5859899"/>
              <a:gd name="connsiteY4003" fmla="*/ 4995084 h 5521558"/>
              <a:gd name="connsiteX4004" fmla="*/ 2629384 w 5859899"/>
              <a:gd name="connsiteY4004" fmla="*/ 4994101 h 5521558"/>
              <a:gd name="connsiteX4005" fmla="*/ 2631352 w 5859899"/>
              <a:gd name="connsiteY4005" fmla="*/ 4995084 h 5521558"/>
              <a:gd name="connsiteX4006" fmla="*/ 2649073 w 5859899"/>
              <a:gd name="connsiteY4006" fmla="*/ 4987710 h 5521558"/>
              <a:gd name="connsiteX4007" fmla="*/ 2652027 w 5859899"/>
              <a:gd name="connsiteY4007" fmla="*/ 4990660 h 5521558"/>
              <a:gd name="connsiteX4008" fmla="*/ 2671224 w 5859899"/>
              <a:gd name="connsiteY4008" fmla="*/ 4995084 h 5521558"/>
              <a:gd name="connsiteX4009" fmla="*/ 2680084 w 5859899"/>
              <a:gd name="connsiteY4009" fmla="*/ 5015730 h 5521558"/>
              <a:gd name="connsiteX4010" fmla="*/ 2677131 w 5859899"/>
              <a:gd name="connsiteY4010" fmla="*/ 5024578 h 5521558"/>
              <a:gd name="connsiteX4011" fmla="*/ 2677131 w 5859899"/>
              <a:gd name="connsiteY4011" fmla="*/ 5040800 h 5521558"/>
              <a:gd name="connsiteX4012" fmla="*/ 2684515 w 5859899"/>
              <a:gd name="connsiteY4012" fmla="*/ 5054072 h 5521558"/>
              <a:gd name="connsiteX4013" fmla="*/ 2691898 w 5859899"/>
              <a:gd name="connsiteY4013" fmla="*/ 5087991 h 5521558"/>
              <a:gd name="connsiteX4014" fmla="*/ 2693375 w 5859899"/>
              <a:gd name="connsiteY4014" fmla="*/ 5089465 h 5521558"/>
              <a:gd name="connsiteX4015" fmla="*/ 2700758 w 5859899"/>
              <a:gd name="connsiteY4015" fmla="*/ 5089465 h 5521558"/>
              <a:gd name="connsiteX4016" fmla="*/ 2711095 w 5859899"/>
              <a:gd name="connsiteY4016" fmla="*/ 5104213 h 5521558"/>
              <a:gd name="connsiteX4017" fmla="*/ 2709618 w 5859899"/>
              <a:gd name="connsiteY4017" fmla="*/ 5117485 h 5521558"/>
              <a:gd name="connsiteX4018" fmla="*/ 2715526 w 5859899"/>
              <a:gd name="connsiteY4018" fmla="*/ 5136657 h 5521558"/>
              <a:gd name="connsiteX4019" fmla="*/ 2715526 w 5859899"/>
              <a:gd name="connsiteY4019" fmla="*/ 5151404 h 5521558"/>
              <a:gd name="connsiteX4020" fmla="*/ 2727339 w 5859899"/>
              <a:gd name="connsiteY4020" fmla="*/ 5166151 h 5521558"/>
              <a:gd name="connsiteX4021" fmla="*/ 2737676 w 5859899"/>
              <a:gd name="connsiteY4021" fmla="*/ 5186797 h 5521558"/>
              <a:gd name="connsiteX4022" fmla="*/ 2762780 w 5859899"/>
              <a:gd name="connsiteY4022" fmla="*/ 5276755 h 5521558"/>
              <a:gd name="connsiteX4023" fmla="*/ 2719955 w 5859899"/>
              <a:gd name="connsiteY4023" fmla="*/ 5323946 h 5521558"/>
              <a:gd name="connsiteX4024" fmla="*/ 2691898 w 5859899"/>
              <a:gd name="connsiteY4024" fmla="*/ 5354915 h 5521558"/>
              <a:gd name="connsiteX4025" fmla="*/ 2672701 w 5859899"/>
              <a:gd name="connsiteY4025" fmla="*/ 5368188 h 5521558"/>
              <a:gd name="connsiteX4026" fmla="*/ 2631352 w 5859899"/>
              <a:gd name="connsiteY4026" fmla="*/ 5377036 h 5521558"/>
              <a:gd name="connsiteX4027" fmla="*/ 2519122 w 5859899"/>
              <a:gd name="connsiteY4027" fmla="*/ 5434550 h 5521558"/>
              <a:gd name="connsiteX4028" fmla="*/ 2489588 w 5859899"/>
              <a:gd name="connsiteY4028" fmla="*/ 5443398 h 5521558"/>
              <a:gd name="connsiteX4029" fmla="*/ 2433473 w 5859899"/>
              <a:gd name="connsiteY4029" fmla="*/ 5461095 h 5521558"/>
              <a:gd name="connsiteX4030" fmla="*/ 2386217 w 5859899"/>
              <a:gd name="connsiteY4030" fmla="*/ 5455196 h 5521558"/>
              <a:gd name="connsiteX4031" fmla="*/ 2364067 w 5859899"/>
              <a:gd name="connsiteY4031" fmla="*/ 5430126 h 5521558"/>
              <a:gd name="connsiteX4032" fmla="*/ 2316812 w 5859899"/>
              <a:gd name="connsiteY4032" fmla="*/ 5391783 h 5521558"/>
              <a:gd name="connsiteX4033" fmla="*/ 2315335 w 5859899"/>
              <a:gd name="connsiteY4033" fmla="*/ 5388833 h 5521558"/>
              <a:gd name="connsiteX4034" fmla="*/ 2306475 w 5859899"/>
              <a:gd name="connsiteY4034" fmla="*/ 5372612 h 5521558"/>
              <a:gd name="connsiteX4035" fmla="*/ 2306475 w 5859899"/>
              <a:gd name="connsiteY4035" fmla="*/ 5362288 h 5521558"/>
              <a:gd name="connsiteX4036" fmla="*/ 2294661 w 5859899"/>
              <a:gd name="connsiteY4036" fmla="*/ 5365238 h 5521558"/>
              <a:gd name="connsiteX4037" fmla="*/ 2293184 w 5859899"/>
              <a:gd name="connsiteY4037" fmla="*/ 5365238 h 5521558"/>
              <a:gd name="connsiteX4038" fmla="*/ 2293184 w 5859899"/>
              <a:gd name="connsiteY4038" fmla="*/ 5374087 h 5521558"/>
              <a:gd name="connsiteX4039" fmla="*/ 2304998 w 5859899"/>
              <a:gd name="connsiteY4039" fmla="*/ 5379985 h 5521558"/>
              <a:gd name="connsiteX4040" fmla="*/ 2293184 w 5859899"/>
              <a:gd name="connsiteY4040" fmla="*/ 5387359 h 5521558"/>
              <a:gd name="connsiteX4041" fmla="*/ 2303521 w 5859899"/>
              <a:gd name="connsiteY4041" fmla="*/ 5400632 h 5521558"/>
              <a:gd name="connsiteX4042" fmla="*/ 2290231 w 5859899"/>
              <a:gd name="connsiteY4042" fmla="*/ 5396208 h 5521558"/>
              <a:gd name="connsiteX4043" fmla="*/ 2288755 w 5859899"/>
              <a:gd name="connsiteY4043" fmla="*/ 5405056 h 5521558"/>
              <a:gd name="connsiteX4044" fmla="*/ 2282847 w 5859899"/>
              <a:gd name="connsiteY4044" fmla="*/ 5425702 h 5521558"/>
              <a:gd name="connsiteX4045" fmla="*/ 2273987 w 5859899"/>
              <a:gd name="connsiteY4045" fmla="*/ 5419803 h 5521558"/>
              <a:gd name="connsiteX4046" fmla="*/ 2262173 w 5859899"/>
              <a:gd name="connsiteY4046" fmla="*/ 5400632 h 5521558"/>
              <a:gd name="connsiteX4047" fmla="*/ 2256267 w 5859899"/>
              <a:gd name="connsiteY4047" fmla="*/ 5421278 h 5521558"/>
              <a:gd name="connsiteX4048" fmla="*/ 2248883 w 5859899"/>
              <a:gd name="connsiteY4048" fmla="*/ 5430126 h 5521558"/>
              <a:gd name="connsiteX4049" fmla="*/ 2237069 w 5859899"/>
              <a:gd name="connsiteY4049" fmla="*/ 5431601 h 5521558"/>
              <a:gd name="connsiteX4050" fmla="*/ 2222302 w 5859899"/>
              <a:gd name="connsiteY4050" fmla="*/ 5430126 h 5521558"/>
              <a:gd name="connsiteX4051" fmla="*/ 2216395 w 5859899"/>
              <a:gd name="connsiteY4051" fmla="*/ 5424227 h 5521558"/>
              <a:gd name="connsiteX4052" fmla="*/ 2198675 w 5859899"/>
              <a:gd name="connsiteY4052" fmla="*/ 5430126 h 5521558"/>
              <a:gd name="connsiteX4053" fmla="*/ 2185384 w 5859899"/>
              <a:gd name="connsiteY4053" fmla="*/ 5434550 h 5521558"/>
              <a:gd name="connsiteX4054" fmla="*/ 2180954 w 5859899"/>
              <a:gd name="connsiteY4054" fmla="*/ 5436025 h 5521558"/>
              <a:gd name="connsiteX4055" fmla="*/ 2176524 w 5859899"/>
              <a:gd name="connsiteY4055" fmla="*/ 5437499 h 5521558"/>
              <a:gd name="connsiteX4056" fmla="*/ 2144036 w 5859899"/>
              <a:gd name="connsiteY4056" fmla="*/ 5456671 h 5521558"/>
              <a:gd name="connsiteX4057" fmla="*/ 2133699 w 5859899"/>
              <a:gd name="connsiteY4057" fmla="*/ 5465519 h 5521558"/>
              <a:gd name="connsiteX4058" fmla="*/ 2129269 w 5859899"/>
              <a:gd name="connsiteY4058" fmla="*/ 5478792 h 5521558"/>
              <a:gd name="connsiteX4059" fmla="*/ 2117455 w 5859899"/>
              <a:gd name="connsiteY4059" fmla="*/ 5478792 h 5521558"/>
              <a:gd name="connsiteX4060" fmla="*/ 2115979 w 5859899"/>
              <a:gd name="connsiteY4060" fmla="*/ 5478792 h 5521558"/>
              <a:gd name="connsiteX4061" fmla="*/ 2118932 w 5859899"/>
              <a:gd name="connsiteY4061" fmla="*/ 5481741 h 5521558"/>
              <a:gd name="connsiteX4062" fmla="*/ 2093827 w 5859899"/>
              <a:gd name="connsiteY4062" fmla="*/ 5500912 h 5521558"/>
              <a:gd name="connsiteX4063" fmla="*/ 2098258 w 5859899"/>
              <a:gd name="connsiteY4063" fmla="*/ 5517134 h 5521558"/>
              <a:gd name="connsiteX4064" fmla="*/ 2092351 w 5859899"/>
              <a:gd name="connsiteY4064" fmla="*/ 5521558 h 5521558"/>
              <a:gd name="connsiteX4065" fmla="*/ 2011131 w 5859899"/>
              <a:gd name="connsiteY4065" fmla="*/ 5472892 h 5521558"/>
              <a:gd name="connsiteX4066" fmla="*/ 1999318 w 5859899"/>
              <a:gd name="connsiteY4066" fmla="*/ 5458146 h 5521558"/>
              <a:gd name="connsiteX4067" fmla="*/ 1983074 w 5859899"/>
              <a:gd name="connsiteY4067" fmla="*/ 5444873 h 5521558"/>
              <a:gd name="connsiteX4068" fmla="*/ 1972737 w 5859899"/>
              <a:gd name="connsiteY4068" fmla="*/ 5437499 h 5521558"/>
              <a:gd name="connsiteX4069" fmla="*/ 1966830 w 5859899"/>
              <a:gd name="connsiteY4069" fmla="*/ 5433075 h 5521558"/>
              <a:gd name="connsiteX4070" fmla="*/ 1960923 w 5859899"/>
              <a:gd name="connsiteY4070" fmla="*/ 5428651 h 5521558"/>
              <a:gd name="connsiteX4071" fmla="*/ 1895948 w 5859899"/>
              <a:gd name="connsiteY4071" fmla="*/ 5372612 h 5521558"/>
              <a:gd name="connsiteX4072" fmla="*/ 1853123 w 5859899"/>
              <a:gd name="connsiteY4072" fmla="*/ 5332794 h 5521558"/>
              <a:gd name="connsiteX4073" fmla="*/ 1847216 w 5859899"/>
              <a:gd name="connsiteY4073" fmla="*/ 5322471 h 5521558"/>
              <a:gd name="connsiteX4074" fmla="*/ 1826542 w 5859899"/>
              <a:gd name="connsiteY4074" fmla="*/ 5306249 h 5521558"/>
              <a:gd name="connsiteX4075" fmla="*/ 1794054 w 5859899"/>
              <a:gd name="connsiteY4075" fmla="*/ 5279704 h 5521558"/>
              <a:gd name="connsiteX4076" fmla="*/ 1791101 w 5859899"/>
              <a:gd name="connsiteY4076" fmla="*/ 5278229 h 5521558"/>
              <a:gd name="connsiteX4077" fmla="*/ 1768950 w 5859899"/>
              <a:gd name="connsiteY4077" fmla="*/ 5259059 h 5521558"/>
              <a:gd name="connsiteX4078" fmla="*/ 1761567 w 5859899"/>
              <a:gd name="connsiteY4078" fmla="*/ 5216291 h 5521558"/>
              <a:gd name="connsiteX4079" fmla="*/ 1765997 w 5859899"/>
              <a:gd name="connsiteY4079" fmla="*/ 5205969 h 5521558"/>
              <a:gd name="connsiteX4080" fmla="*/ 1739416 w 5859899"/>
              <a:gd name="connsiteY4080" fmla="*/ 5170575 h 5521558"/>
              <a:gd name="connsiteX4081" fmla="*/ 1780764 w 5859899"/>
              <a:gd name="connsiteY4081" fmla="*/ 5155828 h 5521558"/>
              <a:gd name="connsiteX4082" fmla="*/ 1755660 w 5859899"/>
              <a:gd name="connsiteY4082" fmla="*/ 5120434 h 5521558"/>
              <a:gd name="connsiteX4083" fmla="*/ 1749753 w 5859899"/>
              <a:gd name="connsiteY4083" fmla="*/ 5116010 h 5521558"/>
              <a:gd name="connsiteX4084" fmla="*/ 1721695 w 5859899"/>
              <a:gd name="connsiteY4084" fmla="*/ 5093890 h 5521558"/>
              <a:gd name="connsiteX4085" fmla="*/ 1680347 w 5859899"/>
              <a:gd name="connsiteY4085" fmla="*/ 5046699 h 5521558"/>
              <a:gd name="connsiteX4086" fmla="*/ 1659673 w 5859899"/>
              <a:gd name="connsiteY4086" fmla="*/ 5029002 h 5521558"/>
              <a:gd name="connsiteX4087" fmla="*/ 1637522 w 5859899"/>
              <a:gd name="connsiteY4087" fmla="*/ 5005406 h 5521558"/>
              <a:gd name="connsiteX4088" fmla="*/ 1619802 w 5859899"/>
              <a:gd name="connsiteY4088" fmla="*/ 4986235 h 5521558"/>
              <a:gd name="connsiteX4089" fmla="*/ 1613895 w 5859899"/>
              <a:gd name="connsiteY4089" fmla="*/ 4981811 h 5521558"/>
              <a:gd name="connsiteX4090" fmla="*/ 1602081 w 5859899"/>
              <a:gd name="connsiteY4090" fmla="*/ 4970013 h 5521558"/>
              <a:gd name="connsiteX4091" fmla="*/ 1609465 w 5859899"/>
              <a:gd name="connsiteY4091" fmla="*/ 4967064 h 5521558"/>
              <a:gd name="connsiteX4092" fmla="*/ 1628662 w 5859899"/>
              <a:gd name="connsiteY4092" fmla="*/ 4956740 h 5521558"/>
              <a:gd name="connsiteX4093" fmla="*/ 1658196 w 5859899"/>
              <a:gd name="connsiteY4093" fmla="*/ 4952316 h 5521558"/>
              <a:gd name="connsiteX4094" fmla="*/ 1640476 w 5859899"/>
              <a:gd name="connsiteY4094" fmla="*/ 4936095 h 5521558"/>
              <a:gd name="connsiteX4095" fmla="*/ 1628662 w 5859899"/>
              <a:gd name="connsiteY4095" fmla="*/ 4924297 h 5521558"/>
              <a:gd name="connsiteX4096" fmla="*/ 1625708 w 5859899"/>
              <a:gd name="connsiteY4096" fmla="*/ 4921347 h 5521558"/>
              <a:gd name="connsiteX4097" fmla="*/ 1625708 w 5859899"/>
              <a:gd name="connsiteY4097" fmla="*/ 4919873 h 5521558"/>
              <a:gd name="connsiteX4098" fmla="*/ 1624232 w 5859899"/>
              <a:gd name="connsiteY4098" fmla="*/ 4918398 h 5521558"/>
              <a:gd name="connsiteX4099" fmla="*/ 1615371 w 5859899"/>
              <a:gd name="connsiteY4099" fmla="*/ 4916923 h 5521558"/>
              <a:gd name="connsiteX4100" fmla="*/ 1606511 w 5859899"/>
              <a:gd name="connsiteY4100" fmla="*/ 4908075 h 5521558"/>
              <a:gd name="connsiteX4101" fmla="*/ 1603558 w 5859899"/>
              <a:gd name="connsiteY4101" fmla="*/ 4896277 h 5521558"/>
              <a:gd name="connsiteX4102" fmla="*/ 1590268 w 5859899"/>
              <a:gd name="connsiteY4102" fmla="*/ 4881530 h 5521558"/>
              <a:gd name="connsiteX4103" fmla="*/ 1568117 w 5859899"/>
              <a:gd name="connsiteY4103" fmla="*/ 4852036 h 5521558"/>
              <a:gd name="connsiteX4104" fmla="*/ 1568117 w 5859899"/>
              <a:gd name="connsiteY4104" fmla="*/ 4850561 h 5521558"/>
              <a:gd name="connsiteX4105" fmla="*/ 1541536 w 5859899"/>
              <a:gd name="connsiteY4105" fmla="*/ 4826966 h 5521558"/>
              <a:gd name="connsiteX4106" fmla="*/ 1517908 w 5859899"/>
              <a:gd name="connsiteY4106" fmla="*/ 4798946 h 5521558"/>
              <a:gd name="connsiteX4107" fmla="*/ 1504617 w 5859899"/>
              <a:gd name="connsiteY4107" fmla="*/ 4782724 h 5521558"/>
              <a:gd name="connsiteX4108" fmla="*/ 1485420 w 5859899"/>
              <a:gd name="connsiteY4108" fmla="*/ 4766502 h 5521558"/>
              <a:gd name="connsiteX4109" fmla="*/ 1476560 w 5859899"/>
              <a:gd name="connsiteY4109" fmla="*/ 4760603 h 5521558"/>
              <a:gd name="connsiteX4110" fmla="*/ 1464746 w 5859899"/>
              <a:gd name="connsiteY4110" fmla="*/ 4750280 h 5521558"/>
              <a:gd name="connsiteX4111" fmla="*/ 1455886 w 5859899"/>
              <a:gd name="connsiteY4111" fmla="*/ 4738482 h 5521558"/>
              <a:gd name="connsiteX4112" fmla="*/ 1435212 w 5859899"/>
              <a:gd name="connsiteY4112" fmla="*/ 4720786 h 5521558"/>
              <a:gd name="connsiteX4113" fmla="*/ 1416015 w 5859899"/>
              <a:gd name="connsiteY4113" fmla="*/ 4706038 h 5521558"/>
              <a:gd name="connsiteX4114" fmla="*/ 1398294 w 5859899"/>
              <a:gd name="connsiteY4114" fmla="*/ 4682442 h 5521558"/>
              <a:gd name="connsiteX4115" fmla="*/ 1386481 w 5859899"/>
              <a:gd name="connsiteY4115" fmla="*/ 4666221 h 5521558"/>
              <a:gd name="connsiteX4116" fmla="*/ 1364330 w 5859899"/>
              <a:gd name="connsiteY4116" fmla="*/ 4648524 h 5521558"/>
              <a:gd name="connsiteX4117" fmla="*/ 1348086 w 5859899"/>
              <a:gd name="connsiteY4117" fmla="*/ 4630827 h 5521558"/>
              <a:gd name="connsiteX4118" fmla="*/ 1343656 w 5859899"/>
              <a:gd name="connsiteY4118" fmla="*/ 4623454 h 5521558"/>
              <a:gd name="connsiteX4119" fmla="*/ 1330365 w 5859899"/>
              <a:gd name="connsiteY4119" fmla="*/ 4613131 h 5521558"/>
              <a:gd name="connsiteX4120" fmla="*/ 1312645 w 5859899"/>
              <a:gd name="connsiteY4120" fmla="*/ 4602808 h 5521558"/>
              <a:gd name="connsiteX4121" fmla="*/ 1291971 w 5859899"/>
              <a:gd name="connsiteY4121" fmla="*/ 4582162 h 5521558"/>
              <a:gd name="connsiteX4122" fmla="*/ 1289018 w 5859899"/>
              <a:gd name="connsiteY4122" fmla="*/ 4582162 h 5521558"/>
              <a:gd name="connsiteX4123" fmla="*/ 1280157 w 5859899"/>
              <a:gd name="connsiteY4123" fmla="*/ 4577738 h 5521558"/>
              <a:gd name="connsiteX4124" fmla="*/ 1255053 w 5859899"/>
              <a:gd name="connsiteY4124" fmla="*/ 4545294 h 5521558"/>
              <a:gd name="connsiteX4125" fmla="*/ 1235855 w 5859899"/>
              <a:gd name="connsiteY4125" fmla="*/ 4537920 h 5521558"/>
              <a:gd name="connsiteX4126" fmla="*/ 1218135 w 5859899"/>
              <a:gd name="connsiteY4126" fmla="*/ 4521698 h 5521558"/>
              <a:gd name="connsiteX4127" fmla="*/ 1232902 w 5859899"/>
              <a:gd name="connsiteY4127" fmla="*/ 4520223 h 5521558"/>
              <a:gd name="connsiteX4128" fmla="*/ 1225518 w 5859899"/>
              <a:gd name="connsiteY4128" fmla="*/ 4509901 h 5521558"/>
              <a:gd name="connsiteX4129" fmla="*/ 1216658 w 5859899"/>
              <a:gd name="connsiteY4129" fmla="*/ 4502527 h 5521558"/>
              <a:gd name="connsiteX4130" fmla="*/ 1210752 w 5859899"/>
              <a:gd name="connsiteY4130" fmla="*/ 4517274 h 5521558"/>
              <a:gd name="connsiteX4131" fmla="*/ 1178263 w 5859899"/>
              <a:gd name="connsiteY4131" fmla="*/ 4478932 h 5521558"/>
              <a:gd name="connsiteX4132" fmla="*/ 1179741 w 5859899"/>
              <a:gd name="connsiteY4132" fmla="*/ 4468608 h 5521558"/>
              <a:gd name="connsiteX4133" fmla="*/ 1198938 w 5859899"/>
              <a:gd name="connsiteY4133" fmla="*/ 4446488 h 5521558"/>
              <a:gd name="connsiteX4134" fmla="*/ 1160543 w 5859899"/>
              <a:gd name="connsiteY4134" fmla="*/ 4436164 h 5521558"/>
              <a:gd name="connsiteX4135" fmla="*/ 1148730 w 5859899"/>
              <a:gd name="connsiteY4135" fmla="*/ 4445013 h 5521558"/>
              <a:gd name="connsiteX4136" fmla="*/ 1131008 w 5859899"/>
              <a:gd name="connsiteY4136" fmla="*/ 4428791 h 5521558"/>
              <a:gd name="connsiteX4137" fmla="*/ 1129532 w 5859899"/>
              <a:gd name="connsiteY4137" fmla="*/ 4416994 h 5521558"/>
              <a:gd name="connsiteX4138" fmla="*/ 1131008 w 5859899"/>
              <a:gd name="connsiteY4138" fmla="*/ 4400771 h 5521558"/>
              <a:gd name="connsiteX4139" fmla="*/ 1117719 w 5859899"/>
              <a:gd name="connsiteY4139" fmla="*/ 4400771 h 5521558"/>
              <a:gd name="connsiteX4140" fmla="*/ 1119194 w 5859899"/>
              <a:gd name="connsiteY4140" fmla="*/ 4403721 h 5521558"/>
              <a:gd name="connsiteX4141" fmla="*/ 1120671 w 5859899"/>
              <a:gd name="connsiteY4141" fmla="*/ 4415519 h 5521558"/>
              <a:gd name="connsiteX4142" fmla="*/ 1110335 w 5859899"/>
              <a:gd name="connsiteY4142" fmla="*/ 4415519 h 5521558"/>
              <a:gd name="connsiteX4143" fmla="*/ 1099998 w 5859899"/>
              <a:gd name="connsiteY4143" fmla="*/ 4403721 h 5521558"/>
              <a:gd name="connsiteX4144" fmla="*/ 1082277 w 5859899"/>
              <a:gd name="connsiteY4144" fmla="*/ 4388974 h 5521558"/>
              <a:gd name="connsiteX4145" fmla="*/ 1058650 w 5859899"/>
              <a:gd name="connsiteY4145" fmla="*/ 4355055 h 5521558"/>
              <a:gd name="connsiteX4146" fmla="*/ 1042406 w 5859899"/>
              <a:gd name="connsiteY4146" fmla="*/ 4346207 h 5521558"/>
              <a:gd name="connsiteX4147" fmla="*/ 1026162 w 5859899"/>
              <a:gd name="connsiteY4147" fmla="*/ 4334409 h 5521558"/>
              <a:gd name="connsiteX4148" fmla="*/ 1004011 w 5859899"/>
              <a:gd name="connsiteY4148" fmla="*/ 4316712 h 5521558"/>
              <a:gd name="connsiteX4149" fmla="*/ 990721 w 5859899"/>
              <a:gd name="connsiteY4149" fmla="*/ 4294591 h 5521558"/>
              <a:gd name="connsiteX4150" fmla="*/ 978906 w 5859899"/>
              <a:gd name="connsiteY4150" fmla="*/ 4290167 h 5521558"/>
              <a:gd name="connsiteX4151" fmla="*/ 975953 w 5859899"/>
              <a:gd name="connsiteY4151" fmla="*/ 4287218 h 5521558"/>
              <a:gd name="connsiteX4152" fmla="*/ 955279 w 5859899"/>
              <a:gd name="connsiteY4152" fmla="*/ 4266572 h 5521558"/>
              <a:gd name="connsiteX4153" fmla="*/ 937558 w 5859899"/>
              <a:gd name="connsiteY4153" fmla="*/ 4251825 h 5521558"/>
              <a:gd name="connsiteX4154" fmla="*/ 921315 w 5859899"/>
              <a:gd name="connsiteY4154" fmla="*/ 4225280 h 5521558"/>
              <a:gd name="connsiteX4155" fmla="*/ 913931 w 5859899"/>
              <a:gd name="connsiteY4155" fmla="*/ 4209058 h 5521558"/>
              <a:gd name="connsiteX4156" fmla="*/ 896211 w 5859899"/>
              <a:gd name="connsiteY4156" fmla="*/ 4198735 h 5521558"/>
              <a:gd name="connsiteX4157" fmla="*/ 884397 w 5859899"/>
              <a:gd name="connsiteY4157" fmla="*/ 4181038 h 5521558"/>
              <a:gd name="connsiteX4158" fmla="*/ 881443 w 5859899"/>
              <a:gd name="connsiteY4158" fmla="*/ 4178089 h 5521558"/>
              <a:gd name="connsiteX4159" fmla="*/ 872583 w 5859899"/>
              <a:gd name="connsiteY4159" fmla="*/ 4175139 h 5521558"/>
              <a:gd name="connsiteX4160" fmla="*/ 854863 w 5859899"/>
              <a:gd name="connsiteY4160" fmla="*/ 4166290 h 5521558"/>
              <a:gd name="connsiteX4161" fmla="*/ 851909 w 5859899"/>
              <a:gd name="connsiteY4161" fmla="*/ 4155968 h 5521558"/>
              <a:gd name="connsiteX4162" fmla="*/ 819421 w 5859899"/>
              <a:gd name="connsiteY4162" fmla="*/ 4123524 h 5521558"/>
              <a:gd name="connsiteX4163" fmla="*/ 817945 w 5859899"/>
              <a:gd name="connsiteY4163" fmla="*/ 4122050 h 5521558"/>
              <a:gd name="connsiteX4164" fmla="*/ 817945 w 5859899"/>
              <a:gd name="connsiteY4164" fmla="*/ 4116150 h 5521558"/>
              <a:gd name="connsiteX4165" fmla="*/ 795793 w 5859899"/>
              <a:gd name="connsiteY4165" fmla="*/ 4098454 h 5521558"/>
              <a:gd name="connsiteX4166" fmla="*/ 778073 w 5859899"/>
              <a:gd name="connsiteY4166" fmla="*/ 4094030 h 5521558"/>
              <a:gd name="connsiteX4167" fmla="*/ 769213 w 5859899"/>
              <a:gd name="connsiteY4167" fmla="*/ 4086656 h 5521558"/>
              <a:gd name="connsiteX4168" fmla="*/ 764782 w 5859899"/>
              <a:gd name="connsiteY4168" fmla="*/ 4085181 h 5521558"/>
              <a:gd name="connsiteX4169" fmla="*/ 766260 w 5859899"/>
              <a:gd name="connsiteY4169" fmla="*/ 4076333 h 5521558"/>
              <a:gd name="connsiteX4170" fmla="*/ 760352 w 5859899"/>
              <a:gd name="connsiteY4170" fmla="*/ 4070434 h 5521558"/>
              <a:gd name="connsiteX4171" fmla="*/ 760352 w 5859899"/>
              <a:gd name="connsiteY4171" fmla="*/ 4068960 h 5521558"/>
              <a:gd name="connsiteX4172" fmla="*/ 757399 w 5859899"/>
              <a:gd name="connsiteY4172" fmla="*/ 4068960 h 5521558"/>
              <a:gd name="connsiteX4173" fmla="*/ 751492 w 5859899"/>
              <a:gd name="connsiteY4173" fmla="*/ 4058636 h 5521558"/>
              <a:gd name="connsiteX4174" fmla="*/ 733771 w 5859899"/>
              <a:gd name="connsiteY4174" fmla="*/ 4039465 h 5521558"/>
              <a:gd name="connsiteX4175" fmla="*/ 720481 w 5859899"/>
              <a:gd name="connsiteY4175" fmla="*/ 4030616 h 5521558"/>
              <a:gd name="connsiteX4176" fmla="*/ 711621 w 5859899"/>
              <a:gd name="connsiteY4176" fmla="*/ 4015870 h 5521558"/>
              <a:gd name="connsiteX4177" fmla="*/ 705714 w 5859899"/>
              <a:gd name="connsiteY4177" fmla="*/ 4012920 h 5521558"/>
              <a:gd name="connsiteX4178" fmla="*/ 689470 w 5859899"/>
              <a:gd name="connsiteY4178" fmla="*/ 4005546 h 5521558"/>
              <a:gd name="connsiteX4179" fmla="*/ 683564 w 5859899"/>
              <a:gd name="connsiteY4179" fmla="*/ 3999647 h 5521558"/>
              <a:gd name="connsiteX4180" fmla="*/ 676180 w 5859899"/>
              <a:gd name="connsiteY4180" fmla="*/ 3989325 h 5521558"/>
              <a:gd name="connsiteX4181" fmla="*/ 673226 w 5859899"/>
              <a:gd name="connsiteY4181" fmla="*/ 3986375 h 5521558"/>
              <a:gd name="connsiteX4182" fmla="*/ 655506 w 5859899"/>
              <a:gd name="connsiteY4182" fmla="*/ 3977526 h 5521558"/>
              <a:gd name="connsiteX4183" fmla="*/ 639262 w 5859899"/>
              <a:gd name="connsiteY4183" fmla="*/ 3964254 h 5521558"/>
              <a:gd name="connsiteX4184" fmla="*/ 611205 w 5859899"/>
              <a:gd name="connsiteY4184" fmla="*/ 3942133 h 5521558"/>
              <a:gd name="connsiteX4185" fmla="*/ 587577 w 5859899"/>
              <a:gd name="connsiteY4185" fmla="*/ 3918538 h 5521558"/>
              <a:gd name="connsiteX4186" fmla="*/ 550658 w 5859899"/>
              <a:gd name="connsiteY4186" fmla="*/ 3887569 h 5521558"/>
              <a:gd name="connsiteX4187" fmla="*/ 532938 w 5859899"/>
              <a:gd name="connsiteY4187" fmla="*/ 3865448 h 5521558"/>
              <a:gd name="connsiteX4188" fmla="*/ 498974 w 5859899"/>
              <a:gd name="connsiteY4188" fmla="*/ 3841852 h 5521558"/>
              <a:gd name="connsiteX4189" fmla="*/ 484207 w 5859899"/>
              <a:gd name="connsiteY4189" fmla="*/ 3827105 h 5521558"/>
              <a:gd name="connsiteX4190" fmla="*/ 460579 w 5859899"/>
              <a:gd name="connsiteY4190" fmla="*/ 3802035 h 5521558"/>
              <a:gd name="connsiteX4191" fmla="*/ 460579 w 5859899"/>
              <a:gd name="connsiteY4191" fmla="*/ 3800560 h 5521558"/>
              <a:gd name="connsiteX4192" fmla="*/ 459102 w 5859899"/>
              <a:gd name="connsiteY4192" fmla="*/ 3800560 h 5521558"/>
              <a:gd name="connsiteX4193" fmla="*/ 460579 w 5859899"/>
              <a:gd name="connsiteY4193" fmla="*/ 3802035 h 5521558"/>
              <a:gd name="connsiteX4194" fmla="*/ 439905 w 5859899"/>
              <a:gd name="connsiteY4194" fmla="*/ 3793187 h 5521558"/>
              <a:gd name="connsiteX4195" fmla="*/ 438429 w 5859899"/>
              <a:gd name="connsiteY4195" fmla="*/ 3788762 h 5521558"/>
              <a:gd name="connsiteX4196" fmla="*/ 428091 w 5859899"/>
              <a:gd name="connsiteY4196" fmla="*/ 3778439 h 5521558"/>
              <a:gd name="connsiteX4197" fmla="*/ 398557 w 5859899"/>
              <a:gd name="connsiteY4197" fmla="*/ 3762217 h 5521558"/>
              <a:gd name="connsiteX4198" fmla="*/ 392650 w 5859899"/>
              <a:gd name="connsiteY4198" fmla="*/ 3782863 h 5521558"/>
              <a:gd name="connsiteX4199" fmla="*/ 401511 w 5859899"/>
              <a:gd name="connsiteY4199" fmla="*/ 3796136 h 5521558"/>
              <a:gd name="connsiteX4200" fmla="*/ 414801 w 5859899"/>
              <a:gd name="connsiteY4200" fmla="*/ 3810883 h 5521558"/>
              <a:gd name="connsiteX4201" fmla="*/ 429568 w 5859899"/>
              <a:gd name="connsiteY4201" fmla="*/ 3819732 h 5521558"/>
              <a:gd name="connsiteX4202" fmla="*/ 463533 w 5859899"/>
              <a:gd name="connsiteY4202" fmla="*/ 3855125 h 5521558"/>
              <a:gd name="connsiteX4203" fmla="*/ 451719 w 5859899"/>
              <a:gd name="connsiteY4203" fmla="*/ 3861024 h 5521558"/>
              <a:gd name="connsiteX4204" fmla="*/ 441013 w 5859899"/>
              <a:gd name="connsiteY4204" fmla="*/ 3853650 h 5521558"/>
              <a:gd name="connsiteX4205" fmla="*/ 438787 w 5859899"/>
              <a:gd name="connsiteY4205" fmla="*/ 3851718 h 5521558"/>
              <a:gd name="connsiteX4206" fmla="*/ 438797 w 5859899"/>
              <a:gd name="connsiteY4206" fmla="*/ 3851438 h 5521558"/>
              <a:gd name="connsiteX4207" fmla="*/ 432522 w 5859899"/>
              <a:gd name="connsiteY4207" fmla="*/ 3846276 h 5521558"/>
              <a:gd name="connsiteX4208" fmla="*/ 438787 w 5859899"/>
              <a:gd name="connsiteY4208" fmla="*/ 3851718 h 5521558"/>
              <a:gd name="connsiteX4209" fmla="*/ 438429 w 5859899"/>
              <a:gd name="connsiteY4209" fmla="*/ 3861024 h 5521558"/>
              <a:gd name="connsiteX4210" fmla="*/ 432522 w 5859899"/>
              <a:gd name="connsiteY4210" fmla="*/ 3862498 h 5521558"/>
              <a:gd name="connsiteX4211" fmla="*/ 435475 w 5859899"/>
              <a:gd name="connsiteY4211" fmla="*/ 3863973 h 5521558"/>
              <a:gd name="connsiteX4212" fmla="*/ 442859 w 5859899"/>
              <a:gd name="connsiteY4212" fmla="*/ 3880195 h 5521558"/>
              <a:gd name="connsiteX4213" fmla="*/ 423661 w 5859899"/>
              <a:gd name="connsiteY4213" fmla="*/ 3865448 h 5521558"/>
              <a:gd name="connsiteX4214" fmla="*/ 395603 w 5859899"/>
              <a:gd name="connsiteY4214" fmla="*/ 3837428 h 5521558"/>
              <a:gd name="connsiteX4215" fmla="*/ 369023 w 5859899"/>
              <a:gd name="connsiteY4215" fmla="*/ 3818257 h 5521558"/>
              <a:gd name="connsiteX4216" fmla="*/ 358686 w 5859899"/>
              <a:gd name="connsiteY4216" fmla="*/ 3818257 h 5521558"/>
              <a:gd name="connsiteX4217" fmla="*/ 345395 w 5859899"/>
              <a:gd name="connsiteY4217" fmla="*/ 3807934 h 5521558"/>
              <a:gd name="connsiteX4218" fmla="*/ 346872 w 5859899"/>
              <a:gd name="connsiteY4218" fmla="*/ 3807934 h 5521558"/>
              <a:gd name="connsiteX4219" fmla="*/ 345395 w 5859899"/>
              <a:gd name="connsiteY4219" fmla="*/ 3806459 h 5521558"/>
              <a:gd name="connsiteX4220" fmla="*/ 345395 w 5859899"/>
              <a:gd name="connsiteY4220" fmla="*/ 3807934 h 5521558"/>
              <a:gd name="connsiteX4221" fmla="*/ 339489 w 5859899"/>
              <a:gd name="connsiteY4221" fmla="*/ 3809408 h 5521558"/>
              <a:gd name="connsiteX4222" fmla="*/ 270083 w 5859899"/>
              <a:gd name="connsiteY4222" fmla="*/ 3794662 h 5521558"/>
              <a:gd name="connsiteX4223" fmla="*/ 252362 w 5859899"/>
              <a:gd name="connsiteY4223" fmla="*/ 3779914 h 5521558"/>
              <a:gd name="connsiteX4224" fmla="*/ 246456 w 5859899"/>
              <a:gd name="connsiteY4224" fmla="*/ 3774015 h 5521558"/>
              <a:gd name="connsiteX4225" fmla="*/ 218398 w 5859899"/>
              <a:gd name="connsiteY4225" fmla="*/ 3757793 h 5521558"/>
              <a:gd name="connsiteX4226" fmla="*/ 213967 w 5859899"/>
              <a:gd name="connsiteY4226" fmla="*/ 3759268 h 5521558"/>
              <a:gd name="connsiteX4227" fmla="*/ 169666 w 5859899"/>
              <a:gd name="connsiteY4227" fmla="*/ 3704703 h 5521558"/>
              <a:gd name="connsiteX4228" fmla="*/ 162282 w 5859899"/>
              <a:gd name="connsiteY4228" fmla="*/ 3694380 h 5521558"/>
              <a:gd name="connsiteX4229" fmla="*/ 107644 w 5859899"/>
              <a:gd name="connsiteY4229" fmla="*/ 3619170 h 5521558"/>
              <a:gd name="connsiteX4230" fmla="*/ 89923 w 5859899"/>
              <a:gd name="connsiteY4230" fmla="*/ 3595574 h 5521558"/>
              <a:gd name="connsiteX4231" fmla="*/ 88447 w 5859899"/>
              <a:gd name="connsiteY4231" fmla="*/ 3592625 h 5521558"/>
              <a:gd name="connsiteX4232" fmla="*/ 79586 w 5859899"/>
              <a:gd name="connsiteY4232" fmla="*/ 3576403 h 5521558"/>
              <a:gd name="connsiteX4233" fmla="*/ 70727 w 5859899"/>
              <a:gd name="connsiteY4233" fmla="*/ 3564605 h 5521558"/>
              <a:gd name="connsiteX4234" fmla="*/ 66296 w 5859899"/>
              <a:gd name="connsiteY4234" fmla="*/ 3549858 h 5521558"/>
              <a:gd name="connsiteX4235" fmla="*/ 38238 w 5859899"/>
              <a:gd name="connsiteY4235" fmla="*/ 3507091 h 5521558"/>
              <a:gd name="connsiteX4236" fmla="*/ 20518 w 5859899"/>
              <a:gd name="connsiteY4236" fmla="*/ 3483495 h 5521558"/>
              <a:gd name="connsiteX4237" fmla="*/ 5751 w 5859899"/>
              <a:gd name="connsiteY4237" fmla="*/ 3451052 h 5521558"/>
              <a:gd name="connsiteX4238" fmla="*/ 8704 w 5859899"/>
              <a:gd name="connsiteY4238" fmla="*/ 3448102 h 5521558"/>
              <a:gd name="connsiteX4239" fmla="*/ 14611 w 5859899"/>
              <a:gd name="connsiteY4239" fmla="*/ 3425981 h 5521558"/>
              <a:gd name="connsiteX4240" fmla="*/ 1320 w 5859899"/>
              <a:gd name="connsiteY4240" fmla="*/ 3417133 h 5521558"/>
              <a:gd name="connsiteX4241" fmla="*/ 7227 w 5859899"/>
              <a:gd name="connsiteY4241" fmla="*/ 3414184 h 5521558"/>
              <a:gd name="connsiteX4242" fmla="*/ 2797 w 5859899"/>
              <a:gd name="connsiteY4242" fmla="*/ 3384689 h 5521558"/>
              <a:gd name="connsiteX4243" fmla="*/ 2797 w 5859899"/>
              <a:gd name="connsiteY4243" fmla="*/ 3371417 h 5521558"/>
              <a:gd name="connsiteX4244" fmla="*/ 14611 w 5859899"/>
              <a:gd name="connsiteY4244" fmla="*/ 3374366 h 5521558"/>
              <a:gd name="connsiteX4245" fmla="*/ 20518 w 5859899"/>
              <a:gd name="connsiteY4245" fmla="*/ 3374366 h 5521558"/>
              <a:gd name="connsiteX4246" fmla="*/ 27901 w 5859899"/>
              <a:gd name="connsiteY4246" fmla="*/ 3359619 h 5521558"/>
              <a:gd name="connsiteX4247" fmla="*/ 33807 w 5859899"/>
              <a:gd name="connsiteY4247" fmla="*/ 3356669 h 5521558"/>
              <a:gd name="connsiteX4248" fmla="*/ 29378 w 5859899"/>
              <a:gd name="connsiteY4248" fmla="*/ 3350770 h 5521558"/>
              <a:gd name="connsiteX4249" fmla="*/ 45622 w 5859899"/>
              <a:gd name="connsiteY4249" fmla="*/ 3347821 h 5521558"/>
              <a:gd name="connsiteX4250" fmla="*/ 58912 w 5859899"/>
              <a:gd name="connsiteY4250" fmla="*/ 3341922 h 5521558"/>
              <a:gd name="connsiteX4251" fmla="*/ 67773 w 5859899"/>
              <a:gd name="connsiteY4251" fmla="*/ 3340448 h 5521558"/>
              <a:gd name="connsiteX4252" fmla="*/ 119458 w 5859899"/>
              <a:gd name="connsiteY4252" fmla="*/ 3343397 h 5521558"/>
              <a:gd name="connsiteX4253" fmla="*/ 125365 w 5859899"/>
              <a:gd name="connsiteY4253" fmla="*/ 3346346 h 5521558"/>
              <a:gd name="connsiteX4254" fmla="*/ 132748 w 5859899"/>
              <a:gd name="connsiteY4254" fmla="*/ 3350770 h 5521558"/>
              <a:gd name="connsiteX4255" fmla="*/ 150469 w 5859899"/>
              <a:gd name="connsiteY4255" fmla="*/ 3352245 h 5521558"/>
              <a:gd name="connsiteX4256" fmla="*/ 175573 w 5859899"/>
              <a:gd name="connsiteY4256" fmla="*/ 3368467 h 5521558"/>
              <a:gd name="connsiteX4257" fmla="*/ 177049 w 5859899"/>
              <a:gd name="connsiteY4257" fmla="*/ 3375841 h 5521558"/>
              <a:gd name="connsiteX4258" fmla="*/ 203631 w 5859899"/>
              <a:gd name="connsiteY4258" fmla="*/ 3396487 h 5521558"/>
              <a:gd name="connsiteX4259" fmla="*/ 209537 w 5859899"/>
              <a:gd name="connsiteY4259" fmla="*/ 3396487 h 5521558"/>
              <a:gd name="connsiteX4260" fmla="*/ 243502 w 5859899"/>
              <a:gd name="connsiteY4260" fmla="*/ 3405335 h 5521558"/>
              <a:gd name="connsiteX4261" fmla="*/ 264176 w 5859899"/>
              <a:gd name="connsiteY4261" fmla="*/ 3423032 h 5521558"/>
              <a:gd name="connsiteX4262" fmla="*/ 296664 w 5859899"/>
              <a:gd name="connsiteY4262" fmla="*/ 3443678 h 5521558"/>
              <a:gd name="connsiteX4263" fmla="*/ 336535 w 5859899"/>
              <a:gd name="connsiteY4263" fmla="*/ 3470223 h 5521558"/>
              <a:gd name="connsiteX4264" fmla="*/ 366069 w 5859899"/>
              <a:gd name="connsiteY4264" fmla="*/ 3484970 h 5521558"/>
              <a:gd name="connsiteX4265" fmla="*/ 377883 w 5859899"/>
              <a:gd name="connsiteY4265" fmla="*/ 3498243 h 5521558"/>
              <a:gd name="connsiteX4266" fmla="*/ 404464 w 5859899"/>
              <a:gd name="connsiteY4266" fmla="*/ 3514464 h 5521558"/>
              <a:gd name="connsiteX4267" fmla="*/ 453196 w 5859899"/>
              <a:gd name="connsiteY4267" fmla="*/ 3543959 h 5521558"/>
              <a:gd name="connsiteX4268" fmla="*/ 460579 w 5859899"/>
              <a:gd name="connsiteY4268" fmla="*/ 3574928 h 5521558"/>
              <a:gd name="connsiteX4269" fmla="*/ 473870 w 5859899"/>
              <a:gd name="connsiteY4269" fmla="*/ 3585251 h 5521558"/>
              <a:gd name="connsiteX4270" fmla="*/ 484207 w 5859899"/>
              <a:gd name="connsiteY4270" fmla="*/ 3594099 h 5521558"/>
              <a:gd name="connsiteX4271" fmla="*/ 512264 w 5859899"/>
              <a:gd name="connsiteY4271" fmla="*/ 3580827 h 5521558"/>
              <a:gd name="connsiteX4272" fmla="*/ 537368 w 5859899"/>
              <a:gd name="connsiteY4272" fmla="*/ 3610322 h 5521558"/>
              <a:gd name="connsiteX4273" fmla="*/ 547705 w 5859899"/>
              <a:gd name="connsiteY4273" fmla="*/ 3633917 h 5521558"/>
              <a:gd name="connsiteX4274" fmla="*/ 553613 w 5859899"/>
              <a:gd name="connsiteY4274" fmla="*/ 3638341 h 5521558"/>
              <a:gd name="connsiteX4275" fmla="*/ 572810 w 5859899"/>
              <a:gd name="connsiteY4275" fmla="*/ 3639816 h 5521558"/>
              <a:gd name="connsiteX4276" fmla="*/ 609727 w 5859899"/>
              <a:gd name="connsiteY4276" fmla="*/ 3672259 h 5521558"/>
              <a:gd name="connsiteX4277" fmla="*/ 620065 w 5859899"/>
              <a:gd name="connsiteY4277" fmla="*/ 3678158 h 5521558"/>
              <a:gd name="connsiteX4278" fmla="*/ 633354 w 5859899"/>
              <a:gd name="connsiteY4278" fmla="*/ 3687007 h 5521558"/>
              <a:gd name="connsiteX4279" fmla="*/ 643692 w 5859899"/>
              <a:gd name="connsiteY4279" fmla="*/ 3694380 h 5521558"/>
              <a:gd name="connsiteX4280" fmla="*/ 664366 w 5859899"/>
              <a:gd name="connsiteY4280" fmla="*/ 3726824 h 5521558"/>
              <a:gd name="connsiteX4281" fmla="*/ 670273 w 5859899"/>
              <a:gd name="connsiteY4281" fmla="*/ 3731248 h 5521558"/>
              <a:gd name="connsiteX4282" fmla="*/ 676180 w 5859899"/>
              <a:gd name="connsiteY4282" fmla="*/ 3757793 h 5521558"/>
              <a:gd name="connsiteX4283" fmla="*/ 661413 w 5859899"/>
              <a:gd name="connsiteY4283" fmla="*/ 3766642 h 5521558"/>
              <a:gd name="connsiteX4284" fmla="*/ 659936 w 5859899"/>
              <a:gd name="connsiteY4284" fmla="*/ 3763692 h 5521558"/>
              <a:gd name="connsiteX4285" fmla="*/ 656982 w 5859899"/>
              <a:gd name="connsiteY4285" fmla="*/ 3763692 h 5521558"/>
              <a:gd name="connsiteX4286" fmla="*/ 627448 w 5859899"/>
              <a:gd name="connsiteY4286" fmla="*/ 3756318 h 5521558"/>
              <a:gd name="connsiteX4287" fmla="*/ 625972 w 5859899"/>
              <a:gd name="connsiteY4287" fmla="*/ 3760742 h 5521558"/>
              <a:gd name="connsiteX4288" fmla="*/ 627448 w 5859899"/>
              <a:gd name="connsiteY4288" fmla="*/ 3763692 h 5521558"/>
              <a:gd name="connsiteX4289" fmla="*/ 633354 w 5859899"/>
              <a:gd name="connsiteY4289" fmla="*/ 3763692 h 5521558"/>
              <a:gd name="connsiteX4290" fmla="*/ 652552 w 5859899"/>
              <a:gd name="connsiteY4290" fmla="*/ 3771066 h 5521558"/>
              <a:gd name="connsiteX4291" fmla="*/ 654029 w 5859899"/>
              <a:gd name="connsiteY4291" fmla="*/ 3772541 h 5521558"/>
              <a:gd name="connsiteX4292" fmla="*/ 662890 w 5859899"/>
              <a:gd name="connsiteY4292" fmla="*/ 3771066 h 5521558"/>
              <a:gd name="connsiteX4293" fmla="*/ 679133 w 5859899"/>
              <a:gd name="connsiteY4293" fmla="*/ 3774015 h 5521558"/>
              <a:gd name="connsiteX4294" fmla="*/ 685040 w 5859899"/>
              <a:gd name="connsiteY4294" fmla="*/ 3763692 h 5521558"/>
              <a:gd name="connsiteX4295" fmla="*/ 693901 w 5859899"/>
              <a:gd name="connsiteY4295" fmla="*/ 3760742 h 5521558"/>
              <a:gd name="connsiteX4296" fmla="*/ 696854 w 5859899"/>
              <a:gd name="connsiteY4296" fmla="*/ 3762217 h 5521558"/>
              <a:gd name="connsiteX4297" fmla="*/ 713098 w 5859899"/>
              <a:gd name="connsiteY4297" fmla="*/ 3769591 h 5521558"/>
              <a:gd name="connsiteX4298" fmla="*/ 719004 w 5859899"/>
              <a:gd name="connsiteY4298" fmla="*/ 3775490 h 5521558"/>
              <a:gd name="connsiteX4299" fmla="*/ 751492 w 5859899"/>
              <a:gd name="connsiteY4299" fmla="*/ 3791712 h 5521558"/>
              <a:gd name="connsiteX4300" fmla="*/ 750015 w 5859899"/>
              <a:gd name="connsiteY4300" fmla="*/ 3794662 h 5521558"/>
              <a:gd name="connsiteX4301" fmla="*/ 747062 w 5859899"/>
              <a:gd name="connsiteY4301" fmla="*/ 3803510 h 5521558"/>
              <a:gd name="connsiteX4302" fmla="*/ 752969 w 5859899"/>
              <a:gd name="connsiteY4302" fmla="*/ 3810883 h 5521558"/>
              <a:gd name="connsiteX4303" fmla="*/ 745586 w 5859899"/>
              <a:gd name="connsiteY4303" fmla="*/ 3812358 h 5521558"/>
              <a:gd name="connsiteX4304" fmla="*/ 736725 w 5859899"/>
              <a:gd name="connsiteY4304" fmla="*/ 3804984 h 5521558"/>
              <a:gd name="connsiteX4305" fmla="*/ 744109 w 5859899"/>
              <a:gd name="connsiteY4305" fmla="*/ 3803510 h 5521558"/>
              <a:gd name="connsiteX4306" fmla="*/ 723435 w 5859899"/>
              <a:gd name="connsiteY4306" fmla="*/ 3800560 h 5521558"/>
              <a:gd name="connsiteX4307" fmla="*/ 711621 w 5859899"/>
              <a:gd name="connsiteY4307" fmla="*/ 3800560 h 5521558"/>
              <a:gd name="connsiteX4308" fmla="*/ 685040 w 5859899"/>
              <a:gd name="connsiteY4308" fmla="*/ 3785813 h 5521558"/>
              <a:gd name="connsiteX4309" fmla="*/ 673226 w 5859899"/>
              <a:gd name="connsiteY4309" fmla="*/ 3782863 h 5521558"/>
              <a:gd name="connsiteX4310" fmla="*/ 670273 w 5859899"/>
              <a:gd name="connsiteY4310" fmla="*/ 3782863 h 5521558"/>
              <a:gd name="connsiteX4311" fmla="*/ 667319 w 5859899"/>
              <a:gd name="connsiteY4311" fmla="*/ 3796136 h 5521558"/>
              <a:gd name="connsiteX4312" fmla="*/ 668796 w 5859899"/>
              <a:gd name="connsiteY4312" fmla="*/ 3797611 h 5521558"/>
              <a:gd name="connsiteX4313" fmla="*/ 680610 w 5859899"/>
              <a:gd name="connsiteY4313" fmla="*/ 3802035 h 5521558"/>
              <a:gd name="connsiteX4314" fmla="*/ 701284 w 5859899"/>
              <a:gd name="connsiteY4314" fmla="*/ 3821206 h 5521558"/>
              <a:gd name="connsiteX4315" fmla="*/ 714574 w 5859899"/>
              <a:gd name="connsiteY4315" fmla="*/ 3813832 h 5521558"/>
              <a:gd name="connsiteX4316" fmla="*/ 716051 w 5859899"/>
              <a:gd name="connsiteY4316" fmla="*/ 3813832 h 5521558"/>
              <a:gd name="connsiteX4317" fmla="*/ 730818 w 5859899"/>
              <a:gd name="connsiteY4317" fmla="*/ 3835953 h 5521558"/>
              <a:gd name="connsiteX4318" fmla="*/ 726388 w 5859899"/>
              <a:gd name="connsiteY4318" fmla="*/ 3849226 h 5521558"/>
              <a:gd name="connsiteX4319" fmla="*/ 747062 w 5859899"/>
              <a:gd name="connsiteY4319" fmla="*/ 3874296 h 5521558"/>
              <a:gd name="connsiteX4320" fmla="*/ 764782 w 5859899"/>
              <a:gd name="connsiteY4320" fmla="*/ 3891993 h 5521558"/>
              <a:gd name="connsiteX4321" fmla="*/ 804654 w 5859899"/>
              <a:gd name="connsiteY4321" fmla="*/ 3925911 h 5521558"/>
              <a:gd name="connsiteX4322" fmla="*/ 816468 w 5859899"/>
              <a:gd name="connsiteY4322" fmla="*/ 3936235 h 5521558"/>
              <a:gd name="connsiteX4323" fmla="*/ 844526 w 5859899"/>
              <a:gd name="connsiteY4323" fmla="*/ 3973102 h 5521558"/>
              <a:gd name="connsiteX4324" fmla="*/ 878490 w 5859899"/>
              <a:gd name="connsiteY4324" fmla="*/ 3999647 h 5521558"/>
              <a:gd name="connsiteX4325" fmla="*/ 882920 w 5859899"/>
              <a:gd name="connsiteY4325" fmla="*/ 3999647 h 5521558"/>
              <a:gd name="connsiteX4326" fmla="*/ 881443 w 5859899"/>
              <a:gd name="connsiteY4326" fmla="*/ 3973102 h 5521558"/>
              <a:gd name="connsiteX4327" fmla="*/ 900641 w 5859899"/>
              <a:gd name="connsiteY4327" fmla="*/ 3968678 h 5521558"/>
              <a:gd name="connsiteX4328" fmla="*/ 902117 w 5859899"/>
              <a:gd name="connsiteY4328" fmla="*/ 3973102 h 5521558"/>
              <a:gd name="connsiteX4329" fmla="*/ 905071 w 5859899"/>
              <a:gd name="connsiteY4329" fmla="*/ 3974577 h 5521558"/>
              <a:gd name="connsiteX4330" fmla="*/ 934606 w 5859899"/>
              <a:gd name="connsiteY4330" fmla="*/ 3983426 h 5521558"/>
              <a:gd name="connsiteX4331" fmla="*/ 937558 w 5859899"/>
              <a:gd name="connsiteY4331" fmla="*/ 3984900 h 5521558"/>
              <a:gd name="connsiteX4332" fmla="*/ 955279 w 5859899"/>
              <a:gd name="connsiteY4332" fmla="*/ 4015870 h 5521558"/>
              <a:gd name="connsiteX4333" fmla="*/ 975953 w 5859899"/>
              <a:gd name="connsiteY4333" fmla="*/ 4026192 h 5521558"/>
              <a:gd name="connsiteX4334" fmla="*/ 984814 w 5859899"/>
              <a:gd name="connsiteY4334" fmla="*/ 4040940 h 5521558"/>
              <a:gd name="connsiteX4335" fmla="*/ 983337 w 5859899"/>
              <a:gd name="connsiteY4335" fmla="*/ 4032091 h 5521558"/>
              <a:gd name="connsiteX4336" fmla="*/ 989244 w 5859899"/>
              <a:gd name="connsiteY4336" fmla="*/ 4045364 h 5521558"/>
              <a:gd name="connsiteX4337" fmla="*/ 989244 w 5859899"/>
              <a:gd name="connsiteY4337" fmla="*/ 4046839 h 5521558"/>
              <a:gd name="connsiteX4338" fmla="*/ 1004011 w 5859899"/>
              <a:gd name="connsiteY4338" fmla="*/ 4063060 h 5521558"/>
              <a:gd name="connsiteX4339" fmla="*/ 1015825 w 5859899"/>
              <a:gd name="connsiteY4339" fmla="*/ 4068960 h 5521558"/>
              <a:gd name="connsiteX4340" fmla="*/ 1026162 w 5859899"/>
              <a:gd name="connsiteY4340" fmla="*/ 4082232 h 5521558"/>
              <a:gd name="connsiteX4341" fmla="*/ 1027639 w 5859899"/>
              <a:gd name="connsiteY4341" fmla="*/ 4085181 h 5521558"/>
              <a:gd name="connsiteX4342" fmla="*/ 1039452 w 5859899"/>
              <a:gd name="connsiteY4342" fmla="*/ 4071909 h 5521558"/>
              <a:gd name="connsiteX4343" fmla="*/ 1045359 w 5859899"/>
              <a:gd name="connsiteY4343" fmla="*/ 4061585 h 5521558"/>
              <a:gd name="connsiteX4344" fmla="*/ 1054219 w 5859899"/>
              <a:gd name="connsiteY4344" fmla="*/ 4063060 h 5521558"/>
              <a:gd name="connsiteX4345" fmla="*/ 1055697 w 5859899"/>
              <a:gd name="connsiteY4345" fmla="*/ 4064535 h 5521558"/>
              <a:gd name="connsiteX4346" fmla="*/ 1064556 w 5859899"/>
              <a:gd name="connsiteY4346" fmla="*/ 4076333 h 5521558"/>
              <a:gd name="connsiteX4347" fmla="*/ 1061603 w 5859899"/>
              <a:gd name="connsiteY4347" fmla="*/ 4077808 h 5521558"/>
              <a:gd name="connsiteX4348" fmla="*/ 1060126 w 5859899"/>
              <a:gd name="connsiteY4348" fmla="*/ 4080757 h 5521558"/>
              <a:gd name="connsiteX4349" fmla="*/ 1063080 w 5859899"/>
              <a:gd name="connsiteY4349" fmla="*/ 4080757 h 5521558"/>
              <a:gd name="connsiteX4350" fmla="*/ 1077847 w 5859899"/>
              <a:gd name="connsiteY4350" fmla="*/ 4082232 h 5521558"/>
              <a:gd name="connsiteX4351" fmla="*/ 1088184 w 5859899"/>
              <a:gd name="connsiteY4351" fmla="*/ 4086656 h 5521558"/>
              <a:gd name="connsiteX4352" fmla="*/ 1082277 w 5859899"/>
              <a:gd name="connsiteY4352" fmla="*/ 4079282 h 5521558"/>
              <a:gd name="connsiteX4353" fmla="*/ 1045359 w 5859899"/>
              <a:gd name="connsiteY4353" fmla="*/ 4036515 h 5521558"/>
              <a:gd name="connsiteX4354" fmla="*/ 1027639 w 5859899"/>
              <a:gd name="connsiteY4354" fmla="*/ 4015870 h 5521558"/>
              <a:gd name="connsiteX4355" fmla="*/ 1014348 w 5859899"/>
              <a:gd name="connsiteY4355" fmla="*/ 4005546 h 5521558"/>
              <a:gd name="connsiteX4356" fmla="*/ 993674 w 5859899"/>
              <a:gd name="connsiteY4356" fmla="*/ 3990799 h 5521558"/>
              <a:gd name="connsiteX4357" fmla="*/ 964139 w 5859899"/>
              <a:gd name="connsiteY4357" fmla="*/ 3959830 h 5521558"/>
              <a:gd name="connsiteX4358" fmla="*/ 962663 w 5859899"/>
              <a:gd name="connsiteY4358" fmla="*/ 3953931 h 5521558"/>
              <a:gd name="connsiteX4359" fmla="*/ 913931 w 5859899"/>
              <a:gd name="connsiteY4359" fmla="*/ 3911164 h 5521558"/>
              <a:gd name="connsiteX4360" fmla="*/ 909501 w 5859899"/>
              <a:gd name="connsiteY4360" fmla="*/ 3905266 h 5521558"/>
              <a:gd name="connsiteX4361" fmla="*/ 891780 w 5859899"/>
              <a:gd name="connsiteY4361" fmla="*/ 3900841 h 5521558"/>
              <a:gd name="connsiteX4362" fmla="*/ 884397 w 5859899"/>
              <a:gd name="connsiteY4362" fmla="*/ 3896417 h 5521558"/>
              <a:gd name="connsiteX4363" fmla="*/ 863722 w 5859899"/>
              <a:gd name="connsiteY4363" fmla="*/ 3863973 h 5521558"/>
              <a:gd name="connsiteX4364" fmla="*/ 853386 w 5859899"/>
              <a:gd name="connsiteY4364" fmla="*/ 3858074 h 5521558"/>
              <a:gd name="connsiteX4365" fmla="*/ 850432 w 5859899"/>
              <a:gd name="connsiteY4365" fmla="*/ 3855125 h 5521558"/>
              <a:gd name="connsiteX4366" fmla="*/ 850432 w 5859899"/>
              <a:gd name="connsiteY4366" fmla="*/ 3853650 h 5521558"/>
              <a:gd name="connsiteX4367" fmla="*/ 848956 w 5859899"/>
              <a:gd name="connsiteY4367" fmla="*/ 3852176 h 5521558"/>
              <a:gd name="connsiteX4368" fmla="*/ 843048 w 5859899"/>
              <a:gd name="connsiteY4368" fmla="*/ 3849226 h 5521558"/>
              <a:gd name="connsiteX4369" fmla="*/ 838619 w 5859899"/>
              <a:gd name="connsiteY4369" fmla="*/ 3850701 h 5521558"/>
              <a:gd name="connsiteX4370" fmla="*/ 835665 w 5859899"/>
              <a:gd name="connsiteY4370" fmla="*/ 3847751 h 5521558"/>
              <a:gd name="connsiteX4371" fmla="*/ 823851 w 5859899"/>
              <a:gd name="connsiteY4371" fmla="*/ 3840377 h 5521558"/>
              <a:gd name="connsiteX4372" fmla="*/ 822374 w 5859899"/>
              <a:gd name="connsiteY4372" fmla="*/ 3838903 h 5521558"/>
              <a:gd name="connsiteX4373" fmla="*/ 816468 w 5859899"/>
              <a:gd name="connsiteY4373" fmla="*/ 3837428 h 5521558"/>
              <a:gd name="connsiteX4374" fmla="*/ 813515 w 5859899"/>
              <a:gd name="connsiteY4374" fmla="*/ 3830055 h 5521558"/>
              <a:gd name="connsiteX4375" fmla="*/ 767736 w 5859899"/>
              <a:gd name="connsiteY4375" fmla="*/ 3793187 h 5521558"/>
              <a:gd name="connsiteX4376" fmla="*/ 757399 w 5859899"/>
              <a:gd name="connsiteY4376" fmla="*/ 3778439 h 5521558"/>
              <a:gd name="connsiteX4377" fmla="*/ 739678 w 5859899"/>
              <a:gd name="connsiteY4377" fmla="*/ 3766642 h 5521558"/>
              <a:gd name="connsiteX4378" fmla="*/ 720481 w 5859899"/>
              <a:gd name="connsiteY4378" fmla="*/ 3751894 h 5521558"/>
              <a:gd name="connsiteX4379" fmla="*/ 716051 w 5859899"/>
              <a:gd name="connsiteY4379" fmla="*/ 3745996 h 5521558"/>
              <a:gd name="connsiteX4380" fmla="*/ 698330 w 5859899"/>
              <a:gd name="connsiteY4380" fmla="*/ 3722400 h 5521558"/>
              <a:gd name="connsiteX4381" fmla="*/ 673226 w 5859899"/>
              <a:gd name="connsiteY4381" fmla="*/ 3701754 h 5521558"/>
              <a:gd name="connsiteX4382" fmla="*/ 659936 w 5859899"/>
              <a:gd name="connsiteY4382" fmla="*/ 3688482 h 5521558"/>
              <a:gd name="connsiteX4383" fmla="*/ 646645 w 5859899"/>
              <a:gd name="connsiteY4383" fmla="*/ 3676683 h 5521558"/>
              <a:gd name="connsiteX4384" fmla="*/ 636309 w 5859899"/>
              <a:gd name="connsiteY4384" fmla="*/ 3657513 h 5521558"/>
              <a:gd name="connsiteX4385" fmla="*/ 609727 w 5859899"/>
              <a:gd name="connsiteY4385" fmla="*/ 3632443 h 5521558"/>
              <a:gd name="connsiteX4386" fmla="*/ 602343 w 5859899"/>
              <a:gd name="connsiteY4386" fmla="*/ 3622119 h 5521558"/>
              <a:gd name="connsiteX4387" fmla="*/ 609727 w 5859899"/>
              <a:gd name="connsiteY4387" fmla="*/ 3620644 h 5521558"/>
              <a:gd name="connsiteX4388" fmla="*/ 656982 w 5859899"/>
              <a:gd name="connsiteY4388" fmla="*/ 3653088 h 5521558"/>
              <a:gd name="connsiteX4389" fmla="*/ 677656 w 5859899"/>
              <a:gd name="connsiteY4389" fmla="*/ 3672259 h 5521558"/>
              <a:gd name="connsiteX4390" fmla="*/ 708667 w 5859899"/>
              <a:gd name="connsiteY4390" fmla="*/ 3695855 h 5521558"/>
              <a:gd name="connsiteX4391" fmla="*/ 732295 w 5859899"/>
              <a:gd name="connsiteY4391" fmla="*/ 3725349 h 5521558"/>
              <a:gd name="connsiteX4392" fmla="*/ 757399 w 5859899"/>
              <a:gd name="connsiteY4392" fmla="*/ 3744521 h 5521558"/>
              <a:gd name="connsiteX4393" fmla="*/ 788410 w 5859899"/>
              <a:gd name="connsiteY4393" fmla="*/ 3757793 h 5521558"/>
              <a:gd name="connsiteX4394" fmla="*/ 804654 w 5859899"/>
              <a:gd name="connsiteY4394" fmla="*/ 3771066 h 5521558"/>
              <a:gd name="connsiteX4395" fmla="*/ 814991 w 5859899"/>
              <a:gd name="connsiteY4395" fmla="*/ 3781389 h 5521558"/>
              <a:gd name="connsiteX4396" fmla="*/ 834188 w 5859899"/>
              <a:gd name="connsiteY4396" fmla="*/ 3804984 h 5521558"/>
              <a:gd name="connsiteX4397" fmla="*/ 857816 w 5859899"/>
              <a:gd name="connsiteY4397" fmla="*/ 3815307 h 5521558"/>
              <a:gd name="connsiteX4398" fmla="*/ 868153 w 5859899"/>
              <a:gd name="connsiteY4398" fmla="*/ 3827105 h 5521558"/>
              <a:gd name="connsiteX4399" fmla="*/ 875536 w 5859899"/>
              <a:gd name="connsiteY4399" fmla="*/ 3837428 h 5521558"/>
              <a:gd name="connsiteX4400" fmla="*/ 884397 w 5859899"/>
              <a:gd name="connsiteY4400" fmla="*/ 3843327 h 5521558"/>
              <a:gd name="connsiteX4401" fmla="*/ 912454 w 5859899"/>
              <a:gd name="connsiteY4401" fmla="*/ 3862498 h 5521558"/>
              <a:gd name="connsiteX4402" fmla="*/ 919838 w 5859899"/>
              <a:gd name="connsiteY4402" fmla="*/ 3872821 h 5521558"/>
              <a:gd name="connsiteX4403" fmla="*/ 934606 w 5859899"/>
              <a:gd name="connsiteY4403" fmla="*/ 3884619 h 5521558"/>
              <a:gd name="connsiteX4404" fmla="*/ 1002534 w 5859899"/>
              <a:gd name="connsiteY4404" fmla="*/ 3950981 h 5521558"/>
              <a:gd name="connsiteX4405" fmla="*/ 1006964 w 5859899"/>
              <a:gd name="connsiteY4405" fmla="*/ 3956881 h 5521558"/>
              <a:gd name="connsiteX4406" fmla="*/ 1009918 w 5859899"/>
              <a:gd name="connsiteY4406" fmla="*/ 3971628 h 5521558"/>
              <a:gd name="connsiteX4407" fmla="*/ 1046836 w 5859899"/>
              <a:gd name="connsiteY4407" fmla="*/ 3993749 h 5521558"/>
              <a:gd name="connsiteX4408" fmla="*/ 1061603 w 5859899"/>
              <a:gd name="connsiteY4408" fmla="*/ 4005546 h 5521558"/>
              <a:gd name="connsiteX4409" fmla="*/ 1067510 w 5859899"/>
              <a:gd name="connsiteY4409" fmla="*/ 4017344 h 5521558"/>
              <a:gd name="connsiteX4410" fmla="*/ 1079324 w 5859899"/>
              <a:gd name="connsiteY4410" fmla="*/ 4014395 h 5521558"/>
              <a:gd name="connsiteX4411" fmla="*/ 1088184 w 5859899"/>
              <a:gd name="connsiteY4411" fmla="*/ 4017344 h 5521558"/>
              <a:gd name="connsiteX4412" fmla="*/ 1110335 w 5859899"/>
              <a:gd name="connsiteY4412" fmla="*/ 4018819 h 5521558"/>
              <a:gd name="connsiteX4413" fmla="*/ 1099998 w 5859899"/>
              <a:gd name="connsiteY4413" fmla="*/ 4002597 h 5521558"/>
              <a:gd name="connsiteX4414" fmla="*/ 1070463 w 5859899"/>
              <a:gd name="connsiteY4414" fmla="*/ 3979001 h 5521558"/>
              <a:gd name="connsiteX4415" fmla="*/ 1061603 w 5859899"/>
              <a:gd name="connsiteY4415" fmla="*/ 3965729 h 5521558"/>
              <a:gd name="connsiteX4416" fmla="*/ 1058650 w 5859899"/>
              <a:gd name="connsiteY4416" fmla="*/ 3962780 h 5521558"/>
              <a:gd name="connsiteX4417" fmla="*/ 1052743 w 5859899"/>
              <a:gd name="connsiteY4417" fmla="*/ 3955406 h 5521558"/>
              <a:gd name="connsiteX4418" fmla="*/ 1027639 w 5859899"/>
              <a:gd name="connsiteY4418" fmla="*/ 3934760 h 5521558"/>
              <a:gd name="connsiteX4419" fmla="*/ 978906 w 5859899"/>
              <a:gd name="connsiteY4419" fmla="*/ 3872821 h 5521558"/>
              <a:gd name="connsiteX4420" fmla="*/ 995150 w 5859899"/>
              <a:gd name="connsiteY4420" fmla="*/ 3856600 h 5521558"/>
              <a:gd name="connsiteX4421" fmla="*/ 1023208 w 5859899"/>
              <a:gd name="connsiteY4421" fmla="*/ 3886094 h 5521558"/>
              <a:gd name="connsiteX4422" fmla="*/ 1035022 w 5859899"/>
              <a:gd name="connsiteY4422" fmla="*/ 3899366 h 5521558"/>
              <a:gd name="connsiteX4423" fmla="*/ 1035022 w 5859899"/>
              <a:gd name="connsiteY4423" fmla="*/ 3893467 h 5521558"/>
              <a:gd name="connsiteX4424" fmla="*/ 1021732 w 5859899"/>
              <a:gd name="connsiteY4424" fmla="*/ 3871346 h 5521558"/>
              <a:gd name="connsiteX4425" fmla="*/ 1020255 w 5859899"/>
              <a:gd name="connsiteY4425" fmla="*/ 3865448 h 5521558"/>
              <a:gd name="connsiteX4426" fmla="*/ 1020255 w 5859899"/>
              <a:gd name="connsiteY4426" fmla="*/ 3863973 h 5521558"/>
              <a:gd name="connsiteX4427" fmla="*/ 1008441 w 5859899"/>
              <a:gd name="connsiteY4427" fmla="*/ 3850701 h 5521558"/>
              <a:gd name="connsiteX4428" fmla="*/ 1001058 w 5859899"/>
              <a:gd name="connsiteY4428" fmla="*/ 3844801 h 5521558"/>
              <a:gd name="connsiteX4429" fmla="*/ 989244 w 5859899"/>
              <a:gd name="connsiteY4429" fmla="*/ 3827105 h 5521558"/>
              <a:gd name="connsiteX4430" fmla="*/ 967093 w 5859899"/>
              <a:gd name="connsiteY4430" fmla="*/ 3803510 h 5521558"/>
              <a:gd name="connsiteX4431" fmla="*/ 964139 w 5859899"/>
              <a:gd name="connsiteY4431" fmla="*/ 3787287 h 5521558"/>
              <a:gd name="connsiteX4432" fmla="*/ 962663 w 5859899"/>
              <a:gd name="connsiteY4432" fmla="*/ 3781389 h 5521558"/>
              <a:gd name="connsiteX4433" fmla="*/ 946419 w 5859899"/>
              <a:gd name="connsiteY4433" fmla="*/ 3763692 h 5521558"/>
              <a:gd name="connsiteX4434" fmla="*/ 946419 w 5859899"/>
              <a:gd name="connsiteY4434" fmla="*/ 3760742 h 5521558"/>
              <a:gd name="connsiteX4435" fmla="*/ 934606 w 5859899"/>
              <a:gd name="connsiteY4435" fmla="*/ 3762217 h 5521558"/>
              <a:gd name="connsiteX4436" fmla="*/ 902117 w 5859899"/>
              <a:gd name="connsiteY4436" fmla="*/ 3751894 h 5521558"/>
              <a:gd name="connsiteX4437" fmla="*/ 899164 w 5859899"/>
              <a:gd name="connsiteY4437" fmla="*/ 3751894 h 5521558"/>
              <a:gd name="connsiteX4438" fmla="*/ 888827 w 5859899"/>
              <a:gd name="connsiteY4438" fmla="*/ 3745996 h 5521558"/>
              <a:gd name="connsiteX4439" fmla="*/ 884397 w 5859899"/>
              <a:gd name="connsiteY4439" fmla="*/ 3753369 h 5521558"/>
              <a:gd name="connsiteX4440" fmla="*/ 875536 w 5859899"/>
              <a:gd name="connsiteY4440" fmla="*/ 3741572 h 5521558"/>
              <a:gd name="connsiteX4441" fmla="*/ 888827 w 5859899"/>
              <a:gd name="connsiteY4441" fmla="*/ 3731248 h 5521558"/>
              <a:gd name="connsiteX4442" fmla="*/ 888827 w 5859899"/>
              <a:gd name="connsiteY4442" fmla="*/ 3723875 h 5521558"/>
              <a:gd name="connsiteX4443" fmla="*/ 881443 w 5859899"/>
              <a:gd name="connsiteY4443" fmla="*/ 3726824 h 5521558"/>
              <a:gd name="connsiteX4444" fmla="*/ 859293 w 5859899"/>
              <a:gd name="connsiteY4444" fmla="*/ 3706178 h 5521558"/>
              <a:gd name="connsiteX4445" fmla="*/ 875536 w 5859899"/>
              <a:gd name="connsiteY4445" fmla="*/ 3701754 h 5521558"/>
              <a:gd name="connsiteX4446" fmla="*/ 872583 w 5859899"/>
              <a:gd name="connsiteY4446" fmla="*/ 3700279 h 5521558"/>
              <a:gd name="connsiteX4447" fmla="*/ 871106 w 5859899"/>
              <a:gd name="connsiteY4447" fmla="*/ 3689956 h 5521558"/>
              <a:gd name="connsiteX4448" fmla="*/ 863722 w 5859899"/>
              <a:gd name="connsiteY4448" fmla="*/ 3679633 h 5521558"/>
              <a:gd name="connsiteX4449" fmla="*/ 854863 w 5859899"/>
              <a:gd name="connsiteY4449" fmla="*/ 3678158 h 5521558"/>
              <a:gd name="connsiteX4450" fmla="*/ 856339 w 5859899"/>
              <a:gd name="connsiteY4450" fmla="*/ 3684057 h 5521558"/>
              <a:gd name="connsiteX4451" fmla="*/ 850432 w 5859899"/>
              <a:gd name="connsiteY4451" fmla="*/ 3691431 h 5521558"/>
              <a:gd name="connsiteX4452" fmla="*/ 846002 w 5859899"/>
              <a:gd name="connsiteY4452" fmla="*/ 3692906 h 5521558"/>
              <a:gd name="connsiteX4453" fmla="*/ 850432 w 5859899"/>
              <a:gd name="connsiteY4453" fmla="*/ 3678158 h 5521558"/>
              <a:gd name="connsiteX4454" fmla="*/ 853386 w 5859899"/>
              <a:gd name="connsiteY4454" fmla="*/ 3678158 h 5521558"/>
              <a:gd name="connsiteX4455" fmla="*/ 851909 w 5859899"/>
              <a:gd name="connsiteY4455" fmla="*/ 3656038 h 5521558"/>
              <a:gd name="connsiteX4456" fmla="*/ 835665 w 5859899"/>
              <a:gd name="connsiteY4456" fmla="*/ 3633917 h 5521558"/>
              <a:gd name="connsiteX4457" fmla="*/ 835665 w 5859899"/>
              <a:gd name="connsiteY4457" fmla="*/ 3632443 h 5521558"/>
              <a:gd name="connsiteX4458" fmla="*/ 825328 w 5859899"/>
              <a:gd name="connsiteY4458" fmla="*/ 3622119 h 5521558"/>
              <a:gd name="connsiteX4459" fmla="*/ 823851 w 5859899"/>
              <a:gd name="connsiteY4459" fmla="*/ 3617695 h 5521558"/>
              <a:gd name="connsiteX4460" fmla="*/ 823851 w 5859899"/>
              <a:gd name="connsiteY4460" fmla="*/ 3607372 h 5521558"/>
              <a:gd name="connsiteX4461" fmla="*/ 820898 w 5859899"/>
              <a:gd name="connsiteY4461" fmla="*/ 3605898 h 5521558"/>
              <a:gd name="connsiteX4462" fmla="*/ 812037 w 5859899"/>
              <a:gd name="connsiteY4462" fmla="*/ 3602948 h 5521558"/>
              <a:gd name="connsiteX4463" fmla="*/ 800224 w 5859899"/>
              <a:gd name="connsiteY4463" fmla="*/ 3582302 h 5521558"/>
              <a:gd name="connsiteX4464" fmla="*/ 806131 w 5859899"/>
              <a:gd name="connsiteY4464" fmla="*/ 3582302 h 5521558"/>
              <a:gd name="connsiteX4465" fmla="*/ 809084 w 5859899"/>
              <a:gd name="connsiteY4465" fmla="*/ 3580827 h 5521558"/>
              <a:gd name="connsiteX4466" fmla="*/ 795793 w 5859899"/>
              <a:gd name="connsiteY4466" fmla="*/ 3558706 h 5521558"/>
              <a:gd name="connsiteX4467" fmla="*/ 766260 w 5859899"/>
              <a:gd name="connsiteY4467" fmla="*/ 3529212 h 5521558"/>
              <a:gd name="connsiteX4468" fmla="*/ 733771 w 5859899"/>
              <a:gd name="connsiteY4468" fmla="*/ 3493819 h 5521558"/>
              <a:gd name="connsiteX4469" fmla="*/ 733771 w 5859899"/>
              <a:gd name="connsiteY4469" fmla="*/ 3492344 h 5521558"/>
              <a:gd name="connsiteX4470" fmla="*/ 720481 w 5859899"/>
              <a:gd name="connsiteY4470" fmla="*/ 3480546 h 5521558"/>
              <a:gd name="connsiteX4471" fmla="*/ 717528 w 5859899"/>
              <a:gd name="connsiteY4471" fmla="*/ 3476122 h 5521558"/>
              <a:gd name="connsiteX4472" fmla="*/ 695377 w 5859899"/>
              <a:gd name="connsiteY4472" fmla="*/ 3470223 h 5521558"/>
              <a:gd name="connsiteX4473" fmla="*/ 701284 w 5859899"/>
              <a:gd name="connsiteY4473" fmla="*/ 3461374 h 5521558"/>
              <a:gd name="connsiteX4474" fmla="*/ 699807 w 5859899"/>
              <a:gd name="connsiteY4474" fmla="*/ 3458425 h 5521558"/>
              <a:gd name="connsiteX4475" fmla="*/ 696854 w 5859899"/>
              <a:gd name="connsiteY4475" fmla="*/ 3454001 h 5521558"/>
              <a:gd name="connsiteX4476" fmla="*/ 685040 w 5859899"/>
              <a:gd name="connsiteY4476" fmla="*/ 3439254 h 5521558"/>
              <a:gd name="connsiteX4477" fmla="*/ 679133 w 5859899"/>
              <a:gd name="connsiteY4477" fmla="*/ 3437779 h 5521558"/>
              <a:gd name="connsiteX4478" fmla="*/ 680610 w 5859899"/>
              <a:gd name="connsiteY4478" fmla="*/ 3436304 h 5521558"/>
              <a:gd name="connsiteX4479" fmla="*/ 673226 w 5859899"/>
              <a:gd name="connsiteY4479" fmla="*/ 3427456 h 5521558"/>
              <a:gd name="connsiteX4480" fmla="*/ 662890 w 5859899"/>
              <a:gd name="connsiteY4480" fmla="*/ 3425981 h 5521558"/>
              <a:gd name="connsiteX4481" fmla="*/ 651076 w 5859899"/>
              <a:gd name="connsiteY4481" fmla="*/ 3415659 h 5521558"/>
              <a:gd name="connsiteX4482" fmla="*/ 651076 w 5859899"/>
              <a:gd name="connsiteY4482" fmla="*/ 3403860 h 5521558"/>
              <a:gd name="connsiteX4483" fmla="*/ 646645 w 5859899"/>
              <a:gd name="connsiteY4483" fmla="*/ 3387639 h 5521558"/>
              <a:gd name="connsiteX4484" fmla="*/ 643692 w 5859899"/>
              <a:gd name="connsiteY4484" fmla="*/ 3386164 h 5521558"/>
              <a:gd name="connsiteX4485" fmla="*/ 640738 w 5859899"/>
              <a:gd name="connsiteY4485" fmla="*/ 3378790 h 5521558"/>
              <a:gd name="connsiteX4486" fmla="*/ 639262 w 5859899"/>
              <a:gd name="connsiteY4486" fmla="*/ 3378790 h 5521558"/>
              <a:gd name="connsiteX4487" fmla="*/ 636309 w 5859899"/>
              <a:gd name="connsiteY4487" fmla="*/ 3380265 h 5521558"/>
              <a:gd name="connsiteX4488" fmla="*/ 633354 w 5859899"/>
              <a:gd name="connsiteY4488" fmla="*/ 3375841 h 5521558"/>
              <a:gd name="connsiteX4489" fmla="*/ 623018 w 5859899"/>
              <a:gd name="connsiteY4489" fmla="*/ 3372891 h 5521558"/>
              <a:gd name="connsiteX4490" fmla="*/ 621542 w 5859899"/>
              <a:gd name="connsiteY4490" fmla="*/ 3371417 h 5521558"/>
              <a:gd name="connsiteX4491" fmla="*/ 620065 w 5859899"/>
              <a:gd name="connsiteY4491" fmla="*/ 3371417 h 5521558"/>
              <a:gd name="connsiteX4492" fmla="*/ 617111 w 5859899"/>
              <a:gd name="connsiteY4492" fmla="*/ 3371417 h 5521558"/>
              <a:gd name="connsiteX4493" fmla="*/ 628925 w 5859899"/>
              <a:gd name="connsiteY4493" fmla="*/ 3386164 h 5521558"/>
              <a:gd name="connsiteX4494" fmla="*/ 627448 w 5859899"/>
              <a:gd name="connsiteY4494" fmla="*/ 3393538 h 5521558"/>
              <a:gd name="connsiteX4495" fmla="*/ 630401 w 5859899"/>
              <a:gd name="connsiteY4495" fmla="*/ 3396487 h 5521558"/>
              <a:gd name="connsiteX4496" fmla="*/ 649599 w 5859899"/>
              <a:gd name="connsiteY4496" fmla="*/ 3430405 h 5521558"/>
              <a:gd name="connsiteX4497" fmla="*/ 633354 w 5859899"/>
              <a:gd name="connsiteY4497" fmla="*/ 3412709 h 5521558"/>
              <a:gd name="connsiteX4498" fmla="*/ 621542 w 5859899"/>
              <a:gd name="connsiteY4498" fmla="*/ 3399436 h 5521558"/>
              <a:gd name="connsiteX4499" fmla="*/ 606774 w 5859899"/>
              <a:gd name="connsiteY4499" fmla="*/ 3405335 h 5521558"/>
              <a:gd name="connsiteX4500" fmla="*/ 571332 w 5859899"/>
              <a:gd name="connsiteY4500" fmla="*/ 3377315 h 5521558"/>
              <a:gd name="connsiteX4501" fmla="*/ 575763 w 5859899"/>
              <a:gd name="connsiteY4501" fmla="*/ 3362569 h 5521558"/>
              <a:gd name="connsiteX4502" fmla="*/ 583700 w 5859899"/>
              <a:gd name="connsiteY4502" fmla="*/ 3362937 h 5521558"/>
              <a:gd name="connsiteX4503" fmla="*/ 590530 w 5859899"/>
              <a:gd name="connsiteY4503" fmla="*/ 3365518 h 5521558"/>
              <a:gd name="connsiteX4504" fmla="*/ 581669 w 5859899"/>
              <a:gd name="connsiteY4504" fmla="*/ 3361094 h 5521558"/>
              <a:gd name="connsiteX4505" fmla="*/ 578716 w 5859899"/>
              <a:gd name="connsiteY4505" fmla="*/ 3359619 h 5521558"/>
              <a:gd name="connsiteX4506" fmla="*/ 575763 w 5859899"/>
              <a:gd name="connsiteY4506" fmla="*/ 3356669 h 5521558"/>
              <a:gd name="connsiteX4507" fmla="*/ 555089 w 5859899"/>
              <a:gd name="connsiteY4507" fmla="*/ 3347821 h 5521558"/>
              <a:gd name="connsiteX4508" fmla="*/ 563950 w 5859899"/>
              <a:gd name="connsiteY4508" fmla="*/ 3336024 h 5521558"/>
              <a:gd name="connsiteX4509" fmla="*/ 577240 w 5859899"/>
              <a:gd name="connsiteY4509" fmla="*/ 3338973 h 5521558"/>
              <a:gd name="connsiteX4510" fmla="*/ 580194 w 5859899"/>
              <a:gd name="connsiteY4510" fmla="*/ 3336024 h 5521558"/>
              <a:gd name="connsiteX4511" fmla="*/ 584624 w 5859899"/>
              <a:gd name="connsiteY4511" fmla="*/ 3334549 h 5521558"/>
              <a:gd name="connsiteX4512" fmla="*/ 587577 w 5859899"/>
              <a:gd name="connsiteY4512" fmla="*/ 3324225 h 5521558"/>
              <a:gd name="connsiteX4513" fmla="*/ 577240 w 5859899"/>
              <a:gd name="connsiteY4513" fmla="*/ 3324225 h 5521558"/>
              <a:gd name="connsiteX4514" fmla="*/ 575763 w 5859899"/>
              <a:gd name="connsiteY4514" fmla="*/ 3324225 h 5521558"/>
              <a:gd name="connsiteX4515" fmla="*/ 574287 w 5859899"/>
              <a:gd name="connsiteY4515" fmla="*/ 3324225 h 5521558"/>
              <a:gd name="connsiteX4516" fmla="*/ 558042 w 5859899"/>
              <a:gd name="connsiteY4516" fmla="*/ 3321276 h 5521558"/>
              <a:gd name="connsiteX4517" fmla="*/ 552136 w 5859899"/>
              <a:gd name="connsiteY4517" fmla="*/ 3310953 h 5521558"/>
              <a:gd name="connsiteX4518" fmla="*/ 555089 w 5859899"/>
              <a:gd name="connsiteY4518" fmla="*/ 3309479 h 5521558"/>
              <a:gd name="connsiteX4519" fmla="*/ 546229 w 5859899"/>
              <a:gd name="connsiteY4519" fmla="*/ 3294731 h 5521558"/>
              <a:gd name="connsiteX4520" fmla="*/ 566903 w 5859899"/>
              <a:gd name="connsiteY4520" fmla="*/ 3299155 h 5521558"/>
              <a:gd name="connsiteX4521" fmla="*/ 578716 w 5859899"/>
              <a:gd name="connsiteY4521" fmla="*/ 3299155 h 5521558"/>
              <a:gd name="connsiteX4522" fmla="*/ 583147 w 5859899"/>
              <a:gd name="connsiteY4522" fmla="*/ 3299155 h 5521558"/>
              <a:gd name="connsiteX4523" fmla="*/ 583147 w 5859899"/>
              <a:gd name="connsiteY4523" fmla="*/ 3297680 h 5521558"/>
              <a:gd name="connsiteX4524" fmla="*/ 577240 w 5859899"/>
              <a:gd name="connsiteY4524" fmla="*/ 3288832 h 5521558"/>
              <a:gd name="connsiteX4525" fmla="*/ 571332 w 5859899"/>
              <a:gd name="connsiteY4525" fmla="*/ 3296206 h 5521558"/>
              <a:gd name="connsiteX4526" fmla="*/ 562473 w 5859899"/>
              <a:gd name="connsiteY4526" fmla="*/ 3290307 h 5521558"/>
              <a:gd name="connsiteX4527" fmla="*/ 574287 w 5859899"/>
              <a:gd name="connsiteY4527" fmla="*/ 3279984 h 5521558"/>
              <a:gd name="connsiteX4528" fmla="*/ 575763 w 5859899"/>
              <a:gd name="connsiteY4528" fmla="*/ 3275560 h 5521558"/>
              <a:gd name="connsiteX4529" fmla="*/ 575763 w 5859899"/>
              <a:gd name="connsiteY4529" fmla="*/ 3271135 h 5521558"/>
              <a:gd name="connsiteX4530" fmla="*/ 574287 w 5859899"/>
              <a:gd name="connsiteY4530" fmla="*/ 3266711 h 5521558"/>
              <a:gd name="connsiteX4531" fmla="*/ 562473 w 5859899"/>
              <a:gd name="connsiteY4531" fmla="*/ 3259338 h 5521558"/>
              <a:gd name="connsiteX4532" fmla="*/ 563950 w 5859899"/>
              <a:gd name="connsiteY4532" fmla="*/ 3256389 h 5521558"/>
              <a:gd name="connsiteX4533" fmla="*/ 544752 w 5859899"/>
              <a:gd name="connsiteY4533" fmla="*/ 3229844 h 5521558"/>
              <a:gd name="connsiteX4534" fmla="*/ 522601 w 5859899"/>
              <a:gd name="connsiteY4534" fmla="*/ 3215096 h 5521558"/>
              <a:gd name="connsiteX4535" fmla="*/ 531461 w 5859899"/>
              <a:gd name="connsiteY4535" fmla="*/ 3210672 h 5521558"/>
              <a:gd name="connsiteX4536" fmla="*/ 544752 w 5859899"/>
              <a:gd name="connsiteY4536" fmla="*/ 3218045 h 5521558"/>
              <a:gd name="connsiteX4537" fmla="*/ 550658 w 5859899"/>
              <a:gd name="connsiteY4537" fmla="*/ 3225420 h 5521558"/>
              <a:gd name="connsiteX4538" fmla="*/ 560996 w 5859899"/>
              <a:gd name="connsiteY4538" fmla="*/ 3235742 h 5521558"/>
              <a:gd name="connsiteX4539" fmla="*/ 569857 w 5859899"/>
              <a:gd name="connsiteY4539" fmla="*/ 3247540 h 5521558"/>
              <a:gd name="connsiteX4540" fmla="*/ 574287 w 5859899"/>
              <a:gd name="connsiteY4540" fmla="*/ 3243116 h 5521558"/>
              <a:gd name="connsiteX4541" fmla="*/ 597914 w 5859899"/>
              <a:gd name="connsiteY4541" fmla="*/ 3254914 h 5521558"/>
              <a:gd name="connsiteX4542" fmla="*/ 568380 w 5859899"/>
              <a:gd name="connsiteY4542" fmla="*/ 3222470 h 5521558"/>
              <a:gd name="connsiteX4543" fmla="*/ 558042 w 5859899"/>
              <a:gd name="connsiteY4543" fmla="*/ 3218045 h 5521558"/>
              <a:gd name="connsiteX4544" fmla="*/ 558042 w 5859899"/>
              <a:gd name="connsiteY4544" fmla="*/ 3216571 h 5521558"/>
              <a:gd name="connsiteX4545" fmla="*/ 556566 w 5859899"/>
              <a:gd name="connsiteY4545" fmla="*/ 3215096 h 5521558"/>
              <a:gd name="connsiteX4546" fmla="*/ 559519 w 5859899"/>
              <a:gd name="connsiteY4546" fmla="*/ 3212147 h 5521558"/>
              <a:gd name="connsiteX4547" fmla="*/ 552136 w 5859899"/>
              <a:gd name="connsiteY4547" fmla="*/ 3191500 h 5521558"/>
              <a:gd name="connsiteX4548" fmla="*/ 543276 w 5859899"/>
              <a:gd name="connsiteY4548" fmla="*/ 3182652 h 5521558"/>
              <a:gd name="connsiteX4549" fmla="*/ 540322 w 5859899"/>
              <a:gd name="connsiteY4549" fmla="*/ 3182652 h 5521558"/>
              <a:gd name="connsiteX4550" fmla="*/ 527031 w 5859899"/>
              <a:gd name="connsiteY4550" fmla="*/ 3182652 h 5521558"/>
              <a:gd name="connsiteX4551" fmla="*/ 528508 w 5859899"/>
              <a:gd name="connsiteY4551" fmla="*/ 3167905 h 5521558"/>
              <a:gd name="connsiteX4552" fmla="*/ 541799 w 5859899"/>
              <a:gd name="connsiteY4552" fmla="*/ 3169380 h 5521558"/>
              <a:gd name="connsiteX4553" fmla="*/ 544752 w 5859899"/>
              <a:gd name="connsiteY4553" fmla="*/ 3167905 h 5521558"/>
              <a:gd name="connsiteX4554" fmla="*/ 544752 w 5859899"/>
              <a:gd name="connsiteY4554" fmla="*/ 3147259 h 5521558"/>
              <a:gd name="connsiteX4555" fmla="*/ 538845 w 5859899"/>
              <a:gd name="connsiteY4555" fmla="*/ 3144310 h 5521558"/>
              <a:gd name="connsiteX4556" fmla="*/ 518171 w 5859899"/>
              <a:gd name="connsiteY4556" fmla="*/ 3150209 h 5521558"/>
              <a:gd name="connsiteX4557" fmla="*/ 493067 w 5859899"/>
              <a:gd name="connsiteY4557" fmla="*/ 3141361 h 5521558"/>
              <a:gd name="connsiteX4558" fmla="*/ 472393 w 5859899"/>
              <a:gd name="connsiteY4558" fmla="*/ 3120714 h 5521558"/>
              <a:gd name="connsiteX4559" fmla="*/ 465009 w 5859899"/>
              <a:gd name="connsiteY4559" fmla="*/ 3103017 h 5521558"/>
              <a:gd name="connsiteX4560" fmla="*/ 456149 w 5859899"/>
              <a:gd name="connsiteY4560" fmla="*/ 3085321 h 5521558"/>
              <a:gd name="connsiteX4561" fmla="*/ 467962 w 5859899"/>
              <a:gd name="connsiteY4561" fmla="*/ 3091220 h 5521558"/>
              <a:gd name="connsiteX4562" fmla="*/ 469439 w 5859899"/>
              <a:gd name="connsiteY4562" fmla="*/ 3085321 h 5521558"/>
              <a:gd name="connsiteX4563" fmla="*/ 465009 w 5859899"/>
              <a:gd name="connsiteY4563" fmla="*/ 3079421 h 5521558"/>
              <a:gd name="connsiteX4564" fmla="*/ 462056 w 5859899"/>
              <a:gd name="connsiteY4564" fmla="*/ 3079421 h 5521558"/>
              <a:gd name="connsiteX4565" fmla="*/ 453196 w 5859899"/>
              <a:gd name="connsiteY4565" fmla="*/ 3069099 h 5521558"/>
              <a:gd name="connsiteX4566" fmla="*/ 439905 w 5859899"/>
              <a:gd name="connsiteY4566" fmla="*/ 3054351 h 5521558"/>
              <a:gd name="connsiteX4567" fmla="*/ 428091 w 5859899"/>
              <a:gd name="connsiteY4567" fmla="*/ 3039605 h 5521558"/>
              <a:gd name="connsiteX4568" fmla="*/ 439905 w 5859899"/>
              <a:gd name="connsiteY4568" fmla="*/ 3039605 h 5521558"/>
              <a:gd name="connsiteX4569" fmla="*/ 438429 w 5859899"/>
              <a:gd name="connsiteY4569" fmla="*/ 3029281 h 5521558"/>
              <a:gd name="connsiteX4570" fmla="*/ 431045 w 5859899"/>
              <a:gd name="connsiteY4570" fmla="*/ 3021908 h 5521558"/>
              <a:gd name="connsiteX4571" fmla="*/ 414801 w 5859899"/>
              <a:gd name="connsiteY4571" fmla="*/ 3018958 h 5521558"/>
              <a:gd name="connsiteX4572" fmla="*/ 411848 w 5859899"/>
              <a:gd name="connsiteY4572" fmla="*/ 3014534 h 5521558"/>
              <a:gd name="connsiteX4573" fmla="*/ 407417 w 5859899"/>
              <a:gd name="connsiteY4573" fmla="*/ 2993888 h 5521558"/>
              <a:gd name="connsiteX4574" fmla="*/ 411848 w 5859899"/>
              <a:gd name="connsiteY4574" fmla="*/ 2989464 h 5521558"/>
              <a:gd name="connsiteX4575" fmla="*/ 411848 w 5859899"/>
              <a:gd name="connsiteY4575" fmla="*/ 2992413 h 5521558"/>
              <a:gd name="connsiteX4576" fmla="*/ 433998 w 5859899"/>
              <a:gd name="connsiteY4576" fmla="*/ 3002737 h 5521558"/>
              <a:gd name="connsiteX4577" fmla="*/ 439905 w 5859899"/>
              <a:gd name="connsiteY4577" fmla="*/ 2998312 h 5521558"/>
              <a:gd name="connsiteX4578" fmla="*/ 429568 w 5859899"/>
              <a:gd name="connsiteY4578" fmla="*/ 2974717 h 5521558"/>
              <a:gd name="connsiteX4579" fmla="*/ 457625 w 5859899"/>
              <a:gd name="connsiteY4579" fmla="*/ 2993888 h 5521558"/>
              <a:gd name="connsiteX4580" fmla="*/ 460579 w 5859899"/>
              <a:gd name="connsiteY4580" fmla="*/ 2982091 h 5521558"/>
              <a:gd name="connsiteX4581" fmla="*/ 463533 w 5859899"/>
              <a:gd name="connsiteY4581" fmla="*/ 2983565 h 5521558"/>
              <a:gd name="connsiteX4582" fmla="*/ 465009 w 5859899"/>
              <a:gd name="connsiteY4582" fmla="*/ 2982091 h 5521558"/>
              <a:gd name="connsiteX4583" fmla="*/ 463533 w 5859899"/>
              <a:gd name="connsiteY4583" fmla="*/ 2977667 h 5521558"/>
              <a:gd name="connsiteX4584" fmla="*/ 462056 w 5859899"/>
              <a:gd name="connsiteY4584" fmla="*/ 2979141 h 5521558"/>
              <a:gd name="connsiteX4585" fmla="*/ 445812 w 5859899"/>
              <a:gd name="connsiteY4585" fmla="*/ 2959970 h 5521558"/>
              <a:gd name="connsiteX4586" fmla="*/ 436952 w 5859899"/>
              <a:gd name="connsiteY4586" fmla="*/ 2955546 h 5521558"/>
              <a:gd name="connsiteX4587" fmla="*/ 442859 w 5859899"/>
              <a:gd name="connsiteY4587" fmla="*/ 2948172 h 5521558"/>
              <a:gd name="connsiteX4588" fmla="*/ 411848 w 5859899"/>
              <a:gd name="connsiteY4588" fmla="*/ 2918677 h 5521558"/>
              <a:gd name="connsiteX4589" fmla="*/ 397081 w 5859899"/>
              <a:gd name="connsiteY4589" fmla="*/ 2900981 h 5521558"/>
              <a:gd name="connsiteX4590" fmla="*/ 389697 w 5859899"/>
              <a:gd name="connsiteY4590" fmla="*/ 2887708 h 5521558"/>
              <a:gd name="connsiteX4591" fmla="*/ 394127 w 5859899"/>
              <a:gd name="connsiteY4591" fmla="*/ 2886233 h 5521558"/>
              <a:gd name="connsiteX4592" fmla="*/ 401511 w 5859899"/>
              <a:gd name="connsiteY4592" fmla="*/ 2884759 h 5521558"/>
              <a:gd name="connsiteX4593" fmla="*/ 404464 w 5859899"/>
              <a:gd name="connsiteY4593" fmla="*/ 2887708 h 5521558"/>
              <a:gd name="connsiteX4594" fmla="*/ 410370 w 5859899"/>
              <a:gd name="connsiteY4594" fmla="*/ 2880335 h 5521558"/>
              <a:gd name="connsiteX4595" fmla="*/ 405941 w 5859899"/>
              <a:gd name="connsiteY4595" fmla="*/ 2872961 h 5521558"/>
              <a:gd name="connsiteX4596" fmla="*/ 395603 w 5859899"/>
              <a:gd name="connsiteY4596" fmla="*/ 2872961 h 5521558"/>
              <a:gd name="connsiteX4597" fmla="*/ 391174 w 5859899"/>
              <a:gd name="connsiteY4597" fmla="*/ 2874436 h 5521558"/>
              <a:gd name="connsiteX4598" fmla="*/ 379359 w 5859899"/>
              <a:gd name="connsiteY4598" fmla="*/ 2872961 h 5521558"/>
              <a:gd name="connsiteX4599" fmla="*/ 377883 w 5859899"/>
              <a:gd name="connsiteY4599" fmla="*/ 2880335 h 5521558"/>
              <a:gd name="connsiteX4600" fmla="*/ 388220 w 5859899"/>
              <a:gd name="connsiteY4600" fmla="*/ 2892132 h 5521558"/>
              <a:gd name="connsiteX4601" fmla="*/ 379359 w 5859899"/>
              <a:gd name="connsiteY4601" fmla="*/ 2896557 h 5521558"/>
              <a:gd name="connsiteX4602" fmla="*/ 357209 w 5859899"/>
              <a:gd name="connsiteY4602" fmla="*/ 2871487 h 5521558"/>
              <a:gd name="connsiteX4603" fmla="*/ 345395 w 5859899"/>
              <a:gd name="connsiteY4603" fmla="*/ 2858214 h 5521558"/>
              <a:gd name="connsiteX4604" fmla="*/ 314384 w 5859899"/>
              <a:gd name="connsiteY4604" fmla="*/ 2840518 h 5521558"/>
              <a:gd name="connsiteX4605" fmla="*/ 292233 w 5859899"/>
              <a:gd name="connsiteY4605" fmla="*/ 2839043 h 5521558"/>
              <a:gd name="connsiteX4606" fmla="*/ 290757 w 5859899"/>
              <a:gd name="connsiteY4606" fmla="*/ 2839043 h 5521558"/>
              <a:gd name="connsiteX4607" fmla="*/ 290757 w 5859899"/>
              <a:gd name="connsiteY4607" fmla="*/ 2840518 h 5521558"/>
              <a:gd name="connsiteX4608" fmla="*/ 292233 w 5859899"/>
              <a:gd name="connsiteY4608" fmla="*/ 2839043 h 5521558"/>
              <a:gd name="connsiteX4609" fmla="*/ 299617 w 5859899"/>
              <a:gd name="connsiteY4609" fmla="*/ 2853790 h 5521558"/>
              <a:gd name="connsiteX4610" fmla="*/ 326198 w 5859899"/>
              <a:gd name="connsiteY4610" fmla="*/ 2880335 h 5521558"/>
              <a:gd name="connsiteX4611" fmla="*/ 329152 w 5859899"/>
              <a:gd name="connsiteY4611" fmla="*/ 2883284 h 5521558"/>
              <a:gd name="connsiteX4612" fmla="*/ 345395 w 5859899"/>
              <a:gd name="connsiteY4612" fmla="*/ 2900981 h 5521558"/>
              <a:gd name="connsiteX4613" fmla="*/ 349826 w 5859899"/>
              <a:gd name="connsiteY4613" fmla="*/ 2921627 h 5521558"/>
              <a:gd name="connsiteX4614" fmla="*/ 333581 w 5859899"/>
              <a:gd name="connsiteY4614" fmla="*/ 2903930 h 5521558"/>
              <a:gd name="connsiteX4615" fmla="*/ 330628 w 5859899"/>
              <a:gd name="connsiteY4615" fmla="*/ 2900981 h 5521558"/>
              <a:gd name="connsiteX4616" fmla="*/ 314384 w 5859899"/>
              <a:gd name="connsiteY4616" fmla="*/ 2903930 h 5521558"/>
              <a:gd name="connsiteX4617" fmla="*/ 296664 w 5859899"/>
              <a:gd name="connsiteY4617" fmla="*/ 2880335 h 5521558"/>
              <a:gd name="connsiteX4618" fmla="*/ 275989 w 5859899"/>
              <a:gd name="connsiteY4618" fmla="*/ 2858214 h 5521558"/>
              <a:gd name="connsiteX4619" fmla="*/ 277467 w 5859899"/>
              <a:gd name="connsiteY4619" fmla="*/ 2856739 h 5521558"/>
              <a:gd name="connsiteX4620" fmla="*/ 275989 w 5859899"/>
              <a:gd name="connsiteY4620" fmla="*/ 2856739 h 5521558"/>
              <a:gd name="connsiteX4621" fmla="*/ 275989 w 5859899"/>
              <a:gd name="connsiteY4621" fmla="*/ 2858214 h 5521558"/>
              <a:gd name="connsiteX4622" fmla="*/ 250885 w 5859899"/>
              <a:gd name="connsiteY4622" fmla="*/ 2831669 h 5521558"/>
              <a:gd name="connsiteX4623" fmla="*/ 222828 w 5859899"/>
              <a:gd name="connsiteY4623" fmla="*/ 2784478 h 5521558"/>
              <a:gd name="connsiteX4624" fmla="*/ 194770 w 5859899"/>
              <a:gd name="connsiteY4624" fmla="*/ 2759410 h 5521558"/>
              <a:gd name="connsiteX4625" fmla="*/ 166712 w 5859899"/>
              <a:gd name="connsiteY4625" fmla="*/ 2719622 h 5521558"/>
              <a:gd name="connsiteX4626" fmla="*/ 163759 w 5859899"/>
              <a:gd name="connsiteY4626" fmla="*/ 2696040 h 5521558"/>
              <a:gd name="connsiteX4627" fmla="*/ 141608 w 5859899"/>
              <a:gd name="connsiteY4627" fmla="*/ 2668020 h 5521558"/>
              <a:gd name="connsiteX4628" fmla="*/ 160806 w 5859899"/>
              <a:gd name="connsiteY4628" fmla="*/ 2659177 h 5521558"/>
              <a:gd name="connsiteX4629" fmla="*/ 177049 w 5859899"/>
              <a:gd name="connsiteY4629" fmla="*/ 2653281 h 5521558"/>
              <a:gd name="connsiteX4630" fmla="*/ 184433 w 5859899"/>
              <a:gd name="connsiteY4630" fmla="*/ 2645911 h 5521558"/>
              <a:gd name="connsiteX4631" fmla="*/ 182956 w 5859899"/>
              <a:gd name="connsiteY4631" fmla="*/ 2641489 h 5521558"/>
              <a:gd name="connsiteX4632" fmla="*/ 157852 w 5859899"/>
              <a:gd name="connsiteY4632" fmla="*/ 2644437 h 5521558"/>
              <a:gd name="connsiteX4633" fmla="*/ 156376 w 5859899"/>
              <a:gd name="connsiteY4633" fmla="*/ 2640015 h 5521558"/>
              <a:gd name="connsiteX4634" fmla="*/ 132748 w 5859899"/>
              <a:gd name="connsiteY4634" fmla="*/ 2628218 h 5521558"/>
              <a:gd name="connsiteX4635" fmla="*/ 141608 w 5859899"/>
              <a:gd name="connsiteY4635" fmla="*/ 2609042 h 5521558"/>
              <a:gd name="connsiteX4636" fmla="*/ 147515 w 5859899"/>
              <a:gd name="connsiteY4636" fmla="*/ 2609042 h 5521558"/>
              <a:gd name="connsiteX4637" fmla="*/ 163759 w 5859899"/>
              <a:gd name="connsiteY4637" fmla="*/ 2613474 h 5521558"/>
              <a:gd name="connsiteX4638" fmla="*/ 168189 w 5859899"/>
              <a:gd name="connsiteY4638" fmla="*/ 2611997 h 5521558"/>
              <a:gd name="connsiteX4639" fmla="*/ 168189 w 5859899"/>
              <a:gd name="connsiteY4639" fmla="*/ 2604613 h 5521558"/>
              <a:gd name="connsiteX4640" fmla="*/ 166712 w 5859899"/>
              <a:gd name="connsiteY4640" fmla="*/ 2606088 h 5521558"/>
              <a:gd name="connsiteX4641" fmla="*/ 147515 w 5859899"/>
              <a:gd name="connsiteY4641" fmla="*/ 2595780 h 5521558"/>
              <a:gd name="connsiteX4642" fmla="*/ 147515 w 5859899"/>
              <a:gd name="connsiteY4642" fmla="*/ 2566287 h 5521558"/>
              <a:gd name="connsiteX4643" fmla="*/ 148992 w 5859899"/>
              <a:gd name="connsiteY4643" fmla="*/ 2539743 h 5521558"/>
              <a:gd name="connsiteX4644" fmla="*/ 155268 w 5859899"/>
              <a:gd name="connsiteY4644" fmla="*/ 2531450 h 5521558"/>
              <a:gd name="connsiteX4645" fmla="*/ 163176 w 5859899"/>
              <a:gd name="connsiteY4645" fmla="*/ 2526817 h 5521558"/>
              <a:gd name="connsiteX4646" fmla="*/ 161968 w 5859899"/>
              <a:gd name="connsiteY4646" fmla="*/ 2524401 h 5521558"/>
              <a:gd name="connsiteX4647" fmla="*/ 163161 w 5859899"/>
              <a:gd name="connsiteY4647" fmla="*/ 2524401 h 5521558"/>
              <a:gd name="connsiteX4648" fmla="*/ 153422 w 5859899"/>
              <a:gd name="connsiteY4648" fmla="*/ 2514680 h 5521558"/>
              <a:gd name="connsiteX4649" fmla="*/ 153422 w 5859899"/>
              <a:gd name="connsiteY4649" fmla="*/ 2494036 h 5521558"/>
              <a:gd name="connsiteX4650" fmla="*/ 159329 w 5859899"/>
              <a:gd name="connsiteY4650" fmla="*/ 2477810 h 5521558"/>
              <a:gd name="connsiteX4651" fmla="*/ 159329 w 5859899"/>
              <a:gd name="connsiteY4651" fmla="*/ 2471910 h 5521558"/>
              <a:gd name="connsiteX4652" fmla="*/ 159329 w 5859899"/>
              <a:gd name="connsiteY4652" fmla="*/ 2451252 h 5521558"/>
              <a:gd name="connsiteX4653" fmla="*/ 159329 w 5859899"/>
              <a:gd name="connsiteY4653" fmla="*/ 2448330 h 5521558"/>
              <a:gd name="connsiteX4654" fmla="*/ 160806 w 5859899"/>
              <a:gd name="connsiteY4654" fmla="*/ 2445373 h 5521558"/>
              <a:gd name="connsiteX4655" fmla="*/ 162282 w 5859899"/>
              <a:gd name="connsiteY4655" fmla="*/ 2445373 h 5521558"/>
              <a:gd name="connsiteX4656" fmla="*/ 171143 w 5859899"/>
              <a:gd name="connsiteY4656" fmla="*/ 2440947 h 5521558"/>
              <a:gd name="connsiteX4657" fmla="*/ 169666 w 5859899"/>
              <a:gd name="connsiteY4657" fmla="*/ 2439471 h 5521558"/>
              <a:gd name="connsiteX4658" fmla="*/ 169666 w 5859899"/>
              <a:gd name="connsiteY4658" fmla="*/ 2437996 h 5521558"/>
              <a:gd name="connsiteX4659" fmla="*/ 159329 w 5859899"/>
              <a:gd name="connsiteY4659" fmla="*/ 2412922 h 5521558"/>
              <a:gd name="connsiteX4660" fmla="*/ 168189 w 5859899"/>
              <a:gd name="connsiteY4660" fmla="*/ 2398171 h 5521558"/>
              <a:gd name="connsiteX4661" fmla="*/ 191817 w 5859899"/>
              <a:gd name="connsiteY4661" fmla="*/ 2412922 h 5521558"/>
              <a:gd name="connsiteX4662" fmla="*/ 211014 w 5859899"/>
              <a:gd name="connsiteY4662" fmla="*/ 2418824 h 5521558"/>
              <a:gd name="connsiteX4663" fmla="*/ 228735 w 5859899"/>
              <a:gd name="connsiteY4663" fmla="*/ 2411450 h 5521558"/>
              <a:gd name="connsiteX4664" fmla="*/ 227258 w 5859899"/>
              <a:gd name="connsiteY4664" fmla="*/ 2420300 h 5521558"/>
              <a:gd name="connsiteX4665" fmla="*/ 239072 w 5859899"/>
              <a:gd name="connsiteY4665" fmla="*/ 2424723 h 5521558"/>
              <a:gd name="connsiteX4666" fmla="*/ 252362 w 5859899"/>
              <a:gd name="connsiteY4666" fmla="*/ 2437996 h 5521558"/>
              <a:gd name="connsiteX4667" fmla="*/ 253839 w 5859899"/>
              <a:gd name="connsiteY4667" fmla="*/ 2440947 h 5521558"/>
              <a:gd name="connsiteX4668" fmla="*/ 290757 w 5859899"/>
              <a:gd name="connsiteY4668" fmla="*/ 2470436 h 5521558"/>
              <a:gd name="connsiteX4669" fmla="*/ 317338 w 5859899"/>
              <a:gd name="connsiteY4669" fmla="*/ 2498456 h 5521558"/>
              <a:gd name="connsiteX4670" fmla="*/ 317338 w 5859899"/>
              <a:gd name="connsiteY4670" fmla="*/ 2505833 h 5521558"/>
              <a:gd name="connsiteX4671" fmla="*/ 327675 w 5859899"/>
              <a:gd name="connsiteY4671" fmla="*/ 2510251 h 5521558"/>
              <a:gd name="connsiteX4672" fmla="*/ 343918 w 5859899"/>
              <a:gd name="connsiteY4672" fmla="*/ 2526475 h 5521558"/>
              <a:gd name="connsiteX4673" fmla="*/ 355732 w 5859899"/>
              <a:gd name="connsiteY4673" fmla="*/ 2542691 h 5521558"/>
              <a:gd name="connsiteX4674" fmla="*/ 355732 w 5859899"/>
              <a:gd name="connsiteY4674" fmla="*/ 2541217 h 5521558"/>
              <a:gd name="connsiteX4675" fmla="*/ 371976 w 5859899"/>
              <a:gd name="connsiteY4675" fmla="*/ 2560383 h 5521558"/>
              <a:gd name="connsiteX4676" fmla="*/ 374929 w 5859899"/>
              <a:gd name="connsiteY4676" fmla="*/ 2564811 h 5521558"/>
              <a:gd name="connsiteX4677" fmla="*/ 376406 w 5859899"/>
              <a:gd name="connsiteY4677" fmla="*/ 2560383 h 5521558"/>
              <a:gd name="connsiteX4678" fmla="*/ 373453 w 5859899"/>
              <a:gd name="connsiteY4678" fmla="*/ 2551537 h 5521558"/>
              <a:gd name="connsiteX4679" fmla="*/ 367546 w 5859899"/>
              <a:gd name="connsiteY4679" fmla="*/ 2547115 h 5521558"/>
              <a:gd name="connsiteX4680" fmla="*/ 366069 w 5859899"/>
              <a:gd name="connsiteY4680" fmla="*/ 2547115 h 5521558"/>
              <a:gd name="connsiteX4681" fmla="*/ 357209 w 5859899"/>
              <a:gd name="connsiteY4681" fmla="*/ 2523526 h 5521558"/>
              <a:gd name="connsiteX4682" fmla="*/ 349826 w 5859899"/>
              <a:gd name="connsiteY4682" fmla="*/ 2513199 h 5521558"/>
              <a:gd name="connsiteX4683" fmla="*/ 352779 w 5859899"/>
              <a:gd name="connsiteY4683" fmla="*/ 2495509 h 5521558"/>
              <a:gd name="connsiteX4684" fmla="*/ 349826 w 5859899"/>
              <a:gd name="connsiteY4684" fmla="*/ 2492560 h 5521558"/>
              <a:gd name="connsiteX4685" fmla="*/ 354255 w 5859899"/>
              <a:gd name="connsiteY4685" fmla="*/ 2492560 h 5521558"/>
              <a:gd name="connsiteX4686" fmla="*/ 357209 w 5859899"/>
              <a:gd name="connsiteY4686" fmla="*/ 2486658 h 5521558"/>
              <a:gd name="connsiteX4687" fmla="*/ 376406 w 5859899"/>
              <a:gd name="connsiteY4687" fmla="*/ 2455687 h 5521558"/>
              <a:gd name="connsiteX4688" fmla="*/ 386743 w 5859899"/>
              <a:gd name="connsiteY4688" fmla="*/ 2437996 h 5521558"/>
              <a:gd name="connsiteX4689" fmla="*/ 438429 w 5859899"/>
              <a:gd name="connsiteY4689" fmla="*/ 2371638 h 5521558"/>
              <a:gd name="connsiteX4690" fmla="*/ 451719 w 5859899"/>
              <a:gd name="connsiteY4690" fmla="*/ 2348042 h 5521558"/>
              <a:gd name="connsiteX4691" fmla="*/ 462056 w 5859899"/>
              <a:gd name="connsiteY4691" fmla="*/ 2336242 h 5521558"/>
              <a:gd name="connsiteX4692" fmla="*/ 482730 w 5859899"/>
              <a:gd name="connsiteY4692" fmla="*/ 2318542 h 5521558"/>
              <a:gd name="connsiteX4693" fmla="*/ 513741 w 5859899"/>
              <a:gd name="connsiteY4693" fmla="*/ 2290518 h 5521558"/>
              <a:gd name="connsiteX4694" fmla="*/ 552136 w 5859899"/>
              <a:gd name="connsiteY4694" fmla="*/ 2297893 h 5521558"/>
              <a:gd name="connsiteX4695" fmla="*/ 560996 w 5859899"/>
              <a:gd name="connsiteY4695" fmla="*/ 2302318 h 5521558"/>
              <a:gd name="connsiteX4696" fmla="*/ 565426 w 5859899"/>
              <a:gd name="connsiteY4696" fmla="*/ 2308218 h 5521558"/>
              <a:gd name="connsiteX4697" fmla="*/ 572810 w 5859899"/>
              <a:gd name="connsiteY4697" fmla="*/ 2306743 h 5521558"/>
              <a:gd name="connsiteX4698" fmla="*/ 578716 w 5859899"/>
              <a:gd name="connsiteY4698" fmla="*/ 2306743 h 5521558"/>
              <a:gd name="connsiteX4699" fmla="*/ 583147 w 5859899"/>
              <a:gd name="connsiteY4699" fmla="*/ 2305268 h 5521558"/>
              <a:gd name="connsiteX4700" fmla="*/ 587577 w 5859899"/>
              <a:gd name="connsiteY4700" fmla="*/ 2306743 h 5521558"/>
              <a:gd name="connsiteX4701" fmla="*/ 593484 w 5859899"/>
              <a:gd name="connsiteY4701" fmla="*/ 2309693 h 5521558"/>
              <a:gd name="connsiteX4702" fmla="*/ 597914 w 5859899"/>
              <a:gd name="connsiteY4702" fmla="*/ 2314118 h 5521558"/>
              <a:gd name="connsiteX4703" fmla="*/ 599390 w 5859899"/>
              <a:gd name="connsiteY4703" fmla="*/ 2314118 h 5521558"/>
              <a:gd name="connsiteX4704" fmla="*/ 599390 w 5859899"/>
              <a:gd name="connsiteY4704" fmla="*/ 2312643 h 5521558"/>
              <a:gd name="connsiteX4705" fmla="*/ 605298 w 5859899"/>
              <a:gd name="connsiteY4705" fmla="*/ 2317067 h 5521558"/>
              <a:gd name="connsiteX4706" fmla="*/ 606774 w 5859899"/>
              <a:gd name="connsiteY4706" fmla="*/ 2317067 h 5521558"/>
              <a:gd name="connsiteX4707" fmla="*/ 611205 w 5859899"/>
              <a:gd name="connsiteY4707" fmla="*/ 2320017 h 5521558"/>
              <a:gd name="connsiteX4708" fmla="*/ 618588 w 5859899"/>
              <a:gd name="connsiteY4708" fmla="*/ 2318542 h 5521558"/>
              <a:gd name="connsiteX4709" fmla="*/ 623018 w 5859899"/>
              <a:gd name="connsiteY4709" fmla="*/ 2317067 h 5521558"/>
              <a:gd name="connsiteX4710" fmla="*/ 612680 w 5859899"/>
              <a:gd name="connsiteY4710" fmla="*/ 2309693 h 5521558"/>
              <a:gd name="connsiteX4711" fmla="*/ 609727 w 5859899"/>
              <a:gd name="connsiteY4711" fmla="*/ 2309693 h 5521558"/>
              <a:gd name="connsiteX4712" fmla="*/ 608251 w 5859899"/>
              <a:gd name="connsiteY4712" fmla="*/ 2303793 h 5521558"/>
              <a:gd name="connsiteX4713" fmla="*/ 618588 w 5859899"/>
              <a:gd name="connsiteY4713" fmla="*/ 2306743 h 5521558"/>
              <a:gd name="connsiteX4714" fmla="*/ 624495 w 5859899"/>
              <a:gd name="connsiteY4714" fmla="*/ 2308218 h 5521558"/>
              <a:gd name="connsiteX4715" fmla="*/ 628925 w 5859899"/>
              <a:gd name="connsiteY4715" fmla="*/ 2315593 h 5521558"/>
              <a:gd name="connsiteX4716" fmla="*/ 634832 w 5859899"/>
              <a:gd name="connsiteY4716" fmla="*/ 2318542 h 5521558"/>
              <a:gd name="connsiteX4717" fmla="*/ 634832 w 5859899"/>
              <a:gd name="connsiteY4717" fmla="*/ 2321492 h 5521558"/>
              <a:gd name="connsiteX4718" fmla="*/ 645169 w 5859899"/>
              <a:gd name="connsiteY4718" fmla="*/ 2325917 h 5521558"/>
              <a:gd name="connsiteX4719" fmla="*/ 645169 w 5859899"/>
              <a:gd name="connsiteY4719" fmla="*/ 2324442 h 5521558"/>
              <a:gd name="connsiteX4720" fmla="*/ 642215 w 5859899"/>
              <a:gd name="connsiteY4720" fmla="*/ 2318542 h 5521558"/>
              <a:gd name="connsiteX4721" fmla="*/ 636309 w 5859899"/>
              <a:gd name="connsiteY4721" fmla="*/ 2315593 h 5521558"/>
              <a:gd name="connsiteX4722" fmla="*/ 634832 w 5859899"/>
              <a:gd name="connsiteY4722" fmla="*/ 2309693 h 5521558"/>
              <a:gd name="connsiteX4723" fmla="*/ 631879 w 5859899"/>
              <a:gd name="connsiteY4723" fmla="*/ 2308218 h 5521558"/>
              <a:gd name="connsiteX4724" fmla="*/ 627448 w 5859899"/>
              <a:gd name="connsiteY4724" fmla="*/ 2306743 h 5521558"/>
              <a:gd name="connsiteX4725" fmla="*/ 624495 w 5859899"/>
              <a:gd name="connsiteY4725" fmla="*/ 2300843 h 5521558"/>
              <a:gd name="connsiteX4726" fmla="*/ 618588 w 5859899"/>
              <a:gd name="connsiteY4726" fmla="*/ 2297893 h 5521558"/>
              <a:gd name="connsiteX4727" fmla="*/ 620065 w 5859899"/>
              <a:gd name="connsiteY4727" fmla="*/ 2297893 h 5521558"/>
              <a:gd name="connsiteX4728" fmla="*/ 627448 w 5859899"/>
              <a:gd name="connsiteY4728" fmla="*/ 2299368 h 5521558"/>
              <a:gd name="connsiteX4729" fmla="*/ 640738 w 5859899"/>
              <a:gd name="connsiteY4729" fmla="*/ 2309693 h 5521558"/>
              <a:gd name="connsiteX4730" fmla="*/ 639262 w 5859899"/>
              <a:gd name="connsiteY4730" fmla="*/ 2311168 h 5521558"/>
              <a:gd name="connsiteX4731" fmla="*/ 646645 w 5859899"/>
              <a:gd name="connsiteY4731" fmla="*/ 2315593 h 5521558"/>
              <a:gd name="connsiteX4732" fmla="*/ 643692 w 5859899"/>
              <a:gd name="connsiteY4732" fmla="*/ 2305268 h 5521558"/>
              <a:gd name="connsiteX4733" fmla="*/ 643692 w 5859899"/>
              <a:gd name="connsiteY4733" fmla="*/ 2302318 h 5521558"/>
              <a:gd name="connsiteX4734" fmla="*/ 636309 w 5859899"/>
              <a:gd name="connsiteY4734" fmla="*/ 2296418 h 5521558"/>
              <a:gd name="connsiteX4735" fmla="*/ 654029 w 5859899"/>
              <a:gd name="connsiteY4735" fmla="*/ 2302318 h 5521558"/>
              <a:gd name="connsiteX4736" fmla="*/ 655506 w 5859899"/>
              <a:gd name="connsiteY4736" fmla="*/ 2303793 h 5521558"/>
              <a:gd name="connsiteX4737" fmla="*/ 668796 w 5859899"/>
              <a:gd name="connsiteY4737" fmla="*/ 2309693 h 5521558"/>
              <a:gd name="connsiteX4738" fmla="*/ 668796 w 5859899"/>
              <a:gd name="connsiteY4738" fmla="*/ 2306743 h 5521558"/>
              <a:gd name="connsiteX4739" fmla="*/ 661413 w 5859899"/>
              <a:gd name="connsiteY4739" fmla="*/ 2297893 h 5521558"/>
              <a:gd name="connsiteX4740" fmla="*/ 668796 w 5859899"/>
              <a:gd name="connsiteY4740" fmla="*/ 2302318 h 5521558"/>
              <a:gd name="connsiteX4741" fmla="*/ 682087 w 5859899"/>
              <a:gd name="connsiteY4741" fmla="*/ 2308218 h 5521558"/>
              <a:gd name="connsiteX4742" fmla="*/ 692423 w 5859899"/>
              <a:gd name="connsiteY4742" fmla="*/ 2314118 h 5521558"/>
              <a:gd name="connsiteX4743" fmla="*/ 693901 w 5859899"/>
              <a:gd name="connsiteY4743" fmla="*/ 2312643 h 5521558"/>
              <a:gd name="connsiteX4744" fmla="*/ 695377 w 5859899"/>
              <a:gd name="connsiteY4744" fmla="*/ 2309693 h 5521558"/>
              <a:gd name="connsiteX4745" fmla="*/ 695377 w 5859899"/>
              <a:gd name="connsiteY4745" fmla="*/ 2305268 h 5521558"/>
              <a:gd name="connsiteX4746" fmla="*/ 701284 w 5859899"/>
              <a:gd name="connsiteY4746" fmla="*/ 2308218 h 5521558"/>
              <a:gd name="connsiteX4747" fmla="*/ 704237 w 5859899"/>
              <a:gd name="connsiteY4747" fmla="*/ 2308218 h 5521558"/>
              <a:gd name="connsiteX4748" fmla="*/ 707191 w 5859899"/>
              <a:gd name="connsiteY4748" fmla="*/ 2306743 h 5521558"/>
              <a:gd name="connsiteX4749" fmla="*/ 707191 w 5859899"/>
              <a:gd name="connsiteY4749" fmla="*/ 2299368 h 5521558"/>
              <a:gd name="connsiteX4750" fmla="*/ 721958 w 5859899"/>
              <a:gd name="connsiteY4750" fmla="*/ 2303793 h 5521558"/>
              <a:gd name="connsiteX4751" fmla="*/ 726388 w 5859899"/>
              <a:gd name="connsiteY4751" fmla="*/ 2314118 h 5521558"/>
              <a:gd name="connsiteX4752" fmla="*/ 726388 w 5859899"/>
              <a:gd name="connsiteY4752" fmla="*/ 2315593 h 5521558"/>
              <a:gd name="connsiteX4753" fmla="*/ 727865 w 5859899"/>
              <a:gd name="connsiteY4753" fmla="*/ 2325917 h 5521558"/>
              <a:gd name="connsiteX4754" fmla="*/ 730818 w 5859899"/>
              <a:gd name="connsiteY4754" fmla="*/ 2327392 h 5521558"/>
              <a:gd name="connsiteX4755" fmla="*/ 741155 w 5859899"/>
              <a:gd name="connsiteY4755" fmla="*/ 2331817 h 5521558"/>
              <a:gd name="connsiteX4756" fmla="*/ 744109 w 5859899"/>
              <a:gd name="connsiteY4756" fmla="*/ 2330342 h 5521558"/>
              <a:gd name="connsiteX4757" fmla="*/ 745586 w 5859899"/>
              <a:gd name="connsiteY4757" fmla="*/ 2327392 h 5521558"/>
              <a:gd name="connsiteX4758" fmla="*/ 747062 w 5859899"/>
              <a:gd name="connsiteY4758" fmla="*/ 2327392 h 5521558"/>
              <a:gd name="connsiteX4759" fmla="*/ 745586 w 5859899"/>
              <a:gd name="connsiteY4759" fmla="*/ 2320017 h 5521558"/>
              <a:gd name="connsiteX4760" fmla="*/ 742632 w 5859899"/>
              <a:gd name="connsiteY4760" fmla="*/ 2317067 h 5521558"/>
              <a:gd name="connsiteX4761" fmla="*/ 739678 w 5859899"/>
              <a:gd name="connsiteY4761" fmla="*/ 2314118 h 5521558"/>
              <a:gd name="connsiteX4762" fmla="*/ 738202 w 5859899"/>
              <a:gd name="connsiteY4762" fmla="*/ 2314118 h 5521558"/>
              <a:gd name="connsiteX4763" fmla="*/ 732295 w 5859899"/>
              <a:gd name="connsiteY4763" fmla="*/ 2314118 h 5521558"/>
              <a:gd name="connsiteX4764" fmla="*/ 727865 w 5859899"/>
              <a:gd name="connsiteY4764" fmla="*/ 2311168 h 5521558"/>
              <a:gd name="connsiteX4765" fmla="*/ 730818 w 5859899"/>
              <a:gd name="connsiteY4765" fmla="*/ 2303793 h 5521558"/>
              <a:gd name="connsiteX4766" fmla="*/ 733771 w 5859899"/>
              <a:gd name="connsiteY4766" fmla="*/ 2299368 h 5521558"/>
              <a:gd name="connsiteX4767" fmla="*/ 738202 w 5859899"/>
              <a:gd name="connsiteY4767" fmla="*/ 2299368 h 5521558"/>
              <a:gd name="connsiteX4768" fmla="*/ 739678 w 5859899"/>
              <a:gd name="connsiteY4768" fmla="*/ 2299368 h 5521558"/>
              <a:gd name="connsiteX4769" fmla="*/ 744109 w 5859899"/>
              <a:gd name="connsiteY4769" fmla="*/ 2294943 h 5521558"/>
              <a:gd name="connsiteX4770" fmla="*/ 739678 w 5859899"/>
              <a:gd name="connsiteY4770" fmla="*/ 2291993 h 5521558"/>
              <a:gd name="connsiteX4771" fmla="*/ 736725 w 5859899"/>
              <a:gd name="connsiteY4771" fmla="*/ 2291993 h 5521558"/>
              <a:gd name="connsiteX4772" fmla="*/ 720481 w 5859899"/>
              <a:gd name="connsiteY4772" fmla="*/ 2286095 h 5521558"/>
              <a:gd name="connsiteX4773" fmla="*/ 738202 w 5859899"/>
              <a:gd name="connsiteY4773" fmla="*/ 2289046 h 5521558"/>
              <a:gd name="connsiteX4774" fmla="*/ 744109 w 5859899"/>
              <a:gd name="connsiteY4774" fmla="*/ 2291993 h 5521558"/>
              <a:gd name="connsiteX4775" fmla="*/ 766260 w 5859899"/>
              <a:gd name="connsiteY4775" fmla="*/ 2297893 h 5521558"/>
              <a:gd name="connsiteX4776" fmla="*/ 767736 w 5859899"/>
              <a:gd name="connsiteY4776" fmla="*/ 2305268 h 5521558"/>
              <a:gd name="connsiteX4777" fmla="*/ 767736 w 5859899"/>
              <a:gd name="connsiteY4777" fmla="*/ 2306743 h 5521558"/>
              <a:gd name="connsiteX4778" fmla="*/ 773643 w 5859899"/>
              <a:gd name="connsiteY4778" fmla="*/ 2312643 h 5521558"/>
              <a:gd name="connsiteX4779" fmla="*/ 769213 w 5859899"/>
              <a:gd name="connsiteY4779" fmla="*/ 2318542 h 5521558"/>
              <a:gd name="connsiteX4780" fmla="*/ 764782 w 5859899"/>
              <a:gd name="connsiteY4780" fmla="*/ 2320017 h 5521558"/>
              <a:gd name="connsiteX4781" fmla="*/ 769213 w 5859899"/>
              <a:gd name="connsiteY4781" fmla="*/ 2322967 h 5521558"/>
              <a:gd name="connsiteX4782" fmla="*/ 772166 w 5859899"/>
              <a:gd name="connsiteY4782" fmla="*/ 2322967 h 5521558"/>
              <a:gd name="connsiteX4783" fmla="*/ 773643 w 5859899"/>
              <a:gd name="connsiteY4783" fmla="*/ 2324442 h 5521558"/>
              <a:gd name="connsiteX4784" fmla="*/ 779550 w 5859899"/>
              <a:gd name="connsiteY4784" fmla="*/ 2320017 h 5521558"/>
              <a:gd name="connsiteX4785" fmla="*/ 788410 w 5859899"/>
              <a:gd name="connsiteY4785" fmla="*/ 2322967 h 5521558"/>
              <a:gd name="connsiteX4786" fmla="*/ 791363 w 5859899"/>
              <a:gd name="connsiteY4786" fmla="*/ 2322967 h 5521558"/>
              <a:gd name="connsiteX4787" fmla="*/ 782503 w 5859899"/>
              <a:gd name="connsiteY4787" fmla="*/ 2309693 h 5521558"/>
              <a:gd name="connsiteX4788" fmla="*/ 773643 w 5859899"/>
              <a:gd name="connsiteY4788" fmla="*/ 2299368 h 5521558"/>
              <a:gd name="connsiteX4789" fmla="*/ 769213 w 5859899"/>
              <a:gd name="connsiteY4789" fmla="*/ 2294943 h 5521558"/>
              <a:gd name="connsiteX4790" fmla="*/ 781026 w 5859899"/>
              <a:gd name="connsiteY4790" fmla="*/ 2299368 h 5521558"/>
              <a:gd name="connsiteX4791" fmla="*/ 783980 w 5859899"/>
              <a:gd name="connsiteY4791" fmla="*/ 2302318 h 5521558"/>
              <a:gd name="connsiteX4792" fmla="*/ 843048 w 5859899"/>
              <a:gd name="connsiteY4792" fmla="*/ 2343617 h 5521558"/>
              <a:gd name="connsiteX4793" fmla="*/ 851909 w 5859899"/>
              <a:gd name="connsiteY4793" fmla="*/ 2348042 h 5521558"/>
              <a:gd name="connsiteX4794" fmla="*/ 854863 w 5859899"/>
              <a:gd name="connsiteY4794" fmla="*/ 2349517 h 5521558"/>
              <a:gd name="connsiteX4795" fmla="*/ 854863 w 5859899"/>
              <a:gd name="connsiteY4795" fmla="*/ 2352464 h 5521558"/>
              <a:gd name="connsiteX4796" fmla="*/ 862246 w 5859899"/>
              <a:gd name="connsiteY4796" fmla="*/ 2358365 h 5521558"/>
              <a:gd name="connsiteX4797" fmla="*/ 862246 w 5859899"/>
              <a:gd name="connsiteY4797" fmla="*/ 2356889 h 5521558"/>
              <a:gd name="connsiteX4798" fmla="*/ 871106 w 5859899"/>
              <a:gd name="connsiteY4798" fmla="*/ 2364261 h 5521558"/>
              <a:gd name="connsiteX4799" fmla="*/ 885873 w 5859899"/>
              <a:gd name="connsiteY4799" fmla="*/ 2374586 h 5521558"/>
              <a:gd name="connsiteX4800" fmla="*/ 888827 w 5859899"/>
              <a:gd name="connsiteY4800" fmla="*/ 2373115 h 5521558"/>
              <a:gd name="connsiteX4801" fmla="*/ 891780 w 5859899"/>
              <a:gd name="connsiteY4801" fmla="*/ 2374586 h 5521558"/>
              <a:gd name="connsiteX4802" fmla="*/ 897687 w 5859899"/>
              <a:gd name="connsiteY4802" fmla="*/ 2383431 h 5521558"/>
              <a:gd name="connsiteX4803" fmla="*/ 899164 w 5859899"/>
              <a:gd name="connsiteY4803" fmla="*/ 2383431 h 5521558"/>
              <a:gd name="connsiteX4804" fmla="*/ 900641 w 5859899"/>
              <a:gd name="connsiteY4804" fmla="*/ 2381953 h 5521558"/>
              <a:gd name="connsiteX4805" fmla="*/ 903594 w 5859899"/>
              <a:gd name="connsiteY4805" fmla="*/ 2377526 h 5521558"/>
              <a:gd name="connsiteX4806" fmla="*/ 909501 w 5859899"/>
              <a:gd name="connsiteY4806" fmla="*/ 2383431 h 5521558"/>
              <a:gd name="connsiteX4807" fmla="*/ 931652 w 5859899"/>
              <a:gd name="connsiteY4807" fmla="*/ 2396702 h 5521558"/>
              <a:gd name="connsiteX4808" fmla="*/ 933128 w 5859899"/>
              <a:gd name="connsiteY4808" fmla="*/ 2398171 h 5521558"/>
              <a:gd name="connsiteX4809" fmla="*/ 937558 w 5859899"/>
              <a:gd name="connsiteY4809" fmla="*/ 2402602 h 5521558"/>
              <a:gd name="connsiteX4810" fmla="*/ 947895 w 5859899"/>
              <a:gd name="connsiteY4810" fmla="*/ 2412922 h 5521558"/>
              <a:gd name="connsiteX4811" fmla="*/ 955279 w 5859899"/>
              <a:gd name="connsiteY4811" fmla="*/ 2412922 h 5521558"/>
              <a:gd name="connsiteX4812" fmla="*/ 959710 w 5859899"/>
              <a:gd name="connsiteY4812" fmla="*/ 2417349 h 5521558"/>
              <a:gd name="connsiteX4813" fmla="*/ 973000 w 5859899"/>
              <a:gd name="connsiteY4813" fmla="*/ 2426196 h 5521558"/>
              <a:gd name="connsiteX4814" fmla="*/ 978906 w 5859899"/>
              <a:gd name="connsiteY4814" fmla="*/ 2433573 h 5521558"/>
              <a:gd name="connsiteX4815" fmla="*/ 971523 w 5859899"/>
              <a:gd name="connsiteY4815" fmla="*/ 2433573 h 5521558"/>
              <a:gd name="connsiteX4816" fmla="*/ 977430 w 5859899"/>
              <a:gd name="connsiteY4816" fmla="*/ 2439471 h 5521558"/>
              <a:gd name="connsiteX4817" fmla="*/ 989244 w 5859899"/>
              <a:gd name="connsiteY4817" fmla="*/ 2449794 h 5521558"/>
              <a:gd name="connsiteX4818" fmla="*/ 990721 w 5859899"/>
              <a:gd name="connsiteY4818" fmla="*/ 2451252 h 5521558"/>
              <a:gd name="connsiteX4819" fmla="*/ 993674 w 5859899"/>
              <a:gd name="connsiteY4819" fmla="*/ 2452732 h 5521558"/>
              <a:gd name="connsiteX4820" fmla="*/ 998104 w 5859899"/>
              <a:gd name="connsiteY4820" fmla="*/ 2457164 h 5521558"/>
              <a:gd name="connsiteX4821" fmla="*/ 1001058 w 5859899"/>
              <a:gd name="connsiteY4821" fmla="*/ 2460114 h 5521558"/>
              <a:gd name="connsiteX4822" fmla="*/ 1006964 w 5859899"/>
              <a:gd name="connsiteY4822" fmla="*/ 2464538 h 5521558"/>
              <a:gd name="connsiteX4823" fmla="*/ 1012871 w 5859899"/>
              <a:gd name="connsiteY4823" fmla="*/ 2449794 h 5521558"/>
              <a:gd name="connsiteX4824" fmla="*/ 1002534 w 5859899"/>
              <a:gd name="connsiteY4824" fmla="*/ 2430622 h 5521558"/>
              <a:gd name="connsiteX4825" fmla="*/ 999581 w 5859899"/>
              <a:gd name="connsiteY4825" fmla="*/ 2417349 h 5521558"/>
              <a:gd name="connsiteX4826" fmla="*/ 989244 w 5859899"/>
              <a:gd name="connsiteY4826" fmla="*/ 2392287 h 5521558"/>
              <a:gd name="connsiteX4827" fmla="*/ 1018778 w 5859899"/>
              <a:gd name="connsiteY4827" fmla="*/ 2393764 h 5521558"/>
              <a:gd name="connsiteX4828" fmla="*/ 1018778 w 5859899"/>
              <a:gd name="connsiteY4828" fmla="*/ 2355416 h 5521558"/>
              <a:gd name="connsiteX4829" fmla="*/ 1017301 w 5859899"/>
              <a:gd name="connsiteY4829" fmla="*/ 2342142 h 5521558"/>
              <a:gd name="connsiteX4830" fmla="*/ 974476 w 5859899"/>
              <a:gd name="connsiteY4830" fmla="*/ 2263971 h 5521558"/>
              <a:gd name="connsiteX4831" fmla="*/ 964139 w 5859899"/>
              <a:gd name="connsiteY4831" fmla="*/ 2243323 h 5521558"/>
              <a:gd name="connsiteX4832" fmla="*/ 987767 w 5859899"/>
              <a:gd name="connsiteY4832" fmla="*/ 2238905 h 5521558"/>
              <a:gd name="connsiteX4833" fmla="*/ 1002534 w 5859899"/>
              <a:gd name="connsiteY4833" fmla="*/ 2234485 h 5521558"/>
              <a:gd name="connsiteX4834" fmla="*/ 1021732 w 5859899"/>
              <a:gd name="connsiteY4834" fmla="*/ 2234485 h 5521558"/>
              <a:gd name="connsiteX4835" fmla="*/ 1055697 w 5859899"/>
              <a:gd name="connsiteY4835" fmla="*/ 2244796 h 5521558"/>
              <a:gd name="connsiteX4836" fmla="*/ 1088184 w 5859899"/>
              <a:gd name="connsiteY4836" fmla="*/ 2238905 h 5521558"/>
              <a:gd name="connsiteX4837" fmla="*/ 1092614 w 5859899"/>
              <a:gd name="connsiteY4837" fmla="*/ 2241850 h 5521558"/>
              <a:gd name="connsiteX4838" fmla="*/ 1108857 w 5859899"/>
              <a:gd name="connsiteY4838" fmla="*/ 2241850 h 5521558"/>
              <a:gd name="connsiteX4839" fmla="*/ 1107381 w 5859899"/>
              <a:gd name="connsiteY4839" fmla="*/ 2247747 h 5521558"/>
              <a:gd name="connsiteX4840" fmla="*/ 1129532 w 5859899"/>
              <a:gd name="connsiteY4840" fmla="*/ 2263971 h 5521558"/>
              <a:gd name="connsiteX4841" fmla="*/ 1159066 w 5859899"/>
              <a:gd name="connsiteY4841" fmla="*/ 2261037 h 5521558"/>
              <a:gd name="connsiteX4842" fmla="*/ 1066033 w 5859899"/>
              <a:gd name="connsiteY4842" fmla="*/ 2162206 h 5521558"/>
              <a:gd name="connsiteX4843" fmla="*/ 964139 w 5859899"/>
              <a:gd name="connsiteY4843" fmla="*/ 2070817 h 5521558"/>
              <a:gd name="connsiteX4844" fmla="*/ 958233 w 5859899"/>
              <a:gd name="connsiteY4844" fmla="*/ 2039872 h 5521558"/>
              <a:gd name="connsiteX4845" fmla="*/ 840095 w 5859899"/>
              <a:gd name="connsiteY4845" fmla="*/ 1905591 h 5521558"/>
              <a:gd name="connsiteX4846" fmla="*/ 813515 w 5859899"/>
              <a:gd name="connsiteY4846" fmla="*/ 1877589 h 5521558"/>
              <a:gd name="connsiteX4847" fmla="*/ 791363 w 5859899"/>
              <a:gd name="connsiteY4847" fmla="*/ 1849550 h 5521558"/>
              <a:gd name="connsiteX4848" fmla="*/ 789887 w 5859899"/>
              <a:gd name="connsiteY4848" fmla="*/ 1827462 h 5521558"/>
              <a:gd name="connsiteX4849" fmla="*/ 797271 w 5859899"/>
              <a:gd name="connsiteY4849" fmla="*/ 1818609 h 5521558"/>
              <a:gd name="connsiteX4850" fmla="*/ 801701 w 5859899"/>
              <a:gd name="connsiteY4850" fmla="*/ 1839213 h 5521558"/>
              <a:gd name="connsiteX4851" fmla="*/ 817945 w 5859899"/>
              <a:gd name="connsiteY4851" fmla="*/ 1856927 h 5521558"/>
              <a:gd name="connsiteX4852" fmla="*/ 819421 w 5859899"/>
              <a:gd name="connsiteY4852" fmla="*/ 1853980 h 5521558"/>
              <a:gd name="connsiteX4853" fmla="*/ 851909 w 5859899"/>
              <a:gd name="connsiteY4853" fmla="*/ 1848075 h 5521558"/>
              <a:gd name="connsiteX4854" fmla="*/ 857816 w 5859899"/>
              <a:gd name="connsiteY4854" fmla="*/ 1856927 h 5521558"/>
              <a:gd name="connsiteX4855" fmla="*/ 868153 w 5859899"/>
              <a:gd name="connsiteY4855" fmla="*/ 1873157 h 5521558"/>
              <a:gd name="connsiteX4856" fmla="*/ 922791 w 5859899"/>
              <a:gd name="connsiteY4856" fmla="*/ 1904121 h 5521558"/>
              <a:gd name="connsiteX4857" fmla="*/ 922791 w 5859899"/>
              <a:gd name="connsiteY4857" fmla="*/ 1905591 h 5521558"/>
              <a:gd name="connsiteX4858" fmla="*/ 928699 w 5859899"/>
              <a:gd name="connsiteY4858" fmla="*/ 1904121 h 5521558"/>
              <a:gd name="connsiteX4859" fmla="*/ 928699 w 5859899"/>
              <a:gd name="connsiteY4859" fmla="*/ 1902651 h 5521558"/>
              <a:gd name="connsiteX4860" fmla="*/ 933128 w 5859899"/>
              <a:gd name="connsiteY4860" fmla="*/ 1895277 h 5521558"/>
              <a:gd name="connsiteX4861" fmla="*/ 865200 w 5859899"/>
              <a:gd name="connsiteY4861" fmla="*/ 1865779 h 5521558"/>
              <a:gd name="connsiteX4862" fmla="*/ 877014 w 5859899"/>
              <a:gd name="connsiteY4862" fmla="*/ 1836316 h 5521558"/>
              <a:gd name="connsiteX4863" fmla="*/ 878490 w 5859899"/>
              <a:gd name="connsiteY4863" fmla="*/ 1834862 h 5521558"/>
              <a:gd name="connsiteX4864" fmla="*/ 863722 w 5859899"/>
              <a:gd name="connsiteY4864" fmla="*/ 1817133 h 5521558"/>
              <a:gd name="connsiteX4865" fmla="*/ 848956 w 5859899"/>
              <a:gd name="connsiteY4865" fmla="*/ 1806808 h 5521558"/>
              <a:gd name="connsiteX4866" fmla="*/ 851909 w 5859899"/>
              <a:gd name="connsiteY4866" fmla="*/ 1797958 h 5521558"/>
              <a:gd name="connsiteX4867" fmla="*/ 868153 w 5859899"/>
              <a:gd name="connsiteY4867" fmla="*/ 1797958 h 5521558"/>
              <a:gd name="connsiteX4868" fmla="*/ 885873 w 5859899"/>
              <a:gd name="connsiteY4868" fmla="*/ 1808284 h 5521558"/>
              <a:gd name="connsiteX4869" fmla="*/ 908025 w 5859899"/>
              <a:gd name="connsiteY4869" fmla="*/ 1830417 h 5521558"/>
              <a:gd name="connsiteX4870" fmla="*/ 930175 w 5859899"/>
              <a:gd name="connsiteY4870" fmla="*/ 1837758 h 5521558"/>
              <a:gd name="connsiteX4871" fmla="*/ 959710 w 5859899"/>
              <a:gd name="connsiteY4871" fmla="*/ 1882015 h 5521558"/>
              <a:gd name="connsiteX4872" fmla="*/ 980384 w 5859899"/>
              <a:gd name="connsiteY4872" fmla="*/ 1907072 h 5521558"/>
              <a:gd name="connsiteX4873" fmla="*/ 987767 w 5859899"/>
              <a:gd name="connsiteY4873" fmla="*/ 1918869 h 5521558"/>
              <a:gd name="connsiteX4874" fmla="*/ 1037976 w 5859899"/>
              <a:gd name="connsiteY4874" fmla="*/ 1966091 h 5521558"/>
              <a:gd name="connsiteX4875" fmla="*/ 1042406 w 5859899"/>
              <a:gd name="connsiteY4875" fmla="*/ 1969042 h 5521558"/>
              <a:gd name="connsiteX4876" fmla="*/ 1067510 w 5859899"/>
              <a:gd name="connsiteY4876" fmla="*/ 2005934 h 5521558"/>
              <a:gd name="connsiteX4877" fmla="*/ 1071940 w 5859899"/>
              <a:gd name="connsiteY4877" fmla="*/ 2011836 h 5521558"/>
              <a:gd name="connsiteX4878" fmla="*/ 1147252 w 5859899"/>
              <a:gd name="connsiteY4878" fmla="*/ 2091448 h 5521558"/>
              <a:gd name="connsiteX4879" fmla="*/ 1163496 w 5859899"/>
              <a:gd name="connsiteY4879" fmla="*/ 2106185 h 5521558"/>
              <a:gd name="connsiteX4880" fmla="*/ 1164973 w 5859899"/>
              <a:gd name="connsiteY4880" fmla="*/ 2106185 h 5521558"/>
              <a:gd name="connsiteX4881" fmla="*/ 1164973 w 5859899"/>
              <a:gd name="connsiteY4881" fmla="*/ 2107658 h 5521558"/>
              <a:gd name="connsiteX4882" fmla="*/ 1172357 w 5859899"/>
              <a:gd name="connsiteY4882" fmla="*/ 2112079 h 5521558"/>
              <a:gd name="connsiteX4883" fmla="*/ 1226995 w 5859899"/>
              <a:gd name="connsiteY4883" fmla="*/ 2165158 h 5521558"/>
              <a:gd name="connsiteX4884" fmla="*/ 1286064 w 5859899"/>
              <a:gd name="connsiteY4884" fmla="*/ 2227105 h 5521558"/>
              <a:gd name="connsiteX4885" fmla="*/ 1296401 w 5859899"/>
              <a:gd name="connsiteY4885" fmla="*/ 2259554 h 5521558"/>
              <a:gd name="connsiteX4886" fmla="*/ 1337749 w 5859899"/>
              <a:gd name="connsiteY4886" fmla="*/ 2287570 h 5521558"/>
              <a:gd name="connsiteX4887" fmla="*/ 1353992 w 5859899"/>
              <a:gd name="connsiteY4887" fmla="*/ 2305268 h 5521558"/>
              <a:gd name="connsiteX4888" fmla="*/ 1380573 w 5859899"/>
              <a:gd name="connsiteY4888" fmla="*/ 2337717 h 5521558"/>
              <a:gd name="connsiteX4889" fmla="*/ 1389434 w 5859899"/>
              <a:gd name="connsiteY4889" fmla="*/ 2345092 h 5521558"/>
              <a:gd name="connsiteX4890" fmla="*/ 1398294 w 5859899"/>
              <a:gd name="connsiteY4890" fmla="*/ 2361314 h 5521558"/>
              <a:gd name="connsiteX4891" fmla="*/ 1401247 w 5859899"/>
              <a:gd name="connsiteY4891" fmla="*/ 2358365 h 5521558"/>
              <a:gd name="connsiteX4892" fmla="*/ 1402724 w 5859899"/>
              <a:gd name="connsiteY4892" fmla="*/ 2364261 h 5521558"/>
              <a:gd name="connsiteX4893" fmla="*/ 1414538 w 5859899"/>
              <a:gd name="connsiteY4893" fmla="*/ 2376056 h 5521558"/>
              <a:gd name="connsiteX4894" fmla="*/ 1423398 w 5859899"/>
              <a:gd name="connsiteY4894" fmla="*/ 2379003 h 5521558"/>
              <a:gd name="connsiteX4895" fmla="*/ 1421921 w 5859899"/>
              <a:gd name="connsiteY4895" fmla="*/ 2381953 h 5521558"/>
              <a:gd name="connsiteX4896" fmla="*/ 1432258 w 5859899"/>
              <a:gd name="connsiteY4896" fmla="*/ 2390810 h 5521558"/>
              <a:gd name="connsiteX4897" fmla="*/ 1432258 w 5859899"/>
              <a:gd name="connsiteY4897" fmla="*/ 2389335 h 5521558"/>
              <a:gd name="connsiteX4898" fmla="*/ 1436689 w 5859899"/>
              <a:gd name="connsiteY4898" fmla="*/ 2389335 h 5521558"/>
              <a:gd name="connsiteX4899" fmla="*/ 1439642 w 5859899"/>
              <a:gd name="connsiteY4899" fmla="*/ 2395234 h 5521558"/>
              <a:gd name="connsiteX4900" fmla="*/ 1470653 w 5859899"/>
              <a:gd name="connsiteY4900" fmla="*/ 2437996 h 5521558"/>
              <a:gd name="connsiteX4901" fmla="*/ 1475083 w 5859899"/>
              <a:gd name="connsiteY4901" fmla="*/ 2439471 h 5521558"/>
              <a:gd name="connsiteX4902" fmla="*/ 1516431 w 5859899"/>
              <a:gd name="connsiteY4902" fmla="*/ 2474861 h 5521558"/>
              <a:gd name="connsiteX4903" fmla="*/ 1535628 w 5859899"/>
              <a:gd name="connsiteY4903" fmla="*/ 2508776 h 5521558"/>
              <a:gd name="connsiteX4904" fmla="*/ 1553349 w 5859899"/>
              <a:gd name="connsiteY4904" fmla="*/ 2539743 h 5521558"/>
              <a:gd name="connsiteX4905" fmla="*/ 1579930 w 5859899"/>
              <a:gd name="connsiteY4905" fmla="*/ 2551537 h 5521558"/>
              <a:gd name="connsiteX4906" fmla="*/ 1582884 w 5859899"/>
              <a:gd name="connsiteY4906" fmla="*/ 2560383 h 5521558"/>
              <a:gd name="connsiteX4907" fmla="*/ 1591744 w 5859899"/>
              <a:gd name="connsiteY4907" fmla="*/ 2567760 h 5521558"/>
              <a:gd name="connsiteX4908" fmla="*/ 1588791 w 5859899"/>
              <a:gd name="connsiteY4908" fmla="*/ 2550064 h 5521558"/>
              <a:gd name="connsiteX4909" fmla="*/ 1593221 w 5859899"/>
              <a:gd name="connsiteY4909" fmla="*/ 2550064 h 5521558"/>
              <a:gd name="connsiteX4910" fmla="*/ 1597651 w 5859899"/>
              <a:gd name="connsiteY4910" fmla="*/ 2548589 h 5521558"/>
              <a:gd name="connsiteX4911" fmla="*/ 1599128 w 5859899"/>
              <a:gd name="connsiteY4911" fmla="*/ 2545640 h 5521558"/>
              <a:gd name="connsiteX4912" fmla="*/ 1603558 w 5859899"/>
              <a:gd name="connsiteY4912" fmla="*/ 2548589 h 5521558"/>
              <a:gd name="connsiteX4913" fmla="*/ 1613895 w 5859899"/>
              <a:gd name="connsiteY4913" fmla="*/ 2558915 h 5521558"/>
              <a:gd name="connsiteX4914" fmla="*/ 1618325 w 5859899"/>
              <a:gd name="connsiteY4914" fmla="*/ 2563335 h 5521558"/>
              <a:gd name="connsiteX4915" fmla="*/ 1616848 w 5859899"/>
              <a:gd name="connsiteY4915" fmla="*/ 2566287 h 5521558"/>
              <a:gd name="connsiteX4916" fmla="*/ 1618325 w 5859899"/>
              <a:gd name="connsiteY4916" fmla="*/ 2579564 h 5521558"/>
              <a:gd name="connsiteX4917" fmla="*/ 1619802 w 5859899"/>
              <a:gd name="connsiteY4917" fmla="*/ 2585465 h 5521558"/>
              <a:gd name="connsiteX4918" fmla="*/ 1622755 w 5859899"/>
              <a:gd name="connsiteY4918" fmla="*/ 2589873 h 5521558"/>
              <a:gd name="connsiteX4919" fmla="*/ 1636045 w 5859899"/>
              <a:gd name="connsiteY4919" fmla="*/ 2628218 h 5521558"/>
              <a:gd name="connsiteX4920" fmla="*/ 1644906 w 5859899"/>
              <a:gd name="connsiteY4920" fmla="*/ 2617904 h 5521558"/>
              <a:gd name="connsiteX4921" fmla="*/ 1661150 w 5859899"/>
              <a:gd name="connsiteY4921" fmla="*/ 2607565 h 5521558"/>
              <a:gd name="connsiteX4922" fmla="*/ 1661150 w 5859899"/>
              <a:gd name="connsiteY4922" fmla="*/ 2626740 h 5521558"/>
              <a:gd name="connsiteX4923" fmla="*/ 1659673 w 5859899"/>
              <a:gd name="connsiteY4923" fmla="*/ 2625271 h 5521558"/>
              <a:gd name="connsiteX4924" fmla="*/ 1659673 w 5859899"/>
              <a:gd name="connsiteY4924" fmla="*/ 2626740 h 5521558"/>
              <a:gd name="connsiteX4925" fmla="*/ 1661150 w 5859899"/>
              <a:gd name="connsiteY4925" fmla="*/ 2626740 h 5521558"/>
              <a:gd name="connsiteX4926" fmla="*/ 1667056 w 5859899"/>
              <a:gd name="connsiteY4926" fmla="*/ 2637067 h 5521558"/>
              <a:gd name="connsiteX4927" fmla="*/ 1671487 w 5859899"/>
              <a:gd name="connsiteY4927" fmla="*/ 2645911 h 5521558"/>
              <a:gd name="connsiteX4928" fmla="*/ 1684777 w 5859899"/>
              <a:gd name="connsiteY4928" fmla="*/ 2676866 h 5521558"/>
              <a:gd name="connsiteX4929" fmla="*/ 1718742 w 5859899"/>
              <a:gd name="connsiteY4929" fmla="*/ 2704885 h 5521558"/>
              <a:gd name="connsiteX4930" fmla="*/ 1729079 w 5859899"/>
              <a:gd name="connsiteY4930" fmla="*/ 2696040 h 5521558"/>
              <a:gd name="connsiteX4931" fmla="*/ 1732032 w 5859899"/>
              <a:gd name="connsiteY4931" fmla="*/ 2697506 h 5521558"/>
              <a:gd name="connsiteX4932" fmla="*/ 1736462 w 5859899"/>
              <a:gd name="connsiteY4932" fmla="*/ 2691610 h 5521558"/>
              <a:gd name="connsiteX4933" fmla="*/ 1752706 w 5859899"/>
              <a:gd name="connsiteY4933" fmla="*/ 2701936 h 5521558"/>
              <a:gd name="connsiteX4934" fmla="*/ 1754183 w 5859899"/>
              <a:gd name="connsiteY4934" fmla="*/ 2704885 h 5521558"/>
              <a:gd name="connsiteX4935" fmla="*/ 1764520 w 5859899"/>
              <a:gd name="connsiteY4935" fmla="*/ 2713727 h 5521558"/>
              <a:gd name="connsiteX4936" fmla="*/ 1768950 w 5859899"/>
              <a:gd name="connsiteY4936" fmla="*/ 2700463 h 5521558"/>
              <a:gd name="connsiteX4937" fmla="*/ 1758613 w 5859899"/>
              <a:gd name="connsiteY4937" fmla="*/ 2687189 h 5521558"/>
              <a:gd name="connsiteX4938" fmla="*/ 1754183 w 5859899"/>
              <a:gd name="connsiteY4938" fmla="*/ 2675391 h 5521558"/>
              <a:gd name="connsiteX4939" fmla="*/ 1752706 w 5859899"/>
              <a:gd name="connsiteY4939" fmla="*/ 2672443 h 5521558"/>
              <a:gd name="connsiteX4940" fmla="*/ 1751230 w 5859899"/>
              <a:gd name="connsiteY4940" fmla="*/ 2670969 h 5521558"/>
              <a:gd name="connsiteX4941" fmla="*/ 1752706 w 5859899"/>
              <a:gd name="connsiteY4941" fmla="*/ 2665073 h 5521558"/>
              <a:gd name="connsiteX4942" fmla="*/ 1752706 w 5859899"/>
              <a:gd name="connsiteY4942" fmla="*/ 2666547 h 5521558"/>
              <a:gd name="connsiteX4943" fmla="*/ 1755291 w 5859899"/>
              <a:gd name="connsiteY4943" fmla="*/ 2656413 h 5521558"/>
              <a:gd name="connsiteX4944" fmla="*/ 1759875 w 5859899"/>
              <a:gd name="connsiteY4944" fmla="*/ 2647788 h 5521558"/>
              <a:gd name="connsiteX4945" fmla="*/ 1760090 w 5859899"/>
              <a:gd name="connsiteY4945" fmla="*/ 2648859 h 5521558"/>
              <a:gd name="connsiteX4946" fmla="*/ 1760090 w 5859899"/>
              <a:gd name="connsiteY4946" fmla="*/ 2647384 h 5521558"/>
              <a:gd name="connsiteX4947" fmla="*/ 1759875 w 5859899"/>
              <a:gd name="connsiteY4947" fmla="*/ 2647788 h 5521558"/>
              <a:gd name="connsiteX4948" fmla="*/ 1758613 w 5859899"/>
              <a:gd name="connsiteY4948" fmla="*/ 2641489 h 5521558"/>
              <a:gd name="connsiteX4949" fmla="*/ 1768950 w 5859899"/>
              <a:gd name="connsiteY4949" fmla="*/ 2626740 h 5521558"/>
              <a:gd name="connsiteX4950" fmla="*/ 1783717 w 5859899"/>
              <a:gd name="connsiteY4950" fmla="*/ 2620845 h 5521558"/>
              <a:gd name="connsiteX4951" fmla="*/ 1786671 w 5859899"/>
              <a:gd name="connsiteY4951" fmla="*/ 2620845 h 5521558"/>
              <a:gd name="connsiteX4952" fmla="*/ 1770427 w 5859899"/>
              <a:gd name="connsiteY4952" fmla="*/ 2607565 h 5521558"/>
              <a:gd name="connsiteX4953" fmla="*/ 1752706 w 5859899"/>
              <a:gd name="connsiteY4953" fmla="*/ 2603147 h 5521558"/>
              <a:gd name="connsiteX4954" fmla="*/ 1737939 w 5859899"/>
              <a:gd name="connsiteY4954" fmla="*/ 2583998 h 5521558"/>
              <a:gd name="connsiteX4955" fmla="*/ 1755660 w 5859899"/>
              <a:gd name="connsiteY4955" fmla="*/ 2591358 h 5521558"/>
              <a:gd name="connsiteX4956" fmla="*/ 1777810 w 5859899"/>
              <a:gd name="connsiteY4956" fmla="*/ 2600196 h 5521558"/>
              <a:gd name="connsiteX4957" fmla="*/ 1785194 w 5859899"/>
              <a:gd name="connsiteY4957" fmla="*/ 2600196 h 5521558"/>
              <a:gd name="connsiteX4958" fmla="*/ 1802915 w 5859899"/>
              <a:gd name="connsiteY4958" fmla="*/ 2609042 h 5521558"/>
              <a:gd name="connsiteX4959" fmla="*/ 1813252 w 5859899"/>
              <a:gd name="connsiteY4959" fmla="*/ 2586943 h 5521558"/>
              <a:gd name="connsiteX4960" fmla="*/ 1814728 w 5859899"/>
              <a:gd name="connsiteY4960" fmla="*/ 2581041 h 5521558"/>
              <a:gd name="connsiteX4961" fmla="*/ 1817682 w 5859899"/>
              <a:gd name="connsiteY4961" fmla="*/ 2579564 h 5521558"/>
              <a:gd name="connsiteX4962" fmla="*/ 1816205 w 5859899"/>
              <a:gd name="connsiteY4962" fmla="*/ 2576607 h 5521558"/>
              <a:gd name="connsiteX4963" fmla="*/ 1820636 w 5859899"/>
              <a:gd name="connsiteY4963" fmla="*/ 2573651 h 5521558"/>
              <a:gd name="connsiteX4964" fmla="*/ 1836879 w 5859899"/>
              <a:gd name="connsiteY4964" fmla="*/ 2582519 h 5521558"/>
              <a:gd name="connsiteX4965" fmla="*/ 1797008 w 5859899"/>
              <a:gd name="connsiteY4965" fmla="*/ 2542691 h 5521558"/>
              <a:gd name="connsiteX4966" fmla="*/ 1795531 w 5859899"/>
              <a:gd name="connsiteY4966" fmla="*/ 2538269 h 5521558"/>
              <a:gd name="connsiteX4967" fmla="*/ 1797008 w 5859899"/>
              <a:gd name="connsiteY4967" fmla="*/ 2532371 h 5521558"/>
              <a:gd name="connsiteX4968" fmla="*/ 1879704 w 5859899"/>
              <a:gd name="connsiteY4968" fmla="*/ 2597252 h 5521558"/>
              <a:gd name="connsiteX4969" fmla="*/ 1882658 w 5859899"/>
              <a:gd name="connsiteY4969" fmla="*/ 2594308 h 5521558"/>
              <a:gd name="connsiteX4970" fmla="*/ 1890041 w 5859899"/>
              <a:gd name="connsiteY4970" fmla="*/ 2591358 h 5521558"/>
              <a:gd name="connsiteX4971" fmla="*/ 1869367 w 5859899"/>
              <a:gd name="connsiteY4971" fmla="*/ 2570706 h 5521558"/>
              <a:gd name="connsiteX4972" fmla="*/ 1863460 w 5859899"/>
              <a:gd name="connsiteY4972" fmla="*/ 2564811 h 5521558"/>
              <a:gd name="connsiteX4973" fmla="*/ 1835402 w 5859899"/>
              <a:gd name="connsiteY4973" fmla="*/ 2551537 h 5521558"/>
              <a:gd name="connsiteX4974" fmla="*/ 1832449 w 5859899"/>
              <a:gd name="connsiteY4974" fmla="*/ 2548589 h 5521558"/>
              <a:gd name="connsiteX4975" fmla="*/ 1810299 w 5859899"/>
              <a:gd name="connsiteY4975" fmla="*/ 2535321 h 5521558"/>
              <a:gd name="connsiteX4976" fmla="*/ 1798484 w 5859899"/>
              <a:gd name="connsiteY4976" fmla="*/ 2524998 h 5521558"/>
              <a:gd name="connsiteX4977" fmla="*/ 1764520 w 5859899"/>
              <a:gd name="connsiteY4977" fmla="*/ 2502877 h 5521558"/>
              <a:gd name="connsiteX4978" fmla="*/ 1761567 w 5859899"/>
              <a:gd name="connsiteY4978" fmla="*/ 2502877 h 5521558"/>
              <a:gd name="connsiteX4979" fmla="*/ 1761567 w 5859899"/>
              <a:gd name="connsiteY4979" fmla="*/ 2505833 h 5521558"/>
              <a:gd name="connsiteX4980" fmla="*/ 1760090 w 5859899"/>
              <a:gd name="connsiteY4980" fmla="*/ 2502877 h 5521558"/>
              <a:gd name="connsiteX4981" fmla="*/ 1758613 w 5859899"/>
              <a:gd name="connsiteY4981" fmla="*/ 2502877 h 5521558"/>
              <a:gd name="connsiteX4982" fmla="*/ 1757136 w 5859899"/>
              <a:gd name="connsiteY4982" fmla="*/ 2501403 h 5521558"/>
              <a:gd name="connsiteX4983" fmla="*/ 1740893 w 5859899"/>
              <a:gd name="connsiteY4983" fmla="*/ 2519099 h 5521558"/>
              <a:gd name="connsiteX4984" fmla="*/ 1736462 w 5859899"/>
              <a:gd name="connsiteY4984" fmla="*/ 2517625 h 5521558"/>
              <a:gd name="connsiteX4985" fmla="*/ 1732032 w 5859899"/>
              <a:gd name="connsiteY4985" fmla="*/ 2522050 h 5521558"/>
              <a:gd name="connsiteX4986" fmla="*/ 1751230 w 5859899"/>
              <a:gd name="connsiteY4986" fmla="*/ 2519099 h 5521558"/>
              <a:gd name="connsiteX4987" fmla="*/ 1752706 w 5859899"/>
              <a:gd name="connsiteY4987" fmla="*/ 2516150 h 5521558"/>
              <a:gd name="connsiteX4988" fmla="*/ 1761567 w 5859899"/>
              <a:gd name="connsiteY4988" fmla="*/ 2517625 h 5521558"/>
              <a:gd name="connsiteX4989" fmla="*/ 1761567 w 5859899"/>
              <a:gd name="connsiteY4989" fmla="*/ 2524998 h 5521558"/>
              <a:gd name="connsiteX4990" fmla="*/ 1755660 w 5859899"/>
              <a:gd name="connsiteY4990" fmla="*/ 2530897 h 5521558"/>
              <a:gd name="connsiteX4991" fmla="*/ 1754183 w 5859899"/>
              <a:gd name="connsiteY4991" fmla="*/ 2530897 h 5521558"/>
              <a:gd name="connsiteX4992" fmla="*/ 1752706 w 5859899"/>
              <a:gd name="connsiteY4992" fmla="*/ 2529423 h 5521558"/>
              <a:gd name="connsiteX4993" fmla="*/ 1749753 w 5859899"/>
              <a:gd name="connsiteY4993" fmla="*/ 2533846 h 5521558"/>
              <a:gd name="connsiteX4994" fmla="*/ 1743846 w 5859899"/>
              <a:gd name="connsiteY4994" fmla="*/ 2541217 h 5521558"/>
              <a:gd name="connsiteX4995" fmla="*/ 1740893 w 5859899"/>
              <a:gd name="connsiteY4995" fmla="*/ 2547115 h 5521558"/>
              <a:gd name="connsiteX4996" fmla="*/ 1739416 w 5859899"/>
              <a:gd name="connsiteY4996" fmla="*/ 2550064 h 5521558"/>
              <a:gd name="connsiteX4997" fmla="*/ 1729079 w 5859899"/>
              <a:gd name="connsiteY4997" fmla="*/ 2547115 h 5521558"/>
              <a:gd name="connsiteX4998" fmla="*/ 1727602 w 5859899"/>
              <a:gd name="connsiteY4998" fmla="*/ 2548589 h 5521558"/>
              <a:gd name="connsiteX4999" fmla="*/ 1745323 w 5859899"/>
              <a:gd name="connsiteY4999" fmla="*/ 2555962 h 5521558"/>
              <a:gd name="connsiteX5000" fmla="*/ 1726125 w 5859899"/>
              <a:gd name="connsiteY5000" fmla="*/ 2560383 h 5521558"/>
              <a:gd name="connsiteX5001" fmla="*/ 1723172 w 5859899"/>
              <a:gd name="connsiteY5001" fmla="*/ 2561862 h 5521558"/>
              <a:gd name="connsiteX5002" fmla="*/ 1718742 w 5859899"/>
              <a:gd name="connsiteY5002" fmla="*/ 2566287 h 5521558"/>
              <a:gd name="connsiteX5003" fmla="*/ 1717265 w 5859899"/>
              <a:gd name="connsiteY5003" fmla="*/ 2569233 h 5521558"/>
              <a:gd name="connsiteX5004" fmla="*/ 1717265 w 5859899"/>
              <a:gd name="connsiteY5004" fmla="*/ 2570706 h 5521558"/>
              <a:gd name="connsiteX5005" fmla="*/ 1715788 w 5859899"/>
              <a:gd name="connsiteY5005" fmla="*/ 2572178 h 5521558"/>
              <a:gd name="connsiteX5006" fmla="*/ 1714312 w 5859899"/>
              <a:gd name="connsiteY5006" fmla="*/ 2572178 h 5521558"/>
              <a:gd name="connsiteX5007" fmla="*/ 1714312 w 5859899"/>
              <a:gd name="connsiteY5007" fmla="*/ 2576607 h 5521558"/>
              <a:gd name="connsiteX5008" fmla="*/ 1693638 w 5859899"/>
              <a:gd name="connsiteY5008" fmla="*/ 2588409 h 5521558"/>
              <a:gd name="connsiteX5009" fmla="*/ 1690684 w 5859899"/>
              <a:gd name="connsiteY5009" fmla="*/ 2589873 h 5521558"/>
              <a:gd name="connsiteX5010" fmla="*/ 1686254 w 5859899"/>
              <a:gd name="connsiteY5010" fmla="*/ 2594308 h 5521558"/>
              <a:gd name="connsiteX5011" fmla="*/ 1680347 w 5859899"/>
              <a:gd name="connsiteY5011" fmla="*/ 2597252 h 5521558"/>
              <a:gd name="connsiteX5012" fmla="*/ 1671487 w 5859899"/>
              <a:gd name="connsiteY5012" fmla="*/ 2597252 h 5521558"/>
              <a:gd name="connsiteX5013" fmla="*/ 1672964 w 5859899"/>
              <a:gd name="connsiteY5013" fmla="*/ 2588409 h 5521558"/>
              <a:gd name="connsiteX5014" fmla="*/ 1671487 w 5859899"/>
              <a:gd name="connsiteY5014" fmla="*/ 2585465 h 5521558"/>
              <a:gd name="connsiteX5015" fmla="*/ 1668533 w 5859899"/>
              <a:gd name="connsiteY5015" fmla="*/ 2576607 h 5521558"/>
              <a:gd name="connsiteX5016" fmla="*/ 1672964 w 5859899"/>
              <a:gd name="connsiteY5016" fmla="*/ 2566287 h 5521558"/>
              <a:gd name="connsiteX5017" fmla="*/ 1681824 w 5859899"/>
              <a:gd name="connsiteY5017" fmla="*/ 2539743 h 5521558"/>
              <a:gd name="connsiteX5018" fmla="*/ 1684777 w 5859899"/>
              <a:gd name="connsiteY5018" fmla="*/ 2529423 h 5521558"/>
              <a:gd name="connsiteX5019" fmla="*/ 1690684 w 5859899"/>
              <a:gd name="connsiteY5019" fmla="*/ 2519099 h 5521558"/>
              <a:gd name="connsiteX5020" fmla="*/ 1702498 w 5859899"/>
              <a:gd name="connsiteY5020" fmla="*/ 2514680 h 5521558"/>
              <a:gd name="connsiteX5021" fmla="*/ 1706928 w 5859899"/>
              <a:gd name="connsiteY5021" fmla="*/ 2510251 h 5521558"/>
              <a:gd name="connsiteX5022" fmla="*/ 1708404 w 5859899"/>
              <a:gd name="connsiteY5022" fmla="*/ 2511730 h 5521558"/>
              <a:gd name="connsiteX5023" fmla="*/ 1708404 w 5859899"/>
              <a:gd name="connsiteY5023" fmla="*/ 2507305 h 5521558"/>
              <a:gd name="connsiteX5024" fmla="*/ 1712835 w 5859899"/>
              <a:gd name="connsiteY5024" fmla="*/ 2499930 h 5521558"/>
              <a:gd name="connsiteX5025" fmla="*/ 1734986 w 5859899"/>
              <a:gd name="connsiteY5025" fmla="*/ 2499930 h 5521558"/>
              <a:gd name="connsiteX5026" fmla="*/ 1736462 w 5859899"/>
              <a:gd name="connsiteY5026" fmla="*/ 2496982 h 5521558"/>
              <a:gd name="connsiteX5027" fmla="*/ 1740893 w 5859899"/>
              <a:gd name="connsiteY5027" fmla="*/ 2496982 h 5521558"/>
              <a:gd name="connsiteX5028" fmla="*/ 1748276 w 5859899"/>
              <a:gd name="connsiteY5028" fmla="*/ 2492560 h 5521558"/>
              <a:gd name="connsiteX5029" fmla="*/ 1715788 w 5859899"/>
              <a:gd name="connsiteY5029" fmla="*/ 2460114 h 5521558"/>
              <a:gd name="connsiteX5030" fmla="*/ 1723172 w 5859899"/>
              <a:gd name="connsiteY5030" fmla="*/ 2460114 h 5521558"/>
              <a:gd name="connsiteX5031" fmla="*/ 1721695 w 5859899"/>
              <a:gd name="connsiteY5031" fmla="*/ 2458638 h 5521558"/>
              <a:gd name="connsiteX5032" fmla="*/ 1702498 w 5859899"/>
              <a:gd name="connsiteY5032" fmla="*/ 2439471 h 5521558"/>
              <a:gd name="connsiteX5033" fmla="*/ 1702498 w 5859899"/>
              <a:gd name="connsiteY5033" fmla="*/ 2446850 h 5521558"/>
              <a:gd name="connsiteX5034" fmla="*/ 1674440 w 5859899"/>
              <a:gd name="connsiteY5034" fmla="*/ 2417349 h 5521558"/>
              <a:gd name="connsiteX5035" fmla="*/ 1675917 w 5859899"/>
              <a:gd name="connsiteY5035" fmla="*/ 2415873 h 5521558"/>
              <a:gd name="connsiteX5036" fmla="*/ 1668533 w 5859899"/>
              <a:gd name="connsiteY5036" fmla="*/ 2395234 h 5521558"/>
              <a:gd name="connsiteX5037" fmla="*/ 1652290 w 5859899"/>
              <a:gd name="connsiteY5037" fmla="*/ 2376056 h 5521558"/>
              <a:gd name="connsiteX5038" fmla="*/ 1647859 w 5859899"/>
              <a:gd name="connsiteY5038" fmla="*/ 2373115 h 5521558"/>
              <a:gd name="connsiteX5039" fmla="*/ 1644906 w 5859899"/>
              <a:gd name="connsiteY5039" fmla="*/ 2379003 h 5521558"/>
              <a:gd name="connsiteX5040" fmla="*/ 1636045 w 5859899"/>
              <a:gd name="connsiteY5040" fmla="*/ 2387859 h 5521558"/>
              <a:gd name="connsiteX5041" fmla="*/ 1609465 w 5859899"/>
              <a:gd name="connsiteY5041" fmla="*/ 2396702 h 5521558"/>
              <a:gd name="connsiteX5042" fmla="*/ 1603558 w 5859899"/>
              <a:gd name="connsiteY5042" fmla="*/ 2392287 h 5521558"/>
              <a:gd name="connsiteX5043" fmla="*/ 1605034 w 5859899"/>
              <a:gd name="connsiteY5043" fmla="*/ 2387859 h 5521558"/>
              <a:gd name="connsiteX5044" fmla="*/ 1602081 w 5859899"/>
              <a:gd name="connsiteY5044" fmla="*/ 2384906 h 5521558"/>
              <a:gd name="connsiteX5045" fmla="*/ 1610942 w 5859899"/>
              <a:gd name="connsiteY5045" fmla="*/ 2381953 h 5521558"/>
              <a:gd name="connsiteX5046" fmla="*/ 1619802 w 5859899"/>
              <a:gd name="connsiteY5046" fmla="*/ 2377526 h 5521558"/>
              <a:gd name="connsiteX5047" fmla="*/ 1613895 w 5859899"/>
              <a:gd name="connsiteY5047" fmla="*/ 2367209 h 5521558"/>
              <a:gd name="connsiteX5048" fmla="*/ 1615371 w 5859899"/>
              <a:gd name="connsiteY5048" fmla="*/ 2364261 h 5521558"/>
              <a:gd name="connsiteX5049" fmla="*/ 1616848 w 5859899"/>
              <a:gd name="connsiteY5049" fmla="*/ 2362788 h 5521558"/>
              <a:gd name="connsiteX5050" fmla="*/ 1618325 w 5859899"/>
              <a:gd name="connsiteY5050" fmla="*/ 2361314 h 5521558"/>
              <a:gd name="connsiteX5051" fmla="*/ 1621279 w 5859899"/>
              <a:gd name="connsiteY5051" fmla="*/ 2356889 h 5521558"/>
              <a:gd name="connsiteX5052" fmla="*/ 1599128 w 5859899"/>
              <a:gd name="connsiteY5052" fmla="*/ 2322967 h 5521558"/>
              <a:gd name="connsiteX5053" fmla="*/ 1559256 w 5859899"/>
              <a:gd name="connsiteY5053" fmla="*/ 2281671 h 5521558"/>
              <a:gd name="connsiteX5054" fmla="*/ 1534152 w 5859899"/>
              <a:gd name="connsiteY5054" fmla="*/ 2246270 h 5521558"/>
              <a:gd name="connsiteX5055" fmla="*/ 1498711 w 5859899"/>
              <a:gd name="connsiteY5055" fmla="*/ 2212358 h 5521558"/>
              <a:gd name="connsiteX5056" fmla="*/ 1439642 w 5859899"/>
              <a:gd name="connsiteY5056" fmla="*/ 2153351 h 5521558"/>
              <a:gd name="connsiteX5057" fmla="*/ 1433735 w 5859899"/>
              <a:gd name="connsiteY5057" fmla="*/ 2148925 h 5521558"/>
              <a:gd name="connsiteX5058" fmla="*/ 1358423 w 5859899"/>
              <a:gd name="connsiteY5058" fmla="*/ 2094396 h 5521558"/>
              <a:gd name="connsiteX5059" fmla="*/ 1352516 w 5859899"/>
              <a:gd name="connsiteY5059" fmla="*/ 2091448 h 5521558"/>
              <a:gd name="connsiteX5060" fmla="*/ 1327412 w 5859899"/>
              <a:gd name="connsiteY5060" fmla="*/ 2072291 h 5521558"/>
              <a:gd name="connsiteX5061" fmla="*/ 1333319 w 5859899"/>
              <a:gd name="connsiteY5061" fmla="*/ 2067870 h 5521558"/>
              <a:gd name="connsiteX5062" fmla="*/ 1340703 w 5859899"/>
              <a:gd name="connsiteY5062" fmla="*/ 2069345 h 5521558"/>
              <a:gd name="connsiteX5063" fmla="*/ 1327412 w 5859899"/>
              <a:gd name="connsiteY5063" fmla="*/ 2053135 h 5521558"/>
              <a:gd name="connsiteX5064" fmla="*/ 1268343 w 5859899"/>
              <a:gd name="connsiteY5064" fmla="*/ 2004458 h 5521558"/>
              <a:gd name="connsiteX5065" fmla="*/ 1255053 w 5859899"/>
              <a:gd name="connsiteY5065" fmla="*/ 1994128 h 5521558"/>
              <a:gd name="connsiteX5066" fmla="*/ 1246192 w 5859899"/>
              <a:gd name="connsiteY5066" fmla="*/ 1991177 h 5521558"/>
              <a:gd name="connsiteX5067" fmla="*/ 1237332 w 5859899"/>
              <a:gd name="connsiteY5067" fmla="*/ 1985274 h 5521558"/>
              <a:gd name="connsiteX5068" fmla="*/ 1241763 w 5859899"/>
              <a:gd name="connsiteY5068" fmla="*/ 1980848 h 5521558"/>
              <a:gd name="connsiteX5069" fmla="*/ 1228472 w 5859899"/>
              <a:gd name="connsiteY5069" fmla="*/ 1973469 h 5521558"/>
              <a:gd name="connsiteX5070" fmla="*/ 1225518 w 5859899"/>
              <a:gd name="connsiteY5070" fmla="*/ 1976420 h 5521558"/>
              <a:gd name="connsiteX5071" fmla="*/ 1210752 w 5859899"/>
              <a:gd name="connsiteY5071" fmla="*/ 1969042 h 5521558"/>
              <a:gd name="connsiteX5072" fmla="*/ 1206321 w 5859899"/>
              <a:gd name="connsiteY5072" fmla="*/ 1960187 h 5521558"/>
              <a:gd name="connsiteX5073" fmla="*/ 1194507 w 5859899"/>
              <a:gd name="connsiteY5073" fmla="*/ 1954285 h 5521558"/>
              <a:gd name="connsiteX5074" fmla="*/ 1194507 w 5859899"/>
              <a:gd name="connsiteY5074" fmla="*/ 1946906 h 5521558"/>
              <a:gd name="connsiteX5075" fmla="*/ 1195984 w 5859899"/>
              <a:gd name="connsiteY5075" fmla="*/ 1926247 h 5521558"/>
              <a:gd name="connsiteX5076" fmla="*/ 1193031 w 5859899"/>
              <a:gd name="connsiteY5076" fmla="*/ 1929198 h 5521558"/>
              <a:gd name="connsiteX5077" fmla="*/ 1176787 w 5859899"/>
              <a:gd name="connsiteY5077" fmla="*/ 1914441 h 5521558"/>
              <a:gd name="connsiteX5078" fmla="*/ 1172357 w 5859899"/>
              <a:gd name="connsiteY5078" fmla="*/ 1914441 h 5521558"/>
              <a:gd name="connsiteX5079" fmla="*/ 1170879 w 5859899"/>
              <a:gd name="connsiteY5079" fmla="*/ 1912966 h 5521558"/>
              <a:gd name="connsiteX5080" fmla="*/ 1172357 w 5859899"/>
              <a:gd name="connsiteY5080" fmla="*/ 1910015 h 5521558"/>
              <a:gd name="connsiteX5081" fmla="*/ 1162020 w 5859899"/>
              <a:gd name="connsiteY5081" fmla="*/ 1899701 h 5521558"/>
              <a:gd name="connsiteX5082" fmla="*/ 1150205 w 5859899"/>
              <a:gd name="connsiteY5082" fmla="*/ 1907072 h 5521558"/>
              <a:gd name="connsiteX5083" fmla="*/ 1145776 w 5859899"/>
              <a:gd name="connsiteY5083" fmla="*/ 1908546 h 5521558"/>
              <a:gd name="connsiteX5084" fmla="*/ 1142822 w 5859899"/>
              <a:gd name="connsiteY5084" fmla="*/ 1920345 h 5521558"/>
              <a:gd name="connsiteX5085" fmla="*/ 1122148 w 5859899"/>
              <a:gd name="connsiteY5085" fmla="*/ 1915918 h 5521558"/>
              <a:gd name="connsiteX5086" fmla="*/ 1122148 w 5859899"/>
              <a:gd name="connsiteY5086" fmla="*/ 1912966 h 5521558"/>
              <a:gd name="connsiteX5087" fmla="*/ 1114765 w 5859899"/>
              <a:gd name="connsiteY5087" fmla="*/ 1914441 h 5521558"/>
              <a:gd name="connsiteX5088" fmla="*/ 1114765 w 5859899"/>
              <a:gd name="connsiteY5088" fmla="*/ 1902651 h 5521558"/>
              <a:gd name="connsiteX5089" fmla="*/ 1114765 w 5859899"/>
              <a:gd name="connsiteY5089" fmla="*/ 1901173 h 5521558"/>
              <a:gd name="connsiteX5090" fmla="*/ 1120671 w 5859899"/>
              <a:gd name="connsiteY5090" fmla="*/ 1901173 h 5521558"/>
              <a:gd name="connsiteX5091" fmla="*/ 1123625 w 5859899"/>
              <a:gd name="connsiteY5091" fmla="*/ 1887911 h 5521558"/>
              <a:gd name="connsiteX5092" fmla="*/ 1123625 w 5859899"/>
              <a:gd name="connsiteY5092" fmla="*/ 1880544 h 5521558"/>
              <a:gd name="connsiteX5093" fmla="*/ 1129532 w 5859899"/>
              <a:gd name="connsiteY5093" fmla="*/ 1868726 h 5521558"/>
              <a:gd name="connsiteX5094" fmla="*/ 1132485 w 5859899"/>
              <a:gd name="connsiteY5094" fmla="*/ 1864311 h 5521558"/>
              <a:gd name="connsiteX5095" fmla="*/ 1139869 w 5859899"/>
              <a:gd name="connsiteY5095" fmla="*/ 1864311 h 5521558"/>
              <a:gd name="connsiteX5096" fmla="*/ 1139869 w 5859899"/>
              <a:gd name="connsiteY5096" fmla="*/ 1865779 h 5521558"/>
              <a:gd name="connsiteX5097" fmla="*/ 1144299 w 5859899"/>
              <a:gd name="connsiteY5097" fmla="*/ 1862837 h 5521558"/>
              <a:gd name="connsiteX5098" fmla="*/ 1136915 w 5859899"/>
              <a:gd name="connsiteY5098" fmla="*/ 1842152 h 5521558"/>
              <a:gd name="connsiteX5099" fmla="*/ 1133962 w 5859899"/>
              <a:gd name="connsiteY5099" fmla="*/ 1830417 h 5521558"/>
              <a:gd name="connsiteX5100" fmla="*/ 1129532 w 5859899"/>
              <a:gd name="connsiteY5100" fmla="*/ 1818609 h 5521558"/>
              <a:gd name="connsiteX5101" fmla="*/ 1117719 w 5859899"/>
              <a:gd name="connsiteY5101" fmla="*/ 1815655 h 5521558"/>
              <a:gd name="connsiteX5102" fmla="*/ 1123625 w 5859899"/>
              <a:gd name="connsiteY5102" fmla="*/ 1824509 h 5521558"/>
              <a:gd name="connsiteX5103" fmla="*/ 1108857 w 5859899"/>
              <a:gd name="connsiteY5103" fmla="*/ 1848075 h 5521558"/>
              <a:gd name="connsiteX5104" fmla="*/ 1067510 w 5859899"/>
              <a:gd name="connsiteY5104" fmla="*/ 1818609 h 5521558"/>
              <a:gd name="connsiteX5105" fmla="*/ 1064556 w 5859899"/>
              <a:gd name="connsiteY5105" fmla="*/ 1820082 h 5521558"/>
              <a:gd name="connsiteX5106" fmla="*/ 1055697 w 5859899"/>
              <a:gd name="connsiteY5106" fmla="*/ 1811234 h 5521558"/>
              <a:gd name="connsiteX5107" fmla="*/ 1057172 w 5859899"/>
              <a:gd name="connsiteY5107" fmla="*/ 1806808 h 5521558"/>
              <a:gd name="connsiteX5108" fmla="*/ 1051266 w 5859899"/>
              <a:gd name="connsiteY5108" fmla="*/ 1790579 h 5521558"/>
              <a:gd name="connsiteX5109" fmla="*/ 1055697 w 5859899"/>
              <a:gd name="connsiteY5109" fmla="*/ 1784689 h 5521558"/>
              <a:gd name="connsiteX5110" fmla="*/ 1058650 w 5859899"/>
              <a:gd name="connsiteY5110" fmla="*/ 1784689 h 5521558"/>
              <a:gd name="connsiteX5111" fmla="*/ 1060126 w 5859899"/>
              <a:gd name="connsiteY5111" fmla="*/ 1783211 h 5521558"/>
              <a:gd name="connsiteX5112" fmla="*/ 1067510 w 5859899"/>
              <a:gd name="connsiteY5112" fmla="*/ 1786161 h 5521558"/>
              <a:gd name="connsiteX5113" fmla="*/ 1073417 w 5859899"/>
              <a:gd name="connsiteY5113" fmla="*/ 1783211 h 5521558"/>
              <a:gd name="connsiteX5114" fmla="*/ 1054219 w 5859899"/>
              <a:gd name="connsiteY5114" fmla="*/ 1764062 h 5521558"/>
              <a:gd name="connsiteX5115" fmla="*/ 1035022 w 5859899"/>
              <a:gd name="connsiteY5115" fmla="*/ 1753728 h 5521558"/>
              <a:gd name="connsiteX5116" fmla="*/ 1029115 w 5859899"/>
              <a:gd name="connsiteY5116" fmla="*/ 1740472 h 5521558"/>
              <a:gd name="connsiteX5117" fmla="*/ 1018778 w 5859899"/>
              <a:gd name="connsiteY5117" fmla="*/ 1746384 h 5521558"/>
              <a:gd name="connsiteX5118" fmla="*/ 1033545 w 5859899"/>
              <a:gd name="connsiteY5118" fmla="*/ 1761116 h 5521558"/>
              <a:gd name="connsiteX5119" fmla="*/ 1039452 w 5859899"/>
              <a:gd name="connsiteY5119" fmla="*/ 1761116 h 5521558"/>
              <a:gd name="connsiteX5120" fmla="*/ 1042406 w 5859899"/>
              <a:gd name="connsiteY5120" fmla="*/ 1764062 h 5521558"/>
              <a:gd name="connsiteX5121" fmla="*/ 1030592 w 5859899"/>
              <a:gd name="connsiteY5121" fmla="*/ 1764062 h 5521558"/>
              <a:gd name="connsiteX5122" fmla="*/ 1001058 w 5859899"/>
              <a:gd name="connsiteY5122" fmla="*/ 1738994 h 5521558"/>
              <a:gd name="connsiteX5123" fmla="*/ 1005487 w 5859899"/>
              <a:gd name="connsiteY5123" fmla="*/ 1722734 h 5521558"/>
              <a:gd name="connsiteX5124" fmla="*/ 987767 w 5859899"/>
              <a:gd name="connsiteY5124" fmla="*/ 1691795 h 5521558"/>
              <a:gd name="connsiteX5125" fmla="*/ 990721 w 5859899"/>
              <a:gd name="connsiteY5125" fmla="*/ 1687371 h 5521558"/>
              <a:gd name="connsiteX5126" fmla="*/ 992197 w 5859899"/>
              <a:gd name="connsiteY5126" fmla="*/ 1687371 h 5521558"/>
              <a:gd name="connsiteX5127" fmla="*/ 983337 w 5859899"/>
              <a:gd name="connsiteY5127" fmla="*/ 1678523 h 5521558"/>
              <a:gd name="connsiteX5128" fmla="*/ 975953 w 5859899"/>
              <a:gd name="connsiteY5128" fmla="*/ 1681472 h 5521558"/>
              <a:gd name="connsiteX5129" fmla="*/ 967093 w 5859899"/>
              <a:gd name="connsiteY5129" fmla="*/ 1679998 h 5521558"/>
              <a:gd name="connsiteX5130" fmla="*/ 962663 w 5859899"/>
              <a:gd name="connsiteY5130" fmla="*/ 1679998 h 5521558"/>
              <a:gd name="connsiteX5131" fmla="*/ 958233 w 5859899"/>
              <a:gd name="connsiteY5131" fmla="*/ 1684422 h 5521558"/>
              <a:gd name="connsiteX5132" fmla="*/ 959710 w 5859899"/>
              <a:gd name="connsiteY5132" fmla="*/ 1684422 h 5521558"/>
              <a:gd name="connsiteX5133" fmla="*/ 965617 w 5859899"/>
              <a:gd name="connsiteY5133" fmla="*/ 1690316 h 5521558"/>
              <a:gd name="connsiteX5134" fmla="*/ 965617 w 5859899"/>
              <a:gd name="connsiteY5134" fmla="*/ 1691795 h 5521558"/>
              <a:gd name="connsiteX5135" fmla="*/ 965617 w 5859899"/>
              <a:gd name="connsiteY5135" fmla="*/ 1697713 h 5521558"/>
              <a:gd name="connsiteX5136" fmla="*/ 962663 w 5859899"/>
              <a:gd name="connsiteY5136" fmla="*/ 1700657 h 5521558"/>
              <a:gd name="connsiteX5137" fmla="*/ 959710 w 5859899"/>
              <a:gd name="connsiteY5137" fmla="*/ 1715347 h 5521558"/>
              <a:gd name="connsiteX5138" fmla="*/ 950849 w 5859899"/>
              <a:gd name="connsiteY5138" fmla="*/ 1724213 h 5521558"/>
              <a:gd name="connsiteX5139" fmla="*/ 946419 w 5859899"/>
              <a:gd name="connsiteY5139" fmla="*/ 1752256 h 5521558"/>
              <a:gd name="connsiteX5140" fmla="*/ 950849 w 5859899"/>
              <a:gd name="connsiteY5140" fmla="*/ 1747855 h 5521558"/>
              <a:gd name="connsiteX5141" fmla="*/ 955279 w 5859899"/>
              <a:gd name="connsiteY5141" fmla="*/ 1747855 h 5521558"/>
              <a:gd name="connsiteX5142" fmla="*/ 956756 w 5859899"/>
              <a:gd name="connsiteY5142" fmla="*/ 1749322 h 5521558"/>
              <a:gd name="connsiteX5143" fmla="*/ 959710 w 5859899"/>
              <a:gd name="connsiteY5143" fmla="*/ 1749322 h 5521558"/>
              <a:gd name="connsiteX5144" fmla="*/ 965617 w 5859899"/>
              <a:gd name="connsiteY5144" fmla="*/ 1753728 h 5521558"/>
              <a:gd name="connsiteX5145" fmla="*/ 968570 w 5859899"/>
              <a:gd name="connsiteY5145" fmla="*/ 1772900 h 5521558"/>
              <a:gd name="connsiteX5146" fmla="*/ 968570 w 5859899"/>
              <a:gd name="connsiteY5146" fmla="*/ 1781738 h 5521558"/>
              <a:gd name="connsiteX5147" fmla="*/ 967093 w 5859899"/>
              <a:gd name="connsiteY5147" fmla="*/ 1781738 h 5521558"/>
              <a:gd name="connsiteX5148" fmla="*/ 974476 w 5859899"/>
              <a:gd name="connsiteY5148" fmla="*/ 1783211 h 5521558"/>
              <a:gd name="connsiteX5149" fmla="*/ 975953 w 5859899"/>
              <a:gd name="connsiteY5149" fmla="*/ 1767008 h 5521558"/>
              <a:gd name="connsiteX5150" fmla="*/ 996628 w 5859899"/>
              <a:gd name="connsiteY5150" fmla="*/ 1781738 h 5521558"/>
              <a:gd name="connsiteX5151" fmla="*/ 998104 w 5859899"/>
              <a:gd name="connsiteY5151" fmla="*/ 1786161 h 5521558"/>
              <a:gd name="connsiteX5152" fmla="*/ 1001058 w 5859899"/>
              <a:gd name="connsiteY5152" fmla="*/ 1795026 h 5521558"/>
              <a:gd name="connsiteX5153" fmla="*/ 980384 w 5859899"/>
              <a:gd name="connsiteY5153" fmla="*/ 1797958 h 5521558"/>
              <a:gd name="connsiteX5154" fmla="*/ 977430 w 5859899"/>
              <a:gd name="connsiteY5154" fmla="*/ 1802389 h 5521558"/>
              <a:gd name="connsiteX5155" fmla="*/ 965617 w 5859899"/>
              <a:gd name="connsiteY5155" fmla="*/ 1802389 h 5521558"/>
              <a:gd name="connsiteX5156" fmla="*/ 958233 w 5859899"/>
              <a:gd name="connsiteY5156" fmla="*/ 1789110 h 5521558"/>
              <a:gd name="connsiteX5157" fmla="*/ 949373 w 5859899"/>
              <a:gd name="connsiteY5157" fmla="*/ 1784689 h 5521558"/>
              <a:gd name="connsiteX5158" fmla="*/ 940512 w 5859899"/>
              <a:gd name="connsiteY5158" fmla="*/ 1772900 h 5521558"/>
              <a:gd name="connsiteX5159" fmla="*/ 941989 w 5859899"/>
              <a:gd name="connsiteY5159" fmla="*/ 1769954 h 5521558"/>
              <a:gd name="connsiteX5160" fmla="*/ 928699 w 5859899"/>
              <a:gd name="connsiteY5160" fmla="*/ 1749322 h 5521558"/>
              <a:gd name="connsiteX5161" fmla="*/ 930175 w 5859899"/>
              <a:gd name="connsiteY5161" fmla="*/ 1740472 h 5521558"/>
              <a:gd name="connsiteX5162" fmla="*/ 931652 w 5859899"/>
              <a:gd name="connsiteY5162" fmla="*/ 1736038 h 5521558"/>
              <a:gd name="connsiteX5163" fmla="*/ 933128 w 5859899"/>
              <a:gd name="connsiteY5163" fmla="*/ 1736038 h 5521558"/>
              <a:gd name="connsiteX5164" fmla="*/ 936082 w 5859899"/>
              <a:gd name="connsiteY5164" fmla="*/ 1733082 h 5521558"/>
              <a:gd name="connsiteX5165" fmla="*/ 934606 w 5859899"/>
              <a:gd name="connsiteY5165" fmla="*/ 1731603 h 5521558"/>
              <a:gd name="connsiteX5166" fmla="*/ 933128 w 5859899"/>
              <a:gd name="connsiteY5166" fmla="*/ 1730125 h 5521558"/>
              <a:gd name="connsiteX5167" fmla="*/ 924268 w 5859899"/>
              <a:gd name="connsiteY5167" fmla="*/ 1722734 h 5521558"/>
              <a:gd name="connsiteX5168" fmla="*/ 912454 w 5859899"/>
              <a:gd name="connsiteY5168" fmla="*/ 1722734 h 5521558"/>
              <a:gd name="connsiteX5169" fmla="*/ 887350 w 5859899"/>
              <a:gd name="connsiteY5169" fmla="*/ 1716838 h 5521558"/>
              <a:gd name="connsiteX5170" fmla="*/ 890304 w 5859899"/>
              <a:gd name="connsiteY5170" fmla="*/ 1713877 h 5521558"/>
              <a:gd name="connsiteX5171" fmla="*/ 884397 w 5859899"/>
              <a:gd name="connsiteY5171" fmla="*/ 1696233 h 5521558"/>
              <a:gd name="connsiteX5172" fmla="*/ 878490 w 5859899"/>
              <a:gd name="connsiteY5172" fmla="*/ 1678523 h 5521558"/>
              <a:gd name="connsiteX5173" fmla="*/ 885873 w 5859899"/>
              <a:gd name="connsiteY5173" fmla="*/ 1678523 h 5521558"/>
              <a:gd name="connsiteX5174" fmla="*/ 893257 w 5859899"/>
              <a:gd name="connsiteY5174" fmla="*/ 1681472 h 5521558"/>
              <a:gd name="connsiteX5175" fmla="*/ 905071 w 5859899"/>
              <a:gd name="connsiteY5175" fmla="*/ 1687371 h 5521558"/>
              <a:gd name="connsiteX5176" fmla="*/ 910978 w 5859899"/>
              <a:gd name="connsiteY5176" fmla="*/ 1699188 h 5521558"/>
              <a:gd name="connsiteX5177" fmla="*/ 909501 w 5859899"/>
              <a:gd name="connsiteY5177" fmla="*/ 1700657 h 5521558"/>
              <a:gd name="connsiteX5178" fmla="*/ 913931 w 5859899"/>
              <a:gd name="connsiteY5178" fmla="*/ 1706532 h 5521558"/>
              <a:gd name="connsiteX5179" fmla="*/ 916885 w 5859899"/>
              <a:gd name="connsiteY5179" fmla="*/ 1706532 h 5521558"/>
              <a:gd name="connsiteX5180" fmla="*/ 921315 w 5859899"/>
              <a:gd name="connsiteY5180" fmla="*/ 1705064 h 5521558"/>
              <a:gd name="connsiteX5181" fmla="*/ 924268 w 5859899"/>
              <a:gd name="connsiteY5181" fmla="*/ 1706532 h 5521558"/>
              <a:gd name="connsiteX5182" fmla="*/ 933128 w 5859899"/>
              <a:gd name="connsiteY5182" fmla="*/ 1694751 h 5521558"/>
              <a:gd name="connsiteX5183" fmla="*/ 928699 w 5859899"/>
              <a:gd name="connsiteY5183" fmla="*/ 1685896 h 5521558"/>
              <a:gd name="connsiteX5184" fmla="*/ 927222 w 5859899"/>
              <a:gd name="connsiteY5184" fmla="*/ 1688849 h 5521558"/>
              <a:gd name="connsiteX5185" fmla="*/ 922791 w 5859899"/>
              <a:gd name="connsiteY5185" fmla="*/ 1688849 h 5521558"/>
              <a:gd name="connsiteX5186" fmla="*/ 913931 w 5859899"/>
              <a:gd name="connsiteY5186" fmla="*/ 1677048 h 5521558"/>
              <a:gd name="connsiteX5187" fmla="*/ 910978 w 5859899"/>
              <a:gd name="connsiteY5187" fmla="*/ 1674099 h 5521558"/>
              <a:gd name="connsiteX5188" fmla="*/ 905071 w 5859899"/>
              <a:gd name="connsiteY5188" fmla="*/ 1662302 h 5521558"/>
              <a:gd name="connsiteX5189" fmla="*/ 909501 w 5859899"/>
              <a:gd name="connsiteY5189" fmla="*/ 1660828 h 5521558"/>
              <a:gd name="connsiteX5190" fmla="*/ 908025 w 5859899"/>
              <a:gd name="connsiteY5190" fmla="*/ 1659353 h 5521558"/>
              <a:gd name="connsiteX5191" fmla="*/ 908025 w 5859899"/>
              <a:gd name="connsiteY5191" fmla="*/ 1653455 h 5521558"/>
              <a:gd name="connsiteX5192" fmla="*/ 900641 w 5859899"/>
              <a:gd name="connsiteY5192" fmla="*/ 1647557 h 5521558"/>
              <a:gd name="connsiteX5193" fmla="*/ 894734 w 5859899"/>
              <a:gd name="connsiteY5193" fmla="*/ 1637234 h 5521558"/>
              <a:gd name="connsiteX5194" fmla="*/ 899164 w 5859899"/>
              <a:gd name="connsiteY5194" fmla="*/ 1635760 h 5521558"/>
              <a:gd name="connsiteX5195" fmla="*/ 906548 w 5859899"/>
              <a:gd name="connsiteY5195" fmla="*/ 1629862 h 5521558"/>
              <a:gd name="connsiteX5196" fmla="*/ 933128 w 5859899"/>
              <a:gd name="connsiteY5196" fmla="*/ 1603318 h 5521558"/>
              <a:gd name="connsiteX5197" fmla="*/ 910978 w 5859899"/>
              <a:gd name="connsiteY5197" fmla="*/ 1588572 h 5521558"/>
              <a:gd name="connsiteX5198" fmla="*/ 890304 w 5859899"/>
              <a:gd name="connsiteY5198" fmla="*/ 1591521 h 5521558"/>
              <a:gd name="connsiteX5199" fmla="*/ 882920 w 5859899"/>
              <a:gd name="connsiteY5199" fmla="*/ 1587098 h 5521558"/>
              <a:gd name="connsiteX5200" fmla="*/ 882920 w 5859899"/>
              <a:gd name="connsiteY5200" fmla="*/ 1585623 h 5521558"/>
              <a:gd name="connsiteX5201" fmla="*/ 875536 w 5859899"/>
              <a:gd name="connsiteY5201" fmla="*/ 1584148 h 5521558"/>
              <a:gd name="connsiteX5202" fmla="*/ 872583 w 5859899"/>
              <a:gd name="connsiteY5202" fmla="*/ 1585623 h 5521558"/>
              <a:gd name="connsiteX5203" fmla="*/ 863722 w 5859899"/>
              <a:gd name="connsiteY5203" fmla="*/ 1595946 h 5521558"/>
              <a:gd name="connsiteX5204" fmla="*/ 875536 w 5859899"/>
              <a:gd name="connsiteY5204" fmla="*/ 1607742 h 5521558"/>
              <a:gd name="connsiteX5205" fmla="*/ 875536 w 5859899"/>
              <a:gd name="connsiteY5205" fmla="*/ 1612166 h 5521558"/>
              <a:gd name="connsiteX5206" fmla="*/ 877014 w 5859899"/>
              <a:gd name="connsiteY5206" fmla="*/ 1612166 h 5521558"/>
              <a:gd name="connsiteX5207" fmla="*/ 882920 w 5859899"/>
              <a:gd name="connsiteY5207" fmla="*/ 1618064 h 5521558"/>
              <a:gd name="connsiteX5208" fmla="*/ 884397 w 5859899"/>
              <a:gd name="connsiteY5208" fmla="*/ 1621013 h 5521558"/>
              <a:gd name="connsiteX5209" fmla="*/ 887350 w 5859899"/>
              <a:gd name="connsiteY5209" fmla="*/ 1634285 h 5521558"/>
              <a:gd name="connsiteX5210" fmla="*/ 875536 w 5859899"/>
              <a:gd name="connsiteY5210" fmla="*/ 1625437 h 5521558"/>
              <a:gd name="connsiteX5211" fmla="*/ 866676 w 5859899"/>
              <a:gd name="connsiteY5211" fmla="*/ 1616590 h 5521558"/>
              <a:gd name="connsiteX5212" fmla="*/ 868153 w 5859899"/>
              <a:gd name="connsiteY5212" fmla="*/ 1615115 h 5521558"/>
              <a:gd name="connsiteX5213" fmla="*/ 866676 w 5859899"/>
              <a:gd name="connsiteY5213" fmla="*/ 1615115 h 5521558"/>
              <a:gd name="connsiteX5214" fmla="*/ 866676 w 5859899"/>
              <a:gd name="connsiteY5214" fmla="*/ 1616590 h 5521558"/>
              <a:gd name="connsiteX5215" fmla="*/ 846002 w 5859899"/>
              <a:gd name="connsiteY5215" fmla="*/ 1613641 h 5521558"/>
              <a:gd name="connsiteX5216" fmla="*/ 848956 w 5859899"/>
              <a:gd name="connsiteY5216" fmla="*/ 1610691 h 5521558"/>
              <a:gd name="connsiteX5217" fmla="*/ 847479 w 5859899"/>
              <a:gd name="connsiteY5217" fmla="*/ 1604793 h 5521558"/>
              <a:gd name="connsiteX5218" fmla="*/ 829759 w 5859899"/>
              <a:gd name="connsiteY5218" fmla="*/ 1592997 h 5521558"/>
              <a:gd name="connsiteX5219" fmla="*/ 812037 w 5859899"/>
              <a:gd name="connsiteY5219" fmla="*/ 1582674 h 5521558"/>
              <a:gd name="connsiteX5220" fmla="*/ 795793 w 5859899"/>
              <a:gd name="connsiteY5220" fmla="*/ 1569402 h 5521558"/>
              <a:gd name="connsiteX5221" fmla="*/ 794317 w 5859899"/>
              <a:gd name="connsiteY5221" fmla="*/ 1563504 h 5521558"/>
              <a:gd name="connsiteX5222" fmla="*/ 794317 w 5859899"/>
              <a:gd name="connsiteY5222" fmla="*/ 1559081 h 5521558"/>
              <a:gd name="connsiteX5223" fmla="*/ 789887 w 5859899"/>
              <a:gd name="connsiteY5223" fmla="*/ 1557606 h 5521558"/>
              <a:gd name="connsiteX5224" fmla="*/ 781026 w 5859899"/>
              <a:gd name="connsiteY5224" fmla="*/ 1556132 h 5521558"/>
              <a:gd name="connsiteX5225" fmla="*/ 772166 w 5859899"/>
              <a:gd name="connsiteY5225" fmla="*/ 1545809 h 5521558"/>
              <a:gd name="connsiteX5226" fmla="*/ 770689 w 5859899"/>
              <a:gd name="connsiteY5226" fmla="*/ 1550232 h 5521558"/>
              <a:gd name="connsiteX5227" fmla="*/ 767736 w 5859899"/>
              <a:gd name="connsiteY5227" fmla="*/ 1554656 h 5521558"/>
              <a:gd name="connsiteX5228" fmla="*/ 773643 w 5859899"/>
              <a:gd name="connsiteY5228" fmla="*/ 1559081 h 5521558"/>
              <a:gd name="connsiteX5229" fmla="*/ 779550 w 5859899"/>
              <a:gd name="connsiteY5229" fmla="*/ 1582674 h 5521558"/>
              <a:gd name="connsiteX5230" fmla="*/ 782503 w 5859899"/>
              <a:gd name="connsiteY5230" fmla="*/ 1585623 h 5521558"/>
              <a:gd name="connsiteX5231" fmla="*/ 786934 w 5859899"/>
              <a:gd name="connsiteY5231" fmla="*/ 1592997 h 5521558"/>
              <a:gd name="connsiteX5232" fmla="*/ 794317 w 5859899"/>
              <a:gd name="connsiteY5232" fmla="*/ 1606267 h 5521558"/>
              <a:gd name="connsiteX5233" fmla="*/ 809084 w 5859899"/>
              <a:gd name="connsiteY5233" fmla="*/ 1616590 h 5521558"/>
              <a:gd name="connsiteX5234" fmla="*/ 809084 w 5859899"/>
              <a:gd name="connsiteY5234" fmla="*/ 1618064 h 5521558"/>
              <a:gd name="connsiteX5235" fmla="*/ 825328 w 5859899"/>
              <a:gd name="connsiteY5235" fmla="*/ 1622488 h 5521558"/>
              <a:gd name="connsiteX5236" fmla="*/ 826805 w 5859899"/>
              <a:gd name="connsiteY5236" fmla="*/ 1638709 h 5521558"/>
              <a:gd name="connsiteX5237" fmla="*/ 838619 w 5859899"/>
              <a:gd name="connsiteY5237" fmla="*/ 1638709 h 5521558"/>
              <a:gd name="connsiteX5238" fmla="*/ 843048 w 5859899"/>
              <a:gd name="connsiteY5238" fmla="*/ 1647557 h 5521558"/>
              <a:gd name="connsiteX5239" fmla="*/ 844526 w 5859899"/>
              <a:gd name="connsiteY5239" fmla="*/ 1651980 h 5521558"/>
              <a:gd name="connsiteX5240" fmla="*/ 838619 w 5859899"/>
              <a:gd name="connsiteY5240" fmla="*/ 1665252 h 5521558"/>
              <a:gd name="connsiteX5241" fmla="*/ 832711 w 5859899"/>
              <a:gd name="connsiteY5241" fmla="*/ 1666727 h 5521558"/>
              <a:gd name="connsiteX5242" fmla="*/ 813515 w 5859899"/>
              <a:gd name="connsiteY5242" fmla="*/ 1660828 h 5521558"/>
              <a:gd name="connsiteX5243" fmla="*/ 794317 w 5859899"/>
              <a:gd name="connsiteY5243" fmla="*/ 1650506 h 5521558"/>
              <a:gd name="connsiteX5244" fmla="*/ 791363 w 5859899"/>
              <a:gd name="connsiteY5244" fmla="*/ 1631336 h 5521558"/>
              <a:gd name="connsiteX5245" fmla="*/ 788410 w 5859899"/>
              <a:gd name="connsiteY5245" fmla="*/ 1612166 h 5521558"/>
              <a:gd name="connsiteX5246" fmla="*/ 766260 w 5859899"/>
              <a:gd name="connsiteY5246" fmla="*/ 1592997 h 5521558"/>
              <a:gd name="connsiteX5247" fmla="*/ 752969 w 5859899"/>
              <a:gd name="connsiteY5247" fmla="*/ 1588572 h 5521558"/>
              <a:gd name="connsiteX5248" fmla="*/ 739678 w 5859899"/>
              <a:gd name="connsiteY5248" fmla="*/ 1579725 h 5521558"/>
              <a:gd name="connsiteX5249" fmla="*/ 736725 w 5859899"/>
              <a:gd name="connsiteY5249" fmla="*/ 1581199 h 5521558"/>
              <a:gd name="connsiteX5250" fmla="*/ 733771 w 5859899"/>
              <a:gd name="connsiteY5250" fmla="*/ 1579725 h 5521558"/>
              <a:gd name="connsiteX5251" fmla="*/ 730818 w 5859899"/>
              <a:gd name="connsiteY5251" fmla="*/ 1581199 h 5521558"/>
              <a:gd name="connsiteX5252" fmla="*/ 716051 w 5859899"/>
              <a:gd name="connsiteY5252" fmla="*/ 1584148 h 5521558"/>
              <a:gd name="connsiteX5253" fmla="*/ 710144 w 5859899"/>
              <a:gd name="connsiteY5253" fmla="*/ 1581199 h 5521558"/>
              <a:gd name="connsiteX5254" fmla="*/ 708667 w 5859899"/>
              <a:gd name="connsiteY5254" fmla="*/ 1570877 h 5521558"/>
              <a:gd name="connsiteX5255" fmla="*/ 705714 w 5859899"/>
              <a:gd name="connsiteY5255" fmla="*/ 1564979 h 5521558"/>
              <a:gd name="connsiteX5256" fmla="*/ 704237 w 5859899"/>
              <a:gd name="connsiteY5256" fmla="*/ 1560555 h 5521558"/>
              <a:gd name="connsiteX5257" fmla="*/ 720481 w 5859899"/>
              <a:gd name="connsiteY5257" fmla="*/ 1550232 h 5521558"/>
              <a:gd name="connsiteX5258" fmla="*/ 726388 w 5859899"/>
              <a:gd name="connsiteY5258" fmla="*/ 1545809 h 5521558"/>
              <a:gd name="connsiteX5259" fmla="*/ 729341 w 5859899"/>
              <a:gd name="connsiteY5259" fmla="*/ 1539911 h 5521558"/>
              <a:gd name="connsiteX5260" fmla="*/ 730818 w 5859899"/>
              <a:gd name="connsiteY5260" fmla="*/ 1535486 h 5521558"/>
              <a:gd name="connsiteX5261" fmla="*/ 729341 w 5859899"/>
              <a:gd name="connsiteY5261" fmla="*/ 1534012 h 5521558"/>
              <a:gd name="connsiteX5262" fmla="*/ 727865 w 5859899"/>
              <a:gd name="connsiteY5262" fmla="*/ 1534012 h 5521558"/>
              <a:gd name="connsiteX5263" fmla="*/ 726388 w 5859899"/>
              <a:gd name="connsiteY5263" fmla="*/ 1532537 h 5521558"/>
              <a:gd name="connsiteX5264" fmla="*/ 724912 w 5859899"/>
              <a:gd name="connsiteY5264" fmla="*/ 1531063 h 5521558"/>
              <a:gd name="connsiteX5265" fmla="*/ 724912 w 5859899"/>
              <a:gd name="connsiteY5265" fmla="*/ 1528114 h 5521558"/>
              <a:gd name="connsiteX5266" fmla="*/ 723435 w 5859899"/>
              <a:gd name="connsiteY5266" fmla="*/ 1523689 h 5521558"/>
              <a:gd name="connsiteX5267" fmla="*/ 724912 w 5859899"/>
              <a:gd name="connsiteY5267" fmla="*/ 1520740 h 5521558"/>
              <a:gd name="connsiteX5268" fmla="*/ 727865 w 5859899"/>
              <a:gd name="connsiteY5268" fmla="*/ 1508941 h 5521558"/>
              <a:gd name="connsiteX5269" fmla="*/ 732295 w 5859899"/>
              <a:gd name="connsiteY5269" fmla="*/ 1504516 h 5521558"/>
              <a:gd name="connsiteX5270" fmla="*/ 747062 w 5859899"/>
              <a:gd name="connsiteY5270" fmla="*/ 1511891 h 5521558"/>
              <a:gd name="connsiteX5271" fmla="*/ 758876 w 5859899"/>
              <a:gd name="connsiteY5271" fmla="*/ 1500092 h 5521558"/>
              <a:gd name="connsiteX5272" fmla="*/ 783980 w 5859899"/>
              <a:gd name="connsiteY5272" fmla="*/ 1507466 h 5521558"/>
              <a:gd name="connsiteX5273" fmla="*/ 773643 w 5859899"/>
              <a:gd name="connsiteY5273" fmla="*/ 1497142 h 5521558"/>
              <a:gd name="connsiteX5274" fmla="*/ 786934 w 5859899"/>
              <a:gd name="connsiteY5274" fmla="*/ 1505992 h 5521558"/>
              <a:gd name="connsiteX5275" fmla="*/ 788410 w 5859899"/>
              <a:gd name="connsiteY5275" fmla="*/ 1504516 h 5521558"/>
              <a:gd name="connsiteX5276" fmla="*/ 804654 w 5859899"/>
              <a:gd name="connsiteY5276" fmla="*/ 1507466 h 5521558"/>
              <a:gd name="connsiteX5277" fmla="*/ 813515 w 5859899"/>
              <a:gd name="connsiteY5277" fmla="*/ 1522214 h 5521558"/>
              <a:gd name="connsiteX5278" fmla="*/ 809084 w 5859899"/>
              <a:gd name="connsiteY5278" fmla="*/ 1531063 h 5521558"/>
              <a:gd name="connsiteX5279" fmla="*/ 812037 w 5859899"/>
              <a:gd name="connsiteY5279" fmla="*/ 1534012 h 5521558"/>
              <a:gd name="connsiteX5280" fmla="*/ 807608 w 5859899"/>
              <a:gd name="connsiteY5280" fmla="*/ 1545809 h 5521558"/>
              <a:gd name="connsiteX5281" fmla="*/ 829759 w 5859899"/>
              <a:gd name="connsiteY5281" fmla="*/ 1551707 h 5521558"/>
              <a:gd name="connsiteX5282" fmla="*/ 832711 w 5859899"/>
              <a:gd name="connsiteY5282" fmla="*/ 1553182 h 5521558"/>
              <a:gd name="connsiteX5283" fmla="*/ 837142 w 5859899"/>
              <a:gd name="connsiteY5283" fmla="*/ 1547283 h 5521558"/>
              <a:gd name="connsiteX5284" fmla="*/ 840095 w 5859899"/>
              <a:gd name="connsiteY5284" fmla="*/ 1544334 h 5521558"/>
              <a:gd name="connsiteX5285" fmla="*/ 838619 w 5859899"/>
              <a:gd name="connsiteY5285" fmla="*/ 1541385 h 5521558"/>
              <a:gd name="connsiteX5286" fmla="*/ 834188 w 5859899"/>
              <a:gd name="connsiteY5286" fmla="*/ 1531063 h 5521558"/>
              <a:gd name="connsiteX5287" fmla="*/ 837142 w 5859899"/>
              <a:gd name="connsiteY5287" fmla="*/ 1522214 h 5521558"/>
              <a:gd name="connsiteX5288" fmla="*/ 846002 w 5859899"/>
              <a:gd name="connsiteY5288" fmla="*/ 1526639 h 5521558"/>
              <a:gd name="connsiteX5289" fmla="*/ 843048 w 5859899"/>
              <a:gd name="connsiteY5289" fmla="*/ 1542860 h 5521558"/>
              <a:gd name="connsiteX5290" fmla="*/ 866676 w 5859899"/>
              <a:gd name="connsiteY5290" fmla="*/ 1529588 h 5521558"/>
              <a:gd name="connsiteX5291" fmla="*/ 866676 w 5859899"/>
              <a:gd name="connsiteY5291" fmla="*/ 1528114 h 5521558"/>
              <a:gd name="connsiteX5292" fmla="*/ 865200 w 5859899"/>
              <a:gd name="connsiteY5292" fmla="*/ 1525164 h 5521558"/>
              <a:gd name="connsiteX5293" fmla="*/ 865200 w 5859899"/>
              <a:gd name="connsiteY5293" fmla="*/ 1523689 h 5521558"/>
              <a:gd name="connsiteX5294" fmla="*/ 863722 w 5859899"/>
              <a:gd name="connsiteY5294" fmla="*/ 1514840 h 5521558"/>
              <a:gd name="connsiteX5295" fmla="*/ 862246 w 5859899"/>
              <a:gd name="connsiteY5295" fmla="*/ 1514840 h 5521558"/>
              <a:gd name="connsiteX5296" fmla="*/ 847479 w 5859899"/>
              <a:gd name="connsiteY5296" fmla="*/ 1505992 h 5521558"/>
              <a:gd name="connsiteX5297" fmla="*/ 843048 w 5859899"/>
              <a:gd name="connsiteY5297" fmla="*/ 1501566 h 5521558"/>
              <a:gd name="connsiteX5298" fmla="*/ 832711 w 5859899"/>
              <a:gd name="connsiteY5298" fmla="*/ 1511891 h 5521558"/>
              <a:gd name="connsiteX5299" fmla="*/ 825328 w 5859899"/>
              <a:gd name="connsiteY5299" fmla="*/ 1511891 h 5521558"/>
              <a:gd name="connsiteX5300" fmla="*/ 825328 w 5859899"/>
              <a:gd name="connsiteY5300" fmla="*/ 1505992 h 5521558"/>
              <a:gd name="connsiteX5301" fmla="*/ 838619 w 5859899"/>
              <a:gd name="connsiteY5301" fmla="*/ 1498617 h 5521558"/>
              <a:gd name="connsiteX5302" fmla="*/ 837142 w 5859899"/>
              <a:gd name="connsiteY5302" fmla="*/ 1494193 h 5521558"/>
              <a:gd name="connsiteX5303" fmla="*/ 823851 w 5859899"/>
              <a:gd name="connsiteY5303" fmla="*/ 1500092 h 5521558"/>
              <a:gd name="connsiteX5304" fmla="*/ 819421 w 5859899"/>
              <a:gd name="connsiteY5304" fmla="*/ 1500092 h 5521558"/>
              <a:gd name="connsiteX5305" fmla="*/ 812037 w 5859899"/>
              <a:gd name="connsiteY5305" fmla="*/ 1495667 h 5521558"/>
              <a:gd name="connsiteX5306" fmla="*/ 812037 w 5859899"/>
              <a:gd name="connsiteY5306" fmla="*/ 1488293 h 5521558"/>
              <a:gd name="connsiteX5307" fmla="*/ 814991 w 5859899"/>
              <a:gd name="connsiteY5307" fmla="*/ 1485344 h 5521558"/>
              <a:gd name="connsiteX5308" fmla="*/ 831235 w 5859899"/>
              <a:gd name="connsiteY5308" fmla="*/ 1461747 h 5521558"/>
              <a:gd name="connsiteX5309" fmla="*/ 841572 w 5859899"/>
              <a:gd name="connsiteY5309" fmla="*/ 1445524 h 5521558"/>
              <a:gd name="connsiteX5310" fmla="*/ 850432 w 5859899"/>
              <a:gd name="connsiteY5310" fmla="*/ 1438150 h 5521558"/>
              <a:gd name="connsiteX5311" fmla="*/ 859293 w 5859899"/>
              <a:gd name="connsiteY5311" fmla="*/ 1416028 h 5521558"/>
              <a:gd name="connsiteX5312" fmla="*/ 854863 w 5859899"/>
              <a:gd name="connsiteY5312" fmla="*/ 1407178 h 5521558"/>
              <a:gd name="connsiteX5313" fmla="*/ 863722 w 5859899"/>
              <a:gd name="connsiteY5313" fmla="*/ 1408653 h 5521558"/>
              <a:gd name="connsiteX5314" fmla="*/ 872583 w 5859899"/>
              <a:gd name="connsiteY5314" fmla="*/ 1411603 h 5521558"/>
              <a:gd name="connsiteX5315" fmla="*/ 875536 w 5859899"/>
              <a:gd name="connsiteY5315" fmla="*/ 1416028 h 5521558"/>
              <a:gd name="connsiteX5316" fmla="*/ 879967 w 5859899"/>
              <a:gd name="connsiteY5316" fmla="*/ 1420452 h 5521558"/>
              <a:gd name="connsiteX5317" fmla="*/ 875536 w 5859899"/>
              <a:gd name="connsiteY5317" fmla="*/ 1424877 h 5521558"/>
              <a:gd name="connsiteX5318" fmla="*/ 878490 w 5859899"/>
              <a:gd name="connsiteY5318" fmla="*/ 1432251 h 5521558"/>
              <a:gd name="connsiteX5319" fmla="*/ 882920 w 5859899"/>
              <a:gd name="connsiteY5319" fmla="*/ 1441099 h 5521558"/>
              <a:gd name="connsiteX5320" fmla="*/ 893257 w 5859899"/>
              <a:gd name="connsiteY5320" fmla="*/ 1458797 h 5521558"/>
              <a:gd name="connsiteX5321" fmla="*/ 893257 w 5859899"/>
              <a:gd name="connsiteY5321" fmla="*/ 1460272 h 5521558"/>
              <a:gd name="connsiteX5322" fmla="*/ 902117 w 5859899"/>
              <a:gd name="connsiteY5322" fmla="*/ 1463222 h 5521558"/>
              <a:gd name="connsiteX5323" fmla="*/ 900641 w 5859899"/>
              <a:gd name="connsiteY5323" fmla="*/ 1464697 h 5521558"/>
              <a:gd name="connsiteX5324" fmla="*/ 903594 w 5859899"/>
              <a:gd name="connsiteY5324" fmla="*/ 1467646 h 5521558"/>
              <a:gd name="connsiteX5325" fmla="*/ 903594 w 5859899"/>
              <a:gd name="connsiteY5325" fmla="*/ 1470596 h 5521558"/>
              <a:gd name="connsiteX5326" fmla="*/ 893257 w 5859899"/>
              <a:gd name="connsiteY5326" fmla="*/ 1477970 h 5521558"/>
              <a:gd name="connsiteX5327" fmla="*/ 888827 w 5859899"/>
              <a:gd name="connsiteY5327" fmla="*/ 1476495 h 5521558"/>
              <a:gd name="connsiteX5328" fmla="*/ 884397 w 5859899"/>
              <a:gd name="connsiteY5328" fmla="*/ 1464697 h 5521558"/>
              <a:gd name="connsiteX5329" fmla="*/ 878490 w 5859899"/>
              <a:gd name="connsiteY5329" fmla="*/ 1463222 h 5521558"/>
              <a:gd name="connsiteX5330" fmla="*/ 872583 w 5859899"/>
              <a:gd name="connsiteY5330" fmla="*/ 1464697 h 5521558"/>
              <a:gd name="connsiteX5331" fmla="*/ 871106 w 5859899"/>
              <a:gd name="connsiteY5331" fmla="*/ 1466172 h 5521558"/>
              <a:gd name="connsiteX5332" fmla="*/ 877014 w 5859899"/>
              <a:gd name="connsiteY5332" fmla="*/ 1477970 h 5521558"/>
              <a:gd name="connsiteX5333" fmla="*/ 874059 w 5859899"/>
              <a:gd name="connsiteY5333" fmla="*/ 1480919 h 5521558"/>
              <a:gd name="connsiteX5334" fmla="*/ 871106 w 5859899"/>
              <a:gd name="connsiteY5334" fmla="*/ 1494193 h 5521558"/>
              <a:gd name="connsiteX5335" fmla="*/ 878490 w 5859899"/>
              <a:gd name="connsiteY5335" fmla="*/ 1495667 h 5521558"/>
              <a:gd name="connsiteX5336" fmla="*/ 884397 w 5859899"/>
              <a:gd name="connsiteY5336" fmla="*/ 1503041 h 5521558"/>
              <a:gd name="connsiteX5337" fmla="*/ 888827 w 5859899"/>
              <a:gd name="connsiteY5337" fmla="*/ 1501566 h 5521558"/>
              <a:gd name="connsiteX5338" fmla="*/ 890304 w 5859899"/>
              <a:gd name="connsiteY5338" fmla="*/ 1498617 h 5521558"/>
              <a:gd name="connsiteX5339" fmla="*/ 897687 w 5859899"/>
              <a:gd name="connsiteY5339" fmla="*/ 1504516 h 5521558"/>
              <a:gd name="connsiteX5340" fmla="*/ 897687 w 5859899"/>
              <a:gd name="connsiteY5340" fmla="*/ 1505992 h 5521558"/>
              <a:gd name="connsiteX5341" fmla="*/ 882920 w 5859899"/>
              <a:gd name="connsiteY5341" fmla="*/ 1513366 h 5521558"/>
              <a:gd name="connsiteX5342" fmla="*/ 884397 w 5859899"/>
              <a:gd name="connsiteY5342" fmla="*/ 1519265 h 5521558"/>
              <a:gd name="connsiteX5343" fmla="*/ 887350 w 5859899"/>
              <a:gd name="connsiteY5343" fmla="*/ 1526639 h 5521558"/>
              <a:gd name="connsiteX5344" fmla="*/ 896211 w 5859899"/>
              <a:gd name="connsiteY5344" fmla="*/ 1538436 h 5521558"/>
              <a:gd name="connsiteX5345" fmla="*/ 903594 w 5859899"/>
              <a:gd name="connsiteY5345" fmla="*/ 1538436 h 5521558"/>
              <a:gd name="connsiteX5346" fmla="*/ 910978 w 5859899"/>
              <a:gd name="connsiteY5346" fmla="*/ 1534012 h 5521558"/>
              <a:gd name="connsiteX5347" fmla="*/ 910978 w 5859899"/>
              <a:gd name="connsiteY5347" fmla="*/ 1532537 h 5521558"/>
              <a:gd name="connsiteX5348" fmla="*/ 912454 w 5859899"/>
              <a:gd name="connsiteY5348" fmla="*/ 1529588 h 5521558"/>
              <a:gd name="connsiteX5349" fmla="*/ 922791 w 5859899"/>
              <a:gd name="connsiteY5349" fmla="*/ 1519265 h 5521558"/>
              <a:gd name="connsiteX5350" fmla="*/ 931652 w 5859899"/>
              <a:gd name="connsiteY5350" fmla="*/ 1503041 h 5521558"/>
              <a:gd name="connsiteX5351" fmla="*/ 921315 w 5859899"/>
              <a:gd name="connsiteY5351" fmla="*/ 1485344 h 5521558"/>
              <a:gd name="connsiteX5352" fmla="*/ 910978 w 5859899"/>
              <a:gd name="connsiteY5352" fmla="*/ 1476495 h 5521558"/>
              <a:gd name="connsiteX5353" fmla="*/ 922791 w 5859899"/>
              <a:gd name="connsiteY5353" fmla="*/ 1464697 h 5521558"/>
              <a:gd name="connsiteX5354" fmla="*/ 928699 w 5859899"/>
              <a:gd name="connsiteY5354" fmla="*/ 1441099 h 5521558"/>
              <a:gd name="connsiteX5355" fmla="*/ 921315 w 5859899"/>
              <a:gd name="connsiteY5355" fmla="*/ 1429301 h 5521558"/>
              <a:gd name="connsiteX5356" fmla="*/ 924268 w 5859899"/>
              <a:gd name="connsiteY5356" fmla="*/ 1408653 h 5521558"/>
              <a:gd name="connsiteX5357" fmla="*/ 918362 w 5859899"/>
              <a:gd name="connsiteY5357" fmla="*/ 1390956 h 5521558"/>
              <a:gd name="connsiteX5358" fmla="*/ 915408 w 5859899"/>
              <a:gd name="connsiteY5358" fmla="*/ 1386531 h 5521558"/>
              <a:gd name="connsiteX5359" fmla="*/ 913931 w 5859899"/>
              <a:gd name="connsiteY5359" fmla="*/ 1385057 h 5521558"/>
              <a:gd name="connsiteX5360" fmla="*/ 908025 w 5859899"/>
              <a:gd name="connsiteY5360" fmla="*/ 1376208 h 5521558"/>
              <a:gd name="connsiteX5361" fmla="*/ 902117 w 5859899"/>
              <a:gd name="connsiteY5361" fmla="*/ 1379158 h 5521558"/>
              <a:gd name="connsiteX5362" fmla="*/ 903594 w 5859899"/>
              <a:gd name="connsiteY5362" fmla="*/ 1382107 h 5521558"/>
              <a:gd name="connsiteX5363" fmla="*/ 902117 w 5859899"/>
              <a:gd name="connsiteY5363" fmla="*/ 1383582 h 5521558"/>
              <a:gd name="connsiteX5364" fmla="*/ 915408 w 5859899"/>
              <a:gd name="connsiteY5364" fmla="*/ 1393905 h 5521558"/>
              <a:gd name="connsiteX5365" fmla="*/ 900641 w 5859899"/>
              <a:gd name="connsiteY5365" fmla="*/ 1396855 h 5521558"/>
              <a:gd name="connsiteX5366" fmla="*/ 900641 w 5859899"/>
              <a:gd name="connsiteY5366" fmla="*/ 1386531 h 5521558"/>
              <a:gd name="connsiteX5367" fmla="*/ 894734 w 5859899"/>
              <a:gd name="connsiteY5367" fmla="*/ 1388006 h 5521558"/>
              <a:gd name="connsiteX5368" fmla="*/ 887350 w 5859899"/>
              <a:gd name="connsiteY5368" fmla="*/ 1385057 h 5521558"/>
              <a:gd name="connsiteX5369" fmla="*/ 882920 w 5859899"/>
              <a:gd name="connsiteY5369" fmla="*/ 1380632 h 5521558"/>
              <a:gd name="connsiteX5370" fmla="*/ 878490 w 5859899"/>
              <a:gd name="connsiteY5370" fmla="*/ 1382107 h 5521558"/>
              <a:gd name="connsiteX5371" fmla="*/ 865200 w 5859899"/>
              <a:gd name="connsiteY5371" fmla="*/ 1370309 h 5521558"/>
              <a:gd name="connsiteX5372" fmla="*/ 857816 w 5859899"/>
              <a:gd name="connsiteY5372" fmla="*/ 1367359 h 5521558"/>
              <a:gd name="connsiteX5373" fmla="*/ 853386 w 5859899"/>
              <a:gd name="connsiteY5373" fmla="*/ 1365884 h 5521558"/>
              <a:gd name="connsiteX5374" fmla="*/ 838619 w 5859899"/>
              <a:gd name="connsiteY5374" fmla="*/ 1361459 h 5521558"/>
              <a:gd name="connsiteX5375" fmla="*/ 831235 w 5859899"/>
              <a:gd name="connsiteY5375" fmla="*/ 1354085 h 5521558"/>
              <a:gd name="connsiteX5376" fmla="*/ 826805 w 5859899"/>
              <a:gd name="connsiteY5376" fmla="*/ 1351136 h 5521558"/>
              <a:gd name="connsiteX5377" fmla="*/ 823851 w 5859899"/>
              <a:gd name="connsiteY5377" fmla="*/ 1336388 h 5521558"/>
              <a:gd name="connsiteX5378" fmla="*/ 838619 w 5859899"/>
              <a:gd name="connsiteY5378" fmla="*/ 1326064 h 5521558"/>
              <a:gd name="connsiteX5379" fmla="*/ 825328 w 5859899"/>
              <a:gd name="connsiteY5379" fmla="*/ 1315740 h 5521558"/>
              <a:gd name="connsiteX5380" fmla="*/ 822694 w 5859899"/>
              <a:gd name="connsiteY5380" fmla="*/ 1306533 h 5521558"/>
              <a:gd name="connsiteX5381" fmla="*/ 834188 w 5859899"/>
              <a:gd name="connsiteY5381" fmla="*/ 1293618 h 5521558"/>
              <a:gd name="connsiteX5382" fmla="*/ 838619 w 5859899"/>
              <a:gd name="connsiteY5382" fmla="*/ 1296568 h 5521558"/>
              <a:gd name="connsiteX5383" fmla="*/ 838619 w 5859899"/>
              <a:gd name="connsiteY5383" fmla="*/ 1299517 h 5521558"/>
              <a:gd name="connsiteX5384" fmla="*/ 840095 w 5859899"/>
              <a:gd name="connsiteY5384" fmla="*/ 1305416 h 5521558"/>
              <a:gd name="connsiteX5385" fmla="*/ 838619 w 5859899"/>
              <a:gd name="connsiteY5385" fmla="*/ 1306891 h 5521558"/>
              <a:gd name="connsiteX5386" fmla="*/ 841572 w 5859899"/>
              <a:gd name="connsiteY5386" fmla="*/ 1311316 h 5521558"/>
              <a:gd name="connsiteX5387" fmla="*/ 843048 w 5859899"/>
              <a:gd name="connsiteY5387" fmla="*/ 1314265 h 5521558"/>
              <a:gd name="connsiteX5388" fmla="*/ 844526 w 5859899"/>
              <a:gd name="connsiteY5388" fmla="*/ 1320165 h 5521558"/>
              <a:gd name="connsiteX5389" fmla="*/ 847479 w 5859899"/>
              <a:gd name="connsiteY5389" fmla="*/ 1323115 h 5521558"/>
              <a:gd name="connsiteX5390" fmla="*/ 848956 w 5859899"/>
              <a:gd name="connsiteY5390" fmla="*/ 1326064 h 5521558"/>
              <a:gd name="connsiteX5391" fmla="*/ 850432 w 5859899"/>
              <a:gd name="connsiteY5391" fmla="*/ 1326064 h 5521558"/>
              <a:gd name="connsiteX5392" fmla="*/ 853386 w 5859899"/>
              <a:gd name="connsiteY5392" fmla="*/ 1317215 h 5521558"/>
              <a:gd name="connsiteX5393" fmla="*/ 866676 w 5859899"/>
              <a:gd name="connsiteY5393" fmla="*/ 1305416 h 5521558"/>
              <a:gd name="connsiteX5394" fmla="*/ 874059 w 5859899"/>
              <a:gd name="connsiteY5394" fmla="*/ 1314265 h 5521558"/>
              <a:gd name="connsiteX5395" fmla="*/ 871106 w 5859899"/>
              <a:gd name="connsiteY5395" fmla="*/ 1323115 h 5521558"/>
              <a:gd name="connsiteX5396" fmla="*/ 863722 w 5859899"/>
              <a:gd name="connsiteY5396" fmla="*/ 1327539 h 5521558"/>
              <a:gd name="connsiteX5397" fmla="*/ 878490 w 5859899"/>
              <a:gd name="connsiteY5397" fmla="*/ 1343762 h 5521558"/>
              <a:gd name="connsiteX5398" fmla="*/ 878490 w 5859899"/>
              <a:gd name="connsiteY5398" fmla="*/ 1346711 h 5521558"/>
              <a:gd name="connsiteX5399" fmla="*/ 879967 w 5859899"/>
              <a:gd name="connsiteY5399" fmla="*/ 1348186 h 5521558"/>
              <a:gd name="connsiteX5400" fmla="*/ 881443 w 5859899"/>
              <a:gd name="connsiteY5400" fmla="*/ 1348186 h 5521558"/>
              <a:gd name="connsiteX5401" fmla="*/ 882920 w 5859899"/>
              <a:gd name="connsiteY5401" fmla="*/ 1346711 h 5521558"/>
              <a:gd name="connsiteX5402" fmla="*/ 888827 w 5859899"/>
              <a:gd name="connsiteY5402" fmla="*/ 1345237 h 5521558"/>
              <a:gd name="connsiteX5403" fmla="*/ 891780 w 5859899"/>
              <a:gd name="connsiteY5403" fmla="*/ 1343762 h 5521558"/>
              <a:gd name="connsiteX5404" fmla="*/ 891780 w 5859899"/>
              <a:gd name="connsiteY5404" fmla="*/ 1342287 h 5521558"/>
              <a:gd name="connsiteX5405" fmla="*/ 893257 w 5859899"/>
              <a:gd name="connsiteY5405" fmla="*/ 1339337 h 5521558"/>
              <a:gd name="connsiteX5406" fmla="*/ 891780 w 5859899"/>
              <a:gd name="connsiteY5406" fmla="*/ 1337863 h 5521558"/>
              <a:gd name="connsiteX5407" fmla="*/ 888827 w 5859899"/>
              <a:gd name="connsiteY5407" fmla="*/ 1337863 h 5521558"/>
              <a:gd name="connsiteX5408" fmla="*/ 881443 w 5859899"/>
              <a:gd name="connsiteY5408" fmla="*/ 1315740 h 5521558"/>
              <a:gd name="connsiteX5409" fmla="*/ 878490 w 5859899"/>
              <a:gd name="connsiteY5409" fmla="*/ 1306891 h 5521558"/>
              <a:gd name="connsiteX5410" fmla="*/ 878490 w 5859899"/>
              <a:gd name="connsiteY5410" fmla="*/ 1296568 h 5521558"/>
              <a:gd name="connsiteX5411" fmla="*/ 879967 w 5859899"/>
              <a:gd name="connsiteY5411" fmla="*/ 1295093 h 5521558"/>
              <a:gd name="connsiteX5412" fmla="*/ 884397 w 5859899"/>
              <a:gd name="connsiteY5412" fmla="*/ 1289194 h 5521558"/>
              <a:gd name="connsiteX5413" fmla="*/ 881443 w 5859899"/>
              <a:gd name="connsiteY5413" fmla="*/ 1286244 h 5521558"/>
              <a:gd name="connsiteX5414" fmla="*/ 881443 w 5859899"/>
              <a:gd name="connsiteY5414" fmla="*/ 1283295 h 5521558"/>
              <a:gd name="connsiteX5415" fmla="*/ 877014 w 5859899"/>
              <a:gd name="connsiteY5415" fmla="*/ 1284770 h 5521558"/>
              <a:gd name="connsiteX5416" fmla="*/ 871106 w 5859899"/>
              <a:gd name="connsiteY5416" fmla="*/ 1272971 h 5521558"/>
              <a:gd name="connsiteX5417" fmla="*/ 872583 w 5859899"/>
              <a:gd name="connsiteY5417" fmla="*/ 1265596 h 5521558"/>
              <a:gd name="connsiteX5418" fmla="*/ 877014 w 5859899"/>
              <a:gd name="connsiteY5418" fmla="*/ 1259697 h 5521558"/>
              <a:gd name="connsiteX5419" fmla="*/ 862246 w 5859899"/>
              <a:gd name="connsiteY5419" fmla="*/ 1247899 h 5521558"/>
              <a:gd name="connsiteX5420" fmla="*/ 871106 w 5859899"/>
              <a:gd name="connsiteY5420" fmla="*/ 1240525 h 5521558"/>
              <a:gd name="connsiteX5421" fmla="*/ 878490 w 5859899"/>
              <a:gd name="connsiteY5421" fmla="*/ 1247899 h 5521558"/>
              <a:gd name="connsiteX5422" fmla="*/ 893257 w 5859899"/>
              <a:gd name="connsiteY5422" fmla="*/ 1249374 h 5521558"/>
              <a:gd name="connsiteX5423" fmla="*/ 896211 w 5859899"/>
              <a:gd name="connsiteY5423" fmla="*/ 1247899 h 5521558"/>
              <a:gd name="connsiteX5424" fmla="*/ 902117 w 5859899"/>
              <a:gd name="connsiteY5424" fmla="*/ 1250848 h 5521558"/>
              <a:gd name="connsiteX5425" fmla="*/ 902117 w 5859899"/>
              <a:gd name="connsiteY5425" fmla="*/ 1253798 h 5521558"/>
              <a:gd name="connsiteX5426" fmla="*/ 899164 w 5859899"/>
              <a:gd name="connsiteY5426" fmla="*/ 1258222 h 5521558"/>
              <a:gd name="connsiteX5427" fmla="*/ 891780 w 5859899"/>
              <a:gd name="connsiteY5427" fmla="*/ 1271496 h 5521558"/>
              <a:gd name="connsiteX5428" fmla="*/ 890304 w 5859899"/>
              <a:gd name="connsiteY5428" fmla="*/ 1281820 h 5521558"/>
              <a:gd name="connsiteX5429" fmla="*/ 908025 w 5859899"/>
              <a:gd name="connsiteY5429" fmla="*/ 1277395 h 5521558"/>
              <a:gd name="connsiteX5430" fmla="*/ 906548 w 5859899"/>
              <a:gd name="connsiteY5430" fmla="*/ 1280345 h 5521558"/>
              <a:gd name="connsiteX5431" fmla="*/ 905071 w 5859899"/>
              <a:gd name="connsiteY5431" fmla="*/ 1286244 h 5521558"/>
              <a:gd name="connsiteX5432" fmla="*/ 902117 w 5859899"/>
              <a:gd name="connsiteY5432" fmla="*/ 1295093 h 5521558"/>
              <a:gd name="connsiteX5433" fmla="*/ 897687 w 5859899"/>
              <a:gd name="connsiteY5433" fmla="*/ 1302467 h 5521558"/>
              <a:gd name="connsiteX5434" fmla="*/ 894734 w 5859899"/>
              <a:gd name="connsiteY5434" fmla="*/ 1303942 h 5521558"/>
              <a:gd name="connsiteX5435" fmla="*/ 908025 w 5859899"/>
              <a:gd name="connsiteY5435" fmla="*/ 1323115 h 5521558"/>
              <a:gd name="connsiteX5436" fmla="*/ 915408 w 5859899"/>
              <a:gd name="connsiteY5436" fmla="*/ 1327539 h 5521558"/>
              <a:gd name="connsiteX5437" fmla="*/ 933128 w 5859899"/>
              <a:gd name="connsiteY5437" fmla="*/ 1318690 h 5521558"/>
              <a:gd name="connsiteX5438" fmla="*/ 936082 w 5859899"/>
              <a:gd name="connsiteY5438" fmla="*/ 1318690 h 5521558"/>
              <a:gd name="connsiteX5439" fmla="*/ 937558 w 5859899"/>
              <a:gd name="connsiteY5439" fmla="*/ 1320165 h 5521558"/>
              <a:gd name="connsiteX5440" fmla="*/ 940512 w 5859899"/>
              <a:gd name="connsiteY5440" fmla="*/ 1305416 h 5521558"/>
              <a:gd name="connsiteX5441" fmla="*/ 952326 w 5859899"/>
              <a:gd name="connsiteY5441" fmla="*/ 1287719 h 5521558"/>
              <a:gd name="connsiteX5442" fmla="*/ 968570 w 5859899"/>
              <a:gd name="connsiteY5442" fmla="*/ 1293618 h 5521558"/>
              <a:gd name="connsiteX5443" fmla="*/ 977430 w 5859899"/>
              <a:gd name="connsiteY5443" fmla="*/ 1289194 h 5521558"/>
              <a:gd name="connsiteX5444" fmla="*/ 970047 w 5859899"/>
              <a:gd name="connsiteY5444" fmla="*/ 1281820 h 5521558"/>
              <a:gd name="connsiteX5445" fmla="*/ 986291 w 5859899"/>
              <a:gd name="connsiteY5445" fmla="*/ 1271496 h 5521558"/>
              <a:gd name="connsiteX5446" fmla="*/ 984814 w 5859899"/>
              <a:gd name="connsiteY5446" fmla="*/ 1295093 h 5521558"/>
              <a:gd name="connsiteX5447" fmla="*/ 983337 w 5859899"/>
              <a:gd name="connsiteY5447" fmla="*/ 1314265 h 5521558"/>
              <a:gd name="connsiteX5448" fmla="*/ 981860 w 5859899"/>
              <a:gd name="connsiteY5448" fmla="*/ 1318690 h 5521558"/>
              <a:gd name="connsiteX5449" fmla="*/ 983337 w 5859899"/>
              <a:gd name="connsiteY5449" fmla="*/ 1323115 h 5521558"/>
              <a:gd name="connsiteX5450" fmla="*/ 980384 w 5859899"/>
              <a:gd name="connsiteY5450" fmla="*/ 1349661 h 5521558"/>
              <a:gd name="connsiteX5451" fmla="*/ 970047 w 5859899"/>
              <a:gd name="connsiteY5451" fmla="*/ 1357035 h 5521558"/>
              <a:gd name="connsiteX5452" fmla="*/ 964139 w 5859899"/>
              <a:gd name="connsiteY5452" fmla="*/ 1357035 h 5521558"/>
              <a:gd name="connsiteX5453" fmla="*/ 956756 w 5859899"/>
              <a:gd name="connsiteY5453" fmla="*/ 1357035 h 5521558"/>
              <a:gd name="connsiteX5454" fmla="*/ 952326 w 5859899"/>
              <a:gd name="connsiteY5454" fmla="*/ 1355560 h 5521558"/>
              <a:gd name="connsiteX5455" fmla="*/ 953802 w 5859899"/>
              <a:gd name="connsiteY5455" fmla="*/ 1365884 h 5521558"/>
              <a:gd name="connsiteX5456" fmla="*/ 952326 w 5859899"/>
              <a:gd name="connsiteY5456" fmla="*/ 1368834 h 5521558"/>
              <a:gd name="connsiteX5457" fmla="*/ 953802 w 5859899"/>
              <a:gd name="connsiteY5457" fmla="*/ 1370309 h 5521558"/>
              <a:gd name="connsiteX5458" fmla="*/ 953802 w 5859899"/>
              <a:gd name="connsiteY5458" fmla="*/ 1374733 h 5521558"/>
              <a:gd name="connsiteX5459" fmla="*/ 953802 w 5859899"/>
              <a:gd name="connsiteY5459" fmla="*/ 1377683 h 5521558"/>
              <a:gd name="connsiteX5460" fmla="*/ 952326 w 5859899"/>
              <a:gd name="connsiteY5460" fmla="*/ 1380632 h 5521558"/>
              <a:gd name="connsiteX5461" fmla="*/ 952326 w 5859899"/>
              <a:gd name="connsiteY5461" fmla="*/ 1385057 h 5521558"/>
              <a:gd name="connsiteX5462" fmla="*/ 950849 w 5859899"/>
              <a:gd name="connsiteY5462" fmla="*/ 1386531 h 5521558"/>
              <a:gd name="connsiteX5463" fmla="*/ 952326 w 5859899"/>
              <a:gd name="connsiteY5463" fmla="*/ 1386531 h 5521558"/>
              <a:gd name="connsiteX5464" fmla="*/ 965617 w 5859899"/>
              <a:gd name="connsiteY5464" fmla="*/ 1389481 h 5521558"/>
              <a:gd name="connsiteX5465" fmla="*/ 968570 w 5859899"/>
              <a:gd name="connsiteY5465" fmla="*/ 1390956 h 5521558"/>
              <a:gd name="connsiteX5466" fmla="*/ 980384 w 5859899"/>
              <a:gd name="connsiteY5466" fmla="*/ 1385057 h 5521558"/>
              <a:gd name="connsiteX5467" fmla="*/ 986291 w 5859899"/>
              <a:gd name="connsiteY5467" fmla="*/ 1379158 h 5521558"/>
              <a:gd name="connsiteX5468" fmla="*/ 993674 w 5859899"/>
              <a:gd name="connsiteY5468" fmla="*/ 1380632 h 5521558"/>
              <a:gd name="connsiteX5469" fmla="*/ 999581 w 5859899"/>
              <a:gd name="connsiteY5469" fmla="*/ 1364409 h 5521558"/>
              <a:gd name="connsiteX5470" fmla="*/ 1001058 w 5859899"/>
              <a:gd name="connsiteY5470" fmla="*/ 1364409 h 5521558"/>
              <a:gd name="connsiteX5471" fmla="*/ 993674 w 5859899"/>
              <a:gd name="connsiteY5471" fmla="*/ 1351136 h 5521558"/>
              <a:gd name="connsiteX5472" fmla="*/ 1008441 w 5859899"/>
              <a:gd name="connsiteY5472" fmla="*/ 1359984 h 5521558"/>
              <a:gd name="connsiteX5473" fmla="*/ 1011395 w 5859899"/>
              <a:gd name="connsiteY5473" fmla="*/ 1358510 h 5521558"/>
              <a:gd name="connsiteX5474" fmla="*/ 1023208 w 5859899"/>
              <a:gd name="connsiteY5474" fmla="*/ 1358510 h 5521558"/>
              <a:gd name="connsiteX5475" fmla="*/ 1027639 w 5859899"/>
              <a:gd name="connsiteY5475" fmla="*/ 1355560 h 5521558"/>
              <a:gd name="connsiteX5476" fmla="*/ 1029115 w 5859899"/>
              <a:gd name="connsiteY5476" fmla="*/ 1351136 h 5521558"/>
              <a:gd name="connsiteX5477" fmla="*/ 1029115 w 5859899"/>
              <a:gd name="connsiteY5477" fmla="*/ 1349661 h 5521558"/>
              <a:gd name="connsiteX5478" fmla="*/ 1024685 w 5859899"/>
              <a:gd name="connsiteY5478" fmla="*/ 1345237 h 5521558"/>
              <a:gd name="connsiteX5479" fmla="*/ 1012871 w 5859899"/>
              <a:gd name="connsiteY5479" fmla="*/ 1330489 h 5521558"/>
              <a:gd name="connsiteX5480" fmla="*/ 1001058 w 5859899"/>
              <a:gd name="connsiteY5480" fmla="*/ 1321640 h 5521558"/>
              <a:gd name="connsiteX5481" fmla="*/ 998104 w 5859899"/>
              <a:gd name="connsiteY5481" fmla="*/ 1315740 h 5521558"/>
              <a:gd name="connsiteX5482" fmla="*/ 993674 w 5859899"/>
              <a:gd name="connsiteY5482" fmla="*/ 1309841 h 5521558"/>
              <a:gd name="connsiteX5483" fmla="*/ 992197 w 5859899"/>
              <a:gd name="connsiteY5483" fmla="*/ 1311316 h 5521558"/>
              <a:gd name="connsiteX5484" fmla="*/ 992197 w 5859899"/>
              <a:gd name="connsiteY5484" fmla="*/ 1303942 h 5521558"/>
              <a:gd name="connsiteX5485" fmla="*/ 1002534 w 5859899"/>
              <a:gd name="connsiteY5485" fmla="*/ 1295093 h 5521558"/>
              <a:gd name="connsiteX5486" fmla="*/ 1005487 w 5859899"/>
              <a:gd name="connsiteY5486" fmla="*/ 1298043 h 5521558"/>
              <a:gd name="connsiteX5487" fmla="*/ 1008441 w 5859899"/>
              <a:gd name="connsiteY5487" fmla="*/ 1299517 h 5521558"/>
              <a:gd name="connsiteX5488" fmla="*/ 1009918 w 5859899"/>
              <a:gd name="connsiteY5488" fmla="*/ 1298043 h 5521558"/>
              <a:gd name="connsiteX5489" fmla="*/ 1014348 w 5859899"/>
              <a:gd name="connsiteY5489" fmla="*/ 1296568 h 5521558"/>
              <a:gd name="connsiteX5490" fmla="*/ 1018778 w 5859899"/>
              <a:gd name="connsiteY5490" fmla="*/ 1296568 h 5521558"/>
              <a:gd name="connsiteX5491" fmla="*/ 1021732 w 5859899"/>
              <a:gd name="connsiteY5491" fmla="*/ 1295093 h 5521558"/>
              <a:gd name="connsiteX5492" fmla="*/ 1024685 w 5859899"/>
              <a:gd name="connsiteY5492" fmla="*/ 1293618 h 5521558"/>
              <a:gd name="connsiteX5493" fmla="*/ 1021732 w 5859899"/>
              <a:gd name="connsiteY5493" fmla="*/ 1286244 h 5521558"/>
              <a:gd name="connsiteX5494" fmla="*/ 1026162 w 5859899"/>
              <a:gd name="connsiteY5494" fmla="*/ 1275920 h 5521558"/>
              <a:gd name="connsiteX5495" fmla="*/ 1027639 w 5859899"/>
              <a:gd name="connsiteY5495" fmla="*/ 1272971 h 5521558"/>
              <a:gd name="connsiteX5496" fmla="*/ 1033545 w 5859899"/>
              <a:gd name="connsiteY5496" fmla="*/ 1259697 h 5521558"/>
              <a:gd name="connsiteX5497" fmla="*/ 1024685 w 5859899"/>
              <a:gd name="connsiteY5497" fmla="*/ 1252323 h 5521558"/>
              <a:gd name="connsiteX5498" fmla="*/ 1023208 w 5859899"/>
              <a:gd name="connsiteY5498" fmla="*/ 1250848 h 5521558"/>
              <a:gd name="connsiteX5499" fmla="*/ 1021732 w 5859899"/>
              <a:gd name="connsiteY5499" fmla="*/ 1250848 h 5521558"/>
              <a:gd name="connsiteX5500" fmla="*/ 1004011 w 5859899"/>
              <a:gd name="connsiteY5500" fmla="*/ 1262647 h 5521558"/>
              <a:gd name="connsiteX5501" fmla="*/ 995150 w 5859899"/>
              <a:gd name="connsiteY5501" fmla="*/ 1259697 h 5521558"/>
              <a:gd name="connsiteX5502" fmla="*/ 993674 w 5859899"/>
              <a:gd name="connsiteY5502" fmla="*/ 1236101 h 5521558"/>
              <a:gd name="connsiteX5503" fmla="*/ 1005487 w 5859899"/>
              <a:gd name="connsiteY5503" fmla="*/ 1205131 h 5521558"/>
              <a:gd name="connsiteX5504" fmla="*/ 1006964 w 5859899"/>
              <a:gd name="connsiteY5504" fmla="*/ 1183011 h 5521558"/>
              <a:gd name="connsiteX5505" fmla="*/ 1020255 w 5859899"/>
              <a:gd name="connsiteY5505" fmla="*/ 1175634 h 5521558"/>
              <a:gd name="connsiteX5506" fmla="*/ 1017301 w 5859899"/>
              <a:gd name="connsiteY5506" fmla="*/ 1174163 h 5521558"/>
              <a:gd name="connsiteX5507" fmla="*/ 1008441 w 5859899"/>
              <a:gd name="connsiteY5507" fmla="*/ 1168266 h 5521558"/>
              <a:gd name="connsiteX5508" fmla="*/ 992197 w 5859899"/>
              <a:gd name="connsiteY5508" fmla="*/ 1163841 h 5521558"/>
              <a:gd name="connsiteX5509" fmla="*/ 992197 w 5859899"/>
              <a:gd name="connsiteY5509" fmla="*/ 1165316 h 5521558"/>
              <a:gd name="connsiteX5510" fmla="*/ 990721 w 5859899"/>
              <a:gd name="connsiteY5510" fmla="*/ 1166789 h 5521558"/>
              <a:gd name="connsiteX5511" fmla="*/ 992197 w 5859899"/>
              <a:gd name="connsiteY5511" fmla="*/ 1172693 h 5521558"/>
              <a:gd name="connsiteX5512" fmla="*/ 989244 w 5859899"/>
              <a:gd name="connsiteY5512" fmla="*/ 1181538 h 5521558"/>
              <a:gd name="connsiteX5513" fmla="*/ 986291 w 5859899"/>
              <a:gd name="connsiteY5513" fmla="*/ 1187437 h 5521558"/>
              <a:gd name="connsiteX5514" fmla="*/ 973000 w 5859899"/>
              <a:gd name="connsiteY5514" fmla="*/ 1187437 h 5521558"/>
              <a:gd name="connsiteX5515" fmla="*/ 964139 w 5859899"/>
              <a:gd name="connsiteY5515" fmla="*/ 1190383 h 5521558"/>
              <a:gd name="connsiteX5516" fmla="*/ 964139 w 5859899"/>
              <a:gd name="connsiteY5516" fmla="*/ 1206605 h 5521558"/>
              <a:gd name="connsiteX5517" fmla="*/ 958233 w 5859899"/>
              <a:gd name="connsiteY5517" fmla="*/ 1212504 h 5521558"/>
              <a:gd name="connsiteX5518" fmla="*/ 958233 w 5859899"/>
              <a:gd name="connsiteY5518" fmla="*/ 1211031 h 5521558"/>
              <a:gd name="connsiteX5519" fmla="*/ 962663 w 5859899"/>
              <a:gd name="connsiteY5519" fmla="*/ 1188907 h 5521558"/>
              <a:gd name="connsiteX5520" fmla="*/ 959710 w 5859899"/>
              <a:gd name="connsiteY5520" fmla="*/ 1187437 h 5521558"/>
              <a:gd name="connsiteX5521" fmla="*/ 961186 w 5859899"/>
              <a:gd name="connsiteY5521" fmla="*/ 1172693 h 5521558"/>
              <a:gd name="connsiteX5522" fmla="*/ 974476 w 5859899"/>
              <a:gd name="connsiteY5522" fmla="*/ 1146138 h 5521558"/>
              <a:gd name="connsiteX5523" fmla="*/ 968570 w 5859899"/>
              <a:gd name="connsiteY5523" fmla="*/ 1121076 h 5521558"/>
              <a:gd name="connsiteX5524" fmla="*/ 978906 w 5859899"/>
              <a:gd name="connsiteY5524" fmla="*/ 1104860 h 5521558"/>
              <a:gd name="connsiteX5525" fmla="*/ 981860 w 5859899"/>
              <a:gd name="connsiteY5525" fmla="*/ 1101909 h 5521558"/>
              <a:gd name="connsiteX5526" fmla="*/ 980384 w 5859899"/>
              <a:gd name="connsiteY5526" fmla="*/ 1101909 h 5521558"/>
              <a:gd name="connsiteX5527" fmla="*/ 981860 w 5859899"/>
              <a:gd name="connsiteY5527" fmla="*/ 1088634 h 5521558"/>
              <a:gd name="connsiteX5528" fmla="*/ 983337 w 5859899"/>
              <a:gd name="connsiteY5528" fmla="*/ 1088634 h 5521558"/>
              <a:gd name="connsiteX5529" fmla="*/ 980384 w 5859899"/>
              <a:gd name="connsiteY5529" fmla="*/ 1073883 h 5521558"/>
              <a:gd name="connsiteX5530" fmla="*/ 973000 w 5859899"/>
              <a:gd name="connsiteY5530" fmla="*/ 1066507 h 5521558"/>
              <a:gd name="connsiteX5531" fmla="*/ 962663 w 5859899"/>
              <a:gd name="connsiteY5531" fmla="*/ 1082733 h 5521558"/>
              <a:gd name="connsiteX5532" fmla="*/ 953802 w 5859899"/>
              <a:gd name="connsiteY5532" fmla="*/ 1085684 h 5521558"/>
              <a:gd name="connsiteX5533" fmla="*/ 964139 w 5859899"/>
              <a:gd name="connsiteY5533" fmla="*/ 1057657 h 5521558"/>
              <a:gd name="connsiteX5534" fmla="*/ 956756 w 5859899"/>
              <a:gd name="connsiteY5534" fmla="*/ 1050281 h 5521558"/>
              <a:gd name="connsiteX5535" fmla="*/ 949373 w 5859899"/>
              <a:gd name="connsiteY5535" fmla="*/ 1042907 h 5521558"/>
              <a:gd name="connsiteX5536" fmla="*/ 940512 w 5859899"/>
              <a:gd name="connsiteY5536" fmla="*/ 1045855 h 5521558"/>
              <a:gd name="connsiteX5537" fmla="*/ 940512 w 5859899"/>
              <a:gd name="connsiteY5537" fmla="*/ 1038486 h 5521558"/>
              <a:gd name="connsiteX5538" fmla="*/ 832711 w 5859899"/>
              <a:gd name="connsiteY5538" fmla="*/ 1056181 h 5521558"/>
              <a:gd name="connsiteX5539" fmla="*/ 809084 w 5859899"/>
              <a:gd name="connsiteY5539" fmla="*/ 1045855 h 5521558"/>
              <a:gd name="connsiteX5540" fmla="*/ 798747 w 5859899"/>
              <a:gd name="connsiteY5540" fmla="*/ 1054706 h 5521558"/>
              <a:gd name="connsiteX5541" fmla="*/ 798747 w 5859899"/>
              <a:gd name="connsiteY5541" fmla="*/ 1056181 h 5521558"/>
              <a:gd name="connsiteX5542" fmla="*/ 733771 w 5859899"/>
              <a:gd name="connsiteY5542" fmla="*/ 1098960 h 5521558"/>
              <a:gd name="connsiteX5543" fmla="*/ 701284 w 5859899"/>
              <a:gd name="connsiteY5543" fmla="*/ 1096010 h 5521558"/>
              <a:gd name="connsiteX5544" fmla="*/ 701284 w 5859899"/>
              <a:gd name="connsiteY5544" fmla="*/ 1094535 h 5521558"/>
              <a:gd name="connsiteX5545" fmla="*/ 696854 w 5859899"/>
              <a:gd name="connsiteY5545" fmla="*/ 1097485 h 5521558"/>
              <a:gd name="connsiteX5546" fmla="*/ 676180 w 5859899"/>
              <a:gd name="connsiteY5546" fmla="*/ 1084209 h 5521558"/>
              <a:gd name="connsiteX5547" fmla="*/ 667319 w 5859899"/>
              <a:gd name="connsiteY5547" fmla="*/ 1101909 h 5521558"/>
              <a:gd name="connsiteX5548" fmla="*/ 659936 w 5859899"/>
              <a:gd name="connsiteY5548" fmla="*/ 1100435 h 5521558"/>
              <a:gd name="connsiteX5549" fmla="*/ 661413 w 5859899"/>
              <a:gd name="connsiteY5549" fmla="*/ 1085684 h 5521558"/>
              <a:gd name="connsiteX5550" fmla="*/ 662890 w 5859899"/>
              <a:gd name="connsiteY5550" fmla="*/ 1079783 h 5521558"/>
              <a:gd name="connsiteX5551" fmla="*/ 661413 w 5859899"/>
              <a:gd name="connsiteY5551" fmla="*/ 1073883 h 5521558"/>
              <a:gd name="connsiteX5552" fmla="*/ 655506 w 5859899"/>
              <a:gd name="connsiteY5552" fmla="*/ 1069457 h 5521558"/>
              <a:gd name="connsiteX5553" fmla="*/ 645169 w 5859899"/>
              <a:gd name="connsiteY5553" fmla="*/ 1067982 h 5521558"/>
              <a:gd name="connsiteX5554" fmla="*/ 646645 w 5859899"/>
              <a:gd name="connsiteY5554" fmla="*/ 1059132 h 5521558"/>
              <a:gd name="connsiteX5555" fmla="*/ 614158 w 5859899"/>
              <a:gd name="connsiteY5555" fmla="*/ 955911 h 5521558"/>
              <a:gd name="connsiteX5556" fmla="*/ 627448 w 5859899"/>
              <a:gd name="connsiteY5556" fmla="*/ 920516 h 5521558"/>
              <a:gd name="connsiteX5557" fmla="*/ 630401 w 5859899"/>
              <a:gd name="connsiteY5557" fmla="*/ 914616 h 5521558"/>
              <a:gd name="connsiteX5558" fmla="*/ 597914 w 5859899"/>
              <a:gd name="connsiteY5558" fmla="*/ 843814 h 5521558"/>
              <a:gd name="connsiteX5559" fmla="*/ 614158 w 5859899"/>
              <a:gd name="connsiteY5559" fmla="*/ 790725 h 5521558"/>
              <a:gd name="connsiteX5560" fmla="*/ 615635 w 5859899"/>
              <a:gd name="connsiteY5560" fmla="*/ 740585 h 5521558"/>
              <a:gd name="connsiteX5561" fmla="*/ 623018 w 5859899"/>
              <a:gd name="connsiteY5561" fmla="*/ 693394 h 5521558"/>
              <a:gd name="connsiteX5562" fmla="*/ 623018 w 5859899"/>
              <a:gd name="connsiteY5562" fmla="*/ 684546 h 5521558"/>
              <a:gd name="connsiteX5563" fmla="*/ 605298 w 5859899"/>
              <a:gd name="connsiteY5563" fmla="*/ 659476 h 5521558"/>
              <a:gd name="connsiteX5564" fmla="*/ 605298 w 5859899"/>
              <a:gd name="connsiteY5564" fmla="*/ 655052 h 5521558"/>
              <a:gd name="connsiteX5565" fmla="*/ 599390 w 5859899"/>
              <a:gd name="connsiteY5565" fmla="*/ 644729 h 5521558"/>
              <a:gd name="connsiteX5566" fmla="*/ 620065 w 5859899"/>
              <a:gd name="connsiteY5566" fmla="*/ 625558 h 5521558"/>
              <a:gd name="connsiteX5567" fmla="*/ 615635 w 5859899"/>
              <a:gd name="connsiteY5567" fmla="*/ 591640 h 5521558"/>
              <a:gd name="connsiteX5568" fmla="*/ 662890 w 5859899"/>
              <a:gd name="connsiteY5568" fmla="*/ 486937 h 5521558"/>
              <a:gd name="connsiteX5569" fmla="*/ 690947 w 5859899"/>
              <a:gd name="connsiteY5569" fmla="*/ 410252 h 5521558"/>
              <a:gd name="connsiteX5570" fmla="*/ 687993 w 5859899"/>
              <a:gd name="connsiteY5570" fmla="*/ 355688 h 5521558"/>
              <a:gd name="connsiteX5571" fmla="*/ 717528 w 5859899"/>
              <a:gd name="connsiteY5571" fmla="*/ 324720 h 5521558"/>
              <a:gd name="connsiteX5572" fmla="*/ 761829 w 5859899"/>
              <a:gd name="connsiteY5572" fmla="*/ 327669 h 5521558"/>
              <a:gd name="connsiteX5573" fmla="*/ 763306 w 5859899"/>
              <a:gd name="connsiteY5573" fmla="*/ 327669 h 5521558"/>
              <a:gd name="connsiteX5574" fmla="*/ 1015825 w 5859899"/>
              <a:gd name="connsiteY5574" fmla="*/ 79920 h 5521558"/>
              <a:gd name="connsiteX5575" fmla="*/ 987767 w 5859899"/>
              <a:gd name="connsiteY5575" fmla="*/ 152180 h 5521558"/>
              <a:gd name="connsiteX5576" fmla="*/ 980384 w 5859899"/>
              <a:gd name="connsiteY5576" fmla="*/ 146281 h 5521558"/>
              <a:gd name="connsiteX5577" fmla="*/ 968570 w 5859899"/>
              <a:gd name="connsiteY5577" fmla="*/ 194946 h 5521558"/>
              <a:gd name="connsiteX5578" fmla="*/ 983337 w 5859899"/>
              <a:gd name="connsiteY5578" fmla="*/ 208218 h 5521558"/>
              <a:gd name="connsiteX5579" fmla="*/ 978906 w 5859899"/>
              <a:gd name="connsiteY5579" fmla="*/ 227389 h 5521558"/>
              <a:gd name="connsiteX5580" fmla="*/ 943465 w 5859899"/>
              <a:gd name="connsiteY5580" fmla="*/ 240662 h 5521558"/>
              <a:gd name="connsiteX5581" fmla="*/ 934606 w 5859899"/>
              <a:gd name="connsiteY5581" fmla="*/ 225915 h 5521558"/>
              <a:gd name="connsiteX5582" fmla="*/ 896211 w 5859899"/>
              <a:gd name="connsiteY5582" fmla="*/ 240662 h 5521558"/>
              <a:gd name="connsiteX5583" fmla="*/ 903594 w 5859899"/>
              <a:gd name="connsiteY5583" fmla="*/ 273105 h 5521558"/>
              <a:gd name="connsiteX5584" fmla="*/ 919838 w 5859899"/>
              <a:gd name="connsiteY5584" fmla="*/ 286377 h 5521558"/>
              <a:gd name="connsiteX5585" fmla="*/ 909501 w 5859899"/>
              <a:gd name="connsiteY5585" fmla="*/ 296700 h 5521558"/>
              <a:gd name="connsiteX5586" fmla="*/ 910978 w 5859899"/>
              <a:gd name="connsiteY5586" fmla="*/ 326194 h 5521558"/>
              <a:gd name="connsiteX5587" fmla="*/ 977430 w 5859899"/>
              <a:gd name="connsiteY5587" fmla="*/ 343891 h 5521558"/>
              <a:gd name="connsiteX5588" fmla="*/ 1006964 w 5859899"/>
              <a:gd name="connsiteY5588" fmla="*/ 368961 h 5521558"/>
              <a:gd name="connsiteX5589" fmla="*/ 1046836 w 5859899"/>
              <a:gd name="connsiteY5589" fmla="*/ 432372 h 5521558"/>
              <a:gd name="connsiteX5590" fmla="*/ 1073417 w 5859899"/>
              <a:gd name="connsiteY5590" fmla="*/ 453018 h 5521558"/>
              <a:gd name="connsiteX5591" fmla="*/ 1086708 w 5859899"/>
              <a:gd name="connsiteY5591" fmla="*/ 463342 h 5521558"/>
              <a:gd name="connsiteX5592" fmla="*/ 1116241 w 5859899"/>
              <a:gd name="connsiteY5592" fmla="*/ 450069 h 5521558"/>
              <a:gd name="connsiteX5593" fmla="*/ 1135439 w 5859899"/>
              <a:gd name="connsiteY5593" fmla="*/ 454493 h 5521558"/>
              <a:gd name="connsiteX5594" fmla="*/ 1133962 w 5859899"/>
              <a:gd name="connsiteY5594" fmla="*/ 414677 h 5521558"/>
              <a:gd name="connsiteX5595" fmla="*/ 1162020 w 5859899"/>
              <a:gd name="connsiteY5595" fmla="*/ 394031 h 5521558"/>
              <a:gd name="connsiteX5596" fmla="*/ 1139869 w 5859899"/>
              <a:gd name="connsiteY5596" fmla="*/ 391081 h 5521558"/>
              <a:gd name="connsiteX5597" fmla="*/ 1064556 w 5859899"/>
              <a:gd name="connsiteY5597" fmla="*/ 274580 h 5521558"/>
              <a:gd name="connsiteX5598" fmla="*/ 1086708 w 5859899"/>
              <a:gd name="connsiteY5598" fmla="*/ 273105 h 5521558"/>
              <a:gd name="connsiteX5599" fmla="*/ 1092614 w 5859899"/>
              <a:gd name="connsiteY5599" fmla="*/ 262783 h 5521558"/>
              <a:gd name="connsiteX5600" fmla="*/ 1071940 w 5859899"/>
              <a:gd name="connsiteY5600" fmla="*/ 249510 h 5521558"/>
              <a:gd name="connsiteX5601" fmla="*/ 1058650 w 5859899"/>
              <a:gd name="connsiteY5601" fmla="*/ 261307 h 5521558"/>
              <a:gd name="connsiteX5602" fmla="*/ 1033545 w 5859899"/>
              <a:gd name="connsiteY5602" fmla="*/ 243611 h 5521558"/>
              <a:gd name="connsiteX5603" fmla="*/ 1057172 w 5859899"/>
              <a:gd name="connsiteY5603" fmla="*/ 242137 h 5521558"/>
              <a:gd name="connsiteX5604" fmla="*/ 1058650 w 5859899"/>
              <a:gd name="connsiteY5604" fmla="*/ 230339 h 5521558"/>
              <a:gd name="connsiteX5605" fmla="*/ 1099998 w 5859899"/>
              <a:gd name="connsiteY5605" fmla="*/ 240662 h 5521558"/>
              <a:gd name="connsiteX5606" fmla="*/ 1164973 w 5859899"/>
              <a:gd name="connsiteY5606" fmla="*/ 243611 h 5521558"/>
              <a:gd name="connsiteX5607" fmla="*/ 1188600 w 5859899"/>
              <a:gd name="connsiteY5607" fmla="*/ 258358 h 5521558"/>
              <a:gd name="connsiteX5608" fmla="*/ 1157589 w 5859899"/>
              <a:gd name="connsiteY5608" fmla="*/ 230339 h 5521558"/>
              <a:gd name="connsiteX5609" fmla="*/ 1198938 w 5859899"/>
              <a:gd name="connsiteY5609" fmla="*/ 264257 h 5521558"/>
              <a:gd name="connsiteX5610" fmla="*/ 1231426 w 5859899"/>
              <a:gd name="connsiteY5610" fmla="*/ 256883 h 5521558"/>
              <a:gd name="connsiteX5611" fmla="*/ 1322982 w 5859899"/>
              <a:gd name="connsiteY5611" fmla="*/ 346840 h 5521558"/>
              <a:gd name="connsiteX5612" fmla="*/ 1342179 w 5859899"/>
              <a:gd name="connsiteY5612" fmla="*/ 337992 h 5521558"/>
              <a:gd name="connsiteX5613" fmla="*/ 1334796 w 5859899"/>
              <a:gd name="connsiteY5613" fmla="*/ 326194 h 5521558"/>
              <a:gd name="connsiteX5614" fmla="*/ 1353992 w 5859899"/>
              <a:gd name="connsiteY5614" fmla="*/ 304074 h 5521558"/>
              <a:gd name="connsiteX5615" fmla="*/ 1345133 w 5859899"/>
              <a:gd name="connsiteY5615" fmla="*/ 329144 h 5521558"/>
              <a:gd name="connsiteX5616" fmla="*/ 1359899 w 5859899"/>
              <a:gd name="connsiteY5616" fmla="*/ 333568 h 5521558"/>
              <a:gd name="connsiteX5617" fmla="*/ 1342179 w 5859899"/>
              <a:gd name="connsiteY5617" fmla="*/ 348315 h 5521558"/>
              <a:gd name="connsiteX5618" fmla="*/ 1404201 w 5859899"/>
              <a:gd name="connsiteY5618" fmla="*/ 413202 h 5521558"/>
              <a:gd name="connsiteX5619" fmla="*/ 1392387 w 5859899"/>
              <a:gd name="connsiteY5619" fmla="*/ 430898 h 5521558"/>
              <a:gd name="connsiteX5620" fmla="*/ 1411584 w 5859899"/>
              <a:gd name="connsiteY5620" fmla="*/ 455968 h 5521558"/>
              <a:gd name="connsiteX5621" fmla="*/ 1439642 w 5859899"/>
              <a:gd name="connsiteY5621" fmla="*/ 442696 h 5521558"/>
              <a:gd name="connsiteX5622" fmla="*/ 1475083 w 5859899"/>
              <a:gd name="connsiteY5622" fmla="*/ 481037 h 5521558"/>
              <a:gd name="connsiteX5623" fmla="*/ 1489851 w 5859899"/>
              <a:gd name="connsiteY5623" fmla="*/ 478088 h 5521558"/>
              <a:gd name="connsiteX5624" fmla="*/ 1516431 w 5859899"/>
              <a:gd name="connsiteY5624" fmla="*/ 525279 h 5521558"/>
              <a:gd name="connsiteX5625" fmla="*/ 1575500 w 5859899"/>
              <a:gd name="connsiteY5625" fmla="*/ 557722 h 5521558"/>
              <a:gd name="connsiteX5626" fmla="*/ 1565163 w 5859899"/>
              <a:gd name="connsiteY5626" fmla="*/ 594590 h 5521558"/>
              <a:gd name="connsiteX5627" fmla="*/ 1597651 w 5859899"/>
              <a:gd name="connsiteY5627" fmla="*/ 581317 h 5521558"/>
              <a:gd name="connsiteX5628" fmla="*/ 1622755 w 5859899"/>
              <a:gd name="connsiteY5628" fmla="*/ 609337 h 5521558"/>
              <a:gd name="connsiteX5629" fmla="*/ 1627185 w 5859899"/>
              <a:gd name="connsiteY5629" fmla="*/ 680122 h 5521558"/>
              <a:gd name="connsiteX5630" fmla="*/ 1680347 w 5859899"/>
              <a:gd name="connsiteY5630" fmla="*/ 666850 h 5521558"/>
              <a:gd name="connsiteX5631" fmla="*/ 1727602 w 5859899"/>
              <a:gd name="connsiteY5631" fmla="*/ 683071 h 5521558"/>
              <a:gd name="connsiteX5632" fmla="*/ 1742369 w 5859899"/>
              <a:gd name="connsiteY5632" fmla="*/ 716990 h 5521558"/>
              <a:gd name="connsiteX5633" fmla="*/ 1773380 w 5859899"/>
              <a:gd name="connsiteY5633" fmla="*/ 716990 h 5521558"/>
              <a:gd name="connsiteX5634" fmla="*/ 1777810 w 5859899"/>
              <a:gd name="connsiteY5634" fmla="*/ 761231 h 5521558"/>
              <a:gd name="connsiteX5635" fmla="*/ 1804391 w 5859899"/>
              <a:gd name="connsiteY5635" fmla="*/ 765655 h 5521558"/>
              <a:gd name="connsiteX5636" fmla="*/ 1814728 w 5859899"/>
              <a:gd name="connsiteY5636" fmla="*/ 795149 h 5521558"/>
              <a:gd name="connsiteX5637" fmla="*/ 1841310 w 5859899"/>
              <a:gd name="connsiteY5637" fmla="*/ 821693 h 5521558"/>
              <a:gd name="connsiteX5638" fmla="*/ 1878227 w 5859899"/>
              <a:gd name="connsiteY5638" fmla="*/ 832016 h 5521558"/>
              <a:gd name="connsiteX5639" fmla="*/ 1881181 w 5859899"/>
              <a:gd name="connsiteY5639" fmla="*/ 857099 h 5521558"/>
              <a:gd name="connsiteX5640" fmla="*/ 1947633 w 5859899"/>
              <a:gd name="connsiteY5640" fmla="*/ 911667 h 5521558"/>
              <a:gd name="connsiteX5641" fmla="*/ 1950586 w 5859899"/>
              <a:gd name="connsiteY5641" fmla="*/ 964763 h 5521558"/>
              <a:gd name="connsiteX5642" fmla="*/ 2040666 w 5859899"/>
              <a:gd name="connsiteY5642" fmla="*/ 1020779 h 5521558"/>
              <a:gd name="connsiteX5643" fmla="*/ 2024422 w 5859899"/>
              <a:gd name="connsiteY5643" fmla="*/ 1041433 h 5521558"/>
              <a:gd name="connsiteX5644" fmla="*/ 2048050 w 5859899"/>
              <a:gd name="connsiteY5644" fmla="*/ 1082733 h 5521558"/>
              <a:gd name="connsiteX5645" fmla="*/ 2089398 w 5859899"/>
              <a:gd name="connsiteY5645" fmla="*/ 1059132 h 5521558"/>
              <a:gd name="connsiteX5646" fmla="*/ 2062816 w 5859899"/>
              <a:gd name="connsiteY5646" fmla="*/ 1110749 h 5521558"/>
              <a:gd name="connsiteX5647" fmla="*/ 2064294 w 5859899"/>
              <a:gd name="connsiteY5647" fmla="*/ 1181538 h 5521558"/>
              <a:gd name="connsiteX5648" fmla="*/ 2107118 w 5859899"/>
              <a:gd name="connsiteY5648" fmla="*/ 1096010 h 5521558"/>
              <a:gd name="connsiteX5649" fmla="*/ 2117455 w 5859899"/>
              <a:gd name="connsiteY5649" fmla="*/ 1101909 h 5521558"/>
              <a:gd name="connsiteX5650" fmla="*/ 2115979 w 5859899"/>
              <a:gd name="connsiteY5650" fmla="*/ 1126981 h 5521558"/>
              <a:gd name="connsiteX5651" fmla="*/ 2135176 w 5859899"/>
              <a:gd name="connsiteY5651" fmla="*/ 1134363 h 5521558"/>
              <a:gd name="connsiteX5652" fmla="*/ 2158803 w 5859899"/>
              <a:gd name="connsiteY5652" fmla="*/ 1177111 h 5521558"/>
              <a:gd name="connsiteX5653" fmla="*/ 2211965 w 5859899"/>
              <a:gd name="connsiteY5653" fmla="*/ 1174163 h 5521558"/>
              <a:gd name="connsiteX5654" fmla="*/ 2197198 w 5859899"/>
              <a:gd name="connsiteY5654" fmla="*/ 1246424 h 5521558"/>
              <a:gd name="connsiteX5655" fmla="*/ 2271034 w 5859899"/>
              <a:gd name="connsiteY5655" fmla="*/ 1233151 h 5521558"/>
              <a:gd name="connsiteX5656" fmla="*/ 2268081 w 5859899"/>
              <a:gd name="connsiteY5656" fmla="*/ 1261172 h 5521558"/>
              <a:gd name="connsiteX5657" fmla="*/ 2290231 w 5859899"/>
              <a:gd name="connsiteY5657" fmla="*/ 1264122 h 5521558"/>
              <a:gd name="connsiteX5658" fmla="*/ 2331579 w 5859899"/>
              <a:gd name="connsiteY5658" fmla="*/ 1321640 h 5521558"/>
              <a:gd name="connsiteX5659" fmla="*/ 2411322 w 5859899"/>
              <a:gd name="connsiteY5659" fmla="*/ 1303942 h 5521558"/>
              <a:gd name="connsiteX5660" fmla="*/ 2375880 w 5859899"/>
              <a:gd name="connsiteY5660" fmla="*/ 1364409 h 5521558"/>
              <a:gd name="connsiteX5661" fmla="*/ 2395078 w 5859899"/>
              <a:gd name="connsiteY5661" fmla="*/ 1368834 h 5521558"/>
              <a:gd name="connsiteX5662" fmla="*/ 2434949 w 5859899"/>
              <a:gd name="connsiteY5662" fmla="*/ 1330489 h 5521558"/>
              <a:gd name="connsiteX5663" fmla="*/ 2458576 w 5859899"/>
              <a:gd name="connsiteY5663" fmla="*/ 1334913 h 5521558"/>
              <a:gd name="connsiteX5664" fmla="*/ 2485158 w 5859899"/>
              <a:gd name="connsiteY5664" fmla="*/ 1361459 h 5521558"/>
              <a:gd name="connsiteX5665" fmla="*/ 2474821 w 5859899"/>
              <a:gd name="connsiteY5665" fmla="*/ 1371784 h 5521558"/>
              <a:gd name="connsiteX5666" fmla="*/ 2465960 w 5859899"/>
              <a:gd name="connsiteY5666" fmla="*/ 1357035 h 5521558"/>
              <a:gd name="connsiteX5667" fmla="*/ 2440856 w 5859899"/>
              <a:gd name="connsiteY5667" fmla="*/ 1345237 h 5521558"/>
              <a:gd name="connsiteX5668" fmla="*/ 2406891 w 5859899"/>
              <a:gd name="connsiteY5668" fmla="*/ 1401279 h 5521558"/>
              <a:gd name="connsiteX5669" fmla="*/ 2421659 w 5859899"/>
              <a:gd name="connsiteY5669" fmla="*/ 1416028 h 5521558"/>
              <a:gd name="connsiteX5670" fmla="*/ 2465960 w 5859899"/>
              <a:gd name="connsiteY5670" fmla="*/ 1380632 h 5521558"/>
              <a:gd name="connsiteX5671" fmla="*/ 2505832 w 5859899"/>
              <a:gd name="connsiteY5671" fmla="*/ 1466172 h 5521558"/>
              <a:gd name="connsiteX5672" fmla="*/ 2529459 w 5859899"/>
              <a:gd name="connsiteY5672" fmla="*/ 1451423 h 5521558"/>
              <a:gd name="connsiteX5673" fmla="*/ 2594435 w 5859899"/>
              <a:gd name="connsiteY5673" fmla="*/ 1466172 h 5521558"/>
              <a:gd name="connsiteX5674" fmla="*/ 2603295 w 5859899"/>
              <a:gd name="connsiteY5674" fmla="*/ 1486819 h 5521558"/>
              <a:gd name="connsiteX5675" fmla="*/ 2582621 w 5859899"/>
              <a:gd name="connsiteY5675" fmla="*/ 1497142 h 5521558"/>
              <a:gd name="connsiteX5676" fmla="*/ 2606248 w 5859899"/>
              <a:gd name="connsiteY5676" fmla="*/ 1505992 h 5521558"/>
              <a:gd name="connsiteX5677" fmla="*/ 2612156 w 5859899"/>
              <a:gd name="connsiteY5677" fmla="*/ 1535486 h 5521558"/>
              <a:gd name="connsiteX5678" fmla="*/ 2632830 w 5859899"/>
              <a:gd name="connsiteY5678" fmla="*/ 1522214 h 5521558"/>
              <a:gd name="connsiteX5679" fmla="*/ 2625446 w 5859899"/>
              <a:gd name="connsiteY5679" fmla="*/ 1510416 h 5521558"/>
              <a:gd name="connsiteX5680" fmla="*/ 2640213 w 5859899"/>
              <a:gd name="connsiteY5680" fmla="*/ 1497142 h 5521558"/>
              <a:gd name="connsiteX5681" fmla="*/ 2649073 w 5859899"/>
              <a:gd name="connsiteY5681" fmla="*/ 1504516 h 5521558"/>
              <a:gd name="connsiteX5682" fmla="*/ 2643167 w 5859899"/>
              <a:gd name="connsiteY5682" fmla="*/ 1532537 h 5521558"/>
              <a:gd name="connsiteX5683" fmla="*/ 2659410 w 5859899"/>
              <a:gd name="connsiteY5683" fmla="*/ 1525164 h 5521558"/>
              <a:gd name="connsiteX5684" fmla="*/ 2683038 w 5859899"/>
              <a:gd name="connsiteY5684" fmla="*/ 1541385 h 5521558"/>
              <a:gd name="connsiteX5685" fmla="*/ 2696328 w 5859899"/>
              <a:gd name="connsiteY5685" fmla="*/ 1572351 h 5521558"/>
              <a:gd name="connsiteX5686" fmla="*/ 2734723 w 5859899"/>
              <a:gd name="connsiteY5686" fmla="*/ 1594471 h 5521558"/>
              <a:gd name="connsiteX5687" fmla="*/ 2736200 w 5859899"/>
              <a:gd name="connsiteY5687" fmla="*/ 1592997 h 5521558"/>
              <a:gd name="connsiteX5688" fmla="*/ 2740629 w 5859899"/>
              <a:gd name="connsiteY5688" fmla="*/ 1559081 h 5521558"/>
              <a:gd name="connsiteX5689" fmla="*/ 2715526 w 5859899"/>
              <a:gd name="connsiteY5689" fmla="*/ 1581199 h 5521558"/>
              <a:gd name="connsiteX5690" fmla="*/ 2714049 w 5859899"/>
              <a:gd name="connsiteY5690" fmla="*/ 1556132 h 5521558"/>
              <a:gd name="connsiteX5691" fmla="*/ 2724386 w 5859899"/>
              <a:gd name="connsiteY5691" fmla="*/ 1539911 h 5521558"/>
              <a:gd name="connsiteX5692" fmla="*/ 2733247 w 5859899"/>
              <a:gd name="connsiteY5692" fmla="*/ 1528114 h 5521558"/>
              <a:gd name="connsiteX5693" fmla="*/ 2709618 w 5859899"/>
              <a:gd name="connsiteY5693" fmla="*/ 1532537 h 5521558"/>
              <a:gd name="connsiteX5694" fmla="*/ 2718479 w 5859899"/>
              <a:gd name="connsiteY5694" fmla="*/ 1517790 h 5521558"/>
              <a:gd name="connsiteX5695" fmla="*/ 2705189 w 5859899"/>
              <a:gd name="connsiteY5695" fmla="*/ 1517790 h 5521558"/>
              <a:gd name="connsiteX5696" fmla="*/ 2706665 w 5859899"/>
              <a:gd name="connsiteY5696" fmla="*/ 1479445 h 5521558"/>
              <a:gd name="connsiteX5697" fmla="*/ 2712573 w 5859899"/>
              <a:gd name="connsiteY5697" fmla="*/ 1469121 h 5521558"/>
              <a:gd name="connsiteX5698" fmla="*/ 2722910 w 5859899"/>
              <a:gd name="connsiteY5698" fmla="*/ 1461747 h 5521558"/>
              <a:gd name="connsiteX5699" fmla="*/ 2705189 w 5859899"/>
              <a:gd name="connsiteY5699" fmla="*/ 1454373 h 5521558"/>
              <a:gd name="connsiteX5700" fmla="*/ 2714049 w 5859899"/>
              <a:gd name="connsiteY5700" fmla="*/ 1424877 h 5521558"/>
              <a:gd name="connsiteX5701" fmla="*/ 2702235 w 5859899"/>
              <a:gd name="connsiteY5701" fmla="*/ 1424877 h 5521558"/>
              <a:gd name="connsiteX5702" fmla="*/ 2718479 w 5859899"/>
              <a:gd name="connsiteY5702" fmla="*/ 1410128 h 5521558"/>
              <a:gd name="connsiteX5703" fmla="*/ 2725863 w 5859899"/>
              <a:gd name="connsiteY5703" fmla="*/ 1417502 h 5521558"/>
              <a:gd name="connsiteX5704" fmla="*/ 2736200 w 5859899"/>
              <a:gd name="connsiteY5704" fmla="*/ 1401279 h 5521558"/>
              <a:gd name="connsiteX5705" fmla="*/ 2721432 w 5859899"/>
              <a:gd name="connsiteY5705" fmla="*/ 1393905 h 5521558"/>
              <a:gd name="connsiteX5706" fmla="*/ 2734723 w 5859899"/>
              <a:gd name="connsiteY5706" fmla="*/ 1361459 h 5521558"/>
              <a:gd name="connsiteX5707" fmla="*/ 2742106 w 5859899"/>
              <a:gd name="connsiteY5707" fmla="*/ 1334913 h 5521558"/>
              <a:gd name="connsiteX5708" fmla="*/ 2773117 w 5859899"/>
              <a:gd name="connsiteY5708" fmla="*/ 1298043 h 5521558"/>
              <a:gd name="connsiteX5709" fmla="*/ 2786408 w 5859899"/>
              <a:gd name="connsiteY5709" fmla="*/ 1292143 h 5521558"/>
              <a:gd name="connsiteX5710" fmla="*/ 2783454 w 5859899"/>
              <a:gd name="connsiteY5710" fmla="*/ 1277395 h 5521558"/>
              <a:gd name="connsiteX5711" fmla="*/ 2755397 w 5859899"/>
              <a:gd name="connsiteY5711" fmla="*/ 1292143 h 5521558"/>
              <a:gd name="connsiteX5712" fmla="*/ 2761303 w 5859899"/>
              <a:gd name="connsiteY5712" fmla="*/ 1272971 h 5521558"/>
              <a:gd name="connsiteX5713" fmla="*/ 2776071 w 5859899"/>
              <a:gd name="connsiteY5713" fmla="*/ 1256748 h 5521558"/>
              <a:gd name="connsiteX5714" fmla="*/ 2780501 w 5859899"/>
              <a:gd name="connsiteY5714" fmla="*/ 1250848 h 5521558"/>
              <a:gd name="connsiteX5715" fmla="*/ 2780501 w 5859899"/>
              <a:gd name="connsiteY5715" fmla="*/ 1270021 h 5521558"/>
              <a:gd name="connsiteX5716" fmla="*/ 2784932 w 5859899"/>
              <a:gd name="connsiteY5716" fmla="*/ 1267071 h 5521558"/>
              <a:gd name="connsiteX5717" fmla="*/ 2801175 w 5859899"/>
              <a:gd name="connsiteY5717" fmla="*/ 1253798 h 5521558"/>
              <a:gd name="connsiteX5718" fmla="*/ 2802651 w 5859899"/>
              <a:gd name="connsiteY5718" fmla="*/ 1244949 h 5521558"/>
              <a:gd name="connsiteX5719" fmla="*/ 2792314 w 5859899"/>
              <a:gd name="connsiteY5719" fmla="*/ 1233151 h 5521558"/>
              <a:gd name="connsiteX5720" fmla="*/ 2770164 w 5859899"/>
              <a:gd name="connsiteY5720" fmla="*/ 1233151 h 5521558"/>
              <a:gd name="connsiteX5721" fmla="*/ 2786408 w 5859899"/>
              <a:gd name="connsiteY5721" fmla="*/ 1243475 h 5521558"/>
              <a:gd name="connsiteX5722" fmla="*/ 2768687 w 5859899"/>
              <a:gd name="connsiteY5722" fmla="*/ 1253798 h 5521558"/>
              <a:gd name="connsiteX5723" fmla="*/ 2756874 w 5859899"/>
              <a:gd name="connsiteY5723" fmla="*/ 1265596 h 5521558"/>
              <a:gd name="connsiteX5724" fmla="*/ 2742106 w 5859899"/>
              <a:gd name="connsiteY5724" fmla="*/ 1256748 h 5521558"/>
              <a:gd name="connsiteX5725" fmla="*/ 2724386 w 5859899"/>
              <a:gd name="connsiteY5725" fmla="*/ 1286244 h 5521558"/>
              <a:gd name="connsiteX5726" fmla="*/ 2697805 w 5859899"/>
              <a:gd name="connsiteY5726" fmla="*/ 1280345 h 5521558"/>
              <a:gd name="connsiteX5727" fmla="*/ 2715526 w 5859899"/>
              <a:gd name="connsiteY5727" fmla="*/ 1253798 h 5521558"/>
              <a:gd name="connsiteX5728" fmla="*/ 2715526 w 5859899"/>
              <a:gd name="connsiteY5728" fmla="*/ 1242000 h 5521558"/>
              <a:gd name="connsiteX5729" fmla="*/ 2709618 w 5859899"/>
              <a:gd name="connsiteY5729" fmla="*/ 1237576 h 5521558"/>
              <a:gd name="connsiteX5730" fmla="*/ 2722910 w 5859899"/>
              <a:gd name="connsiteY5730" fmla="*/ 1233151 h 5521558"/>
              <a:gd name="connsiteX5731" fmla="*/ 2739153 w 5859899"/>
              <a:gd name="connsiteY5731" fmla="*/ 1239050 h 5521558"/>
              <a:gd name="connsiteX5732" fmla="*/ 2777548 w 5859899"/>
              <a:gd name="connsiteY5732" fmla="*/ 1193333 h 5521558"/>
              <a:gd name="connsiteX5733" fmla="*/ 2805606 w 5859899"/>
              <a:gd name="connsiteY5733" fmla="*/ 1206605 h 5521558"/>
              <a:gd name="connsiteX5734" fmla="*/ 2793792 w 5859899"/>
              <a:gd name="connsiteY5734" fmla="*/ 1193333 h 5521558"/>
              <a:gd name="connsiteX5735" fmla="*/ 2799698 w 5859899"/>
              <a:gd name="connsiteY5735" fmla="*/ 1187437 h 5521558"/>
              <a:gd name="connsiteX5736" fmla="*/ 2815943 w 5859899"/>
              <a:gd name="connsiteY5736" fmla="*/ 1206605 h 5521558"/>
              <a:gd name="connsiteX5737" fmla="*/ 2818896 w 5859899"/>
              <a:gd name="connsiteY5737" fmla="*/ 1194812 h 5521558"/>
              <a:gd name="connsiteX5738" fmla="*/ 2805606 w 5859899"/>
              <a:gd name="connsiteY5738" fmla="*/ 1181538 h 5521558"/>
              <a:gd name="connsiteX5739" fmla="*/ 2799698 w 5859899"/>
              <a:gd name="connsiteY5739" fmla="*/ 1187437 h 5521558"/>
              <a:gd name="connsiteX5740" fmla="*/ 2767211 w 5859899"/>
              <a:gd name="connsiteY5740" fmla="*/ 1191860 h 5521558"/>
              <a:gd name="connsiteX5741" fmla="*/ 2731769 w 5859899"/>
              <a:gd name="connsiteY5741" fmla="*/ 1196280 h 5521558"/>
              <a:gd name="connsiteX5742" fmla="*/ 2752443 w 5859899"/>
              <a:gd name="connsiteY5742" fmla="*/ 1172693 h 5521558"/>
              <a:gd name="connsiteX5743" fmla="*/ 2749490 w 5859899"/>
              <a:gd name="connsiteY5743" fmla="*/ 1169744 h 5521558"/>
              <a:gd name="connsiteX5744" fmla="*/ 2748013 w 5859899"/>
              <a:gd name="connsiteY5744" fmla="*/ 1138779 h 5521558"/>
              <a:gd name="connsiteX5745" fmla="*/ 2733247 w 5859899"/>
              <a:gd name="connsiteY5745" fmla="*/ 1134363 h 5521558"/>
              <a:gd name="connsiteX5746" fmla="*/ 2746537 w 5859899"/>
              <a:gd name="connsiteY5746" fmla="*/ 1118126 h 5521558"/>
              <a:gd name="connsiteX5747" fmla="*/ 2753921 w 5859899"/>
              <a:gd name="connsiteY5747" fmla="*/ 1131405 h 5521558"/>
              <a:gd name="connsiteX5748" fmla="*/ 2767211 w 5859899"/>
              <a:gd name="connsiteY5748" fmla="*/ 1125505 h 5521558"/>
              <a:gd name="connsiteX5749" fmla="*/ 2761303 w 5859899"/>
              <a:gd name="connsiteY5749" fmla="*/ 1137306 h 5521558"/>
              <a:gd name="connsiteX5750" fmla="*/ 2762780 w 5859899"/>
              <a:gd name="connsiteY5750" fmla="*/ 1157942 h 5521558"/>
              <a:gd name="connsiteX5751" fmla="*/ 2746537 w 5859899"/>
              <a:gd name="connsiteY5751" fmla="*/ 1149091 h 5521558"/>
              <a:gd name="connsiteX5752" fmla="*/ 2762780 w 5859899"/>
              <a:gd name="connsiteY5752" fmla="*/ 1157942 h 5521558"/>
              <a:gd name="connsiteX5753" fmla="*/ 2770164 w 5859899"/>
              <a:gd name="connsiteY5753" fmla="*/ 1160893 h 5521558"/>
              <a:gd name="connsiteX5754" fmla="*/ 2807082 w 5859899"/>
              <a:gd name="connsiteY5754" fmla="*/ 1146138 h 5521558"/>
              <a:gd name="connsiteX5755" fmla="*/ 2833662 w 5859899"/>
              <a:gd name="connsiteY5755" fmla="*/ 1134363 h 5521558"/>
              <a:gd name="connsiteX5756" fmla="*/ 2826280 w 5859899"/>
              <a:gd name="connsiteY5756" fmla="*/ 1103384 h 5521558"/>
              <a:gd name="connsiteX5757" fmla="*/ 2841046 w 5859899"/>
              <a:gd name="connsiteY5757" fmla="*/ 1119599 h 5521558"/>
              <a:gd name="connsiteX5758" fmla="*/ 2852860 w 5859899"/>
              <a:gd name="connsiteY5758" fmla="*/ 1109281 h 5521558"/>
              <a:gd name="connsiteX5759" fmla="*/ 2861720 w 5859899"/>
              <a:gd name="connsiteY5759" fmla="*/ 1125505 h 5521558"/>
              <a:gd name="connsiteX5760" fmla="*/ 2863197 w 5859899"/>
              <a:gd name="connsiteY5760" fmla="*/ 1141721 h 5521558"/>
              <a:gd name="connsiteX5761" fmla="*/ 2877964 w 5859899"/>
              <a:gd name="connsiteY5761" fmla="*/ 1116651 h 5521558"/>
              <a:gd name="connsiteX5762" fmla="*/ 2903068 w 5859899"/>
              <a:gd name="connsiteY5762" fmla="*/ 1119599 h 5521558"/>
              <a:gd name="connsiteX5763" fmla="*/ 2928173 w 5859899"/>
              <a:gd name="connsiteY5763" fmla="*/ 1112221 h 5521558"/>
              <a:gd name="connsiteX5764" fmla="*/ 2925219 w 5859899"/>
              <a:gd name="connsiteY5764" fmla="*/ 1118126 h 5521558"/>
              <a:gd name="connsiteX5765" fmla="*/ 2917836 w 5859899"/>
              <a:gd name="connsiteY5765" fmla="*/ 1126981 h 5521558"/>
              <a:gd name="connsiteX5766" fmla="*/ 2931126 w 5859899"/>
              <a:gd name="connsiteY5766" fmla="*/ 1129930 h 5521558"/>
              <a:gd name="connsiteX5767" fmla="*/ 2914882 w 5859899"/>
              <a:gd name="connsiteY5767" fmla="*/ 1138779 h 5521558"/>
              <a:gd name="connsiteX5768" fmla="*/ 2916359 w 5859899"/>
              <a:gd name="connsiteY5768" fmla="*/ 1143193 h 5521558"/>
              <a:gd name="connsiteX5769" fmla="*/ 2935556 w 5859899"/>
              <a:gd name="connsiteY5769" fmla="*/ 1140250 h 5521558"/>
              <a:gd name="connsiteX5770" fmla="*/ 2926696 w 5859899"/>
              <a:gd name="connsiteY5770" fmla="*/ 1166789 h 5521558"/>
              <a:gd name="connsiteX5771" fmla="*/ 2944416 w 5859899"/>
              <a:gd name="connsiteY5771" fmla="*/ 1147614 h 5521558"/>
              <a:gd name="connsiteX5772" fmla="*/ 2954753 w 5859899"/>
              <a:gd name="connsiteY5772" fmla="*/ 1125505 h 5521558"/>
              <a:gd name="connsiteX5773" fmla="*/ 2941463 w 5859899"/>
              <a:gd name="connsiteY5773" fmla="*/ 1122551 h 5521558"/>
              <a:gd name="connsiteX5774" fmla="*/ 2969521 w 5859899"/>
              <a:gd name="connsiteY5774" fmla="*/ 1100435 h 5521558"/>
              <a:gd name="connsiteX5775" fmla="*/ 2963614 w 5859899"/>
              <a:gd name="connsiteY5775" fmla="*/ 1091585 h 5521558"/>
              <a:gd name="connsiteX5776" fmla="*/ 2975427 w 5859899"/>
              <a:gd name="connsiteY5776" fmla="*/ 1079783 h 5521558"/>
              <a:gd name="connsiteX5777" fmla="*/ 2985764 w 5859899"/>
              <a:gd name="connsiteY5777" fmla="*/ 1084209 h 5521558"/>
              <a:gd name="connsiteX5778" fmla="*/ 3010869 w 5859899"/>
              <a:gd name="connsiteY5778" fmla="*/ 1075358 h 5521558"/>
              <a:gd name="connsiteX5779" fmla="*/ 3004962 w 5859899"/>
              <a:gd name="connsiteY5779" fmla="*/ 1085684 h 5521558"/>
              <a:gd name="connsiteX5780" fmla="*/ 3012345 w 5859899"/>
              <a:gd name="connsiteY5780" fmla="*/ 1096010 h 5521558"/>
              <a:gd name="connsiteX5781" fmla="*/ 3027113 w 5859899"/>
              <a:gd name="connsiteY5781" fmla="*/ 1098960 h 5521558"/>
              <a:gd name="connsiteX5782" fmla="*/ 3010869 w 5859899"/>
              <a:gd name="connsiteY5782" fmla="*/ 1119599 h 5521558"/>
              <a:gd name="connsiteX5783" fmla="*/ 3030066 w 5859899"/>
              <a:gd name="connsiteY5783" fmla="*/ 1113710 h 5521558"/>
              <a:gd name="connsiteX5784" fmla="*/ 3056647 w 5859899"/>
              <a:gd name="connsiteY5784" fmla="*/ 1103384 h 5521558"/>
              <a:gd name="connsiteX5785" fmla="*/ 3061077 w 5859899"/>
              <a:gd name="connsiteY5785" fmla="*/ 1118126 h 5521558"/>
              <a:gd name="connsiteX5786" fmla="*/ 3053693 w 5859899"/>
              <a:gd name="connsiteY5786" fmla="*/ 1134363 h 5521558"/>
              <a:gd name="connsiteX5787" fmla="*/ 3046310 w 5859899"/>
              <a:gd name="connsiteY5787" fmla="*/ 1141721 h 5521558"/>
              <a:gd name="connsiteX5788" fmla="*/ 3006438 w 5859899"/>
              <a:gd name="connsiteY5788" fmla="*/ 1149091 h 5521558"/>
              <a:gd name="connsiteX5789" fmla="*/ 3003485 w 5859899"/>
              <a:gd name="connsiteY5789" fmla="*/ 1150567 h 5521558"/>
              <a:gd name="connsiteX5790" fmla="*/ 2985764 w 5859899"/>
              <a:gd name="connsiteY5790" fmla="*/ 1129930 h 5521558"/>
              <a:gd name="connsiteX5791" fmla="*/ 2962137 w 5859899"/>
              <a:gd name="connsiteY5791" fmla="*/ 1138779 h 5521558"/>
              <a:gd name="connsiteX5792" fmla="*/ 2976905 w 5859899"/>
              <a:gd name="connsiteY5792" fmla="*/ 1153515 h 5521558"/>
              <a:gd name="connsiteX5793" fmla="*/ 3004962 w 5859899"/>
              <a:gd name="connsiteY5793" fmla="*/ 1159417 h 5521558"/>
              <a:gd name="connsiteX5794" fmla="*/ 3002008 w 5859899"/>
              <a:gd name="connsiteY5794" fmla="*/ 1177111 h 5521558"/>
              <a:gd name="connsiteX5795" fmla="*/ 3024159 w 5859899"/>
              <a:gd name="connsiteY5795" fmla="*/ 1185963 h 5521558"/>
              <a:gd name="connsiteX5796" fmla="*/ 3024159 w 5859899"/>
              <a:gd name="connsiteY5796" fmla="*/ 1194812 h 5521558"/>
              <a:gd name="connsiteX5797" fmla="*/ 2999055 w 5859899"/>
              <a:gd name="connsiteY5797" fmla="*/ 1209556 h 5521558"/>
              <a:gd name="connsiteX5798" fmla="*/ 2987242 w 5859899"/>
              <a:gd name="connsiteY5798" fmla="*/ 1218402 h 5521558"/>
              <a:gd name="connsiteX5799" fmla="*/ 3019729 w 5859899"/>
              <a:gd name="connsiteY5799" fmla="*/ 1231676 h 5521558"/>
              <a:gd name="connsiteX5800" fmla="*/ 3024159 w 5859899"/>
              <a:gd name="connsiteY5800" fmla="*/ 1243475 h 5521558"/>
              <a:gd name="connsiteX5801" fmla="*/ 3019729 w 5859899"/>
              <a:gd name="connsiteY5801" fmla="*/ 1268546 h 5521558"/>
              <a:gd name="connsiteX5802" fmla="*/ 3027113 w 5859899"/>
              <a:gd name="connsiteY5802" fmla="*/ 1274445 h 5521558"/>
              <a:gd name="connsiteX5803" fmla="*/ 3030066 w 5859899"/>
              <a:gd name="connsiteY5803" fmla="*/ 1274445 h 5521558"/>
              <a:gd name="connsiteX5804" fmla="*/ 3049264 w 5859899"/>
              <a:gd name="connsiteY5804" fmla="*/ 1267071 h 5521558"/>
              <a:gd name="connsiteX5805" fmla="*/ 3059601 w 5859899"/>
              <a:gd name="connsiteY5805" fmla="*/ 1264122 h 5521558"/>
              <a:gd name="connsiteX5806" fmla="*/ 3062554 w 5859899"/>
              <a:gd name="connsiteY5806" fmla="*/ 1262647 h 5521558"/>
              <a:gd name="connsiteX5807" fmla="*/ 3074367 w 5859899"/>
              <a:gd name="connsiteY5807" fmla="*/ 1247899 h 5521558"/>
              <a:gd name="connsiteX5808" fmla="*/ 3065507 w 5859899"/>
              <a:gd name="connsiteY5808" fmla="*/ 1244949 h 5521558"/>
              <a:gd name="connsiteX5809" fmla="*/ 3066984 w 5859899"/>
              <a:gd name="connsiteY5809" fmla="*/ 1234626 h 5521558"/>
              <a:gd name="connsiteX5810" fmla="*/ 3034496 w 5859899"/>
              <a:gd name="connsiteY5810" fmla="*/ 1244949 h 5521558"/>
              <a:gd name="connsiteX5811" fmla="*/ 3061077 w 5859899"/>
              <a:gd name="connsiteY5811" fmla="*/ 1216928 h 5521558"/>
              <a:gd name="connsiteX5812" fmla="*/ 3052217 w 5859899"/>
              <a:gd name="connsiteY5812" fmla="*/ 1233151 h 5521558"/>
              <a:gd name="connsiteX5813" fmla="*/ 3071414 w 5859899"/>
              <a:gd name="connsiteY5813" fmla="*/ 1213979 h 5521558"/>
              <a:gd name="connsiteX5814" fmla="*/ 3099472 w 5859899"/>
              <a:gd name="connsiteY5814" fmla="*/ 1250848 h 5521558"/>
              <a:gd name="connsiteX5815" fmla="*/ 3089135 w 5859899"/>
              <a:gd name="connsiteY5815" fmla="*/ 1255273 h 5521558"/>
              <a:gd name="connsiteX5816" fmla="*/ 3078798 w 5859899"/>
              <a:gd name="connsiteY5816" fmla="*/ 1268546 h 5521558"/>
              <a:gd name="connsiteX5817" fmla="*/ 3078798 w 5859899"/>
              <a:gd name="connsiteY5817" fmla="*/ 1277395 h 5521558"/>
              <a:gd name="connsiteX5818" fmla="*/ 3081751 w 5859899"/>
              <a:gd name="connsiteY5818" fmla="*/ 1278870 h 5521558"/>
              <a:gd name="connsiteX5819" fmla="*/ 3092088 w 5859899"/>
              <a:gd name="connsiteY5819" fmla="*/ 1287719 h 5521558"/>
              <a:gd name="connsiteX5820" fmla="*/ 3092088 w 5859899"/>
              <a:gd name="connsiteY5820" fmla="*/ 1286244 h 5521558"/>
              <a:gd name="connsiteX5821" fmla="*/ 3102425 w 5859899"/>
              <a:gd name="connsiteY5821" fmla="*/ 1277395 h 5521558"/>
              <a:gd name="connsiteX5822" fmla="*/ 3118669 w 5859899"/>
              <a:gd name="connsiteY5822" fmla="*/ 1267071 h 5521558"/>
              <a:gd name="connsiteX5823" fmla="*/ 3139343 w 5859899"/>
              <a:gd name="connsiteY5823" fmla="*/ 1264122 h 5521558"/>
              <a:gd name="connsiteX5824" fmla="*/ 3152634 w 5859899"/>
              <a:gd name="connsiteY5824" fmla="*/ 1262647 h 5521558"/>
              <a:gd name="connsiteX5825" fmla="*/ 3160017 w 5859899"/>
              <a:gd name="connsiteY5825" fmla="*/ 1253798 h 5521558"/>
              <a:gd name="connsiteX5826" fmla="*/ 3176261 w 5859899"/>
              <a:gd name="connsiteY5826" fmla="*/ 1243475 h 5521558"/>
              <a:gd name="connsiteX5827" fmla="*/ 3179215 w 5859899"/>
              <a:gd name="connsiteY5827" fmla="*/ 1242000 h 5521558"/>
              <a:gd name="connsiteX5828" fmla="*/ 3185121 w 5859899"/>
              <a:gd name="connsiteY5828" fmla="*/ 1242000 h 5521558"/>
              <a:gd name="connsiteX5829" fmla="*/ 3185121 w 5859899"/>
              <a:gd name="connsiteY5829" fmla="*/ 1233151 h 5521558"/>
              <a:gd name="connsiteX5830" fmla="*/ 3202842 w 5859899"/>
              <a:gd name="connsiteY5830" fmla="*/ 1237576 h 5521558"/>
              <a:gd name="connsiteX5831" fmla="*/ 3217609 w 5859899"/>
              <a:gd name="connsiteY5831" fmla="*/ 1225776 h 5521558"/>
              <a:gd name="connsiteX5832" fmla="*/ 3223516 w 5859899"/>
              <a:gd name="connsiteY5832" fmla="*/ 1221352 h 5521558"/>
              <a:gd name="connsiteX5833" fmla="*/ 3224993 w 5859899"/>
              <a:gd name="connsiteY5833" fmla="*/ 1216928 h 5521558"/>
              <a:gd name="connsiteX5834" fmla="*/ 3207272 w 5859899"/>
              <a:gd name="connsiteY5834" fmla="*/ 1213979 h 5521558"/>
              <a:gd name="connsiteX5835" fmla="*/ 3223516 w 5859899"/>
              <a:gd name="connsiteY5835" fmla="*/ 1206605 h 5521558"/>
              <a:gd name="connsiteX5836" fmla="*/ 3229422 w 5859899"/>
              <a:gd name="connsiteY5836" fmla="*/ 1206605 h 5521558"/>
              <a:gd name="connsiteX5837" fmla="*/ 3235330 w 5859899"/>
              <a:gd name="connsiteY5837" fmla="*/ 1202182 h 5521558"/>
              <a:gd name="connsiteX5838" fmla="*/ 3257480 w 5859899"/>
              <a:gd name="connsiteY5838" fmla="*/ 1188907 h 5521558"/>
              <a:gd name="connsiteX5839" fmla="*/ 3270771 w 5859899"/>
              <a:gd name="connsiteY5839" fmla="*/ 1185963 h 5521558"/>
              <a:gd name="connsiteX5840" fmla="*/ 3285538 w 5859899"/>
              <a:gd name="connsiteY5840" fmla="*/ 1197758 h 5521558"/>
              <a:gd name="connsiteX5841" fmla="*/ 3285538 w 5859899"/>
              <a:gd name="connsiteY5841" fmla="*/ 1190383 h 5521558"/>
              <a:gd name="connsiteX5842" fmla="*/ 3292922 w 5859899"/>
              <a:gd name="connsiteY5842" fmla="*/ 1183011 h 5521558"/>
              <a:gd name="connsiteX5843" fmla="*/ 3297352 w 5859899"/>
              <a:gd name="connsiteY5843" fmla="*/ 1185963 h 5521558"/>
              <a:gd name="connsiteX5844" fmla="*/ 3309165 w 5859899"/>
              <a:gd name="connsiteY5844" fmla="*/ 1162367 h 5521558"/>
              <a:gd name="connsiteX5845" fmla="*/ 3306212 w 5859899"/>
              <a:gd name="connsiteY5845" fmla="*/ 1140250 h 5521558"/>
              <a:gd name="connsiteX5846" fmla="*/ 3313596 w 5859899"/>
              <a:gd name="connsiteY5846" fmla="*/ 1137306 h 5521558"/>
              <a:gd name="connsiteX5847" fmla="*/ 3350513 w 5859899"/>
              <a:gd name="connsiteY5847" fmla="*/ 1144666 h 5521558"/>
              <a:gd name="connsiteX5848" fmla="*/ 3374141 w 5859899"/>
              <a:gd name="connsiteY5848" fmla="*/ 1159417 h 5521558"/>
              <a:gd name="connsiteX5849" fmla="*/ 3384478 w 5859899"/>
              <a:gd name="connsiteY5849" fmla="*/ 1166789 h 5521558"/>
              <a:gd name="connsiteX5850" fmla="*/ 3419919 w 5859899"/>
              <a:gd name="connsiteY5850" fmla="*/ 1185963 h 5521558"/>
              <a:gd name="connsiteX5851" fmla="*/ 3425826 w 5859899"/>
              <a:gd name="connsiteY5851" fmla="*/ 1191860 h 5521558"/>
              <a:gd name="connsiteX5852" fmla="*/ 3408105 w 5859899"/>
              <a:gd name="connsiteY5852" fmla="*/ 1169744 h 5521558"/>
              <a:gd name="connsiteX5853" fmla="*/ 3411059 w 5859899"/>
              <a:gd name="connsiteY5853" fmla="*/ 1154991 h 5521558"/>
              <a:gd name="connsiteX5854" fmla="*/ 3391861 w 5859899"/>
              <a:gd name="connsiteY5854" fmla="*/ 1138779 h 5521558"/>
              <a:gd name="connsiteX5855" fmla="*/ 3394815 w 5859899"/>
              <a:gd name="connsiteY5855" fmla="*/ 1137306 h 5521558"/>
              <a:gd name="connsiteX5856" fmla="*/ 3383001 w 5859899"/>
              <a:gd name="connsiteY5856" fmla="*/ 1137306 h 5521558"/>
              <a:gd name="connsiteX5857" fmla="*/ 3384478 w 5859899"/>
              <a:gd name="connsiteY5857" fmla="*/ 1119599 h 5521558"/>
              <a:gd name="connsiteX5858" fmla="*/ 3388908 w 5859899"/>
              <a:gd name="connsiteY5858" fmla="*/ 1118126 h 5521558"/>
              <a:gd name="connsiteX5859" fmla="*/ 3406629 w 5859899"/>
              <a:gd name="connsiteY5859" fmla="*/ 1135834 h 5521558"/>
              <a:gd name="connsiteX5860" fmla="*/ 3416966 w 5859899"/>
              <a:gd name="connsiteY5860" fmla="*/ 1143193 h 5521558"/>
              <a:gd name="connsiteX5861" fmla="*/ 3425826 w 5859899"/>
              <a:gd name="connsiteY5861" fmla="*/ 1146138 h 5521558"/>
              <a:gd name="connsiteX5862" fmla="*/ 3428779 w 5859899"/>
              <a:gd name="connsiteY5862" fmla="*/ 1146138 h 5521558"/>
              <a:gd name="connsiteX5863" fmla="*/ 3418442 w 5859899"/>
              <a:gd name="connsiteY5863" fmla="*/ 1126981 h 5521558"/>
              <a:gd name="connsiteX5864" fmla="*/ 3378571 w 5859899"/>
              <a:gd name="connsiteY5864" fmla="*/ 1084209 h 5521558"/>
              <a:gd name="connsiteX5865" fmla="*/ 3360850 w 5859899"/>
              <a:gd name="connsiteY5865" fmla="*/ 1056181 h 5521558"/>
              <a:gd name="connsiteX5866" fmla="*/ 3323933 w 5859899"/>
              <a:gd name="connsiteY5866" fmla="*/ 1001619 h 5521558"/>
              <a:gd name="connsiteX5867" fmla="*/ 3267817 w 5859899"/>
              <a:gd name="connsiteY5867" fmla="*/ 938213 h 5521558"/>
              <a:gd name="connsiteX5868" fmla="*/ 3250097 w 5859899"/>
              <a:gd name="connsiteY5868" fmla="*/ 910192 h 5521558"/>
              <a:gd name="connsiteX5869" fmla="*/ 3217609 w 5859899"/>
              <a:gd name="connsiteY5869" fmla="*/ 864477 h 5521558"/>
              <a:gd name="connsiteX5870" fmla="*/ 3180691 w 5859899"/>
              <a:gd name="connsiteY5870" fmla="*/ 826117 h 5521558"/>
              <a:gd name="connsiteX5871" fmla="*/ 3157063 w 5859899"/>
              <a:gd name="connsiteY5871" fmla="*/ 790725 h 5521558"/>
              <a:gd name="connsiteX5872" fmla="*/ 3160017 w 5859899"/>
              <a:gd name="connsiteY5872" fmla="*/ 792199 h 5521558"/>
              <a:gd name="connsiteX5873" fmla="*/ 3160017 w 5859899"/>
              <a:gd name="connsiteY5873" fmla="*/ 790725 h 5521558"/>
              <a:gd name="connsiteX5874" fmla="*/ 3157063 w 5859899"/>
              <a:gd name="connsiteY5874" fmla="*/ 790725 h 5521558"/>
              <a:gd name="connsiteX5875" fmla="*/ 3136389 w 5859899"/>
              <a:gd name="connsiteY5875" fmla="*/ 774503 h 5521558"/>
              <a:gd name="connsiteX5876" fmla="*/ 3077321 w 5859899"/>
              <a:gd name="connsiteY5876" fmla="*/ 686021 h 5521558"/>
              <a:gd name="connsiteX5877" fmla="*/ 3059601 w 5859899"/>
              <a:gd name="connsiteY5877" fmla="*/ 644729 h 5521558"/>
              <a:gd name="connsiteX5878" fmla="*/ 3049264 w 5859899"/>
              <a:gd name="connsiteY5878" fmla="*/ 627033 h 5521558"/>
              <a:gd name="connsiteX5879" fmla="*/ 3038927 w 5859899"/>
              <a:gd name="connsiteY5879" fmla="*/ 629982 h 5521558"/>
              <a:gd name="connsiteX5880" fmla="*/ 2990195 w 5859899"/>
              <a:gd name="connsiteY5880" fmla="*/ 553298 h 5521558"/>
              <a:gd name="connsiteX5881" fmla="*/ 2976905 w 5859899"/>
              <a:gd name="connsiteY5881" fmla="*/ 532652 h 5521558"/>
              <a:gd name="connsiteX5882" fmla="*/ 2926696 w 5859899"/>
              <a:gd name="connsiteY5882" fmla="*/ 455968 h 5521558"/>
              <a:gd name="connsiteX5883" fmla="*/ 2917836 w 5859899"/>
              <a:gd name="connsiteY5883" fmla="*/ 442696 h 5521558"/>
              <a:gd name="connsiteX5884" fmla="*/ 2913405 w 5859899"/>
              <a:gd name="connsiteY5884" fmla="*/ 435322 h 5521558"/>
              <a:gd name="connsiteX5885" fmla="*/ 2883871 w 5859899"/>
              <a:gd name="connsiteY5885" fmla="*/ 354213 h 5521558"/>
              <a:gd name="connsiteX5886" fmla="*/ 2867627 w 5859899"/>
              <a:gd name="connsiteY5886" fmla="*/ 326194 h 5521558"/>
              <a:gd name="connsiteX5887" fmla="*/ 2836617 w 5859899"/>
              <a:gd name="connsiteY5887" fmla="*/ 256883 h 5521558"/>
              <a:gd name="connsiteX5888" fmla="*/ 2821849 w 5859899"/>
              <a:gd name="connsiteY5888" fmla="*/ 236237 h 5521558"/>
              <a:gd name="connsiteX5889" fmla="*/ 2804129 w 5859899"/>
              <a:gd name="connsiteY5889" fmla="*/ 197896 h 5521558"/>
              <a:gd name="connsiteX5890" fmla="*/ 2804129 w 5859899"/>
              <a:gd name="connsiteY5890" fmla="*/ 194946 h 5521558"/>
              <a:gd name="connsiteX5891" fmla="*/ 2787885 w 5859899"/>
              <a:gd name="connsiteY5891" fmla="*/ 168402 h 5521558"/>
              <a:gd name="connsiteX5892" fmla="*/ 2783454 w 5859899"/>
              <a:gd name="connsiteY5892" fmla="*/ 141857 h 5521558"/>
              <a:gd name="connsiteX5893" fmla="*/ 2773117 w 5859899"/>
              <a:gd name="connsiteY5893" fmla="*/ 102040 h 5521558"/>
              <a:gd name="connsiteX5894" fmla="*/ 2795269 w 5859899"/>
              <a:gd name="connsiteY5894" fmla="*/ 56324 h 5521558"/>
              <a:gd name="connsiteX5895" fmla="*/ 2852860 w 5859899"/>
              <a:gd name="connsiteY5895" fmla="*/ 25356 h 5521558"/>
              <a:gd name="connsiteX5896" fmla="*/ 2861720 w 5859899"/>
              <a:gd name="connsiteY5896" fmla="*/ 26830 h 5521558"/>
              <a:gd name="connsiteX5897" fmla="*/ 2953277 w 5859899"/>
              <a:gd name="connsiteY5897" fmla="*/ 20932 h 5521558"/>
              <a:gd name="connsiteX5898" fmla="*/ 2982811 w 5859899"/>
              <a:gd name="connsiteY5898" fmla="*/ 10608 h 5521558"/>
              <a:gd name="connsiteX5899" fmla="*/ 2984288 w 5859899"/>
              <a:gd name="connsiteY5899" fmla="*/ 9134 h 5521558"/>
              <a:gd name="connsiteX5900" fmla="*/ 3003485 w 5859899"/>
              <a:gd name="connsiteY5900" fmla="*/ 286 h 55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</a:cxnLst>
            <a:rect l="l" t="t" r="r" b="b"/>
            <a:pathLst>
              <a:path w="5859899" h="5521558">
                <a:moveTo>
                  <a:pt x="2238620" y="5442315"/>
                </a:moveTo>
                <a:cubicBezTo>
                  <a:pt x="2244371" y="5445172"/>
                  <a:pt x="2250123" y="5449458"/>
                  <a:pt x="2252999" y="5455172"/>
                </a:cubicBezTo>
                <a:cubicBezTo>
                  <a:pt x="2245809" y="5455172"/>
                  <a:pt x="2237182" y="5466600"/>
                  <a:pt x="2231431" y="5452314"/>
                </a:cubicBezTo>
                <a:cubicBezTo>
                  <a:pt x="2231431" y="5450886"/>
                  <a:pt x="2231431" y="5449458"/>
                  <a:pt x="2229993" y="5449458"/>
                </a:cubicBezTo>
                <a:cubicBezTo>
                  <a:pt x="2231431" y="5445172"/>
                  <a:pt x="2234307" y="5443744"/>
                  <a:pt x="2238620" y="5442315"/>
                </a:cubicBezTo>
                <a:close/>
                <a:moveTo>
                  <a:pt x="2497671" y="5080814"/>
                </a:moveTo>
                <a:cubicBezTo>
                  <a:pt x="2499680" y="5081187"/>
                  <a:pt x="2501506" y="5082305"/>
                  <a:pt x="2502966" y="5083796"/>
                </a:cubicBezTo>
                <a:cubicBezTo>
                  <a:pt x="2505887" y="5086779"/>
                  <a:pt x="2507349" y="5089762"/>
                  <a:pt x="2504427" y="5092744"/>
                </a:cubicBezTo>
                <a:cubicBezTo>
                  <a:pt x="2500045" y="5097217"/>
                  <a:pt x="2495662" y="5091253"/>
                  <a:pt x="2491281" y="5089762"/>
                </a:cubicBezTo>
                <a:cubicBezTo>
                  <a:pt x="2488359" y="5086779"/>
                  <a:pt x="2486898" y="5083796"/>
                  <a:pt x="2491281" y="5082305"/>
                </a:cubicBezTo>
                <a:cubicBezTo>
                  <a:pt x="2493471" y="5080814"/>
                  <a:pt x="2495662" y="5080442"/>
                  <a:pt x="2497671" y="5080814"/>
                </a:cubicBezTo>
                <a:close/>
                <a:moveTo>
                  <a:pt x="3426059" y="5053761"/>
                </a:moveTo>
                <a:cubicBezTo>
                  <a:pt x="3443818" y="5070302"/>
                  <a:pt x="3466017" y="5079324"/>
                  <a:pt x="3474897" y="5104887"/>
                </a:cubicBezTo>
                <a:cubicBezTo>
                  <a:pt x="3466017" y="5092857"/>
                  <a:pt x="3454178" y="5089850"/>
                  <a:pt x="3440858" y="5092857"/>
                </a:cubicBezTo>
                <a:cubicBezTo>
                  <a:pt x="3430498" y="5082332"/>
                  <a:pt x="3418659" y="5074813"/>
                  <a:pt x="3426059" y="5053761"/>
                </a:cubicBezTo>
                <a:close/>
                <a:moveTo>
                  <a:pt x="2551565" y="4928504"/>
                </a:moveTo>
                <a:cubicBezTo>
                  <a:pt x="2547130" y="4940555"/>
                  <a:pt x="2564865" y="4943568"/>
                  <a:pt x="2545652" y="4961645"/>
                </a:cubicBezTo>
                <a:cubicBezTo>
                  <a:pt x="2544175" y="4961645"/>
                  <a:pt x="2544175" y="4961645"/>
                  <a:pt x="2542697" y="4960138"/>
                </a:cubicBezTo>
                <a:cubicBezTo>
                  <a:pt x="2536785" y="4964657"/>
                  <a:pt x="2530874" y="4967670"/>
                  <a:pt x="2524963" y="4970683"/>
                </a:cubicBezTo>
                <a:cubicBezTo>
                  <a:pt x="2529396" y="4961645"/>
                  <a:pt x="2517574" y="4960138"/>
                  <a:pt x="2527919" y="4948087"/>
                </a:cubicBezTo>
                <a:cubicBezTo>
                  <a:pt x="2529396" y="4940555"/>
                  <a:pt x="2535308" y="4936036"/>
                  <a:pt x="2545652" y="4933023"/>
                </a:cubicBezTo>
                <a:cubicBezTo>
                  <a:pt x="2547130" y="4931517"/>
                  <a:pt x="2548609" y="4930010"/>
                  <a:pt x="2551565" y="4928504"/>
                </a:cubicBezTo>
                <a:close/>
                <a:moveTo>
                  <a:pt x="1558971" y="4927225"/>
                </a:moveTo>
                <a:cubicBezTo>
                  <a:pt x="1566561" y="4931608"/>
                  <a:pt x="1580220" y="4928687"/>
                  <a:pt x="1583256" y="4941833"/>
                </a:cubicBezTo>
                <a:cubicBezTo>
                  <a:pt x="1583256" y="4947676"/>
                  <a:pt x="1580220" y="4947676"/>
                  <a:pt x="1575667" y="4946215"/>
                </a:cubicBezTo>
                <a:cubicBezTo>
                  <a:pt x="1569596" y="4940372"/>
                  <a:pt x="1560489" y="4937450"/>
                  <a:pt x="1558971" y="4927225"/>
                </a:cubicBezTo>
                <a:close/>
                <a:moveTo>
                  <a:pt x="2439147" y="4920834"/>
                </a:moveTo>
                <a:cubicBezTo>
                  <a:pt x="2442113" y="4925379"/>
                  <a:pt x="2445078" y="4928409"/>
                  <a:pt x="2449525" y="4932953"/>
                </a:cubicBezTo>
                <a:cubicBezTo>
                  <a:pt x="2453973" y="4937498"/>
                  <a:pt x="2456939" y="4942042"/>
                  <a:pt x="2461387" y="4945072"/>
                </a:cubicBezTo>
                <a:cubicBezTo>
                  <a:pt x="2464353" y="4943557"/>
                  <a:pt x="2467318" y="4940528"/>
                  <a:pt x="2470283" y="4939012"/>
                </a:cubicBezTo>
                <a:cubicBezTo>
                  <a:pt x="2468800" y="4943557"/>
                  <a:pt x="2467318" y="4948101"/>
                  <a:pt x="2465835" y="4952646"/>
                </a:cubicBezTo>
                <a:cubicBezTo>
                  <a:pt x="2464353" y="4957191"/>
                  <a:pt x="2459904" y="4960220"/>
                  <a:pt x="2453973" y="4961735"/>
                </a:cubicBezTo>
                <a:cubicBezTo>
                  <a:pt x="2448043" y="4955675"/>
                  <a:pt x="2440630" y="4949616"/>
                  <a:pt x="2442113" y="4937498"/>
                </a:cubicBezTo>
                <a:cubicBezTo>
                  <a:pt x="2434699" y="4937498"/>
                  <a:pt x="2433217" y="4931439"/>
                  <a:pt x="2433217" y="4925379"/>
                </a:cubicBezTo>
                <a:cubicBezTo>
                  <a:pt x="2434699" y="4923864"/>
                  <a:pt x="2437664" y="4922350"/>
                  <a:pt x="2439147" y="4920834"/>
                </a:cubicBezTo>
                <a:close/>
                <a:moveTo>
                  <a:pt x="2475395" y="4900384"/>
                </a:moveTo>
                <a:cubicBezTo>
                  <a:pt x="2471013" y="4906283"/>
                  <a:pt x="2473933" y="4912182"/>
                  <a:pt x="2463708" y="4919557"/>
                </a:cubicBezTo>
                <a:cubicBezTo>
                  <a:pt x="2462248" y="4918082"/>
                  <a:pt x="2460787" y="4918082"/>
                  <a:pt x="2459327" y="4918082"/>
                </a:cubicBezTo>
                <a:cubicBezTo>
                  <a:pt x="2457865" y="4915132"/>
                  <a:pt x="2454945" y="4913657"/>
                  <a:pt x="2460787" y="4906283"/>
                </a:cubicBezTo>
                <a:cubicBezTo>
                  <a:pt x="2466630" y="4903334"/>
                  <a:pt x="2471013" y="4901859"/>
                  <a:pt x="2475395" y="4900384"/>
                </a:cubicBezTo>
                <a:close/>
                <a:moveTo>
                  <a:pt x="2519561" y="4893930"/>
                </a:moveTo>
                <a:cubicBezTo>
                  <a:pt x="2521124" y="4893355"/>
                  <a:pt x="2521905" y="4893739"/>
                  <a:pt x="2521124" y="4896039"/>
                </a:cubicBezTo>
                <a:cubicBezTo>
                  <a:pt x="2521124" y="4897573"/>
                  <a:pt x="2517999" y="4900640"/>
                  <a:pt x="2514875" y="4903708"/>
                </a:cubicBezTo>
                <a:cubicBezTo>
                  <a:pt x="2511750" y="4906775"/>
                  <a:pt x="2508626" y="4906775"/>
                  <a:pt x="2508626" y="4903708"/>
                </a:cubicBezTo>
                <a:cubicBezTo>
                  <a:pt x="2510188" y="4902174"/>
                  <a:pt x="2511750" y="4899106"/>
                  <a:pt x="2513313" y="4897573"/>
                </a:cubicBezTo>
                <a:cubicBezTo>
                  <a:pt x="2515656" y="4896039"/>
                  <a:pt x="2517999" y="4894505"/>
                  <a:pt x="2519561" y="4893930"/>
                </a:cubicBezTo>
                <a:close/>
                <a:moveTo>
                  <a:pt x="2447276" y="4867153"/>
                </a:moveTo>
                <a:cubicBezTo>
                  <a:pt x="2459205" y="4867153"/>
                  <a:pt x="2471135" y="4868598"/>
                  <a:pt x="2483064" y="4868598"/>
                </a:cubicBezTo>
                <a:cubicBezTo>
                  <a:pt x="2477099" y="4874377"/>
                  <a:pt x="2471135" y="4880156"/>
                  <a:pt x="2466662" y="4884491"/>
                </a:cubicBezTo>
                <a:cubicBezTo>
                  <a:pt x="2466662" y="4888826"/>
                  <a:pt x="2466662" y="4894605"/>
                  <a:pt x="2457714" y="4897495"/>
                </a:cubicBezTo>
                <a:cubicBezTo>
                  <a:pt x="2450259" y="4900384"/>
                  <a:pt x="2451750" y="4893160"/>
                  <a:pt x="2454732" y="4887381"/>
                </a:cubicBezTo>
                <a:cubicBezTo>
                  <a:pt x="2456223" y="4885936"/>
                  <a:pt x="2457714" y="4885936"/>
                  <a:pt x="2457714" y="4884491"/>
                </a:cubicBezTo>
                <a:cubicBezTo>
                  <a:pt x="2453241" y="4881601"/>
                  <a:pt x="2445785" y="4883046"/>
                  <a:pt x="2439820" y="4880156"/>
                </a:cubicBezTo>
                <a:cubicBezTo>
                  <a:pt x="2439820" y="4878712"/>
                  <a:pt x="2438329" y="4875822"/>
                  <a:pt x="2438329" y="4872933"/>
                </a:cubicBezTo>
                <a:cubicBezTo>
                  <a:pt x="2441311" y="4871487"/>
                  <a:pt x="2444294" y="4868598"/>
                  <a:pt x="2447276" y="4867153"/>
                </a:cubicBezTo>
                <a:close/>
                <a:moveTo>
                  <a:pt x="1504111" y="4840293"/>
                </a:moveTo>
                <a:cubicBezTo>
                  <a:pt x="1505629" y="4840113"/>
                  <a:pt x="1507526" y="4840472"/>
                  <a:pt x="1509044" y="4840472"/>
                </a:cubicBezTo>
                <a:cubicBezTo>
                  <a:pt x="1522704" y="4841910"/>
                  <a:pt x="1515115" y="4853414"/>
                  <a:pt x="1525740" y="4862041"/>
                </a:cubicBezTo>
                <a:cubicBezTo>
                  <a:pt x="1507526" y="4860603"/>
                  <a:pt x="1501455" y="4853414"/>
                  <a:pt x="1501455" y="4843348"/>
                </a:cubicBezTo>
                <a:cubicBezTo>
                  <a:pt x="1501455" y="4841191"/>
                  <a:pt x="1502593" y="4840472"/>
                  <a:pt x="1504111" y="4840293"/>
                </a:cubicBezTo>
                <a:close/>
                <a:moveTo>
                  <a:pt x="2534450" y="4834325"/>
                </a:moveTo>
                <a:cubicBezTo>
                  <a:pt x="2534450" y="4835805"/>
                  <a:pt x="2534450" y="4835805"/>
                  <a:pt x="2534450" y="4835805"/>
                </a:cubicBezTo>
                <a:cubicBezTo>
                  <a:pt x="2550805" y="4865404"/>
                  <a:pt x="2550805" y="4865404"/>
                  <a:pt x="2494305" y="4908322"/>
                </a:cubicBezTo>
                <a:cubicBezTo>
                  <a:pt x="2477951" y="4915722"/>
                  <a:pt x="2479437" y="4905362"/>
                  <a:pt x="2479437" y="4897962"/>
                </a:cubicBezTo>
                <a:cubicBezTo>
                  <a:pt x="2477951" y="4886123"/>
                  <a:pt x="2503227" y="4877243"/>
                  <a:pt x="2503227" y="4865404"/>
                </a:cubicBezTo>
                <a:cubicBezTo>
                  <a:pt x="2506201" y="4860964"/>
                  <a:pt x="2507687" y="4855044"/>
                  <a:pt x="2510661" y="4849124"/>
                </a:cubicBezTo>
                <a:cubicBezTo>
                  <a:pt x="2516608" y="4832845"/>
                  <a:pt x="2525529" y="4831365"/>
                  <a:pt x="2534450" y="4834325"/>
                </a:cubicBezTo>
                <a:close/>
                <a:moveTo>
                  <a:pt x="3105516" y="4827531"/>
                </a:moveTo>
                <a:cubicBezTo>
                  <a:pt x="3113185" y="4831845"/>
                  <a:pt x="3108584" y="4837596"/>
                  <a:pt x="3110117" y="4843348"/>
                </a:cubicBezTo>
                <a:cubicBezTo>
                  <a:pt x="3110117" y="4846223"/>
                  <a:pt x="3111651" y="4850537"/>
                  <a:pt x="3107050" y="4850537"/>
                </a:cubicBezTo>
                <a:cubicBezTo>
                  <a:pt x="3102449" y="4850537"/>
                  <a:pt x="3099381" y="4846223"/>
                  <a:pt x="3097847" y="4841910"/>
                </a:cubicBezTo>
                <a:cubicBezTo>
                  <a:pt x="3099381" y="4837596"/>
                  <a:pt x="3099381" y="4833283"/>
                  <a:pt x="3102449" y="4830407"/>
                </a:cubicBezTo>
                <a:cubicBezTo>
                  <a:pt x="3103982" y="4828969"/>
                  <a:pt x="3103982" y="4828969"/>
                  <a:pt x="3105516" y="4827531"/>
                </a:cubicBezTo>
                <a:close/>
                <a:moveTo>
                  <a:pt x="2430660" y="4823696"/>
                </a:moveTo>
                <a:cubicBezTo>
                  <a:pt x="2427678" y="4826892"/>
                  <a:pt x="2426187" y="4831684"/>
                  <a:pt x="2424695" y="4833282"/>
                </a:cubicBezTo>
                <a:cubicBezTo>
                  <a:pt x="2417240" y="4836477"/>
                  <a:pt x="2414258" y="4836477"/>
                  <a:pt x="2412767" y="4833282"/>
                </a:cubicBezTo>
                <a:cubicBezTo>
                  <a:pt x="2412767" y="4831684"/>
                  <a:pt x="2415749" y="4826892"/>
                  <a:pt x="2417240" y="4825294"/>
                </a:cubicBezTo>
                <a:cubicBezTo>
                  <a:pt x="2421713" y="4823696"/>
                  <a:pt x="2424695" y="4823696"/>
                  <a:pt x="2430660" y="4823696"/>
                </a:cubicBezTo>
                <a:close/>
                <a:moveTo>
                  <a:pt x="2547481" y="4811117"/>
                </a:moveTo>
                <a:cubicBezTo>
                  <a:pt x="2551891" y="4811117"/>
                  <a:pt x="2553362" y="4812597"/>
                  <a:pt x="2550421" y="4817037"/>
                </a:cubicBezTo>
                <a:cubicBezTo>
                  <a:pt x="2540133" y="4824437"/>
                  <a:pt x="2543072" y="4828876"/>
                  <a:pt x="2537193" y="4837756"/>
                </a:cubicBezTo>
                <a:cubicBezTo>
                  <a:pt x="2534253" y="4833316"/>
                  <a:pt x="2531313" y="4830356"/>
                  <a:pt x="2529843" y="4827396"/>
                </a:cubicBezTo>
                <a:cubicBezTo>
                  <a:pt x="2526903" y="4824437"/>
                  <a:pt x="2525433" y="4821477"/>
                  <a:pt x="2523964" y="4818517"/>
                </a:cubicBezTo>
                <a:cubicBezTo>
                  <a:pt x="2532783" y="4812597"/>
                  <a:pt x="2541602" y="4809637"/>
                  <a:pt x="2547481" y="4811117"/>
                </a:cubicBezTo>
                <a:close/>
                <a:moveTo>
                  <a:pt x="2557788" y="4773240"/>
                </a:moveTo>
                <a:cubicBezTo>
                  <a:pt x="2562122" y="4771773"/>
                  <a:pt x="2562681" y="4778483"/>
                  <a:pt x="2568273" y="4775128"/>
                </a:cubicBezTo>
                <a:cubicBezTo>
                  <a:pt x="2569764" y="4776619"/>
                  <a:pt x="2569764" y="4776619"/>
                  <a:pt x="2571255" y="4776619"/>
                </a:cubicBezTo>
                <a:cubicBezTo>
                  <a:pt x="2565290" y="4782583"/>
                  <a:pt x="2565290" y="4793022"/>
                  <a:pt x="2554853" y="4793022"/>
                </a:cubicBezTo>
                <a:cubicBezTo>
                  <a:pt x="2547396" y="4793022"/>
                  <a:pt x="2544414" y="4785566"/>
                  <a:pt x="2551870" y="4778110"/>
                </a:cubicBezTo>
                <a:cubicBezTo>
                  <a:pt x="2554480" y="4775128"/>
                  <a:pt x="2556344" y="4773730"/>
                  <a:pt x="2557788" y="4773240"/>
                </a:cubicBezTo>
                <a:close/>
                <a:moveTo>
                  <a:pt x="2389360" y="4772571"/>
                </a:moveTo>
                <a:cubicBezTo>
                  <a:pt x="2390878" y="4776953"/>
                  <a:pt x="2399985" y="4776953"/>
                  <a:pt x="2390878" y="4788638"/>
                </a:cubicBezTo>
                <a:cubicBezTo>
                  <a:pt x="2377218" y="4793021"/>
                  <a:pt x="2375700" y="4785717"/>
                  <a:pt x="2375700" y="4776953"/>
                </a:cubicBezTo>
                <a:cubicBezTo>
                  <a:pt x="2380253" y="4775492"/>
                  <a:pt x="2384807" y="4774032"/>
                  <a:pt x="2389360" y="4772571"/>
                </a:cubicBezTo>
                <a:close/>
                <a:moveTo>
                  <a:pt x="2446637" y="4771293"/>
                </a:moveTo>
                <a:cubicBezTo>
                  <a:pt x="2449513" y="4771293"/>
                  <a:pt x="2452389" y="4771293"/>
                  <a:pt x="2452389" y="4772754"/>
                </a:cubicBezTo>
                <a:cubicBezTo>
                  <a:pt x="2452389" y="4775675"/>
                  <a:pt x="2449513" y="4778597"/>
                  <a:pt x="2445199" y="4781518"/>
                </a:cubicBezTo>
                <a:cubicBezTo>
                  <a:pt x="2443761" y="4781518"/>
                  <a:pt x="2440886" y="4780057"/>
                  <a:pt x="2440886" y="4778597"/>
                </a:cubicBezTo>
                <a:cubicBezTo>
                  <a:pt x="2440886" y="4777136"/>
                  <a:pt x="2443761" y="4774215"/>
                  <a:pt x="2446637" y="4771293"/>
                </a:cubicBezTo>
                <a:close/>
                <a:moveTo>
                  <a:pt x="2647944" y="4764902"/>
                </a:moveTo>
                <a:cubicBezTo>
                  <a:pt x="2658169" y="4764902"/>
                  <a:pt x="2655247" y="4775405"/>
                  <a:pt x="2643561" y="4788909"/>
                </a:cubicBezTo>
                <a:cubicBezTo>
                  <a:pt x="2643561" y="4791910"/>
                  <a:pt x="2639179" y="4799412"/>
                  <a:pt x="2636257" y="4799412"/>
                </a:cubicBezTo>
                <a:cubicBezTo>
                  <a:pt x="2627493" y="4799412"/>
                  <a:pt x="2627493" y="4791910"/>
                  <a:pt x="2628954" y="4782908"/>
                </a:cubicBezTo>
                <a:cubicBezTo>
                  <a:pt x="2633336" y="4775405"/>
                  <a:pt x="2636257" y="4764902"/>
                  <a:pt x="2647944" y="4764902"/>
                </a:cubicBezTo>
                <a:close/>
                <a:moveTo>
                  <a:pt x="2549843" y="4746224"/>
                </a:moveTo>
                <a:cubicBezTo>
                  <a:pt x="2554746" y="4746356"/>
                  <a:pt x="2553928" y="4754038"/>
                  <a:pt x="2557196" y="4756157"/>
                </a:cubicBezTo>
                <a:cubicBezTo>
                  <a:pt x="2557196" y="4757570"/>
                  <a:pt x="2557196" y="4758982"/>
                  <a:pt x="2557196" y="4760395"/>
                </a:cubicBezTo>
                <a:cubicBezTo>
                  <a:pt x="2551387" y="4761808"/>
                  <a:pt x="2547029" y="4764634"/>
                  <a:pt x="2541219" y="4767459"/>
                </a:cubicBezTo>
                <a:cubicBezTo>
                  <a:pt x="2541219" y="4761808"/>
                  <a:pt x="2525242" y="4760395"/>
                  <a:pt x="2542672" y="4749094"/>
                </a:cubicBezTo>
                <a:cubicBezTo>
                  <a:pt x="2545940" y="4746975"/>
                  <a:pt x="2548210" y="4746180"/>
                  <a:pt x="2549843" y="4746224"/>
                </a:cubicBezTo>
                <a:close/>
                <a:moveTo>
                  <a:pt x="2512259" y="4745730"/>
                </a:moveTo>
                <a:cubicBezTo>
                  <a:pt x="2512259" y="4747216"/>
                  <a:pt x="2512259" y="4748701"/>
                  <a:pt x="2512259" y="4750186"/>
                </a:cubicBezTo>
                <a:cubicBezTo>
                  <a:pt x="2518178" y="4754643"/>
                  <a:pt x="2519658" y="4760585"/>
                  <a:pt x="2509298" y="4772467"/>
                </a:cubicBezTo>
                <a:cubicBezTo>
                  <a:pt x="2512259" y="4776924"/>
                  <a:pt x="2518178" y="4778409"/>
                  <a:pt x="2525578" y="4778409"/>
                </a:cubicBezTo>
                <a:cubicBezTo>
                  <a:pt x="2527058" y="4778409"/>
                  <a:pt x="2528538" y="4776924"/>
                  <a:pt x="2531498" y="4775438"/>
                </a:cubicBezTo>
                <a:cubicBezTo>
                  <a:pt x="2541858" y="4782866"/>
                  <a:pt x="2541858" y="4790293"/>
                  <a:pt x="2512259" y="4800690"/>
                </a:cubicBezTo>
                <a:cubicBezTo>
                  <a:pt x="2510778" y="4796234"/>
                  <a:pt x="2532978" y="4784351"/>
                  <a:pt x="2518178" y="4784351"/>
                </a:cubicBezTo>
                <a:cubicBezTo>
                  <a:pt x="2493020" y="4797719"/>
                  <a:pt x="2500419" y="4782866"/>
                  <a:pt x="2500419" y="4773953"/>
                </a:cubicBezTo>
                <a:cubicBezTo>
                  <a:pt x="2500419" y="4772467"/>
                  <a:pt x="2500419" y="4772467"/>
                  <a:pt x="2500419" y="4770982"/>
                </a:cubicBezTo>
                <a:cubicBezTo>
                  <a:pt x="2498939" y="4765041"/>
                  <a:pt x="2485620" y="4769497"/>
                  <a:pt x="2491539" y="4759099"/>
                </a:cubicBezTo>
                <a:cubicBezTo>
                  <a:pt x="2497459" y="4753157"/>
                  <a:pt x="2503379" y="4747216"/>
                  <a:pt x="2512259" y="4745730"/>
                </a:cubicBezTo>
                <a:close/>
                <a:moveTo>
                  <a:pt x="2497007" y="4738061"/>
                </a:moveTo>
                <a:cubicBezTo>
                  <a:pt x="2498401" y="4742663"/>
                  <a:pt x="2497007" y="4747264"/>
                  <a:pt x="2488641" y="4753399"/>
                </a:cubicBezTo>
                <a:cubicBezTo>
                  <a:pt x="2487246" y="4750331"/>
                  <a:pt x="2484458" y="4747264"/>
                  <a:pt x="2483063" y="4744196"/>
                </a:cubicBezTo>
                <a:cubicBezTo>
                  <a:pt x="2488641" y="4741129"/>
                  <a:pt x="2492823" y="4738061"/>
                  <a:pt x="2497007" y="4738061"/>
                </a:cubicBezTo>
                <a:close/>
                <a:moveTo>
                  <a:pt x="2909891" y="4733149"/>
                </a:moveTo>
                <a:cubicBezTo>
                  <a:pt x="2913875" y="4734287"/>
                  <a:pt x="2917670" y="4737702"/>
                  <a:pt x="2921465" y="4741497"/>
                </a:cubicBezTo>
                <a:cubicBezTo>
                  <a:pt x="2910839" y="4752121"/>
                  <a:pt x="2904769" y="4744532"/>
                  <a:pt x="2897180" y="4738461"/>
                </a:cubicBezTo>
                <a:cubicBezTo>
                  <a:pt x="2901733" y="4733149"/>
                  <a:pt x="2905907" y="4732011"/>
                  <a:pt x="2909891" y="4733149"/>
                </a:cubicBezTo>
                <a:close/>
                <a:moveTo>
                  <a:pt x="2287979" y="4711049"/>
                </a:moveTo>
                <a:cubicBezTo>
                  <a:pt x="2290199" y="4710865"/>
                  <a:pt x="2292419" y="4711599"/>
                  <a:pt x="2293900" y="4711599"/>
                </a:cubicBezTo>
                <a:cubicBezTo>
                  <a:pt x="2293900" y="4716002"/>
                  <a:pt x="2293900" y="4720404"/>
                  <a:pt x="2292419" y="4724807"/>
                </a:cubicBezTo>
                <a:cubicBezTo>
                  <a:pt x="2289459" y="4726274"/>
                  <a:pt x="2286500" y="4727741"/>
                  <a:pt x="2285020" y="4727741"/>
                </a:cubicBezTo>
                <a:cubicBezTo>
                  <a:pt x="2285020" y="4727741"/>
                  <a:pt x="2285020" y="4729209"/>
                  <a:pt x="2285020" y="4729209"/>
                </a:cubicBezTo>
                <a:cubicBezTo>
                  <a:pt x="2286500" y="4735079"/>
                  <a:pt x="2287979" y="4739482"/>
                  <a:pt x="2280580" y="4746819"/>
                </a:cubicBezTo>
                <a:cubicBezTo>
                  <a:pt x="2265780" y="4748286"/>
                  <a:pt x="2277620" y="4733611"/>
                  <a:pt x="2273180" y="4729209"/>
                </a:cubicBezTo>
                <a:cubicBezTo>
                  <a:pt x="2276140" y="4727741"/>
                  <a:pt x="2279100" y="4726274"/>
                  <a:pt x="2280580" y="4726274"/>
                </a:cubicBezTo>
                <a:cubicBezTo>
                  <a:pt x="2279100" y="4723339"/>
                  <a:pt x="2279100" y="4720404"/>
                  <a:pt x="2282059" y="4716002"/>
                </a:cubicBezTo>
                <a:cubicBezTo>
                  <a:pt x="2283540" y="4712333"/>
                  <a:pt x="2285760" y="4711232"/>
                  <a:pt x="2287979" y="4711049"/>
                </a:cubicBezTo>
                <a:close/>
                <a:moveTo>
                  <a:pt x="2417595" y="4706340"/>
                </a:moveTo>
                <a:cubicBezTo>
                  <a:pt x="2420435" y="4709362"/>
                  <a:pt x="2420435" y="4712383"/>
                  <a:pt x="2416174" y="4715404"/>
                </a:cubicBezTo>
                <a:cubicBezTo>
                  <a:pt x="2410495" y="4721446"/>
                  <a:pt x="2409074" y="4718425"/>
                  <a:pt x="2407654" y="4716915"/>
                </a:cubicBezTo>
                <a:cubicBezTo>
                  <a:pt x="2407654" y="4715404"/>
                  <a:pt x="2407654" y="4712383"/>
                  <a:pt x="2411914" y="4707851"/>
                </a:cubicBezTo>
                <a:cubicBezTo>
                  <a:pt x="2414754" y="4706340"/>
                  <a:pt x="2417595" y="4704830"/>
                  <a:pt x="2417595" y="4706340"/>
                </a:cubicBezTo>
                <a:close/>
                <a:moveTo>
                  <a:pt x="2322724" y="4695882"/>
                </a:moveTo>
                <a:cubicBezTo>
                  <a:pt x="2325720" y="4700316"/>
                  <a:pt x="2328717" y="4704750"/>
                  <a:pt x="2331715" y="4709183"/>
                </a:cubicBezTo>
                <a:cubicBezTo>
                  <a:pt x="2337709" y="4716572"/>
                  <a:pt x="2345201" y="4723962"/>
                  <a:pt x="2352694" y="4731351"/>
                </a:cubicBezTo>
                <a:cubicBezTo>
                  <a:pt x="2331715" y="4743174"/>
                  <a:pt x="2336209" y="4731351"/>
                  <a:pt x="2330216" y="4729873"/>
                </a:cubicBezTo>
                <a:cubicBezTo>
                  <a:pt x="2325720" y="4725439"/>
                  <a:pt x="2321225" y="4721006"/>
                  <a:pt x="2318228" y="4715095"/>
                </a:cubicBezTo>
                <a:cubicBezTo>
                  <a:pt x="2312234" y="4712139"/>
                  <a:pt x="2309237" y="4707706"/>
                  <a:pt x="2322724" y="4695882"/>
                </a:cubicBezTo>
                <a:close/>
                <a:moveTo>
                  <a:pt x="2857717" y="4675433"/>
                </a:moveTo>
                <a:cubicBezTo>
                  <a:pt x="2860593" y="4681294"/>
                  <a:pt x="2863469" y="4687155"/>
                  <a:pt x="2866345" y="4693015"/>
                </a:cubicBezTo>
                <a:cubicBezTo>
                  <a:pt x="2866345" y="4698877"/>
                  <a:pt x="2867783" y="4704737"/>
                  <a:pt x="2867783" y="4712063"/>
                </a:cubicBezTo>
                <a:cubicBezTo>
                  <a:pt x="2844776" y="4735506"/>
                  <a:pt x="2847652" y="4712063"/>
                  <a:pt x="2844776" y="4698877"/>
                </a:cubicBezTo>
                <a:cubicBezTo>
                  <a:pt x="2857717" y="4697411"/>
                  <a:pt x="2849090" y="4681294"/>
                  <a:pt x="2857717" y="4675433"/>
                </a:cubicBezTo>
                <a:close/>
                <a:moveTo>
                  <a:pt x="2498231" y="4643142"/>
                </a:moveTo>
                <a:cubicBezTo>
                  <a:pt x="2499709" y="4643881"/>
                  <a:pt x="2500078" y="4645360"/>
                  <a:pt x="2500078" y="4646839"/>
                </a:cubicBezTo>
                <a:cubicBezTo>
                  <a:pt x="2501557" y="4651276"/>
                  <a:pt x="2514857" y="4648318"/>
                  <a:pt x="2507468" y="4658671"/>
                </a:cubicBezTo>
                <a:cubicBezTo>
                  <a:pt x="2507468" y="4663108"/>
                  <a:pt x="2507468" y="4667545"/>
                  <a:pt x="2507468" y="4671982"/>
                </a:cubicBezTo>
                <a:cubicBezTo>
                  <a:pt x="2510423" y="4674940"/>
                  <a:pt x="2513379" y="4679377"/>
                  <a:pt x="2514857" y="4683814"/>
                </a:cubicBezTo>
                <a:cubicBezTo>
                  <a:pt x="2520768" y="4695646"/>
                  <a:pt x="2526680" y="4707478"/>
                  <a:pt x="2531113" y="4719310"/>
                </a:cubicBezTo>
                <a:cubicBezTo>
                  <a:pt x="2535546" y="4722268"/>
                  <a:pt x="2539980" y="4723747"/>
                  <a:pt x="2544414" y="4726705"/>
                </a:cubicBezTo>
                <a:cubicBezTo>
                  <a:pt x="2532591" y="4734099"/>
                  <a:pt x="2522247" y="4731142"/>
                  <a:pt x="2510423" y="4742973"/>
                </a:cubicBezTo>
                <a:cubicBezTo>
                  <a:pt x="2503034" y="4744452"/>
                  <a:pt x="2500078" y="4741494"/>
                  <a:pt x="2501557" y="4737057"/>
                </a:cubicBezTo>
                <a:cubicBezTo>
                  <a:pt x="2501557" y="4735578"/>
                  <a:pt x="2501557" y="4735578"/>
                  <a:pt x="2501557" y="4735578"/>
                </a:cubicBezTo>
                <a:cubicBezTo>
                  <a:pt x="2479389" y="4740015"/>
                  <a:pt x="2473478" y="4731142"/>
                  <a:pt x="2472000" y="4716352"/>
                </a:cubicBezTo>
                <a:cubicBezTo>
                  <a:pt x="2476433" y="4714873"/>
                  <a:pt x="2479389" y="4711915"/>
                  <a:pt x="2482344" y="4708957"/>
                </a:cubicBezTo>
                <a:cubicBezTo>
                  <a:pt x="2480866" y="4705999"/>
                  <a:pt x="2480866" y="4697125"/>
                  <a:pt x="2474955" y="4697125"/>
                </a:cubicBezTo>
                <a:cubicBezTo>
                  <a:pt x="2449832" y="4701562"/>
                  <a:pt x="2457221" y="4685293"/>
                  <a:pt x="2458699" y="4670503"/>
                </a:cubicBezTo>
                <a:cubicBezTo>
                  <a:pt x="2470521" y="4658671"/>
                  <a:pt x="2479389" y="4657192"/>
                  <a:pt x="2488256" y="4657192"/>
                </a:cubicBezTo>
                <a:cubicBezTo>
                  <a:pt x="2486777" y="4654234"/>
                  <a:pt x="2485300" y="4651276"/>
                  <a:pt x="2483822" y="4649797"/>
                </a:cubicBezTo>
                <a:cubicBezTo>
                  <a:pt x="2486777" y="4648318"/>
                  <a:pt x="2488256" y="4646839"/>
                  <a:pt x="2489734" y="4643881"/>
                </a:cubicBezTo>
                <a:cubicBezTo>
                  <a:pt x="2494167" y="4642402"/>
                  <a:pt x="2496753" y="4642402"/>
                  <a:pt x="2498231" y="4643142"/>
                </a:cubicBezTo>
                <a:close/>
                <a:moveTo>
                  <a:pt x="1288859" y="4642457"/>
                </a:moveTo>
                <a:cubicBezTo>
                  <a:pt x="1290350" y="4643990"/>
                  <a:pt x="1290350" y="4645524"/>
                  <a:pt x="1291841" y="4648592"/>
                </a:cubicBezTo>
                <a:cubicBezTo>
                  <a:pt x="1288859" y="4648592"/>
                  <a:pt x="1287368" y="4648592"/>
                  <a:pt x="1285876" y="4648592"/>
                </a:cubicBezTo>
                <a:cubicBezTo>
                  <a:pt x="1284385" y="4647058"/>
                  <a:pt x="1282894" y="4645524"/>
                  <a:pt x="1282894" y="4643990"/>
                </a:cubicBezTo>
                <a:cubicBezTo>
                  <a:pt x="1282894" y="4640923"/>
                  <a:pt x="1285876" y="4640923"/>
                  <a:pt x="1288859" y="4642457"/>
                </a:cubicBezTo>
                <a:close/>
                <a:moveTo>
                  <a:pt x="2918657" y="4622496"/>
                </a:moveTo>
                <a:cubicBezTo>
                  <a:pt x="2921817" y="4621944"/>
                  <a:pt x="2925534" y="4622680"/>
                  <a:pt x="2928508" y="4623416"/>
                </a:cubicBezTo>
                <a:cubicBezTo>
                  <a:pt x="2932968" y="4641068"/>
                  <a:pt x="2928508" y="4660192"/>
                  <a:pt x="2912152" y="4661663"/>
                </a:cubicBezTo>
                <a:cubicBezTo>
                  <a:pt x="2909179" y="4661663"/>
                  <a:pt x="2906205" y="4663134"/>
                  <a:pt x="2903232" y="4663134"/>
                </a:cubicBezTo>
                <a:cubicBezTo>
                  <a:pt x="2903232" y="4663134"/>
                  <a:pt x="2903232" y="4664605"/>
                  <a:pt x="2903232" y="4664605"/>
                </a:cubicBezTo>
                <a:cubicBezTo>
                  <a:pt x="2903232" y="4670490"/>
                  <a:pt x="2909179" y="4674902"/>
                  <a:pt x="2913639" y="4679316"/>
                </a:cubicBezTo>
                <a:cubicBezTo>
                  <a:pt x="2916613" y="4683729"/>
                  <a:pt x="2919587" y="4689613"/>
                  <a:pt x="2913639" y="4694027"/>
                </a:cubicBezTo>
                <a:cubicBezTo>
                  <a:pt x="2909179" y="4698439"/>
                  <a:pt x="2901745" y="4696969"/>
                  <a:pt x="2898771" y="4689613"/>
                </a:cubicBezTo>
                <a:cubicBezTo>
                  <a:pt x="2895797" y="4685200"/>
                  <a:pt x="2891337" y="4683729"/>
                  <a:pt x="2886876" y="4683729"/>
                </a:cubicBezTo>
                <a:cubicBezTo>
                  <a:pt x="2880929" y="4683729"/>
                  <a:pt x="2874982" y="4683729"/>
                  <a:pt x="2870522" y="4683729"/>
                </a:cubicBezTo>
                <a:cubicBezTo>
                  <a:pt x="2861600" y="4683729"/>
                  <a:pt x="2863087" y="4677844"/>
                  <a:pt x="2861600" y="4673431"/>
                </a:cubicBezTo>
                <a:cubicBezTo>
                  <a:pt x="2860114" y="4670490"/>
                  <a:pt x="2860114" y="4666076"/>
                  <a:pt x="2863087" y="4663134"/>
                </a:cubicBezTo>
                <a:cubicBezTo>
                  <a:pt x="2863087" y="4661663"/>
                  <a:pt x="2864574" y="4660192"/>
                  <a:pt x="2864574" y="4660192"/>
                </a:cubicBezTo>
                <a:cubicBezTo>
                  <a:pt x="2866061" y="4658721"/>
                  <a:pt x="2869035" y="4658721"/>
                  <a:pt x="2870522" y="4657250"/>
                </a:cubicBezTo>
                <a:cubicBezTo>
                  <a:pt x="2867548" y="4654307"/>
                  <a:pt x="2866061" y="4649894"/>
                  <a:pt x="2864574" y="4645481"/>
                </a:cubicBezTo>
                <a:cubicBezTo>
                  <a:pt x="2867548" y="4638126"/>
                  <a:pt x="2872008" y="4638126"/>
                  <a:pt x="2877956" y="4641068"/>
                </a:cubicBezTo>
                <a:cubicBezTo>
                  <a:pt x="2892824" y="4644010"/>
                  <a:pt x="2907692" y="4652836"/>
                  <a:pt x="2912152" y="4629299"/>
                </a:cubicBezTo>
                <a:cubicBezTo>
                  <a:pt x="2912896" y="4624886"/>
                  <a:pt x="2915498" y="4623048"/>
                  <a:pt x="2918657" y="4622496"/>
                </a:cubicBezTo>
                <a:close/>
                <a:moveTo>
                  <a:pt x="2443706" y="4605754"/>
                </a:moveTo>
                <a:cubicBezTo>
                  <a:pt x="2462614" y="4601301"/>
                  <a:pt x="2458251" y="4617628"/>
                  <a:pt x="2459705" y="4626535"/>
                </a:cubicBezTo>
                <a:cubicBezTo>
                  <a:pt x="2459705" y="4628018"/>
                  <a:pt x="2458251" y="4629503"/>
                  <a:pt x="2458251" y="4629503"/>
                </a:cubicBezTo>
                <a:cubicBezTo>
                  <a:pt x="2459705" y="4629503"/>
                  <a:pt x="2459705" y="4629503"/>
                  <a:pt x="2461159" y="4630987"/>
                </a:cubicBezTo>
                <a:cubicBezTo>
                  <a:pt x="2456796" y="4642862"/>
                  <a:pt x="2443706" y="4641377"/>
                  <a:pt x="2436434" y="4647314"/>
                </a:cubicBezTo>
                <a:cubicBezTo>
                  <a:pt x="2436434" y="4644346"/>
                  <a:pt x="2434980" y="4639893"/>
                  <a:pt x="2442252" y="4633955"/>
                </a:cubicBezTo>
                <a:cubicBezTo>
                  <a:pt x="2439343" y="4630987"/>
                  <a:pt x="2440798" y="4625050"/>
                  <a:pt x="2430616" y="4626535"/>
                </a:cubicBezTo>
                <a:cubicBezTo>
                  <a:pt x="2420435" y="4629503"/>
                  <a:pt x="2424798" y="4620597"/>
                  <a:pt x="2426253" y="4614660"/>
                </a:cubicBezTo>
                <a:cubicBezTo>
                  <a:pt x="2429162" y="4607238"/>
                  <a:pt x="2436434" y="4605754"/>
                  <a:pt x="2443706" y="4605754"/>
                </a:cubicBezTo>
                <a:close/>
                <a:moveTo>
                  <a:pt x="2477951" y="4602579"/>
                </a:moveTo>
                <a:cubicBezTo>
                  <a:pt x="2481018" y="4607180"/>
                  <a:pt x="2484086" y="4610248"/>
                  <a:pt x="2485620" y="4613315"/>
                </a:cubicBezTo>
                <a:cubicBezTo>
                  <a:pt x="2476417" y="4617916"/>
                  <a:pt x="2471816" y="4616383"/>
                  <a:pt x="2467215" y="4614849"/>
                </a:cubicBezTo>
                <a:cubicBezTo>
                  <a:pt x="2465681" y="4613315"/>
                  <a:pt x="2462613" y="4610248"/>
                  <a:pt x="2464147" y="4608714"/>
                </a:cubicBezTo>
                <a:cubicBezTo>
                  <a:pt x="2468748" y="4602579"/>
                  <a:pt x="2473350" y="4605646"/>
                  <a:pt x="2477951" y="4602579"/>
                </a:cubicBezTo>
                <a:close/>
                <a:moveTo>
                  <a:pt x="2775597" y="4596588"/>
                </a:moveTo>
                <a:cubicBezTo>
                  <a:pt x="2776715" y="4596401"/>
                  <a:pt x="2778952" y="4597893"/>
                  <a:pt x="2783426" y="4600875"/>
                </a:cubicBezTo>
                <a:cubicBezTo>
                  <a:pt x="2781935" y="4600875"/>
                  <a:pt x="2781935" y="4602366"/>
                  <a:pt x="2781935" y="4603857"/>
                </a:cubicBezTo>
                <a:cubicBezTo>
                  <a:pt x="2781935" y="4603857"/>
                  <a:pt x="2781935" y="4603857"/>
                  <a:pt x="2781935" y="4602366"/>
                </a:cubicBezTo>
                <a:cubicBezTo>
                  <a:pt x="2780443" y="4603857"/>
                  <a:pt x="2778952" y="4603857"/>
                  <a:pt x="2775970" y="4603857"/>
                </a:cubicBezTo>
                <a:cubicBezTo>
                  <a:pt x="2775970" y="4602366"/>
                  <a:pt x="2774478" y="4602366"/>
                  <a:pt x="2774478" y="4602366"/>
                </a:cubicBezTo>
                <a:cubicBezTo>
                  <a:pt x="2774478" y="4598639"/>
                  <a:pt x="2774478" y="4596775"/>
                  <a:pt x="2775597" y="4596588"/>
                </a:cubicBezTo>
                <a:close/>
                <a:moveTo>
                  <a:pt x="2267209" y="4588520"/>
                </a:moveTo>
                <a:cubicBezTo>
                  <a:pt x="2272923" y="4592993"/>
                  <a:pt x="2290065" y="4588520"/>
                  <a:pt x="2282922" y="4601940"/>
                </a:cubicBezTo>
                <a:cubicBezTo>
                  <a:pt x="2265780" y="4606414"/>
                  <a:pt x="2265780" y="4598958"/>
                  <a:pt x="2267209" y="4588520"/>
                </a:cubicBezTo>
                <a:close/>
                <a:moveTo>
                  <a:pt x="2706737" y="4542506"/>
                </a:moveTo>
                <a:cubicBezTo>
                  <a:pt x="2706737" y="4542506"/>
                  <a:pt x="2708015" y="4542506"/>
                  <a:pt x="2708015" y="4543785"/>
                </a:cubicBezTo>
                <a:cubicBezTo>
                  <a:pt x="2708015" y="4543785"/>
                  <a:pt x="2706737" y="4545062"/>
                  <a:pt x="2706737" y="4543785"/>
                </a:cubicBezTo>
                <a:cubicBezTo>
                  <a:pt x="2705459" y="4543785"/>
                  <a:pt x="2705459" y="4542506"/>
                  <a:pt x="2706737" y="4542506"/>
                </a:cubicBezTo>
                <a:close/>
                <a:moveTo>
                  <a:pt x="2230031" y="4515666"/>
                </a:moveTo>
                <a:cubicBezTo>
                  <a:pt x="2228564" y="4527549"/>
                  <a:pt x="2247623" y="4521607"/>
                  <a:pt x="2253488" y="4526064"/>
                </a:cubicBezTo>
                <a:cubicBezTo>
                  <a:pt x="2256420" y="4529035"/>
                  <a:pt x="2257886" y="4530520"/>
                  <a:pt x="2260819" y="4533491"/>
                </a:cubicBezTo>
                <a:cubicBezTo>
                  <a:pt x="2259352" y="4537947"/>
                  <a:pt x="2257886" y="4540918"/>
                  <a:pt x="2257886" y="4543888"/>
                </a:cubicBezTo>
                <a:cubicBezTo>
                  <a:pt x="2262285" y="4548345"/>
                  <a:pt x="2269615" y="4552801"/>
                  <a:pt x="2252021" y="4570626"/>
                </a:cubicBezTo>
                <a:cubicBezTo>
                  <a:pt x="2247623" y="4561714"/>
                  <a:pt x="2244691" y="4554287"/>
                  <a:pt x="2241759" y="4546859"/>
                </a:cubicBezTo>
                <a:cubicBezTo>
                  <a:pt x="2234428" y="4543888"/>
                  <a:pt x="2238826" y="4533491"/>
                  <a:pt x="2228564" y="4533491"/>
                </a:cubicBezTo>
                <a:cubicBezTo>
                  <a:pt x="2231497" y="4526064"/>
                  <a:pt x="2219768" y="4526064"/>
                  <a:pt x="2230031" y="4515666"/>
                </a:cubicBezTo>
                <a:close/>
                <a:moveTo>
                  <a:pt x="2229779" y="4492659"/>
                </a:moveTo>
                <a:cubicBezTo>
                  <a:pt x="2235745" y="4495641"/>
                  <a:pt x="2243200" y="4498624"/>
                  <a:pt x="2249165" y="4501607"/>
                </a:cubicBezTo>
                <a:cubicBezTo>
                  <a:pt x="2243200" y="4504589"/>
                  <a:pt x="2238727" y="4507571"/>
                  <a:pt x="2232762" y="4510553"/>
                </a:cubicBezTo>
                <a:cubicBezTo>
                  <a:pt x="2222324" y="4509062"/>
                  <a:pt x="2223815" y="4503098"/>
                  <a:pt x="2229779" y="4492659"/>
                </a:cubicBezTo>
                <a:close/>
                <a:moveTo>
                  <a:pt x="2214924" y="4455594"/>
                </a:moveTo>
                <a:cubicBezTo>
                  <a:pt x="2222324" y="4459976"/>
                  <a:pt x="2210483" y="4473123"/>
                  <a:pt x="2206044" y="4481887"/>
                </a:cubicBezTo>
                <a:cubicBezTo>
                  <a:pt x="2207524" y="4481887"/>
                  <a:pt x="2206044" y="4483348"/>
                  <a:pt x="2204564" y="4484808"/>
                </a:cubicBezTo>
                <a:cubicBezTo>
                  <a:pt x="2203085" y="4484808"/>
                  <a:pt x="2201605" y="4486269"/>
                  <a:pt x="2200124" y="4484808"/>
                </a:cubicBezTo>
                <a:cubicBezTo>
                  <a:pt x="2194205" y="4480426"/>
                  <a:pt x="2200124" y="4470201"/>
                  <a:pt x="2203085" y="4462898"/>
                </a:cubicBezTo>
                <a:cubicBezTo>
                  <a:pt x="2207524" y="4459976"/>
                  <a:pt x="2210483" y="4458515"/>
                  <a:pt x="2214924" y="4455594"/>
                </a:cubicBezTo>
                <a:close/>
                <a:moveTo>
                  <a:pt x="2569835" y="4387852"/>
                </a:moveTo>
                <a:cubicBezTo>
                  <a:pt x="2583042" y="4389332"/>
                  <a:pt x="2587445" y="4405611"/>
                  <a:pt x="2599185" y="4407091"/>
                </a:cubicBezTo>
                <a:cubicBezTo>
                  <a:pt x="2600653" y="4408571"/>
                  <a:pt x="2599185" y="4408571"/>
                  <a:pt x="2597718" y="4410052"/>
                </a:cubicBezTo>
                <a:cubicBezTo>
                  <a:pt x="2585978" y="4415971"/>
                  <a:pt x="2577172" y="4413011"/>
                  <a:pt x="2569835" y="4401172"/>
                </a:cubicBezTo>
                <a:cubicBezTo>
                  <a:pt x="2568367" y="4399692"/>
                  <a:pt x="2566900" y="4396732"/>
                  <a:pt x="2563965" y="4398212"/>
                </a:cubicBezTo>
                <a:cubicBezTo>
                  <a:pt x="2561030" y="4393772"/>
                  <a:pt x="2563965" y="4390812"/>
                  <a:pt x="2565433" y="4389332"/>
                </a:cubicBezTo>
                <a:cubicBezTo>
                  <a:pt x="2566900" y="4387852"/>
                  <a:pt x="2568367" y="4387852"/>
                  <a:pt x="2569835" y="4387852"/>
                </a:cubicBezTo>
                <a:close/>
                <a:moveTo>
                  <a:pt x="2595911" y="4372752"/>
                </a:moveTo>
                <a:lnTo>
                  <a:pt x="2595911" y="4374226"/>
                </a:lnTo>
                <a:cubicBezTo>
                  <a:pt x="2595911" y="4372752"/>
                  <a:pt x="2597388" y="4372752"/>
                  <a:pt x="2597388" y="4372752"/>
                </a:cubicBezTo>
                <a:cubicBezTo>
                  <a:pt x="2595911" y="4372752"/>
                  <a:pt x="2595911" y="4372752"/>
                  <a:pt x="2595911" y="4372752"/>
                </a:cubicBezTo>
                <a:close/>
                <a:moveTo>
                  <a:pt x="2148637" y="4357347"/>
                </a:moveTo>
                <a:cubicBezTo>
                  <a:pt x="2150931" y="4358814"/>
                  <a:pt x="2146760" y="4364686"/>
                  <a:pt x="2146760" y="4368041"/>
                </a:cubicBezTo>
                <a:cubicBezTo>
                  <a:pt x="2146760" y="4372514"/>
                  <a:pt x="2146760" y="4376988"/>
                  <a:pt x="2146760" y="4381462"/>
                </a:cubicBezTo>
                <a:cubicBezTo>
                  <a:pt x="2148244" y="4385935"/>
                  <a:pt x="2157139" y="4387426"/>
                  <a:pt x="2140830" y="4399356"/>
                </a:cubicBezTo>
                <a:cubicBezTo>
                  <a:pt x="2139348" y="4394882"/>
                  <a:pt x="2134899" y="4393391"/>
                  <a:pt x="2139348" y="4385935"/>
                </a:cubicBezTo>
                <a:cubicBezTo>
                  <a:pt x="2134899" y="4384444"/>
                  <a:pt x="2128969" y="4384444"/>
                  <a:pt x="2126003" y="4381462"/>
                </a:cubicBezTo>
                <a:cubicBezTo>
                  <a:pt x="2123038" y="4378480"/>
                  <a:pt x="2120073" y="4375497"/>
                  <a:pt x="2128969" y="4368041"/>
                </a:cubicBezTo>
                <a:cubicBezTo>
                  <a:pt x="2133416" y="4363568"/>
                  <a:pt x="2140830" y="4357603"/>
                  <a:pt x="2143795" y="4357603"/>
                </a:cubicBezTo>
                <a:cubicBezTo>
                  <a:pt x="2146390" y="4356857"/>
                  <a:pt x="2147872" y="4356857"/>
                  <a:pt x="2148637" y="4357347"/>
                </a:cubicBezTo>
                <a:close/>
                <a:moveTo>
                  <a:pt x="2119697" y="4349944"/>
                </a:moveTo>
                <a:cubicBezTo>
                  <a:pt x="2123644" y="4349233"/>
                  <a:pt x="2124208" y="4355778"/>
                  <a:pt x="2126464" y="4358055"/>
                </a:cubicBezTo>
                <a:cubicBezTo>
                  <a:pt x="2124960" y="4364127"/>
                  <a:pt x="2120449" y="4367162"/>
                  <a:pt x="2114434" y="4368680"/>
                </a:cubicBezTo>
                <a:cubicBezTo>
                  <a:pt x="2112930" y="4364127"/>
                  <a:pt x="2100901" y="4364127"/>
                  <a:pt x="2114434" y="4353501"/>
                </a:cubicBezTo>
                <a:cubicBezTo>
                  <a:pt x="2116690" y="4351224"/>
                  <a:pt x="2118381" y="4350181"/>
                  <a:pt x="2119697" y="4349944"/>
                </a:cubicBezTo>
                <a:close/>
                <a:moveTo>
                  <a:pt x="2487816" y="4317028"/>
                </a:moveTo>
                <a:cubicBezTo>
                  <a:pt x="2489288" y="4317582"/>
                  <a:pt x="2490761" y="4319428"/>
                  <a:pt x="2492233" y="4322380"/>
                </a:cubicBezTo>
                <a:cubicBezTo>
                  <a:pt x="2492233" y="4325333"/>
                  <a:pt x="2492233" y="4328286"/>
                  <a:pt x="2492233" y="4331240"/>
                </a:cubicBezTo>
                <a:cubicBezTo>
                  <a:pt x="2492233" y="4332715"/>
                  <a:pt x="2492233" y="4334192"/>
                  <a:pt x="2493706" y="4335669"/>
                </a:cubicBezTo>
                <a:cubicBezTo>
                  <a:pt x="2493706" y="4335669"/>
                  <a:pt x="2493706" y="4337145"/>
                  <a:pt x="2493706" y="4337145"/>
                </a:cubicBezTo>
                <a:cubicBezTo>
                  <a:pt x="2493706" y="4337145"/>
                  <a:pt x="2495178" y="4337145"/>
                  <a:pt x="2495178" y="4335669"/>
                </a:cubicBezTo>
                <a:cubicBezTo>
                  <a:pt x="2502541" y="4340098"/>
                  <a:pt x="2504014" y="4348957"/>
                  <a:pt x="2509905" y="4354863"/>
                </a:cubicBezTo>
                <a:cubicBezTo>
                  <a:pt x="2508432" y="4356339"/>
                  <a:pt x="2506960" y="4359293"/>
                  <a:pt x="2505486" y="4359293"/>
                </a:cubicBezTo>
                <a:cubicBezTo>
                  <a:pt x="2499596" y="4360768"/>
                  <a:pt x="2493706" y="4351910"/>
                  <a:pt x="2490761" y="4362245"/>
                </a:cubicBezTo>
                <a:cubicBezTo>
                  <a:pt x="2487814" y="4371104"/>
                  <a:pt x="2486342" y="4378487"/>
                  <a:pt x="2493706" y="4387346"/>
                </a:cubicBezTo>
                <a:cubicBezTo>
                  <a:pt x="2495178" y="4388821"/>
                  <a:pt x="2496651" y="4388821"/>
                  <a:pt x="2498123" y="4390298"/>
                </a:cubicBezTo>
                <a:cubicBezTo>
                  <a:pt x="2505486" y="4396204"/>
                  <a:pt x="2505486" y="4396204"/>
                  <a:pt x="2496651" y="4400633"/>
                </a:cubicBezTo>
                <a:cubicBezTo>
                  <a:pt x="2486342" y="4399157"/>
                  <a:pt x="2477507" y="4396204"/>
                  <a:pt x="2474562" y="4384392"/>
                </a:cubicBezTo>
                <a:cubicBezTo>
                  <a:pt x="2471616" y="4372580"/>
                  <a:pt x="2462780" y="4379963"/>
                  <a:pt x="2456890" y="4375534"/>
                </a:cubicBezTo>
                <a:cubicBezTo>
                  <a:pt x="2456890" y="4369628"/>
                  <a:pt x="2450998" y="4365198"/>
                  <a:pt x="2446581" y="4360768"/>
                </a:cubicBezTo>
                <a:cubicBezTo>
                  <a:pt x="2442163" y="4354863"/>
                  <a:pt x="2443636" y="4351910"/>
                  <a:pt x="2450998" y="4350434"/>
                </a:cubicBezTo>
                <a:cubicBezTo>
                  <a:pt x="2456890" y="4350434"/>
                  <a:pt x="2461307" y="4347481"/>
                  <a:pt x="2468670" y="4347481"/>
                </a:cubicBezTo>
                <a:cubicBezTo>
                  <a:pt x="2471616" y="4348957"/>
                  <a:pt x="2473089" y="4344527"/>
                  <a:pt x="2476034" y="4343051"/>
                </a:cubicBezTo>
                <a:cubicBezTo>
                  <a:pt x="2473089" y="4335669"/>
                  <a:pt x="2478979" y="4332715"/>
                  <a:pt x="2481924" y="4326810"/>
                </a:cubicBezTo>
                <a:cubicBezTo>
                  <a:pt x="2481924" y="4325333"/>
                  <a:pt x="2481924" y="4322380"/>
                  <a:pt x="2483397" y="4319428"/>
                </a:cubicBezTo>
                <a:cubicBezTo>
                  <a:pt x="2484869" y="4317213"/>
                  <a:pt x="2486342" y="4316474"/>
                  <a:pt x="2487816" y="4317028"/>
                </a:cubicBezTo>
                <a:close/>
                <a:moveTo>
                  <a:pt x="4490209" y="4280001"/>
                </a:moveTo>
                <a:cubicBezTo>
                  <a:pt x="4493700" y="4280926"/>
                  <a:pt x="4497376" y="4283516"/>
                  <a:pt x="4501050" y="4285736"/>
                </a:cubicBezTo>
                <a:cubicBezTo>
                  <a:pt x="4502519" y="4293135"/>
                  <a:pt x="4499580" y="4299056"/>
                  <a:pt x="4495170" y="4303495"/>
                </a:cubicBezTo>
                <a:cubicBezTo>
                  <a:pt x="4492231" y="4302015"/>
                  <a:pt x="4490761" y="4299056"/>
                  <a:pt x="4489290" y="4297576"/>
                </a:cubicBezTo>
                <a:cubicBezTo>
                  <a:pt x="4483411" y="4294615"/>
                  <a:pt x="4473122" y="4293135"/>
                  <a:pt x="4480471" y="4284256"/>
                </a:cubicBezTo>
                <a:cubicBezTo>
                  <a:pt x="4483411" y="4279816"/>
                  <a:pt x="4486718" y="4279076"/>
                  <a:pt x="4490209" y="4280001"/>
                </a:cubicBezTo>
                <a:close/>
                <a:moveTo>
                  <a:pt x="2380647" y="4226807"/>
                </a:moveTo>
                <a:cubicBezTo>
                  <a:pt x="2383592" y="4231213"/>
                  <a:pt x="2386537" y="4234150"/>
                  <a:pt x="2390955" y="4237087"/>
                </a:cubicBezTo>
                <a:cubicBezTo>
                  <a:pt x="2393900" y="4244429"/>
                  <a:pt x="2399791" y="4250303"/>
                  <a:pt x="2396845" y="4257646"/>
                </a:cubicBezTo>
                <a:cubicBezTo>
                  <a:pt x="2398319" y="4259114"/>
                  <a:pt x="2399791" y="4259114"/>
                  <a:pt x="2401264" y="4260583"/>
                </a:cubicBezTo>
                <a:cubicBezTo>
                  <a:pt x="2401264" y="4263520"/>
                  <a:pt x="2401264" y="4267925"/>
                  <a:pt x="2399791" y="4270862"/>
                </a:cubicBezTo>
                <a:cubicBezTo>
                  <a:pt x="2393900" y="4270862"/>
                  <a:pt x="2385064" y="4259114"/>
                  <a:pt x="2382119" y="4273799"/>
                </a:cubicBezTo>
                <a:cubicBezTo>
                  <a:pt x="2383592" y="4275267"/>
                  <a:pt x="2383592" y="4275267"/>
                  <a:pt x="2385064" y="4276736"/>
                </a:cubicBezTo>
                <a:cubicBezTo>
                  <a:pt x="2383592" y="4276736"/>
                  <a:pt x="2383592" y="4278204"/>
                  <a:pt x="2382119" y="4278204"/>
                </a:cubicBezTo>
                <a:cubicBezTo>
                  <a:pt x="2382119" y="4279673"/>
                  <a:pt x="2380647" y="4282610"/>
                  <a:pt x="2379174" y="4284079"/>
                </a:cubicBezTo>
                <a:cubicBezTo>
                  <a:pt x="2379174" y="4284079"/>
                  <a:pt x="2377701" y="4285547"/>
                  <a:pt x="2377701" y="4287016"/>
                </a:cubicBezTo>
                <a:cubicBezTo>
                  <a:pt x="2376228" y="4287016"/>
                  <a:pt x="2374756" y="4287016"/>
                  <a:pt x="2373283" y="4287016"/>
                </a:cubicBezTo>
                <a:cubicBezTo>
                  <a:pt x="2371810" y="4288484"/>
                  <a:pt x="2371810" y="4288484"/>
                  <a:pt x="2371810" y="4289953"/>
                </a:cubicBezTo>
                <a:cubicBezTo>
                  <a:pt x="2370338" y="4288484"/>
                  <a:pt x="2368866" y="4288484"/>
                  <a:pt x="2368866" y="4287016"/>
                </a:cubicBezTo>
                <a:cubicBezTo>
                  <a:pt x="2367393" y="4289953"/>
                  <a:pt x="2365920" y="4291421"/>
                  <a:pt x="2362974" y="4294358"/>
                </a:cubicBezTo>
                <a:cubicBezTo>
                  <a:pt x="2360029" y="4295826"/>
                  <a:pt x="2357084" y="4295826"/>
                  <a:pt x="2355612" y="4292889"/>
                </a:cubicBezTo>
                <a:cubicBezTo>
                  <a:pt x="2352666" y="4287016"/>
                  <a:pt x="2348248" y="4281142"/>
                  <a:pt x="2354139" y="4275267"/>
                </a:cubicBezTo>
                <a:cubicBezTo>
                  <a:pt x="2361502" y="4269393"/>
                  <a:pt x="2357084" y="4263520"/>
                  <a:pt x="2349721" y="4259114"/>
                </a:cubicBezTo>
                <a:cubicBezTo>
                  <a:pt x="2343830" y="4262051"/>
                  <a:pt x="2339412" y="4260583"/>
                  <a:pt x="2337940" y="4253240"/>
                </a:cubicBezTo>
                <a:cubicBezTo>
                  <a:pt x="2336467" y="4250303"/>
                  <a:pt x="2334994" y="4248834"/>
                  <a:pt x="2333522" y="4245897"/>
                </a:cubicBezTo>
                <a:cubicBezTo>
                  <a:pt x="2336467" y="4244429"/>
                  <a:pt x="2339412" y="4244429"/>
                  <a:pt x="2343830" y="4245897"/>
                </a:cubicBezTo>
                <a:cubicBezTo>
                  <a:pt x="2349721" y="4247366"/>
                  <a:pt x="2355612" y="4245897"/>
                  <a:pt x="2360029" y="4242961"/>
                </a:cubicBezTo>
                <a:cubicBezTo>
                  <a:pt x="2361502" y="4241492"/>
                  <a:pt x="2361502" y="4241492"/>
                  <a:pt x="2362974" y="4240024"/>
                </a:cubicBezTo>
                <a:cubicBezTo>
                  <a:pt x="2362974" y="4241492"/>
                  <a:pt x="2364448" y="4241492"/>
                  <a:pt x="2364448" y="4242961"/>
                </a:cubicBezTo>
                <a:cubicBezTo>
                  <a:pt x="2364448" y="4238555"/>
                  <a:pt x="2367393" y="4235618"/>
                  <a:pt x="2367393" y="4232681"/>
                </a:cubicBezTo>
                <a:cubicBezTo>
                  <a:pt x="2371810" y="4228275"/>
                  <a:pt x="2374756" y="4226807"/>
                  <a:pt x="2380647" y="4226807"/>
                </a:cubicBezTo>
                <a:close/>
                <a:moveTo>
                  <a:pt x="4501009" y="4219370"/>
                </a:moveTo>
                <a:cubicBezTo>
                  <a:pt x="4502519" y="4220881"/>
                  <a:pt x="4499499" y="4226923"/>
                  <a:pt x="4499499" y="4231455"/>
                </a:cubicBezTo>
                <a:cubicBezTo>
                  <a:pt x="4493456" y="4232965"/>
                  <a:pt x="4488925" y="4234476"/>
                  <a:pt x="4487414" y="4232965"/>
                </a:cubicBezTo>
                <a:cubicBezTo>
                  <a:pt x="4485903" y="4231455"/>
                  <a:pt x="4487414" y="4225412"/>
                  <a:pt x="4488925" y="4222392"/>
                </a:cubicBezTo>
                <a:cubicBezTo>
                  <a:pt x="4491946" y="4220881"/>
                  <a:pt x="4497988" y="4217860"/>
                  <a:pt x="4501009" y="4219370"/>
                </a:cubicBezTo>
                <a:close/>
                <a:moveTo>
                  <a:pt x="2397822" y="4207777"/>
                </a:moveTo>
                <a:cubicBezTo>
                  <a:pt x="2412570" y="4206357"/>
                  <a:pt x="2414045" y="4206357"/>
                  <a:pt x="2411095" y="4217718"/>
                </a:cubicBezTo>
                <a:cubicBezTo>
                  <a:pt x="2409620" y="4217718"/>
                  <a:pt x="2408146" y="4217718"/>
                  <a:pt x="2406671" y="4217718"/>
                </a:cubicBezTo>
                <a:cubicBezTo>
                  <a:pt x="2405196" y="4217718"/>
                  <a:pt x="2403721" y="4219138"/>
                  <a:pt x="2402247" y="4219138"/>
                </a:cubicBezTo>
                <a:cubicBezTo>
                  <a:pt x="2397822" y="4216298"/>
                  <a:pt x="2394872" y="4213458"/>
                  <a:pt x="2397822" y="4207777"/>
                </a:cubicBezTo>
                <a:close/>
                <a:moveTo>
                  <a:pt x="2020169" y="4143728"/>
                </a:moveTo>
                <a:cubicBezTo>
                  <a:pt x="2020169" y="4152612"/>
                  <a:pt x="2021635" y="4161497"/>
                  <a:pt x="2021635" y="4168901"/>
                </a:cubicBezTo>
                <a:cubicBezTo>
                  <a:pt x="2021635" y="4170382"/>
                  <a:pt x="2021635" y="4171863"/>
                  <a:pt x="2021635" y="4173343"/>
                </a:cubicBezTo>
                <a:cubicBezTo>
                  <a:pt x="2021635" y="4179267"/>
                  <a:pt x="2020169" y="4186670"/>
                  <a:pt x="2020169" y="4192593"/>
                </a:cubicBezTo>
                <a:cubicBezTo>
                  <a:pt x="2023102" y="4197036"/>
                  <a:pt x="2026035" y="4201478"/>
                  <a:pt x="2028969" y="4205920"/>
                </a:cubicBezTo>
                <a:cubicBezTo>
                  <a:pt x="2039236" y="4202959"/>
                  <a:pt x="2037769" y="4207401"/>
                  <a:pt x="2039236" y="4211844"/>
                </a:cubicBezTo>
                <a:cubicBezTo>
                  <a:pt x="2043636" y="4211844"/>
                  <a:pt x="2046569" y="4213324"/>
                  <a:pt x="2049503" y="4213324"/>
                </a:cubicBezTo>
                <a:cubicBezTo>
                  <a:pt x="2050970" y="4223689"/>
                  <a:pt x="2067104" y="4225170"/>
                  <a:pt x="2059770" y="4241459"/>
                </a:cubicBezTo>
                <a:cubicBezTo>
                  <a:pt x="2058303" y="4242940"/>
                  <a:pt x="2056837" y="4245901"/>
                  <a:pt x="2055370" y="4248862"/>
                </a:cubicBezTo>
                <a:cubicBezTo>
                  <a:pt x="2068570" y="4242940"/>
                  <a:pt x="2071504" y="4245901"/>
                  <a:pt x="2068570" y="4254786"/>
                </a:cubicBezTo>
                <a:cubicBezTo>
                  <a:pt x="2067104" y="4256266"/>
                  <a:pt x="2064170" y="4260709"/>
                  <a:pt x="2061237" y="4260709"/>
                </a:cubicBezTo>
                <a:cubicBezTo>
                  <a:pt x="2048036" y="4265151"/>
                  <a:pt x="2055370" y="4253305"/>
                  <a:pt x="2049503" y="4251825"/>
                </a:cubicBezTo>
                <a:cubicBezTo>
                  <a:pt x="2039236" y="4242940"/>
                  <a:pt x="2026035" y="4237017"/>
                  <a:pt x="2027502" y="4220728"/>
                </a:cubicBezTo>
                <a:cubicBezTo>
                  <a:pt x="2026035" y="4220728"/>
                  <a:pt x="2024569" y="4220728"/>
                  <a:pt x="2024569" y="4219248"/>
                </a:cubicBezTo>
                <a:cubicBezTo>
                  <a:pt x="2012835" y="4214805"/>
                  <a:pt x="2005501" y="4205920"/>
                  <a:pt x="2001101" y="4194074"/>
                </a:cubicBezTo>
                <a:cubicBezTo>
                  <a:pt x="1998168" y="4195555"/>
                  <a:pt x="1995234" y="4197036"/>
                  <a:pt x="1990834" y="4198516"/>
                </a:cubicBezTo>
                <a:cubicBezTo>
                  <a:pt x="1990834" y="4194074"/>
                  <a:pt x="1982034" y="4192593"/>
                  <a:pt x="1993768" y="4185189"/>
                </a:cubicBezTo>
                <a:cubicBezTo>
                  <a:pt x="1993768" y="4185189"/>
                  <a:pt x="1993768" y="4183708"/>
                  <a:pt x="1993768" y="4183708"/>
                </a:cubicBezTo>
                <a:cubicBezTo>
                  <a:pt x="1999634" y="4179267"/>
                  <a:pt x="2005501" y="4174824"/>
                  <a:pt x="2009901" y="4170382"/>
                </a:cubicBezTo>
                <a:cubicBezTo>
                  <a:pt x="2009901" y="4167420"/>
                  <a:pt x="2004035" y="4164459"/>
                  <a:pt x="2011368" y="4157055"/>
                </a:cubicBezTo>
                <a:cubicBezTo>
                  <a:pt x="2009901" y="4154093"/>
                  <a:pt x="2008435" y="4151131"/>
                  <a:pt x="2020169" y="4143728"/>
                </a:cubicBezTo>
                <a:close/>
                <a:moveTo>
                  <a:pt x="4421385" y="4139893"/>
                </a:moveTo>
                <a:cubicBezTo>
                  <a:pt x="4427388" y="4142833"/>
                  <a:pt x="4433389" y="4142833"/>
                  <a:pt x="4436390" y="4145773"/>
                </a:cubicBezTo>
                <a:cubicBezTo>
                  <a:pt x="4440891" y="4150182"/>
                  <a:pt x="4443892" y="4156061"/>
                  <a:pt x="4451394" y="4169290"/>
                </a:cubicBezTo>
                <a:cubicBezTo>
                  <a:pt x="4437890" y="4164881"/>
                  <a:pt x="4431888" y="4163411"/>
                  <a:pt x="4428888" y="4160471"/>
                </a:cubicBezTo>
                <a:cubicBezTo>
                  <a:pt x="4422886" y="4156061"/>
                  <a:pt x="4416884" y="4153122"/>
                  <a:pt x="4421385" y="4139893"/>
                </a:cubicBezTo>
                <a:close/>
                <a:moveTo>
                  <a:pt x="2021657" y="4116035"/>
                </a:moveTo>
                <a:cubicBezTo>
                  <a:pt x="2036661" y="4113053"/>
                  <a:pt x="2033660" y="4123492"/>
                  <a:pt x="2038161" y="4129456"/>
                </a:cubicBezTo>
                <a:cubicBezTo>
                  <a:pt x="2042662" y="4130947"/>
                  <a:pt x="2047164" y="4133930"/>
                  <a:pt x="2051665" y="4136912"/>
                </a:cubicBezTo>
                <a:cubicBezTo>
                  <a:pt x="2053166" y="4138403"/>
                  <a:pt x="2054666" y="4139894"/>
                  <a:pt x="2056167" y="4141385"/>
                </a:cubicBezTo>
                <a:cubicBezTo>
                  <a:pt x="2054666" y="4145859"/>
                  <a:pt x="2053166" y="4151824"/>
                  <a:pt x="2051665" y="4157788"/>
                </a:cubicBezTo>
                <a:cubicBezTo>
                  <a:pt x="2048665" y="4153315"/>
                  <a:pt x="2047164" y="4148842"/>
                  <a:pt x="2044163" y="4145859"/>
                </a:cubicBezTo>
                <a:cubicBezTo>
                  <a:pt x="2041163" y="4141385"/>
                  <a:pt x="2038161" y="4135421"/>
                  <a:pt x="2035160" y="4130947"/>
                </a:cubicBezTo>
                <a:cubicBezTo>
                  <a:pt x="2030659" y="4126474"/>
                  <a:pt x="2026158" y="4122000"/>
                  <a:pt x="2021657" y="4116035"/>
                </a:cubicBezTo>
                <a:close/>
                <a:moveTo>
                  <a:pt x="2216538" y="4115609"/>
                </a:moveTo>
                <a:cubicBezTo>
                  <a:pt x="2219499" y="4117126"/>
                  <a:pt x="2222458" y="4117126"/>
                  <a:pt x="2225418" y="4117126"/>
                </a:cubicBezTo>
                <a:cubicBezTo>
                  <a:pt x="2232818" y="4115609"/>
                  <a:pt x="2235778" y="4118645"/>
                  <a:pt x="2240218" y="4124715"/>
                </a:cubicBezTo>
                <a:cubicBezTo>
                  <a:pt x="2237257" y="4129269"/>
                  <a:pt x="2235778" y="4133822"/>
                  <a:pt x="2234297" y="4139894"/>
                </a:cubicBezTo>
                <a:cubicBezTo>
                  <a:pt x="2225418" y="4136858"/>
                  <a:pt x="2215058" y="4133822"/>
                  <a:pt x="2212099" y="4123198"/>
                </a:cubicBezTo>
                <a:cubicBezTo>
                  <a:pt x="2213579" y="4120162"/>
                  <a:pt x="2215058" y="4117126"/>
                  <a:pt x="2216538" y="4115609"/>
                </a:cubicBezTo>
                <a:close/>
                <a:moveTo>
                  <a:pt x="1946014" y="4105640"/>
                </a:moveTo>
                <a:cubicBezTo>
                  <a:pt x="1948778" y="4105828"/>
                  <a:pt x="1949885" y="4108079"/>
                  <a:pt x="1949885" y="4111830"/>
                </a:cubicBezTo>
                <a:cubicBezTo>
                  <a:pt x="1948410" y="4111830"/>
                  <a:pt x="1948410" y="4113331"/>
                  <a:pt x="1946935" y="4113331"/>
                </a:cubicBezTo>
                <a:cubicBezTo>
                  <a:pt x="1948410" y="4114831"/>
                  <a:pt x="1948410" y="4116332"/>
                  <a:pt x="1949885" y="4117831"/>
                </a:cubicBezTo>
                <a:cubicBezTo>
                  <a:pt x="1949885" y="4122333"/>
                  <a:pt x="1951360" y="4128335"/>
                  <a:pt x="1951360" y="4137337"/>
                </a:cubicBezTo>
                <a:cubicBezTo>
                  <a:pt x="1941036" y="4134337"/>
                  <a:pt x="1935136" y="4129835"/>
                  <a:pt x="1933662" y="4122333"/>
                </a:cubicBezTo>
                <a:cubicBezTo>
                  <a:pt x="1933662" y="4119332"/>
                  <a:pt x="1935136" y="4117831"/>
                  <a:pt x="1936611" y="4116332"/>
                </a:cubicBezTo>
                <a:cubicBezTo>
                  <a:pt x="1935136" y="4114831"/>
                  <a:pt x="1935136" y="4111830"/>
                  <a:pt x="1932187" y="4111830"/>
                </a:cubicBezTo>
                <a:cubicBezTo>
                  <a:pt x="1938824" y="4107329"/>
                  <a:pt x="1943248" y="4105453"/>
                  <a:pt x="1946014" y="4105640"/>
                </a:cubicBezTo>
                <a:close/>
                <a:moveTo>
                  <a:pt x="4384930" y="4096436"/>
                </a:moveTo>
                <a:cubicBezTo>
                  <a:pt x="4395155" y="4102401"/>
                  <a:pt x="4405380" y="4108366"/>
                  <a:pt x="4415605" y="4114331"/>
                </a:cubicBezTo>
                <a:cubicBezTo>
                  <a:pt x="4390773" y="4123277"/>
                  <a:pt x="4384930" y="4112839"/>
                  <a:pt x="4384930" y="4096436"/>
                </a:cubicBezTo>
                <a:close/>
                <a:moveTo>
                  <a:pt x="2322871" y="4092602"/>
                </a:moveTo>
                <a:cubicBezTo>
                  <a:pt x="2330114" y="4092602"/>
                  <a:pt x="2330114" y="4099845"/>
                  <a:pt x="2331562" y="4104191"/>
                </a:cubicBezTo>
                <a:cubicBezTo>
                  <a:pt x="2333011" y="4107088"/>
                  <a:pt x="2337357" y="4109986"/>
                  <a:pt x="2331562" y="4112882"/>
                </a:cubicBezTo>
                <a:cubicBezTo>
                  <a:pt x="2328666" y="4114331"/>
                  <a:pt x="2325768" y="4111434"/>
                  <a:pt x="2324319" y="4109986"/>
                </a:cubicBezTo>
                <a:cubicBezTo>
                  <a:pt x="2319973" y="4105639"/>
                  <a:pt x="2315628" y="4102743"/>
                  <a:pt x="2315628" y="4096948"/>
                </a:cubicBezTo>
                <a:cubicBezTo>
                  <a:pt x="2317077" y="4094050"/>
                  <a:pt x="2319973" y="4092602"/>
                  <a:pt x="2322871" y="4092602"/>
                </a:cubicBezTo>
                <a:close/>
                <a:moveTo>
                  <a:pt x="2100642" y="4083436"/>
                </a:moveTo>
                <a:cubicBezTo>
                  <a:pt x="2103958" y="4084886"/>
                  <a:pt x="2098984" y="4092343"/>
                  <a:pt x="2095668" y="4098972"/>
                </a:cubicBezTo>
                <a:cubicBezTo>
                  <a:pt x="2095668" y="4100446"/>
                  <a:pt x="2095668" y="4100446"/>
                  <a:pt x="2095668" y="4101918"/>
                </a:cubicBezTo>
                <a:cubicBezTo>
                  <a:pt x="2100089" y="4106338"/>
                  <a:pt x="2119246" y="4091607"/>
                  <a:pt x="2114825" y="4104864"/>
                </a:cubicBezTo>
                <a:cubicBezTo>
                  <a:pt x="2119246" y="4106338"/>
                  <a:pt x="2126615" y="4101918"/>
                  <a:pt x="2132509" y="4097499"/>
                </a:cubicBezTo>
                <a:cubicBezTo>
                  <a:pt x="2133982" y="4098972"/>
                  <a:pt x="2133982" y="4100446"/>
                  <a:pt x="2133982" y="4100446"/>
                </a:cubicBezTo>
                <a:cubicBezTo>
                  <a:pt x="2160507" y="4094553"/>
                  <a:pt x="2150192" y="4113703"/>
                  <a:pt x="2151666" y="4124015"/>
                </a:cubicBezTo>
                <a:cubicBezTo>
                  <a:pt x="2153139" y="4125488"/>
                  <a:pt x="2153139" y="4128434"/>
                  <a:pt x="2154613" y="4129908"/>
                </a:cubicBezTo>
                <a:cubicBezTo>
                  <a:pt x="2157560" y="4131380"/>
                  <a:pt x="2164928" y="4128434"/>
                  <a:pt x="2163454" y="4132853"/>
                </a:cubicBezTo>
                <a:cubicBezTo>
                  <a:pt x="2167875" y="4135799"/>
                  <a:pt x="2164928" y="4143166"/>
                  <a:pt x="2160507" y="4152004"/>
                </a:cubicBezTo>
                <a:cubicBezTo>
                  <a:pt x="2163454" y="4156424"/>
                  <a:pt x="2166401" y="4162315"/>
                  <a:pt x="2169349" y="4166735"/>
                </a:cubicBezTo>
                <a:cubicBezTo>
                  <a:pt x="2170822" y="4166735"/>
                  <a:pt x="2172297" y="4166735"/>
                  <a:pt x="2173770" y="4166735"/>
                </a:cubicBezTo>
                <a:cubicBezTo>
                  <a:pt x="2185559" y="4159369"/>
                  <a:pt x="2187033" y="4154950"/>
                  <a:pt x="2182612" y="4150531"/>
                </a:cubicBezTo>
                <a:cubicBezTo>
                  <a:pt x="2201769" y="4140219"/>
                  <a:pt x="2197348" y="4149057"/>
                  <a:pt x="2194401" y="4156424"/>
                </a:cubicBezTo>
                <a:cubicBezTo>
                  <a:pt x="2210610" y="4153477"/>
                  <a:pt x="2203242" y="4165262"/>
                  <a:pt x="2203242" y="4172627"/>
                </a:cubicBezTo>
                <a:cubicBezTo>
                  <a:pt x="2204716" y="4174101"/>
                  <a:pt x="2204716" y="4174101"/>
                  <a:pt x="2204716" y="4174101"/>
                </a:cubicBezTo>
                <a:cubicBezTo>
                  <a:pt x="2209136" y="4172627"/>
                  <a:pt x="2215031" y="4177047"/>
                  <a:pt x="2219452" y="4171154"/>
                </a:cubicBezTo>
                <a:cubicBezTo>
                  <a:pt x="2222400" y="4168208"/>
                  <a:pt x="2229767" y="4177047"/>
                  <a:pt x="2235661" y="4179993"/>
                </a:cubicBezTo>
                <a:cubicBezTo>
                  <a:pt x="2237136" y="4179993"/>
                  <a:pt x="2238609" y="4179993"/>
                  <a:pt x="2240083" y="4179993"/>
                </a:cubicBezTo>
                <a:cubicBezTo>
                  <a:pt x="2241556" y="4178520"/>
                  <a:pt x="2241556" y="4178520"/>
                  <a:pt x="2243030" y="4177047"/>
                </a:cubicBezTo>
                <a:cubicBezTo>
                  <a:pt x="2244503" y="4177047"/>
                  <a:pt x="2245977" y="4177047"/>
                  <a:pt x="2247451" y="4177047"/>
                </a:cubicBezTo>
                <a:cubicBezTo>
                  <a:pt x="2247451" y="4177047"/>
                  <a:pt x="2248924" y="4178520"/>
                  <a:pt x="2250398" y="4178520"/>
                </a:cubicBezTo>
                <a:cubicBezTo>
                  <a:pt x="2250398" y="4179993"/>
                  <a:pt x="2250398" y="4181466"/>
                  <a:pt x="2250398" y="4184412"/>
                </a:cubicBezTo>
                <a:cubicBezTo>
                  <a:pt x="2251872" y="4185885"/>
                  <a:pt x="2251872" y="4187358"/>
                  <a:pt x="2251872" y="4188831"/>
                </a:cubicBezTo>
                <a:cubicBezTo>
                  <a:pt x="2254818" y="4188831"/>
                  <a:pt x="2257766" y="4188831"/>
                  <a:pt x="2259239" y="4190305"/>
                </a:cubicBezTo>
                <a:cubicBezTo>
                  <a:pt x="2260713" y="4188831"/>
                  <a:pt x="2263661" y="4188831"/>
                  <a:pt x="2265134" y="4187358"/>
                </a:cubicBezTo>
                <a:cubicBezTo>
                  <a:pt x="2265134" y="4187358"/>
                  <a:pt x="2265134" y="4187358"/>
                  <a:pt x="2265134" y="4185885"/>
                </a:cubicBezTo>
                <a:cubicBezTo>
                  <a:pt x="2265134" y="4184412"/>
                  <a:pt x="2266607" y="4184412"/>
                  <a:pt x="2268082" y="4184412"/>
                </a:cubicBezTo>
                <a:cubicBezTo>
                  <a:pt x="2269555" y="4184412"/>
                  <a:pt x="2269555" y="4185885"/>
                  <a:pt x="2271028" y="4185885"/>
                </a:cubicBezTo>
                <a:cubicBezTo>
                  <a:pt x="2273976" y="4184412"/>
                  <a:pt x="2278397" y="4182940"/>
                  <a:pt x="2282818" y="4181466"/>
                </a:cubicBezTo>
                <a:cubicBezTo>
                  <a:pt x="2285765" y="4181466"/>
                  <a:pt x="2288712" y="4181466"/>
                  <a:pt x="2291659" y="4182940"/>
                </a:cubicBezTo>
                <a:cubicBezTo>
                  <a:pt x="2303448" y="4191777"/>
                  <a:pt x="2303448" y="4191777"/>
                  <a:pt x="2309343" y="4181466"/>
                </a:cubicBezTo>
                <a:cubicBezTo>
                  <a:pt x="2310816" y="4181466"/>
                  <a:pt x="2312290" y="4181466"/>
                  <a:pt x="2312290" y="4181466"/>
                </a:cubicBezTo>
                <a:cubicBezTo>
                  <a:pt x="2327026" y="4190305"/>
                  <a:pt x="2321131" y="4200616"/>
                  <a:pt x="2316710" y="4209455"/>
                </a:cubicBezTo>
                <a:cubicBezTo>
                  <a:pt x="2316710" y="4209455"/>
                  <a:pt x="2315237" y="4209455"/>
                  <a:pt x="2315237" y="4209455"/>
                </a:cubicBezTo>
                <a:cubicBezTo>
                  <a:pt x="2315237" y="4210928"/>
                  <a:pt x="2316710" y="4210928"/>
                  <a:pt x="2316710" y="4212402"/>
                </a:cubicBezTo>
                <a:cubicBezTo>
                  <a:pt x="2318184" y="4218293"/>
                  <a:pt x="2312290" y="4219767"/>
                  <a:pt x="2310816" y="4224186"/>
                </a:cubicBezTo>
                <a:cubicBezTo>
                  <a:pt x="2309343" y="4233025"/>
                  <a:pt x="2301975" y="4233025"/>
                  <a:pt x="2296080" y="4231551"/>
                </a:cubicBezTo>
                <a:cubicBezTo>
                  <a:pt x="2293133" y="4224186"/>
                  <a:pt x="2287239" y="4227132"/>
                  <a:pt x="2282818" y="4225660"/>
                </a:cubicBezTo>
                <a:cubicBezTo>
                  <a:pt x="2279870" y="4227132"/>
                  <a:pt x="2276923" y="4225660"/>
                  <a:pt x="2273976" y="4224186"/>
                </a:cubicBezTo>
                <a:cubicBezTo>
                  <a:pt x="2268082" y="4222713"/>
                  <a:pt x="2265134" y="4218293"/>
                  <a:pt x="2259239" y="4215348"/>
                </a:cubicBezTo>
                <a:cubicBezTo>
                  <a:pt x="2259239" y="4213874"/>
                  <a:pt x="2257766" y="4212402"/>
                  <a:pt x="2257766" y="4210928"/>
                </a:cubicBezTo>
                <a:cubicBezTo>
                  <a:pt x="2257766" y="4210928"/>
                  <a:pt x="2257766" y="4210928"/>
                  <a:pt x="2257766" y="4212402"/>
                </a:cubicBezTo>
                <a:cubicBezTo>
                  <a:pt x="2253345" y="4212402"/>
                  <a:pt x="2251872" y="4210928"/>
                  <a:pt x="2251872" y="4207982"/>
                </a:cubicBezTo>
                <a:cubicBezTo>
                  <a:pt x="2250398" y="4206509"/>
                  <a:pt x="2250398" y="4206509"/>
                  <a:pt x="2248924" y="4205035"/>
                </a:cubicBezTo>
                <a:cubicBezTo>
                  <a:pt x="2240083" y="4202090"/>
                  <a:pt x="2241556" y="4193251"/>
                  <a:pt x="2235661" y="4187358"/>
                </a:cubicBezTo>
                <a:cubicBezTo>
                  <a:pt x="2225346" y="4190305"/>
                  <a:pt x="2217979" y="4185885"/>
                  <a:pt x="2209136" y="4182940"/>
                </a:cubicBezTo>
                <a:cubicBezTo>
                  <a:pt x="2216504" y="4193251"/>
                  <a:pt x="2223873" y="4203563"/>
                  <a:pt x="2231241" y="4213874"/>
                </a:cubicBezTo>
                <a:cubicBezTo>
                  <a:pt x="2234188" y="4218293"/>
                  <a:pt x="2238609" y="4221240"/>
                  <a:pt x="2234188" y="4228606"/>
                </a:cubicBezTo>
                <a:cubicBezTo>
                  <a:pt x="2247451" y="4237444"/>
                  <a:pt x="2250398" y="4252176"/>
                  <a:pt x="2269555" y="4255122"/>
                </a:cubicBezTo>
                <a:cubicBezTo>
                  <a:pt x="2268082" y="4272799"/>
                  <a:pt x="2287239" y="4277218"/>
                  <a:pt x="2285765" y="4294896"/>
                </a:cubicBezTo>
                <a:cubicBezTo>
                  <a:pt x="2285765" y="4297841"/>
                  <a:pt x="2284291" y="4299315"/>
                  <a:pt x="2282818" y="4302261"/>
                </a:cubicBezTo>
                <a:cubicBezTo>
                  <a:pt x="2284291" y="4302261"/>
                  <a:pt x="2284291" y="4303734"/>
                  <a:pt x="2284291" y="4305207"/>
                </a:cubicBezTo>
                <a:cubicBezTo>
                  <a:pt x="2285765" y="4314045"/>
                  <a:pt x="2297554" y="4315519"/>
                  <a:pt x="2304921" y="4319938"/>
                </a:cubicBezTo>
                <a:cubicBezTo>
                  <a:pt x="2319658" y="4318465"/>
                  <a:pt x="2316710" y="4328777"/>
                  <a:pt x="2316710" y="4337615"/>
                </a:cubicBezTo>
                <a:cubicBezTo>
                  <a:pt x="2325552" y="4337615"/>
                  <a:pt x="2332921" y="4339089"/>
                  <a:pt x="2315237" y="4350873"/>
                </a:cubicBezTo>
                <a:cubicBezTo>
                  <a:pt x="2312290" y="4353819"/>
                  <a:pt x="2307869" y="4356766"/>
                  <a:pt x="2303448" y="4359712"/>
                </a:cubicBezTo>
                <a:cubicBezTo>
                  <a:pt x="2306395" y="4364131"/>
                  <a:pt x="2309343" y="4367077"/>
                  <a:pt x="2310816" y="4371497"/>
                </a:cubicBezTo>
                <a:cubicBezTo>
                  <a:pt x="2324079" y="4365604"/>
                  <a:pt x="2331447" y="4367077"/>
                  <a:pt x="2331447" y="4374443"/>
                </a:cubicBezTo>
                <a:cubicBezTo>
                  <a:pt x="2337342" y="4378862"/>
                  <a:pt x="2341762" y="4383281"/>
                  <a:pt x="2335867" y="4393593"/>
                </a:cubicBezTo>
                <a:cubicBezTo>
                  <a:pt x="2337342" y="4393593"/>
                  <a:pt x="2338815" y="4395067"/>
                  <a:pt x="2337342" y="4396539"/>
                </a:cubicBezTo>
                <a:cubicBezTo>
                  <a:pt x="2341762" y="4398013"/>
                  <a:pt x="2352078" y="4395067"/>
                  <a:pt x="2344709" y="4403905"/>
                </a:cubicBezTo>
                <a:cubicBezTo>
                  <a:pt x="2346182" y="4406851"/>
                  <a:pt x="2346182" y="4408325"/>
                  <a:pt x="2347657" y="4409797"/>
                </a:cubicBezTo>
                <a:cubicBezTo>
                  <a:pt x="2355025" y="4403905"/>
                  <a:pt x="2362393" y="4386228"/>
                  <a:pt x="2368287" y="4400959"/>
                </a:cubicBezTo>
                <a:cubicBezTo>
                  <a:pt x="2372708" y="4409797"/>
                  <a:pt x="2381549" y="4414217"/>
                  <a:pt x="2378603" y="4427475"/>
                </a:cubicBezTo>
                <a:cubicBezTo>
                  <a:pt x="2383024" y="4431894"/>
                  <a:pt x="2385970" y="4437787"/>
                  <a:pt x="2381549" y="4446625"/>
                </a:cubicBezTo>
                <a:cubicBezTo>
                  <a:pt x="2383024" y="4452517"/>
                  <a:pt x="2390391" y="4455464"/>
                  <a:pt x="2387444" y="4465775"/>
                </a:cubicBezTo>
                <a:cubicBezTo>
                  <a:pt x="2387444" y="4465775"/>
                  <a:pt x="2387444" y="4467249"/>
                  <a:pt x="2387444" y="4468722"/>
                </a:cubicBezTo>
                <a:cubicBezTo>
                  <a:pt x="2396285" y="4467249"/>
                  <a:pt x="2397760" y="4470195"/>
                  <a:pt x="2393339" y="4477561"/>
                </a:cubicBezTo>
                <a:cubicBezTo>
                  <a:pt x="2397760" y="4483453"/>
                  <a:pt x="2400707" y="4489345"/>
                  <a:pt x="2403654" y="4495238"/>
                </a:cubicBezTo>
                <a:cubicBezTo>
                  <a:pt x="2418390" y="4499657"/>
                  <a:pt x="2437548" y="4501130"/>
                  <a:pt x="2433126" y="4520281"/>
                </a:cubicBezTo>
                <a:cubicBezTo>
                  <a:pt x="2434600" y="4520281"/>
                  <a:pt x="2434600" y="4520281"/>
                  <a:pt x="2433126" y="4521754"/>
                </a:cubicBezTo>
                <a:cubicBezTo>
                  <a:pt x="2439021" y="4524700"/>
                  <a:pt x="2431652" y="4533539"/>
                  <a:pt x="2428706" y="4540904"/>
                </a:cubicBezTo>
                <a:cubicBezTo>
                  <a:pt x="2436073" y="4548269"/>
                  <a:pt x="2443442" y="4558581"/>
                  <a:pt x="2439021" y="4573313"/>
                </a:cubicBezTo>
                <a:cubicBezTo>
                  <a:pt x="2436073" y="4579204"/>
                  <a:pt x="2430179" y="4583624"/>
                  <a:pt x="2422811" y="4586571"/>
                </a:cubicBezTo>
                <a:cubicBezTo>
                  <a:pt x="2421337" y="4586571"/>
                  <a:pt x="2421337" y="4586571"/>
                  <a:pt x="2419864" y="4586571"/>
                </a:cubicBezTo>
                <a:cubicBezTo>
                  <a:pt x="2418390" y="4588043"/>
                  <a:pt x="2416916" y="4589517"/>
                  <a:pt x="2413969" y="4589517"/>
                </a:cubicBezTo>
                <a:cubicBezTo>
                  <a:pt x="2415443" y="4583624"/>
                  <a:pt x="2390391" y="4595409"/>
                  <a:pt x="2405128" y="4579204"/>
                </a:cubicBezTo>
                <a:cubicBezTo>
                  <a:pt x="2405128" y="4579204"/>
                  <a:pt x="2405128" y="4579204"/>
                  <a:pt x="2403654" y="4579204"/>
                </a:cubicBezTo>
                <a:cubicBezTo>
                  <a:pt x="2397760" y="4582151"/>
                  <a:pt x="2393339" y="4580678"/>
                  <a:pt x="2394812" y="4576259"/>
                </a:cubicBezTo>
                <a:cubicBezTo>
                  <a:pt x="2381549" y="4580678"/>
                  <a:pt x="2383024" y="4571839"/>
                  <a:pt x="2378603" y="4568893"/>
                </a:cubicBezTo>
                <a:cubicBezTo>
                  <a:pt x="2374182" y="4565946"/>
                  <a:pt x="2369761" y="4565946"/>
                  <a:pt x="2368287" y="4561527"/>
                </a:cubicBezTo>
                <a:cubicBezTo>
                  <a:pt x="2365340" y="4564474"/>
                  <a:pt x="2363866" y="4567420"/>
                  <a:pt x="2362393" y="4570366"/>
                </a:cubicBezTo>
                <a:cubicBezTo>
                  <a:pt x="2359446" y="4576259"/>
                  <a:pt x="2356498" y="4580678"/>
                  <a:pt x="2353551" y="4585097"/>
                </a:cubicBezTo>
                <a:cubicBezTo>
                  <a:pt x="2352078" y="4589517"/>
                  <a:pt x="2355025" y="4593936"/>
                  <a:pt x="2344709" y="4601301"/>
                </a:cubicBezTo>
                <a:cubicBezTo>
                  <a:pt x="2343236" y="4596882"/>
                  <a:pt x="2340288" y="4593936"/>
                  <a:pt x="2338815" y="4590990"/>
                </a:cubicBezTo>
                <a:cubicBezTo>
                  <a:pt x="2338815" y="4582151"/>
                  <a:pt x="2321131" y="4586571"/>
                  <a:pt x="2327026" y="4573313"/>
                </a:cubicBezTo>
                <a:cubicBezTo>
                  <a:pt x="2325552" y="4568893"/>
                  <a:pt x="2316710" y="4568893"/>
                  <a:pt x="2318184" y="4561527"/>
                </a:cubicBezTo>
                <a:cubicBezTo>
                  <a:pt x="2316710" y="4560055"/>
                  <a:pt x="2316710" y="4558581"/>
                  <a:pt x="2315237" y="4557108"/>
                </a:cubicBezTo>
                <a:cubicBezTo>
                  <a:pt x="2306395" y="4555635"/>
                  <a:pt x="2284291" y="4565946"/>
                  <a:pt x="2297554" y="4546797"/>
                </a:cubicBezTo>
                <a:cubicBezTo>
                  <a:pt x="2294606" y="4539430"/>
                  <a:pt x="2294606" y="4532065"/>
                  <a:pt x="2285765" y="4529119"/>
                </a:cubicBezTo>
                <a:cubicBezTo>
                  <a:pt x="2269555" y="4526173"/>
                  <a:pt x="2275449" y="4508496"/>
                  <a:pt x="2265134" y="4501130"/>
                </a:cubicBezTo>
                <a:cubicBezTo>
                  <a:pt x="2262187" y="4490819"/>
                  <a:pt x="2244503" y="4495238"/>
                  <a:pt x="2240083" y="4486399"/>
                </a:cubicBezTo>
                <a:cubicBezTo>
                  <a:pt x="2240083" y="4480507"/>
                  <a:pt x="2231241" y="4477561"/>
                  <a:pt x="2237136" y="4468722"/>
                </a:cubicBezTo>
                <a:cubicBezTo>
                  <a:pt x="2247451" y="4451045"/>
                  <a:pt x="2240083" y="4445152"/>
                  <a:pt x="2229767" y="4440733"/>
                </a:cubicBezTo>
                <a:cubicBezTo>
                  <a:pt x="2226820" y="4431894"/>
                  <a:pt x="2223873" y="4424529"/>
                  <a:pt x="2216504" y="4418636"/>
                </a:cubicBezTo>
                <a:cubicBezTo>
                  <a:pt x="2215031" y="4418636"/>
                  <a:pt x="2213557" y="4417163"/>
                  <a:pt x="2213557" y="4415690"/>
                </a:cubicBezTo>
                <a:cubicBezTo>
                  <a:pt x="2212084" y="4412744"/>
                  <a:pt x="2210610" y="4409797"/>
                  <a:pt x="2210610" y="4406851"/>
                </a:cubicBezTo>
                <a:cubicBezTo>
                  <a:pt x="2200295" y="4414217"/>
                  <a:pt x="2203242" y="4423055"/>
                  <a:pt x="2192927" y="4430421"/>
                </a:cubicBezTo>
                <a:cubicBezTo>
                  <a:pt x="2192927" y="4430421"/>
                  <a:pt x="2192927" y="4430421"/>
                  <a:pt x="2191453" y="4430421"/>
                </a:cubicBezTo>
                <a:cubicBezTo>
                  <a:pt x="2192927" y="4431894"/>
                  <a:pt x="2192927" y="4433367"/>
                  <a:pt x="2194401" y="4434841"/>
                </a:cubicBezTo>
                <a:cubicBezTo>
                  <a:pt x="2192927" y="4436313"/>
                  <a:pt x="2192927" y="4437787"/>
                  <a:pt x="2192927" y="4439260"/>
                </a:cubicBezTo>
                <a:cubicBezTo>
                  <a:pt x="2191453" y="4443679"/>
                  <a:pt x="2189979" y="4448098"/>
                  <a:pt x="2188506" y="4453991"/>
                </a:cubicBezTo>
                <a:cubicBezTo>
                  <a:pt x="2184085" y="4448098"/>
                  <a:pt x="2181138" y="4443679"/>
                  <a:pt x="2178191" y="4439260"/>
                </a:cubicBezTo>
                <a:cubicBezTo>
                  <a:pt x="2173770" y="4440733"/>
                  <a:pt x="2170822" y="4439260"/>
                  <a:pt x="2169349" y="4437787"/>
                </a:cubicBezTo>
                <a:cubicBezTo>
                  <a:pt x="2166401" y="4431894"/>
                  <a:pt x="2159034" y="4428948"/>
                  <a:pt x="2154613" y="4423055"/>
                </a:cubicBezTo>
                <a:cubicBezTo>
                  <a:pt x="2153139" y="4423055"/>
                  <a:pt x="2151666" y="4423055"/>
                  <a:pt x="2151666" y="4423055"/>
                </a:cubicBezTo>
                <a:cubicBezTo>
                  <a:pt x="2151666" y="4421583"/>
                  <a:pt x="2151666" y="4420109"/>
                  <a:pt x="2153139" y="4420109"/>
                </a:cubicBezTo>
                <a:cubicBezTo>
                  <a:pt x="2151666" y="4417163"/>
                  <a:pt x="2151666" y="4412744"/>
                  <a:pt x="2153139" y="4406851"/>
                </a:cubicBezTo>
                <a:cubicBezTo>
                  <a:pt x="2163454" y="4389174"/>
                  <a:pt x="2166401" y="4374443"/>
                  <a:pt x="2185559" y="4355293"/>
                </a:cubicBezTo>
                <a:cubicBezTo>
                  <a:pt x="2185559" y="4355293"/>
                  <a:pt x="2184085" y="4353819"/>
                  <a:pt x="2182612" y="4353819"/>
                </a:cubicBezTo>
                <a:cubicBezTo>
                  <a:pt x="2175243" y="4342035"/>
                  <a:pt x="2167875" y="4328777"/>
                  <a:pt x="2160507" y="4316992"/>
                </a:cubicBezTo>
                <a:cubicBezTo>
                  <a:pt x="2154613" y="4315519"/>
                  <a:pt x="2157560" y="4297841"/>
                  <a:pt x="2135456" y="4322884"/>
                </a:cubicBezTo>
                <a:cubicBezTo>
                  <a:pt x="2131035" y="4322884"/>
                  <a:pt x="2129561" y="4322884"/>
                  <a:pt x="2131035" y="4319938"/>
                </a:cubicBezTo>
                <a:cubicBezTo>
                  <a:pt x="2136930" y="4309626"/>
                  <a:pt x="2138403" y="4300787"/>
                  <a:pt x="2150192" y="4290476"/>
                </a:cubicBezTo>
                <a:cubicBezTo>
                  <a:pt x="2159034" y="4278691"/>
                  <a:pt x="2141350" y="4274271"/>
                  <a:pt x="2151666" y="4269853"/>
                </a:cubicBezTo>
                <a:cubicBezTo>
                  <a:pt x="2198821" y="4246283"/>
                  <a:pt x="2160507" y="4250702"/>
                  <a:pt x="2161981" y="4243337"/>
                </a:cubicBezTo>
                <a:cubicBezTo>
                  <a:pt x="2164928" y="4234498"/>
                  <a:pt x="2150192" y="4235971"/>
                  <a:pt x="2160507" y="4224186"/>
                </a:cubicBezTo>
                <a:cubicBezTo>
                  <a:pt x="2159034" y="4221240"/>
                  <a:pt x="2157560" y="4218293"/>
                  <a:pt x="2154613" y="4213874"/>
                </a:cubicBezTo>
                <a:cubicBezTo>
                  <a:pt x="2138403" y="4221240"/>
                  <a:pt x="2151666" y="4202090"/>
                  <a:pt x="2138403" y="4205035"/>
                </a:cubicBezTo>
                <a:cubicBezTo>
                  <a:pt x="2135456" y="4196197"/>
                  <a:pt x="2132509" y="4187358"/>
                  <a:pt x="2129561" y="4178520"/>
                </a:cubicBezTo>
                <a:cubicBezTo>
                  <a:pt x="2114825" y="4182940"/>
                  <a:pt x="2123667" y="4162315"/>
                  <a:pt x="2101563" y="4175573"/>
                </a:cubicBezTo>
                <a:cubicBezTo>
                  <a:pt x="2098615" y="4182940"/>
                  <a:pt x="2097142" y="4188831"/>
                  <a:pt x="2094195" y="4196197"/>
                </a:cubicBezTo>
                <a:cubicBezTo>
                  <a:pt x="2095668" y="4199144"/>
                  <a:pt x="2091247" y="4205035"/>
                  <a:pt x="2086827" y="4209455"/>
                </a:cubicBezTo>
                <a:cubicBezTo>
                  <a:pt x="2085353" y="4205035"/>
                  <a:pt x="2082406" y="4202090"/>
                  <a:pt x="2079458" y="4197670"/>
                </a:cubicBezTo>
                <a:cubicBezTo>
                  <a:pt x="2083879" y="4188831"/>
                  <a:pt x="2067670" y="4188831"/>
                  <a:pt x="2080932" y="4175573"/>
                </a:cubicBezTo>
                <a:cubicBezTo>
                  <a:pt x="2080932" y="4175573"/>
                  <a:pt x="2080932" y="4175573"/>
                  <a:pt x="2079458" y="4175573"/>
                </a:cubicBezTo>
                <a:lnTo>
                  <a:pt x="2080370" y="4173933"/>
                </a:lnTo>
                <a:lnTo>
                  <a:pt x="2065712" y="4172995"/>
                </a:lnTo>
                <a:cubicBezTo>
                  <a:pt x="2062477" y="4171296"/>
                  <a:pt x="2060321" y="4168652"/>
                  <a:pt x="2057445" y="4166386"/>
                </a:cubicBezTo>
                <a:cubicBezTo>
                  <a:pt x="2058883" y="4164876"/>
                  <a:pt x="2060321" y="4164876"/>
                  <a:pt x="2061759" y="4163365"/>
                </a:cubicBezTo>
                <a:cubicBezTo>
                  <a:pt x="2068229" y="4161854"/>
                  <a:pt x="2071823" y="4163365"/>
                  <a:pt x="2074339" y="4165819"/>
                </a:cubicBezTo>
                <a:lnTo>
                  <a:pt x="2080403" y="4173875"/>
                </a:lnTo>
                <a:lnTo>
                  <a:pt x="2085906" y="4163973"/>
                </a:lnTo>
                <a:cubicBezTo>
                  <a:pt x="2086090" y="4161211"/>
                  <a:pt x="2084616" y="4159369"/>
                  <a:pt x="2082406" y="4157896"/>
                </a:cubicBezTo>
                <a:cubicBezTo>
                  <a:pt x="2079458" y="4156424"/>
                  <a:pt x="2079458" y="4154950"/>
                  <a:pt x="2079458" y="4152004"/>
                </a:cubicBezTo>
                <a:cubicBezTo>
                  <a:pt x="2079458" y="4150531"/>
                  <a:pt x="2079458" y="4147585"/>
                  <a:pt x="2079458" y="4146111"/>
                </a:cubicBezTo>
                <a:cubicBezTo>
                  <a:pt x="2077985" y="4143166"/>
                  <a:pt x="2076512" y="4140219"/>
                  <a:pt x="2075037" y="4137273"/>
                </a:cubicBezTo>
                <a:cubicBezTo>
                  <a:pt x="2076512" y="4135799"/>
                  <a:pt x="2077985" y="4134327"/>
                  <a:pt x="2079458" y="4132853"/>
                </a:cubicBezTo>
                <a:cubicBezTo>
                  <a:pt x="2079458" y="4132853"/>
                  <a:pt x="2079458" y="4131380"/>
                  <a:pt x="2080932" y="4129908"/>
                </a:cubicBezTo>
                <a:cubicBezTo>
                  <a:pt x="2076512" y="4124015"/>
                  <a:pt x="2072091" y="4118122"/>
                  <a:pt x="2067670" y="4113703"/>
                </a:cubicBezTo>
                <a:cubicBezTo>
                  <a:pt x="2072091" y="4109283"/>
                  <a:pt x="2077985" y="4104864"/>
                  <a:pt x="2083879" y="4101918"/>
                </a:cubicBezTo>
                <a:cubicBezTo>
                  <a:pt x="2082406" y="4096026"/>
                  <a:pt x="2082406" y="4088660"/>
                  <a:pt x="2094195" y="4084241"/>
                </a:cubicBezTo>
                <a:cubicBezTo>
                  <a:pt x="2097510" y="4083136"/>
                  <a:pt x="2099537" y="4082952"/>
                  <a:pt x="2100642" y="4083436"/>
                </a:cubicBezTo>
                <a:close/>
                <a:moveTo>
                  <a:pt x="4360646" y="4055719"/>
                </a:moveTo>
                <a:cubicBezTo>
                  <a:pt x="4357725" y="4065944"/>
                  <a:pt x="4354803" y="4076169"/>
                  <a:pt x="4351882" y="4084933"/>
                </a:cubicBezTo>
                <a:cubicBezTo>
                  <a:pt x="4348960" y="4082012"/>
                  <a:pt x="4344578" y="4079090"/>
                  <a:pt x="4340196" y="4076169"/>
                </a:cubicBezTo>
                <a:cubicBezTo>
                  <a:pt x="4347500" y="4070326"/>
                  <a:pt x="4346039" y="4054258"/>
                  <a:pt x="4360646" y="4055719"/>
                </a:cubicBezTo>
                <a:close/>
                <a:moveTo>
                  <a:pt x="2111491" y="4052980"/>
                </a:moveTo>
                <a:cubicBezTo>
                  <a:pt x="2112952" y="4057338"/>
                  <a:pt x="2115873" y="4060242"/>
                  <a:pt x="2118795" y="4064600"/>
                </a:cubicBezTo>
                <a:cubicBezTo>
                  <a:pt x="2123178" y="4067505"/>
                  <a:pt x="2129020" y="4070410"/>
                  <a:pt x="2120256" y="4080577"/>
                </a:cubicBezTo>
                <a:cubicBezTo>
                  <a:pt x="2107109" y="4084934"/>
                  <a:pt x="2111491" y="4076219"/>
                  <a:pt x="2111491" y="4070410"/>
                </a:cubicBezTo>
                <a:cubicBezTo>
                  <a:pt x="2098345" y="4070410"/>
                  <a:pt x="2101266" y="4063147"/>
                  <a:pt x="2111491" y="4052980"/>
                </a:cubicBezTo>
                <a:close/>
                <a:moveTo>
                  <a:pt x="1906919" y="4052980"/>
                </a:moveTo>
                <a:cubicBezTo>
                  <a:pt x="1908394" y="4057294"/>
                  <a:pt x="1914293" y="4058732"/>
                  <a:pt x="1909868" y="4067360"/>
                </a:cubicBezTo>
                <a:cubicBezTo>
                  <a:pt x="1911343" y="4068798"/>
                  <a:pt x="1909868" y="4071673"/>
                  <a:pt x="1909868" y="4074549"/>
                </a:cubicBezTo>
                <a:cubicBezTo>
                  <a:pt x="1906919" y="4074549"/>
                  <a:pt x="1902495" y="4075987"/>
                  <a:pt x="1899545" y="4075987"/>
                </a:cubicBezTo>
                <a:cubicBezTo>
                  <a:pt x="1899545" y="4073111"/>
                  <a:pt x="1899545" y="4071673"/>
                  <a:pt x="1899545" y="4070235"/>
                </a:cubicBezTo>
                <a:cubicBezTo>
                  <a:pt x="1901020" y="4068798"/>
                  <a:pt x="1901020" y="4068798"/>
                  <a:pt x="1901020" y="4068798"/>
                </a:cubicBezTo>
                <a:cubicBezTo>
                  <a:pt x="1899545" y="4068798"/>
                  <a:pt x="1898070" y="4068798"/>
                  <a:pt x="1898070" y="4067360"/>
                </a:cubicBezTo>
                <a:cubicBezTo>
                  <a:pt x="1895121" y="4065922"/>
                  <a:pt x="1895121" y="4061608"/>
                  <a:pt x="1906919" y="4052980"/>
                </a:cubicBezTo>
                <a:close/>
                <a:moveTo>
                  <a:pt x="4326964" y="4005689"/>
                </a:moveTo>
                <a:cubicBezTo>
                  <a:pt x="4331475" y="4008671"/>
                  <a:pt x="4334482" y="4010162"/>
                  <a:pt x="4338993" y="4011654"/>
                </a:cubicBezTo>
                <a:cubicBezTo>
                  <a:pt x="4338993" y="4019109"/>
                  <a:pt x="4355533" y="4019109"/>
                  <a:pt x="4342000" y="4032530"/>
                </a:cubicBezTo>
                <a:cubicBezTo>
                  <a:pt x="4334482" y="4041477"/>
                  <a:pt x="4328468" y="4039986"/>
                  <a:pt x="4323956" y="4035512"/>
                </a:cubicBezTo>
                <a:cubicBezTo>
                  <a:pt x="4319445" y="4037003"/>
                  <a:pt x="4316437" y="4037003"/>
                  <a:pt x="4311926" y="4038494"/>
                </a:cubicBezTo>
                <a:cubicBezTo>
                  <a:pt x="4308919" y="4035512"/>
                  <a:pt x="4307416" y="4032530"/>
                  <a:pt x="4304408" y="4029548"/>
                </a:cubicBezTo>
                <a:cubicBezTo>
                  <a:pt x="4308919" y="4017618"/>
                  <a:pt x="4317941" y="4011654"/>
                  <a:pt x="4326964" y="4005689"/>
                </a:cubicBezTo>
                <a:close/>
                <a:moveTo>
                  <a:pt x="4777176" y="3994186"/>
                </a:moveTo>
                <a:cubicBezTo>
                  <a:pt x="4784987" y="4000029"/>
                  <a:pt x="4784987" y="4000029"/>
                  <a:pt x="4770927" y="4004411"/>
                </a:cubicBezTo>
                <a:cubicBezTo>
                  <a:pt x="4774052" y="4001490"/>
                  <a:pt x="4775614" y="3997108"/>
                  <a:pt x="4777176" y="3994186"/>
                </a:cubicBezTo>
                <a:close/>
                <a:moveTo>
                  <a:pt x="1868318" y="3974188"/>
                </a:moveTo>
                <a:cubicBezTo>
                  <a:pt x="1875310" y="3972510"/>
                  <a:pt x="1879357" y="3973629"/>
                  <a:pt x="1871262" y="3986304"/>
                </a:cubicBezTo>
                <a:cubicBezTo>
                  <a:pt x="1862431" y="3999724"/>
                  <a:pt x="1871262" y="4007180"/>
                  <a:pt x="1875678" y="4014635"/>
                </a:cubicBezTo>
                <a:cubicBezTo>
                  <a:pt x="1874205" y="4019109"/>
                  <a:pt x="1880093" y="4022092"/>
                  <a:pt x="1871262" y="4028056"/>
                </a:cubicBezTo>
                <a:cubicBezTo>
                  <a:pt x="1865375" y="4032529"/>
                  <a:pt x="1865375" y="4025074"/>
                  <a:pt x="1862431" y="4022092"/>
                </a:cubicBezTo>
                <a:cubicBezTo>
                  <a:pt x="1856544" y="4019109"/>
                  <a:pt x="1853601" y="4013144"/>
                  <a:pt x="1850657" y="4007180"/>
                </a:cubicBezTo>
                <a:cubicBezTo>
                  <a:pt x="1844770" y="4008671"/>
                  <a:pt x="1841826" y="4007180"/>
                  <a:pt x="1843298" y="4002707"/>
                </a:cubicBezTo>
                <a:cubicBezTo>
                  <a:pt x="1843298" y="4002707"/>
                  <a:pt x="1844770" y="3999724"/>
                  <a:pt x="1846242" y="3998233"/>
                </a:cubicBezTo>
                <a:cubicBezTo>
                  <a:pt x="1844770" y="3995250"/>
                  <a:pt x="1843298" y="3992268"/>
                  <a:pt x="1841826" y="3990777"/>
                </a:cubicBezTo>
                <a:cubicBezTo>
                  <a:pt x="1838883" y="3987795"/>
                  <a:pt x="1844770" y="3977356"/>
                  <a:pt x="1847714" y="3978848"/>
                </a:cubicBezTo>
                <a:cubicBezTo>
                  <a:pt x="1851393" y="3980339"/>
                  <a:pt x="1861327" y="3975865"/>
                  <a:pt x="1868318" y="3974188"/>
                </a:cubicBezTo>
                <a:close/>
                <a:moveTo>
                  <a:pt x="1939308" y="3972101"/>
                </a:moveTo>
                <a:cubicBezTo>
                  <a:pt x="1940586" y="3971917"/>
                  <a:pt x="1941317" y="3972655"/>
                  <a:pt x="1942047" y="3974130"/>
                </a:cubicBezTo>
                <a:cubicBezTo>
                  <a:pt x="1944969" y="3977079"/>
                  <a:pt x="1942047" y="3980029"/>
                  <a:pt x="1936204" y="3984453"/>
                </a:cubicBezTo>
                <a:cubicBezTo>
                  <a:pt x="1931822" y="3987403"/>
                  <a:pt x="1927439" y="3990352"/>
                  <a:pt x="1925979" y="3987403"/>
                </a:cubicBezTo>
                <a:cubicBezTo>
                  <a:pt x="1924518" y="3984453"/>
                  <a:pt x="1930361" y="3980029"/>
                  <a:pt x="1933282" y="3975605"/>
                </a:cubicBezTo>
                <a:cubicBezTo>
                  <a:pt x="1936204" y="3973392"/>
                  <a:pt x="1938030" y="3972286"/>
                  <a:pt x="1939308" y="3972101"/>
                </a:cubicBezTo>
                <a:close/>
                <a:moveTo>
                  <a:pt x="2187117" y="3959677"/>
                </a:moveTo>
                <a:cubicBezTo>
                  <a:pt x="2187117" y="3959677"/>
                  <a:pt x="2187117" y="3961168"/>
                  <a:pt x="2188570" y="3961168"/>
                </a:cubicBezTo>
                <a:cubicBezTo>
                  <a:pt x="2190022" y="3962659"/>
                  <a:pt x="2190022" y="3964151"/>
                  <a:pt x="2190022" y="3967133"/>
                </a:cubicBezTo>
                <a:cubicBezTo>
                  <a:pt x="2192927" y="3974588"/>
                  <a:pt x="2191475" y="3979063"/>
                  <a:pt x="2184212" y="3982045"/>
                </a:cubicBezTo>
                <a:cubicBezTo>
                  <a:pt x="2174045" y="3986518"/>
                  <a:pt x="2165331" y="3985027"/>
                  <a:pt x="2160973" y="3973097"/>
                </a:cubicBezTo>
                <a:cubicBezTo>
                  <a:pt x="2168236" y="3965642"/>
                  <a:pt x="2175498" y="3959677"/>
                  <a:pt x="2187117" y="3959677"/>
                </a:cubicBezTo>
                <a:close/>
                <a:moveTo>
                  <a:pt x="553397" y="3950729"/>
                </a:moveTo>
                <a:cubicBezTo>
                  <a:pt x="554835" y="3950729"/>
                  <a:pt x="557711" y="3950729"/>
                  <a:pt x="559149" y="3952191"/>
                </a:cubicBezTo>
                <a:cubicBezTo>
                  <a:pt x="560588" y="3953651"/>
                  <a:pt x="562025" y="3956572"/>
                  <a:pt x="559149" y="3958033"/>
                </a:cubicBezTo>
                <a:cubicBezTo>
                  <a:pt x="557711" y="3960954"/>
                  <a:pt x="554835" y="3959494"/>
                  <a:pt x="553397" y="3958033"/>
                </a:cubicBezTo>
                <a:cubicBezTo>
                  <a:pt x="550522" y="3955112"/>
                  <a:pt x="550522" y="3952191"/>
                  <a:pt x="553397" y="3950729"/>
                </a:cubicBezTo>
                <a:close/>
                <a:moveTo>
                  <a:pt x="4243088" y="3945366"/>
                </a:moveTo>
                <a:cubicBezTo>
                  <a:pt x="4252644" y="3942545"/>
                  <a:pt x="4254876" y="3951900"/>
                  <a:pt x="4260455" y="3953001"/>
                </a:cubicBezTo>
                <a:cubicBezTo>
                  <a:pt x="4266408" y="3957404"/>
                  <a:pt x="4270871" y="3961806"/>
                  <a:pt x="4275336" y="3966209"/>
                </a:cubicBezTo>
                <a:cubicBezTo>
                  <a:pt x="4294679" y="3957404"/>
                  <a:pt x="4297655" y="3967676"/>
                  <a:pt x="4302119" y="3975014"/>
                </a:cubicBezTo>
                <a:cubicBezTo>
                  <a:pt x="4316998" y="3972078"/>
                  <a:pt x="4322951" y="3977948"/>
                  <a:pt x="4327414" y="3986753"/>
                </a:cubicBezTo>
                <a:cubicBezTo>
                  <a:pt x="4316998" y="3994091"/>
                  <a:pt x="4308070" y="3995558"/>
                  <a:pt x="4303607" y="3992623"/>
                </a:cubicBezTo>
                <a:cubicBezTo>
                  <a:pt x="4302119" y="3999960"/>
                  <a:pt x="4299143" y="4002896"/>
                  <a:pt x="4291703" y="4002896"/>
                </a:cubicBezTo>
                <a:cubicBezTo>
                  <a:pt x="4291703" y="4002896"/>
                  <a:pt x="4291703" y="4002896"/>
                  <a:pt x="4290215" y="4002896"/>
                </a:cubicBezTo>
                <a:cubicBezTo>
                  <a:pt x="4290215" y="4007298"/>
                  <a:pt x="4290215" y="4010233"/>
                  <a:pt x="4290215" y="4014635"/>
                </a:cubicBezTo>
                <a:cubicBezTo>
                  <a:pt x="4281287" y="4011701"/>
                  <a:pt x="4276824" y="4004363"/>
                  <a:pt x="4273847" y="3995558"/>
                </a:cubicBezTo>
                <a:cubicBezTo>
                  <a:pt x="4263431" y="3991156"/>
                  <a:pt x="4253016" y="3985286"/>
                  <a:pt x="4241111" y="3980883"/>
                </a:cubicBezTo>
                <a:cubicBezTo>
                  <a:pt x="4235160" y="3975014"/>
                  <a:pt x="4227720" y="3970611"/>
                  <a:pt x="4236648" y="3964741"/>
                </a:cubicBezTo>
                <a:cubicBezTo>
                  <a:pt x="4233672" y="3961806"/>
                  <a:pt x="4232184" y="3957404"/>
                  <a:pt x="4230696" y="3953001"/>
                </a:cubicBezTo>
                <a:cubicBezTo>
                  <a:pt x="4235904" y="3948598"/>
                  <a:pt x="4239903" y="3946305"/>
                  <a:pt x="4243088" y="3945366"/>
                </a:cubicBezTo>
                <a:close/>
                <a:moveTo>
                  <a:pt x="2145538" y="3945362"/>
                </a:moveTo>
                <a:cubicBezTo>
                  <a:pt x="2147012" y="3946128"/>
                  <a:pt x="2148487" y="3947662"/>
                  <a:pt x="2149962" y="3949196"/>
                </a:cubicBezTo>
                <a:cubicBezTo>
                  <a:pt x="2151436" y="3950729"/>
                  <a:pt x="2151436" y="3952263"/>
                  <a:pt x="2151436" y="3953797"/>
                </a:cubicBezTo>
                <a:cubicBezTo>
                  <a:pt x="2149962" y="3956864"/>
                  <a:pt x="2155861" y="3961466"/>
                  <a:pt x="2151436" y="3962999"/>
                </a:cubicBezTo>
                <a:cubicBezTo>
                  <a:pt x="2147012" y="3966067"/>
                  <a:pt x="2144063" y="3959932"/>
                  <a:pt x="2139638" y="3958398"/>
                </a:cubicBezTo>
                <a:cubicBezTo>
                  <a:pt x="2138164" y="3953797"/>
                  <a:pt x="2136689" y="3949196"/>
                  <a:pt x="2141113" y="3946128"/>
                </a:cubicBezTo>
                <a:cubicBezTo>
                  <a:pt x="2142588" y="3944594"/>
                  <a:pt x="2144063" y="3944594"/>
                  <a:pt x="2145538" y="3945362"/>
                </a:cubicBezTo>
                <a:close/>
                <a:moveTo>
                  <a:pt x="4855284" y="3940503"/>
                </a:moveTo>
                <a:cubicBezTo>
                  <a:pt x="4857201" y="3940503"/>
                  <a:pt x="4857201" y="3942208"/>
                  <a:pt x="4859119" y="3942208"/>
                </a:cubicBezTo>
                <a:cubicBezTo>
                  <a:pt x="4859119" y="3942208"/>
                  <a:pt x="4859119" y="3943912"/>
                  <a:pt x="4857201" y="3945616"/>
                </a:cubicBezTo>
                <a:cubicBezTo>
                  <a:pt x="4857201" y="3943912"/>
                  <a:pt x="4855284" y="3943912"/>
                  <a:pt x="4855284" y="3943912"/>
                </a:cubicBezTo>
                <a:cubicBezTo>
                  <a:pt x="4855284" y="3943912"/>
                  <a:pt x="4855284" y="3942208"/>
                  <a:pt x="4855284" y="3940503"/>
                </a:cubicBezTo>
                <a:close/>
                <a:moveTo>
                  <a:pt x="4824610" y="3937947"/>
                </a:moveTo>
                <a:cubicBezTo>
                  <a:pt x="4824610" y="3937947"/>
                  <a:pt x="4825888" y="3937947"/>
                  <a:pt x="4827166" y="3937947"/>
                </a:cubicBezTo>
                <a:cubicBezTo>
                  <a:pt x="4827166" y="3939226"/>
                  <a:pt x="4827166" y="3940504"/>
                  <a:pt x="4825888" y="3940504"/>
                </a:cubicBezTo>
                <a:cubicBezTo>
                  <a:pt x="4825888" y="3941782"/>
                  <a:pt x="4824610" y="3940504"/>
                  <a:pt x="4823331" y="3940504"/>
                </a:cubicBezTo>
                <a:cubicBezTo>
                  <a:pt x="4824610" y="3939226"/>
                  <a:pt x="4824610" y="3937947"/>
                  <a:pt x="4824610" y="3937947"/>
                </a:cubicBezTo>
                <a:close/>
                <a:moveTo>
                  <a:pt x="1892565" y="3929001"/>
                </a:moveTo>
                <a:cubicBezTo>
                  <a:pt x="1891170" y="3931814"/>
                  <a:pt x="1891170" y="3936032"/>
                  <a:pt x="1889776" y="3938843"/>
                </a:cubicBezTo>
                <a:cubicBezTo>
                  <a:pt x="1888381" y="3940250"/>
                  <a:pt x="1886987" y="3941656"/>
                  <a:pt x="1884199" y="3943061"/>
                </a:cubicBezTo>
                <a:cubicBezTo>
                  <a:pt x="1881410" y="3940250"/>
                  <a:pt x="1877227" y="3938843"/>
                  <a:pt x="1881410" y="3933220"/>
                </a:cubicBezTo>
                <a:cubicBezTo>
                  <a:pt x="1884199" y="3930408"/>
                  <a:pt x="1889776" y="3929001"/>
                  <a:pt x="1892565" y="3929001"/>
                </a:cubicBezTo>
                <a:close/>
                <a:moveTo>
                  <a:pt x="1840374" y="3924263"/>
                </a:moveTo>
                <a:cubicBezTo>
                  <a:pt x="1844568" y="3924957"/>
                  <a:pt x="1840374" y="3931893"/>
                  <a:pt x="1840374" y="3936334"/>
                </a:cubicBezTo>
                <a:cubicBezTo>
                  <a:pt x="1841865" y="3942254"/>
                  <a:pt x="1832919" y="3954093"/>
                  <a:pt x="1844848" y="3954093"/>
                </a:cubicBezTo>
                <a:cubicBezTo>
                  <a:pt x="1847830" y="3961493"/>
                  <a:pt x="1838883" y="3968892"/>
                  <a:pt x="1828445" y="3976292"/>
                </a:cubicBezTo>
                <a:cubicBezTo>
                  <a:pt x="1822480" y="3976292"/>
                  <a:pt x="1823971" y="3971853"/>
                  <a:pt x="1823971" y="3967412"/>
                </a:cubicBezTo>
                <a:cubicBezTo>
                  <a:pt x="1819498" y="3970373"/>
                  <a:pt x="1816516" y="3965933"/>
                  <a:pt x="1813533" y="3970373"/>
                </a:cubicBezTo>
                <a:cubicBezTo>
                  <a:pt x="1813533" y="3970373"/>
                  <a:pt x="1813533" y="3970373"/>
                  <a:pt x="1810551" y="3970373"/>
                </a:cubicBezTo>
                <a:cubicBezTo>
                  <a:pt x="1810551" y="3970373"/>
                  <a:pt x="1810551" y="3970373"/>
                  <a:pt x="1810551" y="3968892"/>
                </a:cubicBezTo>
                <a:cubicBezTo>
                  <a:pt x="1807569" y="3968892"/>
                  <a:pt x="1804586" y="3970373"/>
                  <a:pt x="1801604" y="3970373"/>
                </a:cubicBezTo>
                <a:cubicBezTo>
                  <a:pt x="1798622" y="3967412"/>
                  <a:pt x="1797131" y="3964453"/>
                  <a:pt x="1794148" y="3961493"/>
                </a:cubicBezTo>
                <a:cubicBezTo>
                  <a:pt x="1800113" y="3960013"/>
                  <a:pt x="1806077" y="3958533"/>
                  <a:pt x="1812042" y="3957053"/>
                </a:cubicBezTo>
                <a:cubicBezTo>
                  <a:pt x="1813533" y="3957053"/>
                  <a:pt x="1813533" y="3957053"/>
                  <a:pt x="1815025" y="3958533"/>
                </a:cubicBezTo>
                <a:cubicBezTo>
                  <a:pt x="1819498" y="3957053"/>
                  <a:pt x="1822480" y="3957053"/>
                  <a:pt x="1825463" y="3958533"/>
                </a:cubicBezTo>
                <a:cubicBezTo>
                  <a:pt x="1826954" y="3951134"/>
                  <a:pt x="1828445" y="3943734"/>
                  <a:pt x="1829936" y="3937814"/>
                </a:cubicBezTo>
                <a:cubicBezTo>
                  <a:pt x="1829936" y="3934854"/>
                  <a:pt x="1823971" y="3930414"/>
                  <a:pt x="1832919" y="3925974"/>
                </a:cubicBezTo>
                <a:cubicBezTo>
                  <a:pt x="1836646" y="3924494"/>
                  <a:pt x="1838976" y="3924031"/>
                  <a:pt x="1840374" y="3924263"/>
                </a:cubicBezTo>
                <a:close/>
                <a:moveTo>
                  <a:pt x="4840969" y="3921332"/>
                </a:moveTo>
                <a:cubicBezTo>
                  <a:pt x="4840969" y="3921332"/>
                  <a:pt x="4842503" y="3922930"/>
                  <a:pt x="4842503" y="3924527"/>
                </a:cubicBezTo>
                <a:cubicBezTo>
                  <a:pt x="4840969" y="3924527"/>
                  <a:pt x="4839435" y="3926126"/>
                  <a:pt x="4836368" y="3927723"/>
                </a:cubicBezTo>
                <a:cubicBezTo>
                  <a:pt x="4836368" y="3927723"/>
                  <a:pt x="4836368" y="3926126"/>
                  <a:pt x="4834834" y="3926126"/>
                </a:cubicBezTo>
                <a:cubicBezTo>
                  <a:pt x="4836368" y="3924527"/>
                  <a:pt x="4839435" y="3922930"/>
                  <a:pt x="4840969" y="3921332"/>
                </a:cubicBezTo>
                <a:close/>
                <a:moveTo>
                  <a:pt x="4777062" y="3909828"/>
                </a:moveTo>
                <a:cubicBezTo>
                  <a:pt x="4777062" y="3911266"/>
                  <a:pt x="4778596" y="3911266"/>
                  <a:pt x="4778596" y="3911266"/>
                </a:cubicBezTo>
                <a:cubicBezTo>
                  <a:pt x="4777062" y="3914142"/>
                  <a:pt x="4775529" y="3918456"/>
                  <a:pt x="4772461" y="3921332"/>
                </a:cubicBezTo>
                <a:cubicBezTo>
                  <a:pt x="4772461" y="3919894"/>
                  <a:pt x="4770927" y="3919894"/>
                  <a:pt x="4770927" y="3919894"/>
                </a:cubicBezTo>
                <a:cubicBezTo>
                  <a:pt x="4772461" y="3915580"/>
                  <a:pt x="4773995" y="3912704"/>
                  <a:pt x="4777062" y="3909828"/>
                </a:cubicBezTo>
                <a:close/>
                <a:moveTo>
                  <a:pt x="4193210" y="3908551"/>
                </a:moveTo>
                <a:lnTo>
                  <a:pt x="4194488" y="3908551"/>
                </a:lnTo>
                <a:lnTo>
                  <a:pt x="4194488" y="3909830"/>
                </a:lnTo>
                <a:lnTo>
                  <a:pt x="4193210" y="3909830"/>
                </a:lnTo>
                <a:close/>
                <a:moveTo>
                  <a:pt x="1774705" y="3904787"/>
                </a:moveTo>
                <a:cubicBezTo>
                  <a:pt x="1781989" y="3904856"/>
                  <a:pt x="1780324" y="3915053"/>
                  <a:pt x="1790314" y="3916156"/>
                </a:cubicBezTo>
                <a:cubicBezTo>
                  <a:pt x="1765154" y="3926444"/>
                  <a:pt x="1762195" y="3920565"/>
                  <a:pt x="1763675" y="3908806"/>
                </a:cubicBezTo>
                <a:cubicBezTo>
                  <a:pt x="1768854" y="3905866"/>
                  <a:pt x="1772277" y="3904764"/>
                  <a:pt x="1774705" y="3904787"/>
                </a:cubicBezTo>
                <a:close/>
                <a:moveTo>
                  <a:pt x="1819908" y="3904716"/>
                </a:moveTo>
                <a:cubicBezTo>
                  <a:pt x="1828756" y="3904716"/>
                  <a:pt x="1837605" y="3906250"/>
                  <a:pt x="1828756" y="3920054"/>
                </a:cubicBezTo>
                <a:cubicBezTo>
                  <a:pt x="1818433" y="3915453"/>
                  <a:pt x="1818433" y="3915453"/>
                  <a:pt x="1819908" y="3904716"/>
                </a:cubicBezTo>
                <a:close/>
                <a:moveTo>
                  <a:pt x="4174530" y="3900882"/>
                </a:moveTo>
                <a:cubicBezTo>
                  <a:pt x="4177480" y="3902393"/>
                  <a:pt x="4180429" y="3905415"/>
                  <a:pt x="4180429" y="3908435"/>
                </a:cubicBezTo>
                <a:cubicBezTo>
                  <a:pt x="4180429" y="3909946"/>
                  <a:pt x="4180429" y="3912967"/>
                  <a:pt x="4180429" y="3914478"/>
                </a:cubicBezTo>
                <a:cubicBezTo>
                  <a:pt x="4178954" y="3915988"/>
                  <a:pt x="4177480" y="3915988"/>
                  <a:pt x="4177480" y="3917499"/>
                </a:cubicBezTo>
                <a:cubicBezTo>
                  <a:pt x="4173055" y="3917499"/>
                  <a:pt x="4168631" y="3917499"/>
                  <a:pt x="4165682" y="3917499"/>
                </a:cubicBezTo>
                <a:cubicBezTo>
                  <a:pt x="4162732" y="3917499"/>
                  <a:pt x="4161257" y="3915988"/>
                  <a:pt x="4161257" y="3912967"/>
                </a:cubicBezTo>
                <a:cubicBezTo>
                  <a:pt x="4162732" y="3908435"/>
                  <a:pt x="4164207" y="3905415"/>
                  <a:pt x="4168631" y="3903904"/>
                </a:cubicBezTo>
                <a:cubicBezTo>
                  <a:pt x="4170106" y="3902393"/>
                  <a:pt x="4173055" y="3900882"/>
                  <a:pt x="4174530" y="3900882"/>
                </a:cubicBezTo>
                <a:close/>
                <a:moveTo>
                  <a:pt x="4676985" y="3900882"/>
                </a:moveTo>
                <a:cubicBezTo>
                  <a:pt x="4676985" y="3900882"/>
                  <a:pt x="4678902" y="3900882"/>
                  <a:pt x="4678902" y="3900882"/>
                </a:cubicBezTo>
                <a:cubicBezTo>
                  <a:pt x="4678902" y="3902480"/>
                  <a:pt x="4678902" y="3904077"/>
                  <a:pt x="4676985" y="3907273"/>
                </a:cubicBezTo>
                <a:cubicBezTo>
                  <a:pt x="4676985" y="3907273"/>
                  <a:pt x="4675067" y="3905675"/>
                  <a:pt x="4675067" y="3905675"/>
                </a:cubicBezTo>
                <a:cubicBezTo>
                  <a:pt x="4675067" y="3904077"/>
                  <a:pt x="4675067" y="3902480"/>
                  <a:pt x="4676985" y="3900882"/>
                </a:cubicBezTo>
                <a:close/>
                <a:moveTo>
                  <a:pt x="4191080" y="3899604"/>
                </a:moveTo>
                <a:cubicBezTo>
                  <a:pt x="4191080" y="3899604"/>
                  <a:pt x="4192571" y="3899604"/>
                  <a:pt x="4192571" y="3899604"/>
                </a:cubicBezTo>
                <a:cubicBezTo>
                  <a:pt x="4197045" y="3902587"/>
                  <a:pt x="4194062" y="3905569"/>
                  <a:pt x="4192571" y="3908551"/>
                </a:cubicBezTo>
                <a:cubicBezTo>
                  <a:pt x="4191080" y="3905569"/>
                  <a:pt x="4188097" y="3902587"/>
                  <a:pt x="4191080" y="3899604"/>
                </a:cubicBezTo>
                <a:close/>
                <a:moveTo>
                  <a:pt x="4574094" y="3891934"/>
                </a:moveTo>
                <a:cubicBezTo>
                  <a:pt x="4575373" y="3891934"/>
                  <a:pt x="4577929" y="3891934"/>
                  <a:pt x="4577929" y="3891934"/>
                </a:cubicBezTo>
                <a:cubicBezTo>
                  <a:pt x="4577929" y="3893532"/>
                  <a:pt x="4577929" y="3895130"/>
                  <a:pt x="4577929" y="3898325"/>
                </a:cubicBezTo>
                <a:cubicBezTo>
                  <a:pt x="4576651" y="3898325"/>
                  <a:pt x="4575373" y="3898325"/>
                  <a:pt x="4574094" y="3898325"/>
                </a:cubicBezTo>
                <a:cubicBezTo>
                  <a:pt x="4574094" y="3895130"/>
                  <a:pt x="4574094" y="3893532"/>
                  <a:pt x="4574094" y="3891934"/>
                </a:cubicBezTo>
                <a:close/>
                <a:moveTo>
                  <a:pt x="2025810" y="3887515"/>
                </a:moveTo>
                <a:cubicBezTo>
                  <a:pt x="2027536" y="3886248"/>
                  <a:pt x="2029836" y="3885885"/>
                  <a:pt x="2033671" y="3888782"/>
                </a:cubicBezTo>
                <a:cubicBezTo>
                  <a:pt x="2038272" y="3893128"/>
                  <a:pt x="2038272" y="3898922"/>
                  <a:pt x="2030603" y="3904716"/>
                </a:cubicBezTo>
                <a:cubicBezTo>
                  <a:pt x="2029070" y="3904716"/>
                  <a:pt x="2026002" y="3903268"/>
                  <a:pt x="2024468" y="3903268"/>
                </a:cubicBezTo>
                <a:cubicBezTo>
                  <a:pt x="2021401" y="3903268"/>
                  <a:pt x="2018333" y="3903268"/>
                  <a:pt x="2016800" y="3900371"/>
                </a:cubicBezTo>
                <a:cubicBezTo>
                  <a:pt x="2015266" y="3897474"/>
                  <a:pt x="2015266" y="3896025"/>
                  <a:pt x="2018333" y="3893128"/>
                </a:cubicBezTo>
                <a:cubicBezTo>
                  <a:pt x="2019867" y="3893128"/>
                  <a:pt x="2019867" y="3893128"/>
                  <a:pt x="2021401" y="3891679"/>
                </a:cubicBezTo>
                <a:cubicBezTo>
                  <a:pt x="2022935" y="3890955"/>
                  <a:pt x="2024085" y="3888782"/>
                  <a:pt x="2025810" y="3887515"/>
                </a:cubicBezTo>
                <a:close/>
                <a:moveTo>
                  <a:pt x="1748220" y="3882988"/>
                </a:moveTo>
                <a:cubicBezTo>
                  <a:pt x="1752566" y="3884498"/>
                  <a:pt x="1758361" y="3884498"/>
                  <a:pt x="1755463" y="3892051"/>
                </a:cubicBezTo>
                <a:cubicBezTo>
                  <a:pt x="1746772" y="3899604"/>
                  <a:pt x="1743875" y="3895073"/>
                  <a:pt x="1738080" y="3896583"/>
                </a:cubicBezTo>
                <a:lnTo>
                  <a:pt x="1738080" y="3895073"/>
                </a:lnTo>
                <a:cubicBezTo>
                  <a:pt x="1738080" y="3895073"/>
                  <a:pt x="1738080" y="3895073"/>
                  <a:pt x="1736632" y="3895073"/>
                </a:cubicBezTo>
                <a:cubicBezTo>
                  <a:pt x="1740977" y="3890541"/>
                  <a:pt x="1745323" y="3886009"/>
                  <a:pt x="1748220" y="3882988"/>
                </a:cubicBezTo>
                <a:close/>
                <a:moveTo>
                  <a:pt x="4617978" y="3880431"/>
                </a:moveTo>
                <a:cubicBezTo>
                  <a:pt x="4619682" y="3881710"/>
                  <a:pt x="4621386" y="3881710"/>
                  <a:pt x="4621386" y="3881710"/>
                </a:cubicBezTo>
                <a:cubicBezTo>
                  <a:pt x="4621386" y="3882988"/>
                  <a:pt x="4619682" y="3884266"/>
                  <a:pt x="4619682" y="3885544"/>
                </a:cubicBezTo>
                <a:cubicBezTo>
                  <a:pt x="4617978" y="3884266"/>
                  <a:pt x="4616273" y="3884266"/>
                  <a:pt x="4616273" y="3884266"/>
                </a:cubicBezTo>
                <a:cubicBezTo>
                  <a:pt x="4616273" y="3882988"/>
                  <a:pt x="4617978" y="3881710"/>
                  <a:pt x="4617978" y="3880431"/>
                </a:cubicBezTo>
                <a:close/>
                <a:moveTo>
                  <a:pt x="4155665" y="3870390"/>
                </a:moveTo>
                <a:cubicBezTo>
                  <a:pt x="4159979" y="3873311"/>
                  <a:pt x="4157103" y="3876233"/>
                  <a:pt x="4155665" y="3879154"/>
                </a:cubicBezTo>
                <a:cubicBezTo>
                  <a:pt x="4154227" y="3879154"/>
                  <a:pt x="4151351" y="3879154"/>
                  <a:pt x="4149913" y="3879154"/>
                </a:cubicBezTo>
                <a:cubicBezTo>
                  <a:pt x="4148475" y="3877693"/>
                  <a:pt x="4149913" y="3876233"/>
                  <a:pt x="4149913" y="3873311"/>
                </a:cubicBezTo>
                <a:cubicBezTo>
                  <a:pt x="4151351" y="3871850"/>
                  <a:pt x="4154227" y="3868929"/>
                  <a:pt x="4155665" y="3870390"/>
                </a:cubicBezTo>
                <a:close/>
                <a:moveTo>
                  <a:pt x="4603492" y="3870206"/>
                </a:moveTo>
                <a:cubicBezTo>
                  <a:pt x="4604770" y="3870206"/>
                  <a:pt x="4606048" y="3870206"/>
                  <a:pt x="4607326" y="3871698"/>
                </a:cubicBezTo>
                <a:cubicBezTo>
                  <a:pt x="4607326" y="3874680"/>
                  <a:pt x="4606048" y="3877663"/>
                  <a:pt x="4604770" y="3879154"/>
                </a:cubicBezTo>
                <a:cubicBezTo>
                  <a:pt x="4604770" y="3879154"/>
                  <a:pt x="4603492" y="3879154"/>
                  <a:pt x="4602213" y="3879154"/>
                </a:cubicBezTo>
                <a:cubicBezTo>
                  <a:pt x="4603492" y="3876172"/>
                  <a:pt x="4603492" y="3873189"/>
                  <a:pt x="4603492" y="3870206"/>
                </a:cubicBezTo>
                <a:close/>
                <a:moveTo>
                  <a:pt x="1736383" y="3867153"/>
                </a:moveTo>
                <a:cubicBezTo>
                  <a:pt x="1738337" y="3866762"/>
                  <a:pt x="1739898" y="3867153"/>
                  <a:pt x="1741460" y="3867934"/>
                </a:cubicBezTo>
                <a:cubicBezTo>
                  <a:pt x="1741460" y="3869496"/>
                  <a:pt x="1743023" y="3872621"/>
                  <a:pt x="1741460" y="3874183"/>
                </a:cubicBezTo>
                <a:cubicBezTo>
                  <a:pt x="1735212" y="3880431"/>
                  <a:pt x="1732087" y="3878870"/>
                  <a:pt x="1730525" y="3877308"/>
                </a:cubicBezTo>
                <a:cubicBezTo>
                  <a:pt x="1728963" y="3875745"/>
                  <a:pt x="1728963" y="3871058"/>
                  <a:pt x="1728963" y="3871058"/>
                </a:cubicBezTo>
                <a:cubicBezTo>
                  <a:pt x="1732088" y="3868715"/>
                  <a:pt x="1734431" y="3867543"/>
                  <a:pt x="1736383" y="3867153"/>
                </a:cubicBezTo>
                <a:close/>
                <a:moveTo>
                  <a:pt x="4786266" y="3866372"/>
                </a:moveTo>
                <a:cubicBezTo>
                  <a:pt x="4784828" y="3872621"/>
                  <a:pt x="4783390" y="3875745"/>
                  <a:pt x="4781952" y="3880431"/>
                </a:cubicBezTo>
                <a:cubicBezTo>
                  <a:pt x="4776200" y="3874183"/>
                  <a:pt x="4774762" y="3869496"/>
                  <a:pt x="4786266" y="3866372"/>
                </a:cubicBezTo>
                <a:close/>
                <a:moveTo>
                  <a:pt x="4824910" y="3856147"/>
                </a:moveTo>
                <a:cubicBezTo>
                  <a:pt x="4832052" y="3863496"/>
                  <a:pt x="4839195" y="3869376"/>
                  <a:pt x="4846338" y="3876726"/>
                </a:cubicBezTo>
                <a:cubicBezTo>
                  <a:pt x="4834910" y="3885545"/>
                  <a:pt x="4832052" y="3862027"/>
                  <a:pt x="4822053" y="3872316"/>
                </a:cubicBezTo>
                <a:cubicBezTo>
                  <a:pt x="4823481" y="3867906"/>
                  <a:pt x="4823481" y="3862027"/>
                  <a:pt x="4824910" y="3856147"/>
                </a:cubicBezTo>
                <a:close/>
                <a:moveTo>
                  <a:pt x="4153514" y="3854709"/>
                </a:moveTo>
                <a:cubicBezTo>
                  <a:pt x="4155357" y="3855631"/>
                  <a:pt x="4156832" y="3857475"/>
                  <a:pt x="4158307" y="3859687"/>
                </a:cubicBezTo>
                <a:cubicBezTo>
                  <a:pt x="4159782" y="3862637"/>
                  <a:pt x="4161257" y="3865586"/>
                  <a:pt x="4156832" y="3868536"/>
                </a:cubicBezTo>
                <a:cubicBezTo>
                  <a:pt x="4150933" y="3871485"/>
                  <a:pt x="4146509" y="3868536"/>
                  <a:pt x="4145034" y="3865586"/>
                </a:cubicBezTo>
                <a:cubicBezTo>
                  <a:pt x="4143559" y="3862637"/>
                  <a:pt x="4142084" y="3858212"/>
                  <a:pt x="4146509" y="3855262"/>
                </a:cubicBezTo>
                <a:cubicBezTo>
                  <a:pt x="4149458" y="3853787"/>
                  <a:pt x="4151671" y="3853787"/>
                  <a:pt x="4153514" y="3854709"/>
                </a:cubicBezTo>
                <a:close/>
                <a:moveTo>
                  <a:pt x="4802881" y="3853591"/>
                </a:moveTo>
                <a:cubicBezTo>
                  <a:pt x="4799860" y="3867395"/>
                  <a:pt x="4799860" y="3868929"/>
                  <a:pt x="4786265" y="3859726"/>
                </a:cubicBezTo>
                <a:cubicBezTo>
                  <a:pt x="4792307" y="3856659"/>
                  <a:pt x="4798349" y="3855125"/>
                  <a:pt x="4802881" y="3853591"/>
                </a:cubicBezTo>
                <a:close/>
                <a:moveTo>
                  <a:pt x="4677176" y="3851035"/>
                </a:moveTo>
                <a:cubicBezTo>
                  <a:pt x="4683056" y="3855509"/>
                  <a:pt x="4685995" y="3858491"/>
                  <a:pt x="4690405" y="3861473"/>
                </a:cubicBezTo>
                <a:cubicBezTo>
                  <a:pt x="4685995" y="3868929"/>
                  <a:pt x="4681586" y="3877876"/>
                  <a:pt x="4669827" y="3877876"/>
                </a:cubicBezTo>
                <a:cubicBezTo>
                  <a:pt x="4671297" y="3874894"/>
                  <a:pt x="4672766" y="3871912"/>
                  <a:pt x="4675707" y="3867438"/>
                </a:cubicBezTo>
                <a:cubicBezTo>
                  <a:pt x="4672766" y="3867438"/>
                  <a:pt x="4668357" y="3865946"/>
                  <a:pt x="4661008" y="3864455"/>
                </a:cubicBezTo>
                <a:cubicBezTo>
                  <a:pt x="4668357" y="3858491"/>
                  <a:pt x="4672766" y="3855509"/>
                  <a:pt x="4677176" y="3851035"/>
                </a:cubicBezTo>
                <a:close/>
                <a:moveTo>
                  <a:pt x="1711668" y="3842331"/>
                </a:moveTo>
                <a:cubicBezTo>
                  <a:pt x="1718720" y="3843719"/>
                  <a:pt x="1719550" y="3850934"/>
                  <a:pt x="1722868" y="3856484"/>
                </a:cubicBezTo>
                <a:cubicBezTo>
                  <a:pt x="1724343" y="3857964"/>
                  <a:pt x="1730242" y="3860923"/>
                  <a:pt x="1724343" y="3863883"/>
                </a:cubicBezTo>
                <a:cubicBezTo>
                  <a:pt x="1714019" y="3872763"/>
                  <a:pt x="1711069" y="3868323"/>
                  <a:pt x="1708120" y="3863883"/>
                </a:cubicBezTo>
                <a:cubicBezTo>
                  <a:pt x="1708120" y="3863883"/>
                  <a:pt x="1708120" y="3863883"/>
                  <a:pt x="1706645" y="3865363"/>
                </a:cubicBezTo>
                <a:cubicBezTo>
                  <a:pt x="1703695" y="3857964"/>
                  <a:pt x="1709594" y="3846124"/>
                  <a:pt x="1702221" y="3843164"/>
                </a:cubicBezTo>
                <a:cubicBezTo>
                  <a:pt x="1706276" y="3842054"/>
                  <a:pt x="1709318" y="3841869"/>
                  <a:pt x="1711668" y="3842331"/>
                </a:cubicBezTo>
                <a:close/>
                <a:moveTo>
                  <a:pt x="4895333" y="3842300"/>
                </a:moveTo>
                <a:cubicBezTo>
                  <a:pt x="4895333" y="3840809"/>
                  <a:pt x="4898741" y="3840809"/>
                  <a:pt x="4898741" y="3842300"/>
                </a:cubicBezTo>
                <a:cubicBezTo>
                  <a:pt x="4898741" y="3843792"/>
                  <a:pt x="4898741" y="3846774"/>
                  <a:pt x="4898741" y="3849756"/>
                </a:cubicBezTo>
                <a:cubicBezTo>
                  <a:pt x="4897036" y="3849756"/>
                  <a:pt x="4895333" y="3849756"/>
                  <a:pt x="4893628" y="3849756"/>
                </a:cubicBezTo>
                <a:cubicBezTo>
                  <a:pt x="4893628" y="3846774"/>
                  <a:pt x="4893628" y="3845283"/>
                  <a:pt x="4895333" y="3842300"/>
                </a:cubicBezTo>
                <a:close/>
                <a:moveTo>
                  <a:pt x="4834834" y="3842087"/>
                </a:moveTo>
                <a:cubicBezTo>
                  <a:pt x="4834834" y="3840809"/>
                  <a:pt x="4836112" y="3842087"/>
                  <a:pt x="4837390" y="3842087"/>
                </a:cubicBezTo>
                <a:cubicBezTo>
                  <a:pt x="4836112" y="3843365"/>
                  <a:pt x="4836112" y="3844644"/>
                  <a:pt x="4834834" y="3844644"/>
                </a:cubicBezTo>
                <a:cubicBezTo>
                  <a:pt x="4834834" y="3845921"/>
                  <a:pt x="4833556" y="3844644"/>
                  <a:pt x="4832278" y="3844644"/>
                </a:cubicBezTo>
                <a:cubicBezTo>
                  <a:pt x="4833556" y="3843365"/>
                  <a:pt x="4833556" y="3842087"/>
                  <a:pt x="4834834" y="3842087"/>
                </a:cubicBezTo>
                <a:close/>
                <a:moveTo>
                  <a:pt x="4626472" y="3840199"/>
                </a:moveTo>
                <a:cubicBezTo>
                  <a:pt x="4628958" y="3840015"/>
                  <a:pt x="4631396" y="3840474"/>
                  <a:pt x="4633834" y="3841209"/>
                </a:cubicBezTo>
                <a:cubicBezTo>
                  <a:pt x="4638710" y="3842679"/>
                  <a:pt x="4643587" y="3845252"/>
                  <a:pt x="4648838" y="3845987"/>
                </a:cubicBezTo>
                <a:cubicBezTo>
                  <a:pt x="4647338" y="3851866"/>
                  <a:pt x="4653340" y="3859216"/>
                  <a:pt x="4639836" y="3865095"/>
                </a:cubicBezTo>
                <a:cubicBezTo>
                  <a:pt x="4641336" y="3854806"/>
                  <a:pt x="4636835" y="3850396"/>
                  <a:pt x="4629333" y="3851866"/>
                </a:cubicBezTo>
                <a:cubicBezTo>
                  <a:pt x="4621830" y="3851866"/>
                  <a:pt x="4618829" y="3848926"/>
                  <a:pt x="4618829" y="3843046"/>
                </a:cubicBezTo>
                <a:cubicBezTo>
                  <a:pt x="4621456" y="3841209"/>
                  <a:pt x="4623988" y="3840382"/>
                  <a:pt x="4626472" y="3840199"/>
                </a:cubicBezTo>
                <a:close/>
                <a:moveTo>
                  <a:pt x="1671394" y="3838185"/>
                </a:moveTo>
                <a:cubicBezTo>
                  <a:pt x="1680749" y="3838735"/>
                  <a:pt x="1683562" y="3846714"/>
                  <a:pt x="1688064" y="3852218"/>
                </a:cubicBezTo>
                <a:cubicBezTo>
                  <a:pt x="1685063" y="3853685"/>
                  <a:pt x="1682061" y="3856621"/>
                  <a:pt x="1680562" y="3858088"/>
                </a:cubicBezTo>
                <a:cubicBezTo>
                  <a:pt x="1682061" y="3859555"/>
                  <a:pt x="1683562" y="3861023"/>
                  <a:pt x="1686563" y="3862490"/>
                </a:cubicBezTo>
                <a:cubicBezTo>
                  <a:pt x="1683562" y="3868360"/>
                  <a:pt x="1679061" y="3871296"/>
                  <a:pt x="1673059" y="3872763"/>
                </a:cubicBezTo>
                <a:cubicBezTo>
                  <a:pt x="1673059" y="3872763"/>
                  <a:pt x="1673059" y="3872763"/>
                  <a:pt x="1673059" y="3871296"/>
                </a:cubicBezTo>
                <a:cubicBezTo>
                  <a:pt x="1673059" y="3871296"/>
                  <a:pt x="1673059" y="3871296"/>
                  <a:pt x="1670058" y="3871296"/>
                </a:cubicBezTo>
                <a:cubicBezTo>
                  <a:pt x="1668558" y="3868360"/>
                  <a:pt x="1665557" y="3866893"/>
                  <a:pt x="1662556" y="3863958"/>
                </a:cubicBezTo>
                <a:cubicBezTo>
                  <a:pt x="1661056" y="3865426"/>
                  <a:pt x="1659555" y="3866893"/>
                  <a:pt x="1658055" y="3868360"/>
                </a:cubicBezTo>
                <a:cubicBezTo>
                  <a:pt x="1653554" y="3866893"/>
                  <a:pt x="1655054" y="3863958"/>
                  <a:pt x="1661056" y="3858088"/>
                </a:cubicBezTo>
                <a:cubicBezTo>
                  <a:pt x="1670058" y="3846348"/>
                  <a:pt x="1655054" y="3850751"/>
                  <a:pt x="1659555" y="3840478"/>
                </a:cubicBezTo>
                <a:cubicBezTo>
                  <a:pt x="1664432" y="3838643"/>
                  <a:pt x="1668277" y="3838001"/>
                  <a:pt x="1671394" y="3838185"/>
                </a:cubicBezTo>
                <a:close/>
                <a:moveTo>
                  <a:pt x="4666759" y="3835298"/>
                </a:moveTo>
                <a:cubicBezTo>
                  <a:pt x="4668557" y="3836017"/>
                  <a:pt x="4670354" y="3837455"/>
                  <a:pt x="4672511" y="3838893"/>
                </a:cubicBezTo>
                <a:cubicBezTo>
                  <a:pt x="4669635" y="3844644"/>
                  <a:pt x="4665321" y="3844644"/>
                  <a:pt x="4662445" y="3841769"/>
                </a:cubicBezTo>
                <a:cubicBezTo>
                  <a:pt x="4661008" y="3840331"/>
                  <a:pt x="4661008" y="3837455"/>
                  <a:pt x="4661008" y="3836017"/>
                </a:cubicBezTo>
                <a:cubicBezTo>
                  <a:pt x="4663164" y="3834579"/>
                  <a:pt x="4664962" y="3834579"/>
                  <a:pt x="4666759" y="3835298"/>
                </a:cubicBezTo>
                <a:close/>
                <a:moveTo>
                  <a:pt x="968972" y="3833140"/>
                </a:moveTo>
                <a:cubicBezTo>
                  <a:pt x="976475" y="3840444"/>
                  <a:pt x="991479" y="3847747"/>
                  <a:pt x="968972" y="3853590"/>
                </a:cubicBezTo>
                <a:cubicBezTo>
                  <a:pt x="962970" y="3852130"/>
                  <a:pt x="959970" y="3849208"/>
                  <a:pt x="958470" y="3843365"/>
                </a:cubicBezTo>
                <a:cubicBezTo>
                  <a:pt x="956969" y="3834601"/>
                  <a:pt x="961470" y="3833140"/>
                  <a:pt x="968972" y="3833140"/>
                </a:cubicBezTo>
                <a:close/>
                <a:moveTo>
                  <a:pt x="4396434" y="3830585"/>
                </a:moveTo>
                <a:cubicBezTo>
                  <a:pt x="4400748" y="3833425"/>
                  <a:pt x="4405061" y="3834845"/>
                  <a:pt x="4407937" y="3837686"/>
                </a:cubicBezTo>
                <a:cubicBezTo>
                  <a:pt x="4407937" y="3837686"/>
                  <a:pt x="4406499" y="3841946"/>
                  <a:pt x="4405061" y="3841946"/>
                </a:cubicBezTo>
                <a:cubicBezTo>
                  <a:pt x="4399310" y="3843366"/>
                  <a:pt x="4397872" y="3839106"/>
                  <a:pt x="4396434" y="3830585"/>
                </a:cubicBezTo>
                <a:close/>
                <a:moveTo>
                  <a:pt x="4208547" y="3830585"/>
                </a:moveTo>
                <a:cubicBezTo>
                  <a:pt x="4208547" y="3830585"/>
                  <a:pt x="4210009" y="3830585"/>
                  <a:pt x="4210009" y="3832060"/>
                </a:cubicBezTo>
                <a:cubicBezTo>
                  <a:pt x="4210009" y="3832060"/>
                  <a:pt x="4210009" y="3832060"/>
                  <a:pt x="4211469" y="3832060"/>
                </a:cubicBezTo>
                <a:cubicBezTo>
                  <a:pt x="4211469" y="3832060"/>
                  <a:pt x="4211469" y="3832060"/>
                  <a:pt x="4211469" y="3830585"/>
                </a:cubicBezTo>
                <a:cubicBezTo>
                  <a:pt x="4211469" y="3830585"/>
                  <a:pt x="4212930" y="3830585"/>
                  <a:pt x="4214390" y="3830585"/>
                </a:cubicBezTo>
                <a:cubicBezTo>
                  <a:pt x="4214390" y="3830585"/>
                  <a:pt x="4215851" y="3832060"/>
                  <a:pt x="4217312" y="3832060"/>
                </a:cubicBezTo>
                <a:cubicBezTo>
                  <a:pt x="4218772" y="3837959"/>
                  <a:pt x="4228998" y="3845333"/>
                  <a:pt x="4214390" y="3848282"/>
                </a:cubicBezTo>
                <a:cubicBezTo>
                  <a:pt x="4210009" y="3848282"/>
                  <a:pt x="4208547" y="3846808"/>
                  <a:pt x="4208547" y="3842383"/>
                </a:cubicBezTo>
                <a:cubicBezTo>
                  <a:pt x="4204165" y="3842383"/>
                  <a:pt x="4201244" y="3843858"/>
                  <a:pt x="4198322" y="3845333"/>
                </a:cubicBezTo>
                <a:cubicBezTo>
                  <a:pt x="4195401" y="3849757"/>
                  <a:pt x="4191019" y="3848282"/>
                  <a:pt x="4188097" y="3845333"/>
                </a:cubicBezTo>
                <a:cubicBezTo>
                  <a:pt x="4188097" y="3843858"/>
                  <a:pt x="4188097" y="3843858"/>
                  <a:pt x="4189558" y="3843858"/>
                </a:cubicBezTo>
                <a:cubicBezTo>
                  <a:pt x="4189558" y="3842383"/>
                  <a:pt x="4191019" y="3842383"/>
                  <a:pt x="4191019" y="3842383"/>
                </a:cubicBezTo>
                <a:cubicBezTo>
                  <a:pt x="4199784" y="3843858"/>
                  <a:pt x="4202705" y="3835010"/>
                  <a:pt x="4208547" y="3830585"/>
                </a:cubicBezTo>
                <a:close/>
                <a:moveTo>
                  <a:pt x="768245" y="3830585"/>
                </a:moveTo>
                <a:cubicBezTo>
                  <a:pt x="784406" y="3832052"/>
                  <a:pt x="785875" y="3852598"/>
                  <a:pt x="797628" y="3855532"/>
                </a:cubicBezTo>
                <a:cubicBezTo>
                  <a:pt x="818196" y="3862869"/>
                  <a:pt x="824072" y="3881947"/>
                  <a:pt x="832887" y="3896622"/>
                </a:cubicBezTo>
                <a:cubicBezTo>
                  <a:pt x="835825" y="3901024"/>
                  <a:pt x="835825" y="3908362"/>
                  <a:pt x="840232" y="3908362"/>
                </a:cubicBezTo>
                <a:cubicBezTo>
                  <a:pt x="863739" y="3905427"/>
                  <a:pt x="868147" y="3928907"/>
                  <a:pt x="882837" y="3937712"/>
                </a:cubicBezTo>
                <a:cubicBezTo>
                  <a:pt x="882837" y="3947985"/>
                  <a:pt x="874022" y="3947985"/>
                  <a:pt x="866676" y="3949452"/>
                </a:cubicBezTo>
                <a:cubicBezTo>
                  <a:pt x="854923" y="3949452"/>
                  <a:pt x="846109" y="3945049"/>
                  <a:pt x="840232" y="3934777"/>
                </a:cubicBezTo>
                <a:cubicBezTo>
                  <a:pt x="835825" y="3928907"/>
                  <a:pt x="831418" y="3924504"/>
                  <a:pt x="825542" y="3923037"/>
                </a:cubicBezTo>
                <a:cubicBezTo>
                  <a:pt x="810850" y="3918635"/>
                  <a:pt x="802035" y="3908362"/>
                  <a:pt x="794689" y="3895155"/>
                </a:cubicBezTo>
                <a:cubicBezTo>
                  <a:pt x="794689" y="3895155"/>
                  <a:pt x="794689" y="3895155"/>
                  <a:pt x="793220" y="3895155"/>
                </a:cubicBezTo>
                <a:cubicBezTo>
                  <a:pt x="791752" y="3895155"/>
                  <a:pt x="788814" y="3893687"/>
                  <a:pt x="785875" y="3892219"/>
                </a:cubicBezTo>
                <a:cubicBezTo>
                  <a:pt x="785875" y="3892219"/>
                  <a:pt x="784406" y="3892219"/>
                  <a:pt x="784406" y="3890752"/>
                </a:cubicBezTo>
                <a:cubicBezTo>
                  <a:pt x="779999" y="3890752"/>
                  <a:pt x="778530" y="3889285"/>
                  <a:pt x="777060" y="3884882"/>
                </a:cubicBezTo>
                <a:cubicBezTo>
                  <a:pt x="775592" y="3884882"/>
                  <a:pt x="775592" y="3883414"/>
                  <a:pt x="774122" y="3883414"/>
                </a:cubicBezTo>
                <a:cubicBezTo>
                  <a:pt x="772652" y="3871675"/>
                  <a:pt x="760900" y="3864337"/>
                  <a:pt x="757962" y="3854064"/>
                </a:cubicBezTo>
                <a:cubicBezTo>
                  <a:pt x="759431" y="3854064"/>
                  <a:pt x="759431" y="3852598"/>
                  <a:pt x="759431" y="3852598"/>
                </a:cubicBezTo>
                <a:cubicBezTo>
                  <a:pt x="755023" y="3846727"/>
                  <a:pt x="757962" y="3842325"/>
                  <a:pt x="763839" y="3839389"/>
                </a:cubicBezTo>
                <a:cubicBezTo>
                  <a:pt x="762370" y="3837923"/>
                  <a:pt x="762370" y="3836455"/>
                  <a:pt x="762370" y="3834987"/>
                </a:cubicBezTo>
                <a:cubicBezTo>
                  <a:pt x="763839" y="3832052"/>
                  <a:pt x="765307" y="3830585"/>
                  <a:pt x="768245" y="3830585"/>
                </a:cubicBezTo>
                <a:close/>
                <a:moveTo>
                  <a:pt x="4919192" y="3828028"/>
                </a:moveTo>
                <a:cubicBezTo>
                  <a:pt x="4919192" y="3828028"/>
                  <a:pt x="4920470" y="3828028"/>
                  <a:pt x="4921748" y="3828028"/>
                </a:cubicBezTo>
                <a:cubicBezTo>
                  <a:pt x="4921748" y="3829732"/>
                  <a:pt x="4920470" y="3831436"/>
                  <a:pt x="4920470" y="3833140"/>
                </a:cubicBezTo>
                <a:cubicBezTo>
                  <a:pt x="4919192" y="3833140"/>
                  <a:pt x="4919192" y="3833140"/>
                  <a:pt x="4917913" y="3833140"/>
                </a:cubicBezTo>
                <a:cubicBezTo>
                  <a:pt x="4917913" y="3831436"/>
                  <a:pt x="4917913" y="3829732"/>
                  <a:pt x="4919192" y="3828028"/>
                </a:cubicBezTo>
                <a:close/>
                <a:moveTo>
                  <a:pt x="4184994" y="3820928"/>
                </a:moveTo>
                <a:cubicBezTo>
                  <a:pt x="4191567" y="3817803"/>
                  <a:pt x="4191567" y="3824053"/>
                  <a:pt x="4193210" y="3827177"/>
                </a:cubicBezTo>
                <a:cubicBezTo>
                  <a:pt x="4189924" y="3827177"/>
                  <a:pt x="4184994" y="3831863"/>
                  <a:pt x="4181707" y="3825615"/>
                </a:cubicBezTo>
                <a:cubicBezTo>
                  <a:pt x="4181707" y="3824053"/>
                  <a:pt x="4183350" y="3820928"/>
                  <a:pt x="4184994" y="3820928"/>
                </a:cubicBezTo>
                <a:close/>
                <a:moveTo>
                  <a:pt x="1951785" y="3818016"/>
                </a:moveTo>
                <a:cubicBezTo>
                  <a:pt x="1953276" y="3816525"/>
                  <a:pt x="1954767" y="3816525"/>
                  <a:pt x="1956259" y="3818016"/>
                </a:cubicBezTo>
                <a:cubicBezTo>
                  <a:pt x="1957750" y="3820999"/>
                  <a:pt x="1957750" y="3822490"/>
                  <a:pt x="1956259" y="3823981"/>
                </a:cubicBezTo>
                <a:cubicBezTo>
                  <a:pt x="1954767" y="3825472"/>
                  <a:pt x="1953276" y="3825472"/>
                  <a:pt x="1951785" y="3823981"/>
                </a:cubicBezTo>
                <a:cubicBezTo>
                  <a:pt x="1950294" y="3820999"/>
                  <a:pt x="1948803" y="3819508"/>
                  <a:pt x="1951785" y="3818016"/>
                </a:cubicBezTo>
                <a:close/>
                <a:moveTo>
                  <a:pt x="1688948" y="3816525"/>
                </a:moveTo>
                <a:cubicBezTo>
                  <a:pt x="1687473" y="3829845"/>
                  <a:pt x="1709594" y="3825404"/>
                  <a:pt x="1702221" y="3843164"/>
                </a:cubicBezTo>
                <a:cubicBezTo>
                  <a:pt x="1699271" y="3844644"/>
                  <a:pt x="1694847" y="3846124"/>
                  <a:pt x="1691897" y="3847604"/>
                </a:cubicBezTo>
                <a:cubicBezTo>
                  <a:pt x="1691897" y="3841684"/>
                  <a:pt x="1693372" y="3834284"/>
                  <a:pt x="1684523" y="3834284"/>
                </a:cubicBezTo>
                <a:cubicBezTo>
                  <a:pt x="1678624" y="3834284"/>
                  <a:pt x="1672725" y="3828365"/>
                  <a:pt x="1688948" y="3816525"/>
                </a:cubicBezTo>
                <a:close/>
                <a:moveTo>
                  <a:pt x="4663884" y="3815246"/>
                </a:moveTo>
                <a:cubicBezTo>
                  <a:pt x="4665482" y="3816737"/>
                  <a:pt x="4667080" y="3816737"/>
                  <a:pt x="4668677" y="3816737"/>
                </a:cubicBezTo>
                <a:cubicBezTo>
                  <a:pt x="4667080" y="3819720"/>
                  <a:pt x="4665482" y="3822702"/>
                  <a:pt x="4663884" y="3824194"/>
                </a:cubicBezTo>
                <a:cubicBezTo>
                  <a:pt x="4663884" y="3824194"/>
                  <a:pt x="4662286" y="3824194"/>
                  <a:pt x="4662286" y="3824194"/>
                </a:cubicBezTo>
                <a:cubicBezTo>
                  <a:pt x="4662286" y="3821211"/>
                  <a:pt x="4662286" y="3818229"/>
                  <a:pt x="4663884" y="3815246"/>
                </a:cubicBezTo>
                <a:close/>
                <a:moveTo>
                  <a:pt x="4864647" y="3811827"/>
                </a:moveTo>
                <a:cubicBezTo>
                  <a:pt x="4872156" y="3822225"/>
                  <a:pt x="4884171" y="3808856"/>
                  <a:pt x="4894684" y="3816283"/>
                </a:cubicBezTo>
                <a:cubicBezTo>
                  <a:pt x="4896185" y="3823710"/>
                  <a:pt x="4890178" y="3828167"/>
                  <a:pt x="4884171" y="3831137"/>
                </a:cubicBezTo>
                <a:cubicBezTo>
                  <a:pt x="4878163" y="3835593"/>
                  <a:pt x="4870654" y="3840050"/>
                  <a:pt x="4864647" y="3844506"/>
                </a:cubicBezTo>
                <a:cubicBezTo>
                  <a:pt x="4861644" y="3847477"/>
                  <a:pt x="4857138" y="3850448"/>
                  <a:pt x="4855636" y="3854904"/>
                </a:cubicBezTo>
                <a:cubicBezTo>
                  <a:pt x="4851131" y="3862331"/>
                  <a:pt x="4846625" y="3863816"/>
                  <a:pt x="4836113" y="3859360"/>
                </a:cubicBezTo>
                <a:cubicBezTo>
                  <a:pt x="4854135" y="3851933"/>
                  <a:pt x="4863145" y="3840050"/>
                  <a:pt x="4866149" y="3823710"/>
                </a:cubicBezTo>
                <a:cubicBezTo>
                  <a:pt x="4860142" y="3826681"/>
                  <a:pt x="4855636" y="3829651"/>
                  <a:pt x="4849629" y="3831137"/>
                </a:cubicBezTo>
                <a:cubicBezTo>
                  <a:pt x="4845124" y="3826681"/>
                  <a:pt x="4846625" y="3822225"/>
                  <a:pt x="4852633" y="3819254"/>
                </a:cubicBezTo>
                <a:cubicBezTo>
                  <a:pt x="4857138" y="3817769"/>
                  <a:pt x="4860142" y="3814798"/>
                  <a:pt x="4864647" y="3811827"/>
                </a:cubicBezTo>
                <a:close/>
                <a:moveTo>
                  <a:pt x="4415241" y="3807578"/>
                </a:moveTo>
                <a:cubicBezTo>
                  <a:pt x="4418162" y="3817803"/>
                  <a:pt x="4418162" y="3817803"/>
                  <a:pt x="4407937" y="3817803"/>
                </a:cubicBezTo>
                <a:cubicBezTo>
                  <a:pt x="4409398" y="3814882"/>
                  <a:pt x="4412319" y="3811960"/>
                  <a:pt x="4415241" y="3807578"/>
                </a:cubicBezTo>
                <a:close/>
                <a:moveTo>
                  <a:pt x="4631122" y="3794797"/>
                </a:moveTo>
                <a:cubicBezTo>
                  <a:pt x="4634054" y="3802315"/>
                  <a:pt x="4638453" y="3806826"/>
                  <a:pt x="4647250" y="3802315"/>
                </a:cubicBezTo>
                <a:cubicBezTo>
                  <a:pt x="4651648" y="3800812"/>
                  <a:pt x="4658978" y="3802315"/>
                  <a:pt x="4664842" y="3802315"/>
                </a:cubicBezTo>
                <a:cubicBezTo>
                  <a:pt x="4656046" y="3818856"/>
                  <a:pt x="4648716" y="3820360"/>
                  <a:pt x="4635520" y="3814345"/>
                </a:cubicBezTo>
                <a:cubicBezTo>
                  <a:pt x="4631122" y="3811337"/>
                  <a:pt x="4625258" y="3811337"/>
                  <a:pt x="4619393" y="3811337"/>
                </a:cubicBezTo>
                <a:cubicBezTo>
                  <a:pt x="4614995" y="3802315"/>
                  <a:pt x="4626724" y="3802315"/>
                  <a:pt x="4631122" y="3794797"/>
                </a:cubicBezTo>
                <a:close/>
                <a:moveTo>
                  <a:pt x="2032429" y="3794797"/>
                </a:moveTo>
                <a:cubicBezTo>
                  <a:pt x="2035350" y="3794797"/>
                  <a:pt x="2038272" y="3794797"/>
                  <a:pt x="2041193" y="3796269"/>
                </a:cubicBezTo>
                <a:cubicBezTo>
                  <a:pt x="2066026" y="3808051"/>
                  <a:pt x="2052880" y="3837504"/>
                  <a:pt x="2067486" y="3853703"/>
                </a:cubicBezTo>
                <a:cubicBezTo>
                  <a:pt x="2068947" y="3856648"/>
                  <a:pt x="2068947" y="3859593"/>
                  <a:pt x="2067486" y="3862538"/>
                </a:cubicBezTo>
                <a:cubicBezTo>
                  <a:pt x="2048497" y="3861066"/>
                  <a:pt x="2038272" y="3847812"/>
                  <a:pt x="2035350" y="3830140"/>
                </a:cubicBezTo>
                <a:cubicBezTo>
                  <a:pt x="2035350" y="3819832"/>
                  <a:pt x="2032429" y="3809523"/>
                  <a:pt x="2028047" y="3799215"/>
                </a:cubicBezTo>
                <a:cubicBezTo>
                  <a:pt x="2029508" y="3797742"/>
                  <a:pt x="2030968" y="3796269"/>
                  <a:pt x="2032429" y="3794797"/>
                </a:cubicBezTo>
                <a:close/>
                <a:moveTo>
                  <a:pt x="924721" y="3791205"/>
                </a:moveTo>
                <a:cubicBezTo>
                  <a:pt x="932095" y="3789683"/>
                  <a:pt x="935045" y="3794248"/>
                  <a:pt x="935045" y="3800335"/>
                </a:cubicBezTo>
                <a:cubicBezTo>
                  <a:pt x="955691" y="3810986"/>
                  <a:pt x="955691" y="3810986"/>
                  <a:pt x="946843" y="3821637"/>
                </a:cubicBezTo>
                <a:cubicBezTo>
                  <a:pt x="939469" y="3820116"/>
                  <a:pt x="935045" y="3815551"/>
                  <a:pt x="930620" y="3809465"/>
                </a:cubicBezTo>
                <a:cubicBezTo>
                  <a:pt x="923246" y="3804899"/>
                  <a:pt x="917347" y="3800335"/>
                  <a:pt x="924721" y="3791205"/>
                </a:cubicBezTo>
                <a:close/>
                <a:moveTo>
                  <a:pt x="4661967" y="3784571"/>
                </a:moveTo>
                <a:cubicBezTo>
                  <a:pt x="4661967" y="3785849"/>
                  <a:pt x="4663565" y="3787128"/>
                  <a:pt x="4663565" y="3787128"/>
                </a:cubicBezTo>
                <a:cubicBezTo>
                  <a:pt x="4661967" y="3788406"/>
                  <a:pt x="4660369" y="3788406"/>
                  <a:pt x="4658772" y="3788406"/>
                </a:cubicBezTo>
                <a:cubicBezTo>
                  <a:pt x="4658772" y="3788406"/>
                  <a:pt x="4658772" y="3785849"/>
                  <a:pt x="4657174" y="3785849"/>
                </a:cubicBezTo>
                <a:cubicBezTo>
                  <a:pt x="4658772" y="3785849"/>
                  <a:pt x="4660369" y="3785849"/>
                  <a:pt x="4661967" y="3784571"/>
                </a:cubicBezTo>
                <a:close/>
                <a:moveTo>
                  <a:pt x="4499963" y="3746227"/>
                </a:moveTo>
                <a:cubicBezTo>
                  <a:pt x="4499963" y="3746227"/>
                  <a:pt x="4501242" y="3747505"/>
                  <a:pt x="4502519" y="3747505"/>
                </a:cubicBezTo>
                <a:cubicBezTo>
                  <a:pt x="4501242" y="3748784"/>
                  <a:pt x="4501242" y="3748784"/>
                  <a:pt x="4501242" y="3750062"/>
                </a:cubicBezTo>
                <a:cubicBezTo>
                  <a:pt x="4499963" y="3750062"/>
                  <a:pt x="4498685" y="3750062"/>
                  <a:pt x="4498685" y="3748784"/>
                </a:cubicBezTo>
                <a:cubicBezTo>
                  <a:pt x="4498685" y="3748784"/>
                  <a:pt x="4499963" y="3747505"/>
                  <a:pt x="4499963" y="3746227"/>
                </a:cubicBezTo>
                <a:close/>
                <a:moveTo>
                  <a:pt x="1590635" y="3738558"/>
                </a:moveTo>
                <a:cubicBezTo>
                  <a:pt x="1603707" y="3740033"/>
                  <a:pt x="1592087" y="3748882"/>
                  <a:pt x="1581920" y="3756255"/>
                </a:cubicBezTo>
                <a:cubicBezTo>
                  <a:pt x="1581920" y="3756255"/>
                  <a:pt x="1581920" y="3756255"/>
                  <a:pt x="1583372" y="3754781"/>
                </a:cubicBezTo>
                <a:cubicBezTo>
                  <a:pt x="1574658" y="3757730"/>
                  <a:pt x="1571753" y="3754781"/>
                  <a:pt x="1574658" y="3747407"/>
                </a:cubicBezTo>
                <a:cubicBezTo>
                  <a:pt x="1580467" y="3744457"/>
                  <a:pt x="1584825" y="3741508"/>
                  <a:pt x="1590635" y="3738558"/>
                </a:cubicBezTo>
                <a:close/>
                <a:moveTo>
                  <a:pt x="1831029" y="3729806"/>
                </a:moveTo>
                <a:cubicBezTo>
                  <a:pt x="1832509" y="3728334"/>
                  <a:pt x="1833989" y="3728334"/>
                  <a:pt x="1836950" y="3729806"/>
                </a:cubicBezTo>
                <a:cubicBezTo>
                  <a:pt x="1838430" y="3731280"/>
                  <a:pt x="1839910" y="3734225"/>
                  <a:pt x="1839910" y="3735697"/>
                </a:cubicBezTo>
                <a:cubicBezTo>
                  <a:pt x="1851752" y="3732752"/>
                  <a:pt x="1848792" y="3740116"/>
                  <a:pt x="1850271" y="3744534"/>
                </a:cubicBezTo>
                <a:cubicBezTo>
                  <a:pt x="1857673" y="3754843"/>
                  <a:pt x="1865074" y="3766625"/>
                  <a:pt x="1872475" y="3776934"/>
                </a:cubicBezTo>
                <a:cubicBezTo>
                  <a:pt x="1873956" y="3776934"/>
                  <a:pt x="1872475" y="3776934"/>
                  <a:pt x="1872475" y="3778408"/>
                </a:cubicBezTo>
                <a:cubicBezTo>
                  <a:pt x="1872475" y="3779880"/>
                  <a:pt x="1870995" y="3779880"/>
                  <a:pt x="1869515" y="3779880"/>
                </a:cubicBezTo>
                <a:cubicBezTo>
                  <a:pt x="1869515" y="3779880"/>
                  <a:pt x="1870995" y="3781353"/>
                  <a:pt x="1872475" y="3781353"/>
                </a:cubicBezTo>
                <a:cubicBezTo>
                  <a:pt x="1878396" y="3787244"/>
                  <a:pt x="1879877" y="3796080"/>
                  <a:pt x="1888758" y="3800499"/>
                </a:cubicBezTo>
                <a:cubicBezTo>
                  <a:pt x="1888758" y="3801971"/>
                  <a:pt x="1888758" y="3801971"/>
                  <a:pt x="1890238" y="3801971"/>
                </a:cubicBezTo>
                <a:cubicBezTo>
                  <a:pt x="1897639" y="3809335"/>
                  <a:pt x="1912442" y="3809335"/>
                  <a:pt x="1913922" y="3821117"/>
                </a:cubicBezTo>
                <a:cubicBezTo>
                  <a:pt x="1909481" y="3832899"/>
                  <a:pt x="1922804" y="3835844"/>
                  <a:pt x="1919843" y="3846154"/>
                </a:cubicBezTo>
                <a:cubicBezTo>
                  <a:pt x="1927244" y="3847627"/>
                  <a:pt x="1930204" y="3850572"/>
                  <a:pt x="1930204" y="3856463"/>
                </a:cubicBezTo>
                <a:cubicBezTo>
                  <a:pt x="1945007" y="3856463"/>
                  <a:pt x="1946487" y="3865300"/>
                  <a:pt x="1950928" y="3872664"/>
                </a:cubicBezTo>
                <a:cubicBezTo>
                  <a:pt x="1949448" y="3874136"/>
                  <a:pt x="1949448" y="3877081"/>
                  <a:pt x="1947968" y="3880027"/>
                </a:cubicBezTo>
                <a:cubicBezTo>
                  <a:pt x="1949448" y="3880027"/>
                  <a:pt x="1949448" y="3880027"/>
                  <a:pt x="1950928" y="3881500"/>
                </a:cubicBezTo>
                <a:cubicBezTo>
                  <a:pt x="1953889" y="3881500"/>
                  <a:pt x="1953889" y="3884445"/>
                  <a:pt x="1953889" y="3887391"/>
                </a:cubicBezTo>
                <a:cubicBezTo>
                  <a:pt x="1952408" y="3888864"/>
                  <a:pt x="1950928" y="3890336"/>
                  <a:pt x="1950928" y="3891809"/>
                </a:cubicBezTo>
                <a:cubicBezTo>
                  <a:pt x="1952408" y="3894755"/>
                  <a:pt x="1955368" y="3896227"/>
                  <a:pt x="1956849" y="3899173"/>
                </a:cubicBezTo>
                <a:cubicBezTo>
                  <a:pt x="1956849" y="3899173"/>
                  <a:pt x="1958329" y="3899173"/>
                  <a:pt x="1958329" y="3900646"/>
                </a:cubicBezTo>
                <a:cubicBezTo>
                  <a:pt x="1962770" y="3905063"/>
                  <a:pt x="1961289" y="3912428"/>
                  <a:pt x="1974612" y="3908009"/>
                </a:cubicBezTo>
                <a:cubicBezTo>
                  <a:pt x="1974612" y="3908009"/>
                  <a:pt x="1976092" y="3909482"/>
                  <a:pt x="1976092" y="3909482"/>
                </a:cubicBezTo>
                <a:cubicBezTo>
                  <a:pt x="1982753" y="3908745"/>
                  <a:pt x="1986453" y="3910219"/>
                  <a:pt x="1987934" y="3913164"/>
                </a:cubicBezTo>
                <a:lnTo>
                  <a:pt x="1986621" y="3924265"/>
                </a:lnTo>
                <a:lnTo>
                  <a:pt x="1986453" y="3924209"/>
                </a:lnTo>
                <a:cubicBezTo>
                  <a:pt x="1986453" y="3925682"/>
                  <a:pt x="1986453" y="3925682"/>
                  <a:pt x="1986453" y="3925682"/>
                </a:cubicBezTo>
                <a:lnTo>
                  <a:pt x="1986621" y="3924265"/>
                </a:lnTo>
                <a:lnTo>
                  <a:pt x="1995335" y="3927155"/>
                </a:lnTo>
                <a:cubicBezTo>
                  <a:pt x="2004216" y="3938937"/>
                  <a:pt x="2011618" y="3950719"/>
                  <a:pt x="2029380" y="3955137"/>
                </a:cubicBezTo>
                <a:cubicBezTo>
                  <a:pt x="2036782" y="3959555"/>
                  <a:pt x="2051584" y="3955137"/>
                  <a:pt x="2045663" y="3969865"/>
                </a:cubicBezTo>
                <a:cubicBezTo>
                  <a:pt x="2048624" y="3974283"/>
                  <a:pt x="2050103" y="3977228"/>
                  <a:pt x="2051584" y="3981647"/>
                </a:cubicBezTo>
                <a:cubicBezTo>
                  <a:pt x="2051584" y="3984592"/>
                  <a:pt x="2051584" y="3987538"/>
                  <a:pt x="2051584" y="3990483"/>
                </a:cubicBezTo>
                <a:cubicBezTo>
                  <a:pt x="2051584" y="3993428"/>
                  <a:pt x="2053064" y="3994902"/>
                  <a:pt x="2054544" y="3997847"/>
                </a:cubicBezTo>
                <a:cubicBezTo>
                  <a:pt x="2058985" y="4000793"/>
                  <a:pt x="2063426" y="4002265"/>
                  <a:pt x="2058985" y="4009629"/>
                </a:cubicBezTo>
                <a:cubicBezTo>
                  <a:pt x="2058985" y="4012574"/>
                  <a:pt x="2057505" y="4015520"/>
                  <a:pt x="2056024" y="4018465"/>
                </a:cubicBezTo>
                <a:cubicBezTo>
                  <a:pt x="2054544" y="4019938"/>
                  <a:pt x="2053064" y="4021411"/>
                  <a:pt x="2051584" y="4024356"/>
                </a:cubicBezTo>
                <a:cubicBezTo>
                  <a:pt x="2054544" y="4024356"/>
                  <a:pt x="2057505" y="4024356"/>
                  <a:pt x="2058985" y="4025829"/>
                </a:cubicBezTo>
                <a:cubicBezTo>
                  <a:pt x="2061945" y="4022884"/>
                  <a:pt x="2064906" y="4022884"/>
                  <a:pt x="2066386" y="4024356"/>
                </a:cubicBezTo>
                <a:cubicBezTo>
                  <a:pt x="2070827" y="4024356"/>
                  <a:pt x="2082669" y="4021411"/>
                  <a:pt x="2070827" y="4033193"/>
                </a:cubicBezTo>
                <a:cubicBezTo>
                  <a:pt x="2072307" y="4036139"/>
                  <a:pt x="2073788" y="4037611"/>
                  <a:pt x="2081188" y="4036139"/>
                </a:cubicBezTo>
                <a:cubicBezTo>
                  <a:pt x="2094511" y="4027302"/>
                  <a:pt x="2087109" y="4039084"/>
                  <a:pt x="2093030" y="4039084"/>
                </a:cubicBezTo>
                <a:cubicBezTo>
                  <a:pt x="2094511" y="4049393"/>
                  <a:pt x="2094511" y="4059702"/>
                  <a:pt x="2079709" y="4074430"/>
                </a:cubicBezTo>
                <a:cubicBezTo>
                  <a:pt x="2073788" y="4075903"/>
                  <a:pt x="2061945" y="4086212"/>
                  <a:pt x="2064906" y="4077376"/>
                </a:cubicBezTo>
                <a:cubicBezTo>
                  <a:pt x="2070827" y="4067066"/>
                  <a:pt x="2058985" y="4068539"/>
                  <a:pt x="2054544" y="4065593"/>
                </a:cubicBezTo>
                <a:cubicBezTo>
                  <a:pt x="2060465" y="4055285"/>
                  <a:pt x="2050103" y="4053811"/>
                  <a:pt x="2054544" y="4043502"/>
                </a:cubicBezTo>
                <a:cubicBezTo>
                  <a:pt x="2056024" y="4043502"/>
                  <a:pt x="2056024" y="4042030"/>
                  <a:pt x="2057505" y="4042030"/>
                </a:cubicBezTo>
                <a:cubicBezTo>
                  <a:pt x="2056024" y="4042030"/>
                  <a:pt x="2054544" y="4042030"/>
                  <a:pt x="2054544" y="4042030"/>
                </a:cubicBezTo>
                <a:cubicBezTo>
                  <a:pt x="2032341" y="4047921"/>
                  <a:pt x="2032341" y="4047921"/>
                  <a:pt x="2021979" y="4064121"/>
                </a:cubicBezTo>
                <a:cubicBezTo>
                  <a:pt x="2020499" y="4056757"/>
                  <a:pt x="2011618" y="4053811"/>
                  <a:pt x="2019018" y="4043502"/>
                </a:cubicBezTo>
                <a:cubicBezTo>
                  <a:pt x="2007177" y="4034666"/>
                  <a:pt x="2004216" y="4021411"/>
                  <a:pt x="2004216" y="4006683"/>
                </a:cubicBezTo>
                <a:cubicBezTo>
                  <a:pt x="1999776" y="3999319"/>
                  <a:pt x="1995335" y="3993428"/>
                  <a:pt x="1990895" y="3986065"/>
                </a:cubicBezTo>
                <a:cubicBezTo>
                  <a:pt x="1982012" y="3983120"/>
                  <a:pt x="1980533" y="3975756"/>
                  <a:pt x="1984974" y="3963974"/>
                </a:cubicBezTo>
                <a:cubicBezTo>
                  <a:pt x="1984974" y="3962501"/>
                  <a:pt x="1986453" y="3961029"/>
                  <a:pt x="1989414" y="3959555"/>
                </a:cubicBezTo>
                <a:cubicBezTo>
                  <a:pt x="1989414" y="3959555"/>
                  <a:pt x="1989414" y="3958083"/>
                  <a:pt x="1989414" y="3958083"/>
                </a:cubicBezTo>
                <a:cubicBezTo>
                  <a:pt x="1986453" y="3955137"/>
                  <a:pt x="1983493" y="3952191"/>
                  <a:pt x="1982012" y="3949246"/>
                </a:cubicBezTo>
                <a:cubicBezTo>
                  <a:pt x="1980533" y="3952191"/>
                  <a:pt x="1977572" y="3955137"/>
                  <a:pt x="1971651" y="3959555"/>
                </a:cubicBezTo>
                <a:cubicBezTo>
                  <a:pt x="1971651" y="3958083"/>
                  <a:pt x="1971651" y="3958083"/>
                  <a:pt x="1970171" y="3958083"/>
                </a:cubicBezTo>
                <a:cubicBezTo>
                  <a:pt x="1968691" y="3952191"/>
                  <a:pt x="1965730" y="3947774"/>
                  <a:pt x="1971651" y="3940410"/>
                </a:cubicBezTo>
                <a:cubicBezTo>
                  <a:pt x="1962770" y="3944828"/>
                  <a:pt x="1955368" y="3950719"/>
                  <a:pt x="1946487" y="3950719"/>
                </a:cubicBezTo>
                <a:cubicBezTo>
                  <a:pt x="1936125" y="3949246"/>
                  <a:pt x="1947968" y="3931573"/>
                  <a:pt x="1937606" y="3928628"/>
                </a:cubicBezTo>
                <a:cubicBezTo>
                  <a:pt x="1906521" y="3941883"/>
                  <a:pt x="1899120" y="3931573"/>
                  <a:pt x="1897639" y="3915373"/>
                </a:cubicBezTo>
                <a:cubicBezTo>
                  <a:pt x="1899120" y="3913901"/>
                  <a:pt x="1899120" y="3912428"/>
                  <a:pt x="1900600" y="3910955"/>
                </a:cubicBezTo>
                <a:cubicBezTo>
                  <a:pt x="1888758" y="3908009"/>
                  <a:pt x="1884317" y="3899173"/>
                  <a:pt x="1884317" y="3887391"/>
                </a:cubicBezTo>
                <a:cubicBezTo>
                  <a:pt x="1885798" y="3885918"/>
                  <a:pt x="1887277" y="3882972"/>
                  <a:pt x="1888758" y="3881500"/>
                </a:cubicBezTo>
                <a:cubicBezTo>
                  <a:pt x="1890238" y="3877081"/>
                  <a:pt x="1893198" y="3872664"/>
                  <a:pt x="1897639" y="3868245"/>
                </a:cubicBezTo>
                <a:cubicBezTo>
                  <a:pt x="1899120" y="3868245"/>
                  <a:pt x="1899120" y="3868245"/>
                  <a:pt x="1899120" y="3866773"/>
                </a:cubicBezTo>
                <a:cubicBezTo>
                  <a:pt x="1897639" y="3865300"/>
                  <a:pt x="1896159" y="3863827"/>
                  <a:pt x="1891718" y="3863827"/>
                </a:cubicBezTo>
                <a:cubicBezTo>
                  <a:pt x="1891718" y="3863827"/>
                  <a:pt x="1891718" y="3863827"/>
                  <a:pt x="1891718" y="3865300"/>
                </a:cubicBezTo>
                <a:cubicBezTo>
                  <a:pt x="1887277" y="3869718"/>
                  <a:pt x="1888758" y="3875609"/>
                  <a:pt x="1878396" y="3880027"/>
                </a:cubicBezTo>
                <a:cubicBezTo>
                  <a:pt x="1872475" y="3877081"/>
                  <a:pt x="1868035" y="3874136"/>
                  <a:pt x="1869515" y="3868245"/>
                </a:cubicBezTo>
                <a:cubicBezTo>
                  <a:pt x="1865074" y="3866773"/>
                  <a:pt x="1860633" y="3871190"/>
                  <a:pt x="1854713" y="3874136"/>
                </a:cubicBezTo>
                <a:cubicBezTo>
                  <a:pt x="1851752" y="3880027"/>
                  <a:pt x="1845831" y="3884445"/>
                  <a:pt x="1839910" y="3885918"/>
                </a:cubicBezTo>
                <a:cubicBezTo>
                  <a:pt x="1836950" y="3885918"/>
                  <a:pt x="1835469" y="3884445"/>
                  <a:pt x="1835469" y="3882972"/>
                </a:cubicBezTo>
                <a:cubicBezTo>
                  <a:pt x="1839910" y="3875609"/>
                  <a:pt x="1847311" y="3875609"/>
                  <a:pt x="1853232" y="3871190"/>
                </a:cubicBezTo>
                <a:cubicBezTo>
                  <a:pt x="1854713" y="3865300"/>
                  <a:pt x="1854713" y="3859409"/>
                  <a:pt x="1856193" y="3852045"/>
                </a:cubicBezTo>
                <a:cubicBezTo>
                  <a:pt x="1848792" y="3854990"/>
                  <a:pt x="1848792" y="3852045"/>
                  <a:pt x="1847311" y="3849099"/>
                </a:cubicBezTo>
                <a:cubicBezTo>
                  <a:pt x="1850271" y="3844681"/>
                  <a:pt x="1851752" y="3838790"/>
                  <a:pt x="1860633" y="3834372"/>
                </a:cubicBezTo>
                <a:cubicBezTo>
                  <a:pt x="1859154" y="3834372"/>
                  <a:pt x="1859154" y="3834372"/>
                  <a:pt x="1859154" y="3834372"/>
                </a:cubicBezTo>
                <a:cubicBezTo>
                  <a:pt x="1853232" y="3829953"/>
                  <a:pt x="1851752" y="3824062"/>
                  <a:pt x="1848792" y="3819645"/>
                </a:cubicBezTo>
                <a:cubicBezTo>
                  <a:pt x="1841390" y="3807862"/>
                  <a:pt x="1841390" y="3790189"/>
                  <a:pt x="1820667" y="3788716"/>
                </a:cubicBezTo>
                <a:cubicBezTo>
                  <a:pt x="1820667" y="3793135"/>
                  <a:pt x="1817707" y="3797553"/>
                  <a:pt x="1814746" y="3800499"/>
                </a:cubicBezTo>
                <a:cubicBezTo>
                  <a:pt x="1808825" y="3804917"/>
                  <a:pt x="1804384" y="3810808"/>
                  <a:pt x="1802904" y="3816699"/>
                </a:cubicBezTo>
                <a:cubicBezTo>
                  <a:pt x="1799944" y="3827008"/>
                  <a:pt x="1794023" y="3825536"/>
                  <a:pt x="1786621" y="3822590"/>
                </a:cubicBezTo>
                <a:cubicBezTo>
                  <a:pt x="1782181" y="3824062"/>
                  <a:pt x="1777740" y="3825536"/>
                  <a:pt x="1773300" y="3824062"/>
                </a:cubicBezTo>
                <a:cubicBezTo>
                  <a:pt x="1771819" y="3821117"/>
                  <a:pt x="1770339" y="3819645"/>
                  <a:pt x="1767378" y="3821117"/>
                </a:cubicBezTo>
                <a:cubicBezTo>
                  <a:pt x="1764418" y="3821117"/>
                  <a:pt x="1761457" y="3822590"/>
                  <a:pt x="1758497" y="3821117"/>
                </a:cubicBezTo>
                <a:cubicBezTo>
                  <a:pt x="1757017" y="3821117"/>
                  <a:pt x="1757017" y="3819645"/>
                  <a:pt x="1757017" y="3819645"/>
                </a:cubicBezTo>
                <a:cubicBezTo>
                  <a:pt x="1757017" y="3815226"/>
                  <a:pt x="1748136" y="3812281"/>
                  <a:pt x="1751096" y="3806390"/>
                </a:cubicBezTo>
                <a:cubicBezTo>
                  <a:pt x="1754057" y="3801971"/>
                  <a:pt x="1759977" y="3806390"/>
                  <a:pt x="1764418" y="3806390"/>
                </a:cubicBezTo>
                <a:cubicBezTo>
                  <a:pt x="1771819" y="3806390"/>
                  <a:pt x="1777740" y="3806390"/>
                  <a:pt x="1779221" y="3797553"/>
                </a:cubicBezTo>
                <a:cubicBezTo>
                  <a:pt x="1779221" y="3794608"/>
                  <a:pt x="1782181" y="3793135"/>
                  <a:pt x="1785142" y="3794608"/>
                </a:cubicBezTo>
                <a:cubicBezTo>
                  <a:pt x="1786621" y="3796080"/>
                  <a:pt x="1789582" y="3797553"/>
                  <a:pt x="1792542" y="3799026"/>
                </a:cubicBezTo>
                <a:cubicBezTo>
                  <a:pt x="1795503" y="3800499"/>
                  <a:pt x="1798463" y="3801971"/>
                  <a:pt x="1799944" y="3799026"/>
                </a:cubicBezTo>
                <a:cubicBezTo>
                  <a:pt x="1801424" y="3796080"/>
                  <a:pt x="1799944" y="3793135"/>
                  <a:pt x="1796983" y="3791662"/>
                </a:cubicBezTo>
                <a:cubicBezTo>
                  <a:pt x="1789582" y="3788716"/>
                  <a:pt x="1795503" y="3785771"/>
                  <a:pt x="1796983" y="3782825"/>
                </a:cubicBezTo>
                <a:cubicBezTo>
                  <a:pt x="1804384" y="3784299"/>
                  <a:pt x="1810305" y="3781353"/>
                  <a:pt x="1814746" y="3776934"/>
                </a:cubicBezTo>
                <a:cubicBezTo>
                  <a:pt x="1816227" y="3776934"/>
                  <a:pt x="1816227" y="3778408"/>
                  <a:pt x="1817707" y="3778408"/>
                </a:cubicBezTo>
                <a:cubicBezTo>
                  <a:pt x="1817707" y="3779880"/>
                  <a:pt x="1819187" y="3781353"/>
                  <a:pt x="1819187" y="3782825"/>
                </a:cubicBezTo>
                <a:cubicBezTo>
                  <a:pt x="1819187" y="3778408"/>
                  <a:pt x="1820667" y="3773989"/>
                  <a:pt x="1820667" y="3769571"/>
                </a:cubicBezTo>
                <a:cubicBezTo>
                  <a:pt x="1825108" y="3766625"/>
                  <a:pt x="1828069" y="3763680"/>
                  <a:pt x="1832509" y="3760734"/>
                </a:cubicBezTo>
                <a:cubicBezTo>
                  <a:pt x="1833989" y="3759262"/>
                  <a:pt x="1835469" y="3756316"/>
                  <a:pt x="1838430" y="3753371"/>
                </a:cubicBezTo>
                <a:cubicBezTo>
                  <a:pt x="1841390" y="3747480"/>
                  <a:pt x="1841390" y="3743061"/>
                  <a:pt x="1838430" y="3740116"/>
                </a:cubicBezTo>
                <a:cubicBezTo>
                  <a:pt x="1836950" y="3741588"/>
                  <a:pt x="1833989" y="3741588"/>
                  <a:pt x="1831029" y="3740116"/>
                </a:cubicBezTo>
                <a:cubicBezTo>
                  <a:pt x="1828069" y="3737171"/>
                  <a:pt x="1828069" y="3732752"/>
                  <a:pt x="1831029" y="3729806"/>
                </a:cubicBezTo>
                <a:close/>
                <a:moveTo>
                  <a:pt x="1945683" y="3715519"/>
                </a:moveTo>
                <a:cubicBezTo>
                  <a:pt x="1946998" y="3716101"/>
                  <a:pt x="1948126" y="3717652"/>
                  <a:pt x="1948878" y="3719204"/>
                </a:cubicBezTo>
                <a:cubicBezTo>
                  <a:pt x="1950381" y="3722309"/>
                  <a:pt x="1953389" y="3722309"/>
                  <a:pt x="1954893" y="3722309"/>
                </a:cubicBezTo>
                <a:cubicBezTo>
                  <a:pt x="1956397" y="3722309"/>
                  <a:pt x="1957901" y="3723860"/>
                  <a:pt x="1957901" y="3723860"/>
                </a:cubicBezTo>
                <a:cubicBezTo>
                  <a:pt x="1960908" y="3725413"/>
                  <a:pt x="1965419" y="3726965"/>
                  <a:pt x="1963915" y="3731621"/>
                </a:cubicBezTo>
                <a:cubicBezTo>
                  <a:pt x="1962411" y="3734725"/>
                  <a:pt x="1957901" y="3733173"/>
                  <a:pt x="1956397" y="3734725"/>
                </a:cubicBezTo>
                <a:cubicBezTo>
                  <a:pt x="1951885" y="3731621"/>
                  <a:pt x="1947374" y="3728516"/>
                  <a:pt x="1944367" y="3725413"/>
                </a:cubicBezTo>
                <a:cubicBezTo>
                  <a:pt x="1941359" y="3723860"/>
                  <a:pt x="1939856" y="3720757"/>
                  <a:pt x="1941359" y="3717652"/>
                </a:cubicBezTo>
                <a:cubicBezTo>
                  <a:pt x="1942863" y="3715325"/>
                  <a:pt x="1944367" y="3714936"/>
                  <a:pt x="1945683" y="3715519"/>
                </a:cubicBezTo>
                <a:close/>
                <a:moveTo>
                  <a:pt x="1666517" y="3711647"/>
                </a:moveTo>
                <a:cubicBezTo>
                  <a:pt x="1667977" y="3710937"/>
                  <a:pt x="1669803" y="3711292"/>
                  <a:pt x="1672725" y="3713422"/>
                </a:cubicBezTo>
                <a:cubicBezTo>
                  <a:pt x="1671264" y="3714842"/>
                  <a:pt x="1669803" y="3717683"/>
                  <a:pt x="1668343" y="3720522"/>
                </a:cubicBezTo>
                <a:cubicBezTo>
                  <a:pt x="1663961" y="3721943"/>
                  <a:pt x="1663961" y="3717683"/>
                  <a:pt x="1662500" y="3716262"/>
                </a:cubicBezTo>
                <a:cubicBezTo>
                  <a:pt x="1663961" y="3714132"/>
                  <a:pt x="1665056" y="3712357"/>
                  <a:pt x="1666517" y="3711647"/>
                </a:cubicBezTo>
                <a:close/>
                <a:moveTo>
                  <a:pt x="1816037" y="3704597"/>
                </a:moveTo>
                <a:cubicBezTo>
                  <a:pt x="1814559" y="3711901"/>
                  <a:pt x="1833771" y="3704597"/>
                  <a:pt x="1824904" y="3716283"/>
                </a:cubicBezTo>
                <a:cubicBezTo>
                  <a:pt x="1818992" y="3716283"/>
                  <a:pt x="1814559" y="3714822"/>
                  <a:pt x="1810126" y="3714822"/>
                </a:cubicBezTo>
                <a:cubicBezTo>
                  <a:pt x="1804214" y="3722126"/>
                  <a:pt x="1811603" y="3723587"/>
                  <a:pt x="1811603" y="3727969"/>
                </a:cubicBezTo>
                <a:cubicBezTo>
                  <a:pt x="1802736" y="3730890"/>
                  <a:pt x="1801258" y="3726508"/>
                  <a:pt x="1798302" y="3725047"/>
                </a:cubicBezTo>
                <a:cubicBezTo>
                  <a:pt x="1796825" y="3722126"/>
                  <a:pt x="1796825" y="3720665"/>
                  <a:pt x="1795347" y="3717744"/>
                </a:cubicBezTo>
                <a:cubicBezTo>
                  <a:pt x="1792391" y="3716283"/>
                  <a:pt x="1786480" y="3713362"/>
                  <a:pt x="1795347" y="3707519"/>
                </a:cubicBezTo>
                <a:cubicBezTo>
                  <a:pt x="1805692" y="3700215"/>
                  <a:pt x="1805692" y="3707519"/>
                  <a:pt x="1808647" y="3708979"/>
                </a:cubicBezTo>
                <a:cubicBezTo>
                  <a:pt x="1811603" y="3707519"/>
                  <a:pt x="1814559" y="3706058"/>
                  <a:pt x="1816037" y="3704597"/>
                </a:cubicBezTo>
                <a:close/>
                <a:moveTo>
                  <a:pt x="1726366" y="3701682"/>
                </a:moveTo>
                <a:cubicBezTo>
                  <a:pt x="1735271" y="3707553"/>
                  <a:pt x="1748630" y="3707553"/>
                  <a:pt x="1753083" y="3720760"/>
                </a:cubicBezTo>
                <a:cubicBezTo>
                  <a:pt x="1754567" y="3725162"/>
                  <a:pt x="1761989" y="3729565"/>
                  <a:pt x="1760505" y="3736902"/>
                </a:cubicBezTo>
                <a:cubicBezTo>
                  <a:pt x="1761989" y="3739837"/>
                  <a:pt x="1763473" y="3744240"/>
                  <a:pt x="1761989" y="3747174"/>
                </a:cubicBezTo>
                <a:cubicBezTo>
                  <a:pt x="1761989" y="3751577"/>
                  <a:pt x="1760505" y="3754512"/>
                  <a:pt x="1757536" y="3757447"/>
                </a:cubicBezTo>
                <a:cubicBezTo>
                  <a:pt x="1751598" y="3761849"/>
                  <a:pt x="1745661" y="3766252"/>
                  <a:pt x="1747146" y="3773590"/>
                </a:cubicBezTo>
                <a:cubicBezTo>
                  <a:pt x="1745661" y="3775057"/>
                  <a:pt x="1745661" y="3777992"/>
                  <a:pt x="1744178" y="3779459"/>
                </a:cubicBezTo>
                <a:cubicBezTo>
                  <a:pt x="1736756" y="3779459"/>
                  <a:pt x="1736756" y="3772122"/>
                  <a:pt x="1733787" y="3767720"/>
                </a:cubicBezTo>
                <a:cubicBezTo>
                  <a:pt x="1732303" y="3764784"/>
                  <a:pt x="1733787" y="3763317"/>
                  <a:pt x="1736756" y="3761849"/>
                </a:cubicBezTo>
                <a:cubicBezTo>
                  <a:pt x="1741209" y="3760382"/>
                  <a:pt x="1741209" y="3754512"/>
                  <a:pt x="1742693" y="3750110"/>
                </a:cubicBezTo>
                <a:cubicBezTo>
                  <a:pt x="1741209" y="3748642"/>
                  <a:pt x="1741209" y="3747174"/>
                  <a:pt x="1741209" y="3745707"/>
                </a:cubicBezTo>
                <a:cubicBezTo>
                  <a:pt x="1735271" y="3741304"/>
                  <a:pt x="1736756" y="3735435"/>
                  <a:pt x="1733787" y="3731032"/>
                </a:cubicBezTo>
                <a:cubicBezTo>
                  <a:pt x="1730819" y="3723695"/>
                  <a:pt x="1729334" y="3716357"/>
                  <a:pt x="1721913" y="3711955"/>
                </a:cubicBezTo>
                <a:cubicBezTo>
                  <a:pt x="1718944" y="3710487"/>
                  <a:pt x="1717460" y="3707553"/>
                  <a:pt x="1718944" y="3704617"/>
                </a:cubicBezTo>
                <a:cubicBezTo>
                  <a:pt x="1720429" y="3701682"/>
                  <a:pt x="1723397" y="3700215"/>
                  <a:pt x="1726366" y="3701682"/>
                </a:cubicBezTo>
                <a:close/>
                <a:moveTo>
                  <a:pt x="1788642" y="3681043"/>
                </a:moveTo>
                <a:cubicBezTo>
                  <a:pt x="1791592" y="3688392"/>
                  <a:pt x="1790117" y="3695742"/>
                  <a:pt x="1779794" y="3707501"/>
                </a:cubicBezTo>
                <a:cubicBezTo>
                  <a:pt x="1753248" y="3710441"/>
                  <a:pt x="1782743" y="3691333"/>
                  <a:pt x="1788642" y="3681043"/>
                </a:cubicBezTo>
                <a:close/>
                <a:moveTo>
                  <a:pt x="1677290" y="3676127"/>
                </a:moveTo>
                <a:cubicBezTo>
                  <a:pt x="1681673" y="3677602"/>
                  <a:pt x="1687515" y="3674652"/>
                  <a:pt x="1690436" y="3682026"/>
                </a:cubicBezTo>
                <a:cubicBezTo>
                  <a:pt x="1691898" y="3687925"/>
                  <a:pt x="1687515" y="3690875"/>
                  <a:pt x="1683133" y="3692349"/>
                </a:cubicBezTo>
                <a:cubicBezTo>
                  <a:pt x="1675830" y="3693824"/>
                  <a:pt x="1674369" y="3689400"/>
                  <a:pt x="1672908" y="3683501"/>
                </a:cubicBezTo>
                <a:cubicBezTo>
                  <a:pt x="1671447" y="3679077"/>
                  <a:pt x="1671447" y="3676127"/>
                  <a:pt x="1677290" y="3676127"/>
                </a:cubicBezTo>
                <a:close/>
                <a:moveTo>
                  <a:pt x="5030024" y="3660592"/>
                </a:moveTo>
                <a:cubicBezTo>
                  <a:pt x="5033067" y="3670971"/>
                  <a:pt x="5036111" y="3676902"/>
                  <a:pt x="5039154" y="3684315"/>
                </a:cubicBezTo>
                <a:cubicBezTo>
                  <a:pt x="5040675" y="3681350"/>
                  <a:pt x="5043718" y="3678384"/>
                  <a:pt x="5045240" y="3675418"/>
                </a:cubicBezTo>
                <a:cubicBezTo>
                  <a:pt x="5046762" y="3675418"/>
                  <a:pt x="5048283" y="3676902"/>
                  <a:pt x="5048283" y="3676902"/>
                </a:cubicBezTo>
                <a:cubicBezTo>
                  <a:pt x="5048283" y="3681350"/>
                  <a:pt x="5048283" y="3687280"/>
                  <a:pt x="5046762" y="3691728"/>
                </a:cubicBezTo>
                <a:cubicBezTo>
                  <a:pt x="5037632" y="3694693"/>
                  <a:pt x="5030024" y="3696176"/>
                  <a:pt x="5017851" y="3697658"/>
                </a:cubicBezTo>
                <a:cubicBezTo>
                  <a:pt x="5017851" y="3694693"/>
                  <a:pt x="5016329" y="3688763"/>
                  <a:pt x="5017851" y="3687280"/>
                </a:cubicBezTo>
                <a:cubicBezTo>
                  <a:pt x="5022416" y="3681350"/>
                  <a:pt x="5025459" y="3675418"/>
                  <a:pt x="5023938" y="3668006"/>
                </a:cubicBezTo>
                <a:cubicBezTo>
                  <a:pt x="5022416" y="3668006"/>
                  <a:pt x="5025459" y="3665040"/>
                  <a:pt x="5030024" y="3660592"/>
                </a:cubicBezTo>
                <a:close/>
                <a:moveTo>
                  <a:pt x="831247" y="3654201"/>
                </a:moveTo>
                <a:cubicBezTo>
                  <a:pt x="835430" y="3655719"/>
                  <a:pt x="836824" y="3657237"/>
                  <a:pt x="836824" y="3661790"/>
                </a:cubicBezTo>
                <a:cubicBezTo>
                  <a:pt x="832641" y="3666344"/>
                  <a:pt x="835430" y="3678486"/>
                  <a:pt x="824275" y="3675451"/>
                </a:cubicBezTo>
                <a:cubicBezTo>
                  <a:pt x="822881" y="3673933"/>
                  <a:pt x="822881" y="3672415"/>
                  <a:pt x="821486" y="3670897"/>
                </a:cubicBezTo>
                <a:cubicBezTo>
                  <a:pt x="825669" y="3664826"/>
                  <a:pt x="828458" y="3660272"/>
                  <a:pt x="831247" y="3654201"/>
                </a:cubicBezTo>
                <a:close/>
                <a:moveTo>
                  <a:pt x="1583095" y="3641604"/>
                </a:moveTo>
                <a:cubicBezTo>
                  <a:pt x="1590285" y="3643065"/>
                  <a:pt x="1598913" y="3643065"/>
                  <a:pt x="1606103" y="3647447"/>
                </a:cubicBezTo>
                <a:cubicBezTo>
                  <a:pt x="1607541" y="3648907"/>
                  <a:pt x="1607541" y="3651829"/>
                  <a:pt x="1606103" y="3653290"/>
                </a:cubicBezTo>
                <a:cubicBezTo>
                  <a:pt x="1600351" y="3656211"/>
                  <a:pt x="1593161" y="3657672"/>
                  <a:pt x="1587409" y="3659132"/>
                </a:cubicBezTo>
                <a:cubicBezTo>
                  <a:pt x="1581658" y="3660593"/>
                  <a:pt x="1580220" y="3650368"/>
                  <a:pt x="1574468" y="3651829"/>
                </a:cubicBezTo>
                <a:cubicBezTo>
                  <a:pt x="1573031" y="3651829"/>
                  <a:pt x="1573031" y="3650368"/>
                  <a:pt x="1573031" y="3650368"/>
                </a:cubicBezTo>
                <a:cubicBezTo>
                  <a:pt x="1574468" y="3645986"/>
                  <a:pt x="1577344" y="3640143"/>
                  <a:pt x="1583095" y="3641604"/>
                </a:cubicBezTo>
                <a:close/>
                <a:moveTo>
                  <a:pt x="1774627" y="3633977"/>
                </a:moveTo>
                <a:cubicBezTo>
                  <a:pt x="1780670" y="3632473"/>
                  <a:pt x="1782180" y="3636984"/>
                  <a:pt x="1783692" y="3639991"/>
                </a:cubicBezTo>
                <a:cubicBezTo>
                  <a:pt x="1783692" y="3642999"/>
                  <a:pt x="1782180" y="3644502"/>
                  <a:pt x="1782180" y="3647510"/>
                </a:cubicBezTo>
                <a:cubicBezTo>
                  <a:pt x="1783692" y="3650518"/>
                  <a:pt x="1785202" y="3655029"/>
                  <a:pt x="1780670" y="3655029"/>
                </a:cubicBezTo>
                <a:cubicBezTo>
                  <a:pt x="1776139" y="3656533"/>
                  <a:pt x="1770096" y="3658036"/>
                  <a:pt x="1768586" y="3649014"/>
                </a:cubicBezTo>
                <a:cubicBezTo>
                  <a:pt x="1768586" y="3647510"/>
                  <a:pt x="1770096" y="3644502"/>
                  <a:pt x="1770096" y="3641495"/>
                </a:cubicBezTo>
                <a:cubicBezTo>
                  <a:pt x="1770096" y="3638488"/>
                  <a:pt x="1770096" y="3633977"/>
                  <a:pt x="1774627" y="3633977"/>
                </a:cubicBezTo>
                <a:close/>
                <a:moveTo>
                  <a:pt x="779714" y="3595407"/>
                </a:moveTo>
                <a:cubicBezTo>
                  <a:pt x="782644" y="3595407"/>
                  <a:pt x="784109" y="3595407"/>
                  <a:pt x="787040" y="3596882"/>
                </a:cubicBezTo>
                <a:cubicBezTo>
                  <a:pt x="789971" y="3598357"/>
                  <a:pt x="792901" y="3601306"/>
                  <a:pt x="795831" y="3604256"/>
                </a:cubicBezTo>
                <a:cubicBezTo>
                  <a:pt x="801692" y="3611629"/>
                  <a:pt x="809017" y="3619003"/>
                  <a:pt x="813413" y="3627852"/>
                </a:cubicBezTo>
                <a:cubicBezTo>
                  <a:pt x="813413" y="3630802"/>
                  <a:pt x="813413" y="3632277"/>
                  <a:pt x="813413" y="3633752"/>
                </a:cubicBezTo>
                <a:cubicBezTo>
                  <a:pt x="823670" y="3633752"/>
                  <a:pt x="826600" y="3639651"/>
                  <a:pt x="826600" y="3649974"/>
                </a:cubicBezTo>
                <a:cubicBezTo>
                  <a:pt x="823670" y="3651449"/>
                  <a:pt x="820739" y="3652923"/>
                  <a:pt x="817809" y="3652923"/>
                </a:cubicBezTo>
                <a:cubicBezTo>
                  <a:pt x="817809" y="3652923"/>
                  <a:pt x="817809" y="3652923"/>
                  <a:pt x="816343" y="3651449"/>
                </a:cubicBezTo>
                <a:cubicBezTo>
                  <a:pt x="816343" y="3651449"/>
                  <a:pt x="816343" y="3651449"/>
                  <a:pt x="814878" y="3648499"/>
                </a:cubicBezTo>
                <a:cubicBezTo>
                  <a:pt x="811948" y="3648499"/>
                  <a:pt x="809017" y="3647024"/>
                  <a:pt x="804621" y="3647024"/>
                </a:cubicBezTo>
                <a:cubicBezTo>
                  <a:pt x="804621" y="3644075"/>
                  <a:pt x="803157" y="3641125"/>
                  <a:pt x="803157" y="3638176"/>
                </a:cubicBezTo>
                <a:cubicBezTo>
                  <a:pt x="791435" y="3636701"/>
                  <a:pt x="787040" y="3623428"/>
                  <a:pt x="776783" y="3619003"/>
                </a:cubicBezTo>
                <a:cubicBezTo>
                  <a:pt x="773854" y="3616054"/>
                  <a:pt x="770923" y="3613104"/>
                  <a:pt x="766527" y="3610155"/>
                </a:cubicBezTo>
                <a:cubicBezTo>
                  <a:pt x="767992" y="3601306"/>
                  <a:pt x="775318" y="3599831"/>
                  <a:pt x="779714" y="3595407"/>
                </a:cubicBezTo>
                <a:close/>
                <a:moveTo>
                  <a:pt x="758858" y="3570046"/>
                </a:moveTo>
                <a:cubicBezTo>
                  <a:pt x="763204" y="3568566"/>
                  <a:pt x="766101" y="3573007"/>
                  <a:pt x="768998" y="3574486"/>
                </a:cubicBezTo>
                <a:cubicBezTo>
                  <a:pt x="777690" y="3577446"/>
                  <a:pt x="780587" y="3583366"/>
                  <a:pt x="779138" y="3592246"/>
                </a:cubicBezTo>
                <a:cubicBezTo>
                  <a:pt x="779138" y="3595205"/>
                  <a:pt x="776242" y="3596685"/>
                  <a:pt x="774792" y="3596685"/>
                </a:cubicBezTo>
                <a:cubicBezTo>
                  <a:pt x="767550" y="3592246"/>
                  <a:pt x="768998" y="3578926"/>
                  <a:pt x="758858" y="3577446"/>
                </a:cubicBezTo>
                <a:cubicBezTo>
                  <a:pt x="758858" y="3575966"/>
                  <a:pt x="758858" y="3573007"/>
                  <a:pt x="758858" y="3570046"/>
                </a:cubicBezTo>
                <a:close/>
                <a:moveTo>
                  <a:pt x="729461" y="3554506"/>
                </a:moveTo>
                <a:cubicBezTo>
                  <a:pt x="735360" y="3558980"/>
                  <a:pt x="748633" y="3558980"/>
                  <a:pt x="745684" y="3572400"/>
                </a:cubicBezTo>
                <a:cubicBezTo>
                  <a:pt x="735360" y="3570909"/>
                  <a:pt x="732410" y="3561963"/>
                  <a:pt x="729461" y="3554506"/>
                </a:cubicBezTo>
                <a:close/>
                <a:moveTo>
                  <a:pt x="1515387" y="3521276"/>
                </a:moveTo>
                <a:cubicBezTo>
                  <a:pt x="1519796" y="3527241"/>
                  <a:pt x="1516857" y="3531714"/>
                  <a:pt x="1516857" y="3536187"/>
                </a:cubicBezTo>
                <a:cubicBezTo>
                  <a:pt x="1528616" y="3542153"/>
                  <a:pt x="1535965" y="3555572"/>
                  <a:pt x="1534495" y="3567502"/>
                </a:cubicBezTo>
                <a:cubicBezTo>
                  <a:pt x="1534495" y="3570484"/>
                  <a:pt x="1531555" y="3571975"/>
                  <a:pt x="1530085" y="3573467"/>
                </a:cubicBezTo>
                <a:cubicBezTo>
                  <a:pt x="1522736" y="3568993"/>
                  <a:pt x="1516857" y="3564520"/>
                  <a:pt x="1510977" y="3570484"/>
                </a:cubicBezTo>
                <a:cubicBezTo>
                  <a:pt x="1512447" y="3574958"/>
                  <a:pt x="1510977" y="3576449"/>
                  <a:pt x="1506567" y="3576449"/>
                </a:cubicBezTo>
                <a:cubicBezTo>
                  <a:pt x="1503628" y="3579431"/>
                  <a:pt x="1500688" y="3583905"/>
                  <a:pt x="1496279" y="3579431"/>
                </a:cubicBezTo>
                <a:cubicBezTo>
                  <a:pt x="1491869" y="3574958"/>
                  <a:pt x="1485990" y="3570484"/>
                  <a:pt x="1488930" y="3563029"/>
                </a:cubicBezTo>
                <a:cubicBezTo>
                  <a:pt x="1490399" y="3561538"/>
                  <a:pt x="1491869" y="3560046"/>
                  <a:pt x="1493339" y="3558555"/>
                </a:cubicBezTo>
                <a:cubicBezTo>
                  <a:pt x="1494809" y="3555572"/>
                  <a:pt x="1497749" y="3552590"/>
                  <a:pt x="1494809" y="3548117"/>
                </a:cubicBezTo>
                <a:cubicBezTo>
                  <a:pt x="1490399" y="3543644"/>
                  <a:pt x="1487459" y="3545135"/>
                  <a:pt x="1483050" y="3546626"/>
                </a:cubicBezTo>
                <a:cubicBezTo>
                  <a:pt x="1477171" y="3536187"/>
                  <a:pt x="1478640" y="3533205"/>
                  <a:pt x="1485990" y="3530223"/>
                </a:cubicBezTo>
                <a:cubicBezTo>
                  <a:pt x="1490399" y="3528732"/>
                  <a:pt x="1494809" y="3530223"/>
                  <a:pt x="1499218" y="3530223"/>
                </a:cubicBezTo>
                <a:cubicBezTo>
                  <a:pt x="1499218" y="3530223"/>
                  <a:pt x="1499218" y="3528732"/>
                  <a:pt x="1500688" y="3527241"/>
                </a:cubicBezTo>
                <a:cubicBezTo>
                  <a:pt x="1502158" y="3527241"/>
                  <a:pt x="1503628" y="3527241"/>
                  <a:pt x="1505098" y="3527241"/>
                </a:cubicBezTo>
                <a:cubicBezTo>
                  <a:pt x="1508038" y="3524258"/>
                  <a:pt x="1510977" y="3521276"/>
                  <a:pt x="1515387" y="3521276"/>
                </a:cubicBezTo>
                <a:close/>
                <a:moveTo>
                  <a:pt x="1677763" y="3519997"/>
                </a:moveTo>
                <a:cubicBezTo>
                  <a:pt x="1679191" y="3519997"/>
                  <a:pt x="1680620" y="3519997"/>
                  <a:pt x="1683477" y="3519997"/>
                </a:cubicBezTo>
                <a:cubicBezTo>
                  <a:pt x="1686334" y="3523065"/>
                  <a:pt x="1690620" y="3526132"/>
                  <a:pt x="1684906" y="3529200"/>
                </a:cubicBezTo>
                <a:cubicBezTo>
                  <a:pt x="1680620" y="3532267"/>
                  <a:pt x="1679191" y="3543004"/>
                  <a:pt x="1673477" y="3538402"/>
                </a:cubicBezTo>
                <a:cubicBezTo>
                  <a:pt x="1666335" y="3533801"/>
                  <a:pt x="1674906" y="3527666"/>
                  <a:pt x="1676335" y="3523065"/>
                </a:cubicBezTo>
                <a:cubicBezTo>
                  <a:pt x="1676335" y="3521531"/>
                  <a:pt x="1677763" y="3521531"/>
                  <a:pt x="1677763" y="3519997"/>
                </a:cubicBezTo>
                <a:close/>
                <a:moveTo>
                  <a:pt x="1462088" y="3517638"/>
                </a:moveTo>
                <a:cubicBezTo>
                  <a:pt x="1466498" y="3517638"/>
                  <a:pt x="1467968" y="3520588"/>
                  <a:pt x="1472378" y="3520588"/>
                </a:cubicBezTo>
                <a:cubicBezTo>
                  <a:pt x="1479727" y="3526487"/>
                  <a:pt x="1473847" y="3530911"/>
                  <a:pt x="1469437" y="3533861"/>
                </a:cubicBezTo>
                <a:cubicBezTo>
                  <a:pt x="1463558" y="3535336"/>
                  <a:pt x="1454739" y="3532386"/>
                  <a:pt x="1453269" y="3527961"/>
                </a:cubicBezTo>
                <a:cubicBezTo>
                  <a:pt x="1450329" y="3522062"/>
                  <a:pt x="1457679" y="3516163"/>
                  <a:pt x="1462088" y="3517638"/>
                </a:cubicBezTo>
                <a:close/>
                <a:moveTo>
                  <a:pt x="1474979" y="3503594"/>
                </a:moveTo>
                <a:cubicBezTo>
                  <a:pt x="1476440" y="3502103"/>
                  <a:pt x="1479361" y="3502103"/>
                  <a:pt x="1480822" y="3505086"/>
                </a:cubicBezTo>
                <a:cubicBezTo>
                  <a:pt x="1480822" y="3505086"/>
                  <a:pt x="1482283" y="3508068"/>
                  <a:pt x="1480822" y="3509560"/>
                </a:cubicBezTo>
                <a:cubicBezTo>
                  <a:pt x="1480822" y="3511051"/>
                  <a:pt x="1477901" y="3511051"/>
                  <a:pt x="1476440" y="3509560"/>
                </a:cubicBezTo>
                <a:cubicBezTo>
                  <a:pt x="1474979" y="3509560"/>
                  <a:pt x="1473519" y="3508068"/>
                  <a:pt x="1472058" y="3506577"/>
                </a:cubicBezTo>
                <a:cubicBezTo>
                  <a:pt x="1472058" y="3506577"/>
                  <a:pt x="1473519" y="3505086"/>
                  <a:pt x="1474979" y="3503594"/>
                </a:cubicBezTo>
                <a:close/>
                <a:moveTo>
                  <a:pt x="1602641" y="3499548"/>
                </a:moveTo>
                <a:cubicBezTo>
                  <a:pt x="1605410" y="3499548"/>
                  <a:pt x="1608180" y="3502498"/>
                  <a:pt x="1609565" y="3505447"/>
                </a:cubicBezTo>
                <a:cubicBezTo>
                  <a:pt x="1610949" y="3509872"/>
                  <a:pt x="1616488" y="3515771"/>
                  <a:pt x="1609565" y="3518720"/>
                </a:cubicBezTo>
                <a:cubicBezTo>
                  <a:pt x="1606795" y="3517245"/>
                  <a:pt x="1604025" y="3515771"/>
                  <a:pt x="1602641" y="3511346"/>
                </a:cubicBezTo>
                <a:cubicBezTo>
                  <a:pt x="1601257" y="3511346"/>
                  <a:pt x="1601257" y="3509872"/>
                  <a:pt x="1599872" y="3509872"/>
                </a:cubicBezTo>
                <a:cubicBezTo>
                  <a:pt x="1599872" y="3506922"/>
                  <a:pt x="1599872" y="3502498"/>
                  <a:pt x="1602641" y="3499548"/>
                </a:cubicBezTo>
                <a:close/>
                <a:moveTo>
                  <a:pt x="1636107" y="3485488"/>
                </a:moveTo>
                <a:cubicBezTo>
                  <a:pt x="1646396" y="3485488"/>
                  <a:pt x="1649336" y="3492857"/>
                  <a:pt x="1652275" y="3501700"/>
                </a:cubicBezTo>
                <a:cubicBezTo>
                  <a:pt x="1652275" y="3507595"/>
                  <a:pt x="1649336" y="3512016"/>
                  <a:pt x="1646396" y="3514964"/>
                </a:cubicBezTo>
                <a:cubicBezTo>
                  <a:pt x="1646396" y="3517911"/>
                  <a:pt x="1647865" y="3519385"/>
                  <a:pt x="1649336" y="3520859"/>
                </a:cubicBezTo>
                <a:cubicBezTo>
                  <a:pt x="1661094" y="3528227"/>
                  <a:pt x="1656685" y="3548860"/>
                  <a:pt x="1680202" y="3547387"/>
                </a:cubicBezTo>
                <a:cubicBezTo>
                  <a:pt x="1680202" y="3547387"/>
                  <a:pt x="1680202" y="3548860"/>
                  <a:pt x="1678732" y="3550334"/>
                </a:cubicBezTo>
                <a:cubicBezTo>
                  <a:pt x="1681673" y="3554755"/>
                  <a:pt x="1678732" y="3562125"/>
                  <a:pt x="1666973" y="3570967"/>
                </a:cubicBezTo>
                <a:cubicBezTo>
                  <a:pt x="1665504" y="3568020"/>
                  <a:pt x="1664034" y="3566545"/>
                  <a:pt x="1661094" y="3563598"/>
                </a:cubicBezTo>
                <a:cubicBezTo>
                  <a:pt x="1659624" y="3562125"/>
                  <a:pt x="1659624" y="3562125"/>
                  <a:pt x="1658155" y="3560650"/>
                </a:cubicBezTo>
                <a:cubicBezTo>
                  <a:pt x="1659624" y="3563598"/>
                  <a:pt x="1659624" y="3566545"/>
                  <a:pt x="1655214" y="3566545"/>
                </a:cubicBezTo>
                <a:cubicBezTo>
                  <a:pt x="1647865" y="3568020"/>
                  <a:pt x="1647865" y="3572441"/>
                  <a:pt x="1649336" y="3579810"/>
                </a:cubicBezTo>
                <a:cubicBezTo>
                  <a:pt x="1650806" y="3584231"/>
                  <a:pt x="1649336" y="3588653"/>
                  <a:pt x="1643456" y="3590126"/>
                </a:cubicBezTo>
                <a:cubicBezTo>
                  <a:pt x="1639046" y="3590126"/>
                  <a:pt x="1639046" y="3593074"/>
                  <a:pt x="1639046" y="3596021"/>
                </a:cubicBezTo>
                <a:cubicBezTo>
                  <a:pt x="1639046" y="3600442"/>
                  <a:pt x="1639046" y="3604864"/>
                  <a:pt x="1633167" y="3604864"/>
                </a:cubicBezTo>
                <a:cubicBezTo>
                  <a:pt x="1628757" y="3603390"/>
                  <a:pt x="1627287" y="3598969"/>
                  <a:pt x="1627287" y="3594547"/>
                </a:cubicBezTo>
                <a:cubicBezTo>
                  <a:pt x="1628757" y="3591600"/>
                  <a:pt x="1628757" y="3590126"/>
                  <a:pt x="1627287" y="3587178"/>
                </a:cubicBezTo>
                <a:cubicBezTo>
                  <a:pt x="1627287" y="3587178"/>
                  <a:pt x="1625818" y="3585705"/>
                  <a:pt x="1624348" y="3585705"/>
                </a:cubicBezTo>
                <a:cubicBezTo>
                  <a:pt x="1622878" y="3584231"/>
                  <a:pt x="1621408" y="3585705"/>
                  <a:pt x="1621408" y="3585705"/>
                </a:cubicBezTo>
                <a:cubicBezTo>
                  <a:pt x="1612589" y="3600442"/>
                  <a:pt x="1612589" y="3600442"/>
                  <a:pt x="1599360" y="3604864"/>
                </a:cubicBezTo>
                <a:cubicBezTo>
                  <a:pt x="1599360" y="3607811"/>
                  <a:pt x="1596420" y="3610759"/>
                  <a:pt x="1593481" y="3612232"/>
                </a:cubicBezTo>
                <a:cubicBezTo>
                  <a:pt x="1592011" y="3612232"/>
                  <a:pt x="1590541" y="3612232"/>
                  <a:pt x="1589071" y="3612232"/>
                </a:cubicBezTo>
                <a:cubicBezTo>
                  <a:pt x="1584661" y="3612232"/>
                  <a:pt x="1580252" y="3612232"/>
                  <a:pt x="1578782" y="3615180"/>
                </a:cubicBezTo>
                <a:cubicBezTo>
                  <a:pt x="1574373" y="3621075"/>
                  <a:pt x="1567023" y="3624023"/>
                  <a:pt x="1564083" y="3629918"/>
                </a:cubicBezTo>
                <a:cubicBezTo>
                  <a:pt x="1562614" y="3628444"/>
                  <a:pt x="1562614" y="3628444"/>
                  <a:pt x="1561144" y="3628444"/>
                </a:cubicBezTo>
                <a:cubicBezTo>
                  <a:pt x="1559673" y="3628444"/>
                  <a:pt x="1556734" y="3626970"/>
                  <a:pt x="1555265" y="3626970"/>
                </a:cubicBezTo>
                <a:cubicBezTo>
                  <a:pt x="1534686" y="3618127"/>
                  <a:pt x="1534686" y="3613706"/>
                  <a:pt x="1544975" y="3596021"/>
                </a:cubicBezTo>
                <a:cubicBezTo>
                  <a:pt x="1550855" y="3597494"/>
                  <a:pt x="1553794" y="3594547"/>
                  <a:pt x="1556734" y="3590126"/>
                </a:cubicBezTo>
                <a:cubicBezTo>
                  <a:pt x="1559673" y="3585705"/>
                  <a:pt x="1564083" y="3581283"/>
                  <a:pt x="1567023" y="3576862"/>
                </a:cubicBezTo>
                <a:cubicBezTo>
                  <a:pt x="1568493" y="3573915"/>
                  <a:pt x="1571433" y="3569493"/>
                  <a:pt x="1572903" y="3566545"/>
                </a:cubicBezTo>
                <a:cubicBezTo>
                  <a:pt x="1584661" y="3548860"/>
                  <a:pt x="1587601" y="3548860"/>
                  <a:pt x="1606710" y="3554755"/>
                </a:cubicBezTo>
                <a:cubicBezTo>
                  <a:pt x="1609649" y="3554755"/>
                  <a:pt x="1612589" y="3556229"/>
                  <a:pt x="1615528" y="3559177"/>
                </a:cubicBezTo>
                <a:cubicBezTo>
                  <a:pt x="1615528" y="3559177"/>
                  <a:pt x="1615528" y="3560650"/>
                  <a:pt x="1615528" y="3560650"/>
                </a:cubicBezTo>
                <a:cubicBezTo>
                  <a:pt x="1618469" y="3556229"/>
                  <a:pt x="1622878" y="3556229"/>
                  <a:pt x="1628757" y="3559177"/>
                </a:cubicBezTo>
                <a:cubicBezTo>
                  <a:pt x="1639046" y="3565072"/>
                  <a:pt x="1640516" y="3563598"/>
                  <a:pt x="1643456" y="3550334"/>
                </a:cubicBezTo>
                <a:cubicBezTo>
                  <a:pt x="1643456" y="3550334"/>
                  <a:pt x="1641986" y="3550334"/>
                  <a:pt x="1641986" y="3548860"/>
                </a:cubicBezTo>
                <a:cubicBezTo>
                  <a:pt x="1643456" y="3547387"/>
                  <a:pt x="1644926" y="3545913"/>
                  <a:pt x="1646396" y="3544439"/>
                </a:cubicBezTo>
                <a:cubicBezTo>
                  <a:pt x="1639046" y="3540017"/>
                  <a:pt x="1628757" y="3538544"/>
                  <a:pt x="1633167" y="3526754"/>
                </a:cubicBezTo>
                <a:cubicBezTo>
                  <a:pt x="1631697" y="3525280"/>
                  <a:pt x="1631697" y="3522332"/>
                  <a:pt x="1634637" y="3517911"/>
                </a:cubicBezTo>
                <a:cubicBezTo>
                  <a:pt x="1634637" y="3517911"/>
                  <a:pt x="1633167" y="3517911"/>
                  <a:pt x="1631697" y="3519385"/>
                </a:cubicBezTo>
                <a:cubicBezTo>
                  <a:pt x="1622878" y="3514964"/>
                  <a:pt x="1630228" y="3509068"/>
                  <a:pt x="1628757" y="3504647"/>
                </a:cubicBezTo>
                <a:cubicBezTo>
                  <a:pt x="1619938" y="3509068"/>
                  <a:pt x="1619938" y="3506121"/>
                  <a:pt x="1619938" y="3492857"/>
                </a:cubicBezTo>
                <a:cubicBezTo>
                  <a:pt x="1622878" y="3494331"/>
                  <a:pt x="1625818" y="3494331"/>
                  <a:pt x="1628757" y="3495805"/>
                </a:cubicBezTo>
                <a:cubicBezTo>
                  <a:pt x="1630228" y="3489910"/>
                  <a:pt x="1631697" y="3485488"/>
                  <a:pt x="1636107" y="3485488"/>
                </a:cubicBezTo>
                <a:close/>
                <a:moveTo>
                  <a:pt x="1582914" y="3451490"/>
                </a:moveTo>
                <a:cubicBezTo>
                  <a:pt x="1585868" y="3451490"/>
                  <a:pt x="1587346" y="3450041"/>
                  <a:pt x="1588822" y="3451490"/>
                </a:cubicBezTo>
                <a:cubicBezTo>
                  <a:pt x="1594730" y="3450041"/>
                  <a:pt x="1594730" y="3458733"/>
                  <a:pt x="1599161" y="3460181"/>
                </a:cubicBezTo>
                <a:cubicBezTo>
                  <a:pt x="1603592" y="3451490"/>
                  <a:pt x="1606546" y="3447144"/>
                  <a:pt x="1613931" y="3463078"/>
                </a:cubicBezTo>
                <a:cubicBezTo>
                  <a:pt x="1613931" y="3465975"/>
                  <a:pt x="1612454" y="3468873"/>
                  <a:pt x="1612454" y="3473218"/>
                </a:cubicBezTo>
                <a:cubicBezTo>
                  <a:pt x="1612454" y="3489152"/>
                  <a:pt x="1609499" y="3490600"/>
                  <a:pt x="1591776" y="3487704"/>
                </a:cubicBezTo>
                <a:cubicBezTo>
                  <a:pt x="1579961" y="3486255"/>
                  <a:pt x="1571099" y="3479012"/>
                  <a:pt x="1562237" y="3470321"/>
                </a:cubicBezTo>
                <a:cubicBezTo>
                  <a:pt x="1560760" y="3471769"/>
                  <a:pt x="1560760" y="3471769"/>
                  <a:pt x="1559283" y="3473218"/>
                </a:cubicBezTo>
                <a:cubicBezTo>
                  <a:pt x="1554852" y="3470321"/>
                  <a:pt x="1547468" y="3467424"/>
                  <a:pt x="1548944" y="3461630"/>
                </a:cubicBezTo>
                <a:cubicBezTo>
                  <a:pt x="1550422" y="3454387"/>
                  <a:pt x="1557806" y="3454387"/>
                  <a:pt x="1563714" y="3452938"/>
                </a:cubicBezTo>
                <a:cubicBezTo>
                  <a:pt x="1568145" y="3451490"/>
                  <a:pt x="1572576" y="3457284"/>
                  <a:pt x="1577007" y="3455835"/>
                </a:cubicBezTo>
                <a:cubicBezTo>
                  <a:pt x="1579961" y="3454387"/>
                  <a:pt x="1581438" y="3452938"/>
                  <a:pt x="1582914" y="3451490"/>
                </a:cubicBezTo>
                <a:close/>
                <a:moveTo>
                  <a:pt x="1680062" y="3450979"/>
                </a:moveTo>
                <a:cubicBezTo>
                  <a:pt x="1683196" y="3450430"/>
                  <a:pt x="1686883" y="3451161"/>
                  <a:pt x="1689832" y="3452622"/>
                </a:cubicBezTo>
                <a:cubicBezTo>
                  <a:pt x="1695732" y="3454082"/>
                  <a:pt x="1691308" y="3459925"/>
                  <a:pt x="1691308" y="3462847"/>
                </a:cubicBezTo>
                <a:cubicBezTo>
                  <a:pt x="1685408" y="3464307"/>
                  <a:pt x="1683933" y="3468690"/>
                  <a:pt x="1682458" y="3474533"/>
                </a:cubicBezTo>
                <a:cubicBezTo>
                  <a:pt x="1685408" y="3478915"/>
                  <a:pt x="1685408" y="3484758"/>
                  <a:pt x="1683933" y="3490600"/>
                </a:cubicBezTo>
                <a:cubicBezTo>
                  <a:pt x="1680983" y="3489140"/>
                  <a:pt x="1679509" y="3486218"/>
                  <a:pt x="1676559" y="3484758"/>
                </a:cubicBezTo>
                <a:cubicBezTo>
                  <a:pt x="1675085" y="3486218"/>
                  <a:pt x="1670660" y="3487679"/>
                  <a:pt x="1666236" y="3487679"/>
                </a:cubicBezTo>
                <a:cubicBezTo>
                  <a:pt x="1657388" y="3475993"/>
                  <a:pt x="1657388" y="3475993"/>
                  <a:pt x="1666236" y="3464307"/>
                </a:cubicBezTo>
                <a:cubicBezTo>
                  <a:pt x="1670660" y="3464307"/>
                  <a:pt x="1672135" y="3461386"/>
                  <a:pt x="1673610" y="3457004"/>
                </a:cubicBezTo>
                <a:cubicBezTo>
                  <a:pt x="1674348" y="3453352"/>
                  <a:pt x="1676928" y="3451526"/>
                  <a:pt x="1680062" y="3450979"/>
                </a:cubicBezTo>
                <a:close/>
                <a:moveTo>
                  <a:pt x="5252883" y="3448422"/>
                </a:moveTo>
                <a:cubicBezTo>
                  <a:pt x="5255833" y="3448422"/>
                  <a:pt x="5258782" y="3451372"/>
                  <a:pt x="5261732" y="3452847"/>
                </a:cubicBezTo>
                <a:cubicBezTo>
                  <a:pt x="5258782" y="3455796"/>
                  <a:pt x="5257308" y="3460221"/>
                  <a:pt x="5252883" y="3463171"/>
                </a:cubicBezTo>
                <a:cubicBezTo>
                  <a:pt x="5249934" y="3466120"/>
                  <a:pt x="5244035" y="3467595"/>
                  <a:pt x="5242560" y="3463171"/>
                </a:cubicBezTo>
                <a:cubicBezTo>
                  <a:pt x="5242560" y="3457271"/>
                  <a:pt x="5245510" y="3451372"/>
                  <a:pt x="5252883" y="3448422"/>
                </a:cubicBezTo>
                <a:close/>
                <a:moveTo>
                  <a:pt x="662085" y="3447143"/>
                </a:moveTo>
                <a:cubicBezTo>
                  <a:pt x="670850" y="3451568"/>
                  <a:pt x="675231" y="3458941"/>
                  <a:pt x="679614" y="3466315"/>
                </a:cubicBezTo>
                <a:cubicBezTo>
                  <a:pt x="666468" y="3466315"/>
                  <a:pt x="659164" y="3461891"/>
                  <a:pt x="662085" y="3447143"/>
                </a:cubicBezTo>
                <a:close/>
                <a:moveTo>
                  <a:pt x="1402246" y="3442084"/>
                </a:moveTo>
                <a:cubicBezTo>
                  <a:pt x="1405180" y="3443203"/>
                  <a:pt x="1407749" y="3445439"/>
                  <a:pt x="1409950" y="3448422"/>
                </a:cubicBezTo>
                <a:cubicBezTo>
                  <a:pt x="1414352" y="3454387"/>
                  <a:pt x="1415820" y="3463334"/>
                  <a:pt x="1412885" y="3470790"/>
                </a:cubicBezTo>
                <a:cubicBezTo>
                  <a:pt x="1412885" y="3473772"/>
                  <a:pt x="1409950" y="3475263"/>
                  <a:pt x="1407015" y="3473772"/>
                </a:cubicBezTo>
                <a:cubicBezTo>
                  <a:pt x="1404080" y="3470790"/>
                  <a:pt x="1401145" y="3467807"/>
                  <a:pt x="1398210" y="3466316"/>
                </a:cubicBezTo>
                <a:cubicBezTo>
                  <a:pt x="1396743" y="3461842"/>
                  <a:pt x="1395276" y="3460351"/>
                  <a:pt x="1392340" y="3461842"/>
                </a:cubicBezTo>
                <a:cubicBezTo>
                  <a:pt x="1386470" y="3463334"/>
                  <a:pt x="1382068" y="3463334"/>
                  <a:pt x="1379133" y="3457369"/>
                </a:cubicBezTo>
                <a:cubicBezTo>
                  <a:pt x="1376198" y="3452896"/>
                  <a:pt x="1379133" y="3449913"/>
                  <a:pt x="1383535" y="3448422"/>
                </a:cubicBezTo>
                <a:cubicBezTo>
                  <a:pt x="1387938" y="3448422"/>
                  <a:pt x="1389406" y="3445440"/>
                  <a:pt x="1392340" y="3442457"/>
                </a:cubicBezTo>
                <a:cubicBezTo>
                  <a:pt x="1396009" y="3440966"/>
                  <a:pt x="1399311" y="3440966"/>
                  <a:pt x="1402246" y="3442084"/>
                </a:cubicBezTo>
                <a:close/>
                <a:moveTo>
                  <a:pt x="1406198" y="3413924"/>
                </a:moveTo>
                <a:cubicBezTo>
                  <a:pt x="1407085" y="3414109"/>
                  <a:pt x="1408151" y="3414846"/>
                  <a:pt x="1408861" y="3415584"/>
                </a:cubicBezTo>
                <a:cubicBezTo>
                  <a:pt x="1413121" y="3420008"/>
                  <a:pt x="1414542" y="3424432"/>
                  <a:pt x="1413121" y="3428857"/>
                </a:cubicBezTo>
                <a:cubicBezTo>
                  <a:pt x="1411701" y="3431806"/>
                  <a:pt x="1408861" y="3430331"/>
                  <a:pt x="1407440" y="3428857"/>
                </a:cubicBezTo>
                <a:cubicBezTo>
                  <a:pt x="1404601" y="3424432"/>
                  <a:pt x="1401760" y="3420008"/>
                  <a:pt x="1404601" y="3415584"/>
                </a:cubicBezTo>
                <a:cubicBezTo>
                  <a:pt x="1404601" y="3414109"/>
                  <a:pt x="1405311" y="3413740"/>
                  <a:pt x="1406198" y="3413924"/>
                </a:cubicBezTo>
                <a:close/>
                <a:moveTo>
                  <a:pt x="1571281" y="3386326"/>
                </a:moveTo>
                <a:cubicBezTo>
                  <a:pt x="1578681" y="3381959"/>
                  <a:pt x="1583121" y="3389238"/>
                  <a:pt x="1587561" y="3392149"/>
                </a:cubicBezTo>
                <a:cubicBezTo>
                  <a:pt x="1590520" y="3393605"/>
                  <a:pt x="1593481" y="3395060"/>
                  <a:pt x="1597920" y="3395060"/>
                </a:cubicBezTo>
                <a:cubicBezTo>
                  <a:pt x="1600881" y="3393605"/>
                  <a:pt x="1617159" y="3400883"/>
                  <a:pt x="1618639" y="3403794"/>
                </a:cubicBezTo>
                <a:cubicBezTo>
                  <a:pt x="1621600" y="3411073"/>
                  <a:pt x="1618639" y="3418351"/>
                  <a:pt x="1608280" y="3422718"/>
                </a:cubicBezTo>
                <a:cubicBezTo>
                  <a:pt x="1606800" y="3424174"/>
                  <a:pt x="1605320" y="3425629"/>
                  <a:pt x="1602360" y="3425629"/>
                </a:cubicBezTo>
                <a:cubicBezTo>
                  <a:pt x="1594961" y="3431452"/>
                  <a:pt x="1584601" y="3428541"/>
                  <a:pt x="1577201" y="3434363"/>
                </a:cubicBezTo>
                <a:cubicBezTo>
                  <a:pt x="1577201" y="3428541"/>
                  <a:pt x="1575721" y="3422718"/>
                  <a:pt x="1575721" y="3418351"/>
                </a:cubicBezTo>
                <a:cubicBezTo>
                  <a:pt x="1575721" y="3416895"/>
                  <a:pt x="1575721" y="3415440"/>
                  <a:pt x="1574241" y="3413984"/>
                </a:cubicBezTo>
                <a:cubicBezTo>
                  <a:pt x="1574241" y="3413984"/>
                  <a:pt x="1572762" y="3412528"/>
                  <a:pt x="1572762" y="3411073"/>
                </a:cubicBezTo>
                <a:cubicBezTo>
                  <a:pt x="1572762" y="3408161"/>
                  <a:pt x="1572762" y="3405250"/>
                  <a:pt x="1571281" y="3402339"/>
                </a:cubicBezTo>
                <a:cubicBezTo>
                  <a:pt x="1571281" y="3396516"/>
                  <a:pt x="1565362" y="3390693"/>
                  <a:pt x="1571281" y="3386326"/>
                </a:cubicBezTo>
                <a:close/>
                <a:moveTo>
                  <a:pt x="1634434" y="3385976"/>
                </a:moveTo>
                <a:cubicBezTo>
                  <a:pt x="1635553" y="3385611"/>
                  <a:pt x="1637045" y="3385975"/>
                  <a:pt x="1639281" y="3387437"/>
                </a:cubicBezTo>
                <a:cubicBezTo>
                  <a:pt x="1639281" y="3387437"/>
                  <a:pt x="1640772" y="3390358"/>
                  <a:pt x="1639281" y="3391819"/>
                </a:cubicBezTo>
                <a:cubicBezTo>
                  <a:pt x="1639281" y="3394740"/>
                  <a:pt x="1636298" y="3393279"/>
                  <a:pt x="1633316" y="3393279"/>
                </a:cubicBezTo>
                <a:cubicBezTo>
                  <a:pt x="1631825" y="3391819"/>
                  <a:pt x="1631825" y="3391819"/>
                  <a:pt x="1631825" y="3390358"/>
                </a:cubicBezTo>
                <a:cubicBezTo>
                  <a:pt x="1631825" y="3390358"/>
                  <a:pt x="1631825" y="3388897"/>
                  <a:pt x="1631825" y="3388897"/>
                </a:cubicBezTo>
                <a:cubicBezTo>
                  <a:pt x="1632570" y="3387437"/>
                  <a:pt x="1633316" y="3386341"/>
                  <a:pt x="1634434" y="3385976"/>
                </a:cubicBezTo>
                <a:close/>
                <a:moveTo>
                  <a:pt x="1598167" y="3381958"/>
                </a:moveTo>
                <a:cubicBezTo>
                  <a:pt x="1599872" y="3381958"/>
                  <a:pt x="1599872" y="3383237"/>
                  <a:pt x="1599872" y="3384515"/>
                </a:cubicBezTo>
                <a:cubicBezTo>
                  <a:pt x="1598167" y="3384515"/>
                  <a:pt x="1596463" y="3384515"/>
                  <a:pt x="1596463" y="3384515"/>
                </a:cubicBezTo>
                <a:cubicBezTo>
                  <a:pt x="1594759" y="3384515"/>
                  <a:pt x="1594759" y="3383237"/>
                  <a:pt x="1596463" y="3383237"/>
                </a:cubicBezTo>
                <a:cubicBezTo>
                  <a:pt x="1596463" y="3381958"/>
                  <a:pt x="1596463" y="3381958"/>
                  <a:pt x="1598167" y="3381958"/>
                </a:cubicBezTo>
                <a:close/>
                <a:moveTo>
                  <a:pt x="1533568" y="3378445"/>
                </a:moveTo>
                <a:cubicBezTo>
                  <a:pt x="1533728" y="3378765"/>
                  <a:pt x="1534048" y="3379403"/>
                  <a:pt x="1534687" y="3379403"/>
                </a:cubicBezTo>
                <a:lnTo>
                  <a:pt x="1533409" y="3379403"/>
                </a:lnTo>
                <a:cubicBezTo>
                  <a:pt x="1533409" y="3378125"/>
                  <a:pt x="1533409" y="3378125"/>
                  <a:pt x="1533568" y="3378445"/>
                </a:cubicBezTo>
                <a:close/>
                <a:moveTo>
                  <a:pt x="1554881" y="3375568"/>
                </a:moveTo>
                <a:cubicBezTo>
                  <a:pt x="1564902" y="3375568"/>
                  <a:pt x="1557744" y="3384464"/>
                  <a:pt x="1552018" y="3390395"/>
                </a:cubicBezTo>
                <a:cubicBezTo>
                  <a:pt x="1552018" y="3397808"/>
                  <a:pt x="1569197" y="3397808"/>
                  <a:pt x="1549155" y="3412635"/>
                </a:cubicBezTo>
                <a:cubicBezTo>
                  <a:pt x="1546292" y="3408187"/>
                  <a:pt x="1543429" y="3403739"/>
                  <a:pt x="1540566" y="3399291"/>
                </a:cubicBezTo>
                <a:cubicBezTo>
                  <a:pt x="1537703" y="3396326"/>
                  <a:pt x="1536272" y="3394843"/>
                  <a:pt x="1533409" y="3391878"/>
                </a:cubicBezTo>
                <a:cubicBezTo>
                  <a:pt x="1540566" y="3385947"/>
                  <a:pt x="1544861" y="3375568"/>
                  <a:pt x="1554881" y="3375568"/>
                </a:cubicBezTo>
                <a:close/>
                <a:moveTo>
                  <a:pt x="4931980" y="3361572"/>
                </a:moveTo>
                <a:cubicBezTo>
                  <a:pt x="4936189" y="3362059"/>
                  <a:pt x="4936465" y="3369022"/>
                  <a:pt x="4940880" y="3366794"/>
                </a:cubicBezTo>
                <a:cubicBezTo>
                  <a:pt x="4943824" y="3371250"/>
                  <a:pt x="4948240" y="3374220"/>
                  <a:pt x="4951183" y="3377191"/>
                </a:cubicBezTo>
                <a:cubicBezTo>
                  <a:pt x="4962958" y="3380162"/>
                  <a:pt x="4970316" y="3399473"/>
                  <a:pt x="4962958" y="3411356"/>
                </a:cubicBezTo>
                <a:cubicBezTo>
                  <a:pt x="4954127" y="3409871"/>
                  <a:pt x="4946768" y="3403930"/>
                  <a:pt x="4939409" y="3399473"/>
                </a:cubicBezTo>
                <a:cubicBezTo>
                  <a:pt x="4937937" y="3397988"/>
                  <a:pt x="4936465" y="3395017"/>
                  <a:pt x="4934993" y="3392046"/>
                </a:cubicBezTo>
                <a:cubicBezTo>
                  <a:pt x="4934993" y="3389075"/>
                  <a:pt x="4936465" y="3386104"/>
                  <a:pt x="4937937" y="3383133"/>
                </a:cubicBezTo>
                <a:cubicBezTo>
                  <a:pt x="4927634" y="3381648"/>
                  <a:pt x="4921747" y="3377191"/>
                  <a:pt x="4926163" y="3363823"/>
                </a:cubicBezTo>
                <a:cubicBezTo>
                  <a:pt x="4928738" y="3361966"/>
                  <a:pt x="4930578" y="3361409"/>
                  <a:pt x="4931980" y="3361572"/>
                </a:cubicBezTo>
                <a:close/>
                <a:moveTo>
                  <a:pt x="1476552" y="3351283"/>
                </a:moveTo>
                <a:cubicBezTo>
                  <a:pt x="1478036" y="3352728"/>
                  <a:pt x="1481005" y="3355618"/>
                  <a:pt x="1479520" y="3357062"/>
                </a:cubicBezTo>
                <a:cubicBezTo>
                  <a:pt x="1473583" y="3361397"/>
                  <a:pt x="1470615" y="3365732"/>
                  <a:pt x="1475068" y="3372956"/>
                </a:cubicBezTo>
                <a:cubicBezTo>
                  <a:pt x="1475068" y="3374401"/>
                  <a:pt x="1475068" y="3377290"/>
                  <a:pt x="1473583" y="3377290"/>
                </a:cubicBezTo>
                <a:cubicBezTo>
                  <a:pt x="1461709" y="3375846"/>
                  <a:pt x="1451319" y="3384515"/>
                  <a:pt x="1437960" y="3377290"/>
                </a:cubicBezTo>
                <a:cubicBezTo>
                  <a:pt x="1434992" y="3374401"/>
                  <a:pt x="1434992" y="3371511"/>
                  <a:pt x="1434992" y="3368622"/>
                </a:cubicBezTo>
                <a:cubicBezTo>
                  <a:pt x="1436476" y="3368622"/>
                  <a:pt x="1436476" y="3368622"/>
                  <a:pt x="1437960" y="3370066"/>
                </a:cubicBezTo>
                <a:cubicBezTo>
                  <a:pt x="1440929" y="3365732"/>
                  <a:pt x="1443897" y="3361397"/>
                  <a:pt x="1446866" y="3357062"/>
                </a:cubicBezTo>
                <a:cubicBezTo>
                  <a:pt x="1451319" y="3355618"/>
                  <a:pt x="1457256" y="3358508"/>
                  <a:pt x="1461709" y="3355618"/>
                </a:cubicBezTo>
                <a:cubicBezTo>
                  <a:pt x="1466161" y="3354173"/>
                  <a:pt x="1472098" y="3352728"/>
                  <a:pt x="1476552" y="3351283"/>
                </a:cubicBezTo>
                <a:close/>
                <a:moveTo>
                  <a:pt x="1514876" y="3335946"/>
                </a:moveTo>
                <a:cubicBezTo>
                  <a:pt x="1523822" y="3349433"/>
                  <a:pt x="1529786" y="3358424"/>
                  <a:pt x="1537243" y="3368914"/>
                </a:cubicBezTo>
                <a:cubicBezTo>
                  <a:pt x="1535752" y="3371910"/>
                  <a:pt x="1534261" y="3374908"/>
                  <a:pt x="1532769" y="3379403"/>
                </a:cubicBezTo>
                <a:cubicBezTo>
                  <a:pt x="1519349" y="3379403"/>
                  <a:pt x="1516367" y="3370412"/>
                  <a:pt x="1513384" y="3362920"/>
                </a:cubicBezTo>
                <a:cubicBezTo>
                  <a:pt x="1510401" y="3356926"/>
                  <a:pt x="1501455" y="3355427"/>
                  <a:pt x="1514876" y="3335946"/>
                </a:cubicBezTo>
                <a:close/>
                <a:moveTo>
                  <a:pt x="1527497" y="3323165"/>
                </a:moveTo>
                <a:cubicBezTo>
                  <a:pt x="1529095" y="3323347"/>
                  <a:pt x="1530692" y="3324077"/>
                  <a:pt x="1531491" y="3324808"/>
                </a:cubicBezTo>
                <a:cubicBezTo>
                  <a:pt x="1534686" y="3326269"/>
                  <a:pt x="1534686" y="3327729"/>
                  <a:pt x="1534686" y="3330651"/>
                </a:cubicBezTo>
                <a:cubicBezTo>
                  <a:pt x="1531491" y="3332112"/>
                  <a:pt x="1529894" y="3332112"/>
                  <a:pt x="1526698" y="3330651"/>
                </a:cubicBezTo>
                <a:cubicBezTo>
                  <a:pt x="1523502" y="3329191"/>
                  <a:pt x="1521905" y="3326269"/>
                  <a:pt x="1523502" y="3324808"/>
                </a:cubicBezTo>
                <a:cubicBezTo>
                  <a:pt x="1524302" y="3323347"/>
                  <a:pt x="1525899" y="3322982"/>
                  <a:pt x="1527497" y="3323165"/>
                </a:cubicBezTo>
                <a:close/>
                <a:moveTo>
                  <a:pt x="1501966" y="3318052"/>
                </a:moveTo>
                <a:cubicBezTo>
                  <a:pt x="1500432" y="3322526"/>
                  <a:pt x="1498899" y="3325509"/>
                  <a:pt x="1497365" y="3329982"/>
                </a:cubicBezTo>
                <a:cubicBezTo>
                  <a:pt x="1500432" y="3332964"/>
                  <a:pt x="1506567" y="3335946"/>
                  <a:pt x="1503500" y="3340420"/>
                </a:cubicBezTo>
                <a:cubicBezTo>
                  <a:pt x="1500432" y="3344894"/>
                  <a:pt x="1495831" y="3340420"/>
                  <a:pt x="1491230" y="3341912"/>
                </a:cubicBezTo>
                <a:cubicBezTo>
                  <a:pt x="1489696" y="3340420"/>
                  <a:pt x="1488162" y="3338929"/>
                  <a:pt x="1486629" y="3337438"/>
                </a:cubicBezTo>
                <a:cubicBezTo>
                  <a:pt x="1485095" y="3335946"/>
                  <a:pt x="1485095" y="3334455"/>
                  <a:pt x="1483561" y="3331473"/>
                </a:cubicBezTo>
                <a:cubicBezTo>
                  <a:pt x="1486629" y="3325509"/>
                  <a:pt x="1491230" y="3318052"/>
                  <a:pt x="1501966" y="3318052"/>
                </a:cubicBezTo>
                <a:close/>
                <a:moveTo>
                  <a:pt x="1472697" y="3224749"/>
                </a:moveTo>
                <a:cubicBezTo>
                  <a:pt x="1473815" y="3224931"/>
                  <a:pt x="1474934" y="3225661"/>
                  <a:pt x="1475680" y="3226392"/>
                </a:cubicBezTo>
                <a:cubicBezTo>
                  <a:pt x="1477171" y="3227853"/>
                  <a:pt x="1477171" y="3229313"/>
                  <a:pt x="1475680" y="3232235"/>
                </a:cubicBezTo>
                <a:cubicBezTo>
                  <a:pt x="1474188" y="3233695"/>
                  <a:pt x="1472697" y="3233695"/>
                  <a:pt x="1471206" y="3230774"/>
                </a:cubicBezTo>
                <a:cubicBezTo>
                  <a:pt x="1468223" y="3229313"/>
                  <a:pt x="1468223" y="3227853"/>
                  <a:pt x="1469714" y="3226392"/>
                </a:cubicBezTo>
                <a:cubicBezTo>
                  <a:pt x="1470460" y="3224931"/>
                  <a:pt x="1471578" y="3224566"/>
                  <a:pt x="1472697" y="3224749"/>
                </a:cubicBezTo>
                <a:close/>
                <a:moveTo>
                  <a:pt x="1240285" y="3213621"/>
                </a:moveTo>
                <a:cubicBezTo>
                  <a:pt x="1240285" y="3215096"/>
                  <a:pt x="1240285" y="3215096"/>
                  <a:pt x="1240285" y="3215096"/>
                </a:cubicBezTo>
                <a:lnTo>
                  <a:pt x="1239877" y="3214438"/>
                </a:lnTo>
                <a:close/>
                <a:moveTo>
                  <a:pt x="454832" y="3129352"/>
                </a:moveTo>
                <a:cubicBezTo>
                  <a:pt x="464972" y="3127842"/>
                  <a:pt x="475112" y="3126331"/>
                  <a:pt x="467869" y="3142947"/>
                </a:cubicBezTo>
                <a:cubicBezTo>
                  <a:pt x="464972" y="3136905"/>
                  <a:pt x="453383" y="3139927"/>
                  <a:pt x="454832" y="3129352"/>
                </a:cubicBezTo>
                <a:close/>
                <a:moveTo>
                  <a:pt x="1173614" y="3121219"/>
                </a:moveTo>
                <a:cubicBezTo>
                  <a:pt x="1178087" y="3123775"/>
                  <a:pt x="1175105" y="3125054"/>
                  <a:pt x="1175105" y="3127610"/>
                </a:cubicBezTo>
                <a:cubicBezTo>
                  <a:pt x="1173614" y="3126332"/>
                  <a:pt x="1169140" y="3127610"/>
                  <a:pt x="1170631" y="3123775"/>
                </a:cubicBezTo>
                <a:cubicBezTo>
                  <a:pt x="1170631" y="3122497"/>
                  <a:pt x="1172123" y="3121219"/>
                  <a:pt x="1173614" y="3121219"/>
                </a:cubicBezTo>
                <a:close/>
                <a:moveTo>
                  <a:pt x="1376929" y="3109141"/>
                </a:moveTo>
                <a:cubicBezTo>
                  <a:pt x="1377842" y="3108183"/>
                  <a:pt x="1379302" y="3108183"/>
                  <a:pt x="1382224" y="3110483"/>
                </a:cubicBezTo>
                <a:cubicBezTo>
                  <a:pt x="1382224" y="3112017"/>
                  <a:pt x="1383684" y="3112017"/>
                  <a:pt x="1385145" y="3113551"/>
                </a:cubicBezTo>
                <a:cubicBezTo>
                  <a:pt x="1385145" y="3121220"/>
                  <a:pt x="1379302" y="3116618"/>
                  <a:pt x="1374921" y="3113551"/>
                </a:cubicBezTo>
                <a:cubicBezTo>
                  <a:pt x="1375650" y="3112017"/>
                  <a:pt x="1376016" y="3110100"/>
                  <a:pt x="1376929" y="3109141"/>
                </a:cubicBezTo>
                <a:close/>
                <a:moveTo>
                  <a:pt x="1385528" y="3099811"/>
                </a:moveTo>
                <a:cubicBezTo>
                  <a:pt x="1391152" y="3098213"/>
                  <a:pt x="1391152" y="3106202"/>
                  <a:pt x="1395370" y="3109397"/>
                </a:cubicBezTo>
                <a:cubicBezTo>
                  <a:pt x="1395370" y="3109397"/>
                  <a:pt x="1393964" y="3110994"/>
                  <a:pt x="1393964" y="3110994"/>
                </a:cubicBezTo>
                <a:cubicBezTo>
                  <a:pt x="1392558" y="3110994"/>
                  <a:pt x="1391152" y="3109397"/>
                  <a:pt x="1388340" y="3109397"/>
                </a:cubicBezTo>
                <a:cubicBezTo>
                  <a:pt x="1388340" y="3109397"/>
                  <a:pt x="1388340" y="3109397"/>
                  <a:pt x="1389746" y="3109397"/>
                </a:cubicBezTo>
                <a:cubicBezTo>
                  <a:pt x="1385528" y="3106202"/>
                  <a:pt x="1381310" y="3101409"/>
                  <a:pt x="1385528" y="3099811"/>
                </a:cubicBezTo>
                <a:close/>
                <a:moveTo>
                  <a:pt x="1352832" y="3098213"/>
                </a:moveTo>
                <a:cubicBezTo>
                  <a:pt x="1354044" y="3098030"/>
                  <a:pt x="1355429" y="3098395"/>
                  <a:pt x="1356813" y="3099856"/>
                </a:cubicBezTo>
                <a:cubicBezTo>
                  <a:pt x="1359582" y="3101317"/>
                  <a:pt x="1359582" y="3104239"/>
                  <a:pt x="1358197" y="3105699"/>
                </a:cubicBezTo>
                <a:cubicBezTo>
                  <a:pt x="1354044" y="3111542"/>
                  <a:pt x="1351274" y="3117385"/>
                  <a:pt x="1342966" y="3111542"/>
                </a:cubicBezTo>
                <a:cubicBezTo>
                  <a:pt x="1345736" y="3107160"/>
                  <a:pt x="1347120" y="3102777"/>
                  <a:pt x="1349889" y="3099856"/>
                </a:cubicBezTo>
                <a:cubicBezTo>
                  <a:pt x="1350583" y="3099126"/>
                  <a:pt x="1351620" y="3098395"/>
                  <a:pt x="1352832" y="3098213"/>
                </a:cubicBezTo>
                <a:close/>
                <a:moveTo>
                  <a:pt x="1160538" y="3094368"/>
                </a:moveTo>
                <a:cubicBezTo>
                  <a:pt x="1160538" y="3095273"/>
                  <a:pt x="1159063" y="3097446"/>
                  <a:pt x="1155376" y="3101791"/>
                </a:cubicBezTo>
                <a:cubicBezTo>
                  <a:pt x="1149476" y="3109034"/>
                  <a:pt x="1143577" y="3114828"/>
                  <a:pt x="1143577" y="3110483"/>
                </a:cubicBezTo>
                <a:cubicBezTo>
                  <a:pt x="1143577" y="3106137"/>
                  <a:pt x="1150951" y="3098894"/>
                  <a:pt x="1156851" y="3094548"/>
                </a:cubicBezTo>
                <a:cubicBezTo>
                  <a:pt x="1159063" y="3093824"/>
                  <a:pt x="1160538" y="3093462"/>
                  <a:pt x="1160538" y="3094368"/>
                </a:cubicBezTo>
                <a:close/>
                <a:moveTo>
                  <a:pt x="1254819" y="3063702"/>
                </a:moveTo>
                <a:cubicBezTo>
                  <a:pt x="1260813" y="3066599"/>
                  <a:pt x="1268305" y="3069497"/>
                  <a:pt x="1274300" y="3072394"/>
                </a:cubicBezTo>
                <a:cubicBezTo>
                  <a:pt x="1283292" y="3069497"/>
                  <a:pt x="1286287" y="3072394"/>
                  <a:pt x="1289285" y="3078188"/>
                </a:cubicBezTo>
                <a:cubicBezTo>
                  <a:pt x="1278794" y="3091225"/>
                  <a:pt x="1266808" y="3107159"/>
                  <a:pt x="1262312" y="3091225"/>
                </a:cubicBezTo>
                <a:cubicBezTo>
                  <a:pt x="1260813" y="3086879"/>
                  <a:pt x="1254819" y="3088328"/>
                  <a:pt x="1248825" y="3092673"/>
                </a:cubicBezTo>
                <a:cubicBezTo>
                  <a:pt x="1250323" y="3089776"/>
                  <a:pt x="1251822" y="3086879"/>
                  <a:pt x="1253321" y="3085431"/>
                </a:cubicBezTo>
                <a:cubicBezTo>
                  <a:pt x="1251822" y="3083982"/>
                  <a:pt x="1251822" y="3083982"/>
                  <a:pt x="1250323" y="3082533"/>
                </a:cubicBezTo>
                <a:cubicBezTo>
                  <a:pt x="1257816" y="3073842"/>
                  <a:pt x="1245828" y="3073842"/>
                  <a:pt x="1254819" y="3063702"/>
                </a:cubicBezTo>
                <a:close/>
                <a:moveTo>
                  <a:pt x="1206206" y="3063702"/>
                </a:moveTo>
                <a:cubicBezTo>
                  <a:pt x="1203365" y="3070674"/>
                  <a:pt x="1199105" y="3076251"/>
                  <a:pt x="1193424" y="3079040"/>
                </a:cubicBezTo>
                <a:cubicBezTo>
                  <a:pt x="1193424" y="3077645"/>
                  <a:pt x="1193424" y="3074856"/>
                  <a:pt x="1197685" y="3070674"/>
                </a:cubicBezTo>
                <a:cubicBezTo>
                  <a:pt x="1201945" y="3066491"/>
                  <a:pt x="1204786" y="3065097"/>
                  <a:pt x="1206206" y="3063702"/>
                </a:cubicBezTo>
                <a:close/>
                <a:moveTo>
                  <a:pt x="1186715" y="3054595"/>
                </a:moveTo>
                <a:cubicBezTo>
                  <a:pt x="1188951" y="3053797"/>
                  <a:pt x="1190442" y="3054116"/>
                  <a:pt x="1193424" y="3054755"/>
                </a:cubicBezTo>
                <a:cubicBezTo>
                  <a:pt x="1184478" y="3059867"/>
                  <a:pt x="1180004" y="3061146"/>
                  <a:pt x="1175531" y="3061146"/>
                </a:cubicBezTo>
                <a:cubicBezTo>
                  <a:pt x="1181496" y="3057311"/>
                  <a:pt x="1184478" y="3055394"/>
                  <a:pt x="1186715" y="3054595"/>
                </a:cubicBezTo>
                <a:close/>
                <a:moveTo>
                  <a:pt x="360196" y="2939723"/>
                </a:moveTo>
                <a:cubicBezTo>
                  <a:pt x="361707" y="2942644"/>
                  <a:pt x="367749" y="2942644"/>
                  <a:pt x="366238" y="2948488"/>
                </a:cubicBezTo>
                <a:cubicBezTo>
                  <a:pt x="361707" y="2948488"/>
                  <a:pt x="355664" y="2949948"/>
                  <a:pt x="354153" y="2945566"/>
                </a:cubicBezTo>
                <a:cubicBezTo>
                  <a:pt x="351132" y="2941184"/>
                  <a:pt x="357175" y="2941184"/>
                  <a:pt x="360196" y="2939723"/>
                </a:cubicBezTo>
                <a:close/>
                <a:moveTo>
                  <a:pt x="5757927" y="2874539"/>
                </a:moveTo>
                <a:cubicBezTo>
                  <a:pt x="5760817" y="2877478"/>
                  <a:pt x="5763706" y="2881888"/>
                  <a:pt x="5766596" y="2884828"/>
                </a:cubicBezTo>
                <a:cubicBezTo>
                  <a:pt x="5757927" y="2890708"/>
                  <a:pt x="5749257" y="2896587"/>
                  <a:pt x="5740589" y="2903936"/>
                </a:cubicBezTo>
                <a:cubicBezTo>
                  <a:pt x="5733364" y="2892178"/>
                  <a:pt x="5749257" y="2883358"/>
                  <a:pt x="5757927" y="2874539"/>
                </a:cubicBezTo>
                <a:close/>
                <a:moveTo>
                  <a:pt x="5683730" y="2869426"/>
                </a:moveTo>
                <a:cubicBezTo>
                  <a:pt x="5686712" y="2872409"/>
                  <a:pt x="5688203" y="2876882"/>
                  <a:pt x="5691185" y="2879864"/>
                </a:cubicBezTo>
                <a:cubicBezTo>
                  <a:pt x="5685221" y="2882847"/>
                  <a:pt x="5676274" y="2887320"/>
                  <a:pt x="5674782" y="2881356"/>
                </a:cubicBezTo>
                <a:cubicBezTo>
                  <a:pt x="5673291" y="2876882"/>
                  <a:pt x="5679256" y="2872409"/>
                  <a:pt x="5683730" y="2869426"/>
                </a:cubicBezTo>
                <a:close/>
                <a:moveTo>
                  <a:pt x="5791520" y="2863035"/>
                </a:moveTo>
                <a:cubicBezTo>
                  <a:pt x="5798869" y="2868955"/>
                  <a:pt x="5806218" y="2874875"/>
                  <a:pt x="5797399" y="2891154"/>
                </a:cubicBezTo>
                <a:cubicBezTo>
                  <a:pt x="5794459" y="2889675"/>
                  <a:pt x="5791520" y="2886714"/>
                  <a:pt x="5788580" y="2885234"/>
                </a:cubicBezTo>
                <a:cubicBezTo>
                  <a:pt x="5788580" y="2883754"/>
                  <a:pt x="5787110" y="2882275"/>
                  <a:pt x="5787110" y="2880795"/>
                </a:cubicBezTo>
                <a:cubicBezTo>
                  <a:pt x="5790050" y="2874875"/>
                  <a:pt x="5776821" y="2871915"/>
                  <a:pt x="5791520" y="2863035"/>
                </a:cubicBezTo>
                <a:close/>
                <a:moveTo>
                  <a:pt x="5716584" y="2712801"/>
                </a:moveTo>
                <a:cubicBezTo>
                  <a:pt x="5725449" y="2714276"/>
                  <a:pt x="5741701" y="2708382"/>
                  <a:pt x="5734313" y="2727534"/>
                </a:cubicBezTo>
                <a:cubicBezTo>
                  <a:pt x="5734313" y="2729008"/>
                  <a:pt x="5735791" y="2730480"/>
                  <a:pt x="5737268" y="2730480"/>
                </a:cubicBezTo>
                <a:cubicBezTo>
                  <a:pt x="5738746" y="2733427"/>
                  <a:pt x="5741701" y="2736375"/>
                  <a:pt x="5743179" y="2739321"/>
                </a:cubicBezTo>
                <a:cubicBezTo>
                  <a:pt x="5741701" y="2749633"/>
                  <a:pt x="5754998" y="2746688"/>
                  <a:pt x="5756476" y="2754053"/>
                </a:cubicBezTo>
                <a:cubicBezTo>
                  <a:pt x="5768295" y="2757001"/>
                  <a:pt x="5775683" y="2767313"/>
                  <a:pt x="5781593" y="2777625"/>
                </a:cubicBezTo>
                <a:cubicBezTo>
                  <a:pt x="5793413" y="2784991"/>
                  <a:pt x="5803755" y="2793831"/>
                  <a:pt x="5803755" y="2812984"/>
                </a:cubicBezTo>
                <a:cubicBezTo>
                  <a:pt x="5803755" y="2812984"/>
                  <a:pt x="5803755" y="2812984"/>
                  <a:pt x="5803755" y="2811510"/>
                </a:cubicBezTo>
                <a:cubicBezTo>
                  <a:pt x="5817052" y="2823297"/>
                  <a:pt x="5828872" y="2838029"/>
                  <a:pt x="5834782" y="2857182"/>
                </a:cubicBezTo>
                <a:cubicBezTo>
                  <a:pt x="5836260" y="2858655"/>
                  <a:pt x="5836260" y="2860129"/>
                  <a:pt x="5836260" y="2861601"/>
                </a:cubicBezTo>
                <a:cubicBezTo>
                  <a:pt x="5839215" y="2864548"/>
                  <a:pt x="5842170" y="2868968"/>
                  <a:pt x="5845124" y="2873388"/>
                </a:cubicBezTo>
                <a:cubicBezTo>
                  <a:pt x="5851034" y="2873388"/>
                  <a:pt x="5855467" y="2873388"/>
                  <a:pt x="5859899" y="2873388"/>
                </a:cubicBezTo>
                <a:cubicBezTo>
                  <a:pt x="5853990" y="2882228"/>
                  <a:pt x="5853990" y="2892541"/>
                  <a:pt x="5842170" y="2901380"/>
                </a:cubicBezTo>
                <a:cubicBezTo>
                  <a:pt x="5837737" y="2895487"/>
                  <a:pt x="5831827" y="2889594"/>
                  <a:pt x="5827395" y="2882228"/>
                </a:cubicBezTo>
                <a:cubicBezTo>
                  <a:pt x="5824440" y="2880754"/>
                  <a:pt x="5821485" y="2879281"/>
                  <a:pt x="5820008" y="2877808"/>
                </a:cubicBezTo>
                <a:cubicBezTo>
                  <a:pt x="5818530" y="2866021"/>
                  <a:pt x="5805233" y="2863075"/>
                  <a:pt x="5802277" y="2852762"/>
                </a:cubicBezTo>
                <a:cubicBezTo>
                  <a:pt x="5797845" y="2848343"/>
                  <a:pt x="5793413" y="2842449"/>
                  <a:pt x="5788981" y="2838029"/>
                </a:cubicBezTo>
                <a:cubicBezTo>
                  <a:pt x="5783070" y="2839502"/>
                  <a:pt x="5780115" y="2836557"/>
                  <a:pt x="5778638" y="2833610"/>
                </a:cubicBezTo>
                <a:cubicBezTo>
                  <a:pt x="5775683" y="2824770"/>
                  <a:pt x="5768295" y="2818877"/>
                  <a:pt x="5772728" y="2805617"/>
                </a:cubicBezTo>
                <a:cubicBezTo>
                  <a:pt x="5763863" y="2807090"/>
                  <a:pt x="5760908" y="2804144"/>
                  <a:pt x="5762386" y="2795304"/>
                </a:cubicBezTo>
                <a:cubicBezTo>
                  <a:pt x="5762386" y="2795304"/>
                  <a:pt x="5763863" y="2795304"/>
                  <a:pt x="5763863" y="2793831"/>
                </a:cubicBezTo>
                <a:cubicBezTo>
                  <a:pt x="5750566" y="2789411"/>
                  <a:pt x="5740224" y="2783518"/>
                  <a:pt x="5743179" y="2765839"/>
                </a:cubicBezTo>
                <a:cubicBezTo>
                  <a:pt x="5734313" y="2770258"/>
                  <a:pt x="5729881" y="2767313"/>
                  <a:pt x="5726926" y="2759946"/>
                </a:cubicBezTo>
                <a:cubicBezTo>
                  <a:pt x="5726926" y="2759946"/>
                  <a:pt x="5726926" y="2759946"/>
                  <a:pt x="5726926" y="2758473"/>
                </a:cubicBezTo>
                <a:cubicBezTo>
                  <a:pt x="5722493" y="2759946"/>
                  <a:pt x="5721016" y="2757001"/>
                  <a:pt x="5723972" y="2751106"/>
                </a:cubicBezTo>
                <a:cubicBezTo>
                  <a:pt x="5723972" y="2748160"/>
                  <a:pt x="5723972" y="2745213"/>
                  <a:pt x="5725449" y="2742266"/>
                </a:cubicBezTo>
                <a:cubicBezTo>
                  <a:pt x="5722493" y="2740793"/>
                  <a:pt x="5719539" y="2739321"/>
                  <a:pt x="5716584" y="2736375"/>
                </a:cubicBezTo>
                <a:cubicBezTo>
                  <a:pt x="5712152" y="2731954"/>
                  <a:pt x="5698854" y="2734901"/>
                  <a:pt x="5701809" y="2723114"/>
                </a:cubicBezTo>
                <a:cubicBezTo>
                  <a:pt x="5703286" y="2718695"/>
                  <a:pt x="5710674" y="2712801"/>
                  <a:pt x="5716584" y="2712801"/>
                </a:cubicBezTo>
                <a:close/>
                <a:moveTo>
                  <a:pt x="124903" y="2642658"/>
                </a:moveTo>
                <a:cubicBezTo>
                  <a:pt x="137319" y="2636868"/>
                  <a:pt x="141975" y="2645554"/>
                  <a:pt x="146631" y="2654241"/>
                </a:cubicBezTo>
                <a:cubicBezTo>
                  <a:pt x="145079" y="2655688"/>
                  <a:pt x="143527" y="2657137"/>
                  <a:pt x="141975" y="2658584"/>
                </a:cubicBezTo>
                <a:cubicBezTo>
                  <a:pt x="135767" y="2652793"/>
                  <a:pt x="129559" y="2647001"/>
                  <a:pt x="124903" y="2642658"/>
                </a:cubicBezTo>
                <a:close/>
                <a:moveTo>
                  <a:pt x="5648601" y="2623180"/>
                </a:moveTo>
                <a:cubicBezTo>
                  <a:pt x="5650998" y="2624107"/>
                  <a:pt x="5652841" y="2626334"/>
                  <a:pt x="5654316" y="2627819"/>
                </a:cubicBezTo>
                <a:cubicBezTo>
                  <a:pt x="5658740" y="2632271"/>
                  <a:pt x="5660215" y="2641177"/>
                  <a:pt x="5670539" y="2636723"/>
                </a:cubicBezTo>
                <a:cubicBezTo>
                  <a:pt x="5673489" y="2641177"/>
                  <a:pt x="5676438" y="2645629"/>
                  <a:pt x="5679388" y="2650082"/>
                </a:cubicBezTo>
                <a:cubicBezTo>
                  <a:pt x="5698559" y="2648597"/>
                  <a:pt x="5682337" y="2664925"/>
                  <a:pt x="5682337" y="2673830"/>
                </a:cubicBezTo>
                <a:cubicBezTo>
                  <a:pt x="5688236" y="2673830"/>
                  <a:pt x="5695610" y="2673830"/>
                  <a:pt x="5697084" y="2679767"/>
                </a:cubicBezTo>
                <a:cubicBezTo>
                  <a:pt x="5701509" y="2684220"/>
                  <a:pt x="5708883" y="2685705"/>
                  <a:pt x="5705934" y="2694611"/>
                </a:cubicBezTo>
                <a:cubicBezTo>
                  <a:pt x="5705934" y="2699063"/>
                  <a:pt x="5710358" y="2703516"/>
                  <a:pt x="5704459" y="2706485"/>
                </a:cubicBezTo>
                <a:cubicBezTo>
                  <a:pt x="5697084" y="2710937"/>
                  <a:pt x="5689711" y="2709453"/>
                  <a:pt x="5688236" y="2702032"/>
                </a:cubicBezTo>
                <a:cubicBezTo>
                  <a:pt x="5666114" y="2687189"/>
                  <a:pt x="5658740" y="2657503"/>
                  <a:pt x="5633670" y="2645629"/>
                </a:cubicBezTo>
                <a:cubicBezTo>
                  <a:pt x="5635145" y="2638208"/>
                  <a:pt x="5635145" y="2630786"/>
                  <a:pt x="5639569" y="2626334"/>
                </a:cubicBezTo>
                <a:cubicBezTo>
                  <a:pt x="5643255" y="2622623"/>
                  <a:pt x="5646205" y="2622252"/>
                  <a:pt x="5648601" y="2623180"/>
                </a:cubicBezTo>
                <a:close/>
                <a:moveTo>
                  <a:pt x="134329" y="2598522"/>
                </a:moveTo>
                <a:cubicBezTo>
                  <a:pt x="141519" y="2598522"/>
                  <a:pt x="140081" y="2604360"/>
                  <a:pt x="140081" y="2608741"/>
                </a:cubicBezTo>
                <a:cubicBezTo>
                  <a:pt x="137205" y="2607278"/>
                  <a:pt x="130015" y="2608741"/>
                  <a:pt x="131453" y="2601438"/>
                </a:cubicBezTo>
                <a:cubicBezTo>
                  <a:pt x="131453" y="2599979"/>
                  <a:pt x="132892" y="2598522"/>
                  <a:pt x="134329" y="2598522"/>
                </a:cubicBezTo>
                <a:close/>
                <a:moveTo>
                  <a:pt x="1662820" y="2531015"/>
                </a:moveTo>
                <a:cubicBezTo>
                  <a:pt x="1664258" y="2529555"/>
                  <a:pt x="1667134" y="2529555"/>
                  <a:pt x="1670010" y="2531015"/>
                </a:cubicBezTo>
                <a:cubicBezTo>
                  <a:pt x="1670010" y="2532474"/>
                  <a:pt x="1671447" y="2533934"/>
                  <a:pt x="1670010" y="2535395"/>
                </a:cubicBezTo>
                <a:cubicBezTo>
                  <a:pt x="1668572" y="2538314"/>
                  <a:pt x="1667134" y="2539775"/>
                  <a:pt x="1664258" y="2538314"/>
                </a:cubicBezTo>
                <a:cubicBezTo>
                  <a:pt x="1662820" y="2536854"/>
                  <a:pt x="1661382" y="2535395"/>
                  <a:pt x="1659944" y="2535395"/>
                </a:cubicBezTo>
                <a:cubicBezTo>
                  <a:pt x="1659944" y="2533934"/>
                  <a:pt x="1661382" y="2532474"/>
                  <a:pt x="1662820" y="2531015"/>
                </a:cubicBezTo>
                <a:close/>
                <a:moveTo>
                  <a:pt x="5641338" y="2528290"/>
                </a:moveTo>
                <a:cubicBezTo>
                  <a:pt x="5676396" y="2529750"/>
                  <a:pt x="5676396" y="2529750"/>
                  <a:pt x="5682239" y="2558955"/>
                </a:cubicBezTo>
                <a:cubicBezTo>
                  <a:pt x="5658867" y="2558955"/>
                  <a:pt x="5657406" y="2539968"/>
                  <a:pt x="5641338" y="2528290"/>
                </a:cubicBezTo>
                <a:close/>
                <a:moveTo>
                  <a:pt x="163247" y="2524488"/>
                </a:moveTo>
                <a:lnTo>
                  <a:pt x="163247" y="2526775"/>
                </a:lnTo>
                <a:lnTo>
                  <a:pt x="163759" y="2526475"/>
                </a:lnTo>
                <a:cubicBezTo>
                  <a:pt x="163759" y="2526475"/>
                  <a:pt x="163759" y="2526475"/>
                  <a:pt x="163759" y="2524998"/>
                </a:cubicBezTo>
                <a:close/>
                <a:moveTo>
                  <a:pt x="1568466" y="2523167"/>
                </a:moveTo>
                <a:cubicBezTo>
                  <a:pt x="1569927" y="2523167"/>
                  <a:pt x="1569927" y="2524705"/>
                  <a:pt x="1571387" y="2524705"/>
                </a:cubicBezTo>
                <a:cubicBezTo>
                  <a:pt x="1571387" y="2526239"/>
                  <a:pt x="1572848" y="2526239"/>
                  <a:pt x="1574309" y="2527772"/>
                </a:cubicBezTo>
                <a:cubicBezTo>
                  <a:pt x="1574309" y="2527772"/>
                  <a:pt x="1574309" y="2527772"/>
                  <a:pt x="1572848" y="2527772"/>
                </a:cubicBezTo>
                <a:cubicBezTo>
                  <a:pt x="1574309" y="2536970"/>
                  <a:pt x="1572848" y="2538503"/>
                  <a:pt x="1564084" y="2535437"/>
                </a:cubicBezTo>
                <a:cubicBezTo>
                  <a:pt x="1564084" y="2535437"/>
                  <a:pt x="1565544" y="2533904"/>
                  <a:pt x="1565544" y="2533904"/>
                </a:cubicBezTo>
                <a:cubicBezTo>
                  <a:pt x="1564084" y="2529305"/>
                  <a:pt x="1565544" y="2526239"/>
                  <a:pt x="1568466" y="2523167"/>
                </a:cubicBezTo>
                <a:close/>
                <a:moveTo>
                  <a:pt x="1601110" y="2516982"/>
                </a:moveTo>
                <a:cubicBezTo>
                  <a:pt x="1603131" y="2517530"/>
                  <a:pt x="1605335" y="2519369"/>
                  <a:pt x="1607541" y="2521575"/>
                </a:cubicBezTo>
                <a:cubicBezTo>
                  <a:pt x="1606070" y="2521575"/>
                  <a:pt x="1606070" y="2523045"/>
                  <a:pt x="1606070" y="2523045"/>
                </a:cubicBezTo>
                <a:cubicBezTo>
                  <a:pt x="1606070" y="2527453"/>
                  <a:pt x="1604600" y="2530392"/>
                  <a:pt x="1603131" y="2531861"/>
                </a:cubicBezTo>
                <a:cubicBezTo>
                  <a:pt x="1603131" y="2533329"/>
                  <a:pt x="1603131" y="2533329"/>
                  <a:pt x="1604600" y="2534799"/>
                </a:cubicBezTo>
                <a:cubicBezTo>
                  <a:pt x="1601661" y="2537737"/>
                  <a:pt x="1600191" y="2543615"/>
                  <a:pt x="1594312" y="2540676"/>
                </a:cubicBezTo>
                <a:cubicBezTo>
                  <a:pt x="1591372" y="2539206"/>
                  <a:pt x="1588432" y="2536268"/>
                  <a:pt x="1585492" y="2534799"/>
                </a:cubicBezTo>
                <a:cubicBezTo>
                  <a:pt x="1578143" y="2530392"/>
                  <a:pt x="1581083" y="2527453"/>
                  <a:pt x="1584022" y="2523045"/>
                </a:cubicBezTo>
                <a:cubicBezTo>
                  <a:pt x="1586963" y="2521575"/>
                  <a:pt x="1588432" y="2521575"/>
                  <a:pt x="1591372" y="2520100"/>
                </a:cubicBezTo>
                <a:cubicBezTo>
                  <a:pt x="1591372" y="2521575"/>
                  <a:pt x="1592841" y="2521575"/>
                  <a:pt x="1594312" y="2521575"/>
                </a:cubicBezTo>
                <a:cubicBezTo>
                  <a:pt x="1594312" y="2521575"/>
                  <a:pt x="1595782" y="2521575"/>
                  <a:pt x="1595782" y="2520100"/>
                </a:cubicBezTo>
                <a:cubicBezTo>
                  <a:pt x="1597251" y="2517164"/>
                  <a:pt x="1599088" y="2516432"/>
                  <a:pt x="1601110" y="2516982"/>
                </a:cubicBezTo>
                <a:close/>
                <a:moveTo>
                  <a:pt x="1645337" y="2506794"/>
                </a:moveTo>
                <a:cubicBezTo>
                  <a:pt x="1651179" y="2505281"/>
                  <a:pt x="1654101" y="2512862"/>
                  <a:pt x="1659944" y="2515894"/>
                </a:cubicBezTo>
                <a:cubicBezTo>
                  <a:pt x="1658483" y="2528038"/>
                  <a:pt x="1657022" y="2529555"/>
                  <a:pt x="1643876" y="2521968"/>
                </a:cubicBezTo>
                <a:cubicBezTo>
                  <a:pt x="1645337" y="2517410"/>
                  <a:pt x="1639494" y="2509825"/>
                  <a:pt x="1645337" y="2506794"/>
                </a:cubicBezTo>
                <a:close/>
                <a:moveTo>
                  <a:pt x="1592363" y="2502528"/>
                </a:moveTo>
                <a:cubicBezTo>
                  <a:pt x="1595345" y="2502169"/>
                  <a:pt x="1598700" y="2502886"/>
                  <a:pt x="1602428" y="2504323"/>
                </a:cubicBezTo>
                <a:cubicBezTo>
                  <a:pt x="1602428" y="2511515"/>
                  <a:pt x="1594972" y="2510074"/>
                  <a:pt x="1591990" y="2512948"/>
                </a:cubicBezTo>
                <a:cubicBezTo>
                  <a:pt x="1589008" y="2511515"/>
                  <a:pt x="1584534" y="2511515"/>
                  <a:pt x="1584534" y="2507201"/>
                </a:cubicBezTo>
                <a:cubicBezTo>
                  <a:pt x="1586771" y="2504323"/>
                  <a:pt x="1589380" y="2502886"/>
                  <a:pt x="1592363" y="2502528"/>
                </a:cubicBezTo>
                <a:close/>
                <a:moveTo>
                  <a:pt x="5526998" y="2476293"/>
                </a:moveTo>
                <a:cubicBezTo>
                  <a:pt x="5536299" y="2476156"/>
                  <a:pt x="5537952" y="2483865"/>
                  <a:pt x="5541260" y="2488270"/>
                </a:cubicBezTo>
                <a:cubicBezTo>
                  <a:pt x="5542730" y="2489740"/>
                  <a:pt x="5544200" y="2489740"/>
                  <a:pt x="5545669" y="2491208"/>
                </a:cubicBezTo>
                <a:cubicBezTo>
                  <a:pt x="5554489" y="2494145"/>
                  <a:pt x="5564777" y="2497082"/>
                  <a:pt x="5563308" y="2508829"/>
                </a:cubicBezTo>
                <a:cubicBezTo>
                  <a:pt x="5576536" y="2526451"/>
                  <a:pt x="5588295" y="2544074"/>
                  <a:pt x="5600054" y="2561696"/>
                </a:cubicBezTo>
                <a:cubicBezTo>
                  <a:pt x="5604464" y="2567570"/>
                  <a:pt x="5616222" y="2567570"/>
                  <a:pt x="5608873" y="2582255"/>
                </a:cubicBezTo>
                <a:cubicBezTo>
                  <a:pt x="5623572" y="2579318"/>
                  <a:pt x="5622102" y="2594003"/>
                  <a:pt x="5632391" y="2596940"/>
                </a:cubicBezTo>
                <a:cubicBezTo>
                  <a:pt x="5630921" y="2602813"/>
                  <a:pt x="5627981" y="2607219"/>
                  <a:pt x="5622102" y="2608687"/>
                </a:cubicBezTo>
                <a:cubicBezTo>
                  <a:pt x="5605934" y="2607219"/>
                  <a:pt x="5605934" y="2592534"/>
                  <a:pt x="5598585" y="2583723"/>
                </a:cubicBezTo>
                <a:cubicBezTo>
                  <a:pt x="5591235" y="2583723"/>
                  <a:pt x="5583885" y="2582255"/>
                  <a:pt x="5588295" y="2571975"/>
                </a:cubicBezTo>
                <a:cubicBezTo>
                  <a:pt x="5579476" y="2545542"/>
                  <a:pt x="5548609" y="2536731"/>
                  <a:pt x="5538320" y="2510298"/>
                </a:cubicBezTo>
                <a:cubicBezTo>
                  <a:pt x="5533911" y="2507362"/>
                  <a:pt x="5523622" y="2510298"/>
                  <a:pt x="5529501" y="2498551"/>
                </a:cubicBezTo>
                <a:cubicBezTo>
                  <a:pt x="5525091" y="2492676"/>
                  <a:pt x="5520682" y="2486803"/>
                  <a:pt x="5514802" y="2479460"/>
                </a:cubicBezTo>
                <a:cubicBezTo>
                  <a:pt x="5519947" y="2477257"/>
                  <a:pt x="5523897" y="2476339"/>
                  <a:pt x="5526998" y="2476293"/>
                </a:cubicBezTo>
                <a:close/>
                <a:moveTo>
                  <a:pt x="317475" y="2469444"/>
                </a:moveTo>
                <a:cubicBezTo>
                  <a:pt x="318966" y="2473758"/>
                  <a:pt x="320457" y="2478071"/>
                  <a:pt x="315984" y="2479509"/>
                </a:cubicBezTo>
                <a:cubicBezTo>
                  <a:pt x="310019" y="2480946"/>
                  <a:pt x="307036" y="2478071"/>
                  <a:pt x="302563" y="2475193"/>
                </a:cubicBezTo>
                <a:cubicBezTo>
                  <a:pt x="307036" y="2472320"/>
                  <a:pt x="313002" y="2470882"/>
                  <a:pt x="317475" y="2469444"/>
                </a:cubicBezTo>
                <a:close/>
                <a:moveTo>
                  <a:pt x="290684" y="2445169"/>
                </a:moveTo>
                <a:cubicBezTo>
                  <a:pt x="293691" y="2446629"/>
                  <a:pt x="298203" y="2448101"/>
                  <a:pt x="301210" y="2449550"/>
                </a:cubicBezTo>
                <a:cubicBezTo>
                  <a:pt x="301210" y="2455384"/>
                  <a:pt x="310232" y="2464152"/>
                  <a:pt x="296699" y="2465612"/>
                </a:cubicBezTo>
                <a:cubicBezTo>
                  <a:pt x="290684" y="2459767"/>
                  <a:pt x="284669" y="2453924"/>
                  <a:pt x="290684" y="2445169"/>
                </a:cubicBezTo>
                <a:close/>
                <a:moveTo>
                  <a:pt x="1576847" y="2432457"/>
                </a:moveTo>
                <a:cubicBezTo>
                  <a:pt x="1582763" y="2432457"/>
                  <a:pt x="1587200" y="2435416"/>
                  <a:pt x="1588679" y="2441326"/>
                </a:cubicBezTo>
                <a:cubicBezTo>
                  <a:pt x="1590158" y="2451659"/>
                  <a:pt x="1596074" y="2459062"/>
                  <a:pt x="1606427" y="2462017"/>
                </a:cubicBezTo>
                <a:cubicBezTo>
                  <a:pt x="1609385" y="2460539"/>
                  <a:pt x="1612343" y="2457582"/>
                  <a:pt x="1615301" y="2456103"/>
                </a:cubicBezTo>
                <a:cubicBezTo>
                  <a:pt x="1619737" y="2457582"/>
                  <a:pt x="1624175" y="2459062"/>
                  <a:pt x="1624175" y="2464974"/>
                </a:cubicBezTo>
                <a:cubicBezTo>
                  <a:pt x="1624175" y="2466454"/>
                  <a:pt x="1624175" y="2466454"/>
                  <a:pt x="1624175" y="2467931"/>
                </a:cubicBezTo>
                <a:cubicBezTo>
                  <a:pt x="1625654" y="2469410"/>
                  <a:pt x="1627133" y="2469410"/>
                  <a:pt x="1628612" y="2466454"/>
                </a:cubicBezTo>
                <a:cubicBezTo>
                  <a:pt x="1627133" y="2466454"/>
                  <a:pt x="1627133" y="2464974"/>
                  <a:pt x="1625654" y="2463497"/>
                </a:cubicBezTo>
                <a:cubicBezTo>
                  <a:pt x="1625654" y="2457582"/>
                  <a:pt x="1630091" y="2454623"/>
                  <a:pt x="1636007" y="2451659"/>
                </a:cubicBezTo>
                <a:cubicBezTo>
                  <a:pt x="1637486" y="2451659"/>
                  <a:pt x="1638965" y="2448734"/>
                  <a:pt x="1641923" y="2447245"/>
                </a:cubicBezTo>
                <a:cubicBezTo>
                  <a:pt x="1641923" y="2447245"/>
                  <a:pt x="1643402" y="2445765"/>
                  <a:pt x="1643402" y="2445765"/>
                </a:cubicBezTo>
                <a:cubicBezTo>
                  <a:pt x="1652276" y="2450190"/>
                  <a:pt x="1652276" y="2451659"/>
                  <a:pt x="1647839" y="2464974"/>
                </a:cubicBezTo>
                <a:cubicBezTo>
                  <a:pt x="1644881" y="2467931"/>
                  <a:pt x="1641923" y="2469410"/>
                  <a:pt x="1637486" y="2469410"/>
                </a:cubicBezTo>
                <a:lnTo>
                  <a:pt x="1635454" y="2470424"/>
                </a:lnTo>
                <a:lnTo>
                  <a:pt x="1634528" y="2470887"/>
                </a:lnTo>
                <a:cubicBezTo>
                  <a:pt x="1633049" y="2478278"/>
                  <a:pt x="1633049" y="2485668"/>
                  <a:pt x="1637486" y="2491573"/>
                </a:cubicBezTo>
                <a:cubicBezTo>
                  <a:pt x="1628612" y="2494542"/>
                  <a:pt x="1618258" y="2488623"/>
                  <a:pt x="1609385" y="2488623"/>
                </a:cubicBezTo>
                <a:cubicBezTo>
                  <a:pt x="1603469" y="2488623"/>
                  <a:pt x="1597553" y="2490101"/>
                  <a:pt x="1593116" y="2490101"/>
                </a:cubicBezTo>
                <a:cubicBezTo>
                  <a:pt x="1593116" y="2491573"/>
                  <a:pt x="1591637" y="2491573"/>
                  <a:pt x="1591637" y="2491573"/>
                </a:cubicBezTo>
                <a:cubicBezTo>
                  <a:pt x="1590158" y="2500451"/>
                  <a:pt x="1581284" y="2498974"/>
                  <a:pt x="1573889" y="2501929"/>
                </a:cubicBezTo>
                <a:cubicBezTo>
                  <a:pt x="1570931" y="2500451"/>
                  <a:pt x="1566494" y="2503404"/>
                  <a:pt x="1563536" y="2504887"/>
                </a:cubicBezTo>
                <a:cubicBezTo>
                  <a:pt x="1560578" y="2507843"/>
                  <a:pt x="1557620" y="2507843"/>
                  <a:pt x="1554663" y="2507843"/>
                </a:cubicBezTo>
                <a:cubicBezTo>
                  <a:pt x="1548746" y="2507843"/>
                  <a:pt x="1548746" y="2503404"/>
                  <a:pt x="1550225" y="2500451"/>
                </a:cubicBezTo>
                <a:cubicBezTo>
                  <a:pt x="1550225" y="2500451"/>
                  <a:pt x="1550225" y="2500451"/>
                  <a:pt x="1550225" y="2498974"/>
                </a:cubicBezTo>
                <a:cubicBezTo>
                  <a:pt x="1551704" y="2498974"/>
                  <a:pt x="1553183" y="2498974"/>
                  <a:pt x="1554663" y="2498974"/>
                </a:cubicBezTo>
                <a:cubicBezTo>
                  <a:pt x="1556141" y="2498974"/>
                  <a:pt x="1557620" y="2498974"/>
                  <a:pt x="1559099" y="2498974"/>
                </a:cubicBezTo>
                <a:cubicBezTo>
                  <a:pt x="1562057" y="2494542"/>
                  <a:pt x="1563536" y="2491573"/>
                  <a:pt x="1566494" y="2488623"/>
                </a:cubicBezTo>
                <a:cubicBezTo>
                  <a:pt x="1565015" y="2484189"/>
                  <a:pt x="1565015" y="2481234"/>
                  <a:pt x="1570931" y="2482715"/>
                </a:cubicBezTo>
                <a:cubicBezTo>
                  <a:pt x="1572410" y="2479756"/>
                  <a:pt x="1573889" y="2476801"/>
                  <a:pt x="1575368" y="2475322"/>
                </a:cubicBezTo>
                <a:cubicBezTo>
                  <a:pt x="1572410" y="2472362"/>
                  <a:pt x="1566494" y="2467931"/>
                  <a:pt x="1572410" y="2464974"/>
                </a:cubicBezTo>
                <a:cubicBezTo>
                  <a:pt x="1578326" y="2460539"/>
                  <a:pt x="1576847" y="2454623"/>
                  <a:pt x="1573889" y="2448734"/>
                </a:cubicBezTo>
                <a:cubicBezTo>
                  <a:pt x="1573889" y="2447245"/>
                  <a:pt x="1572410" y="2445765"/>
                  <a:pt x="1572410" y="2444286"/>
                </a:cubicBezTo>
                <a:cubicBezTo>
                  <a:pt x="1572410" y="2438370"/>
                  <a:pt x="1570931" y="2433933"/>
                  <a:pt x="1576847" y="2432457"/>
                </a:cubicBezTo>
                <a:close/>
                <a:moveTo>
                  <a:pt x="258511" y="2423436"/>
                </a:moveTo>
                <a:cubicBezTo>
                  <a:pt x="261408" y="2424925"/>
                  <a:pt x="265754" y="2426418"/>
                  <a:pt x="268651" y="2427911"/>
                </a:cubicBezTo>
                <a:cubicBezTo>
                  <a:pt x="270099" y="2429405"/>
                  <a:pt x="272996" y="2432382"/>
                  <a:pt x="274445" y="2435369"/>
                </a:cubicBezTo>
                <a:cubicBezTo>
                  <a:pt x="270099" y="2429405"/>
                  <a:pt x="252716" y="2441333"/>
                  <a:pt x="258511" y="2423436"/>
                </a:cubicBezTo>
                <a:close/>
                <a:moveTo>
                  <a:pt x="5587099" y="2417624"/>
                </a:moveTo>
                <a:cubicBezTo>
                  <a:pt x="5592933" y="2420992"/>
                  <a:pt x="5589913" y="2433635"/>
                  <a:pt x="5591012" y="2441330"/>
                </a:cubicBezTo>
                <a:cubicBezTo>
                  <a:pt x="5582224" y="2473570"/>
                  <a:pt x="5634948" y="2467708"/>
                  <a:pt x="5626161" y="2511680"/>
                </a:cubicBezTo>
                <a:cubicBezTo>
                  <a:pt x="5610051" y="2479433"/>
                  <a:pt x="5573437" y="2473570"/>
                  <a:pt x="5574902" y="2438398"/>
                </a:cubicBezTo>
                <a:cubicBezTo>
                  <a:pt x="5573437" y="2431067"/>
                  <a:pt x="5564650" y="2420809"/>
                  <a:pt x="5577831" y="2417875"/>
                </a:cubicBezTo>
                <a:cubicBezTo>
                  <a:pt x="5582224" y="2416409"/>
                  <a:pt x="5585154" y="2416501"/>
                  <a:pt x="5587099" y="2417624"/>
                </a:cubicBezTo>
                <a:close/>
                <a:moveTo>
                  <a:pt x="1500275" y="2404446"/>
                </a:moveTo>
                <a:cubicBezTo>
                  <a:pt x="1506175" y="2403039"/>
                  <a:pt x="1507650" y="2407269"/>
                  <a:pt x="1509125" y="2410079"/>
                </a:cubicBezTo>
                <a:cubicBezTo>
                  <a:pt x="1506175" y="2414300"/>
                  <a:pt x="1503225" y="2417114"/>
                  <a:pt x="1498800" y="2417114"/>
                </a:cubicBezTo>
                <a:cubicBezTo>
                  <a:pt x="1497326" y="2415707"/>
                  <a:pt x="1497326" y="2414300"/>
                  <a:pt x="1495851" y="2412897"/>
                </a:cubicBezTo>
                <a:cubicBezTo>
                  <a:pt x="1489952" y="2408670"/>
                  <a:pt x="1492901" y="2407269"/>
                  <a:pt x="1498800" y="2405858"/>
                </a:cubicBezTo>
                <a:cubicBezTo>
                  <a:pt x="1498800" y="2405858"/>
                  <a:pt x="1500275" y="2404446"/>
                  <a:pt x="1500275" y="2404446"/>
                </a:cubicBezTo>
                <a:close/>
                <a:moveTo>
                  <a:pt x="1488674" y="2397914"/>
                </a:moveTo>
                <a:cubicBezTo>
                  <a:pt x="1488674" y="2397914"/>
                  <a:pt x="1488674" y="2397914"/>
                  <a:pt x="1489952" y="2397914"/>
                </a:cubicBezTo>
                <a:cubicBezTo>
                  <a:pt x="1489952" y="2397914"/>
                  <a:pt x="1489952" y="2399188"/>
                  <a:pt x="1489952" y="2399188"/>
                </a:cubicBezTo>
                <a:cubicBezTo>
                  <a:pt x="1488674" y="2399188"/>
                  <a:pt x="1488674" y="2399188"/>
                  <a:pt x="1488674" y="2399188"/>
                </a:cubicBezTo>
                <a:cubicBezTo>
                  <a:pt x="1487396" y="2399188"/>
                  <a:pt x="1487396" y="2399188"/>
                  <a:pt x="1488674" y="2397914"/>
                </a:cubicBezTo>
                <a:close/>
                <a:moveTo>
                  <a:pt x="5547121" y="2376202"/>
                </a:moveTo>
                <a:cubicBezTo>
                  <a:pt x="5549860" y="2376753"/>
                  <a:pt x="5552416" y="2377842"/>
                  <a:pt x="5553877" y="2379308"/>
                </a:cubicBezTo>
                <a:cubicBezTo>
                  <a:pt x="5558259" y="2383694"/>
                  <a:pt x="5553877" y="2389538"/>
                  <a:pt x="5546574" y="2392467"/>
                </a:cubicBezTo>
                <a:cubicBezTo>
                  <a:pt x="5540731" y="2395384"/>
                  <a:pt x="5534887" y="2395384"/>
                  <a:pt x="5530506" y="2389538"/>
                </a:cubicBezTo>
                <a:cubicBezTo>
                  <a:pt x="5527584" y="2383694"/>
                  <a:pt x="5531966" y="2377842"/>
                  <a:pt x="5539269" y="2376386"/>
                </a:cubicBezTo>
                <a:cubicBezTo>
                  <a:pt x="5541461" y="2375660"/>
                  <a:pt x="5544382" y="2375660"/>
                  <a:pt x="5547121" y="2376202"/>
                </a:cubicBezTo>
                <a:close/>
                <a:moveTo>
                  <a:pt x="1506648" y="2357844"/>
                </a:moveTo>
                <a:cubicBezTo>
                  <a:pt x="1508445" y="2357310"/>
                  <a:pt x="1510243" y="2357310"/>
                  <a:pt x="1511681" y="2360151"/>
                </a:cubicBezTo>
                <a:cubicBezTo>
                  <a:pt x="1511681" y="2364412"/>
                  <a:pt x="1508805" y="2367252"/>
                  <a:pt x="1505929" y="2367252"/>
                </a:cubicBezTo>
                <a:cubicBezTo>
                  <a:pt x="1500177" y="2365833"/>
                  <a:pt x="1500177" y="2362994"/>
                  <a:pt x="1501615" y="2358730"/>
                </a:cubicBezTo>
                <a:cubicBezTo>
                  <a:pt x="1503053" y="2359442"/>
                  <a:pt x="1504850" y="2358377"/>
                  <a:pt x="1506648" y="2357844"/>
                </a:cubicBezTo>
                <a:close/>
                <a:moveTo>
                  <a:pt x="853441" y="2343173"/>
                </a:moveTo>
                <a:cubicBezTo>
                  <a:pt x="854975" y="2341639"/>
                  <a:pt x="858042" y="2343173"/>
                  <a:pt x="861110" y="2344707"/>
                </a:cubicBezTo>
                <a:cubicBezTo>
                  <a:pt x="856508" y="2349310"/>
                  <a:pt x="854975" y="2343173"/>
                  <a:pt x="853441" y="2343173"/>
                </a:cubicBezTo>
                <a:close/>
                <a:moveTo>
                  <a:pt x="1418802" y="2321229"/>
                </a:moveTo>
                <a:cubicBezTo>
                  <a:pt x="1420293" y="2322763"/>
                  <a:pt x="1424768" y="2324297"/>
                  <a:pt x="1421785" y="2327366"/>
                </a:cubicBezTo>
                <a:cubicBezTo>
                  <a:pt x="1420293" y="2328900"/>
                  <a:pt x="1417311" y="2327366"/>
                  <a:pt x="1415820" y="2327366"/>
                </a:cubicBezTo>
                <a:cubicBezTo>
                  <a:pt x="1417311" y="2324297"/>
                  <a:pt x="1418802" y="2322763"/>
                  <a:pt x="1418802" y="2321229"/>
                </a:cubicBezTo>
                <a:close/>
                <a:moveTo>
                  <a:pt x="5408292" y="2321107"/>
                </a:moveTo>
                <a:cubicBezTo>
                  <a:pt x="5412638" y="2325708"/>
                  <a:pt x="5422777" y="2325708"/>
                  <a:pt x="5416983" y="2336445"/>
                </a:cubicBezTo>
                <a:cubicBezTo>
                  <a:pt x="5412638" y="2344113"/>
                  <a:pt x="5406843" y="2342580"/>
                  <a:pt x="5402497" y="2342580"/>
                </a:cubicBezTo>
                <a:cubicBezTo>
                  <a:pt x="5401049" y="2334911"/>
                  <a:pt x="5403946" y="2328776"/>
                  <a:pt x="5408292" y="2321107"/>
                </a:cubicBezTo>
                <a:close/>
                <a:moveTo>
                  <a:pt x="716679" y="2290506"/>
                </a:moveTo>
                <a:cubicBezTo>
                  <a:pt x="721154" y="2291996"/>
                  <a:pt x="724136" y="2293487"/>
                  <a:pt x="725627" y="2296470"/>
                </a:cubicBezTo>
                <a:cubicBezTo>
                  <a:pt x="725627" y="2297962"/>
                  <a:pt x="724136" y="2299454"/>
                  <a:pt x="722644" y="2297962"/>
                </a:cubicBezTo>
                <a:cubicBezTo>
                  <a:pt x="721154" y="2294980"/>
                  <a:pt x="716679" y="2294980"/>
                  <a:pt x="716679" y="2290506"/>
                </a:cubicBezTo>
                <a:close/>
                <a:moveTo>
                  <a:pt x="764610" y="2281771"/>
                </a:moveTo>
                <a:cubicBezTo>
                  <a:pt x="766101" y="2280282"/>
                  <a:pt x="767592" y="2284756"/>
                  <a:pt x="769083" y="2287737"/>
                </a:cubicBezTo>
                <a:cubicBezTo>
                  <a:pt x="767592" y="2287737"/>
                  <a:pt x="766101" y="2287737"/>
                  <a:pt x="766101" y="2289231"/>
                </a:cubicBezTo>
                <a:cubicBezTo>
                  <a:pt x="764610" y="2286245"/>
                  <a:pt x="760137" y="2284756"/>
                  <a:pt x="764610" y="2281771"/>
                </a:cubicBezTo>
                <a:close/>
                <a:moveTo>
                  <a:pt x="5385431" y="2280667"/>
                </a:moveTo>
                <a:cubicBezTo>
                  <a:pt x="5395350" y="2283898"/>
                  <a:pt x="5395084" y="2296822"/>
                  <a:pt x="5397214" y="2308062"/>
                </a:cubicBezTo>
                <a:cubicBezTo>
                  <a:pt x="5395794" y="2308062"/>
                  <a:pt x="5394373" y="2306563"/>
                  <a:pt x="5392953" y="2305064"/>
                </a:cubicBezTo>
                <a:cubicBezTo>
                  <a:pt x="5390114" y="2309560"/>
                  <a:pt x="5385853" y="2314055"/>
                  <a:pt x="5383012" y="2318551"/>
                </a:cubicBezTo>
                <a:cubicBezTo>
                  <a:pt x="5380172" y="2314055"/>
                  <a:pt x="5377332" y="2311058"/>
                  <a:pt x="5374492" y="2306563"/>
                </a:cubicBezTo>
                <a:cubicBezTo>
                  <a:pt x="5374492" y="2303566"/>
                  <a:pt x="5375912" y="2300569"/>
                  <a:pt x="5375912" y="2297572"/>
                </a:cubicBezTo>
                <a:cubicBezTo>
                  <a:pt x="5374492" y="2291578"/>
                  <a:pt x="5373071" y="2287083"/>
                  <a:pt x="5371651" y="2281088"/>
                </a:cubicBezTo>
                <a:cubicBezTo>
                  <a:pt x="5377686" y="2279590"/>
                  <a:pt x="5382125" y="2279590"/>
                  <a:pt x="5385431" y="2280667"/>
                </a:cubicBezTo>
                <a:close/>
                <a:moveTo>
                  <a:pt x="5575102" y="2215556"/>
                </a:moveTo>
                <a:cubicBezTo>
                  <a:pt x="5578919" y="2214447"/>
                  <a:pt x="5582191" y="2215185"/>
                  <a:pt x="5583646" y="2220367"/>
                </a:cubicBezTo>
                <a:cubicBezTo>
                  <a:pt x="5585100" y="2229213"/>
                  <a:pt x="5572011" y="2233638"/>
                  <a:pt x="5564738" y="2241002"/>
                </a:cubicBezTo>
                <a:cubicBezTo>
                  <a:pt x="5553102" y="2248370"/>
                  <a:pt x="5544376" y="2243946"/>
                  <a:pt x="5544376" y="2235109"/>
                </a:cubicBezTo>
                <a:cubicBezTo>
                  <a:pt x="5542921" y="2220367"/>
                  <a:pt x="5556011" y="2224784"/>
                  <a:pt x="5563284" y="2221844"/>
                </a:cubicBezTo>
                <a:cubicBezTo>
                  <a:pt x="5566920" y="2219638"/>
                  <a:pt x="5571284" y="2216672"/>
                  <a:pt x="5575102" y="2215556"/>
                </a:cubicBezTo>
                <a:close/>
                <a:moveTo>
                  <a:pt x="5287167" y="2185625"/>
                </a:moveTo>
                <a:cubicBezTo>
                  <a:pt x="5290107" y="2187092"/>
                  <a:pt x="5293046" y="2188559"/>
                  <a:pt x="5295986" y="2190026"/>
                </a:cubicBezTo>
                <a:cubicBezTo>
                  <a:pt x="5300395" y="2192958"/>
                  <a:pt x="5304805" y="2195892"/>
                  <a:pt x="5309215" y="2198826"/>
                </a:cubicBezTo>
                <a:cubicBezTo>
                  <a:pt x="5309215" y="2200292"/>
                  <a:pt x="5309215" y="2201759"/>
                  <a:pt x="5309215" y="2204692"/>
                </a:cubicBezTo>
                <a:cubicBezTo>
                  <a:pt x="5316564" y="2210559"/>
                  <a:pt x="5332732" y="2209092"/>
                  <a:pt x="5329793" y="2225226"/>
                </a:cubicBezTo>
                <a:cubicBezTo>
                  <a:pt x="5343022" y="2236960"/>
                  <a:pt x="5348901" y="2257493"/>
                  <a:pt x="5366539" y="2264827"/>
                </a:cubicBezTo>
                <a:cubicBezTo>
                  <a:pt x="5365069" y="2270694"/>
                  <a:pt x="5362130" y="2273628"/>
                  <a:pt x="5356251" y="2275094"/>
                </a:cubicBezTo>
                <a:cubicBezTo>
                  <a:pt x="5332732" y="2272161"/>
                  <a:pt x="5332732" y="2247227"/>
                  <a:pt x="5319504" y="2235493"/>
                </a:cubicBezTo>
                <a:cubicBezTo>
                  <a:pt x="5307745" y="2231094"/>
                  <a:pt x="5303336" y="2223760"/>
                  <a:pt x="5297456" y="2214959"/>
                </a:cubicBezTo>
                <a:cubicBezTo>
                  <a:pt x="5294516" y="2212026"/>
                  <a:pt x="5291577" y="2207626"/>
                  <a:pt x="5287167" y="2204692"/>
                </a:cubicBezTo>
                <a:cubicBezTo>
                  <a:pt x="5279818" y="2206160"/>
                  <a:pt x="5278348" y="2204692"/>
                  <a:pt x="5281287" y="2197359"/>
                </a:cubicBezTo>
                <a:cubicBezTo>
                  <a:pt x="5282757" y="2192958"/>
                  <a:pt x="5284228" y="2188559"/>
                  <a:pt x="5287167" y="2185625"/>
                </a:cubicBezTo>
                <a:close/>
                <a:moveTo>
                  <a:pt x="1421138" y="2172442"/>
                </a:moveTo>
                <a:cubicBezTo>
                  <a:pt x="1425314" y="2172371"/>
                  <a:pt x="1428053" y="2179682"/>
                  <a:pt x="1432436" y="2178559"/>
                </a:cubicBezTo>
                <a:cubicBezTo>
                  <a:pt x="1432436" y="2177059"/>
                  <a:pt x="1433896" y="2175562"/>
                  <a:pt x="1435357" y="2175562"/>
                </a:cubicBezTo>
                <a:cubicBezTo>
                  <a:pt x="1442661" y="2178559"/>
                  <a:pt x="1433896" y="2183056"/>
                  <a:pt x="1435357" y="2187554"/>
                </a:cubicBezTo>
                <a:cubicBezTo>
                  <a:pt x="1433896" y="2190554"/>
                  <a:pt x="1432436" y="2193552"/>
                  <a:pt x="1432436" y="2196542"/>
                </a:cubicBezTo>
                <a:cubicBezTo>
                  <a:pt x="1432436" y="2196542"/>
                  <a:pt x="1433896" y="2198042"/>
                  <a:pt x="1435357" y="2199543"/>
                </a:cubicBezTo>
                <a:cubicBezTo>
                  <a:pt x="1432436" y="2202545"/>
                  <a:pt x="1430974" y="2207039"/>
                  <a:pt x="1429514" y="2210034"/>
                </a:cubicBezTo>
                <a:cubicBezTo>
                  <a:pt x="1422210" y="2201042"/>
                  <a:pt x="1422210" y="2201042"/>
                  <a:pt x="1426593" y="2190554"/>
                </a:cubicBezTo>
                <a:cubicBezTo>
                  <a:pt x="1413446" y="2187554"/>
                  <a:pt x="1416368" y="2205538"/>
                  <a:pt x="1404681" y="2207039"/>
                </a:cubicBezTo>
                <a:cubicBezTo>
                  <a:pt x="1401760" y="2198042"/>
                  <a:pt x="1413446" y="2195052"/>
                  <a:pt x="1411985" y="2187554"/>
                </a:cubicBezTo>
                <a:cubicBezTo>
                  <a:pt x="1413446" y="2183056"/>
                  <a:pt x="1414906" y="2178559"/>
                  <a:pt x="1416368" y="2175562"/>
                </a:cubicBezTo>
                <a:cubicBezTo>
                  <a:pt x="1418194" y="2173309"/>
                  <a:pt x="1419745" y="2172464"/>
                  <a:pt x="1421138" y="2172442"/>
                </a:cubicBezTo>
                <a:close/>
                <a:moveTo>
                  <a:pt x="1401903" y="2155051"/>
                </a:moveTo>
                <a:cubicBezTo>
                  <a:pt x="1413264" y="2155051"/>
                  <a:pt x="1407583" y="2165497"/>
                  <a:pt x="1410423" y="2169973"/>
                </a:cubicBezTo>
                <a:cubicBezTo>
                  <a:pt x="1409003" y="2171463"/>
                  <a:pt x="1409003" y="2171463"/>
                  <a:pt x="1407583" y="2172957"/>
                </a:cubicBezTo>
                <a:cubicBezTo>
                  <a:pt x="1404742" y="2171463"/>
                  <a:pt x="1403323" y="2171463"/>
                  <a:pt x="1400483" y="2169973"/>
                </a:cubicBezTo>
                <a:cubicBezTo>
                  <a:pt x="1403323" y="2165497"/>
                  <a:pt x="1403323" y="2161022"/>
                  <a:pt x="1401903" y="2155051"/>
                </a:cubicBezTo>
                <a:close/>
                <a:moveTo>
                  <a:pt x="5355736" y="2149595"/>
                </a:moveTo>
                <a:cubicBezTo>
                  <a:pt x="5358852" y="2149040"/>
                  <a:pt x="5361051" y="2149778"/>
                  <a:pt x="5361051" y="2153458"/>
                </a:cubicBezTo>
                <a:cubicBezTo>
                  <a:pt x="5363983" y="2171130"/>
                  <a:pt x="5328797" y="2175552"/>
                  <a:pt x="5334661" y="2194696"/>
                </a:cubicBezTo>
                <a:cubicBezTo>
                  <a:pt x="5331729" y="2194696"/>
                  <a:pt x="5327331" y="2194696"/>
                  <a:pt x="5325865" y="2191751"/>
                </a:cubicBezTo>
                <a:cubicBezTo>
                  <a:pt x="5314136" y="2175552"/>
                  <a:pt x="5341991" y="2166708"/>
                  <a:pt x="5344923" y="2153458"/>
                </a:cubicBezTo>
                <a:cubicBezTo>
                  <a:pt x="5348589" y="2151984"/>
                  <a:pt x="5352620" y="2150146"/>
                  <a:pt x="5355736" y="2149595"/>
                </a:cubicBezTo>
                <a:close/>
                <a:moveTo>
                  <a:pt x="5513084" y="2117093"/>
                </a:moveTo>
                <a:cubicBezTo>
                  <a:pt x="5524818" y="2114161"/>
                  <a:pt x="5529218" y="2124421"/>
                  <a:pt x="5532151" y="2131751"/>
                </a:cubicBezTo>
                <a:cubicBezTo>
                  <a:pt x="5535085" y="2143473"/>
                  <a:pt x="5521884" y="2140543"/>
                  <a:pt x="5516017" y="2143473"/>
                </a:cubicBezTo>
                <a:cubicBezTo>
                  <a:pt x="5517484" y="2155216"/>
                  <a:pt x="5520418" y="2166949"/>
                  <a:pt x="5521884" y="2178701"/>
                </a:cubicBezTo>
                <a:cubicBezTo>
                  <a:pt x="5524818" y="2180167"/>
                  <a:pt x="5529218" y="2178701"/>
                  <a:pt x="5530685" y="2181634"/>
                </a:cubicBezTo>
                <a:cubicBezTo>
                  <a:pt x="5539485" y="2199236"/>
                  <a:pt x="5555619" y="2146408"/>
                  <a:pt x="5562953" y="2175764"/>
                </a:cubicBezTo>
                <a:cubicBezTo>
                  <a:pt x="5564419" y="2181634"/>
                  <a:pt x="5576153" y="2190442"/>
                  <a:pt x="5557086" y="2196308"/>
                </a:cubicBezTo>
                <a:cubicBezTo>
                  <a:pt x="5536552" y="2202176"/>
                  <a:pt x="5517484" y="2203648"/>
                  <a:pt x="5510151" y="2184570"/>
                </a:cubicBezTo>
                <a:cubicBezTo>
                  <a:pt x="5513084" y="2168423"/>
                  <a:pt x="5486683" y="2164021"/>
                  <a:pt x="5502817" y="2143473"/>
                </a:cubicBezTo>
                <a:cubicBezTo>
                  <a:pt x="5510151" y="2136147"/>
                  <a:pt x="5495484" y="2122955"/>
                  <a:pt x="5513084" y="2117093"/>
                </a:cubicBezTo>
                <a:close/>
                <a:moveTo>
                  <a:pt x="1241918" y="2051754"/>
                </a:moveTo>
                <a:cubicBezTo>
                  <a:pt x="1254775" y="2050295"/>
                  <a:pt x="1250489" y="2059054"/>
                  <a:pt x="1250489" y="2066355"/>
                </a:cubicBezTo>
                <a:cubicBezTo>
                  <a:pt x="1250489" y="2067814"/>
                  <a:pt x="1249061" y="2067814"/>
                  <a:pt x="1249061" y="2069274"/>
                </a:cubicBezTo>
                <a:cubicBezTo>
                  <a:pt x="1244776" y="2070734"/>
                  <a:pt x="1241918" y="2069274"/>
                  <a:pt x="1239061" y="2066355"/>
                </a:cubicBezTo>
                <a:cubicBezTo>
                  <a:pt x="1237633" y="2066355"/>
                  <a:pt x="1234776" y="2066355"/>
                  <a:pt x="1234776" y="2064895"/>
                </a:cubicBezTo>
                <a:cubicBezTo>
                  <a:pt x="1234776" y="2064895"/>
                  <a:pt x="1234776" y="2064895"/>
                  <a:pt x="1233347" y="2063435"/>
                </a:cubicBezTo>
                <a:cubicBezTo>
                  <a:pt x="1230490" y="2059054"/>
                  <a:pt x="1233347" y="2059054"/>
                  <a:pt x="1236205" y="2057595"/>
                </a:cubicBezTo>
                <a:cubicBezTo>
                  <a:pt x="1240491" y="2057595"/>
                  <a:pt x="1241918" y="2056134"/>
                  <a:pt x="1241918" y="2051754"/>
                </a:cubicBezTo>
                <a:close/>
                <a:moveTo>
                  <a:pt x="1173869" y="2040047"/>
                </a:moveTo>
                <a:cubicBezTo>
                  <a:pt x="1176681" y="2040047"/>
                  <a:pt x="1178087" y="2044305"/>
                  <a:pt x="1176681" y="2045724"/>
                </a:cubicBezTo>
                <a:cubicBezTo>
                  <a:pt x="1173869" y="2051400"/>
                  <a:pt x="1169651" y="2052819"/>
                  <a:pt x="1166839" y="2049982"/>
                </a:cubicBezTo>
                <a:cubicBezTo>
                  <a:pt x="1165433" y="2048562"/>
                  <a:pt x="1165433" y="2045724"/>
                  <a:pt x="1164027" y="2042886"/>
                </a:cubicBezTo>
                <a:cubicBezTo>
                  <a:pt x="1168245" y="2041467"/>
                  <a:pt x="1172463" y="2040047"/>
                  <a:pt x="1173869" y="2040047"/>
                </a:cubicBezTo>
                <a:close/>
                <a:moveTo>
                  <a:pt x="1244470" y="2027249"/>
                </a:moveTo>
                <a:cubicBezTo>
                  <a:pt x="1246268" y="2026658"/>
                  <a:pt x="1248065" y="2027054"/>
                  <a:pt x="1249503" y="2029390"/>
                </a:cubicBezTo>
                <a:cubicBezTo>
                  <a:pt x="1250941" y="2030958"/>
                  <a:pt x="1250941" y="2034096"/>
                  <a:pt x="1249503" y="2035665"/>
                </a:cubicBezTo>
                <a:cubicBezTo>
                  <a:pt x="1245189" y="2038799"/>
                  <a:pt x="1242313" y="2034096"/>
                  <a:pt x="1239437" y="2030958"/>
                </a:cubicBezTo>
                <a:cubicBezTo>
                  <a:pt x="1240875" y="2029390"/>
                  <a:pt x="1242673" y="2027819"/>
                  <a:pt x="1244470" y="2027249"/>
                </a:cubicBezTo>
                <a:close/>
                <a:moveTo>
                  <a:pt x="1147572" y="2011780"/>
                </a:moveTo>
                <a:cubicBezTo>
                  <a:pt x="1155446" y="2011923"/>
                  <a:pt x="1156542" y="2019327"/>
                  <a:pt x="1157637" y="2025013"/>
                </a:cubicBezTo>
                <a:cubicBezTo>
                  <a:pt x="1145951" y="2031074"/>
                  <a:pt x="1140108" y="2025013"/>
                  <a:pt x="1137187" y="2014391"/>
                </a:cubicBezTo>
                <a:cubicBezTo>
                  <a:pt x="1141569" y="2012492"/>
                  <a:pt x="1144946" y="2011733"/>
                  <a:pt x="1147572" y="2011780"/>
                </a:cubicBezTo>
                <a:close/>
                <a:moveTo>
                  <a:pt x="5244710" y="1972517"/>
                </a:moveTo>
                <a:cubicBezTo>
                  <a:pt x="5252093" y="1973627"/>
                  <a:pt x="5258369" y="1977329"/>
                  <a:pt x="5262799" y="1983251"/>
                </a:cubicBezTo>
                <a:cubicBezTo>
                  <a:pt x="5281996" y="2008420"/>
                  <a:pt x="5299716" y="2036546"/>
                  <a:pt x="5317437" y="2063168"/>
                </a:cubicBezTo>
                <a:cubicBezTo>
                  <a:pt x="5349923" y="2070560"/>
                  <a:pt x="5332203" y="2086823"/>
                  <a:pt x="5315960" y="2103087"/>
                </a:cubicBezTo>
                <a:cubicBezTo>
                  <a:pt x="5317437" y="2104565"/>
                  <a:pt x="5318913" y="2107523"/>
                  <a:pt x="5320390" y="2109001"/>
                </a:cubicBezTo>
                <a:cubicBezTo>
                  <a:pt x="5333680" y="2120829"/>
                  <a:pt x="5329249" y="2134136"/>
                  <a:pt x="5315960" y="2148927"/>
                </a:cubicBezTo>
                <a:cubicBezTo>
                  <a:pt x="5310053" y="2154848"/>
                  <a:pt x="5305623" y="2156327"/>
                  <a:pt x="5299716" y="2153363"/>
                </a:cubicBezTo>
                <a:cubicBezTo>
                  <a:pt x="5283472" y="2143005"/>
                  <a:pt x="5292333" y="2128222"/>
                  <a:pt x="5299716" y="2113437"/>
                </a:cubicBezTo>
                <a:cubicBezTo>
                  <a:pt x="5290856" y="2101609"/>
                  <a:pt x="5277566" y="2092738"/>
                  <a:pt x="5283472" y="2073517"/>
                </a:cubicBezTo>
                <a:cubicBezTo>
                  <a:pt x="5279043" y="2064647"/>
                  <a:pt x="5273135" y="2054297"/>
                  <a:pt x="5268706" y="2045426"/>
                </a:cubicBezTo>
                <a:cubicBezTo>
                  <a:pt x="5261323" y="2033575"/>
                  <a:pt x="5246556" y="2038032"/>
                  <a:pt x="5234742" y="2036546"/>
                </a:cubicBezTo>
                <a:cubicBezTo>
                  <a:pt x="5221452" y="2027635"/>
                  <a:pt x="5243602" y="2020266"/>
                  <a:pt x="5242125" y="2011382"/>
                </a:cubicBezTo>
                <a:cubicBezTo>
                  <a:pt x="5240649" y="2008420"/>
                  <a:pt x="5237695" y="2003978"/>
                  <a:pt x="5234742" y="2002498"/>
                </a:cubicBezTo>
                <a:cubicBezTo>
                  <a:pt x="5222929" y="2001019"/>
                  <a:pt x="5205209" y="2012863"/>
                  <a:pt x="5200778" y="1998056"/>
                </a:cubicBezTo>
                <a:cubicBezTo>
                  <a:pt x="5197825" y="1987693"/>
                  <a:pt x="5211115" y="1981771"/>
                  <a:pt x="5219975" y="1977329"/>
                </a:cubicBezTo>
                <a:cubicBezTo>
                  <a:pt x="5228836" y="1972888"/>
                  <a:pt x="5237327" y="1971407"/>
                  <a:pt x="5244710" y="1972517"/>
                </a:cubicBezTo>
                <a:close/>
                <a:moveTo>
                  <a:pt x="5152741" y="1952924"/>
                </a:moveTo>
                <a:cubicBezTo>
                  <a:pt x="5155961" y="1952250"/>
                  <a:pt x="5159365" y="1952436"/>
                  <a:pt x="5163044" y="1953921"/>
                </a:cubicBezTo>
                <a:cubicBezTo>
                  <a:pt x="5173347" y="1956892"/>
                  <a:pt x="5174818" y="1965805"/>
                  <a:pt x="5170403" y="1976202"/>
                </a:cubicBezTo>
                <a:cubicBezTo>
                  <a:pt x="5160101" y="1994028"/>
                  <a:pt x="5151270" y="1983630"/>
                  <a:pt x="5143910" y="1979173"/>
                </a:cubicBezTo>
                <a:cubicBezTo>
                  <a:pt x="5138023" y="1977688"/>
                  <a:pt x="5132136" y="1977688"/>
                  <a:pt x="5127721" y="1974717"/>
                </a:cubicBezTo>
                <a:cubicBezTo>
                  <a:pt x="5127721" y="1973230"/>
                  <a:pt x="5127721" y="1971746"/>
                  <a:pt x="5126249" y="1970260"/>
                </a:cubicBezTo>
                <a:cubicBezTo>
                  <a:pt x="5135080" y="1964691"/>
                  <a:pt x="5143083" y="1954942"/>
                  <a:pt x="5152741" y="1952924"/>
                </a:cubicBezTo>
                <a:close/>
                <a:moveTo>
                  <a:pt x="5095038" y="1933832"/>
                </a:moveTo>
                <a:cubicBezTo>
                  <a:pt x="5106929" y="1933832"/>
                  <a:pt x="5108415" y="1942596"/>
                  <a:pt x="5111387" y="1949900"/>
                </a:cubicBezTo>
                <a:cubicBezTo>
                  <a:pt x="5115845" y="1955743"/>
                  <a:pt x="5121790" y="1963047"/>
                  <a:pt x="5126249" y="1968890"/>
                </a:cubicBezTo>
                <a:cubicBezTo>
                  <a:pt x="5124763" y="1974734"/>
                  <a:pt x="5120304" y="1977655"/>
                  <a:pt x="5115845" y="1980576"/>
                </a:cubicBezTo>
                <a:cubicBezTo>
                  <a:pt x="5115845" y="1980576"/>
                  <a:pt x="5117332" y="1982037"/>
                  <a:pt x="5117332" y="1982037"/>
                </a:cubicBezTo>
                <a:cubicBezTo>
                  <a:pt x="5115845" y="1995184"/>
                  <a:pt x="5108415" y="1992262"/>
                  <a:pt x="5100983" y="1992262"/>
                </a:cubicBezTo>
                <a:cubicBezTo>
                  <a:pt x="5087608" y="1984958"/>
                  <a:pt x="5083149" y="1970351"/>
                  <a:pt x="5075718" y="1957204"/>
                </a:cubicBezTo>
                <a:cubicBezTo>
                  <a:pt x="5068287" y="1958665"/>
                  <a:pt x="5062342" y="1957204"/>
                  <a:pt x="5065315" y="1949900"/>
                </a:cubicBezTo>
                <a:cubicBezTo>
                  <a:pt x="5071260" y="1938215"/>
                  <a:pt x="5078690" y="1945518"/>
                  <a:pt x="5084635" y="1942596"/>
                </a:cubicBezTo>
                <a:cubicBezTo>
                  <a:pt x="5086122" y="1944058"/>
                  <a:pt x="5086122" y="1945518"/>
                  <a:pt x="5087608" y="1945518"/>
                </a:cubicBezTo>
                <a:cubicBezTo>
                  <a:pt x="5087608" y="1945518"/>
                  <a:pt x="5087608" y="1945518"/>
                  <a:pt x="5089094" y="1945518"/>
                </a:cubicBezTo>
                <a:cubicBezTo>
                  <a:pt x="5087608" y="1944058"/>
                  <a:pt x="5087608" y="1942596"/>
                  <a:pt x="5087608" y="1939675"/>
                </a:cubicBezTo>
                <a:cubicBezTo>
                  <a:pt x="5089094" y="1938215"/>
                  <a:pt x="5093553" y="1933832"/>
                  <a:pt x="5095038" y="1933832"/>
                </a:cubicBezTo>
                <a:close/>
                <a:moveTo>
                  <a:pt x="1110772" y="1920052"/>
                </a:moveTo>
                <a:cubicBezTo>
                  <a:pt x="1113754" y="1926023"/>
                  <a:pt x="1116736" y="1931992"/>
                  <a:pt x="1116736" y="1937962"/>
                </a:cubicBezTo>
                <a:cubicBezTo>
                  <a:pt x="1107790" y="1945423"/>
                  <a:pt x="1103316" y="1936469"/>
                  <a:pt x="1098842" y="1931992"/>
                </a:cubicBezTo>
                <a:cubicBezTo>
                  <a:pt x="1098842" y="1929007"/>
                  <a:pt x="1100334" y="1926023"/>
                  <a:pt x="1100334" y="1923037"/>
                </a:cubicBezTo>
                <a:cubicBezTo>
                  <a:pt x="1103316" y="1921546"/>
                  <a:pt x="1106299" y="1918561"/>
                  <a:pt x="1110772" y="1920052"/>
                </a:cubicBezTo>
                <a:close/>
                <a:moveTo>
                  <a:pt x="5061160" y="1915938"/>
                </a:moveTo>
                <a:lnTo>
                  <a:pt x="5061530" y="1916113"/>
                </a:lnTo>
                <a:lnTo>
                  <a:pt x="5061704" y="1915938"/>
                </a:lnTo>
                <a:lnTo>
                  <a:pt x="5062188" y="1916422"/>
                </a:lnTo>
                <a:lnTo>
                  <a:pt x="5071249" y="1920685"/>
                </a:lnTo>
                <a:cubicBezTo>
                  <a:pt x="5075101" y="1922145"/>
                  <a:pt x="5078770" y="1924702"/>
                  <a:pt x="5080237" y="1932006"/>
                </a:cubicBezTo>
                <a:cubicBezTo>
                  <a:pt x="5067030" y="1929084"/>
                  <a:pt x="5040614" y="1946614"/>
                  <a:pt x="5061160" y="1915938"/>
                </a:cubicBezTo>
                <a:close/>
                <a:moveTo>
                  <a:pt x="5060604" y="1903057"/>
                </a:moveTo>
                <a:cubicBezTo>
                  <a:pt x="5062036" y="1907482"/>
                  <a:pt x="5064899" y="1910432"/>
                  <a:pt x="5060604" y="1916331"/>
                </a:cubicBezTo>
                <a:cubicBezTo>
                  <a:pt x="5059173" y="1916331"/>
                  <a:pt x="5056309" y="1917805"/>
                  <a:pt x="5054878" y="1916331"/>
                </a:cubicBezTo>
                <a:cubicBezTo>
                  <a:pt x="5049152" y="1914856"/>
                  <a:pt x="5029111" y="1932554"/>
                  <a:pt x="5036268" y="1913381"/>
                </a:cubicBezTo>
                <a:cubicBezTo>
                  <a:pt x="5043426" y="1894209"/>
                  <a:pt x="5052015" y="1910432"/>
                  <a:pt x="5060604" y="1903057"/>
                </a:cubicBezTo>
                <a:close/>
                <a:moveTo>
                  <a:pt x="639193" y="1886771"/>
                </a:moveTo>
                <a:cubicBezTo>
                  <a:pt x="640312" y="1887673"/>
                  <a:pt x="641056" y="1889121"/>
                  <a:pt x="642547" y="1889831"/>
                </a:cubicBezTo>
                <a:cubicBezTo>
                  <a:pt x="633601" y="1902920"/>
                  <a:pt x="651495" y="1902920"/>
                  <a:pt x="645530" y="1915989"/>
                </a:cubicBezTo>
                <a:cubicBezTo>
                  <a:pt x="639565" y="1910175"/>
                  <a:pt x="632110" y="1904368"/>
                  <a:pt x="627636" y="1897099"/>
                </a:cubicBezTo>
                <a:cubicBezTo>
                  <a:pt x="624653" y="1894215"/>
                  <a:pt x="627636" y="1889831"/>
                  <a:pt x="633601" y="1886951"/>
                </a:cubicBezTo>
                <a:cubicBezTo>
                  <a:pt x="636583" y="1885510"/>
                  <a:pt x="638074" y="1885866"/>
                  <a:pt x="639193" y="1886771"/>
                </a:cubicBezTo>
                <a:close/>
                <a:moveTo>
                  <a:pt x="671552" y="1881495"/>
                </a:moveTo>
                <a:cubicBezTo>
                  <a:pt x="702523" y="1888864"/>
                  <a:pt x="726119" y="1903635"/>
                  <a:pt x="732019" y="1947963"/>
                </a:cubicBezTo>
                <a:cubicBezTo>
                  <a:pt x="705472" y="1933184"/>
                  <a:pt x="684825" y="1921360"/>
                  <a:pt x="665653" y="1911014"/>
                </a:cubicBezTo>
                <a:cubicBezTo>
                  <a:pt x="659754" y="1903635"/>
                  <a:pt x="636157" y="1899205"/>
                  <a:pt x="671552" y="1881495"/>
                </a:cubicBezTo>
                <a:close/>
                <a:moveTo>
                  <a:pt x="5183142" y="1865720"/>
                </a:moveTo>
                <a:cubicBezTo>
                  <a:pt x="5186083" y="1866100"/>
                  <a:pt x="5188655" y="1868370"/>
                  <a:pt x="5190860" y="1871405"/>
                </a:cubicBezTo>
                <a:cubicBezTo>
                  <a:pt x="5195269" y="1878993"/>
                  <a:pt x="5193799" y="1888072"/>
                  <a:pt x="5187920" y="1897148"/>
                </a:cubicBezTo>
                <a:cubicBezTo>
                  <a:pt x="5180570" y="1901706"/>
                  <a:pt x="5174691" y="1903220"/>
                  <a:pt x="5171752" y="1897148"/>
                </a:cubicBezTo>
                <a:cubicBezTo>
                  <a:pt x="5165872" y="1889576"/>
                  <a:pt x="5165872" y="1880511"/>
                  <a:pt x="5173221" y="1871405"/>
                </a:cubicBezTo>
                <a:cubicBezTo>
                  <a:pt x="5176895" y="1866857"/>
                  <a:pt x="5180203" y="1865343"/>
                  <a:pt x="5183142" y="1865720"/>
                </a:cubicBezTo>
                <a:close/>
                <a:moveTo>
                  <a:pt x="959526" y="1824411"/>
                </a:moveTo>
                <a:cubicBezTo>
                  <a:pt x="977223" y="1821427"/>
                  <a:pt x="978698" y="1833384"/>
                  <a:pt x="978698" y="1848242"/>
                </a:cubicBezTo>
                <a:cubicBezTo>
                  <a:pt x="965424" y="1845252"/>
                  <a:pt x="963949" y="1834885"/>
                  <a:pt x="959526" y="1824411"/>
                </a:cubicBezTo>
                <a:close/>
                <a:moveTo>
                  <a:pt x="1023797" y="1815043"/>
                </a:moveTo>
                <a:cubicBezTo>
                  <a:pt x="1026719" y="1815043"/>
                  <a:pt x="1029640" y="1816523"/>
                  <a:pt x="1029640" y="1820943"/>
                </a:cubicBezTo>
                <a:cubicBezTo>
                  <a:pt x="1029640" y="1820943"/>
                  <a:pt x="1031102" y="1820943"/>
                  <a:pt x="1031102" y="1820943"/>
                </a:cubicBezTo>
                <a:cubicBezTo>
                  <a:pt x="1051552" y="1820943"/>
                  <a:pt x="1051552" y="1820943"/>
                  <a:pt x="1044248" y="1840051"/>
                </a:cubicBezTo>
                <a:cubicBezTo>
                  <a:pt x="1029640" y="1853372"/>
                  <a:pt x="1017955" y="1851889"/>
                  <a:pt x="1013572" y="1835711"/>
                </a:cubicBezTo>
                <a:cubicBezTo>
                  <a:pt x="1010651" y="1826847"/>
                  <a:pt x="1017955" y="1820943"/>
                  <a:pt x="1023797" y="1815043"/>
                </a:cubicBezTo>
                <a:close/>
                <a:moveTo>
                  <a:pt x="840233" y="1809922"/>
                </a:moveTo>
                <a:cubicBezTo>
                  <a:pt x="841755" y="1809922"/>
                  <a:pt x="843276" y="1811399"/>
                  <a:pt x="844798" y="1811399"/>
                </a:cubicBezTo>
                <a:cubicBezTo>
                  <a:pt x="847841" y="1815817"/>
                  <a:pt x="850885" y="1818772"/>
                  <a:pt x="846320" y="1826149"/>
                </a:cubicBezTo>
                <a:cubicBezTo>
                  <a:pt x="832625" y="1827624"/>
                  <a:pt x="818930" y="1829103"/>
                  <a:pt x="840233" y="1809922"/>
                </a:cubicBezTo>
                <a:close/>
                <a:moveTo>
                  <a:pt x="1004260" y="1803545"/>
                </a:moveTo>
                <a:cubicBezTo>
                  <a:pt x="1005698" y="1803545"/>
                  <a:pt x="1008574" y="1803545"/>
                  <a:pt x="1010012" y="1803545"/>
                </a:cubicBezTo>
                <a:cubicBezTo>
                  <a:pt x="1015763" y="1808011"/>
                  <a:pt x="1014325" y="1812485"/>
                  <a:pt x="1008574" y="1815468"/>
                </a:cubicBezTo>
                <a:cubicBezTo>
                  <a:pt x="1005698" y="1816961"/>
                  <a:pt x="1002822" y="1818460"/>
                  <a:pt x="999946" y="1821431"/>
                </a:cubicBezTo>
                <a:cubicBezTo>
                  <a:pt x="992757" y="1813982"/>
                  <a:pt x="998508" y="1810994"/>
                  <a:pt x="1001384" y="1806521"/>
                </a:cubicBezTo>
                <a:cubicBezTo>
                  <a:pt x="1002822" y="1805032"/>
                  <a:pt x="1004260" y="1805032"/>
                  <a:pt x="1004260" y="1803545"/>
                </a:cubicBezTo>
                <a:close/>
                <a:moveTo>
                  <a:pt x="937896" y="1798002"/>
                </a:moveTo>
                <a:cubicBezTo>
                  <a:pt x="940845" y="1797814"/>
                  <a:pt x="943795" y="1798985"/>
                  <a:pt x="946745" y="1802087"/>
                </a:cubicBezTo>
                <a:cubicBezTo>
                  <a:pt x="943795" y="1805183"/>
                  <a:pt x="942321" y="1808288"/>
                  <a:pt x="939371" y="1811394"/>
                </a:cubicBezTo>
                <a:cubicBezTo>
                  <a:pt x="927572" y="1817600"/>
                  <a:pt x="930522" y="1808288"/>
                  <a:pt x="929047" y="1802087"/>
                </a:cubicBezTo>
                <a:cubicBezTo>
                  <a:pt x="931996" y="1799742"/>
                  <a:pt x="934946" y="1798201"/>
                  <a:pt x="937896" y="1798002"/>
                </a:cubicBezTo>
                <a:close/>
                <a:moveTo>
                  <a:pt x="1042860" y="1781933"/>
                </a:moveTo>
                <a:cubicBezTo>
                  <a:pt x="1045928" y="1783329"/>
                  <a:pt x="1047462" y="1786120"/>
                  <a:pt x="1048996" y="1787511"/>
                </a:cubicBezTo>
                <a:cubicBezTo>
                  <a:pt x="1045928" y="1791693"/>
                  <a:pt x="1041327" y="1795885"/>
                  <a:pt x="1033657" y="1790289"/>
                </a:cubicBezTo>
                <a:cubicBezTo>
                  <a:pt x="1025989" y="1780541"/>
                  <a:pt x="1039793" y="1787511"/>
                  <a:pt x="1039793" y="1784726"/>
                </a:cubicBezTo>
                <a:cubicBezTo>
                  <a:pt x="1039793" y="1781933"/>
                  <a:pt x="1041327" y="1781933"/>
                  <a:pt x="1042860" y="1781933"/>
                </a:cubicBezTo>
                <a:close/>
                <a:moveTo>
                  <a:pt x="1001704" y="1771861"/>
                </a:moveTo>
                <a:cubicBezTo>
                  <a:pt x="1010333" y="1769054"/>
                  <a:pt x="1010333" y="1777476"/>
                  <a:pt x="1013208" y="1783096"/>
                </a:cubicBezTo>
                <a:cubicBezTo>
                  <a:pt x="1008894" y="1783096"/>
                  <a:pt x="1006018" y="1781689"/>
                  <a:pt x="1003143" y="1780287"/>
                </a:cubicBezTo>
                <a:cubicBezTo>
                  <a:pt x="1003143" y="1778882"/>
                  <a:pt x="1001704" y="1777476"/>
                  <a:pt x="1001704" y="1777476"/>
                </a:cubicBezTo>
                <a:cubicBezTo>
                  <a:pt x="1001704" y="1774668"/>
                  <a:pt x="1001704" y="1773265"/>
                  <a:pt x="1001704" y="1771861"/>
                </a:cubicBezTo>
                <a:close/>
                <a:moveTo>
                  <a:pt x="858127" y="1740953"/>
                </a:moveTo>
                <a:cubicBezTo>
                  <a:pt x="861063" y="1740953"/>
                  <a:pt x="862529" y="1740953"/>
                  <a:pt x="865465" y="1742404"/>
                </a:cubicBezTo>
                <a:cubicBezTo>
                  <a:pt x="871335" y="1746763"/>
                  <a:pt x="868399" y="1753977"/>
                  <a:pt x="871335" y="1759772"/>
                </a:cubicBezTo>
                <a:cubicBezTo>
                  <a:pt x="869867" y="1767010"/>
                  <a:pt x="866932" y="1769905"/>
                  <a:pt x="859595" y="1769905"/>
                </a:cubicBezTo>
                <a:cubicBezTo>
                  <a:pt x="858127" y="1769905"/>
                  <a:pt x="858127" y="1769905"/>
                  <a:pt x="856660" y="1768457"/>
                </a:cubicBezTo>
                <a:cubicBezTo>
                  <a:pt x="853724" y="1768457"/>
                  <a:pt x="850790" y="1768457"/>
                  <a:pt x="850790" y="1771350"/>
                </a:cubicBezTo>
                <a:cubicBezTo>
                  <a:pt x="843453" y="1784377"/>
                  <a:pt x="841985" y="1775691"/>
                  <a:pt x="839049" y="1769905"/>
                </a:cubicBezTo>
                <a:cubicBezTo>
                  <a:pt x="839049" y="1767010"/>
                  <a:pt x="837582" y="1767010"/>
                  <a:pt x="836115" y="1767010"/>
                </a:cubicBezTo>
                <a:cubicBezTo>
                  <a:pt x="831712" y="1767010"/>
                  <a:pt x="830245" y="1768457"/>
                  <a:pt x="830245" y="1772798"/>
                </a:cubicBezTo>
                <a:cubicBezTo>
                  <a:pt x="819972" y="1772798"/>
                  <a:pt x="809699" y="1772798"/>
                  <a:pt x="800895" y="1772798"/>
                </a:cubicBezTo>
                <a:cubicBezTo>
                  <a:pt x="802362" y="1767010"/>
                  <a:pt x="792090" y="1762672"/>
                  <a:pt x="799428" y="1756878"/>
                </a:cubicBezTo>
                <a:cubicBezTo>
                  <a:pt x="802362" y="1764118"/>
                  <a:pt x="806765" y="1768457"/>
                  <a:pt x="814102" y="1764118"/>
                </a:cubicBezTo>
                <a:cubicBezTo>
                  <a:pt x="817037" y="1764118"/>
                  <a:pt x="818504" y="1764118"/>
                  <a:pt x="821440" y="1764118"/>
                </a:cubicBezTo>
                <a:cubicBezTo>
                  <a:pt x="834647" y="1764118"/>
                  <a:pt x="839049" y="1751084"/>
                  <a:pt x="846387" y="1742404"/>
                </a:cubicBezTo>
                <a:cubicBezTo>
                  <a:pt x="847854" y="1742404"/>
                  <a:pt x="849322" y="1742404"/>
                  <a:pt x="850790" y="1742404"/>
                </a:cubicBezTo>
                <a:cubicBezTo>
                  <a:pt x="853724" y="1742404"/>
                  <a:pt x="855192" y="1740953"/>
                  <a:pt x="858127" y="1740953"/>
                </a:cubicBezTo>
                <a:close/>
                <a:moveTo>
                  <a:pt x="985301" y="1738392"/>
                </a:moveTo>
                <a:cubicBezTo>
                  <a:pt x="997764" y="1744419"/>
                  <a:pt x="999148" y="1754915"/>
                  <a:pt x="988070" y="1763946"/>
                </a:cubicBezTo>
                <a:lnTo>
                  <a:pt x="986686" y="1762445"/>
                </a:lnTo>
                <a:cubicBezTo>
                  <a:pt x="985301" y="1759440"/>
                  <a:pt x="982532" y="1756431"/>
                  <a:pt x="982532" y="1753418"/>
                </a:cubicBezTo>
                <a:cubicBezTo>
                  <a:pt x="983916" y="1748923"/>
                  <a:pt x="983916" y="1742910"/>
                  <a:pt x="985301" y="1738392"/>
                </a:cubicBezTo>
                <a:close/>
                <a:moveTo>
                  <a:pt x="746884" y="1735830"/>
                </a:moveTo>
                <a:cubicBezTo>
                  <a:pt x="751324" y="1738758"/>
                  <a:pt x="754283" y="1743148"/>
                  <a:pt x="758724" y="1741684"/>
                </a:cubicBezTo>
                <a:cubicBezTo>
                  <a:pt x="769083" y="1744614"/>
                  <a:pt x="764644" y="1750440"/>
                  <a:pt x="763164" y="1756282"/>
                </a:cubicBezTo>
                <a:cubicBezTo>
                  <a:pt x="760204" y="1756282"/>
                  <a:pt x="758724" y="1756282"/>
                  <a:pt x="757244" y="1756282"/>
                </a:cubicBezTo>
                <a:cubicBezTo>
                  <a:pt x="752804" y="1754810"/>
                  <a:pt x="748364" y="1754810"/>
                  <a:pt x="745404" y="1756282"/>
                </a:cubicBezTo>
                <a:cubicBezTo>
                  <a:pt x="742444" y="1748987"/>
                  <a:pt x="740964" y="1741684"/>
                  <a:pt x="746884" y="1735830"/>
                </a:cubicBezTo>
                <a:close/>
                <a:moveTo>
                  <a:pt x="863666" y="1730708"/>
                </a:moveTo>
                <a:cubicBezTo>
                  <a:pt x="864944" y="1731987"/>
                  <a:pt x="864944" y="1731987"/>
                  <a:pt x="866222" y="1733272"/>
                </a:cubicBezTo>
                <a:cubicBezTo>
                  <a:pt x="863666" y="1734549"/>
                  <a:pt x="862388" y="1738392"/>
                  <a:pt x="859831" y="1734549"/>
                </a:cubicBezTo>
                <a:cubicBezTo>
                  <a:pt x="858554" y="1731987"/>
                  <a:pt x="862388" y="1731987"/>
                  <a:pt x="863666" y="1730708"/>
                </a:cubicBezTo>
                <a:close/>
                <a:moveTo>
                  <a:pt x="983970" y="1704908"/>
                </a:moveTo>
                <a:cubicBezTo>
                  <a:pt x="985568" y="1704732"/>
                  <a:pt x="987964" y="1706853"/>
                  <a:pt x="992757" y="1711095"/>
                </a:cubicBezTo>
                <a:cubicBezTo>
                  <a:pt x="992757" y="1712511"/>
                  <a:pt x="991159" y="1712511"/>
                  <a:pt x="989561" y="1713926"/>
                </a:cubicBezTo>
                <a:cubicBezTo>
                  <a:pt x="987964" y="1713926"/>
                  <a:pt x="986367" y="1715339"/>
                  <a:pt x="983171" y="1713926"/>
                </a:cubicBezTo>
                <a:cubicBezTo>
                  <a:pt x="983171" y="1713926"/>
                  <a:pt x="981573" y="1712511"/>
                  <a:pt x="979975" y="1712511"/>
                </a:cubicBezTo>
                <a:cubicBezTo>
                  <a:pt x="981573" y="1707561"/>
                  <a:pt x="982372" y="1705085"/>
                  <a:pt x="983970" y="1704908"/>
                </a:cubicBezTo>
                <a:close/>
                <a:moveTo>
                  <a:pt x="859091" y="1675772"/>
                </a:moveTo>
                <a:cubicBezTo>
                  <a:pt x="867971" y="1677226"/>
                  <a:pt x="866492" y="1687408"/>
                  <a:pt x="872411" y="1690306"/>
                </a:cubicBezTo>
                <a:cubicBezTo>
                  <a:pt x="873891" y="1693219"/>
                  <a:pt x="872411" y="1696141"/>
                  <a:pt x="872411" y="1700504"/>
                </a:cubicBezTo>
                <a:cubicBezTo>
                  <a:pt x="872411" y="1703401"/>
                  <a:pt x="870931" y="1707747"/>
                  <a:pt x="869451" y="1712091"/>
                </a:cubicBezTo>
                <a:cubicBezTo>
                  <a:pt x="867971" y="1713540"/>
                  <a:pt x="869451" y="1717933"/>
                  <a:pt x="863531" y="1717933"/>
                </a:cubicBezTo>
                <a:cubicBezTo>
                  <a:pt x="853171" y="1716450"/>
                  <a:pt x="851692" y="1706298"/>
                  <a:pt x="845772" y="1700504"/>
                </a:cubicBezTo>
                <a:cubicBezTo>
                  <a:pt x="845772" y="1699056"/>
                  <a:pt x="845772" y="1696141"/>
                  <a:pt x="845772" y="1694681"/>
                </a:cubicBezTo>
                <a:cubicBezTo>
                  <a:pt x="845772" y="1691768"/>
                  <a:pt x="847251" y="1688859"/>
                  <a:pt x="847251" y="1685952"/>
                </a:cubicBezTo>
                <a:cubicBezTo>
                  <a:pt x="859091" y="1691768"/>
                  <a:pt x="859091" y="1691768"/>
                  <a:pt x="859091" y="1675772"/>
                </a:cubicBezTo>
                <a:close/>
                <a:moveTo>
                  <a:pt x="789887" y="1631336"/>
                </a:moveTo>
                <a:cubicBezTo>
                  <a:pt x="789887" y="1631336"/>
                  <a:pt x="789887" y="1631336"/>
                  <a:pt x="791363" y="1631336"/>
                </a:cubicBezTo>
                <a:cubicBezTo>
                  <a:pt x="791363" y="1632811"/>
                  <a:pt x="789887" y="1634285"/>
                  <a:pt x="789887" y="1634285"/>
                </a:cubicBezTo>
                <a:cubicBezTo>
                  <a:pt x="789887" y="1632811"/>
                  <a:pt x="789887" y="1632811"/>
                  <a:pt x="789887" y="1631336"/>
                </a:cubicBezTo>
                <a:close/>
                <a:moveTo>
                  <a:pt x="587250" y="1599822"/>
                </a:moveTo>
                <a:cubicBezTo>
                  <a:pt x="589693" y="1598908"/>
                  <a:pt x="592700" y="1599274"/>
                  <a:pt x="596460" y="1600734"/>
                </a:cubicBezTo>
                <a:cubicBezTo>
                  <a:pt x="602475" y="1603655"/>
                  <a:pt x="605483" y="1608036"/>
                  <a:pt x="600971" y="1615340"/>
                </a:cubicBezTo>
                <a:cubicBezTo>
                  <a:pt x="599467" y="1615340"/>
                  <a:pt x="597964" y="1616801"/>
                  <a:pt x="597964" y="1616801"/>
                </a:cubicBezTo>
                <a:cubicBezTo>
                  <a:pt x="594956" y="1616801"/>
                  <a:pt x="593452" y="1618261"/>
                  <a:pt x="590445" y="1618261"/>
                </a:cubicBezTo>
                <a:cubicBezTo>
                  <a:pt x="584430" y="1616801"/>
                  <a:pt x="579920" y="1613881"/>
                  <a:pt x="581423" y="1606576"/>
                </a:cubicBezTo>
                <a:cubicBezTo>
                  <a:pt x="582927" y="1602925"/>
                  <a:pt x="584806" y="1600734"/>
                  <a:pt x="587250" y="1599822"/>
                </a:cubicBezTo>
                <a:close/>
                <a:moveTo>
                  <a:pt x="698239" y="1580203"/>
                </a:moveTo>
                <a:cubicBezTo>
                  <a:pt x="702621" y="1583044"/>
                  <a:pt x="701160" y="1587304"/>
                  <a:pt x="698239" y="1590144"/>
                </a:cubicBezTo>
                <a:cubicBezTo>
                  <a:pt x="696777" y="1588724"/>
                  <a:pt x="693856" y="1587304"/>
                  <a:pt x="692396" y="1585885"/>
                </a:cubicBezTo>
                <a:cubicBezTo>
                  <a:pt x="693856" y="1583044"/>
                  <a:pt x="693856" y="1577365"/>
                  <a:pt x="698239" y="1580203"/>
                </a:cubicBezTo>
                <a:close/>
                <a:moveTo>
                  <a:pt x="687698" y="1545622"/>
                </a:moveTo>
                <a:cubicBezTo>
                  <a:pt x="689456" y="1545069"/>
                  <a:pt x="690862" y="1547281"/>
                  <a:pt x="693674" y="1551705"/>
                </a:cubicBezTo>
                <a:cubicBezTo>
                  <a:pt x="690862" y="1562028"/>
                  <a:pt x="686644" y="1560552"/>
                  <a:pt x="679615" y="1556129"/>
                </a:cubicBezTo>
                <a:cubicBezTo>
                  <a:pt x="683833" y="1549493"/>
                  <a:pt x="685941" y="1546174"/>
                  <a:pt x="687698" y="1545622"/>
                </a:cubicBezTo>
                <a:close/>
                <a:moveTo>
                  <a:pt x="642549" y="1539876"/>
                </a:moveTo>
                <a:cubicBezTo>
                  <a:pt x="642549" y="1539876"/>
                  <a:pt x="642549" y="1545840"/>
                  <a:pt x="641079" y="1547331"/>
                </a:cubicBezTo>
                <a:cubicBezTo>
                  <a:pt x="641079" y="1550313"/>
                  <a:pt x="641079" y="1551804"/>
                  <a:pt x="641079" y="1553296"/>
                </a:cubicBezTo>
                <a:cubicBezTo>
                  <a:pt x="642549" y="1559259"/>
                  <a:pt x="642549" y="1565223"/>
                  <a:pt x="638139" y="1569696"/>
                </a:cubicBezTo>
                <a:cubicBezTo>
                  <a:pt x="636669" y="1568206"/>
                  <a:pt x="635199" y="1566715"/>
                  <a:pt x="635199" y="1565223"/>
                </a:cubicBezTo>
                <a:cubicBezTo>
                  <a:pt x="630789" y="1565223"/>
                  <a:pt x="629319" y="1563733"/>
                  <a:pt x="629319" y="1559259"/>
                </a:cubicBezTo>
                <a:cubicBezTo>
                  <a:pt x="623440" y="1556277"/>
                  <a:pt x="614621" y="1554786"/>
                  <a:pt x="613151" y="1545840"/>
                </a:cubicBezTo>
                <a:cubicBezTo>
                  <a:pt x="621971" y="1533912"/>
                  <a:pt x="633729" y="1544348"/>
                  <a:pt x="642549" y="1539876"/>
                </a:cubicBezTo>
                <a:close/>
                <a:moveTo>
                  <a:pt x="2690121" y="1469970"/>
                </a:moveTo>
                <a:cubicBezTo>
                  <a:pt x="2690121" y="1469970"/>
                  <a:pt x="2692039" y="1469970"/>
                  <a:pt x="2693957" y="1469970"/>
                </a:cubicBezTo>
                <a:cubicBezTo>
                  <a:pt x="2693957" y="1471674"/>
                  <a:pt x="2693957" y="1473378"/>
                  <a:pt x="2693957" y="1475083"/>
                </a:cubicBezTo>
                <a:cubicBezTo>
                  <a:pt x="2692039" y="1475083"/>
                  <a:pt x="2690121" y="1475083"/>
                  <a:pt x="2690121" y="1475083"/>
                </a:cubicBezTo>
                <a:cubicBezTo>
                  <a:pt x="2690121" y="1473378"/>
                  <a:pt x="2690121" y="1471674"/>
                  <a:pt x="2690121" y="1469970"/>
                </a:cubicBezTo>
                <a:close/>
                <a:moveTo>
                  <a:pt x="2637207" y="1463581"/>
                </a:moveTo>
                <a:cubicBezTo>
                  <a:pt x="2638741" y="1463581"/>
                  <a:pt x="2638741" y="1463581"/>
                  <a:pt x="2640275" y="1464858"/>
                </a:cubicBezTo>
                <a:cubicBezTo>
                  <a:pt x="2638741" y="1466137"/>
                  <a:pt x="2637207" y="1468693"/>
                  <a:pt x="2635674" y="1469972"/>
                </a:cubicBezTo>
                <a:cubicBezTo>
                  <a:pt x="2634140" y="1469972"/>
                  <a:pt x="2634140" y="1468693"/>
                  <a:pt x="2632606" y="1468693"/>
                </a:cubicBezTo>
                <a:cubicBezTo>
                  <a:pt x="2634140" y="1466137"/>
                  <a:pt x="2635674" y="1464858"/>
                  <a:pt x="2637207" y="1463581"/>
                </a:cubicBezTo>
                <a:close/>
                <a:moveTo>
                  <a:pt x="784421" y="1443953"/>
                </a:moveTo>
                <a:cubicBezTo>
                  <a:pt x="784421" y="1445426"/>
                  <a:pt x="784421" y="1445426"/>
                  <a:pt x="784421" y="1445426"/>
                </a:cubicBezTo>
                <a:lnTo>
                  <a:pt x="784179" y="1444115"/>
                </a:lnTo>
                <a:close/>
                <a:moveTo>
                  <a:pt x="589040" y="1441044"/>
                </a:moveTo>
                <a:cubicBezTo>
                  <a:pt x="607922" y="1438047"/>
                  <a:pt x="610827" y="1456029"/>
                  <a:pt x="619543" y="1465021"/>
                </a:cubicBezTo>
                <a:cubicBezTo>
                  <a:pt x="618089" y="1466519"/>
                  <a:pt x="618089" y="1466519"/>
                  <a:pt x="616637" y="1468017"/>
                </a:cubicBezTo>
                <a:cubicBezTo>
                  <a:pt x="616637" y="1469516"/>
                  <a:pt x="616637" y="1472514"/>
                  <a:pt x="616637" y="1474012"/>
                </a:cubicBezTo>
                <a:cubicBezTo>
                  <a:pt x="618089" y="1475511"/>
                  <a:pt x="618089" y="1475511"/>
                  <a:pt x="619543" y="1477009"/>
                </a:cubicBezTo>
                <a:cubicBezTo>
                  <a:pt x="618089" y="1480006"/>
                  <a:pt x="615184" y="1481504"/>
                  <a:pt x="613733" y="1477009"/>
                </a:cubicBezTo>
                <a:cubicBezTo>
                  <a:pt x="613733" y="1477009"/>
                  <a:pt x="613733" y="1477009"/>
                  <a:pt x="612279" y="1475511"/>
                </a:cubicBezTo>
                <a:lnTo>
                  <a:pt x="610827" y="1474012"/>
                </a:lnTo>
                <a:cubicBezTo>
                  <a:pt x="605017" y="1474012"/>
                  <a:pt x="599207" y="1480006"/>
                  <a:pt x="596303" y="1471014"/>
                </a:cubicBezTo>
                <a:cubicBezTo>
                  <a:pt x="597756" y="1465021"/>
                  <a:pt x="599207" y="1457528"/>
                  <a:pt x="593399" y="1451534"/>
                </a:cubicBezTo>
                <a:cubicBezTo>
                  <a:pt x="590493" y="1448537"/>
                  <a:pt x="587588" y="1447038"/>
                  <a:pt x="589040" y="1441044"/>
                </a:cubicBezTo>
                <a:close/>
                <a:moveTo>
                  <a:pt x="504509" y="1438046"/>
                </a:moveTo>
                <a:cubicBezTo>
                  <a:pt x="506426" y="1436768"/>
                  <a:pt x="508344" y="1438046"/>
                  <a:pt x="508344" y="1439325"/>
                </a:cubicBezTo>
                <a:cubicBezTo>
                  <a:pt x="508344" y="1439325"/>
                  <a:pt x="508344" y="1439325"/>
                  <a:pt x="506426" y="1440603"/>
                </a:cubicBezTo>
                <a:cubicBezTo>
                  <a:pt x="506426" y="1440603"/>
                  <a:pt x="506426" y="1440603"/>
                  <a:pt x="504509" y="1439325"/>
                </a:cubicBezTo>
                <a:cubicBezTo>
                  <a:pt x="504509" y="1439325"/>
                  <a:pt x="504509" y="1438046"/>
                  <a:pt x="504509" y="1438046"/>
                </a:cubicBezTo>
                <a:close/>
                <a:moveTo>
                  <a:pt x="828517" y="1416314"/>
                </a:moveTo>
                <a:cubicBezTo>
                  <a:pt x="844494" y="1426380"/>
                  <a:pt x="844494" y="1426380"/>
                  <a:pt x="835780" y="1439322"/>
                </a:cubicBezTo>
                <a:cubicBezTo>
                  <a:pt x="831422" y="1439322"/>
                  <a:pt x="828517" y="1433570"/>
                  <a:pt x="822707" y="1435008"/>
                </a:cubicBezTo>
                <a:cubicBezTo>
                  <a:pt x="821255" y="1435008"/>
                  <a:pt x="819802" y="1435008"/>
                  <a:pt x="816897" y="1435008"/>
                </a:cubicBezTo>
                <a:cubicBezTo>
                  <a:pt x="812540" y="1423504"/>
                  <a:pt x="818350" y="1419190"/>
                  <a:pt x="828517" y="1416314"/>
                </a:cubicBezTo>
                <a:close/>
                <a:moveTo>
                  <a:pt x="704538" y="1393308"/>
                </a:moveTo>
                <a:cubicBezTo>
                  <a:pt x="706029" y="1393308"/>
                  <a:pt x="707520" y="1394842"/>
                  <a:pt x="709012" y="1394842"/>
                </a:cubicBezTo>
                <a:cubicBezTo>
                  <a:pt x="709012" y="1399443"/>
                  <a:pt x="707520" y="1400977"/>
                  <a:pt x="704538" y="1399443"/>
                </a:cubicBezTo>
                <a:cubicBezTo>
                  <a:pt x="700064" y="1397910"/>
                  <a:pt x="704538" y="1394842"/>
                  <a:pt x="704538" y="1393308"/>
                </a:cubicBezTo>
                <a:close/>
                <a:moveTo>
                  <a:pt x="881290" y="1392028"/>
                </a:moveTo>
                <a:cubicBezTo>
                  <a:pt x="885730" y="1393528"/>
                  <a:pt x="885730" y="1399531"/>
                  <a:pt x="888690" y="1402532"/>
                </a:cubicBezTo>
                <a:cubicBezTo>
                  <a:pt x="890170" y="1402532"/>
                  <a:pt x="891650" y="1404032"/>
                  <a:pt x="891650" y="1405533"/>
                </a:cubicBezTo>
                <a:cubicBezTo>
                  <a:pt x="891650" y="1407033"/>
                  <a:pt x="893130" y="1407033"/>
                  <a:pt x="894610" y="1408533"/>
                </a:cubicBezTo>
                <a:cubicBezTo>
                  <a:pt x="902010" y="1408533"/>
                  <a:pt x="897569" y="1414535"/>
                  <a:pt x="897569" y="1417536"/>
                </a:cubicBezTo>
                <a:cubicBezTo>
                  <a:pt x="899050" y="1422038"/>
                  <a:pt x="897569" y="1423538"/>
                  <a:pt x="894610" y="1426539"/>
                </a:cubicBezTo>
                <a:cubicBezTo>
                  <a:pt x="884250" y="1420537"/>
                  <a:pt x="879811" y="1408533"/>
                  <a:pt x="873891" y="1399531"/>
                </a:cubicBezTo>
                <a:cubicBezTo>
                  <a:pt x="876851" y="1396530"/>
                  <a:pt x="878331" y="1395029"/>
                  <a:pt x="881290" y="1392028"/>
                </a:cubicBezTo>
                <a:close/>
                <a:moveTo>
                  <a:pt x="522723" y="1374394"/>
                </a:moveTo>
                <a:cubicBezTo>
                  <a:pt x="527515" y="1375927"/>
                  <a:pt x="522723" y="1382063"/>
                  <a:pt x="524320" y="1386665"/>
                </a:cubicBezTo>
                <a:cubicBezTo>
                  <a:pt x="521125" y="1388198"/>
                  <a:pt x="517929" y="1386665"/>
                  <a:pt x="514734" y="1383597"/>
                </a:cubicBezTo>
                <a:cubicBezTo>
                  <a:pt x="516332" y="1380529"/>
                  <a:pt x="514734" y="1372860"/>
                  <a:pt x="522723" y="1374394"/>
                </a:cubicBezTo>
                <a:close/>
                <a:moveTo>
                  <a:pt x="441241" y="1363914"/>
                </a:moveTo>
                <a:cubicBezTo>
                  <a:pt x="442839" y="1363914"/>
                  <a:pt x="444437" y="1363914"/>
                  <a:pt x="444437" y="1365512"/>
                </a:cubicBezTo>
                <a:cubicBezTo>
                  <a:pt x="444437" y="1367110"/>
                  <a:pt x="444437" y="1368708"/>
                  <a:pt x="442839" y="1370305"/>
                </a:cubicBezTo>
                <a:cubicBezTo>
                  <a:pt x="442839" y="1370305"/>
                  <a:pt x="441241" y="1370305"/>
                  <a:pt x="439644" y="1368708"/>
                </a:cubicBezTo>
                <a:cubicBezTo>
                  <a:pt x="438046" y="1367110"/>
                  <a:pt x="439644" y="1365512"/>
                  <a:pt x="441241" y="1363914"/>
                </a:cubicBezTo>
                <a:close/>
                <a:moveTo>
                  <a:pt x="666513" y="1356383"/>
                </a:moveTo>
                <a:cubicBezTo>
                  <a:pt x="669868" y="1356202"/>
                  <a:pt x="672477" y="1357650"/>
                  <a:pt x="673223" y="1364169"/>
                </a:cubicBezTo>
                <a:cubicBezTo>
                  <a:pt x="667258" y="1365618"/>
                  <a:pt x="658311" y="1372861"/>
                  <a:pt x="655330" y="1358375"/>
                </a:cubicBezTo>
                <a:cubicBezTo>
                  <a:pt x="659056" y="1358375"/>
                  <a:pt x="663158" y="1356564"/>
                  <a:pt x="666513" y="1356383"/>
                </a:cubicBezTo>
                <a:close/>
                <a:moveTo>
                  <a:pt x="760824" y="1340908"/>
                </a:moveTo>
                <a:cubicBezTo>
                  <a:pt x="768198" y="1346797"/>
                  <a:pt x="754926" y="1352685"/>
                  <a:pt x="760824" y="1358574"/>
                </a:cubicBezTo>
                <a:cubicBezTo>
                  <a:pt x="759350" y="1361517"/>
                  <a:pt x="757875" y="1362990"/>
                  <a:pt x="756400" y="1364462"/>
                </a:cubicBezTo>
                <a:cubicBezTo>
                  <a:pt x="756400" y="1367406"/>
                  <a:pt x="754926" y="1370350"/>
                  <a:pt x="753451" y="1371822"/>
                </a:cubicBezTo>
                <a:cubicBezTo>
                  <a:pt x="751976" y="1376238"/>
                  <a:pt x="750502" y="1380654"/>
                  <a:pt x="753451" y="1383599"/>
                </a:cubicBezTo>
                <a:cubicBezTo>
                  <a:pt x="759350" y="1389487"/>
                  <a:pt x="760824" y="1382126"/>
                  <a:pt x="765249" y="1380654"/>
                </a:cubicBezTo>
                <a:cubicBezTo>
                  <a:pt x="766724" y="1379183"/>
                  <a:pt x="769673" y="1379183"/>
                  <a:pt x="771148" y="1379183"/>
                </a:cubicBezTo>
                <a:cubicBezTo>
                  <a:pt x="772623" y="1379183"/>
                  <a:pt x="775573" y="1379183"/>
                  <a:pt x="777048" y="1379183"/>
                </a:cubicBezTo>
                <a:cubicBezTo>
                  <a:pt x="777048" y="1380654"/>
                  <a:pt x="777048" y="1382126"/>
                  <a:pt x="777048" y="1383599"/>
                </a:cubicBezTo>
                <a:cubicBezTo>
                  <a:pt x="778522" y="1383599"/>
                  <a:pt x="779997" y="1383599"/>
                  <a:pt x="781472" y="1385071"/>
                </a:cubicBezTo>
                <a:cubicBezTo>
                  <a:pt x="784421" y="1385071"/>
                  <a:pt x="785897" y="1385071"/>
                  <a:pt x="788846" y="1385071"/>
                </a:cubicBezTo>
                <a:cubicBezTo>
                  <a:pt x="787371" y="1379183"/>
                  <a:pt x="791795" y="1376238"/>
                  <a:pt x="794744" y="1373294"/>
                </a:cubicBezTo>
                <a:cubicBezTo>
                  <a:pt x="796219" y="1373294"/>
                  <a:pt x="796219" y="1374766"/>
                  <a:pt x="797693" y="1376238"/>
                </a:cubicBezTo>
                <a:cubicBezTo>
                  <a:pt x="802118" y="1379183"/>
                  <a:pt x="802118" y="1383599"/>
                  <a:pt x="805068" y="1388015"/>
                </a:cubicBezTo>
                <a:cubicBezTo>
                  <a:pt x="805068" y="1388015"/>
                  <a:pt x="806543" y="1389487"/>
                  <a:pt x="808017" y="1389487"/>
                </a:cubicBezTo>
                <a:cubicBezTo>
                  <a:pt x="809492" y="1390959"/>
                  <a:pt x="810967" y="1390959"/>
                  <a:pt x="812442" y="1390959"/>
                </a:cubicBezTo>
                <a:cubicBezTo>
                  <a:pt x="812442" y="1390959"/>
                  <a:pt x="812442" y="1390959"/>
                  <a:pt x="813917" y="1389487"/>
                </a:cubicBezTo>
                <a:cubicBezTo>
                  <a:pt x="818341" y="1393904"/>
                  <a:pt x="818341" y="1401263"/>
                  <a:pt x="822765" y="1405679"/>
                </a:cubicBezTo>
                <a:cubicBezTo>
                  <a:pt x="816867" y="1408624"/>
                  <a:pt x="812442" y="1405679"/>
                  <a:pt x="808017" y="1402736"/>
                </a:cubicBezTo>
                <a:cubicBezTo>
                  <a:pt x="806543" y="1407152"/>
                  <a:pt x="802118" y="1405679"/>
                  <a:pt x="797693" y="1407152"/>
                </a:cubicBezTo>
                <a:cubicBezTo>
                  <a:pt x="794744" y="1408624"/>
                  <a:pt x="793270" y="1411568"/>
                  <a:pt x="790320" y="1414512"/>
                </a:cubicBezTo>
                <a:cubicBezTo>
                  <a:pt x="788846" y="1413040"/>
                  <a:pt x="787371" y="1413040"/>
                  <a:pt x="787371" y="1413040"/>
                </a:cubicBezTo>
                <a:cubicBezTo>
                  <a:pt x="785897" y="1413040"/>
                  <a:pt x="784421" y="1414512"/>
                  <a:pt x="784421" y="1414512"/>
                </a:cubicBezTo>
                <a:cubicBezTo>
                  <a:pt x="781472" y="1415984"/>
                  <a:pt x="781472" y="1414512"/>
                  <a:pt x="781472" y="1414512"/>
                </a:cubicBezTo>
                <a:cubicBezTo>
                  <a:pt x="777048" y="1418928"/>
                  <a:pt x="769673" y="1423345"/>
                  <a:pt x="769673" y="1430705"/>
                </a:cubicBezTo>
                <a:cubicBezTo>
                  <a:pt x="771148" y="1430705"/>
                  <a:pt x="772623" y="1432177"/>
                  <a:pt x="774098" y="1432177"/>
                </a:cubicBezTo>
                <a:cubicBezTo>
                  <a:pt x="775573" y="1433649"/>
                  <a:pt x="775573" y="1433649"/>
                  <a:pt x="775573" y="1433649"/>
                </a:cubicBezTo>
                <a:cubicBezTo>
                  <a:pt x="775573" y="1433649"/>
                  <a:pt x="777048" y="1433649"/>
                  <a:pt x="777048" y="1433649"/>
                </a:cubicBezTo>
                <a:cubicBezTo>
                  <a:pt x="777048" y="1433649"/>
                  <a:pt x="778522" y="1433649"/>
                  <a:pt x="778522" y="1433649"/>
                </a:cubicBezTo>
                <a:cubicBezTo>
                  <a:pt x="781472" y="1434385"/>
                  <a:pt x="782578" y="1436225"/>
                  <a:pt x="783130" y="1438433"/>
                </a:cubicBezTo>
                <a:lnTo>
                  <a:pt x="784179" y="1444115"/>
                </a:lnTo>
                <a:lnTo>
                  <a:pt x="779997" y="1446898"/>
                </a:lnTo>
                <a:cubicBezTo>
                  <a:pt x="779997" y="1446898"/>
                  <a:pt x="779997" y="1446898"/>
                  <a:pt x="778522" y="1445426"/>
                </a:cubicBezTo>
                <a:cubicBezTo>
                  <a:pt x="778522" y="1446898"/>
                  <a:pt x="778522" y="1446898"/>
                  <a:pt x="778522" y="1448369"/>
                </a:cubicBezTo>
                <a:cubicBezTo>
                  <a:pt x="777048" y="1449842"/>
                  <a:pt x="774098" y="1449842"/>
                  <a:pt x="772623" y="1449842"/>
                </a:cubicBezTo>
                <a:cubicBezTo>
                  <a:pt x="768198" y="1451314"/>
                  <a:pt x="763774" y="1454258"/>
                  <a:pt x="757875" y="1455730"/>
                </a:cubicBezTo>
                <a:cubicBezTo>
                  <a:pt x="760824" y="1457202"/>
                  <a:pt x="762299" y="1458674"/>
                  <a:pt x="762299" y="1461619"/>
                </a:cubicBezTo>
                <a:cubicBezTo>
                  <a:pt x="762299" y="1463090"/>
                  <a:pt x="762299" y="1464563"/>
                  <a:pt x="760824" y="1467506"/>
                </a:cubicBezTo>
                <a:cubicBezTo>
                  <a:pt x="759350" y="1468979"/>
                  <a:pt x="757875" y="1471923"/>
                  <a:pt x="754926" y="1471923"/>
                </a:cubicBezTo>
                <a:cubicBezTo>
                  <a:pt x="743128" y="1474868"/>
                  <a:pt x="738703" y="1471923"/>
                  <a:pt x="737228" y="1463090"/>
                </a:cubicBezTo>
                <a:cubicBezTo>
                  <a:pt x="735754" y="1467506"/>
                  <a:pt x="732804" y="1470451"/>
                  <a:pt x="731329" y="1474868"/>
                </a:cubicBezTo>
                <a:cubicBezTo>
                  <a:pt x="731329" y="1474868"/>
                  <a:pt x="729855" y="1476340"/>
                  <a:pt x="729855" y="1476340"/>
                </a:cubicBezTo>
                <a:cubicBezTo>
                  <a:pt x="731329" y="1476340"/>
                  <a:pt x="732804" y="1474868"/>
                  <a:pt x="732804" y="1476340"/>
                </a:cubicBezTo>
                <a:cubicBezTo>
                  <a:pt x="741653" y="1479285"/>
                  <a:pt x="746077" y="1485173"/>
                  <a:pt x="743128" y="1494006"/>
                </a:cubicBezTo>
                <a:cubicBezTo>
                  <a:pt x="737228" y="1499894"/>
                  <a:pt x="729855" y="1498422"/>
                  <a:pt x="723955" y="1496950"/>
                </a:cubicBezTo>
                <a:cubicBezTo>
                  <a:pt x="723955" y="1498422"/>
                  <a:pt x="722480" y="1499894"/>
                  <a:pt x="722480" y="1499894"/>
                </a:cubicBezTo>
                <a:cubicBezTo>
                  <a:pt x="721005" y="1501366"/>
                  <a:pt x="721005" y="1501366"/>
                  <a:pt x="721005" y="1501366"/>
                </a:cubicBezTo>
                <a:cubicBezTo>
                  <a:pt x="715107" y="1507255"/>
                  <a:pt x="709208" y="1511672"/>
                  <a:pt x="703309" y="1517560"/>
                </a:cubicBezTo>
                <a:cubicBezTo>
                  <a:pt x="707733" y="1520505"/>
                  <a:pt x="709208" y="1523449"/>
                  <a:pt x="710683" y="1527865"/>
                </a:cubicBezTo>
                <a:cubicBezTo>
                  <a:pt x="712157" y="1532281"/>
                  <a:pt x="715107" y="1535225"/>
                  <a:pt x="716582" y="1541113"/>
                </a:cubicBezTo>
                <a:cubicBezTo>
                  <a:pt x="716582" y="1542584"/>
                  <a:pt x="716582" y="1544057"/>
                  <a:pt x="715107" y="1545529"/>
                </a:cubicBezTo>
                <a:cubicBezTo>
                  <a:pt x="712157" y="1548473"/>
                  <a:pt x="709208" y="1549946"/>
                  <a:pt x="706258" y="1545529"/>
                </a:cubicBezTo>
                <a:cubicBezTo>
                  <a:pt x="704784" y="1536696"/>
                  <a:pt x="697410" y="1533753"/>
                  <a:pt x="692985" y="1529337"/>
                </a:cubicBezTo>
                <a:cubicBezTo>
                  <a:pt x="684136" y="1536696"/>
                  <a:pt x="672338" y="1541113"/>
                  <a:pt x="675288" y="1554360"/>
                </a:cubicBezTo>
                <a:cubicBezTo>
                  <a:pt x="664965" y="1554360"/>
                  <a:pt x="666439" y="1547000"/>
                  <a:pt x="662015" y="1544057"/>
                </a:cubicBezTo>
                <a:cubicBezTo>
                  <a:pt x="662015" y="1541113"/>
                  <a:pt x="662015" y="1539641"/>
                  <a:pt x="662015" y="1538169"/>
                </a:cubicBezTo>
                <a:cubicBezTo>
                  <a:pt x="662015" y="1538169"/>
                  <a:pt x="662015" y="1538169"/>
                  <a:pt x="660540" y="1538169"/>
                </a:cubicBezTo>
                <a:cubicBezTo>
                  <a:pt x="662015" y="1526393"/>
                  <a:pt x="666439" y="1514616"/>
                  <a:pt x="672338" y="1504311"/>
                </a:cubicBezTo>
                <a:cubicBezTo>
                  <a:pt x="670864" y="1504311"/>
                  <a:pt x="667914" y="1505783"/>
                  <a:pt x="666439" y="1508727"/>
                </a:cubicBezTo>
                <a:cubicBezTo>
                  <a:pt x="660540" y="1520505"/>
                  <a:pt x="648742" y="1516088"/>
                  <a:pt x="639894" y="1517560"/>
                </a:cubicBezTo>
                <a:cubicBezTo>
                  <a:pt x="639894" y="1517560"/>
                  <a:pt x="639894" y="1517560"/>
                  <a:pt x="638419" y="1516088"/>
                </a:cubicBezTo>
                <a:cubicBezTo>
                  <a:pt x="638419" y="1516088"/>
                  <a:pt x="638419" y="1516088"/>
                  <a:pt x="636944" y="1514616"/>
                </a:cubicBezTo>
                <a:cubicBezTo>
                  <a:pt x="633994" y="1507255"/>
                  <a:pt x="631045" y="1499894"/>
                  <a:pt x="642843" y="1496950"/>
                </a:cubicBezTo>
                <a:cubicBezTo>
                  <a:pt x="642843" y="1495477"/>
                  <a:pt x="644318" y="1494006"/>
                  <a:pt x="645792" y="1494006"/>
                </a:cubicBezTo>
                <a:cubicBezTo>
                  <a:pt x="647267" y="1494006"/>
                  <a:pt x="648742" y="1494006"/>
                  <a:pt x="651691" y="1494006"/>
                </a:cubicBezTo>
                <a:cubicBezTo>
                  <a:pt x="651691" y="1494006"/>
                  <a:pt x="653167" y="1495477"/>
                  <a:pt x="654641" y="1495477"/>
                </a:cubicBezTo>
                <a:cubicBezTo>
                  <a:pt x="667914" y="1495477"/>
                  <a:pt x="673813" y="1488117"/>
                  <a:pt x="676763" y="1476340"/>
                </a:cubicBezTo>
                <a:cubicBezTo>
                  <a:pt x="667914" y="1464563"/>
                  <a:pt x="679712" y="1458674"/>
                  <a:pt x="685611" y="1451314"/>
                </a:cubicBezTo>
                <a:cubicBezTo>
                  <a:pt x="688561" y="1451314"/>
                  <a:pt x="688561" y="1451314"/>
                  <a:pt x="688561" y="1452786"/>
                </a:cubicBezTo>
                <a:cubicBezTo>
                  <a:pt x="690036" y="1457202"/>
                  <a:pt x="685611" y="1458674"/>
                  <a:pt x="685611" y="1463090"/>
                </a:cubicBezTo>
                <a:cubicBezTo>
                  <a:pt x="685611" y="1466035"/>
                  <a:pt x="685611" y="1468979"/>
                  <a:pt x="684136" y="1471923"/>
                </a:cubicBezTo>
                <a:cubicBezTo>
                  <a:pt x="685611" y="1471923"/>
                  <a:pt x="685611" y="1473396"/>
                  <a:pt x="687086" y="1473396"/>
                </a:cubicBezTo>
                <a:cubicBezTo>
                  <a:pt x="688561" y="1473396"/>
                  <a:pt x="690036" y="1474868"/>
                  <a:pt x="690036" y="1476340"/>
                </a:cubicBezTo>
                <a:cubicBezTo>
                  <a:pt x="691510" y="1476340"/>
                  <a:pt x="691510" y="1476340"/>
                  <a:pt x="691510" y="1476340"/>
                </a:cubicBezTo>
                <a:cubicBezTo>
                  <a:pt x="692985" y="1474868"/>
                  <a:pt x="694460" y="1473396"/>
                  <a:pt x="695934" y="1471923"/>
                </a:cubicBezTo>
                <a:cubicBezTo>
                  <a:pt x="694460" y="1471923"/>
                  <a:pt x="694460" y="1471923"/>
                  <a:pt x="694460" y="1471923"/>
                </a:cubicBezTo>
                <a:cubicBezTo>
                  <a:pt x="694460" y="1468979"/>
                  <a:pt x="695934" y="1467506"/>
                  <a:pt x="698884" y="1467506"/>
                </a:cubicBezTo>
                <a:cubicBezTo>
                  <a:pt x="701834" y="1467506"/>
                  <a:pt x="703309" y="1466035"/>
                  <a:pt x="706258" y="1464563"/>
                </a:cubicBezTo>
                <a:cubicBezTo>
                  <a:pt x="704784" y="1461619"/>
                  <a:pt x="701834" y="1457202"/>
                  <a:pt x="703309" y="1454258"/>
                </a:cubicBezTo>
                <a:cubicBezTo>
                  <a:pt x="706258" y="1446898"/>
                  <a:pt x="712157" y="1442482"/>
                  <a:pt x="701834" y="1438065"/>
                </a:cubicBezTo>
                <a:cubicBezTo>
                  <a:pt x="698884" y="1436593"/>
                  <a:pt x="707733" y="1433649"/>
                  <a:pt x="706258" y="1429232"/>
                </a:cubicBezTo>
                <a:cubicBezTo>
                  <a:pt x="706258" y="1423345"/>
                  <a:pt x="706258" y="1417456"/>
                  <a:pt x="710683" y="1413040"/>
                </a:cubicBezTo>
                <a:cubicBezTo>
                  <a:pt x="710683" y="1411568"/>
                  <a:pt x="712157" y="1410096"/>
                  <a:pt x="713632" y="1408624"/>
                </a:cubicBezTo>
                <a:cubicBezTo>
                  <a:pt x="718056" y="1402736"/>
                  <a:pt x="716582" y="1396848"/>
                  <a:pt x="716582" y="1390959"/>
                </a:cubicBezTo>
                <a:cubicBezTo>
                  <a:pt x="716582" y="1388015"/>
                  <a:pt x="716582" y="1386543"/>
                  <a:pt x="718056" y="1385071"/>
                </a:cubicBezTo>
                <a:cubicBezTo>
                  <a:pt x="722480" y="1382126"/>
                  <a:pt x="728380" y="1380654"/>
                  <a:pt x="734279" y="1379183"/>
                </a:cubicBezTo>
                <a:cubicBezTo>
                  <a:pt x="732804" y="1371822"/>
                  <a:pt x="735754" y="1367406"/>
                  <a:pt x="740178" y="1361517"/>
                </a:cubicBezTo>
                <a:cubicBezTo>
                  <a:pt x="741653" y="1361517"/>
                  <a:pt x="741653" y="1360046"/>
                  <a:pt x="743128" y="1358574"/>
                </a:cubicBezTo>
                <a:cubicBezTo>
                  <a:pt x="743128" y="1348269"/>
                  <a:pt x="751976" y="1343853"/>
                  <a:pt x="760824" y="1340908"/>
                </a:cubicBezTo>
                <a:close/>
                <a:moveTo>
                  <a:pt x="685092" y="1323008"/>
                </a:moveTo>
                <a:cubicBezTo>
                  <a:pt x="689748" y="1327482"/>
                  <a:pt x="692852" y="1333447"/>
                  <a:pt x="697508" y="1339412"/>
                </a:cubicBezTo>
                <a:cubicBezTo>
                  <a:pt x="695956" y="1340904"/>
                  <a:pt x="695956" y="1342395"/>
                  <a:pt x="695956" y="1342395"/>
                </a:cubicBezTo>
                <a:cubicBezTo>
                  <a:pt x="692852" y="1345377"/>
                  <a:pt x="691299" y="1346868"/>
                  <a:pt x="688196" y="1349851"/>
                </a:cubicBezTo>
                <a:cubicBezTo>
                  <a:pt x="688196" y="1349851"/>
                  <a:pt x="688196" y="1349851"/>
                  <a:pt x="688196" y="1348359"/>
                </a:cubicBezTo>
                <a:cubicBezTo>
                  <a:pt x="677331" y="1346868"/>
                  <a:pt x="675780" y="1339412"/>
                  <a:pt x="675780" y="1330464"/>
                </a:cubicBezTo>
                <a:cubicBezTo>
                  <a:pt x="678884" y="1328974"/>
                  <a:pt x="681988" y="1325991"/>
                  <a:pt x="685092" y="1323008"/>
                </a:cubicBezTo>
                <a:close/>
                <a:moveTo>
                  <a:pt x="759324" y="1311506"/>
                </a:moveTo>
                <a:cubicBezTo>
                  <a:pt x="765365" y="1314489"/>
                  <a:pt x="769898" y="1317471"/>
                  <a:pt x="771408" y="1323436"/>
                </a:cubicBezTo>
                <a:cubicBezTo>
                  <a:pt x="772918" y="1327910"/>
                  <a:pt x="769898" y="1329401"/>
                  <a:pt x="765365" y="1329401"/>
                </a:cubicBezTo>
                <a:cubicBezTo>
                  <a:pt x="765365" y="1327910"/>
                  <a:pt x="763855" y="1327910"/>
                  <a:pt x="763855" y="1326419"/>
                </a:cubicBezTo>
                <a:cubicBezTo>
                  <a:pt x="765365" y="1320454"/>
                  <a:pt x="756303" y="1317471"/>
                  <a:pt x="759324" y="1311506"/>
                </a:cubicBezTo>
                <a:close/>
                <a:moveTo>
                  <a:pt x="822374" y="1305416"/>
                </a:moveTo>
                <a:lnTo>
                  <a:pt x="822694" y="1306533"/>
                </a:lnTo>
                <a:lnTo>
                  <a:pt x="822374" y="1306891"/>
                </a:lnTo>
                <a:cubicBezTo>
                  <a:pt x="822374" y="1305416"/>
                  <a:pt x="822374" y="1305416"/>
                  <a:pt x="822374" y="1305416"/>
                </a:cubicBezTo>
                <a:close/>
                <a:moveTo>
                  <a:pt x="795618" y="1292334"/>
                </a:moveTo>
                <a:cubicBezTo>
                  <a:pt x="810444" y="1298203"/>
                  <a:pt x="813409" y="1301139"/>
                  <a:pt x="810444" y="1312879"/>
                </a:cubicBezTo>
                <a:cubicBezTo>
                  <a:pt x="811927" y="1312879"/>
                  <a:pt x="813409" y="1314347"/>
                  <a:pt x="813409" y="1315814"/>
                </a:cubicBezTo>
                <a:cubicBezTo>
                  <a:pt x="816375" y="1315814"/>
                  <a:pt x="816375" y="1315814"/>
                  <a:pt x="816375" y="1318749"/>
                </a:cubicBezTo>
                <a:cubicBezTo>
                  <a:pt x="816375" y="1326087"/>
                  <a:pt x="810444" y="1326087"/>
                  <a:pt x="804514" y="1327555"/>
                </a:cubicBezTo>
                <a:cubicBezTo>
                  <a:pt x="800065" y="1327555"/>
                  <a:pt x="795618" y="1331957"/>
                  <a:pt x="791170" y="1326087"/>
                </a:cubicBezTo>
                <a:cubicBezTo>
                  <a:pt x="788205" y="1323152"/>
                  <a:pt x="780791" y="1321685"/>
                  <a:pt x="779308" y="1315814"/>
                </a:cubicBezTo>
                <a:cubicBezTo>
                  <a:pt x="780791" y="1314347"/>
                  <a:pt x="783757" y="1312879"/>
                  <a:pt x="788205" y="1314347"/>
                </a:cubicBezTo>
                <a:cubicBezTo>
                  <a:pt x="794136" y="1318749"/>
                  <a:pt x="797101" y="1314347"/>
                  <a:pt x="801548" y="1309944"/>
                </a:cubicBezTo>
                <a:cubicBezTo>
                  <a:pt x="798583" y="1304074"/>
                  <a:pt x="797101" y="1298203"/>
                  <a:pt x="795618" y="1292334"/>
                </a:cubicBezTo>
                <a:close/>
                <a:moveTo>
                  <a:pt x="767762" y="1274672"/>
                </a:moveTo>
                <a:cubicBezTo>
                  <a:pt x="768328" y="1275049"/>
                  <a:pt x="768328" y="1276182"/>
                  <a:pt x="767573" y="1277693"/>
                </a:cubicBezTo>
                <a:cubicBezTo>
                  <a:pt x="767573" y="1280714"/>
                  <a:pt x="767573" y="1282225"/>
                  <a:pt x="767573" y="1283736"/>
                </a:cubicBezTo>
                <a:cubicBezTo>
                  <a:pt x="767573" y="1285246"/>
                  <a:pt x="767573" y="1286757"/>
                  <a:pt x="766062" y="1286757"/>
                </a:cubicBezTo>
                <a:cubicBezTo>
                  <a:pt x="766062" y="1288268"/>
                  <a:pt x="764552" y="1288268"/>
                  <a:pt x="764552" y="1286757"/>
                </a:cubicBezTo>
                <a:cubicBezTo>
                  <a:pt x="761530" y="1288268"/>
                  <a:pt x="756999" y="1288268"/>
                  <a:pt x="752467" y="1289778"/>
                </a:cubicBezTo>
                <a:cubicBezTo>
                  <a:pt x="753977" y="1283736"/>
                  <a:pt x="758510" y="1282225"/>
                  <a:pt x="761530" y="1277693"/>
                </a:cubicBezTo>
                <a:cubicBezTo>
                  <a:pt x="761530" y="1277693"/>
                  <a:pt x="763041" y="1276182"/>
                  <a:pt x="764552" y="1276182"/>
                </a:cubicBezTo>
                <a:cubicBezTo>
                  <a:pt x="766062" y="1274672"/>
                  <a:pt x="767195" y="1274294"/>
                  <a:pt x="767762" y="1274672"/>
                </a:cubicBezTo>
                <a:close/>
                <a:moveTo>
                  <a:pt x="602205" y="1273353"/>
                </a:moveTo>
                <a:cubicBezTo>
                  <a:pt x="603692" y="1276285"/>
                  <a:pt x="605179" y="1279217"/>
                  <a:pt x="605179" y="1282149"/>
                </a:cubicBezTo>
                <a:cubicBezTo>
                  <a:pt x="603692" y="1285080"/>
                  <a:pt x="602205" y="1286546"/>
                  <a:pt x="600718" y="1288011"/>
                </a:cubicBezTo>
                <a:cubicBezTo>
                  <a:pt x="593281" y="1298272"/>
                  <a:pt x="593281" y="1299738"/>
                  <a:pt x="606666" y="1307067"/>
                </a:cubicBezTo>
                <a:cubicBezTo>
                  <a:pt x="606666" y="1309998"/>
                  <a:pt x="608154" y="1314396"/>
                  <a:pt x="606666" y="1318793"/>
                </a:cubicBezTo>
                <a:cubicBezTo>
                  <a:pt x="605179" y="1320259"/>
                  <a:pt x="602205" y="1321725"/>
                  <a:pt x="600718" y="1324656"/>
                </a:cubicBezTo>
                <a:cubicBezTo>
                  <a:pt x="603692" y="1329053"/>
                  <a:pt x="605179" y="1331985"/>
                  <a:pt x="606666" y="1336382"/>
                </a:cubicBezTo>
                <a:cubicBezTo>
                  <a:pt x="609641" y="1337848"/>
                  <a:pt x="611129" y="1339314"/>
                  <a:pt x="614103" y="1342245"/>
                </a:cubicBezTo>
                <a:cubicBezTo>
                  <a:pt x="620053" y="1334916"/>
                  <a:pt x="626002" y="1340779"/>
                  <a:pt x="631951" y="1345176"/>
                </a:cubicBezTo>
                <a:cubicBezTo>
                  <a:pt x="627489" y="1351040"/>
                  <a:pt x="617078" y="1346643"/>
                  <a:pt x="614103" y="1353971"/>
                </a:cubicBezTo>
                <a:cubicBezTo>
                  <a:pt x="618565" y="1362766"/>
                  <a:pt x="621540" y="1370094"/>
                  <a:pt x="630463" y="1377423"/>
                </a:cubicBezTo>
                <a:cubicBezTo>
                  <a:pt x="643849" y="1387684"/>
                  <a:pt x="642361" y="1389150"/>
                  <a:pt x="645336" y="1406739"/>
                </a:cubicBezTo>
                <a:cubicBezTo>
                  <a:pt x="646824" y="1408205"/>
                  <a:pt x="649798" y="1409670"/>
                  <a:pt x="651285" y="1412602"/>
                </a:cubicBezTo>
                <a:cubicBezTo>
                  <a:pt x="651285" y="1414067"/>
                  <a:pt x="651285" y="1416999"/>
                  <a:pt x="652772" y="1418465"/>
                </a:cubicBezTo>
                <a:cubicBezTo>
                  <a:pt x="651285" y="1419931"/>
                  <a:pt x="651285" y="1421396"/>
                  <a:pt x="649798" y="1421396"/>
                </a:cubicBezTo>
                <a:cubicBezTo>
                  <a:pt x="649798" y="1421396"/>
                  <a:pt x="649798" y="1421396"/>
                  <a:pt x="648311" y="1421396"/>
                </a:cubicBezTo>
                <a:cubicBezTo>
                  <a:pt x="646824" y="1421396"/>
                  <a:pt x="646824" y="1421396"/>
                  <a:pt x="645336" y="1419931"/>
                </a:cubicBezTo>
                <a:cubicBezTo>
                  <a:pt x="645336" y="1421396"/>
                  <a:pt x="643849" y="1421396"/>
                  <a:pt x="642361" y="1421396"/>
                </a:cubicBezTo>
                <a:cubicBezTo>
                  <a:pt x="642361" y="1421396"/>
                  <a:pt x="640874" y="1419931"/>
                  <a:pt x="639387" y="1418465"/>
                </a:cubicBezTo>
                <a:cubicBezTo>
                  <a:pt x="636413" y="1418465"/>
                  <a:pt x="634925" y="1418465"/>
                  <a:pt x="631951" y="1416999"/>
                </a:cubicBezTo>
                <a:cubicBezTo>
                  <a:pt x="630463" y="1415533"/>
                  <a:pt x="627489" y="1415533"/>
                  <a:pt x="626002" y="1414067"/>
                </a:cubicBezTo>
                <a:cubicBezTo>
                  <a:pt x="626002" y="1416999"/>
                  <a:pt x="624514" y="1418465"/>
                  <a:pt x="623027" y="1421396"/>
                </a:cubicBezTo>
                <a:cubicBezTo>
                  <a:pt x="618565" y="1424328"/>
                  <a:pt x="615591" y="1430190"/>
                  <a:pt x="609641" y="1431657"/>
                </a:cubicBezTo>
                <a:cubicBezTo>
                  <a:pt x="608154" y="1431657"/>
                  <a:pt x="606666" y="1430190"/>
                  <a:pt x="606666" y="1428725"/>
                </a:cubicBezTo>
                <a:cubicBezTo>
                  <a:pt x="609641" y="1419931"/>
                  <a:pt x="609641" y="1411136"/>
                  <a:pt x="608154" y="1400876"/>
                </a:cubicBezTo>
                <a:cubicBezTo>
                  <a:pt x="606666" y="1395012"/>
                  <a:pt x="594769" y="1386218"/>
                  <a:pt x="609641" y="1380355"/>
                </a:cubicBezTo>
                <a:cubicBezTo>
                  <a:pt x="611129" y="1380355"/>
                  <a:pt x="611129" y="1380355"/>
                  <a:pt x="611129" y="1380355"/>
                </a:cubicBezTo>
                <a:cubicBezTo>
                  <a:pt x="617078" y="1368629"/>
                  <a:pt x="603692" y="1368629"/>
                  <a:pt x="597743" y="1362766"/>
                </a:cubicBezTo>
                <a:cubicBezTo>
                  <a:pt x="591794" y="1356902"/>
                  <a:pt x="587332" y="1349574"/>
                  <a:pt x="584358" y="1342245"/>
                </a:cubicBezTo>
                <a:cubicBezTo>
                  <a:pt x="584358" y="1340779"/>
                  <a:pt x="582871" y="1339314"/>
                  <a:pt x="582871" y="1336382"/>
                </a:cubicBezTo>
                <a:cubicBezTo>
                  <a:pt x="590307" y="1324656"/>
                  <a:pt x="579896" y="1324656"/>
                  <a:pt x="573946" y="1321725"/>
                </a:cubicBezTo>
                <a:cubicBezTo>
                  <a:pt x="572459" y="1314396"/>
                  <a:pt x="578409" y="1311464"/>
                  <a:pt x="582871" y="1307067"/>
                </a:cubicBezTo>
                <a:cubicBezTo>
                  <a:pt x="579896" y="1305601"/>
                  <a:pt x="578409" y="1302669"/>
                  <a:pt x="575434" y="1301204"/>
                </a:cubicBezTo>
                <a:cubicBezTo>
                  <a:pt x="573946" y="1299738"/>
                  <a:pt x="573946" y="1296806"/>
                  <a:pt x="572459" y="1295341"/>
                </a:cubicBezTo>
                <a:cubicBezTo>
                  <a:pt x="572459" y="1292409"/>
                  <a:pt x="570972" y="1289478"/>
                  <a:pt x="570972" y="1288011"/>
                </a:cubicBezTo>
                <a:cubicBezTo>
                  <a:pt x="570972" y="1285080"/>
                  <a:pt x="572459" y="1283614"/>
                  <a:pt x="572459" y="1280684"/>
                </a:cubicBezTo>
                <a:cubicBezTo>
                  <a:pt x="576921" y="1279217"/>
                  <a:pt x="581383" y="1276285"/>
                  <a:pt x="585845" y="1274819"/>
                </a:cubicBezTo>
                <a:cubicBezTo>
                  <a:pt x="588820" y="1277751"/>
                  <a:pt x="584358" y="1283614"/>
                  <a:pt x="588820" y="1285080"/>
                </a:cubicBezTo>
                <a:cubicBezTo>
                  <a:pt x="596256" y="1285080"/>
                  <a:pt x="593281" y="1271888"/>
                  <a:pt x="602205" y="1273353"/>
                </a:cubicBezTo>
                <a:close/>
                <a:moveTo>
                  <a:pt x="3094012" y="1273125"/>
                </a:moveTo>
                <a:cubicBezTo>
                  <a:pt x="3094012" y="1273125"/>
                  <a:pt x="3095290" y="1273125"/>
                  <a:pt x="3096569" y="1273125"/>
                </a:cubicBezTo>
                <a:cubicBezTo>
                  <a:pt x="3096569" y="1274404"/>
                  <a:pt x="3096569" y="1275682"/>
                  <a:pt x="3096569" y="1276960"/>
                </a:cubicBezTo>
                <a:cubicBezTo>
                  <a:pt x="3095290" y="1275682"/>
                  <a:pt x="3094012" y="1275682"/>
                  <a:pt x="3094012" y="1275682"/>
                </a:cubicBezTo>
                <a:cubicBezTo>
                  <a:pt x="3094012" y="1274404"/>
                  <a:pt x="3094012" y="1274404"/>
                  <a:pt x="3094012" y="1273125"/>
                </a:cubicBezTo>
                <a:close/>
                <a:moveTo>
                  <a:pt x="710565" y="1272067"/>
                </a:moveTo>
                <a:cubicBezTo>
                  <a:pt x="713467" y="1270609"/>
                  <a:pt x="716369" y="1273525"/>
                  <a:pt x="716369" y="1276442"/>
                </a:cubicBezTo>
                <a:cubicBezTo>
                  <a:pt x="713467" y="1283733"/>
                  <a:pt x="713467" y="1291024"/>
                  <a:pt x="719270" y="1298315"/>
                </a:cubicBezTo>
                <a:cubicBezTo>
                  <a:pt x="725074" y="1307064"/>
                  <a:pt x="727976" y="1301231"/>
                  <a:pt x="732328" y="1296857"/>
                </a:cubicBezTo>
                <a:cubicBezTo>
                  <a:pt x="733780" y="1292482"/>
                  <a:pt x="735230" y="1288108"/>
                  <a:pt x="741034" y="1288108"/>
                </a:cubicBezTo>
                <a:cubicBezTo>
                  <a:pt x="749739" y="1295398"/>
                  <a:pt x="751190" y="1304147"/>
                  <a:pt x="745387" y="1314355"/>
                </a:cubicBezTo>
                <a:cubicBezTo>
                  <a:pt x="749739" y="1318729"/>
                  <a:pt x="749739" y="1326020"/>
                  <a:pt x="751190" y="1331853"/>
                </a:cubicBezTo>
                <a:cubicBezTo>
                  <a:pt x="749739" y="1337686"/>
                  <a:pt x="745387" y="1340602"/>
                  <a:pt x="739583" y="1342060"/>
                </a:cubicBezTo>
                <a:cubicBezTo>
                  <a:pt x="738132" y="1343518"/>
                  <a:pt x="736681" y="1343518"/>
                  <a:pt x="735230" y="1343518"/>
                </a:cubicBezTo>
                <a:cubicBezTo>
                  <a:pt x="735230" y="1343518"/>
                  <a:pt x="733780" y="1344977"/>
                  <a:pt x="733780" y="1344977"/>
                </a:cubicBezTo>
                <a:cubicBezTo>
                  <a:pt x="730877" y="1344977"/>
                  <a:pt x="729427" y="1346435"/>
                  <a:pt x="729427" y="1347893"/>
                </a:cubicBezTo>
                <a:cubicBezTo>
                  <a:pt x="729427" y="1350809"/>
                  <a:pt x="729427" y="1352267"/>
                  <a:pt x="729427" y="1353725"/>
                </a:cubicBezTo>
                <a:cubicBezTo>
                  <a:pt x="730877" y="1359558"/>
                  <a:pt x="735230" y="1365391"/>
                  <a:pt x="727976" y="1369766"/>
                </a:cubicBezTo>
                <a:cubicBezTo>
                  <a:pt x="722173" y="1374140"/>
                  <a:pt x="717820" y="1369766"/>
                  <a:pt x="713467" y="1365391"/>
                </a:cubicBezTo>
                <a:cubicBezTo>
                  <a:pt x="712017" y="1363933"/>
                  <a:pt x="712017" y="1362475"/>
                  <a:pt x="710565" y="1361017"/>
                </a:cubicBezTo>
                <a:cubicBezTo>
                  <a:pt x="707664" y="1355183"/>
                  <a:pt x="704762" y="1352267"/>
                  <a:pt x="703311" y="1346435"/>
                </a:cubicBezTo>
                <a:cubicBezTo>
                  <a:pt x="703311" y="1344977"/>
                  <a:pt x="703311" y="1343518"/>
                  <a:pt x="703311" y="1340602"/>
                </a:cubicBezTo>
                <a:cubicBezTo>
                  <a:pt x="704762" y="1337686"/>
                  <a:pt x="706213" y="1334769"/>
                  <a:pt x="706213" y="1331853"/>
                </a:cubicBezTo>
                <a:cubicBezTo>
                  <a:pt x="704762" y="1330394"/>
                  <a:pt x="704762" y="1327478"/>
                  <a:pt x="703311" y="1326020"/>
                </a:cubicBezTo>
                <a:cubicBezTo>
                  <a:pt x="703311" y="1320188"/>
                  <a:pt x="698958" y="1315813"/>
                  <a:pt x="697508" y="1309980"/>
                </a:cubicBezTo>
                <a:cubicBezTo>
                  <a:pt x="700409" y="1298315"/>
                  <a:pt x="703311" y="1288108"/>
                  <a:pt x="706213" y="1277899"/>
                </a:cubicBezTo>
                <a:cubicBezTo>
                  <a:pt x="706213" y="1274983"/>
                  <a:pt x="706213" y="1272067"/>
                  <a:pt x="710565" y="1272067"/>
                </a:cubicBezTo>
                <a:close/>
                <a:moveTo>
                  <a:pt x="2343622" y="1266198"/>
                </a:moveTo>
                <a:cubicBezTo>
                  <a:pt x="2350363" y="1264620"/>
                  <a:pt x="2359680" y="1271073"/>
                  <a:pt x="2366754" y="1293591"/>
                </a:cubicBezTo>
                <a:cubicBezTo>
                  <a:pt x="2358049" y="1296520"/>
                  <a:pt x="2359499" y="1300915"/>
                  <a:pt x="2353696" y="1303844"/>
                </a:cubicBezTo>
                <a:cubicBezTo>
                  <a:pt x="2328305" y="1293774"/>
                  <a:pt x="2332386" y="1268831"/>
                  <a:pt x="2343622" y="1266198"/>
                </a:cubicBezTo>
                <a:close/>
                <a:moveTo>
                  <a:pt x="3122131" y="1259067"/>
                </a:moveTo>
                <a:cubicBezTo>
                  <a:pt x="3122131" y="1259067"/>
                  <a:pt x="3123410" y="1259067"/>
                  <a:pt x="3123410" y="1260665"/>
                </a:cubicBezTo>
                <a:cubicBezTo>
                  <a:pt x="3122131" y="1262263"/>
                  <a:pt x="3122131" y="1263861"/>
                  <a:pt x="3120853" y="1265459"/>
                </a:cubicBezTo>
                <a:cubicBezTo>
                  <a:pt x="3120853" y="1265459"/>
                  <a:pt x="3119575" y="1265459"/>
                  <a:pt x="3119575" y="1265459"/>
                </a:cubicBezTo>
                <a:cubicBezTo>
                  <a:pt x="3119575" y="1262263"/>
                  <a:pt x="3120853" y="1260665"/>
                  <a:pt x="3122131" y="1259067"/>
                </a:cubicBezTo>
                <a:close/>
                <a:moveTo>
                  <a:pt x="519464" y="1257825"/>
                </a:moveTo>
                <a:cubicBezTo>
                  <a:pt x="523681" y="1263868"/>
                  <a:pt x="522275" y="1268400"/>
                  <a:pt x="518057" y="1271421"/>
                </a:cubicBezTo>
                <a:cubicBezTo>
                  <a:pt x="513839" y="1274443"/>
                  <a:pt x="512433" y="1268400"/>
                  <a:pt x="509621" y="1266889"/>
                </a:cubicBezTo>
                <a:cubicBezTo>
                  <a:pt x="513839" y="1263868"/>
                  <a:pt x="515246" y="1259336"/>
                  <a:pt x="519464" y="1257825"/>
                </a:cubicBezTo>
                <a:close/>
                <a:moveTo>
                  <a:pt x="965186" y="1255406"/>
                </a:moveTo>
                <a:cubicBezTo>
                  <a:pt x="966646" y="1253986"/>
                  <a:pt x="968108" y="1253986"/>
                  <a:pt x="969568" y="1256826"/>
                </a:cubicBezTo>
                <a:cubicBezTo>
                  <a:pt x="971029" y="1259667"/>
                  <a:pt x="971029" y="1262506"/>
                  <a:pt x="968108" y="1265348"/>
                </a:cubicBezTo>
                <a:cubicBezTo>
                  <a:pt x="966646" y="1266768"/>
                  <a:pt x="963725" y="1265348"/>
                  <a:pt x="962265" y="1263927"/>
                </a:cubicBezTo>
                <a:cubicBezTo>
                  <a:pt x="960804" y="1261086"/>
                  <a:pt x="962265" y="1256826"/>
                  <a:pt x="965186" y="1255406"/>
                </a:cubicBezTo>
                <a:close/>
                <a:moveTo>
                  <a:pt x="3040332" y="1255231"/>
                </a:moveTo>
                <a:cubicBezTo>
                  <a:pt x="3040332" y="1256510"/>
                  <a:pt x="3040332" y="1257788"/>
                  <a:pt x="3040332" y="1259067"/>
                </a:cubicBezTo>
                <a:cubicBezTo>
                  <a:pt x="3039053" y="1259067"/>
                  <a:pt x="3037774" y="1259067"/>
                  <a:pt x="3037774" y="1259067"/>
                </a:cubicBezTo>
                <a:cubicBezTo>
                  <a:pt x="3036497" y="1257788"/>
                  <a:pt x="3036497" y="1257788"/>
                  <a:pt x="3036497" y="1256510"/>
                </a:cubicBezTo>
                <a:cubicBezTo>
                  <a:pt x="3037774" y="1256510"/>
                  <a:pt x="3039053" y="1256510"/>
                  <a:pt x="3040332" y="1255231"/>
                </a:cubicBezTo>
                <a:close/>
                <a:moveTo>
                  <a:pt x="3111906" y="1246472"/>
                </a:moveTo>
                <a:cubicBezTo>
                  <a:pt x="3111906" y="1245011"/>
                  <a:pt x="3114463" y="1246472"/>
                  <a:pt x="3114463" y="1246472"/>
                </a:cubicBezTo>
                <a:cubicBezTo>
                  <a:pt x="3115741" y="1247933"/>
                  <a:pt x="3115741" y="1250855"/>
                  <a:pt x="3115741" y="1255237"/>
                </a:cubicBezTo>
                <a:cubicBezTo>
                  <a:pt x="3113185" y="1253776"/>
                  <a:pt x="3110629" y="1253776"/>
                  <a:pt x="3110629" y="1252315"/>
                </a:cubicBezTo>
                <a:cubicBezTo>
                  <a:pt x="3110629" y="1250855"/>
                  <a:pt x="3110629" y="1247933"/>
                  <a:pt x="3111906" y="1246472"/>
                </a:cubicBezTo>
                <a:close/>
                <a:moveTo>
                  <a:pt x="3102959" y="1237337"/>
                </a:moveTo>
                <a:cubicBezTo>
                  <a:pt x="3104238" y="1236060"/>
                  <a:pt x="3105516" y="1237337"/>
                  <a:pt x="3105516" y="1237337"/>
                </a:cubicBezTo>
                <a:cubicBezTo>
                  <a:pt x="3105516" y="1237337"/>
                  <a:pt x="3105516" y="1238617"/>
                  <a:pt x="3104238" y="1239894"/>
                </a:cubicBezTo>
                <a:cubicBezTo>
                  <a:pt x="3104238" y="1239894"/>
                  <a:pt x="3102959" y="1238617"/>
                  <a:pt x="3101681" y="1238617"/>
                </a:cubicBezTo>
                <a:cubicBezTo>
                  <a:pt x="3101681" y="1238617"/>
                  <a:pt x="3102959" y="1237337"/>
                  <a:pt x="3102959" y="1237337"/>
                </a:cubicBezTo>
                <a:close/>
                <a:moveTo>
                  <a:pt x="596961" y="1232900"/>
                </a:moveTo>
                <a:cubicBezTo>
                  <a:pt x="602926" y="1237373"/>
                  <a:pt x="596961" y="1243338"/>
                  <a:pt x="592488" y="1246321"/>
                </a:cubicBezTo>
                <a:cubicBezTo>
                  <a:pt x="590996" y="1246321"/>
                  <a:pt x="588014" y="1244829"/>
                  <a:pt x="585032" y="1243338"/>
                </a:cubicBezTo>
                <a:cubicBezTo>
                  <a:pt x="585032" y="1243338"/>
                  <a:pt x="586523" y="1241848"/>
                  <a:pt x="586523" y="1240356"/>
                </a:cubicBezTo>
                <a:cubicBezTo>
                  <a:pt x="590996" y="1238865"/>
                  <a:pt x="589506" y="1228426"/>
                  <a:pt x="596961" y="1232900"/>
                </a:cubicBezTo>
                <a:close/>
                <a:moveTo>
                  <a:pt x="2413497" y="1228429"/>
                </a:moveTo>
                <a:cubicBezTo>
                  <a:pt x="2414957" y="1231305"/>
                  <a:pt x="2416418" y="1234182"/>
                  <a:pt x="2417879" y="1235620"/>
                </a:cubicBezTo>
                <a:cubicBezTo>
                  <a:pt x="2416418" y="1237058"/>
                  <a:pt x="2413497" y="1238495"/>
                  <a:pt x="2410575" y="1239933"/>
                </a:cubicBezTo>
                <a:cubicBezTo>
                  <a:pt x="2407654" y="1235620"/>
                  <a:pt x="2407654" y="1231305"/>
                  <a:pt x="2413497" y="1228429"/>
                </a:cubicBezTo>
                <a:close/>
                <a:moveTo>
                  <a:pt x="906412" y="1224591"/>
                </a:moveTo>
                <a:cubicBezTo>
                  <a:pt x="913512" y="1228773"/>
                  <a:pt x="912092" y="1234351"/>
                  <a:pt x="907832" y="1239929"/>
                </a:cubicBezTo>
                <a:cubicBezTo>
                  <a:pt x="903572" y="1239929"/>
                  <a:pt x="902151" y="1238534"/>
                  <a:pt x="900731" y="1234351"/>
                </a:cubicBezTo>
                <a:cubicBezTo>
                  <a:pt x="902151" y="1231561"/>
                  <a:pt x="903572" y="1227379"/>
                  <a:pt x="906412" y="1224591"/>
                </a:cubicBezTo>
                <a:close/>
                <a:moveTo>
                  <a:pt x="808252" y="1217129"/>
                </a:moveTo>
                <a:cubicBezTo>
                  <a:pt x="810478" y="1219158"/>
                  <a:pt x="811591" y="1223950"/>
                  <a:pt x="813818" y="1233537"/>
                </a:cubicBezTo>
                <a:cubicBezTo>
                  <a:pt x="807881" y="1239436"/>
                  <a:pt x="804912" y="1227638"/>
                  <a:pt x="800459" y="1230587"/>
                </a:cubicBezTo>
                <a:cubicBezTo>
                  <a:pt x="796007" y="1235012"/>
                  <a:pt x="800459" y="1237961"/>
                  <a:pt x="803427" y="1240911"/>
                </a:cubicBezTo>
                <a:cubicBezTo>
                  <a:pt x="803427" y="1242386"/>
                  <a:pt x="804912" y="1243860"/>
                  <a:pt x="804912" y="1243860"/>
                </a:cubicBezTo>
                <a:cubicBezTo>
                  <a:pt x="806397" y="1245336"/>
                  <a:pt x="804912" y="1246810"/>
                  <a:pt x="803427" y="1248285"/>
                </a:cubicBezTo>
                <a:cubicBezTo>
                  <a:pt x="809365" y="1254185"/>
                  <a:pt x="807881" y="1260084"/>
                  <a:pt x="803427" y="1265984"/>
                </a:cubicBezTo>
                <a:cubicBezTo>
                  <a:pt x="798975" y="1270408"/>
                  <a:pt x="796007" y="1268934"/>
                  <a:pt x="791553" y="1265984"/>
                </a:cubicBezTo>
                <a:cubicBezTo>
                  <a:pt x="793038" y="1261559"/>
                  <a:pt x="790069" y="1260084"/>
                  <a:pt x="788585" y="1257135"/>
                </a:cubicBezTo>
                <a:cubicBezTo>
                  <a:pt x="779680" y="1258609"/>
                  <a:pt x="778195" y="1271884"/>
                  <a:pt x="767805" y="1265984"/>
                </a:cubicBezTo>
                <a:cubicBezTo>
                  <a:pt x="773742" y="1254185"/>
                  <a:pt x="785617" y="1245336"/>
                  <a:pt x="778195" y="1230587"/>
                </a:cubicBezTo>
                <a:cubicBezTo>
                  <a:pt x="778195" y="1229112"/>
                  <a:pt x="778195" y="1227638"/>
                  <a:pt x="779680" y="1227638"/>
                </a:cubicBezTo>
                <a:cubicBezTo>
                  <a:pt x="779680" y="1226163"/>
                  <a:pt x="781164" y="1226163"/>
                  <a:pt x="781164" y="1226163"/>
                </a:cubicBezTo>
                <a:cubicBezTo>
                  <a:pt x="784133" y="1226163"/>
                  <a:pt x="787101" y="1224688"/>
                  <a:pt x="790069" y="1223213"/>
                </a:cubicBezTo>
                <a:cubicBezTo>
                  <a:pt x="791553" y="1220264"/>
                  <a:pt x="793038" y="1217314"/>
                  <a:pt x="796007" y="1217314"/>
                </a:cubicBezTo>
                <a:cubicBezTo>
                  <a:pt x="802686" y="1215839"/>
                  <a:pt x="806026" y="1215102"/>
                  <a:pt x="808252" y="1217129"/>
                </a:cubicBezTo>
                <a:close/>
                <a:moveTo>
                  <a:pt x="3185298" y="1210746"/>
                </a:moveTo>
                <a:cubicBezTo>
                  <a:pt x="3200098" y="1219949"/>
                  <a:pt x="3189739" y="1226084"/>
                  <a:pt x="3183819" y="1232219"/>
                </a:cubicBezTo>
                <a:cubicBezTo>
                  <a:pt x="3174939" y="1230685"/>
                  <a:pt x="3176419" y="1219949"/>
                  <a:pt x="3171979" y="1215349"/>
                </a:cubicBezTo>
                <a:cubicBezTo>
                  <a:pt x="3176419" y="1210746"/>
                  <a:pt x="3179379" y="1209213"/>
                  <a:pt x="3185298" y="1210746"/>
                </a:cubicBezTo>
                <a:close/>
                <a:moveTo>
                  <a:pt x="585763" y="1205422"/>
                </a:moveTo>
                <a:cubicBezTo>
                  <a:pt x="590144" y="1209606"/>
                  <a:pt x="590144" y="1213787"/>
                  <a:pt x="587223" y="1217970"/>
                </a:cubicBezTo>
                <a:cubicBezTo>
                  <a:pt x="584301" y="1220758"/>
                  <a:pt x="581380" y="1217970"/>
                  <a:pt x="579920" y="1216576"/>
                </a:cubicBezTo>
                <a:cubicBezTo>
                  <a:pt x="581380" y="1212392"/>
                  <a:pt x="581380" y="1208212"/>
                  <a:pt x="585763" y="1205422"/>
                </a:cubicBezTo>
                <a:close/>
                <a:moveTo>
                  <a:pt x="678473" y="1202360"/>
                </a:moveTo>
                <a:cubicBezTo>
                  <a:pt x="681189" y="1201990"/>
                  <a:pt x="683906" y="1203472"/>
                  <a:pt x="687010" y="1207910"/>
                </a:cubicBezTo>
                <a:cubicBezTo>
                  <a:pt x="683906" y="1210870"/>
                  <a:pt x="682354" y="1213828"/>
                  <a:pt x="679249" y="1216788"/>
                </a:cubicBezTo>
                <a:cubicBezTo>
                  <a:pt x="682354" y="1219748"/>
                  <a:pt x="685457" y="1222708"/>
                  <a:pt x="688561" y="1225668"/>
                </a:cubicBezTo>
                <a:cubicBezTo>
                  <a:pt x="683906" y="1230108"/>
                  <a:pt x="685457" y="1234548"/>
                  <a:pt x="688561" y="1237508"/>
                </a:cubicBezTo>
                <a:cubicBezTo>
                  <a:pt x="688561" y="1240468"/>
                  <a:pt x="688561" y="1241948"/>
                  <a:pt x="688561" y="1243428"/>
                </a:cubicBezTo>
                <a:cubicBezTo>
                  <a:pt x="685457" y="1246388"/>
                  <a:pt x="680801" y="1255267"/>
                  <a:pt x="679249" y="1243428"/>
                </a:cubicBezTo>
                <a:cubicBezTo>
                  <a:pt x="679249" y="1240468"/>
                  <a:pt x="676144" y="1240468"/>
                  <a:pt x="673041" y="1240468"/>
                </a:cubicBezTo>
                <a:cubicBezTo>
                  <a:pt x="673041" y="1240468"/>
                  <a:pt x="671489" y="1238988"/>
                  <a:pt x="669937" y="1238988"/>
                </a:cubicBezTo>
                <a:cubicBezTo>
                  <a:pt x="666832" y="1230108"/>
                  <a:pt x="668385" y="1222708"/>
                  <a:pt x="669937" y="1215309"/>
                </a:cubicBezTo>
                <a:cubicBezTo>
                  <a:pt x="669937" y="1213828"/>
                  <a:pt x="671489" y="1212348"/>
                  <a:pt x="671489" y="1210870"/>
                </a:cubicBezTo>
                <a:cubicBezTo>
                  <a:pt x="671489" y="1210870"/>
                  <a:pt x="669937" y="1209389"/>
                  <a:pt x="669937" y="1207910"/>
                </a:cubicBezTo>
                <a:cubicBezTo>
                  <a:pt x="673041" y="1204950"/>
                  <a:pt x="675757" y="1202730"/>
                  <a:pt x="678473" y="1202360"/>
                </a:cubicBezTo>
                <a:close/>
                <a:moveTo>
                  <a:pt x="927809" y="1201786"/>
                </a:moveTo>
                <a:cubicBezTo>
                  <a:pt x="939548" y="1200308"/>
                  <a:pt x="943951" y="1212146"/>
                  <a:pt x="952756" y="1218065"/>
                </a:cubicBezTo>
                <a:cubicBezTo>
                  <a:pt x="954223" y="1219545"/>
                  <a:pt x="954223" y="1221025"/>
                  <a:pt x="954223" y="1222504"/>
                </a:cubicBezTo>
                <a:cubicBezTo>
                  <a:pt x="955691" y="1223985"/>
                  <a:pt x="955691" y="1226945"/>
                  <a:pt x="955691" y="1228425"/>
                </a:cubicBezTo>
                <a:cubicBezTo>
                  <a:pt x="955691" y="1229904"/>
                  <a:pt x="954223" y="1231385"/>
                  <a:pt x="954223" y="1234345"/>
                </a:cubicBezTo>
                <a:cubicBezTo>
                  <a:pt x="952756" y="1237304"/>
                  <a:pt x="952756" y="1240265"/>
                  <a:pt x="949821" y="1244704"/>
                </a:cubicBezTo>
                <a:cubicBezTo>
                  <a:pt x="948353" y="1247665"/>
                  <a:pt x="945419" y="1250624"/>
                  <a:pt x="941016" y="1252105"/>
                </a:cubicBezTo>
                <a:cubicBezTo>
                  <a:pt x="929276" y="1256545"/>
                  <a:pt x="929276" y="1244704"/>
                  <a:pt x="924874" y="1238785"/>
                </a:cubicBezTo>
                <a:cubicBezTo>
                  <a:pt x="917537" y="1226945"/>
                  <a:pt x="916069" y="1215105"/>
                  <a:pt x="924874" y="1203268"/>
                </a:cubicBezTo>
                <a:cubicBezTo>
                  <a:pt x="926341" y="1203268"/>
                  <a:pt x="926341" y="1203268"/>
                  <a:pt x="927809" y="1201786"/>
                </a:cubicBezTo>
                <a:close/>
                <a:moveTo>
                  <a:pt x="3147127" y="1201557"/>
                </a:moveTo>
                <a:cubicBezTo>
                  <a:pt x="3150251" y="1213060"/>
                  <a:pt x="3150251" y="1213060"/>
                  <a:pt x="3136191" y="1209775"/>
                </a:cubicBezTo>
                <a:cubicBezTo>
                  <a:pt x="3139315" y="1206488"/>
                  <a:pt x="3142440" y="1204844"/>
                  <a:pt x="3147127" y="1201557"/>
                </a:cubicBezTo>
                <a:close/>
                <a:moveTo>
                  <a:pt x="3034934" y="1197940"/>
                </a:moveTo>
                <a:cubicBezTo>
                  <a:pt x="3040615" y="1196447"/>
                  <a:pt x="3044875" y="1197940"/>
                  <a:pt x="3050556" y="1206885"/>
                </a:cubicBezTo>
                <a:cubicBezTo>
                  <a:pt x="3044875" y="1208378"/>
                  <a:pt x="3040615" y="1211358"/>
                  <a:pt x="3037774" y="1211358"/>
                </a:cubicBezTo>
                <a:cubicBezTo>
                  <a:pt x="3033514" y="1212851"/>
                  <a:pt x="3027834" y="1214342"/>
                  <a:pt x="3026413" y="1208378"/>
                </a:cubicBezTo>
                <a:cubicBezTo>
                  <a:pt x="3024993" y="1202414"/>
                  <a:pt x="3029253" y="1199432"/>
                  <a:pt x="3034934" y="1197940"/>
                </a:cubicBezTo>
                <a:close/>
                <a:moveTo>
                  <a:pt x="2966568" y="1196280"/>
                </a:moveTo>
                <a:cubicBezTo>
                  <a:pt x="2960660" y="1203658"/>
                  <a:pt x="2954753" y="1211031"/>
                  <a:pt x="2960660" y="1222827"/>
                </a:cubicBezTo>
                <a:cubicBezTo>
                  <a:pt x="2969521" y="1221352"/>
                  <a:pt x="2978381" y="1219877"/>
                  <a:pt x="2987242" y="1216928"/>
                </a:cubicBezTo>
                <a:cubicBezTo>
                  <a:pt x="2982811" y="1211031"/>
                  <a:pt x="2990195" y="1205131"/>
                  <a:pt x="2991671" y="1197758"/>
                </a:cubicBezTo>
                <a:cubicBezTo>
                  <a:pt x="2985764" y="1199232"/>
                  <a:pt x="2982811" y="1200707"/>
                  <a:pt x="2978381" y="1200707"/>
                </a:cubicBezTo>
                <a:cubicBezTo>
                  <a:pt x="2973951" y="1200707"/>
                  <a:pt x="2970997" y="1197758"/>
                  <a:pt x="2966568" y="1196280"/>
                </a:cubicBezTo>
                <a:close/>
                <a:moveTo>
                  <a:pt x="801850" y="1193100"/>
                </a:moveTo>
                <a:cubicBezTo>
                  <a:pt x="803245" y="1194617"/>
                  <a:pt x="804639" y="1196121"/>
                  <a:pt x="807428" y="1199144"/>
                </a:cubicBezTo>
                <a:cubicBezTo>
                  <a:pt x="806033" y="1200654"/>
                  <a:pt x="804639" y="1202165"/>
                  <a:pt x="803245" y="1203677"/>
                </a:cubicBezTo>
                <a:cubicBezTo>
                  <a:pt x="800456" y="1205187"/>
                  <a:pt x="796273" y="1206696"/>
                  <a:pt x="794879" y="1202165"/>
                </a:cubicBezTo>
                <a:cubicBezTo>
                  <a:pt x="792090" y="1199144"/>
                  <a:pt x="796273" y="1197633"/>
                  <a:pt x="799062" y="1194617"/>
                </a:cubicBezTo>
                <a:cubicBezTo>
                  <a:pt x="799062" y="1194617"/>
                  <a:pt x="800456" y="1193100"/>
                  <a:pt x="801850" y="1193100"/>
                </a:cubicBezTo>
                <a:close/>
                <a:moveTo>
                  <a:pt x="818930" y="1192956"/>
                </a:moveTo>
                <a:cubicBezTo>
                  <a:pt x="825504" y="1191359"/>
                  <a:pt x="830434" y="1192956"/>
                  <a:pt x="828791" y="1199348"/>
                </a:cubicBezTo>
                <a:cubicBezTo>
                  <a:pt x="825504" y="1204140"/>
                  <a:pt x="822217" y="1200943"/>
                  <a:pt x="818930" y="1199348"/>
                </a:cubicBezTo>
                <a:cubicBezTo>
                  <a:pt x="818930" y="1196150"/>
                  <a:pt x="818930" y="1194559"/>
                  <a:pt x="818930" y="1192956"/>
                </a:cubicBezTo>
                <a:close/>
                <a:moveTo>
                  <a:pt x="801850" y="1190079"/>
                </a:moveTo>
                <a:cubicBezTo>
                  <a:pt x="801850" y="1190079"/>
                  <a:pt x="803245" y="1190079"/>
                  <a:pt x="803245" y="1190079"/>
                </a:cubicBezTo>
                <a:cubicBezTo>
                  <a:pt x="803245" y="1191592"/>
                  <a:pt x="801850" y="1191592"/>
                  <a:pt x="801850" y="1193100"/>
                </a:cubicBezTo>
                <a:cubicBezTo>
                  <a:pt x="801850" y="1191592"/>
                  <a:pt x="801850" y="1190079"/>
                  <a:pt x="801850" y="1190079"/>
                </a:cubicBezTo>
                <a:close/>
                <a:moveTo>
                  <a:pt x="3170701" y="1178553"/>
                </a:moveTo>
                <a:cubicBezTo>
                  <a:pt x="3170701" y="1187578"/>
                  <a:pt x="3170701" y="1193591"/>
                  <a:pt x="3170701" y="1204116"/>
                </a:cubicBezTo>
                <a:cubicBezTo>
                  <a:pt x="3163244" y="1199608"/>
                  <a:pt x="3158771" y="1196596"/>
                  <a:pt x="3152807" y="1192088"/>
                </a:cubicBezTo>
                <a:cubicBezTo>
                  <a:pt x="3158771" y="1187578"/>
                  <a:pt x="3163244" y="1183065"/>
                  <a:pt x="3170701" y="1178553"/>
                </a:cubicBezTo>
                <a:close/>
                <a:moveTo>
                  <a:pt x="661201" y="1178000"/>
                </a:moveTo>
                <a:cubicBezTo>
                  <a:pt x="663398" y="1177102"/>
                  <a:pt x="666194" y="1177460"/>
                  <a:pt x="669389" y="1178899"/>
                </a:cubicBezTo>
                <a:cubicBezTo>
                  <a:pt x="667791" y="1180338"/>
                  <a:pt x="666194" y="1183214"/>
                  <a:pt x="662998" y="1186094"/>
                </a:cubicBezTo>
                <a:cubicBezTo>
                  <a:pt x="661400" y="1186094"/>
                  <a:pt x="661400" y="1187530"/>
                  <a:pt x="659803" y="1187530"/>
                </a:cubicBezTo>
                <a:cubicBezTo>
                  <a:pt x="658205" y="1187530"/>
                  <a:pt x="656607" y="1187530"/>
                  <a:pt x="656607" y="1184653"/>
                </a:cubicBezTo>
                <a:cubicBezTo>
                  <a:pt x="657407" y="1181058"/>
                  <a:pt x="659004" y="1178899"/>
                  <a:pt x="661201" y="1178000"/>
                </a:cubicBezTo>
                <a:close/>
                <a:moveTo>
                  <a:pt x="948484" y="1175331"/>
                </a:moveTo>
                <a:cubicBezTo>
                  <a:pt x="950082" y="1173860"/>
                  <a:pt x="952567" y="1173860"/>
                  <a:pt x="956827" y="1176806"/>
                </a:cubicBezTo>
                <a:cubicBezTo>
                  <a:pt x="958247" y="1179757"/>
                  <a:pt x="956827" y="1182708"/>
                  <a:pt x="953987" y="1185662"/>
                </a:cubicBezTo>
                <a:cubicBezTo>
                  <a:pt x="951147" y="1188604"/>
                  <a:pt x="949727" y="1190080"/>
                  <a:pt x="945467" y="1188604"/>
                </a:cubicBezTo>
                <a:cubicBezTo>
                  <a:pt x="945467" y="1187135"/>
                  <a:pt x="945467" y="1184181"/>
                  <a:pt x="945467" y="1182708"/>
                </a:cubicBezTo>
                <a:cubicBezTo>
                  <a:pt x="946176" y="1179757"/>
                  <a:pt x="946887" y="1176806"/>
                  <a:pt x="948484" y="1175331"/>
                </a:cubicBezTo>
                <a:close/>
                <a:moveTo>
                  <a:pt x="2773117" y="1171223"/>
                </a:moveTo>
                <a:cubicBezTo>
                  <a:pt x="2765734" y="1171223"/>
                  <a:pt x="2759827" y="1172693"/>
                  <a:pt x="2753921" y="1172693"/>
                </a:cubicBezTo>
                <a:cubicBezTo>
                  <a:pt x="2753921" y="1177111"/>
                  <a:pt x="2755397" y="1181538"/>
                  <a:pt x="2756874" y="1185963"/>
                </a:cubicBezTo>
                <a:cubicBezTo>
                  <a:pt x="2765734" y="1183011"/>
                  <a:pt x="2768687" y="1177111"/>
                  <a:pt x="2773117" y="1171223"/>
                </a:cubicBezTo>
                <a:close/>
                <a:moveTo>
                  <a:pt x="2978381" y="1153515"/>
                </a:moveTo>
                <a:cubicBezTo>
                  <a:pt x="2978381" y="1156466"/>
                  <a:pt x="2976905" y="1159417"/>
                  <a:pt x="2976905" y="1165316"/>
                </a:cubicBezTo>
                <a:cubicBezTo>
                  <a:pt x="2982811" y="1157942"/>
                  <a:pt x="2979858" y="1154991"/>
                  <a:pt x="2978381" y="1153515"/>
                </a:cubicBezTo>
                <a:close/>
                <a:moveTo>
                  <a:pt x="890080" y="1149175"/>
                </a:moveTo>
                <a:cubicBezTo>
                  <a:pt x="890080" y="1149175"/>
                  <a:pt x="891643" y="1149175"/>
                  <a:pt x="891643" y="1149175"/>
                </a:cubicBezTo>
                <a:cubicBezTo>
                  <a:pt x="894767" y="1150597"/>
                  <a:pt x="896329" y="1152016"/>
                  <a:pt x="897891" y="1153436"/>
                </a:cubicBezTo>
                <a:cubicBezTo>
                  <a:pt x="899454" y="1154857"/>
                  <a:pt x="899454" y="1156278"/>
                  <a:pt x="899454" y="1157699"/>
                </a:cubicBezTo>
                <a:cubicBezTo>
                  <a:pt x="896329" y="1160541"/>
                  <a:pt x="893205" y="1161961"/>
                  <a:pt x="890080" y="1160541"/>
                </a:cubicBezTo>
                <a:cubicBezTo>
                  <a:pt x="885393" y="1156278"/>
                  <a:pt x="885393" y="1153436"/>
                  <a:pt x="890080" y="1149175"/>
                </a:cubicBezTo>
                <a:close/>
                <a:moveTo>
                  <a:pt x="3192429" y="1145702"/>
                </a:moveTo>
                <a:cubicBezTo>
                  <a:pt x="3192429" y="1155996"/>
                  <a:pt x="3186678" y="1160409"/>
                  <a:pt x="3180926" y="1163349"/>
                </a:cubicBezTo>
                <a:cubicBezTo>
                  <a:pt x="3176612" y="1167758"/>
                  <a:pt x="3172298" y="1169231"/>
                  <a:pt x="3166547" y="1170703"/>
                </a:cubicBezTo>
                <a:cubicBezTo>
                  <a:pt x="3165109" y="1172171"/>
                  <a:pt x="3160795" y="1172171"/>
                  <a:pt x="3159357" y="1170703"/>
                </a:cubicBezTo>
                <a:cubicBezTo>
                  <a:pt x="3159357" y="1169231"/>
                  <a:pt x="3157919" y="1166287"/>
                  <a:pt x="3159357" y="1164818"/>
                </a:cubicBezTo>
                <a:cubicBezTo>
                  <a:pt x="3165109" y="1150117"/>
                  <a:pt x="3176612" y="1142768"/>
                  <a:pt x="3192429" y="1145702"/>
                </a:cubicBezTo>
                <a:close/>
                <a:moveTo>
                  <a:pt x="3160476" y="1140464"/>
                </a:moveTo>
                <a:cubicBezTo>
                  <a:pt x="3161753" y="1138932"/>
                  <a:pt x="3164310" y="1138932"/>
                  <a:pt x="3165588" y="1140464"/>
                </a:cubicBezTo>
                <a:cubicBezTo>
                  <a:pt x="3165588" y="1140464"/>
                  <a:pt x="3165588" y="1143525"/>
                  <a:pt x="3165588" y="1146587"/>
                </a:cubicBezTo>
                <a:cubicBezTo>
                  <a:pt x="3163032" y="1145055"/>
                  <a:pt x="3161753" y="1145055"/>
                  <a:pt x="3160476" y="1143525"/>
                </a:cubicBezTo>
                <a:cubicBezTo>
                  <a:pt x="3160476" y="1143525"/>
                  <a:pt x="3160476" y="1140464"/>
                  <a:pt x="3160476" y="1140464"/>
                </a:cubicBezTo>
                <a:close/>
                <a:moveTo>
                  <a:pt x="3109483" y="1137720"/>
                </a:moveTo>
                <a:cubicBezTo>
                  <a:pt x="3107060" y="1137905"/>
                  <a:pt x="3104451" y="1139388"/>
                  <a:pt x="3101468" y="1141614"/>
                </a:cubicBezTo>
                <a:cubicBezTo>
                  <a:pt x="3113397" y="1149039"/>
                  <a:pt x="3113397" y="1149039"/>
                  <a:pt x="3113397" y="1162419"/>
                </a:cubicBezTo>
                <a:cubicBezTo>
                  <a:pt x="3114889" y="1160934"/>
                  <a:pt x="3116380" y="1159447"/>
                  <a:pt x="3117871" y="1157960"/>
                </a:cubicBezTo>
                <a:cubicBezTo>
                  <a:pt x="3123836" y="1152013"/>
                  <a:pt x="3120854" y="1146063"/>
                  <a:pt x="3116380" y="1141614"/>
                </a:cubicBezTo>
                <a:cubicBezTo>
                  <a:pt x="3114143" y="1138647"/>
                  <a:pt x="3111906" y="1137534"/>
                  <a:pt x="3109483" y="1137720"/>
                </a:cubicBezTo>
                <a:close/>
                <a:moveTo>
                  <a:pt x="871517" y="1137687"/>
                </a:moveTo>
                <a:cubicBezTo>
                  <a:pt x="880282" y="1138962"/>
                  <a:pt x="872977" y="1141513"/>
                  <a:pt x="872977" y="1142790"/>
                </a:cubicBezTo>
                <a:cubicBezTo>
                  <a:pt x="871517" y="1141513"/>
                  <a:pt x="871517" y="1141513"/>
                  <a:pt x="870056" y="1140238"/>
                </a:cubicBezTo>
                <a:cubicBezTo>
                  <a:pt x="871517" y="1138962"/>
                  <a:pt x="871517" y="1138962"/>
                  <a:pt x="871517" y="1137687"/>
                </a:cubicBezTo>
                <a:close/>
                <a:moveTo>
                  <a:pt x="835935" y="1119784"/>
                </a:moveTo>
                <a:cubicBezTo>
                  <a:pt x="838825" y="1122723"/>
                  <a:pt x="841715" y="1125662"/>
                  <a:pt x="844604" y="1128600"/>
                </a:cubicBezTo>
                <a:cubicBezTo>
                  <a:pt x="844604" y="1134476"/>
                  <a:pt x="854718" y="1141800"/>
                  <a:pt x="841715" y="1144729"/>
                </a:cubicBezTo>
                <a:cubicBezTo>
                  <a:pt x="835935" y="1149133"/>
                  <a:pt x="831600" y="1159410"/>
                  <a:pt x="822932" y="1159410"/>
                </a:cubicBezTo>
                <a:cubicBezTo>
                  <a:pt x="822932" y="1157941"/>
                  <a:pt x="822932" y="1157941"/>
                  <a:pt x="824376" y="1156473"/>
                </a:cubicBezTo>
                <a:cubicBezTo>
                  <a:pt x="822932" y="1156473"/>
                  <a:pt x="822932" y="1155004"/>
                  <a:pt x="821487" y="1153536"/>
                </a:cubicBezTo>
                <a:cubicBezTo>
                  <a:pt x="824376" y="1150602"/>
                  <a:pt x="827266" y="1147663"/>
                  <a:pt x="830156" y="1144729"/>
                </a:cubicBezTo>
                <a:cubicBezTo>
                  <a:pt x="831600" y="1143265"/>
                  <a:pt x="831600" y="1141800"/>
                  <a:pt x="833046" y="1141800"/>
                </a:cubicBezTo>
                <a:cubicBezTo>
                  <a:pt x="831600" y="1134476"/>
                  <a:pt x="825821" y="1128600"/>
                  <a:pt x="830156" y="1121254"/>
                </a:cubicBezTo>
                <a:cubicBezTo>
                  <a:pt x="831600" y="1121254"/>
                  <a:pt x="833046" y="1119784"/>
                  <a:pt x="835935" y="1119784"/>
                </a:cubicBezTo>
                <a:close/>
                <a:moveTo>
                  <a:pt x="3104238" y="1114643"/>
                </a:moveTo>
                <a:cubicBezTo>
                  <a:pt x="3104238" y="1114643"/>
                  <a:pt x="3106794" y="1114643"/>
                  <a:pt x="3106794" y="1114643"/>
                </a:cubicBezTo>
                <a:cubicBezTo>
                  <a:pt x="3108072" y="1116238"/>
                  <a:pt x="3108072" y="1117836"/>
                  <a:pt x="3108072" y="1121031"/>
                </a:cubicBezTo>
                <a:cubicBezTo>
                  <a:pt x="3106794" y="1121031"/>
                  <a:pt x="3105515" y="1119432"/>
                  <a:pt x="3104238" y="1119432"/>
                </a:cubicBezTo>
                <a:cubicBezTo>
                  <a:pt x="3104238" y="1117836"/>
                  <a:pt x="3104238" y="1116238"/>
                  <a:pt x="3104238" y="1114643"/>
                </a:cubicBezTo>
                <a:close/>
                <a:moveTo>
                  <a:pt x="655330" y="1113813"/>
                </a:moveTo>
                <a:cubicBezTo>
                  <a:pt x="658312" y="1113813"/>
                  <a:pt x="661294" y="1115288"/>
                  <a:pt x="664276" y="1116768"/>
                </a:cubicBezTo>
                <a:cubicBezTo>
                  <a:pt x="661294" y="1118251"/>
                  <a:pt x="659803" y="1119733"/>
                  <a:pt x="658312" y="1122700"/>
                </a:cubicBezTo>
                <a:cubicBezTo>
                  <a:pt x="653838" y="1122700"/>
                  <a:pt x="649364" y="1122700"/>
                  <a:pt x="646383" y="1122700"/>
                </a:cubicBezTo>
                <a:cubicBezTo>
                  <a:pt x="649364" y="1119733"/>
                  <a:pt x="652347" y="1116768"/>
                  <a:pt x="655330" y="1113813"/>
                </a:cubicBezTo>
                <a:close/>
                <a:moveTo>
                  <a:pt x="3138748" y="1113379"/>
                </a:moveTo>
                <a:cubicBezTo>
                  <a:pt x="3135765" y="1120805"/>
                  <a:pt x="3131291" y="1126757"/>
                  <a:pt x="3129800" y="1132706"/>
                </a:cubicBezTo>
                <a:cubicBezTo>
                  <a:pt x="3129800" y="1138647"/>
                  <a:pt x="3132782" y="1144580"/>
                  <a:pt x="3132782" y="1152013"/>
                </a:cubicBezTo>
                <a:cubicBezTo>
                  <a:pt x="3122345" y="1162419"/>
                  <a:pt x="3114889" y="1177279"/>
                  <a:pt x="3095504" y="1175790"/>
                </a:cubicBezTo>
                <a:cubicBezTo>
                  <a:pt x="3092521" y="1174307"/>
                  <a:pt x="3089539" y="1172826"/>
                  <a:pt x="3086557" y="1171344"/>
                </a:cubicBezTo>
                <a:cubicBezTo>
                  <a:pt x="3086557" y="1169854"/>
                  <a:pt x="3086557" y="1168365"/>
                  <a:pt x="3086557" y="1168365"/>
                </a:cubicBezTo>
                <a:cubicBezTo>
                  <a:pt x="3095504" y="1166876"/>
                  <a:pt x="3104451" y="1165391"/>
                  <a:pt x="3111906" y="1163905"/>
                </a:cubicBezTo>
                <a:cubicBezTo>
                  <a:pt x="3108924" y="1157960"/>
                  <a:pt x="3104451" y="1156473"/>
                  <a:pt x="3098486" y="1154985"/>
                </a:cubicBezTo>
                <a:cubicBezTo>
                  <a:pt x="3091030" y="1153498"/>
                  <a:pt x="3082083" y="1153498"/>
                  <a:pt x="3079101" y="1141614"/>
                </a:cubicBezTo>
                <a:cubicBezTo>
                  <a:pt x="3073136" y="1149039"/>
                  <a:pt x="3068662" y="1154985"/>
                  <a:pt x="3064189" y="1162419"/>
                </a:cubicBezTo>
                <a:cubicBezTo>
                  <a:pt x="3058225" y="1134197"/>
                  <a:pt x="3068662" y="1114865"/>
                  <a:pt x="3099977" y="1122293"/>
                </a:cubicBezTo>
                <a:cubicBezTo>
                  <a:pt x="3094012" y="1125269"/>
                  <a:pt x="3089539" y="1126757"/>
                  <a:pt x="3086557" y="1128244"/>
                </a:cubicBezTo>
                <a:cubicBezTo>
                  <a:pt x="3088048" y="1137163"/>
                  <a:pt x="3092521" y="1137163"/>
                  <a:pt x="3096995" y="1134197"/>
                </a:cubicBezTo>
                <a:cubicBezTo>
                  <a:pt x="3108924" y="1128244"/>
                  <a:pt x="3120854" y="1122293"/>
                  <a:pt x="3131291" y="1117833"/>
                </a:cubicBezTo>
                <a:cubicBezTo>
                  <a:pt x="3132782" y="1116347"/>
                  <a:pt x="3135765" y="1114865"/>
                  <a:pt x="3138748" y="1113379"/>
                </a:cubicBezTo>
                <a:close/>
                <a:moveTo>
                  <a:pt x="640418" y="1110834"/>
                </a:moveTo>
                <a:cubicBezTo>
                  <a:pt x="646383" y="1112315"/>
                  <a:pt x="647873" y="1116768"/>
                  <a:pt x="646383" y="1122700"/>
                </a:cubicBezTo>
                <a:cubicBezTo>
                  <a:pt x="641909" y="1127154"/>
                  <a:pt x="629979" y="1130116"/>
                  <a:pt x="646383" y="1134574"/>
                </a:cubicBezTo>
                <a:cubicBezTo>
                  <a:pt x="640418" y="1139015"/>
                  <a:pt x="637436" y="1147899"/>
                  <a:pt x="628488" y="1140494"/>
                </a:cubicBezTo>
                <a:cubicBezTo>
                  <a:pt x="628488" y="1139015"/>
                  <a:pt x="628488" y="1137535"/>
                  <a:pt x="628488" y="1134574"/>
                </a:cubicBezTo>
                <a:cubicBezTo>
                  <a:pt x="629979" y="1131602"/>
                  <a:pt x="629979" y="1127154"/>
                  <a:pt x="628488" y="1122700"/>
                </a:cubicBezTo>
                <a:cubicBezTo>
                  <a:pt x="628488" y="1121216"/>
                  <a:pt x="628488" y="1119733"/>
                  <a:pt x="628488" y="1116768"/>
                </a:cubicBezTo>
                <a:cubicBezTo>
                  <a:pt x="632963" y="1115288"/>
                  <a:pt x="635944" y="1112315"/>
                  <a:pt x="640418" y="1110834"/>
                </a:cubicBezTo>
                <a:close/>
                <a:moveTo>
                  <a:pt x="950451" y="1103178"/>
                </a:moveTo>
                <a:cubicBezTo>
                  <a:pt x="951920" y="1104670"/>
                  <a:pt x="953391" y="1106163"/>
                  <a:pt x="956330" y="1109143"/>
                </a:cubicBezTo>
                <a:cubicBezTo>
                  <a:pt x="960740" y="1112113"/>
                  <a:pt x="971029" y="1112113"/>
                  <a:pt x="965150" y="1122559"/>
                </a:cubicBezTo>
                <a:cubicBezTo>
                  <a:pt x="959270" y="1130021"/>
                  <a:pt x="950451" y="1125545"/>
                  <a:pt x="944571" y="1121067"/>
                </a:cubicBezTo>
                <a:cubicBezTo>
                  <a:pt x="941631" y="1113619"/>
                  <a:pt x="946041" y="1107651"/>
                  <a:pt x="950451" y="1103178"/>
                </a:cubicBezTo>
                <a:close/>
                <a:moveTo>
                  <a:pt x="3113185" y="1101860"/>
                </a:moveTo>
                <a:cubicBezTo>
                  <a:pt x="3114463" y="1101860"/>
                  <a:pt x="3114463" y="1101860"/>
                  <a:pt x="3115741" y="1101860"/>
                </a:cubicBezTo>
                <a:cubicBezTo>
                  <a:pt x="3115741" y="1101860"/>
                  <a:pt x="3115741" y="1103139"/>
                  <a:pt x="3115741" y="1103139"/>
                </a:cubicBezTo>
                <a:cubicBezTo>
                  <a:pt x="3114463" y="1103139"/>
                  <a:pt x="3113185" y="1103139"/>
                  <a:pt x="3113185" y="1103139"/>
                </a:cubicBezTo>
                <a:cubicBezTo>
                  <a:pt x="3113185" y="1103139"/>
                  <a:pt x="3113185" y="1101860"/>
                  <a:pt x="3113185" y="1101860"/>
                </a:cubicBezTo>
                <a:close/>
                <a:moveTo>
                  <a:pt x="2866504" y="1100581"/>
                </a:moveTo>
                <a:cubicBezTo>
                  <a:pt x="2867782" y="1100581"/>
                  <a:pt x="2869061" y="1100581"/>
                  <a:pt x="2869061" y="1100581"/>
                </a:cubicBezTo>
                <a:cubicBezTo>
                  <a:pt x="2869061" y="1101858"/>
                  <a:pt x="2869061" y="1103137"/>
                  <a:pt x="2869061" y="1103137"/>
                </a:cubicBezTo>
                <a:cubicBezTo>
                  <a:pt x="2867782" y="1103137"/>
                  <a:pt x="2866504" y="1103137"/>
                  <a:pt x="2866504" y="1103137"/>
                </a:cubicBezTo>
                <a:cubicBezTo>
                  <a:pt x="2866504" y="1101858"/>
                  <a:pt x="2866504" y="1101858"/>
                  <a:pt x="2866504" y="1100581"/>
                </a:cubicBezTo>
                <a:close/>
                <a:moveTo>
                  <a:pt x="920159" y="1094672"/>
                </a:moveTo>
                <a:cubicBezTo>
                  <a:pt x="921693" y="1094480"/>
                  <a:pt x="923226" y="1095246"/>
                  <a:pt x="924760" y="1097548"/>
                </a:cubicBezTo>
                <a:cubicBezTo>
                  <a:pt x="926294" y="1100616"/>
                  <a:pt x="926294" y="1103682"/>
                  <a:pt x="923226" y="1106749"/>
                </a:cubicBezTo>
                <a:cubicBezTo>
                  <a:pt x="920159" y="1108284"/>
                  <a:pt x="917091" y="1108284"/>
                  <a:pt x="914023" y="1105215"/>
                </a:cubicBezTo>
                <a:cubicBezTo>
                  <a:pt x="910957" y="1102150"/>
                  <a:pt x="914023" y="1099083"/>
                  <a:pt x="915557" y="1097548"/>
                </a:cubicBezTo>
                <a:cubicBezTo>
                  <a:pt x="917091" y="1096014"/>
                  <a:pt x="918625" y="1094863"/>
                  <a:pt x="920159" y="1094672"/>
                </a:cubicBezTo>
                <a:close/>
                <a:moveTo>
                  <a:pt x="786795" y="1075086"/>
                </a:moveTo>
                <a:cubicBezTo>
                  <a:pt x="788804" y="1074533"/>
                  <a:pt x="790995" y="1075639"/>
                  <a:pt x="793185" y="1080065"/>
                </a:cubicBezTo>
                <a:cubicBezTo>
                  <a:pt x="796107" y="1083015"/>
                  <a:pt x="799028" y="1087441"/>
                  <a:pt x="804872" y="1093342"/>
                </a:cubicBezTo>
                <a:cubicBezTo>
                  <a:pt x="790264" y="1090391"/>
                  <a:pt x="785882" y="1099244"/>
                  <a:pt x="781500" y="1106616"/>
                </a:cubicBezTo>
                <a:cubicBezTo>
                  <a:pt x="778578" y="1113995"/>
                  <a:pt x="778578" y="1122836"/>
                  <a:pt x="769814" y="1128741"/>
                </a:cubicBezTo>
                <a:cubicBezTo>
                  <a:pt x="766893" y="1128741"/>
                  <a:pt x="763972" y="1125790"/>
                  <a:pt x="763972" y="1122836"/>
                </a:cubicBezTo>
                <a:cubicBezTo>
                  <a:pt x="765432" y="1112507"/>
                  <a:pt x="772735" y="1103666"/>
                  <a:pt x="768353" y="1091867"/>
                </a:cubicBezTo>
                <a:cubicBezTo>
                  <a:pt x="766893" y="1087441"/>
                  <a:pt x="778578" y="1085966"/>
                  <a:pt x="781500" y="1080065"/>
                </a:cubicBezTo>
                <a:cubicBezTo>
                  <a:pt x="782960" y="1077852"/>
                  <a:pt x="784786" y="1075639"/>
                  <a:pt x="786795" y="1075086"/>
                </a:cubicBezTo>
                <a:close/>
                <a:moveTo>
                  <a:pt x="892370" y="1069804"/>
                </a:moveTo>
                <a:cubicBezTo>
                  <a:pt x="894980" y="1069991"/>
                  <a:pt x="897962" y="1072608"/>
                  <a:pt x="903927" y="1077842"/>
                </a:cubicBezTo>
                <a:cubicBezTo>
                  <a:pt x="903927" y="1077842"/>
                  <a:pt x="905418" y="1076346"/>
                  <a:pt x="906909" y="1076346"/>
                </a:cubicBezTo>
                <a:cubicBezTo>
                  <a:pt x="911383" y="1077842"/>
                  <a:pt x="914365" y="1080832"/>
                  <a:pt x="909891" y="1086813"/>
                </a:cubicBezTo>
                <a:cubicBezTo>
                  <a:pt x="905418" y="1089803"/>
                  <a:pt x="902435" y="1094290"/>
                  <a:pt x="897962" y="1097280"/>
                </a:cubicBezTo>
                <a:cubicBezTo>
                  <a:pt x="903927" y="1101764"/>
                  <a:pt x="911383" y="1106249"/>
                  <a:pt x="909891" y="1115216"/>
                </a:cubicBezTo>
                <a:cubicBezTo>
                  <a:pt x="912873" y="1116708"/>
                  <a:pt x="914365" y="1119696"/>
                  <a:pt x="915856" y="1121192"/>
                </a:cubicBezTo>
                <a:cubicBezTo>
                  <a:pt x="918838" y="1125682"/>
                  <a:pt x="920329" y="1128673"/>
                  <a:pt x="923311" y="1133163"/>
                </a:cubicBezTo>
                <a:cubicBezTo>
                  <a:pt x="923311" y="1136151"/>
                  <a:pt x="924803" y="1139135"/>
                  <a:pt x="926294" y="1142119"/>
                </a:cubicBezTo>
                <a:cubicBezTo>
                  <a:pt x="924803" y="1148093"/>
                  <a:pt x="923311" y="1155570"/>
                  <a:pt x="914365" y="1148093"/>
                </a:cubicBezTo>
                <a:cubicBezTo>
                  <a:pt x="914365" y="1148093"/>
                  <a:pt x="914365" y="1146595"/>
                  <a:pt x="912873" y="1146595"/>
                </a:cubicBezTo>
                <a:cubicBezTo>
                  <a:pt x="912873" y="1145103"/>
                  <a:pt x="912873" y="1143611"/>
                  <a:pt x="911383" y="1142119"/>
                </a:cubicBezTo>
                <a:cubicBezTo>
                  <a:pt x="912873" y="1139135"/>
                  <a:pt x="912873" y="1137643"/>
                  <a:pt x="914365" y="1136151"/>
                </a:cubicBezTo>
                <a:cubicBezTo>
                  <a:pt x="906909" y="1134660"/>
                  <a:pt x="900944" y="1133163"/>
                  <a:pt x="894980" y="1131663"/>
                </a:cubicBezTo>
                <a:cubicBezTo>
                  <a:pt x="889015" y="1127178"/>
                  <a:pt x="877086" y="1127178"/>
                  <a:pt x="875594" y="1116708"/>
                </a:cubicBezTo>
                <a:cubicBezTo>
                  <a:pt x="881559" y="1110724"/>
                  <a:pt x="878576" y="1104756"/>
                  <a:pt x="878576" y="1098775"/>
                </a:cubicBezTo>
                <a:cubicBezTo>
                  <a:pt x="878576" y="1095784"/>
                  <a:pt x="878576" y="1094290"/>
                  <a:pt x="878576" y="1091299"/>
                </a:cubicBezTo>
                <a:cubicBezTo>
                  <a:pt x="875594" y="1091299"/>
                  <a:pt x="872612" y="1089803"/>
                  <a:pt x="874103" y="1085318"/>
                </a:cubicBezTo>
                <a:cubicBezTo>
                  <a:pt x="877086" y="1082327"/>
                  <a:pt x="880068" y="1079337"/>
                  <a:pt x="883050" y="1076346"/>
                </a:cubicBezTo>
                <a:cubicBezTo>
                  <a:pt x="887524" y="1071861"/>
                  <a:pt x="889761" y="1069618"/>
                  <a:pt x="892370" y="1069804"/>
                </a:cubicBezTo>
                <a:close/>
                <a:moveTo>
                  <a:pt x="2918825" y="1065165"/>
                </a:moveTo>
                <a:cubicBezTo>
                  <a:pt x="2921451" y="1065896"/>
                  <a:pt x="2924076" y="1068087"/>
                  <a:pt x="2925576" y="1071010"/>
                </a:cubicBezTo>
                <a:cubicBezTo>
                  <a:pt x="2931578" y="1085621"/>
                  <a:pt x="2931578" y="1085621"/>
                  <a:pt x="2949584" y="1084160"/>
                </a:cubicBezTo>
                <a:cubicBezTo>
                  <a:pt x="2940581" y="1087082"/>
                  <a:pt x="2943581" y="1092927"/>
                  <a:pt x="2948083" y="1100233"/>
                </a:cubicBezTo>
                <a:cubicBezTo>
                  <a:pt x="2942081" y="1098772"/>
                  <a:pt x="2937580" y="1098772"/>
                  <a:pt x="2933078" y="1097311"/>
                </a:cubicBezTo>
                <a:cubicBezTo>
                  <a:pt x="2924076" y="1094388"/>
                  <a:pt x="2915073" y="1091465"/>
                  <a:pt x="2907571" y="1101693"/>
                </a:cubicBezTo>
                <a:cubicBezTo>
                  <a:pt x="2906071" y="1103154"/>
                  <a:pt x="2901570" y="1103154"/>
                  <a:pt x="2898569" y="1103154"/>
                </a:cubicBezTo>
                <a:cubicBezTo>
                  <a:pt x="2894068" y="1103154"/>
                  <a:pt x="2889566" y="1103154"/>
                  <a:pt x="2883565" y="1103154"/>
                </a:cubicBezTo>
                <a:cubicBezTo>
                  <a:pt x="2880564" y="1091465"/>
                  <a:pt x="2891067" y="1087082"/>
                  <a:pt x="2897068" y="1081238"/>
                </a:cubicBezTo>
                <a:cubicBezTo>
                  <a:pt x="2901570" y="1076854"/>
                  <a:pt x="2909072" y="1075393"/>
                  <a:pt x="2912073" y="1068087"/>
                </a:cubicBezTo>
                <a:cubicBezTo>
                  <a:pt x="2913573" y="1065165"/>
                  <a:pt x="2916199" y="1064434"/>
                  <a:pt x="2918825" y="1065165"/>
                </a:cubicBezTo>
                <a:close/>
                <a:moveTo>
                  <a:pt x="2935524" y="1064787"/>
                </a:moveTo>
                <a:cubicBezTo>
                  <a:pt x="2938591" y="1064787"/>
                  <a:pt x="2940125" y="1064787"/>
                  <a:pt x="2943192" y="1064787"/>
                </a:cubicBezTo>
                <a:cubicBezTo>
                  <a:pt x="2943192" y="1066065"/>
                  <a:pt x="2943192" y="1066065"/>
                  <a:pt x="2943192" y="1067344"/>
                </a:cubicBezTo>
                <a:cubicBezTo>
                  <a:pt x="2940125" y="1067344"/>
                  <a:pt x="2938591" y="1067344"/>
                  <a:pt x="2935524" y="1067344"/>
                </a:cubicBezTo>
                <a:cubicBezTo>
                  <a:pt x="2935524" y="1066065"/>
                  <a:pt x="2935524" y="1066065"/>
                  <a:pt x="2935524" y="1064787"/>
                </a:cubicBezTo>
                <a:close/>
                <a:moveTo>
                  <a:pt x="2817296" y="1060959"/>
                </a:moveTo>
                <a:cubicBezTo>
                  <a:pt x="2823260" y="1065144"/>
                  <a:pt x="2826243" y="1067933"/>
                  <a:pt x="2830716" y="1072117"/>
                </a:cubicBezTo>
                <a:cubicBezTo>
                  <a:pt x="2823260" y="1076301"/>
                  <a:pt x="2817296" y="1076301"/>
                  <a:pt x="2814314" y="1070722"/>
                </a:cubicBezTo>
                <a:cubicBezTo>
                  <a:pt x="2812823" y="1067933"/>
                  <a:pt x="2815805" y="1065144"/>
                  <a:pt x="2817296" y="1060959"/>
                </a:cubicBezTo>
                <a:close/>
                <a:moveTo>
                  <a:pt x="3037775" y="1055845"/>
                </a:moveTo>
                <a:cubicBezTo>
                  <a:pt x="3031876" y="1067933"/>
                  <a:pt x="3031876" y="1067933"/>
                  <a:pt x="3018603" y="1072466"/>
                </a:cubicBezTo>
                <a:cubicBezTo>
                  <a:pt x="3020078" y="1060378"/>
                  <a:pt x="3031876" y="1060378"/>
                  <a:pt x="3037775" y="1055845"/>
                </a:cubicBezTo>
                <a:close/>
                <a:moveTo>
                  <a:pt x="2235597" y="1053315"/>
                </a:moveTo>
                <a:cubicBezTo>
                  <a:pt x="2252036" y="1053315"/>
                  <a:pt x="2266980" y="1057724"/>
                  <a:pt x="2272958" y="1069480"/>
                </a:cubicBezTo>
                <a:cubicBezTo>
                  <a:pt x="2277441" y="1072419"/>
                  <a:pt x="2275947" y="1066541"/>
                  <a:pt x="2284914" y="1066541"/>
                </a:cubicBezTo>
                <a:cubicBezTo>
                  <a:pt x="2292386" y="1087116"/>
                  <a:pt x="2295374" y="1097403"/>
                  <a:pt x="2302847" y="1125316"/>
                </a:cubicBezTo>
                <a:cubicBezTo>
                  <a:pt x="2278935" y="1134141"/>
                  <a:pt x="2298363" y="1167918"/>
                  <a:pt x="2266980" y="1181140"/>
                </a:cubicBezTo>
                <a:cubicBezTo>
                  <a:pt x="2258013" y="1169390"/>
                  <a:pt x="2263992" y="1157632"/>
                  <a:pt x="2250541" y="1151752"/>
                </a:cubicBezTo>
                <a:cubicBezTo>
                  <a:pt x="2247552" y="1148814"/>
                  <a:pt x="2244564" y="1153223"/>
                  <a:pt x="2240080" y="1154691"/>
                </a:cubicBezTo>
                <a:cubicBezTo>
                  <a:pt x="2220652" y="1140007"/>
                  <a:pt x="2231113" y="1116498"/>
                  <a:pt x="2205709" y="1103281"/>
                </a:cubicBezTo>
                <a:cubicBezTo>
                  <a:pt x="2208697" y="1082707"/>
                  <a:pt x="2220652" y="1066541"/>
                  <a:pt x="2235597" y="1053315"/>
                </a:cubicBezTo>
                <a:close/>
                <a:moveTo>
                  <a:pt x="920245" y="1050754"/>
                </a:moveTo>
                <a:cubicBezTo>
                  <a:pt x="924590" y="1053645"/>
                  <a:pt x="928936" y="1056534"/>
                  <a:pt x="927487" y="1062316"/>
                </a:cubicBezTo>
                <a:cubicBezTo>
                  <a:pt x="926039" y="1065206"/>
                  <a:pt x="927487" y="1066652"/>
                  <a:pt x="930384" y="1068098"/>
                </a:cubicBezTo>
                <a:cubicBezTo>
                  <a:pt x="939076" y="1065206"/>
                  <a:pt x="937627" y="1070988"/>
                  <a:pt x="936179" y="1075324"/>
                </a:cubicBezTo>
                <a:cubicBezTo>
                  <a:pt x="934730" y="1079660"/>
                  <a:pt x="934730" y="1083996"/>
                  <a:pt x="928936" y="1081105"/>
                </a:cubicBezTo>
                <a:cubicBezTo>
                  <a:pt x="927487" y="1079660"/>
                  <a:pt x="926039" y="1078215"/>
                  <a:pt x="924590" y="1075324"/>
                </a:cubicBezTo>
                <a:cubicBezTo>
                  <a:pt x="921693" y="1072432"/>
                  <a:pt x="920245" y="1068098"/>
                  <a:pt x="918796" y="1063761"/>
                </a:cubicBezTo>
                <a:cubicBezTo>
                  <a:pt x="920245" y="1059426"/>
                  <a:pt x="917347" y="1055090"/>
                  <a:pt x="920245" y="1050754"/>
                </a:cubicBezTo>
                <a:close/>
                <a:moveTo>
                  <a:pt x="2941915" y="1046891"/>
                </a:moveTo>
                <a:cubicBezTo>
                  <a:pt x="2937601" y="1053284"/>
                  <a:pt x="2937601" y="1053284"/>
                  <a:pt x="2930411" y="1053284"/>
                </a:cubicBezTo>
                <a:cubicBezTo>
                  <a:pt x="2934725" y="1051686"/>
                  <a:pt x="2937601" y="1050088"/>
                  <a:pt x="2941915" y="1046891"/>
                </a:cubicBezTo>
                <a:close/>
                <a:moveTo>
                  <a:pt x="3006673" y="1043057"/>
                </a:moveTo>
                <a:cubicBezTo>
                  <a:pt x="3010934" y="1051822"/>
                  <a:pt x="3002413" y="1048899"/>
                  <a:pt x="2998153" y="1053283"/>
                </a:cubicBezTo>
                <a:cubicBezTo>
                  <a:pt x="2999573" y="1047439"/>
                  <a:pt x="3000993" y="1043057"/>
                  <a:pt x="3006673" y="1043057"/>
                </a:cubicBezTo>
                <a:close/>
                <a:moveTo>
                  <a:pt x="2993551" y="1037952"/>
                </a:moveTo>
                <a:cubicBezTo>
                  <a:pt x="2995085" y="1043914"/>
                  <a:pt x="2996619" y="1048386"/>
                  <a:pt x="2998153" y="1052861"/>
                </a:cubicBezTo>
                <a:cubicBezTo>
                  <a:pt x="2993551" y="1052861"/>
                  <a:pt x="2990484" y="1054352"/>
                  <a:pt x="2982815" y="1055844"/>
                </a:cubicBezTo>
                <a:cubicBezTo>
                  <a:pt x="2987416" y="1048386"/>
                  <a:pt x="2988950" y="1043914"/>
                  <a:pt x="2993551" y="1037952"/>
                </a:cubicBezTo>
                <a:close/>
                <a:moveTo>
                  <a:pt x="2264503" y="1029027"/>
                </a:moveTo>
                <a:cubicBezTo>
                  <a:pt x="2288134" y="1039434"/>
                  <a:pt x="2310289" y="1060243"/>
                  <a:pt x="2330966" y="1087003"/>
                </a:cubicBezTo>
                <a:cubicBezTo>
                  <a:pt x="2302903" y="1092951"/>
                  <a:pt x="2289610" y="1049837"/>
                  <a:pt x="2264503" y="1029027"/>
                </a:cubicBezTo>
                <a:close/>
                <a:moveTo>
                  <a:pt x="2251721" y="1016496"/>
                </a:moveTo>
                <a:cubicBezTo>
                  <a:pt x="2256514" y="1013686"/>
                  <a:pt x="2261307" y="1019305"/>
                  <a:pt x="2264503" y="1024933"/>
                </a:cubicBezTo>
                <a:cubicBezTo>
                  <a:pt x="2258111" y="1027748"/>
                  <a:pt x="2254917" y="1022120"/>
                  <a:pt x="2251721" y="1016496"/>
                </a:cubicBezTo>
                <a:close/>
                <a:moveTo>
                  <a:pt x="2420730" y="948516"/>
                </a:moveTo>
                <a:cubicBezTo>
                  <a:pt x="2422205" y="948516"/>
                  <a:pt x="2428104" y="949955"/>
                  <a:pt x="2428104" y="954270"/>
                </a:cubicBezTo>
                <a:cubicBezTo>
                  <a:pt x="2426629" y="960021"/>
                  <a:pt x="2408932" y="949955"/>
                  <a:pt x="2420730" y="948516"/>
                </a:cubicBezTo>
                <a:close/>
                <a:moveTo>
                  <a:pt x="1416236" y="415027"/>
                </a:moveTo>
                <a:cubicBezTo>
                  <a:pt x="1422891" y="417088"/>
                  <a:pt x="1430090" y="426315"/>
                  <a:pt x="1434993" y="435541"/>
                </a:cubicBezTo>
                <a:cubicBezTo>
                  <a:pt x="1430635" y="442996"/>
                  <a:pt x="1432088" y="445978"/>
                  <a:pt x="1423373" y="447470"/>
                </a:cubicBezTo>
                <a:cubicBezTo>
                  <a:pt x="1417563" y="432558"/>
                  <a:pt x="1413206" y="432558"/>
                  <a:pt x="1403039" y="426594"/>
                </a:cubicBezTo>
                <a:cubicBezTo>
                  <a:pt x="1404854" y="420629"/>
                  <a:pt x="1407214" y="417181"/>
                  <a:pt x="1409870" y="415620"/>
                </a:cubicBezTo>
                <a:cubicBezTo>
                  <a:pt x="1411861" y="414449"/>
                  <a:pt x="1414018" y="414340"/>
                  <a:pt x="1416236" y="415027"/>
                </a:cubicBezTo>
                <a:close/>
                <a:moveTo>
                  <a:pt x="1011692" y="177789"/>
                </a:moveTo>
                <a:cubicBezTo>
                  <a:pt x="1021887" y="177789"/>
                  <a:pt x="1014605" y="190846"/>
                  <a:pt x="1011692" y="193748"/>
                </a:cubicBezTo>
                <a:cubicBezTo>
                  <a:pt x="1024800" y="214059"/>
                  <a:pt x="1040821" y="215510"/>
                  <a:pt x="1055386" y="225665"/>
                </a:cubicBezTo>
                <a:cubicBezTo>
                  <a:pt x="1052473" y="227116"/>
                  <a:pt x="1049560" y="230018"/>
                  <a:pt x="1046647" y="231469"/>
                </a:cubicBezTo>
                <a:cubicBezTo>
                  <a:pt x="1040821" y="227116"/>
                  <a:pt x="1040821" y="222764"/>
                  <a:pt x="1030626" y="228567"/>
                </a:cubicBezTo>
                <a:cubicBezTo>
                  <a:pt x="1029169" y="209707"/>
                  <a:pt x="1004409" y="218411"/>
                  <a:pt x="992757" y="199551"/>
                </a:cubicBezTo>
                <a:cubicBezTo>
                  <a:pt x="1002953" y="190846"/>
                  <a:pt x="1010235" y="190846"/>
                  <a:pt x="1011692" y="177789"/>
                </a:cubicBezTo>
                <a:close/>
                <a:moveTo>
                  <a:pt x="3003485" y="286"/>
                </a:moveTo>
                <a:cubicBezTo>
                  <a:pt x="3010869" y="22407"/>
                  <a:pt x="3035973" y="25356"/>
                  <a:pt x="3056647" y="31254"/>
                </a:cubicBezTo>
                <a:cubicBezTo>
                  <a:pt x="3081751" y="37153"/>
                  <a:pt x="3075844" y="51900"/>
                  <a:pt x="3062554" y="69597"/>
                </a:cubicBezTo>
                <a:cubicBezTo>
                  <a:pt x="3062554" y="69597"/>
                  <a:pt x="3062554" y="69597"/>
                  <a:pt x="3065507" y="72546"/>
                </a:cubicBezTo>
                <a:cubicBezTo>
                  <a:pt x="3065507" y="72546"/>
                  <a:pt x="3065507" y="72546"/>
                  <a:pt x="3066984" y="75496"/>
                </a:cubicBezTo>
                <a:cubicBezTo>
                  <a:pt x="3086181" y="88768"/>
                  <a:pt x="3106855" y="65173"/>
                  <a:pt x="3126052" y="65173"/>
                </a:cubicBezTo>
                <a:cubicBezTo>
                  <a:pt x="3161494" y="71072"/>
                  <a:pt x="3192505" y="81394"/>
                  <a:pt x="3167400" y="127110"/>
                </a:cubicBezTo>
                <a:cubicBezTo>
                  <a:pt x="3193982" y="116788"/>
                  <a:pt x="3208748" y="125635"/>
                  <a:pt x="3223516" y="135958"/>
                </a:cubicBezTo>
                <a:cubicBezTo>
                  <a:pt x="3232376" y="109413"/>
                  <a:pt x="3254527" y="76970"/>
                  <a:pt x="3273724" y="63698"/>
                </a:cubicBezTo>
                <a:cubicBezTo>
                  <a:pt x="3288491" y="56324"/>
                  <a:pt x="3300305" y="47476"/>
                  <a:pt x="3301782" y="68122"/>
                </a:cubicBezTo>
                <a:cubicBezTo>
                  <a:pt x="3303259" y="94667"/>
                  <a:pt x="3332793" y="100565"/>
                  <a:pt x="3351991" y="112363"/>
                </a:cubicBezTo>
                <a:cubicBezTo>
                  <a:pt x="3349037" y="122686"/>
                  <a:pt x="3343130" y="127110"/>
                  <a:pt x="3334270" y="130059"/>
                </a:cubicBezTo>
                <a:cubicBezTo>
                  <a:pt x="3334270" y="128585"/>
                  <a:pt x="3332793" y="128585"/>
                  <a:pt x="3329839" y="128585"/>
                </a:cubicBezTo>
                <a:cubicBezTo>
                  <a:pt x="3323933" y="130059"/>
                  <a:pt x="3318026" y="130059"/>
                  <a:pt x="3318026" y="130059"/>
                </a:cubicBezTo>
                <a:cubicBezTo>
                  <a:pt x="3329839" y="134483"/>
                  <a:pt x="3332793" y="150705"/>
                  <a:pt x="3338700" y="165453"/>
                </a:cubicBezTo>
                <a:cubicBezTo>
                  <a:pt x="3337223" y="166927"/>
                  <a:pt x="3337223" y="166927"/>
                  <a:pt x="3337223" y="168402"/>
                </a:cubicBezTo>
                <a:cubicBezTo>
                  <a:pt x="3338700" y="166927"/>
                  <a:pt x="3340176" y="165453"/>
                  <a:pt x="3343130" y="163977"/>
                </a:cubicBezTo>
                <a:cubicBezTo>
                  <a:pt x="3347560" y="172826"/>
                  <a:pt x="3366757" y="166927"/>
                  <a:pt x="3368234" y="178724"/>
                </a:cubicBezTo>
                <a:cubicBezTo>
                  <a:pt x="3391861" y="196421"/>
                  <a:pt x="3416966" y="214117"/>
                  <a:pt x="3439116" y="231813"/>
                </a:cubicBezTo>
                <a:cubicBezTo>
                  <a:pt x="3445024" y="234763"/>
                  <a:pt x="3452407" y="237713"/>
                  <a:pt x="3447977" y="248035"/>
                </a:cubicBezTo>
                <a:cubicBezTo>
                  <a:pt x="3453883" y="249510"/>
                  <a:pt x="3455361" y="252459"/>
                  <a:pt x="3456837" y="256883"/>
                </a:cubicBezTo>
                <a:cubicBezTo>
                  <a:pt x="3471604" y="253934"/>
                  <a:pt x="3473081" y="265732"/>
                  <a:pt x="3478988" y="273105"/>
                </a:cubicBezTo>
                <a:cubicBezTo>
                  <a:pt x="3481941" y="277529"/>
                  <a:pt x="3490802" y="277529"/>
                  <a:pt x="3484895" y="289327"/>
                </a:cubicBezTo>
                <a:cubicBezTo>
                  <a:pt x="3481941" y="290802"/>
                  <a:pt x="3478988" y="292277"/>
                  <a:pt x="3477511" y="293751"/>
                </a:cubicBezTo>
                <a:cubicBezTo>
                  <a:pt x="3474558" y="296700"/>
                  <a:pt x="3473081" y="298175"/>
                  <a:pt x="3471604" y="299650"/>
                </a:cubicBezTo>
                <a:cubicBezTo>
                  <a:pt x="3462744" y="301124"/>
                  <a:pt x="3456837" y="298175"/>
                  <a:pt x="3452407" y="293751"/>
                </a:cubicBezTo>
                <a:cubicBezTo>
                  <a:pt x="3452407" y="293751"/>
                  <a:pt x="3452407" y="295226"/>
                  <a:pt x="3452407" y="295226"/>
                </a:cubicBezTo>
                <a:cubicBezTo>
                  <a:pt x="3456837" y="296700"/>
                  <a:pt x="3459790" y="299650"/>
                  <a:pt x="3461267" y="304074"/>
                </a:cubicBezTo>
                <a:cubicBezTo>
                  <a:pt x="3468651" y="308498"/>
                  <a:pt x="3474558" y="317346"/>
                  <a:pt x="3476035" y="320296"/>
                </a:cubicBezTo>
                <a:cubicBezTo>
                  <a:pt x="3486372" y="336517"/>
                  <a:pt x="3504092" y="349790"/>
                  <a:pt x="3514429" y="367486"/>
                </a:cubicBezTo>
                <a:cubicBezTo>
                  <a:pt x="3518859" y="371910"/>
                  <a:pt x="3523289" y="377809"/>
                  <a:pt x="3526243" y="382233"/>
                </a:cubicBezTo>
                <a:cubicBezTo>
                  <a:pt x="3535103" y="373385"/>
                  <a:pt x="3532150" y="368961"/>
                  <a:pt x="3527720" y="363062"/>
                </a:cubicBezTo>
                <a:cubicBezTo>
                  <a:pt x="3515906" y="349790"/>
                  <a:pt x="3502615" y="337992"/>
                  <a:pt x="3490802" y="324720"/>
                </a:cubicBezTo>
                <a:cubicBezTo>
                  <a:pt x="3484895" y="315872"/>
                  <a:pt x="3476035" y="308498"/>
                  <a:pt x="3486372" y="290802"/>
                </a:cubicBezTo>
                <a:cubicBezTo>
                  <a:pt x="3521813" y="289327"/>
                  <a:pt x="3529196" y="317346"/>
                  <a:pt x="3549870" y="333568"/>
                </a:cubicBezTo>
                <a:cubicBezTo>
                  <a:pt x="3560207" y="342416"/>
                  <a:pt x="3567591" y="354213"/>
                  <a:pt x="3582358" y="357163"/>
                </a:cubicBezTo>
                <a:cubicBezTo>
                  <a:pt x="3589742" y="360112"/>
                  <a:pt x="3600079" y="357163"/>
                  <a:pt x="3604509" y="364537"/>
                </a:cubicBezTo>
                <a:cubicBezTo>
                  <a:pt x="3604509" y="374859"/>
                  <a:pt x="3622229" y="364537"/>
                  <a:pt x="3622229" y="374859"/>
                </a:cubicBezTo>
                <a:cubicBezTo>
                  <a:pt x="3620753" y="385182"/>
                  <a:pt x="3620753" y="395505"/>
                  <a:pt x="3619276" y="407302"/>
                </a:cubicBezTo>
                <a:cubicBezTo>
                  <a:pt x="3647334" y="411727"/>
                  <a:pt x="3651764" y="445645"/>
                  <a:pt x="3687205" y="441221"/>
                </a:cubicBezTo>
                <a:cubicBezTo>
                  <a:pt x="3706402" y="429423"/>
                  <a:pt x="3706402" y="445645"/>
                  <a:pt x="3715262" y="450069"/>
                </a:cubicBezTo>
                <a:cubicBezTo>
                  <a:pt x="3688682" y="464816"/>
                  <a:pt x="3710833" y="467766"/>
                  <a:pt x="3707879" y="476613"/>
                </a:cubicBezTo>
                <a:cubicBezTo>
                  <a:pt x="3706402" y="479563"/>
                  <a:pt x="3704925" y="481037"/>
                  <a:pt x="3701972" y="482512"/>
                </a:cubicBezTo>
                <a:cubicBezTo>
                  <a:pt x="3704925" y="485462"/>
                  <a:pt x="3706402" y="486937"/>
                  <a:pt x="3707879" y="489886"/>
                </a:cubicBezTo>
                <a:cubicBezTo>
                  <a:pt x="3734460" y="483987"/>
                  <a:pt x="3727076" y="513481"/>
                  <a:pt x="3744797" y="517905"/>
                </a:cubicBezTo>
                <a:cubicBezTo>
                  <a:pt x="3750704" y="522329"/>
                  <a:pt x="3752181" y="528228"/>
                  <a:pt x="3750704" y="532652"/>
                </a:cubicBezTo>
                <a:cubicBezTo>
                  <a:pt x="3758087" y="541501"/>
                  <a:pt x="3768424" y="545925"/>
                  <a:pt x="3771378" y="557722"/>
                </a:cubicBezTo>
                <a:cubicBezTo>
                  <a:pt x="3827493" y="545925"/>
                  <a:pt x="3834877" y="551823"/>
                  <a:pt x="3862934" y="600488"/>
                </a:cubicBezTo>
                <a:cubicBezTo>
                  <a:pt x="3880655" y="603438"/>
                  <a:pt x="3901329" y="603438"/>
                  <a:pt x="3904282" y="624083"/>
                </a:cubicBezTo>
                <a:cubicBezTo>
                  <a:pt x="3919049" y="627033"/>
                  <a:pt x="3938247" y="628507"/>
                  <a:pt x="3913143" y="649153"/>
                </a:cubicBezTo>
                <a:cubicBezTo>
                  <a:pt x="3913143" y="650628"/>
                  <a:pt x="3913143" y="653577"/>
                  <a:pt x="3911666" y="656527"/>
                </a:cubicBezTo>
                <a:cubicBezTo>
                  <a:pt x="3911666" y="668325"/>
                  <a:pt x="3910189" y="681596"/>
                  <a:pt x="3910189" y="693394"/>
                </a:cubicBezTo>
                <a:cubicBezTo>
                  <a:pt x="3916096" y="699293"/>
                  <a:pt x="3917573" y="708141"/>
                  <a:pt x="3920526" y="716990"/>
                </a:cubicBezTo>
                <a:cubicBezTo>
                  <a:pt x="3935293" y="718464"/>
                  <a:pt x="3939723" y="727312"/>
                  <a:pt x="3944154" y="737636"/>
                </a:cubicBezTo>
                <a:cubicBezTo>
                  <a:pt x="3947107" y="734686"/>
                  <a:pt x="3948584" y="731736"/>
                  <a:pt x="3950060" y="728787"/>
                </a:cubicBezTo>
                <a:cubicBezTo>
                  <a:pt x="3948584" y="727312"/>
                  <a:pt x="3947107" y="725838"/>
                  <a:pt x="3945630" y="724363"/>
                </a:cubicBezTo>
                <a:cubicBezTo>
                  <a:pt x="3942677" y="716990"/>
                  <a:pt x="3933817" y="709616"/>
                  <a:pt x="3941201" y="697818"/>
                </a:cubicBezTo>
                <a:cubicBezTo>
                  <a:pt x="3942677" y="694869"/>
                  <a:pt x="3944154" y="691920"/>
                  <a:pt x="3945630" y="688971"/>
                </a:cubicBezTo>
                <a:cubicBezTo>
                  <a:pt x="3944154" y="687496"/>
                  <a:pt x="3941201" y="687496"/>
                  <a:pt x="3939723" y="686021"/>
                </a:cubicBezTo>
                <a:cubicBezTo>
                  <a:pt x="3935293" y="681596"/>
                  <a:pt x="3933817" y="677172"/>
                  <a:pt x="3936770" y="669799"/>
                </a:cubicBezTo>
                <a:cubicBezTo>
                  <a:pt x="3945630" y="647679"/>
                  <a:pt x="3958921" y="647679"/>
                  <a:pt x="3975165" y="656527"/>
                </a:cubicBezTo>
                <a:cubicBezTo>
                  <a:pt x="4009130" y="672749"/>
                  <a:pt x="4034234" y="694869"/>
                  <a:pt x="4050478" y="725838"/>
                </a:cubicBezTo>
                <a:cubicBezTo>
                  <a:pt x="4068199" y="730261"/>
                  <a:pt x="4068199" y="747958"/>
                  <a:pt x="4080012" y="758281"/>
                </a:cubicBezTo>
                <a:cubicBezTo>
                  <a:pt x="4077058" y="761231"/>
                  <a:pt x="4072628" y="764180"/>
                  <a:pt x="4068199" y="767129"/>
                </a:cubicBezTo>
                <a:cubicBezTo>
                  <a:pt x="4071152" y="767129"/>
                  <a:pt x="4075582" y="767129"/>
                  <a:pt x="4078536" y="767129"/>
                </a:cubicBezTo>
                <a:cubicBezTo>
                  <a:pt x="4097732" y="774503"/>
                  <a:pt x="4100686" y="792199"/>
                  <a:pt x="4096256" y="809896"/>
                </a:cubicBezTo>
                <a:cubicBezTo>
                  <a:pt x="4093302" y="821693"/>
                  <a:pt x="4094779" y="827592"/>
                  <a:pt x="4100686" y="830541"/>
                </a:cubicBezTo>
                <a:cubicBezTo>
                  <a:pt x="4100686" y="830541"/>
                  <a:pt x="4102163" y="830541"/>
                  <a:pt x="4102163" y="829066"/>
                </a:cubicBezTo>
                <a:cubicBezTo>
                  <a:pt x="4128744" y="814320"/>
                  <a:pt x="4121360" y="799572"/>
                  <a:pt x="4112500" y="783351"/>
                </a:cubicBezTo>
                <a:cubicBezTo>
                  <a:pt x="4103639" y="765655"/>
                  <a:pt x="4105116" y="749433"/>
                  <a:pt x="4134650" y="736161"/>
                </a:cubicBezTo>
                <a:cubicBezTo>
                  <a:pt x="4167138" y="745009"/>
                  <a:pt x="4175998" y="780401"/>
                  <a:pt x="4215870" y="778927"/>
                </a:cubicBezTo>
                <a:cubicBezTo>
                  <a:pt x="4226207" y="811371"/>
                  <a:pt x="4264602" y="827592"/>
                  <a:pt x="4251312" y="873322"/>
                </a:cubicBezTo>
                <a:cubicBezTo>
                  <a:pt x="4248358" y="885121"/>
                  <a:pt x="4279369" y="911667"/>
                  <a:pt x="4310380" y="911667"/>
                </a:cubicBezTo>
                <a:cubicBezTo>
                  <a:pt x="4322194" y="911667"/>
                  <a:pt x="4335484" y="914616"/>
                  <a:pt x="4332531" y="921991"/>
                </a:cubicBezTo>
                <a:cubicBezTo>
                  <a:pt x="4313334" y="980989"/>
                  <a:pt x="4372402" y="975092"/>
                  <a:pt x="4401936" y="994251"/>
                </a:cubicBezTo>
                <a:cubicBezTo>
                  <a:pt x="4412273" y="1001619"/>
                  <a:pt x="4407843" y="1016355"/>
                  <a:pt x="4415227" y="1023730"/>
                </a:cubicBezTo>
                <a:cubicBezTo>
                  <a:pt x="4418180" y="1028157"/>
                  <a:pt x="4421133" y="1032584"/>
                  <a:pt x="4422610" y="1038486"/>
                </a:cubicBezTo>
                <a:cubicBezTo>
                  <a:pt x="4422610" y="1070932"/>
                  <a:pt x="4447715" y="1087159"/>
                  <a:pt x="4461005" y="1112221"/>
                </a:cubicBezTo>
                <a:cubicBezTo>
                  <a:pt x="4489063" y="1122551"/>
                  <a:pt x="4494970" y="1150567"/>
                  <a:pt x="4512690" y="1168266"/>
                </a:cubicBezTo>
                <a:cubicBezTo>
                  <a:pt x="4552561" y="1194812"/>
                  <a:pt x="4583572" y="1228726"/>
                  <a:pt x="4585050" y="1278870"/>
                </a:cubicBezTo>
                <a:cubicBezTo>
                  <a:pt x="4610153" y="1274445"/>
                  <a:pt x="4626398" y="1295093"/>
                  <a:pt x="4655931" y="1280345"/>
                </a:cubicBezTo>
                <a:cubicBezTo>
                  <a:pt x="4667746" y="1274445"/>
                  <a:pt x="4676606" y="1283295"/>
                  <a:pt x="4676606" y="1295093"/>
                </a:cubicBezTo>
                <a:cubicBezTo>
                  <a:pt x="4675129" y="1329014"/>
                  <a:pt x="4709094" y="1345237"/>
                  <a:pt x="4712047" y="1376208"/>
                </a:cubicBezTo>
                <a:cubicBezTo>
                  <a:pt x="4719431" y="1377683"/>
                  <a:pt x="4722384" y="1382107"/>
                  <a:pt x="4723860" y="1389481"/>
                </a:cubicBezTo>
                <a:cubicBezTo>
                  <a:pt x="4722384" y="1389481"/>
                  <a:pt x="4722384" y="1390956"/>
                  <a:pt x="4720907" y="1390956"/>
                </a:cubicBezTo>
                <a:cubicBezTo>
                  <a:pt x="4734197" y="1404229"/>
                  <a:pt x="4701710" y="1418977"/>
                  <a:pt x="4710570" y="1432251"/>
                </a:cubicBezTo>
                <a:cubicBezTo>
                  <a:pt x="4716477" y="1418977"/>
                  <a:pt x="4725337" y="1407178"/>
                  <a:pt x="4743058" y="1402754"/>
                </a:cubicBezTo>
                <a:cubicBezTo>
                  <a:pt x="4751918" y="1402754"/>
                  <a:pt x="4759302" y="1401279"/>
                  <a:pt x="4766685" y="1401279"/>
                </a:cubicBezTo>
                <a:cubicBezTo>
                  <a:pt x="4769639" y="1392431"/>
                  <a:pt x="4775545" y="1385057"/>
                  <a:pt x="4782929" y="1390956"/>
                </a:cubicBezTo>
                <a:cubicBezTo>
                  <a:pt x="4794743" y="1398330"/>
                  <a:pt x="4788836" y="1407178"/>
                  <a:pt x="4775545" y="1414553"/>
                </a:cubicBezTo>
                <a:cubicBezTo>
                  <a:pt x="4778499" y="1418977"/>
                  <a:pt x="4781452" y="1423402"/>
                  <a:pt x="4784406" y="1427826"/>
                </a:cubicBezTo>
                <a:cubicBezTo>
                  <a:pt x="4805080" y="1444049"/>
                  <a:pt x="4824277" y="1460272"/>
                  <a:pt x="4844951" y="1476495"/>
                </a:cubicBezTo>
                <a:cubicBezTo>
                  <a:pt x="4862671" y="1483869"/>
                  <a:pt x="4878915" y="1492718"/>
                  <a:pt x="4889253" y="1507466"/>
                </a:cubicBezTo>
                <a:cubicBezTo>
                  <a:pt x="4886299" y="1542860"/>
                  <a:pt x="4906973" y="1567928"/>
                  <a:pt x="4909927" y="1601844"/>
                </a:cubicBezTo>
                <a:cubicBezTo>
                  <a:pt x="4911404" y="1632811"/>
                  <a:pt x="4899589" y="1644607"/>
                  <a:pt x="4873009" y="1659353"/>
                </a:cubicBezTo>
                <a:cubicBezTo>
                  <a:pt x="4892206" y="1675574"/>
                  <a:pt x="4893683" y="1697713"/>
                  <a:pt x="4893683" y="1719778"/>
                </a:cubicBezTo>
                <a:cubicBezTo>
                  <a:pt x="4896636" y="1722734"/>
                  <a:pt x="4898113" y="1727169"/>
                  <a:pt x="4898113" y="1733082"/>
                </a:cubicBezTo>
                <a:cubicBezTo>
                  <a:pt x="4898113" y="1733082"/>
                  <a:pt x="4898113" y="1734559"/>
                  <a:pt x="4896636" y="1736038"/>
                </a:cubicBezTo>
                <a:cubicBezTo>
                  <a:pt x="4896636" y="1736038"/>
                  <a:pt x="4896636" y="1736038"/>
                  <a:pt x="4898113" y="1738994"/>
                </a:cubicBezTo>
                <a:cubicBezTo>
                  <a:pt x="4901066" y="1737516"/>
                  <a:pt x="4904019" y="1736038"/>
                  <a:pt x="4906973" y="1736038"/>
                </a:cubicBezTo>
                <a:cubicBezTo>
                  <a:pt x="4915834" y="1733082"/>
                  <a:pt x="4923217" y="1731603"/>
                  <a:pt x="4930601" y="1730125"/>
                </a:cubicBezTo>
                <a:cubicBezTo>
                  <a:pt x="4945368" y="1722734"/>
                  <a:pt x="4939461" y="1708002"/>
                  <a:pt x="4948321" y="1699188"/>
                </a:cubicBezTo>
                <a:cubicBezTo>
                  <a:pt x="4955705" y="1685896"/>
                  <a:pt x="4961611" y="1671150"/>
                  <a:pt x="4979332" y="1668201"/>
                </a:cubicBezTo>
                <a:cubicBezTo>
                  <a:pt x="4982285" y="1668201"/>
                  <a:pt x="4986716" y="1672625"/>
                  <a:pt x="4988193" y="1675574"/>
                </a:cubicBezTo>
                <a:cubicBezTo>
                  <a:pt x="4988193" y="1691795"/>
                  <a:pt x="4988193" y="1709471"/>
                  <a:pt x="4963088" y="1719778"/>
                </a:cubicBezTo>
                <a:cubicBezTo>
                  <a:pt x="4957182" y="1725691"/>
                  <a:pt x="4952752" y="1731603"/>
                  <a:pt x="4946845" y="1737516"/>
                </a:cubicBezTo>
                <a:cubicBezTo>
                  <a:pt x="4943891" y="1750789"/>
                  <a:pt x="4939461" y="1764062"/>
                  <a:pt x="4935031" y="1775846"/>
                </a:cubicBezTo>
                <a:cubicBezTo>
                  <a:pt x="4936508" y="1780265"/>
                  <a:pt x="4937984" y="1783211"/>
                  <a:pt x="4939461" y="1787638"/>
                </a:cubicBezTo>
                <a:cubicBezTo>
                  <a:pt x="4958658" y="1781738"/>
                  <a:pt x="4960135" y="1792064"/>
                  <a:pt x="4961611" y="1800912"/>
                </a:cubicBezTo>
                <a:cubicBezTo>
                  <a:pt x="4963088" y="1805334"/>
                  <a:pt x="4958658" y="1809757"/>
                  <a:pt x="4954228" y="1811234"/>
                </a:cubicBezTo>
                <a:cubicBezTo>
                  <a:pt x="4954228" y="1814184"/>
                  <a:pt x="4954228" y="1818609"/>
                  <a:pt x="4952752" y="1824509"/>
                </a:cubicBezTo>
                <a:cubicBezTo>
                  <a:pt x="4951275" y="1831900"/>
                  <a:pt x="4948321" y="1839213"/>
                  <a:pt x="4940937" y="1845116"/>
                </a:cubicBezTo>
                <a:cubicBezTo>
                  <a:pt x="4937984" y="1848075"/>
                  <a:pt x="4933554" y="1849550"/>
                  <a:pt x="4930601" y="1849550"/>
                </a:cubicBezTo>
                <a:cubicBezTo>
                  <a:pt x="4936508" y="1851025"/>
                  <a:pt x="4942414" y="1852506"/>
                  <a:pt x="4949798" y="1846593"/>
                </a:cubicBezTo>
                <a:cubicBezTo>
                  <a:pt x="4952752" y="1846593"/>
                  <a:pt x="4957182" y="1845116"/>
                  <a:pt x="4960135" y="1845116"/>
                </a:cubicBezTo>
                <a:cubicBezTo>
                  <a:pt x="4964565" y="1840658"/>
                  <a:pt x="4970473" y="1837758"/>
                  <a:pt x="4973426" y="1831900"/>
                </a:cubicBezTo>
                <a:cubicBezTo>
                  <a:pt x="4986716" y="1824509"/>
                  <a:pt x="5000006" y="1815655"/>
                  <a:pt x="5013297" y="1806808"/>
                </a:cubicBezTo>
                <a:cubicBezTo>
                  <a:pt x="5025110" y="1823031"/>
                  <a:pt x="5019204" y="1839213"/>
                  <a:pt x="5005913" y="1856927"/>
                </a:cubicBezTo>
                <a:cubicBezTo>
                  <a:pt x="5005913" y="1856927"/>
                  <a:pt x="5007390" y="1856927"/>
                  <a:pt x="5007390" y="1858407"/>
                </a:cubicBezTo>
                <a:cubicBezTo>
                  <a:pt x="5013297" y="1873157"/>
                  <a:pt x="5044307" y="1868726"/>
                  <a:pt x="5029541" y="1904121"/>
                </a:cubicBezTo>
                <a:cubicBezTo>
                  <a:pt x="5019204" y="1889371"/>
                  <a:pt x="4995576" y="1889371"/>
                  <a:pt x="4998530" y="1865779"/>
                </a:cubicBezTo>
                <a:cubicBezTo>
                  <a:pt x="4998530" y="1865779"/>
                  <a:pt x="4997053" y="1867251"/>
                  <a:pt x="4997053" y="1868726"/>
                </a:cubicBezTo>
                <a:cubicBezTo>
                  <a:pt x="4989669" y="1880544"/>
                  <a:pt x="4983762" y="1893814"/>
                  <a:pt x="4977856" y="1905591"/>
                </a:cubicBezTo>
                <a:cubicBezTo>
                  <a:pt x="4980809" y="1911490"/>
                  <a:pt x="4977856" y="1915918"/>
                  <a:pt x="4973426" y="1920345"/>
                </a:cubicBezTo>
                <a:cubicBezTo>
                  <a:pt x="4983762" y="1930674"/>
                  <a:pt x="4994100" y="1942479"/>
                  <a:pt x="5004436" y="1952809"/>
                </a:cubicBezTo>
                <a:cubicBezTo>
                  <a:pt x="5010343" y="1952809"/>
                  <a:pt x="5016250" y="1949858"/>
                  <a:pt x="5025110" y="1945431"/>
                </a:cubicBezTo>
                <a:cubicBezTo>
                  <a:pt x="5044307" y="1933626"/>
                  <a:pt x="5051692" y="1949858"/>
                  <a:pt x="5051692" y="1961663"/>
                </a:cubicBezTo>
                <a:cubicBezTo>
                  <a:pt x="5054645" y="1982323"/>
                  <a:pt x="5039878" y="1979371"/>
                  <a:pt x="5028064" y="1979371"/>
                </a:cubicBezTo>
                <a:cubicBezTo>
                  <a:pt x="5032495" y="1985274"/>
                  <a:pt x="5036924" y="1992653"/>
                  <a:pt x="5042831" y="2000032"/>
                </a:cubicBezTo>
                <a:cubicBezTo>
                  <a:pt x="5045784" y="1998556"/>
                  <a:pt x="5048738" y="1997080"/>
                  <a:pt x="5053169" y="1997080"/>
                </a:cubicBezTo>
                <a:cubicBezTo>
                  <a:pt x="5078272" y="1989702"/>
                  <a:pt x="5072366" y="2010361"/>
                  <a:pt x="5078272" y="2020690"/>
                </a:cubicBezTo>
                <a:cubicBezTo>
                  <a:pt x="5081226" y="2025098"/>
                  <a:pt x="5085655" y="2029515"/>
                  <a:pt x="5088609" y="2033958"/>
                </a:cubicBezTo>
                <a:cubicBezTo>
                  <a:pt x="5121097" y="2017739"/>
                  <a:pt x="5156539" y="1973469"/>
                  <a:pt x="5177213" y="2025098"/>
                </a:cubicBezTo>
                <a:cubicBezTo>
                  <a:pt x="5187549" y="2032477"/>
                  <a:pt x="5189026" y="2045767"/>
                  <a:pt x="5203793" y="2050188"/>
                </a:cubicBezTo>
                <a:cubicBezTo>
                  <a:pt x="5208223" y="2069345"/>
                  <a:pt x="5209700" y="2091448"/>
                  <a:pt x="5215608" y="2110606"/>
                </a:cubicBezTo>
                <a:cubicBezTo>
                  <a:pt x="5233328" y="2103237"/>
                  <a:pt x="5227420" y="2120921"/>
                  <a:pt x="5234805" y="2125342"/>
                </a:cubicBezTo>
                <a:cubicBezTo>
                  <a:pt x="5248094" y="2126814"/>
                  <a:pt x="5256956" y="2129763"/>
                  <a:pt x="5245141" y="2148925"/>
                </a:cubicBezTo>
                <a:cubicBezTo>
                  <a:pt x="5245141" y="2148925"/>
                  <a:pt x="5243665" y="2148925"/>
                  <a:pt x="5243665" y="2148925"/>
                </a:cubicBezTo>
                <a:cubicBezTo>
                  <a:pt x="5249572" y="2154828"/>
                  <a:pt x="5252525" y="2163681"/>
                  <a:pt x="5256956" y="2171060"/>
                </a:cubicBezTo>
                <a:cubicBezTo>
                  <a:pt x="5240711" y="2168108"/>
                  <a:pt x="5211177" y="2178438"/>
                  <a:pt x="5217084" y="2148925"/>
                </a:cubicBezTo>
                <a:cubicBezTo>
                  <a:pt x="5186072" y="2126814"/>
                  <a:pt x="5187549" y="2087027"/>
                  <a:pt x="5165398" y="2060503"/>
                </a:cubicBezTo>
                <a:cubicBezTo>
                  <a:pt x="5165398" y="2060503"/>
                  <a:pt x="5165398" y="2060503"/>
                  <a:pt x="5165398" y="2061975"/>
                </a:cubicBezTo>
                <a:cubicBezTo>
                  <a:pt x="5163922" y="2063450"/>
                  <a:pt x="5160969" y="2064924"/>
                  <a:pt x="5159492" y="2066396"/>
                </a:cubicBezTo>
                <a:cubicBezTo>
                  <a:pt x="5155062" y="2061975"/>
                  <a:pt x="5150632" y="2057554"/>
                  <a:pt x="5146201" y="2053135"/>
                </a:cubicBezTo>
                <a:cubicBezTo>
                  <a:pt x="5147678" y="2051661"/>
                  <a:pt x="5150632" y="2050188"/>
                  <a:pt x="5152108" y="2047240"/>
                </a:cubicBezTo>
                <a:cubicBezTo>
                  <a:pt x="5140295" y="2038398"/>
                  <a:pt x="5135865" y="2011836"/>
                  <a:pt x="5112237" y="2047240"/>
                </a:cubicBezTo>
                <a:cubicBezTo>
                  <a:pt x="5144724" y="2067870"/>
                  <a:pt x="5137341" y="2110606"/>
                  <a:pt x="5156539" y="2138603"/>
                </a:cubicBezTo>
                <a:cubicBezTo>
                  <a:pt x="5158015" y="2141551"/>
                  <a:pt x="5159492" y="2144498"/>
                  <a:pt x="5162445" y="2145974"/>
                </a:cubicBezTo>
                <a:cubicBezTo>
                  <a:pt x="5178689" y="2165158"/>
                  <a:pt x="5200840" y="2179914"/>
                  <a:pt x="5214131" y="2203521"/>
                </a:cubicBezTo>
                <a:cubicBezTo>
                  <a:pt x="5221514" y="2196145"/>
                  <a:pt x="5228897" y="2191720"/>
                  <a:pt x="5240711" y="2202041"/>
                </a:cubicBezTo>
                <a:cubicBezTo>
                  <a:pt x="5255479" y="2233012"/>
                  <a:pt x="5298304" y="2244796"/>
                  <a:pt x="5293873" y="2286095"/>
                </a:cubicBezTo>
                <a:cubicBezTo>
                  <a:pt x="5298304" y="2294943"/>
                  <a:pt x="5301257" y="2302318"/>
                  <a:pt x="5305687" y="2311168"/>
                </a:cubicBezTo>
                <a:cubicBezTo>
                  <a:pt x="5310117" y="2311168"/>
                  <a:pt x="5311594" y="2314118"/>
                  <a:pt x="5311594" y="2318542"/>
                </a:cubicBezTo>
                <a:cubicBezTo>
                  <a:pt x="5318978" y="2325917"/>
                  <a:pt x="5329314" y="2331817"/>
                  <a:pt x="5347035" y="2330342"/>
                </a:cubicBezTo>
                <a:cubicBezTo>
                  <a:pt x="5352942" y="2330342"/>
                  <a:pt x="5354418" y="2340667"/>
                  <a:pt x="5351465" y="2349517"/>
                </a:cubicBezTo>
                <a:cubicBezTo>
                  <a:pt x="5361802" y="2359838"/>
                  <a:pt x="5333744" y="2386382"/>
                  <a:pt x="5363279" y="2387859"/>
                </a:cubicBezTo>
                <a:cubicBezTo>
                  <a:pt x="5397244" y="2379003"/>
                  <a:pt x="5428254" y="2342142"/>
                  <a:pt x="5428254" y="2309693"/>
                </a:cubicBezTo>
                <a:cubicBezTo>
                  <a:pt x="5426777" y="2297893"/>
                  <a:pt x="5438592" y="2278725"/>
                  <a:pt x="5417918" y="2275771"/>
                </a:cubicBezTo>
                <a:cubicBezTo>
                  <a:pt x="5395766" y="2272822"/>
                  <a:pt x="5391337" y="2263971"/>
                  <a:pt x="5413487" y="2246270"/>
                </a:cubicBezTo>
                <a:cubicBezTo>
                  <a:pt x="5416440" y="2252179"/>
                  <a:pt x="5419394" y="2256608"/>
                  <a:pt x="5422348" y="2262501"/>
                </a:cubicBezTo>
                <a:cubicBezTo>
                  <a:pt x="5432685" y="2247747"/>
                  <a:pt x="5445975" y="2237431"/>
                  <a:pt x="5463696" y="2246270"/>
                </a:cubicBezTo>
                <a:cubicBezTo>
                  <a:pt x="5474033" y="2261037"/>
                  <a:pt x="5484370" y="2277253"/>
                  <a:pt x="5496183" y="2293468"/>
                </a:cubicBezTo>
                <a:cubicBezTo>
                  <a:pt x="5522764" y="2299368"/>
                  <a:pt x="5530147" y="2315593"/>
                  <a:pt x="5515381" y="2342142"/>
                </a:cubicBezTo>
                <a:cubicBezTo>
                  <a:pt x="5515381" y="2358365"/>
                  <a:pt x="5506520" y="2373115"/>
                  <a:pt x="5491753" y="2386382"/>
                </a:cubicBezTo>
                <a:cubicBezTo>
                  <a:pt x="5494707" y="2399642"/>
                  <a:pt x="5487323" y="2414400"/>
                  <a:pt x="5487323" y="2427674"/>
                </a:cubicBezTo>
                <a:cubicBezTo>
                  <a:pt x="5487323" y="2424723"/>
                  <a:pt x="5488799" y="2423250"/>
                  <a:pt x="5490276" y="2420300"/>
                </a:cubicBezTo>
                <a:cubicBezTo>
                  <a:pt x="5496183" y="2424723"/>
                  <a:pt x="5506520" y="2426196"/>
                  <a:pt x="5497660" y="2440947"/>
                </a:cubicBezTo>
                <a:cubicBezTo>
                  <a:pt x="5494707" y="2440947"/>
                  <a:pt x="5491753" y="2440947"/>
                  <a:pt x="5488799" y="2440947"/>
                </a:cubicBezTo>
                <a:cubicBezTo>
                  <a:pt x="5490276" y="2442421"/>
                  <a:pt x="5490276" y="2443896"/>
                  <a:pt x="5491753" y="2445373"/>
                </a:cubicBezTo>
                <a:cubicBezTo>
                  <a:pt x="5499137" y="2442421"/>
                  <a:pt x="5503567" y="2445373"/>
                  <a:pt x="5505044" y="2449794"/>
                </a:cubicBezTo>
                <a:cubicBezTo>
                  <a:pt x="5509473" y="2449794"/>
                  <a:pt x="5512427" y="2452732"/>
                  <a:pt x="5515381" y="2454212"/>
                </a:cubicBezTo>
                <a:cubicBezTo>
                  <a:pt x="5518335" y="2457164"/>
                  <a:pt x="5521288" y="2464538"/>
                  <a:pt x="5515381" y="2468962"/>
                </a:cubicBezTo>
                <a:cubicBezTo>
                  <a:pt x="5510212" y="2473386"/>
                  <a:pt x="5507258" y="2473386"/>
                  <a:pt x="5505044" y="2471910"/>
                </a:cubicBezTo>
                <a:lnTo>
                  <a:pt x="5499519" y="2466394"/>
                </a:lnTo>
                <a:lnTo>
                  <a:pt x="5502090" y="2461587"/>
                </a:lnTo>
                <a:cubicBezTo>
                  <a:pt x="5500614" y="2463063"/>
                  <a:pt x="5500614" y="2464538"/>
                  <a:pt x="5499137" y="2466013"/>
                </a:cubicBezTo>
                <a:lnTo>
                  <a:pt x="5499519" y="2466394"/>
                </a:lnTo>
                <a:lnTo>
                  <a:pt x="5493830" y="2477026"/>
                </a:lnTo>
                <a:cubicBezTo>
                  <a:pt x="5492030" y="2490433"/>
                  <a:pt x="5507259" y="2498456"/>
                  <a:pt x="5518335" y="2507305"/>
                </a:cubicBezTo>
                <a:cubicBezTo>
                  <a:pt x="5553775" y="2522050"/>
                  <a:pt x="5565589" y="2554489"/>
                  <a:pt x="5575926" y="2585465"/>
                </a:cubicBezTo>
                <a:cubicBezTo>
                  <a:pt x="5584786" y="2607565"/>
                  <a:pt x="5621705" y="2614950"/>
                  <a:pt x="5601031" y="2650332"/>
                </a:cubicBezTo>
                <a:cubicBezTo>
                  <a:pt x="5615797" y="2659177"/>
                  <a:pt x="5611367" y="2668020"/>
                  <a:pt x="5602507" y="2676866"/>
                </a:cubicBezTo>
                <a:cubicBezTo>
                  <a:pt x="5608414" y="2676866"/>
                  <a:pt x="5609890" y="2681293"/>
                  <a:pt x="5611367" y="2684241"/>
                </a:cubicBezTo>
                <a:cubicBezTo>
                  <a:pt x="5623181" y="2687189"/>
                  <a:pt x="5605460" y="2697506"/>
                  <a:pt x="5606937" y="2703411"/>
                </a:cubicBezTo>
                <a:cubicBezTo>
                  <a:pt x="5602507" y="2707832"/>
                  <a:pt x="5599554" y="2712253"/>
                  <a:pt x="5598077" y="2718147"/>
                </a:cubicBezTo>
                <a:cubicBezTo>
                  <a:pt x="5598077" y="2718147"/>
                  <a:pt x="5598077" y="2718147"/>
                  <a:pt x="5599554" y="2718147"/>
                </a:cubicBezTo>
                <a:cubicBezTo>
                  <a:pt x="5606937" y="2713727"/>
                  <a:pt x="5611367" y="2712253"/>
                  <a:pt x="5614320" y="2718147"/>
                </a:cubicBezTo>
                <a:cubicBezTo>
                  <a:pt x="5617274" y="2718147"/>
                  <a:pt x="5620228" y="2718147"/>
                  <a:pt x="5624658" y="2719622"/>
                </a:cubicBezTo>
                <a:cubicBezTo>
                  <a:pt x="5646808" y="2709306"/>
                  <a:pt x="5646808" y="2725515"/>
                  <a:pt x="5651238" y="2735830"/>
                </a:cubicBezTo>
                <a:cubicBezTo>
                  <a:pt x="5651238" y="2735830"/>
                  <a:pt x="5652715" y="2737305"/>
                  <a:pt x="5654191" y="2738778"/>
                </a:cubicBezTo>
                <a:cubicBezTo>
                  <a:pt x="5655669" y="2738778"/>
                  <a:pt x="5657145" y="2738778"/>
                  <a:pt x="5658622" y="2738778"/>
                </a:cubicBezTo>
                <a:cubicBezTo>
                  <a:pt x="5676343" y="2749094"/>
                  <a:pt x="5676343" y="2774155"/>
                  <a:pt x="5689633" y="2787428"/>
                </a:cubicBezTo>
                <a:cubicBezTo>
                  <a:pt x="5692586" y="2791852"/>
                  <a:pt x="5695540" y="2796276"/>
                  <a:pt x="5698493" y="2800700"/>
                </a:cubicBezTo>
                <a:cubicBezTo>
                  <a:pt x="5699970" y="2800700"/>
                  <a:pt x="5702924" y="2800700"/>
                  <a:pt x="5704401" y="2802174"/>
                </a:cubicBezTo>
                <a:cubicBezTo>
                  <a:pt x="5708830" y="2803649"/>
                  <a:pt x="5711784" y="2808073"/>
                  <a:pt x="5713260" y="2811023"/>
                </a:cubicBezTo>
                <a:cubicBezTo>
                  <a:pt x="5713260" y="2813973"/>
                  <a:pt x="5714737" y="2816922"/>
                  <a:pt x="5716214" y="2819871"/>
                </a:cubicBezTo>
                <a:cubicBezTo>
                  <a:pt x="5717691" y="2821346"/>
                  <a:pt x="5719167" y="2822821"/>
                  <a:pt x="5720644" y="2824295"/>
                </a:cubicBezTo>
                <a:cubicBezTo>
                  <a:pt x="5722121" y="2825770"/>
                  <a:pt x="5725075" y="2827245"/>
                  <a:pt x="5728028" y="2827245"/>
                </a:cubicBezTo>
                <a:cubicBezTo>
                  <a:pt x="5730981" y="2828719"/>
                  <a:pt x="5730981" y="2831669"/>
                  <a:pt x="5729504" y="2834619"/>
                </a:cubicBezTo>
                <a:cubicBezTo>
                  <a:pt x="5732458" y="2837568"/>
                  <a:pt x="5735411" y="2840518"/>
                  <a:pt x="5738365" y="2843467"/>
                </a:cubicBezTo>
                <a:cubicBezTo>
                  <a:pt x="5739841" y="2844942"/>
                  <a:pt x="5742795" y="2844942"/>
                  <a:pt x="5744272" y="2846416"/>
                </a:cubicBezTo>
                <a:cubicBezTo>
                  <a:pt x="5745749" y="2853790"/>
                  <a:pt x="5748702" y="2862638"/>
                  <a:pt x="5735411" y="2872961"/>
                </a:cubicBezTo>
                <a:cubicBezTo>
                  <a:pt x="5730981" y="2865588"/>
                  <a:pt x="5728028" y="2858214"/>
                  <a:pt x="5723598" y="2850840"/>
                </a:cubicBezTo>
                <a:cubicBezTo>
                  <a:pt x="5722121" y="2849366"/>
                  <a:pt x="5720644" y="2847891"/>
                  <a:pt x="5719167" y="2846416"/>
                </a:cubicBezTo>
                <a:cubicBezTo>
                  <a:pt x="5719167" y="2846416"/>
                  <a:pt x="5719167" y="2846416"/>
                  <a:pt x="5719167" y="2847891"/>
                </a:cubicBezTo>
                <a:cubicBezTo>
                  <a:pt x="5714737" y="2849366"/>
                  <a:pt x="5711784" y="2850840"/>
                  <a:pt x="5708830" y="2852315"/>
                </a:cubicBezTo>
                <a:cubicBezTo>
                  <a:pt x="5701447" y="2852315"/>
                  <a:pt x="5695540" y="2852315"/>
                  <a:pt x="5689633" y="2850840"/>
                </a:cubicBezTo>
                <a:cubicBezTo>
                  <a:pt x="5682250" y="2859689"/>
                  <a:pt x="5660099" y="2867062"/>
                  <a:pt x="5666006" y="2877385"/>
                </a:cubicBezTo>
                <a:cubicBezTo>
                  <a:pt x="5673389" y="2887708"/>
                  <a:pt x="5692586" y="2896557"/>
                  <a:pt x="5679296" y="2911304"/>
                </a:cubicBezTo>
                <a:cubicBezTo>
                  <a:pt x="5666006" y="2927526"/>
                  <a:pt x="5642379" y="2920152"/>
                  <a:pt x="5621705" y="2926051"/>
                </a:cubicBezTo>
                <a:cubicBezTo>
                  <a:pt x="5618751" y="2931950"/>
                  <a:pt x="5614320" y="2937849"/>
                  <a:pt x="5609890" y="2943747"/>
                </a:cubicBezTo>
                <a:cubicBezTo>
                  <a:pt x="5601031" y="2958495"/>
                  <a:pt x="5599554" y="2985040"/>
                  <a:pt x="5571495" y="2970292"/>
                </a:cubicBezTo>
                <a:cubicBezTo>
                  <a:pt x="5512427" y="2992413"/>
                  <a:pt x="5506520" y="3002737"/>
                  <a:pt x="5528671" y="3045503"/>
                </a:cubicBezTo>
                <a:cubicBezTo>
                  <a:pt x="5534578" y="3054351"/>
                  <a:pt x="5524241" y="3058776"/>
                  <a:pt x="5519811" y="3064675"/>
                </a:cubicBezTo>
                <a:cubicBezTo>
                  <a:pt x="5519811" y="3066150"/>
                  <a:pt x="5521288" y="3069099"/>
                  <a:pt x="5519811" y="3070574"/>
                </a:cubicBezTo>
                <a:cubicBezTo>
                  <a:pt x="5510950" y="3095644"/>
                  <a:pt x="5522764" y="3126613"/>
                  <a:pt x="5478463" y="3139886"/>
                </a:cubicBezTo>
                <a:cubicBezTo>
                  <a:pt x="5476986" y="3151683"/>
                  <a:pt x="5471079" y="3156107"/>
                  <a:pt x="5459266" y="3154633"/>
                </a:cubicBezTo>
                <a:cubicBezTo>
                  <a:pt x="5440068" y="3163481"/>
                  <a:pt x="5414964" y="3167905"/>
                  <a:pt x="5431207" y="3195925"/>
                </a:cubicBezTo>
                <a:cubicBezTo>
                  <a:pt x="5444498" y="3218045"/>
                  <a:pt x="5413487" y="3225420"/>
                  <a:pt x="5394290" y="3235742"/>
                </a:cubicBezTo>
                <a:cubicBezTo>
                  <a:pt x="5370662" y="3240166"/>
                  <a:pt x="5375092" y="3257863"/>
                  <a:pt x="5367709" y="3271135"/>
                </a:cubicBezTo>
                <a:cubicBezTo>
                  <a:pt x="5358849" y="3284408"/>
                  <a:pt x="5347035" y="3281459"/>
                  <a:pt x="5335221" y="3281459"/>
                </a:cubicBezTo>
                <a:cubicBezTo>
                  <a:pt x="5307163" y="3300630"/>
                  <a:pt x="5271722" y="3296206"/>
                  <a:pt x="5245141" y="3322751"/>
                </a:cubicBezTo>
                <a:cubicBezTo>
                  <a:pt x="5251048" y="3378790"/>
                  <a:pt x="5218561" y="3427456"/>
                  <a:pt x="5174260" y="3474647"/>
                </a:cubicBezTo>
                <a:cubicBezTo>
                  <a:pt x="5183119" y="3483495"/>
                  <a:pt x="5191980" y="3492344"/>
                  <a:pt x="5199363" y="3501192"/>
                </a:cubicBezTo>
                <a:cubicBezTo>
                  <a:pt x="5206746" y="3512990"/>
                  <a:pt x="5236282" y="3515939"/>
                  <a:pt x="5212654" y="3541009"/>
                </a:cubicBezTo>
                <a:cubicBezTo>
                  <a:pt x="5187549" y="3566080"/>
                  <a:pt x="5163922" y="3595574"/>
                  <a:pt x="5138818" y="3557232"/>
                </a:cubicBezTo>
                <a:cubicBezTo>
                  <a:pt x="5124050" y="3536585"/>
                  <a:pt x="5146201" y="3496768"/>
                  <a:pt x="5106329" y="3489394"/>
                </a:cubicBezTo>
                <a:cubicBezTo>
                  <a:pt x="5087133" y="3492344"/>
                  <a:pt x="5093040" y="3476122"/>
                  <a:pt x="5090086" y="3465799"/>
                </a:cubicBezTo>
                <a:cubicBezTo>
                  <a:pt x="5082702" y="3439254"/>
                  <a:pt x="5081226" y="3408284"/>
                  <a:pt x="5056122" y="3389114"/>
                </a:cubicBezTo>
                <a:cubicBezTo>
                  <a:pt x="5047261" y="3383214"/>
                  <a:pt x="5044307" y="3371417"/>
                  <a:pt x="5059075" y="3359619"/>
                </a:cubicBezTo>
                <a:cubicBezTo>
                  <a:pt x="5048738" y="3341922"/>
                  <a:pt x="5019204" y="3341922"/>
                  <a:pt x="5019204" y="3318327"/>
                </a:cubicBezTo>
                <a:cubicBezTo>
                  <a:pt x="5005913" y="3309479"/>
                  <a:pt x="4985239" y="3306529"/>
                  <a:pt x="4994100" y="3284408"/>
                </a:cubicBezTo>
                <a:cubicBezTo>
                  <a:pt x="4985239" y="3260813"/>
                  <a:pt x="4974902" y="3241641"/>
                  <a:pt x="4955705" y="3226894"/>
                </a:cubicBezTo>
                <a:cubicBezTo>
                  <a:pt x="4954228" y="3232793"/>
                  <a:pt x="4951275" y="3237217"/>
                  <a:pt x="4949798" y="3238692"/>
                </a:cubicBezTo>
                <a:cubicBezTo>
                  <a:pt x="4939461" y="3246065"/>
                  <a:pt x="4939461" y="3235742"/>
                  <a:pt x="4936508" y="3232793"/>
                </a:cubicBezTo>
                <a:cubicBezTo>
                  <a:pt x="4935031" y="3231318"/>
                  <a:pt x="4933554" y="3228369"/>
                  <a:pt x="4932078" y="3226894"/>
                </a:cubicBezTo>
                <a:cubicBezTo>
                  <a:pt x="4927647" y="3225420"/>
                  <a:pt x="4927647" y="3220995"/>
                  <a:pt x="4926171" y="3216571"/>
                </a:cubicBezTo>
                <a:cubicBezTo>
                  <a:pt x="4926171" y="3216571"/>
                  <a:pt x="4924694" y="3218045"/>
                  <a:pt x="4924694" y="3218045"/>
                </a:cubicBezTo>
                <a:cubicBezTo>
                  <a:pt x="4921740" y="3219520"/>
                  <a:pt x="4920263" y="3219520"/>
                  <a:pt x="4918787" y="3220995"/>
                </a:cubicBezTo>
                <a:cubicBezTo>
                  <a:pt x="4911404" y="3226894"/>
                  <a:pt x="4905497" y="3220995"/>
                  <a:pt x="4899589" y="3216571"/>
                </a:cubicBezTo>
                <a:cubicBezTo>
                  <a:pt x="4904019" y="3225420"/>
                  <a:pt x="4906973" y="3237217"/>
                  <a:pt x="4912880" y="3247540"/>
                </a:cubicBezTo>
                <a:cubicBezTo>
                  <a:pt x="4912880" y="3251965"/>
                  <a:pt x="4912880" y="3256389"/>
                  <a:pt x="4912880" y="3262287"/>
                </a:cubicBezTo>
                <a:cubicBezTo>
                  <a:pt x="4918787" y="3265237"/>
                  <a:pt x="4920263" y="3272610"/>
                  <a:pt x="4921740" y="3278510"/>
                </a:cubicBezTo>
                <a:cubicBezTo>
                  <a:pt x="4921740" y="3287358"/>
                  <a:pt x="4923217" y="3294731"/>
                  <a:pt x="4929124" y="3300630"/>
                </a:cubicBezTo>
                <a:cubicBezTo>
                  <a:pt x="4930601" y="3302105"/>
                  <a:pt x="4930601" y="3303580"/>
                  <a:pt x="4932078" y="3303580"/>
                </a:cubicBezTo>
                <a:cubicBezTo>
                  <a:pt x="4929124" y="3308004"/>
                  <a:pt x="4933554" y="3312428"/>
                  <a:pt x="4930601" y="3312428"/>
                </a:cubicBezTo>
                <a:cubicBezTo>
                  <a:pt x="4912880" y="3318327"/>
                  <a:pt x="4929124" y="3324225"/>
                  <a:pt x="4924694" y="3328650"/>
                </a:cubicBezTo>
                <a:cubicBezTo>
                  <a:pt x="4924694" y="3330125"/>
                  <a:pt x="4924694" y="3331599"/>
                  <a:pt x="4924694" y="3331599"/>
                </a:cubicBezTo>
                <a:cubicBezTo>
                  <a:pt x="4924694" y="3331599"/>
                  <a:pt x="4924694" y="3331599"/>
                  <a:pt x="4915834" y="3340448"/>
                </a:cubicBezTo>
                <a:cubicBezTo>
                  <a:pt x="4921740" y="3343397"/>
                  <a:pt x="4921740" y="3350770"/>
                  <a:pt x="4926171" y="3353720"/>
                </a:cubicBezTo>
                <a:cubicBezTo>
                  <a:pt x="4927647" y="3353720"/>
                  <a:pt x="4927647" y="3355194"/>
                  <a:pt x="4929124" y="3356669"/>
                </a:cubicBezTo>
                <a:cubicBezTo>
                  <a:pt x="4926171" y="3365518"/>
                  <a:pt x="4918787" y="3362569"/>
                  <a:pt x="4914357" y="3365518"/>
                </a:cubicBezTo>
                <a:cubicBezTo>
                  <a:pt x="4909927" y="3368467"/>
                  <a:pt x="4908450" y="3372891"/>
                  <a:pt x="4902543" y="3374366"/>
                </a:cubicBezTo>
                <a:cubicBezTo>
                  <a:pt x="4902543" y="3377315"/>
                  <a:pt x="4902543" y="3378790"/>
                  <a:pt x="4902543" y="3380265"/>
                </a:cubicBezTo>
                <a:cubicBezTo>
                  <a:pt x="4926171" y="3372891"/>
                  <a:pt x="4923217" y="3393538"/>
                  <a:pt x="4935031" y="3400911"/>
                </a:cubicBezTo>
                <a:cubicBezTo>
                  <a:pt x="4936508" y="3402386"/>
                  <a:pt x="4939461" y="3403860"/>
                  <a:pt x="4942414" y="3405335"/>
                </a:cubicBezTo>
                <a:cubicBezTo>
                  <a:pt x="4942414" y="3403860"/>
                  <a:pt x="4943891" y="3403860"/>
                  <a:pt x="4945368" y="3403860"/>
                </a:cubicBezTo>
                <a:cubicBezTo>
                  <a:pt x="4949798" y="3405335"/>
                  <a:pt x="4951275" y="3408284"/>
                  <a:pt x="4949798" y="3412709"/>
                </a:cubicBezTo>
                <a:cubicBezTo>
                  <a:pt x="4954228" y="3418608"/>
                  <a:pt x="4955705" y="3424507"/>
                  <a:pt x="4940937" y="3428931"/>
                </a:cubicBezTo>
                <a:cubicBezTo>
                  <a:pt x="4937984" y="3424507"/>
                  <a:pt x="4933554" y="3418608"/>
                  <a:pt x="4930601" y="3414184"/>
                </a:cubicBezTo>
                <a:cubicBezTo>
                  <a:pt x="4927647" y="3414184"/>
                  <a:pt x="4926171" y="3415659"/>
                  <a:pt x="4923217" y="3415659"/>
                </a:cubicBezTo>
                <a:cubicBezTo>
                  <a:pt x="4921740" y="3418608"/>
                  <a:pt x="4921740" y="3421557"/>
                  <a:pt x="4920263" y="3424507"/>
                </a:cubicBezTo>
                <a:cubicBezTo>
                  <a:pt x="4921740" y="3424507"/>
                  <a:pt x="4921740" y="3425981"/>
                  <a:pt x="4923217" y="3425981"/>
                </a:cubicBezTo>
                <a:cubicBezTo>
                  <a:pt x="4929124" y="3427456"/>
                  <a:pt x="4933554" y="3430405"/>
                  <a:pt x="4927647" y="3440729"/>
                </a:cubicBezTo>
                <a:cubicBezTo>
                  <a:pt x="4926171" y="3445153"/>
                  <a:pt x="4930601" y="3445153"/>
                  <a:pt x="4933554" y="3446628"/>
                </a:cubicBezTo>
                <a:cubicBezTo>
                  <a:pt x="4933554" y="3446628"/>
                  <a:pt x="4935031" y="3446628"/>
                  <a:pt x="4936508" y="3448102"/>
                </a:cubicBezTo>
                <a:cubicBezTo>
                  <a:pt x="4936508" y="3455476"/>
                  <a:pt x="4936508" y="3456950"/>
                  <a:pt x="4927647" y="3458425"/>
                </a:cubicBezTo>
                <a:cubicBezTo>
                  <a:pt x="4932078" y="3458425"/>
                  <a:pt x="4935031" y="3462849"/>
                  <a:pt x="4939461" y="3464324"/>
                </a:cubicBezTo>
                <a:cubicBezTo>
                  <a:pt x="4939461" y="3465799"/>
                  <a:pt x="4940937" y="3465799"/>
                  <a:pt x="4942414" y="3465799"/>
                </a:cubicBezTo>
                <a:cubicBezTo>
                  <a:pt x="4945368" y="3462849"/>
                  <a:pt x="4945368" y="3456950"/>
                  <a:pt x="4946845" y="3452526"/>
                </a:cubicBezTo>
                <a:cubicBezTo>
                  <a:pt x="4954228" y="3454001"/>
                  <a:pt x="4958658" y="3458425"/>
                  <a:pt x="4963088" y="3462849"/>
                </a:cubicBezTo>
                <a:cubicBezTo>
                  <a:pt x="4967519" y="3462849"/>
                  <a:pt x="4968995" y="3465799"/>
                  <a:pt x="4967519" y="3468749"/>
                </a:cubicBezTo>
                <a:cubicBezTo>
                  <a:pt x="4967519" y="3471698"/>
                  <a:pt x="4966042" y="3473173"/>
                  <a:pt x="4966042" y="3476122"/>
                </a:cubicBezTo>
                <a:cubicBezTo>
                  <a:pt x="4971949" y="3483495"/>
                  <a:pt x="4963088" y="3495293"/>
                  <a:pt x="4963088" y="3504142"/>
                </a:cubicBezTo>
                <a:cubicBezTo>
                  <a:pt x="4963088" y="3505616"/>
                  <a:pt x="4963088" y="3505616"/>
                  <a:pt x="4963088" y="3507091"/>
                </a:cubicBezTo>
                <a:cubicBezTo>
                  <a:pt x="4963088" y="3508566"/>
                  <a:pt x="4961611" y="3511515"/>
                  <a:pt x="4961611" y="3512990"/>
                </a:cubicBezTo>
                <a:cubicBezTo>
                  <a:pt x="4960135" y="3514464"/>
                  <a:pt x="4960135" y="3514464"/>
                  <a:pt x="4960135" y="3514464"/>
                </a:cubicBezTo>
                <a:cubicBezTo>
                  <a:pt x="4939461" y="3539535"/>
                  <a:pt x="4933554" y="3567554"/>
                  <a:pt x="4912880" y="3592625"/>
                </a:cubicBezTo>
                <a:cubicBezTo>
                  <a:pt x="4911404" y="3598523"/>
                  <a:pt x="4908450" y="3601473"/>
                  <a:pt x="4902543" y="3602948"/>
                </a:cubicBezTo>
                <a:cubicBezTo>
                  <a:pt x="4901066" y="3607372"/>
                  <a:pt x="4899589" y="3611796"/>
                  <a:pt x="4896636" y="3616220"/>
                </a:cubicBezTo>
                <a:cubicBezTo>
                  <a:pt x="4895160" y="3617695"/>
                  <a:pt x="4893683" y="3622119"/>
                  <a:pt x="4893683" y="3625068"/>
                </a:cubicBezTo>
                <a:cubicBezTo>
                  <a:pt x="4893683" y="3626543"/>
                  <a:pt x="4893683" y="3628018"/>
                  <a:pt x="4893683" y="3629493"/>
                </a:cubicBezTo>
                <a:cubicBezTo>
                  <a:pt x="4896636" y="3630968"/>
                  <a:pt x="4898113" y="3633917"/>
                  <a:pt x="4898113" y="3636867"/>
                </a:cubicBezTo>
                <a:cubicBezTo>
                  <a:pt x="4896636" y="3638341"/>
                  <a:pt x="4896636" y="3639816"/>
                  <a:pt x="4895160" y="3641290"/>
                </a:cubicBezTo>
                <a:cubicBezTo>
                  <a:pt x="4895160" y="3641290"/>
                  <a:pt x="4895160" y="3642765"/>
                  <a:pt x="4895160" y="3644240"/>
                </a:cubicBezTo>
                <a:cubicBezTo>
                  <a:pt x="4895160" y="3642765"/>
                  <a:pt x="4896636" y="3642765"/>
                  <a:pt x="4896636" y="3642765"/>
                </a:cubicBezTo>
                <a:cubicBezTo>
                  <a:pt x="4896636" y="3645714"/>
                  <a:pt x="4899589" y="3648664"/>
                  <a:pt x="4896636" y="3653088"/>
                </a:cubicBezTo>
                <a:cubicBezTo>
                  <a:pt x="4896636" y="3654563"/>
                  <a:pt x="4896636" y="3654563"/>
                  <a:pt x="4896636" y="3656038"/>
                </a:cubicBezTo>
                <a:cubicBezTo>
                  <a:pt x="4898113" y="3664886"/>
                  <a:pt x="4902543" y="3667835"/>
                  <a:pt x="4911404" y="3664886"/>
                </a:cubicBezTo>
                <a:cubicBezTo>
                  <a:pt x="4912880" y="3663411"/>
                  <a:pt x="4912880" y="3661937"/>
                  <a:pt x="4914357" y="3661937"/>
                </a:cubicBezTo>
                <a:cubicBezTo>
                  <a:pt x="4929124" y="3661937"/>
                  <a:pt x="4933554" y="3653088"/>
                  <a:pt x="4937984" y="3641290"/>
                </a:cubicBezTo>
                <a:cubicBezTo>
                  <a:pt x="4917310" y="3625068"/>
                  <a:pt x="4920263" y="3608847"/>
                  <a:pt x="4948321" y="3598523"/>
                </a:cubicBezTo>
                <a:cubicBezTo>
                  <a:pt x="4949798" y="3599998"/>
                  <a:pt x="4949798" y="3599998"/>
                  <a:pt x="4949798" y="3601473"/>
                </a:cubicBezTo>
                <a:cubicBezTo>
                  <a:pt x="4952752" y="3619170"/>
                  <a:pt x="4955705" y="3620644"/>
                  <a:pt x="4968995" y="3611796"/>
                </a:cubicBezTo>
                <a:cubicBezTo>
                  <a:pt x="4973426" y="3608847"/>
                  <a:pt x="4977856" y="3607372"/>
                  <a:pt x="4983762" y="3610322"/>
                </a:cubicBezTo>
                <a:cubicBezTo>
                  <a:pt x="4988193" y="3611796"/>
                  <a:pt x="4994100" y="3611796"/>
                  <a:pt x="5000006" y="3616220"/>
                </a:cubicBezTo>
                <a:cubicBezTo>
                  <a:pt x="4995576" y="3619170"/>
                  <a:pt x="4989669" y="3622119"/>
                  <a:pt x="4983762" y="3625068"/>
                </a:cubicBezTo>
                <a:cubicBezTo>
                  <a:pt x="4986716" y="3633917"/>
                  <a:pt x="4989669" y="3641290"/>
                  <a:pt x="5001483" y="3641290"/>
                </a:cubicBezTo>
                <a:cubicBezTo>
                  <a:pt x="4992623" y="3647189"/>
                  <a:pt x="4988193" y="3653088"/>
                  <a:pt x="4991147" y="3663411"/>
                </a:cubicBezTo>
                <a:cubicBezTo>
                  <a:pt x="4991147" y="3663411"/>
                  <a:pt x="4991147" y="3666361"/>
                  <a:pt x="4991147" y="3667835"/>
                </a:cubicBezTo>
                <a:cubicBezTo>
                  <a:pt x="4980809" y="3684057"/>
                  <a:pt x="4992623" y="3695855"/>
                  <a:pt x="5001483" y="3706178"/>
                </a:cubicBezTo>
                <a:cubicBezTo>
                  <a:pt x="5004436" y="3710602"/>
                  <a:pt x="5011821" y="3712077"/>
                  <a:pt x="5008867" y="3717976"/>
                </a:cubicBezTo>
                <a:cubicBezTo>
                  <a:pt x="5005913" y="3720925"/>
                  <a:pt x="5000006" y="3722400"/>
                  <a:pt x="4995576" y="3723875"/>
                </a:cubicBezTo>
                <a:cubicBezTo>
                  <a:pt x="4994100" y="3731248"/>
                  <a:pt x="4994100" y="3740097"/>
                  <a:pt x="4989669" y="3745996"/>
                </a:cubicBezTo>
                <a:cubicBezTo>
                  <a:pt x="4985239" y="3753369"/>
                  <a:pt x="4974902" y="3757793"/>
                  <a:pt x="4971949" y="3768117"/>
                </a:cubicBezTo>
                <a:cubicBezTo>
                  <a:pt x="4977856" y="3771066"/>
                  <a:pt x="4982285" y="3772541"/>
                  <a:pt x="4988193" y="3775490"/>
                </a:cubicBezTo>
                <a:cubicBezTo>
                  <a:pt x="4980809" y="3784338"/>
                  <a:pt x="4970473" y="3790237"/>
                  <a:pt x="4958658" y="3793187"/>
                </a:cubicBezTo>
                <a:cubicBezTo>
                  <a:pt x="4951275" y="3794662"/>
                  <a:pt x="4945368" y="3799086"/>
                  <a:pt x="4939461" y="3807934"/>
                </a:cubicBezTo>
                <a:cubicBezTo>
                  <a:pt x="4945368" y="3806459"/>
                  <a:pt x="4948321" y="3806459"/>
                  <a:pt x="4952752" y="3806459"/>
                </a:cubicBezTo>
                <a:cubicBezTo>
                  <a:pt x="4945368" y="3815307"/>
                  <a:pt x="4937984" y="3824156"/>
                  <a:pt x="4929124" y="3834479"/>
                </a:cubicBezTo>
                <a:cubicBezTo>
                  <a:pt x="4930601" y="3822681"/>
                  <a:pt x="4930601" y="3812358"/>
                  <a:pt x="4932078" y="3803510"/>
                </a:cubicBezTo>
                <a:cubicBezTo>
                  <a:pt x="4914357" y="3802035"/>
                  <a:pt x="4914357" y="3816782"/>
                  <a:pt x="4908450" y="3827105"/>
                </a:cubicBezTo>
                <a:cubicBezTo>
                  <a:pt x="4902543" y="3816782"/>
                  <a:pt x="4896636" y="3807934"/>
                  <a:pt x="4886299" y="3804984"/>
                </a:cubicBezTo>
                <a:cubicBezTo>
                  <a:pt x="4883345" y="3803510"/>
                  <a:pt x="4881869" y="3799086"/>
                  <a:pt x="4881869" y="3796136"/>
                </a:cubicBezTo>
                <a:cubicBezTo>
                  <a:pt x="4881869" y="3788762"/>
                  <a:pt x="4883345" y="3782863"/>
                  <a:pt x="4883345" y="3775490"/>
                </a:cubicBezTo>
                <a:cubicBezTo>
                  <a:pt x="4883345" y="3772541"/>
                  <a:pt x="4883345" y="3769591"/>
                  <a:pt x="4883345" y="3765167"/>
                </a:cubicBezTo>
                <a:cubicBezTo>
                  <a:pt x="4874486" y="3771066"/>
                  <a:pt x="4867102" y="3775490"/>
                  <a:pt x="4867102" y="3785813"/>
                </a:cubicBezTo>
                <a:cubicBezTo>
                  <a:pt x="4864149" y="3787287"/>
                  <a:pt x="4861195" y="3787287"/>
                  <a:pt x="4858241" y="3787287"/>
                </a:cubicBezTo>
                <a:cubicBezTo>
                  <a:pt x="4850858" y="3788762"/>
                  <a:pt x="4843474" y="3793187"/>
                  <a:pt x="4837567" y="3793187"/>
                </a:cubicBezTo>
                <a:cubicBezTo>
                  <a:pt x="4831661" y="3791712"/>
                  <a:pt x="4825754" y="3787287"/>
                  <a:pt x="4818370" y="3782863"/>
                </a:cubicBezTo>
                <a:cubicBezTo>
                  <a:pt x="4818370" y="3787287"/>
                  <a:pt x="4818370" y="3790237"/>
                  <a:pt x="4818370" y="3794662"/>
                </a:cubicBezTo>
                <a:cubicBezTo>
                  <a:pt x="4815417" y="3796136"/>
                  <a:pt x="4810987" y="3797611"/>
                  <a:pt x="4806556" y="3799086"/>
                </a:cubicBezTo>
                <a:cubicBezTo>
                  <a:pt x="4803603" y="3802035"/>
                  <a:pt x="4800649" y="3806459"/>
                  <a:pt x="4797696" y="3809408"/>
                </a:cubicBezTo>
                <a:cubicBezTo>
                  <a:pt x="4791790" y="3800560"/>
                  <a:pt x="4793266" y="3794662"/>
                  <a:pt x="4799173" y="3787287"/>
                </a:cubicBezTo>
                <a:cubicBezTo>
                  <a:pt x="4802126" y="3784338"/>
                  <a:pt x="4805080" y="3779914"/>
                  <a:pt x="4808033" y="3775490"/>
                </a:cubicBezTo>
                <a:cubicBezTo>
                  <a:pt x="4818370" y="3776965"/>
                  <a:pt x="4830184" y="3768117"/>
                  <a:pt x="4841997" y="3775490"/>
                </a:cubicBezTo>
                <a:cubicBezTo>
                  <a:pt x="4844951" y="3776965"/>
                  <a:pt x="4849382" y="3772541"/>
                  <a:pt x="4855288" y="3771066"/>
                </a:cubicBezTo>
                <a:cubicBezTo>
                  <a:pt x="4846428" y="3762217"/>
                  <a:pt x="4837567" y="3762217"/>
                  <a:pt x="4828708" y="3757793"/>
                </a:cubicBezTo>
                <a:cubicBezTo>
                  <a:pt x="4831661" y="3748945"/>
                  <a:pt x="4828708" y="3741572"/>
                  <a:pt x="4819847" y="3735672"/>
                </a:cubicBezTo>
                <a:cubicBezTo>
                  <a:pt x="4816893" y="3732723"/>
                  <a:pt x="4816893" y="3726824"/>
                  <a:pt x="4815417" y="3720925"/>
                </a:cubicBezTo>
                <a:cubicBezTo>
                  <a:pt x="4810987" y="3722400"/>
                  <a:pt x="4805080" y="3722400"/>
                  <a:pt x="4800649" y="3723875"/>
                </a:cubicBezTo>
                <a:cubicBezTo>
                  <a:pt x="4797696" y="3723875"/>
                  <a:pt x="4794743" y="3726824"/>
                  <a:pt x="4794743" y="3726824"/>
                </a:cubicBezTo>
                <a:cubicBezTo>
                  <a:pt x="4796219" y="3738622"/>
                  <a:pt x="4781452" y="3743046"/>
                  <a:pt x="4781452" y="3753369"/>
                </a:cubicBezTo>
                <a:cubicBezTo>
                  <a:pt x="4777022" y="3753369"/>
                  <a:pt x="4772592" y="3751894"/>
                  <a:pt x="4768162" y="3753369"/>
                </a:cubicBezTo>
                <a:cubicBezTo>
                  <a:pt x="4763732" y="3753369"/>
                  <a:pt x="4760779" y="3756318"/>
                  <a:pt x="4759302" y="3757793"/>
                </a:cubicBezTo>
                <a:cubicBezTo>
                  <a:pt x="4754871" y="3763692"/>
                  <a:pt x="4757825" y="3774015"/>
                  <a:pt x="4762255" y="3779914"/>
                </a:cubicBezTo>
                <a:cubicBezTo>
                  <a:pt x="4766685" y="3784338"/>
                  <a:pt x="4771116" y="3790237"/>
                  <a:pt x="4777022" y="3796136"/>
                </a:cubicBezTo>
                <a:cubicBezTo>
                  <a:pt x="4779975" y="3794662"/>
                  <a:pt x="4782929" y="3791712"/>
                  <a:pt x="4787359" y="3790237"/>
                </a:cubicBezTo>
                <a:cubicBezTo>
                  <a:pt x="4787359" y="3794662"/>
                  <a:pt x="4787359" y="3800560"/>
                  <a:pt x="4787359" y="3804984"/>
                </a:cubicBezTo>
                <a:cubicBezTo>
                  <a:pt x="4785882" y="3807934"/>
                  <a:pt x="4785882" y="3810883"/>
                  <a:pt x="4784406" y="3812358"/>
                </a:cubicBezTo>
                <a:cubicBezTo>
                  <a:pt x="4774069" y="3819732"/>
                  <a:pt x="4766685" y="3828580"/>
                  <a:pt x="4765208" y="3840377"/>
                </a:cubicBezTo>
                <a:cubicBezTo>
                  <a:pt x="4757825" y="3841852"/>
                  <a:pt x="4751918" y="3843327"/>
                  <a:pt x="4744534" y="3844801"/>
                </a:cubicBezTo>
                <a:cubicBezTo>
                  <a:pt x="4743058" y="3834479"/>
                  <a:pt x="4753395" y="3828580"/>
                  <a:pt x="4756348" y="3822681"/>
                </a:cubicBezTo>
                <a:cubicBezTo>
                  <a:pt x="4753395" y="3815307"/>
                  <a:pt x="4750442" y="3809408"/>
                  <a:pt x="4747488" y="3803510"/>
                </a:cubicBezTo>
                <a:cubicBezTo>
                  <a:pt x="4743058" y="3796136"/>
                  <a:pt x="4738628" y="3787287"/>
                  <a:pt x="4732721" y="3779914"/>
                </a:cubicBezTo>
                <a:cubicBezTo>
                  <a:pt x="4729768" y="3774015"/>
                  <a:pt x="4710570" y="3776965"/>
                  <a:pt x="4704663" y="3782863"/>
                </a:cubicBezTo>
                <a:cubicBezTo>
                  <a:pt x="4700233" y="3787287"/>
                  <a:pt x="4697280" y="3793187"/>
                  <a:pt x="4691373" y="3797611"/>
                </a:cubicBezTo>
                <a:cubicBezTo>
                  <a:pt x="4685466" y="3804984"/>
                  <a:pt x="4678083" y="3803510"/>
                  <a:pt x="4670699" y="3794662"/>
                </a:cubicBezTo>
                <a:cubicBezTo>
                  <a:pt x="4682512" y="3781389"/>
                  <a:pt x="4694326" y="3768117"/>
                  <a:pt x="4706140" y="3756318"/>
                </a:cubicBezTo>
                <a:cubicBezTo>
                  <a:pt x="4710570" y="3751894"/>
                  <a:pt x="4713523" y="3748945"/>
                  <a:pt x="4710570" y="3741572"/>
                </a:cubicBezTo>
                <a:cubicBezTo>
                  <a:pt x="4710570" y="3740097"/>
                  <a:pt x="4712047" y="3737147"/>
                  <a:pt x="4712047" y="3735672"/>
                </a:cubicBezTo>
                <a:cubicBezTo>
                  <a:pt x="4715000" y="3731248"/>
                  <a:pt x="4716477" y="3728299"/>
                  <a:pt x="4717954" y="3725349"/>
                </a:cubicBezTo>
                <a:cubicBezTo>
                  <a:pt x="4719431" y="3719451"/>
                  <a:pt x="4722384" y="3715027"/>
                  <a:pt x="4716477" y="3710602"/>
                </a:cubicBezTo>
                <a:cubicBezTo>
                  <a:pt x="4710570" y="3706178"/>
                  <a:pt x="4707617" y="3712077"/>
                  <a:pt x="4703186" y="3713552"/>
                </a:cubicBezTo>
                <a:cubicBezTo>
                  <a:pt x="4694326" y="3717976"/>
                  <a:pt x="4683989" y="3720925"/>
                  <a:pt x="4678083" y="3729773"/>
                </a:cubicBezTo>
                <a:cubicBezTo>
                  <a:pt x="4672175" y="3740097"/>
                  <a:pt x="4664792" y="3750420"/>
                  <a:pt x="4661838" y="3763692"/>
                </a:cubicBezTo>
                <a:cubicBezTo>
                  <a:pt x="4667746" y="3763692"/>
                  <a:pt x="4672175" y="3762217"/>
                  <a:pt x="4676606" y="3762217"/>
                </a:cubicBezTo>
                <a:cubicBezTo>
                  <a:pt x="4675129" y="3763692"/>
                  <a:pt x="4676606" y="3765167"/>
                  <a:pt x="4675129" y="3766642"/>
                </a:cubicBezTo>
                <a:cubicBezTo>
                  <a:pt x="4672175" y="3768117"/>
                  <a:pt x="4669222" y="3772541"/>
                  <a:pt x="4667746" y="3772541"/>
                </a:cubicBezTo>
                <a:cubicBezTo>
                  <a:pt x="4655931" y="3772541"/>
                  <a:pt x="4651501" y="3778439"/>
                  <a:pt x="4651501" y="3788762"/>
                </a:cubicBezTo>
                <a:cubicBezTo>
                  <a:pt x="4650025" y="3791712"/>
                  <a:pt x="4648548" y="3793187"/>
                  <a:pt x="4647072" y="3799086"/>
                </a:cubicBezTo>
                <a:cubicBezTo>
                  <a:pt x="4644118" y="3793187"/>
                  <a:pt x="4642641" y="3790237"/>
                  <a:pt x="4641164" y="3787287"/>
                </a:cubicBezTo>
                <a:cubicBezTo>
                  <a:pt x="4635257" y="3785813"/>
                  <a:pt x="4630827" y="3785813"/>
                  <a:pt x="4624920" y="3784338"/>
                </a:cubicBezTo>
                <a:cubicBezTo>
                  <a:pt x="4626398" y="3778439"/>
                  <a:pt x="4627874" y="3772541"/>
                  <a:pt x="4629351" y="3766642"/>
                </a:cubicBezTo>
                <a:cubicBezTo>
                  <a:pt x="4623444" y="3763692"/>
                  <a:pt x="4620490" y="3766642"/>
                  <a:pt x="4619014" y="3771066"/>
                </a:cubicBezTo>
                <a:cubicBezTo>
                  <a:pt x="4616061" y="3776965"/>
                  <a:pt x="4611630" y="3779914"/>
                  <a:pt x="4604246" y="3781389"/>
                </a:cubicBezTo>
                <a:cubicBezTo>
                  <a:pt x="4593909" y="3781389"/>
                  <a:pt x="4588003" y="3787287"/>
                  <a:pt x="4582096" y="3796136"/>
                </a:cubicBezTo>
                <a:cubicBezTo>
                  <a:pt x="4580619" y="3797611"/>
                  <a:pt x="4579142" y="3800560"/>
                  <a:pt x="4576189" y="3802035"/>
                </a:cubicBezTo>
                <a:cubicBezTo>
                  <a:pt x="4567329" y="3806459"/>
                  <a:pt x="4564375" y="3813832"/>
                  <a:pt x="4558468" y="3821206"/>
                </a:cubicBezTo>
                <a:cubicBezTo>
                  <a:pt x="4551085" y="3831529"/>
                  <a:pt x="4549608" y="3847751"/>
                  <a:pt x="4536318" y="3855125"/>
                </a:cubicBezTo>
                <a:cubicBezTo>
                  <a:pt x="4533364" y="3856600"/>
                  <a:pt x="4533364" y="3863973"/>
                  <a:pt x="4533364" y="3868397"/>
                </a:cubicBezTo>
                <a:cubicBezTo>
                  <a:pt x="4531887" y="3883145"/>
                  <a:pt x="4525981" y="3887569"/>
                  <a:pt x="4511213" y="3883145"/>
                </a:cubicBezTo>
                <a:cubicBezTo>
                  <a:pt x="4508260" y="3883145"/>
                  <a:pt x="4505307" y="3881670"/>
                  <a:pt x="4502353" y="3881670"/>
                </a:cubicBezTo>
                <a:cubicBezTo>
                  <a:pt x="4499400" y="3881670"/>
                  <a:pt x="4496446" y="3881670"/>
                  <a:pt x="4493492" y="3881670"/>
                </a:cubicBezTo>
                <a:cubicBezTo>
                  <a:pt x="4492016" y="3878721"/>
                  <a:pt x="4489063" y="3875771"/>
                  <a:pt x="4487586" y="3872821"/>
                </a:cubicBezTo>
                <a:cubicBezTo>
                  <a:pt x="4484633" y="3875771"/>
                  <a:pt x="4481679" y="3878721"/>
                  <a:pt x="4477249" y="3881670"/>
                </a:cubicBezTo>
                <a:cubicBezTo>
                  <a:pt x="4469865" y="3878721"/>
                  <a:pt x="4461005" y="3875771"/>
                  <a:pt x="4450668" y="3871346"/>
                </a:cubicBezTo>
                <a:cubicBezTo>
                  <a:pt x="4449191" y="3862498"/>
                  <a:pt x="4455098" y="3859549"/>
                  <a:pt x="4461005" y="3858074"/>
                </a:cubicBezTo>
                <a:cubicBezTo>
                  <a:pt x="4463959" y="3858074"/>
                  <a:pt x="4466912" y="3863973"/>
                  <a:pt x="4471342" y="3868397"/>
                </a:cubicBezTo>
                <a:cubicBezTo>
                  <a:pt x="4474296" y="3865448"/>
                  <a:pt x="4477249" y="3862498"/>
                  <a:pt x="4483155" y="3856600"/>
                </a:cubicBezTo>
                <a:cubicBezTo>
                  <a:pt x="4475772" y="3855125"/>
                  <a:pt x="4472818" y="3853650"/>
                  <a:pt x="4466912" y="3852176"/>
                </a:cubicBezTo>
                <a:cubicBezTo>
                  <a:pt x="4468389" y="3844801"/>
                  <a:pt x="4469865" y="3835953"/>
                  <a:pt x="4472818" y="3828580"/>
                </a:cubicBezTo>
                <a:cubicBezTo>
                  <a:pt x="4487586" y="3828580"/>
                  <a:pt x="4493492" y="3812358"/>
                  <a:pt x="4508260" y="3803510"/>
                </a:cubicBezTo>
                <a:cubicBezTo>
                  <a:pt x="4500876" y="3802035"/>
                  <a:pt x="4496446" y="3800560"/>
                  <a:pt x="4493492" y="3799086"/>
                </a:cubicBezTo>
                <a:cubicBezTo>
                  <a:pt x="4486109" y="3812358"/>
                  <a:pt x="4472818" y="3810883"/>
                  <a:pt x="4463959" y="3810883"/>
                </a:cubicBezTo>
                <a:cubicBezTo>
                  <a:pt x="4455098" y="3810883"/>
                  <a:pt x="4449191" y="3810883"/>
                  <a:pt x="4446238" y="3819732"/>
                </a:cubicBezTo>
                <a:cubicBezTo>
                  <a:pt x="4444761" y="3821206"/>
                  <a:pt x="4443285" y="3821206"/>
                  <a:pt x="4440331" y="3822681"/>
                </a:cubicBezTo>
                <a:cubicBezTo>
                  <a:pt x="4432948" y="3818257"/>
                  <a:pt x="4434424" y="3812358"/>
                  <a:pt x="4437378" y="3806459"/>
                </a:cubicBezTo>
                <a:cubicBezTo>
                  <a:pt x="4439592" y="3802772"/>
                  <a:pt x="4441069" y="3799454"/>
                  <a:pt x="4441623" y="3796136"/>
                </a:cubicBezTo>
                <a:lnTo>
                  <a:pt x="4440423" y="3786551"/>
                </a:lnTo>
                <a:lnTo>
                  <a:pt x="4427574" y="3798631"/>
                </a:lnTo>
                <a:cubicBezTo>
                  <a:pt x="4427574" y="3797211"/>
                  <a:pt x="4426063" y="3797211"/>
                  <a:pt x="4424553" y="3795790"/>
                </a:cubicBezTo>
                <a:cubicBezTo>
                  <a:pt x="4426064" y="3792241"/>
                  <a:pt x="4429085" y="3790820"/>
                  <a:pt x="4432295" y="3789755"/>
                </a:cubicBezTo>
                <a:lnTo>
                  <a:pt x="4440379" y="3786197"/>
                </a:lnTo>
                <a:lnTo>
                  <a:pt x="4440331" y="3785813"/>
                </a:lnTo>
                <a:cubicBezTo>
                  <a:pt x="4446238" y="3785813"/>
                  <a:pt x="4452144" y="3785813"/>
                  <a:pt x="4458052" y="3785813"/>
                </a:cubicBezTo>
                <a:cubicBezTo>
                  <a:pt x="4456575" y="3774015"/>
                  <a:pt x="4462481" y="3771066"/>
                  <a:pt x="4471342" y="3771066"/>
                </a:cubicBezTo>
                <a:cubicBezTo>
                  <a:pt x="4477249" y="3769591"/>
                  <a:pt x="4483155" y="3768117"/>
                  <a:pt x="4490539" y="3766642"/>
                </a:cubicBezTo>
                <a:cubicBezTo>
                  <a:pt x="4492016" y="3769591"/>
                  <a:pt x="4492016" y="3772541"/>
                  <a:pt x="4493492" y="3776965"/>
                </a:cubicBezTo>
                <a:cubicBezTo>
                  <a:pt x="4502353" y="3776965"/>
                  <a:pt x="4511213" y="3775490"/>
                  <a:pt x="4523027" y="3775490"/>
                </a:cubicBezTo>
                <a:cubicBezTo>
                  <a:pt x="4518597" y="3771066"/>
                  <a:pt x="4515644" y="3769591"/>
                  <a:pt x="4514167" y="3768117"/>
                </a:cubicBezTo>
                <a:cubicBezTo>
                  <a:pt x="4505307" y="3762217"/>
                  <a:pt x="4505307" y="3757793"/>
                  <a:pt x="4514167" y="3754844"/>
                </a:cubicBezTo>
                <a:cubicBezTo>
                  <a:pt x="4521550" y="3751894"/>
                  <a:pt x="4525981" y="3747470"/>
                  <a:pt x="4527457" y="3740097"/>
                </a:cubicBezTo>
                <a:cubicBezTo>
                  <a:pt x="4531887" y="3741572"/>
                  <a:pt x="4536318" y="3743046"/>
                  <a:pt x="4543701" y="3744521"/>
                </a:cubicBezTo>
                <a:cubicBezTo>
                  <a:pt x="4537794" y="3737147"/>
                  <a:pt x="4530411" y="3732723"/>
                  <a:pt x="4530411" y="3728299"/>
                </a:cubicBezTo>
                <a:cubicBezTo>
                  <a:pt x="4530411" y="3723875"/>
                  <a:pt x="4536318" y="3717976"/>
                  <a:pt x="4542224" y="3712077"/>
                </a:cubicBezTo>
                <a:cubicBezTo>
                  <a:pt x="4537794" y="3689956"/>
                  <a:pt x="4531887" y="3685532"/>
                  <a:pt x="4512690" y="3695855"/>
                </a:cubicBezTo>
                <a:cubicBezTo>
                  <a:pt x="4502353" y="3700279"/>
                  <a:pt x="4493492" y="3701754"/>
                  <a:pt x="4483155" y="3695855"/>
                </a:cubicBezTo>
                <a:cubicBezTo>
                  <a:pt x="4481679" y="3701754"/>
                  <a:pt x="4483155" y="3706178"/>
                  <a:pt x="4481679" y="3707652"/>
                </a:cubicBezTo>
                <a:cubicBezTo>
                  <a:pt x="4480202" y="3709127"/>
                  <a:pt x="4474296" y="3707652"/>
                  <a:pt x="4471342" y="3709127"/>
                </a:cubicBezTo>
                <a:cubicBezTo>
                  <a:pt x="4466912" y="3710602"/>
                  <a:pt x="4461005" y="3712077"/>
                  <a:pt x="4456575" y="3715027"/>
                </a:cubicBezTo>
                <a:cubicBezTo>
                  <a:pt x="4453622" y="3716501"/>
                  <a:pt x="4450668" y="3720925"/>
                  <a:pt x="4447715" y="3723875"/>
                </a:cubicBezTo>
                <a:cubicBezTo>
                  <a:pt x="4441807" y="3726824"/>
                  <a:pt x="4440331" y="3729773"/>
                  <a:pt x="4440331" y="3737147"/>
                </a:cubicBezTo>
                <a:cubicBezTo>
                  <a:pt x="4440331" y="3741572"/>
                  <a:pt x="4437378" y="3748945"/>
                  <a:pt x="4432948" y="3750420"/>
                </a:cubicBezTo>
                <a:cubicBezTo>
                  <a:pt x="4419657" y="3756318"/>
                  <a:pt x="4415227" y="3768117"/>
                  <a:pt x="4413750" y="3779914"/>
                </a:cubicBezTo>
                <a:cubicBezTo>
                  <a:pt x="4410796" y="3799086"/>
                  <a:pt x="4398983" y="3806459"/>
                  <a:pt x="4384216" y="3809408"/>
                </a:cubicBezTo>
                <a:cubicBezTo>
                  <a:pt x="4375356" y="3810883"/>
                  <a:pt x="4370925" y="3815307"/>
                  <a:pt x="4366495" y="3821206"/>
                </a:cubicBezTo>
                <a:cubicBezTo>
                  <a:pt x="4367972" y="3821206"/>
                  <a:pt x="4367972" y="3822681"/>
                  <a:pt x="4369448" y="3824156"/>
                </a:cubicBezTo>
                <a:cubicBezTo>
                  <a:pt x="4375356" y="3822681"/>
                  <a:pt x="4379785" y="3818257"/>
                  <a:pt x="4384216" y="3827105"/>
                </a:cubicBezTo>
                <a:cubicBezTo>
                  <a:pt x="4382739" y="3830055"/>
                  <a:pt x="4379785" y="3831529"/>
                  <a:pt x="4378309" y="3833004"/>
                </a:cubicBezTo>
                <a:cubicBezTo>
                  <a:pt x="4394553" y="3852176"/>
                  <a:pt x="4410796" y="3875771"/>
                  <a:pt x="4422610" y="3906740"/>
                </a:cubicBezTo>
                <a:cubicBezTo>
                  <a:pt x="4421133" y="3906740"/>
                  <a:pt x="4421133" y="3906740"/>
                  <a:pt x="4421133" y="3908215"/>
                </a:cubicBezTo>
                <a:cubicBezTo>
                  <a:pt x="4424087" y="3905266"/>
                  <a:pt x="4427041" y="3902316"/>
                  <a:pt x="4429994" y="3900841"/>
                </a:cubicBezTo>
                <a:cubicBezTo>
                  <a:pt x="4431470" y="3900841"/>
                  <a:pt x="4431470" y="3902316"/>
                  <a:pt x="4432948" y="3902316"/>
                </a:cubicBezTo>
                <a:cubicBezTo>
                  <a:pt x="4429994" y="3903791"/>
                  <a:pt x="4428517" y="3905266"/>
                  <a:pt x="4427041" y="3908215"/>
                </a:cubicBezTo>
                <a:cubicBezTo>
                  <a:pt x="4424087" y="3909690"/>
                  <a:pt x="4421133" y="3911164"/>
                  <a:pt x="4419657" y="3912639"/>
                </a:cubicBezTo>
                <a:cubicBezTo>
                  <a:pt x="4419657" y="3912639"/>
                  <a:pt x="4418180" y="3912639"/>
                  <a:pt x="4418180" y="3912639"/>
                </a:cubicBezTo>
                <a:cubicBezTo>
                  <a:pt x="4416704" y="3917063"/>
                  <a:pt x="4415227" y="3921487"/>
                  <a:pt x="4413750" y="3925911"/>
                </a:cubicBezTo>
                <a:cubicBezTo>
                  <a:pt x="4431470" y="3940659"/>
                  <a:pt x="4459528" y="3952456"/>
                  <a:pt x="4453622" y="3980476"/>
                </a:cubicBezTo>
                <a:cubicBezTo>
                  <a:pt x="4489063" y="3968678"/>
                  <a:pt x="4503830" y="3995223"/>
                  <a:pt x="4533364" y="4005546"/>
                </a:cubicBezTo>
                <a:cubicBezTo>
                  <a:pt x="4539271" y="4017344"/>
                  <a:pt x="4543701" y="4021768"/>
                  <a:pt x="4542224" y="4035040"/>
                </a:cubicBezTo>
                <a:cubicBezTo>
                  <a:pt x="4521550" y="4054212"/>
                  <a:pt x="4505307" y="4045364"/>
                  <a:pt x="4489063" y="4042415"/>
                </a:cubicBezTo>
                <a:cubicBezTo>
                  <a:pt x="4471342" y="4061585"/>
                  <a:pt x="4447715" y="4058636"/>
                  <a:pt x="4427041" y="4061585"/>
                </a:cubicBezTo>
                <a:cubicBezTo>
                  <a:pt x="4409320" y="4046839"/>
                  <a:pt x="4412273" y="4030616"/>
                  <a:pt x="4410796" y="4014395"/>
                </a:cubicBezTo>
                <a:cubicBezTo>
                  <a:pt x="4372402" y="4024718"/>
                  <a:pt x="4341391" y="3977526"/>
                  <a:pt x="4362065" y="3945083"/>
                </a:cubicBezTo>
                <a:cubicBezTo>
                  <a:pt x="4332531" y="3922962"/>
                  <a:pt x="4302997" y="3902316"/>
                  <a:pt x="4276415" y="3875771"/>
                </a:cubicBezTo>
                <a:cubicBezTo>
                  <a:pt x="4270508" y="3869872"/>
                  <a:pt x="4266078" y="3862498"/>
                  <a:pt x="4261649" y="3855125"/>
                </a:cubicBezTo>
                <a:cubicBezTo>
                  <a:pt x="4257218" y="3858074"/>
                  <a:pt x="4251312" y="3861024"/>
                  <a:pt x="4245404" y="3863973"/>
                </a:cubicBezTo>
                <a:cubicBezTo>
                  <a:pt x="4240975" y="3865448"/>
                  <a:pt x="4239497" y="3861024"/>
                  <a:pt x="4235067" y="3862498"/>
                </a:cubicBezTo>
                <a:cubicBezTo>
                  <a:pt x="4235067" y="3863973"/>
                  <a:pt x="4233591" y="3863973"/>
                  <a:pt x="4233591" y="3865448"/>
                </a:cubicBezTo>
                <a:cubicBezTo>
                  <a:pt x="4232114" y="3868397"/>
                  <a:pt x="4229160" y="3868397"/>
                  <a:pt x="4227684" y="3865448"/>
                </a:cubicBezTo>
                <a:cubicBezTo>
                  <a:pt x="4227684" y="3865448"/>
                  <a:pt x="4227684" y="3865448"/>
                  <a:pt x="4226207" y="3865448"/>
                </a:cubicBezTo>
                <a:cubicBezTo>
                  <a:pt x="4224730" y="3868397"/>
                  <a:pt x="4221777" y="3871346"/>
                  <a:pt x="4218823" y="3874296"/>
                </a:cubicBezTo>
                <a:cubicBezTo>
                  <a:pt x="4224730" y="3886094"/>
                  <a:pt x="4212917" y="3880195"/>
                  <a:pt x="4209964" y="3883145"/>
                </a:cubicBezTo>
                <a:cubicBezTo>
                  <a:pt x="4220301" y="3881670"/>
                  <a:pt x="4227684" y="3884619"/>
                  <a:pt x="4221777" y="3900841"/>
                </a:cubicBezTo>
                <a:cubicBezTo>
                  <a:pt x="4220301" y="3905266"/>
                  <a:pt x="4214393" y="3914114"/>
                  <a:pt x="4212917" y="3914114"/>
                </a:cubicBezTo>
                <a:cubicBezTo>
                  <a:pt x="4190766" y="3920012"/>
                  <a:pt x="4199627" y="3897891"/>
                  <a:pt x="4195196" y="3887569"/>
                </a:cubicBezTo>
                <a:cubicBezTo>
                  <a:pt x="4189289" y="3889043"/>
                  <a:pt x="4183382" y="3890518"/>
                  <a:pt x="4178952" y="3896417"/>
                </a:cubicBezTo>
                <a:cubicBezTo>
                  <a:pt x="4175998" y="3897891"/>
                  <a:pt x="4173045" y="3897891"/>
                  <a:pt x="4170092" y="3893467"/>
                </a:cubicBezTo>
                <a:cubicBezTo>
                  <a:pt x="4170092" y="3894942"/>
                  <a:pt x="4168615" y="3894942"/>
                  <a:pt x="4167138" y="3896417"/>
                </a:cubicBezTo>
                <a:cubicBezTo>
                  <a:pt x="4165661" y="3896417"/>
                  <a:pt x="4164185" y="3896417"/>
                  <a:pt x="4164185" y="3893467"/>
                </a:cubicBezTo>
                <a:cubicBezTo>
                  <a:pt x="4159755" y="3884619"/>
                  <a:pt x="4167138" y="3878721"/>
                  <a:pt x="4173045" y="3874296"/>
                </a:cubicBezTo>
                <a:cubicBezTo>
                  <a:pt x="4171569" y="3871346"/>
                  <a:pt x="4173045" y="3868397"/>
                  <a:pt x="4174522" y="3866922"/>
                </a:cubicBezTo>
                <a:cubicBezTo>
                  <a:pt x="4175998" y="3866922"/>
                  <a:pt x="4177475" y="3865448"/>
                  <a:pt x="4178952" y="3865448"/>
                </a:cubicBezTo>
                <a:cubicBezTo>
                  <a:pt x="4178952" y="3863973"/>
                  <a:pt x="4178952" y="3863973"/>
                  <a:pt x="4180429" y="3863973"/>
                </a:cubicBezTo>
                <a:cubicBezTo>
                  <a:pt x="4180429" y="3862498"/>
                  <a:pt x="4180429" y="3862498"/>
                  <a:pt x="4180429" y="3862498"/>
                </a:cubicBezTo>
                <a:cubicBezTo>
                  <a:pt x="4178952" y="3859549"/>
                  <a:pt x="4178952" y="3856600"/>
                  <a:pt x="4181906" y="3855125"/>
                </a:cubicBezTo>
                <a:cubicBezTo>
                  <a:pt x="4186335" y="3853650"/>
                  <a:pt x="4189289" y="3855125"/>
                  <a:pt x="4190766" y="3858074"/>
                </a:cubicBezTo>
                <a:cubicBezTo>
                  <a:pt x="4192243" y="3858074"/>
                  <a:pt x="4192243" y="3856600"/>
                  <a:pt x="4193719" y="3856600"/>
                </a:cubicBezTo>
                <a:cubicBezTo>
                  <a:pt x="4196673" y="3856600"/>
                  <a:pt x="4199627" y="3856600"/>
                  <a:pt x="4201103" y="3858074"/>
                </a:cubicBezTo>
                <a:cubicBezTo>
                  <a:pt x="4202580" y="3858074"/>
                  <a:pt x="4202580" y="3858074"/>
                  <a:pt x="4204056" y="3858074"/>
                </a:cubicBezTo>
                <a:cubicBezTo>
                  <a:pt x="4205533" y="3858074"/>
                  <a:pt x="4207010" y="3856600"/>
                  <a:pt x="4209964" y="3856600"/>
                </a:cubicBezTo>
                <a:cubicBezTo>
                  <a:pt x="4215870" y="3855125"/>
                  <a:pt x="4221777" y="3852176"/>
                  <a:pt x="4227684" y="3855125"/>
                </a:cubicBezTo>
                <a:cubicBezTo>
                  <a:pt x="4227684" y="3849226"/>
                  <a:pt x="4227684" y="3844801"/>
                  <a:pt x="4230638" y="3840377"/>
                </a:cubicBezTo>
                <a:cubicBezTo>
                  <a:pt x="4230638" y="3840377"/>
                  <a:pt x="4230638" y="3840377"/>
                  <a:pt x="4230638" y="3838903"/>
                </a:cubicBezTo>
                <a:cubicBezTo>
                  <a:pt x="4227684" y="3837428"/>
                  <a:pt x="4226207" y="3834479"/>
                  <a:pt x="4224730" y="3831529"/>
                </a:cubicBezTo>
                <a:cubicBezTo>
                  <a:pt x="4223254" y="3827105"/>
                  <a:pt x="4221777" y="3824156"/>
                  <a:pt x="4221777" y="3819732"/>
                </a:cubicBezTo>
                <a:cubicBezTo>
                  <a:pt x="4204056" y="3815307"/>
                  <a:pt x="4186335" y="3813832"/>
                  <a:pt x="4173045" y="3802035"/>
                </a:cubicBezTo>
                <a:cubicBezTo>
                  <a:pt x="4170092" y="3804984"/>
                  <a:pt x="4167138" y="3806459"/>
                  <a:pt x="4165661" y="3806459"/>
                </a:cubicBezTo>
                <a:cubicBezTo>
                  <a:pt x="4164185" y="3807934"/>
                  <a:pt x="4162708" y="3809408"/>
                  <a:pt x="4162708" y="3809408"/>
                </a:cubicBezTo>
                <a:cubicBezTo>
                  <a:pt x="4162708" y="3810883"/>
                  <a:pt x="4162708" y="3813832"/>
                  <a:pt x="4162708" y="3815307"/>
                </a:cubicBezTo>
                <a:cubicBezTo>
                  <a:pt x="4171569" y="3825631"/>
                  <a:pt x="4162708" y="3824156"/>
                  <a:pt x="4156801" y="3822681"/>
                </a:cubicBezTo>
                <a:cubicBezTo>
                  <a:pt x="4155324" y="3824156"/>
                  <a:pt x="4152371" y="3827105"/>
                  <a:pt x="4150895" y="3828580"/>
                </a:cubicBezTo>
                <a:cubicBezTo>
                  <a:pt x="4149418" y="3827105"/>
                  <a:pt x="4147941" y="3825631"/>
                  <a:pt x="4146464" y="3824156"/>
                </a:cubicBezTo>
                <a:cubicBezTo>
                  <a:pt x="4144987" y="3824156"/>
                  <a:pt x="4144987" y="3825631"/>
                  <a:pt x="4143511" y="3827105"/>
                </a:cubicBezTo>
                <a:cubicBezTo>
                  <a:pt x="4133174" y="3825631"/>
                  <a:pt x="4128744" y="3822681"/>
                  <a:pt x="4130221" y="3815307"/>
                </a:cubicBezTo>
                <a:cubicBezTo>
                  <a:pt x="4128744" y="3815307"/>
                  <a:pt x="4128744" y="3815307"/>
                  <a:pt x="4127267" y="3815307"/>
                </a:cubicBezTo>
                <a:cubicBezTo>
                  <a:pt x="4128744" y="3818257"/>
                  <a:pt x="4127267" y="3822681"/>
                  <a:pt x="4125790" y="3825631"/>
                </a:cubicBezTo>
                <a:cubicBezTo>
                  <a:pt x="4125790" y="3825631"/>
                  <a:pt x="4125790" y="3827105"/>
                  <a:pt x="4125790" y="3827105"/>
                </a:cubicBezTo>
                <a:cubicBezTo>
                  <a:pt x="4125790" y="3828580"/>
                  <a:pt x="4127267" y="3828580"/>
                  <a:pt x="4127267" y="3828580"/>
                </a:cubicBezTo>
                <a:cubicBezTo>
                  <a:pt x="4128744" y="3831529"/>
                  <a:pt x="4130221" y="3833004"/>
                  <a:pt x="4133174" y="3834479"/>
                </a:cubicBezTo>
                <a:cubicBezTo>
                  <a:pt x="4137604" y="3833004"/>
                  <a:pt x="4143511" y="3831529"/>
                  <a:pt x="4147941" y="3837428"/>
                </a:cubicBezTo>
                <a:cubicBezTo>
                  <a:pt x="4144987" y="3840377"/>
                  <a:pt x="4140558" y="3841852"/>
                  <a:pt x="4136127" y="3843327"/>
                </a:cubicBezTo>
                <a:cubicBezTo>
                  <a:pt x="4134650" y="3844801"/>
                  <a:pt x="4131697" y="3844801"/>
                  <a:pt x="4130221" y="3844801"/>
                </a:cubicBezTo>
                <a:cubicBezTo>
                  <a:pt x="4127267" y="3846276"/>
                  <a:pt x="4124313" y="3847751"/>
                  <a:pt x="4121360" y="3847751"/>
                </a:cubicBezTo>
                <a:cubicBezTo>
                  <a:pt x="4116930" y="3846276"/>
                  <a:pt x="4116930" y="3843327"/>
                  <a:pt x="4115453" y="3841852"/>
                </a:cubicBezTo>
                <a:cubicBezTo>
                  <a:pt x="4115453" y="3840377"/>
                  <a:pt x="4115453" y="3840377"/>
                  <a:pt x="4113976" y="3840377"/>
                </a:cubicBezTo>
                <a:cubicBezTo>
                  <a:pt x="4113976" y="3840377"/>
                  <a:pt x="4113976" y="3840377"/>
                  <a:pt x="4112500" y="3840377"/>
                </a:cubicBezTo>
                <a:cubicBezTo>
                  <a:pt x="4112500" y="3841852"/>
                  <a:pt x="4112500" y="3841852"/>
                  <a:pt x="4112500" y="3843327"/>
                </a:cubicBezTo>
                <a:cubicBezTo>
                  <a:pt x="4112500" y="3844801"/>
                  <a:pt x="4112500" y="3844801"/>
                  <a:pt x="4113976" y="3846276"/>
                </a:cubicBezTo>
                <a:cubicBezTo>
                  <a:pt x="4113976" y="3849226"/>
                  <a:pt x="4115453" y="3853650"/>
                  <a:pt x="4116930" y="3856600"/>
                </a:cubicBezTo>
                <a:cubicBezTo>
                  <a:pt x="4116930" y="3862498"/>
                  <a:pt x="4118406" y="3868397"/>
                  <a:pt x="4116930" y="3872821"/>
                </a:cubicBezTo>
                <a:cubicBezTo>
                  <a:pt x="4116930" y="3875771"/>
                  <a:pt x="4118406" y="3877246"/>
                  <a:pt x="4119884" y="3878721"/>
                </a:cubicBezTo>
                <a:cubicBezTo>
                  <a:pt x="4125790" y="3883145"/>
                  <a:pt x="4131697" y="3886094"/>
                  <a:pt x="4137604" y="3890518"/>
                </a:cubicBezTo>
                <a:cubicBezTo>
                  <a:pt x="4137604" y="3887569"/>
                  <a:pt x="4137604" y="3884619"/>
                  <a:pt x="4142034" y="3884619"/>
                </a:cubicBezTo>
                <a:cubicBezTo>
                  <a:pt x="4144987" y="3886094"/>
                  <a:pt x="4147941" y="3887569"/>
                  <a:pt x="4147941" y="3889043"/>
                </a:cubicBezTo>
                <a:cubicBezTo>
                  <a:pt x="4147941" y="3893467"/>
                  <a:pt x="4146464" y="3894942"/>
                  <a:pt x="4142034" y="3894942"/>
                </a:cubicBezTo>
                <a:cubicBezTo>
                  <a:pt x="4153848" y="3905266"/>
                  <a:pt x="4162708" y="3917063"/>
                  <a:pt x="4162708" y="3937709"/>
                </a:cubicBezTo>
                <a:cubicBezTo>
                  <a:pt x="4161232" y="3939184"/>
                  <a:pt x="4159755" y="3940659"/>
                  <a:pt x="4159755" y="3942133"/>
                </a:cubicBezTo>
                <a:cubicBezTo>
                  <a:pt x="4165661" y="3948032"/>
                  <a:pt x="4171569" y="3955406"/>
                  <a:pt x="4175998" y="3962780"/>
                </a:cubicBezTo>
                <a:cubicBezTo>
                  <a:pt x="4173045" y="3956881"/>
                  <a:pt x="4174522" y="3949507"/>
                  <a:pt x="4175998" y="3939184"/>
                </a:cubicBezTo>
                <a:cubicBezTo>
                  <a:pt x="4184859" y="3943608"/>
                  <a:pt x="4192243" y="3946557"/>
                  <a:pt x="4199627" y="3950981"/>
                </a:cubicBezTo>
                <a:cubicBezTo>
                  <a:pt x="4199627" y="3955406"/>
                  <a:pt x="4199627" y="3958356"/>
                  <a:pt x="4199627" y="3962780"/>
                </a:cubicBezTo>
                <a:cubicBezTo>
                  <a:pt x="4187812" y="3968678"/>
                  <a:pt x="4180429" y="3968678"/>
                  <a:pt x="4177475" y="3964254"/>
                </a:cubicBezTo>
                <a:cubicBezTo>
                  <a:pt x="4187812" y="3977526"/>
                  <a:pt x="4195196" y="3992274"/>
                  <a:pt x="4204056" y="4007021"/>
                </a:cubicBezTo>
                <a:cubicBezTo>
                  <a:pt x="4202580" y="4008495"/>
                  <a:pt x="4202580" y="4008495"/>
                  <a:pt x="4202580" y="4008495"/>
                </a:cubicBezTo>
                <a:cubicBezTo>
                  <a:pt x="4239497" y="4023243"/>
                  <a:pt x="4261649" y="4055687"/>
                  <a:pt x="4288229" y="4082232"/>
                </a:cubicBezTo>
                <a:cubicBezTo>
                  <a:pt x="4300043" y="4086656"/>
                  <a:pt x="4297089" y="4102878"/>
                  <a:pt x="4304473" y="4111726"/>
                </a:cubicBezTo>
                <a:cubicBezTo>
                  <a:pt x="4332531" y="4113201"/>
                  <a:pt x="4338437" y="4139746"/>
                  <a:pt x="4351728" y="4157442"/>
                </a:cubicBezTo>
                <a:cubicBezTo>
                  <a:pt x="4351728" y="4157442"/>
                  <a:pt x="4351728" y="4157442"/>
                  <a:pt x="4350251" y="4154493"/>
                </a:cubicBezTo>
                <a:cubicBezTo>
                  <a:pt x="4350251" y="4154493"/>
                  <a:pt x="4350251" y="4154493"/>
                  <a:pt x="4353205" y="4153018"/>
                </a:cubicBezTo>
                <a:cubicBezTo>
                  <a:pt x="4359111" y="4155968"/>
                  <a:pt x="4360588" y="4160392"/>
                  <a:pt x="4360588" y="4166290"/>
                </a:cubicBezTo>
                <a:cubicBezTo>
                  <a:pt x="4366495" y="4167765"/>
                  <a:pt x="4370925" y="4167765"/>
                  <a:pt x="4376832" y="4169240"/>
                </a:cubicBezTo>
                <a:cubicBezTo>
                  <a:pt x="4388646" y="4175139"/>
                  <a:pt x="4394553" y="4183987"/>
                  <a:pt x="4391599" y="4200210"/>
                </a:cubicBezTo>
                <a:cubicBezTo>
                  <a:pt x="4400459" y="4220855"/>
                  <a:pt x="4421133" y="4235603"/>
                  <a:pt x="4425564" y="4260673"/>
                </a:cubicBezTo>
                <a:cubicBezTo>
                  <a:pt x="4427041" y="4268046"/>
                  <a:pt x="4431470" y="4272470"/>
                  <a:pt x="4422610" y="4279844"/>
                </a:cubicBezTo>
                <a:cubicBezTo>
                  <a:pt x="4413750" y="4285743"/>
                  <a:pt x="4403413" y="4293117"/>
                  <a:pt x="4400459" y="4282794"/>
                </a:cubicBezTo>
                <a:cubicBezTo>
                  <a:pt x="4391599" y="4263622"/>
                  <a:pt x="4365019" y="4259198"/>
                  <a:pt x="4366495" y="4232653"/>
                </a:cubicBezTo>
                <a:cubicBezTo>
                  <a:pt x="4359111" y="4209058"/>
                  <a:pt x="4328100" y="4212007"/>
                  <a:pt x="4314810" y="4192835"/>
                </a:cubicBezTo>
                <a:cubicBezTo>
                  <a:pt x="4307426" y="4185462"/>
                  <a:pt x="4300043" y="4178089"/>
                  <a:pt x="4292660" y="4169240"/>
                </a:cubicBezTo>
                <a:cubicBezTo>
                  <a:pt x="4294136" y="4161866"/>
                  <a:pt x="4298566" y="4155968"/>
                  <a:pt x="4305950" y="4151544"/>
                </a:cubicBezTo>
                <a:cubicBezTo>
                  <a:pt x="4308903" y="4148594"/>
                  <a:pt x="4313334" y="4147120"/>
                  <a:pt x="4316287" y="4147120"/>
                </a:cubicBezTo>
                <a:cubicBezTo>
                  <a:pt x="4310380" y="4141220"/>
                  <a:pt x="4304473" y="4133847"/>
                  <a:pt x="4298566" y="4126474"/>
                </a:cubicBezTo>
                <a:cubicBezTo>
                  <a:pt x="4291183" y="4119100"/>
                  <a:pt x="4279369" y="4124999"/>
                  <a:pt x="4269032" y="4126474"/>
                </a:cubicBezTo>
                <a:cubicBezTo>
                  <a:pt x="4267555" y="4132372"/>
                  <a:pt x="4263125" y="4135322"/>
                  <a:pt x="4255741" y="4136796"/>
                </a:cubicBezTo>
                <a:cubicBezTo>
                  <a:pt x="4245404" y="4126474"/>
                  <a:pt x="4235067" y="4116150"/>
                  <a:pt x="4226207" y="4105827"/>
                </a:cubicBezTo>
                <a:cubicBezTo>
                  <a:pt x="4224730" y="4107302"/>
                  <a:pt x="4223254" y="4108777"/>
                  <a:pt x="4221777" y="4110251"/>
                </a:cubicBezTo>
                <a:cubicBezTo>
                  <a:pt x="4223254" y="4114675"/>
                  <a:pt x="4223254" y="4117625"/>
                  <a:pt x="4229160" y="4117625"/>
                </a:cubicBezTo>
                <a:cubicBezTo>
                  <a:pt x="4229160" y="4116150"/>
                  <a:pt x="4229160" y="4116150"/>
                  <a:pt x="4230638" y="4114675"/>
                </a:cubicBezTo>
                <a:cubicBezTo>
                  <a:pt x="4230638" y="4116150"/>
                  <a:pt x="4230638" y="4117625"/>
                  <a:pt x="4232114" y="4119100"/>
                </a:cubicBezTo>
                <a:cubicBezTo>
                  <a:pt x="4232114" y="4120575"/>
                  <a:pt x="4233591" y="4120575"/>
                  <a:pt x="4233591" y="4122050"/>
                </a:cubicBezTo>
                <a:cubicBezTo>
                  <a:pt x="4240975" y="4123524"/>
                  <a:pt x="4245404" y="4124999"/>
                  <a:pt x="4248358" y="4130898"/>
                </a:cubicBezTo>
                <a:cubicBezTo>
                  <a:pt x="4248358" y="4133847"/>
                  <a:pt x="4248358" y="4138271"/>
                  <a:pt x="4248358" y="4142695"/>
                </a:cubicBezTo>
                <a:cubicBezTo>
                  <a:pt x="4249834" y="4141220"/>
                  <a:pt x="4249834" y="4141220"/>
                  <a:pt x="4249834" y="4141220"/>
                </a:cubicBezTo>
                <a:cubicBezTo>
                  <a:pt x="4251312" y="4142695"/>
                  <a:pt x="4251312" y="4144170"/>
                  <a:pt x="4252788" y="4145645"/>
                </a:cubicBezTo>
                <a:cubicBezTo>
                  <a:pt x="4251312" y="4154493"/>
                  <a:pt x="4255741" y="4167765"/>
                  <a:pt x="4243928" y="4172189"/>
                </a:cubicBezTo>
                <a:cubicBezTo>
                  <a:pt x="4245404" y="4176614"/>
                  <a:pt x="4245404" y="4179563"/>
                  <a:pt x="4245404" y="4183987"/>
                </a:cubicBezTo>
                <a:cubicBezTo>
                  <a:pt x="4251312" y="4181038"/>
                  <a:pt x="4255741" y="4178089"/>
                  <a:pt x="4261649" y="4183987"/>
                </a:cubicBezTo>
                <a:cubicBezTo>
                  <a:pt x="4264602" y="4186937"/>
                  <a:pt x="4261649" y="4189886"/>
                  <a:pt x="4260171" y="4192835"/>
                </a:cubicBezTo>
                <a:cubicBezTo>
                  <a:pt x="4255741" y="4188411"/>
                  <a:pt x="4251312" y="4189886"/>
                  <a:pt x="4245404" y="4186937"/>
                </a:cubicBezTo>
                <a:cubicBezTo>
                  <a:pt x="4243928" y="4188411"/>
                  <a:pt x="4243928" y="4189886"/>
                  <a:pt x="4243928" y="4191361"/>
                </a:cubicBezTo>
                <a:cubicBezTo>
                  <a:pt x="4249834" y="4197260"/>
                  <a:pt x="4255741" y="4203159"/>
                  <a:pt x="4261649" y="4209058"/>
                </a:cubicBezTo>
                <a:cubicBezTo>
                  <a:pt x="4274939" y="4212007"/>
                  <a:pt x="4270508" y="4225280"/>
                  <a:pt x="4274939" y="4232653"/>
                </a:cubicBezTo>
                <a:cubicBezTo>
                  <a:pt x="4277892" y="4232653"/>
                  <a:pt x="4280846" y="4232653"/>
                  <a:pt x="4285276" y="4232653"/>
                </a:cubicBezTo>
                <a:cubicBezTo>
                  <a:pt x="4288229" y="4240027"/>
                  <a:pt x="4295613" y="4242976"/>
                  <a:pt x="4300043" y="4248875"/>
                </a:cubicBezTo>
                <a:cubicBezTo>
                  <a:pt x="4319240" y="4253300"/>
                  <a:pt x="4338437" y="4256249"/>
                  <a:pt x="4359111" y="4250350"/>
                </a:cubicBezTo>
                <a:cubicBezTo>
                  <a:pt x="4367972" y="4260673"/>
                  <a:pt x="4378309" y="4270996"/>
                  <a:pt x="4388646" y="4279844"/>
                </a:cubicBezTo>
                <a:cubicBezTo>
                  <a:pt x="4398983" y="4299015"/>
                  <a:pt x="4407843" y="4321136"/>
                  <a:pt x="4434424" y="4297541"/>
                </a:cubicBezTo>
                <a:cubicBezTo>
                  <a:pt x="4441807" y="4291642"/>
                  <a:pt x="4453622" y="4294591"/>
                  <a:pt x="4453622" y="4309339"/>
                </a:cubicBezTo>
                <a:cubicBezTo>
                  <a:pt x="4459528" y="4316712"/>
                  <a:pt x="4468389" y="4321136"/>
                  <a:pt x="4465435" y="4332934"/>
                </a:cubicBezTo>
                <a:cubicBezTo>
                  <a:pt x="4472818" y="4340308"/>
                  <a:pt x="4480202" y="4349156"/>
                  <a:pt x="4487586" y="4356529"/>
                </a:cubicBezTo>
                <a:cubicBezTo>
                  <a:pt x="4492016" y="4360954"/>
                  <a:pt x="4496446" y="4363904"/>
                  <a:pt x="4500876" y="4368328"/>
                </a:cubicBezTo>
                <a:cubicBezTo>
                  <a:pt x="4536318" y="4371277"/>
                  <a:pt x="4567329" y="4344732"/>
                  <a:pt x="4604246" y="4349156"/>
                </a:cubicBezTo>
                <a:cubicBezTo>
                  <a:pt x="4588003" y="4334409"/>
                  <a:pt x="4568805" y="4321136"/>
                  <a:pt x="4555515" y="4301965"/>
                </a:cubicBezTo>
                <a:cubicBezTo>
                  <a:pt x="4552561" y="4299015"/>
                  <a:pt x="4543701" y="4294591"/>
                  <a:pt x="4554038" y="4287218"/>
                </a:cubicBezTo>
                <a:cubicBezTo>
                  <a:pt x="4571759" y="4275420"/>
                  <a:pt x="4576189" y="4287218"/>
                  <a:pt x="4580619" y="4294591"/>
                </a:cubicBezTo>
                <a:cubicBezTo>
                  <a:pt x="4596863" y="4319662"/>
                  <a:pt x="4623444" y="4332934"/>
                  <a:pt x="4639688" y="4358004"/>
                </a:cubicBezTo>
                <a:cubicBezTo>
                  <a:pt x="4641164" y="4356529"/>
                  <a:pt x="4644118" y="4353580"/>
                  <a:pt x="4647072" y="4352105"/>
                </a:cubicBezTo>
                <a:cubicBezTo>
                  <a:pt x="4647072" y="4352105"/>
                  <a:pt x="4645594" y="4350631"/>
                  <a:pt x="4645594" y="4349156"/>
                </a:cubicBezTo>
                <a:cubicBezTo>
                  <a:pt x="4663315" y="4328510"/>
                  <a:pt x="4695803" y="4331459"/>
                  <a:pt x="4710570" y="4307864"/>
                </a:cubicBezTo>
                <a:cubicBezTo>
                  <a:pt x="4722384" y="4301965"/>
                  <a:pt x="4732721" y="4304914"/>
                  <a:pt x="4743058" y="4310814"/>
                </a:cubicBezTo>
                <a:cubicBezTo>
                  <a:pt x="4743058" y="4312288"/>
                  <a:pt x="4743058" y="4312288"/>
                  <a:pt x="4744534" y="4312288"/>
                </a:cubicBezTo>
                <a:cubicBezTo>
                  <a:pt x="4744534" y="4310814"/>
                  <a:pt x="4746011" y="4310814"/>
                  <a:pt x="4747488" y="4309339"/>
                </a:cubicBezTo>
                <a:cubicBezTo>
                  <a:pt x="4757825" y="4315238"/>
                  <a:pt x="4766685" y="4321136"/>
                  <a:pt x="4777022" y="4327035"/>
                </a:cubicBezTo>
                <a:cubicBezTo>
                  <a:pt x="4781452" y="4329984"/>
                  <a:pt x="4784406" y="4332934"/>
                  <a:pt x="4788836" y="4337359"/>
                </a:cubicBezTo>
                <a:cubicBezTo>
                  <a:pt x="4793266" y="4337359"/>
                  <a:pt x="4796219" y="4338833"/>
                  <a:pt x="4799173" y="4338833"/>
                </a:cubicBezTo>
                <a:cubicBezTo>
                  <a:pt x="4799173" y="4341783"/>
                  <a:pt x="4797696" y="4344732"/>
                  <a:pt x="4799173" y="4346207"/>
                </a:cubicBezTo>
                <a:cubicBezTo>
                  <a:pt x="4821323" y="4377176"/>
                  <a:pt x="4822800" y="4415519"/>
                  <a:pt x="4830184" y="4450912"/>
                </a:cubicBezTo>
                <a:cubicBezTo>
                  <a:pt x="4839044" y="4467133"/>
                  <a:pt x="4822800" y="4474508"/>
                  <a:pt x="4818370" y="4486305"/>
                </a:cubicBezTo>
                <a:cubicBezTo>
                  <a:pt x="4816893" y="4487780"/>
                  <a:pt x="4815417" y="4490729"/>
                  <a:pt x="4813940" y="4492204"/>
                </a:cubicBezTo>
                <a:cubicBezTo>
                  <a:pt x="4819847" y="4518749"/>
                  <a:pt x="4827230" y="4542344"/>
                  <a:pt x="4846428" y="4562991"/>
                </a:cubicBezTo>
                <a:cubicBezTo>
                  <a:pt x="4846428" y="4577738"/>
                  <a:pt x="4841997" y="4591010"/>
                  <a:pt x="4836091" y="4604283"/>
                </a:cubicBezTo>
                <a:cubicBezTo>
                  <a:pt x="4837567" y="4608707"/>
                  <a:pt x="4839044" y="4613131"/>
                  <a:pt x="4840521" y="4617555"/>
                </a:cubicBezTo>
                <a:cubicBezTo>
                  <a:pt x="4836091" y="4617555"/>
                  <a:pt x="4833138" y="4617555"/>
                  <a:pt x="4830184" y="4617555"/>
                </a:cubicBezTo>
                <a:cubicBezTo>
                  <a:pt x="4824277" y="4632302"/>
                  <a:pt x="4816893" y="4648524"/>
                  <a:pt x="4830184" y="4664746"/>
                </a:cubicBezTo>
                <a:cubicBezTo>
                  <a:pt x="4843474" y="4683917"/>
                  <a:pt x="4821323" y="4697190"/>
                  <a:pt x="4821323" y="4713412"/>
                </a:cubicBezTo>
                <a:cubicBezTo>
                  <a:pt x="4822800" y="4716362"/>
                  <a:pt x="4822800" y="4719311"/>
                  <a:pt x="4821323" y="4722260"/>
                </a:cubicBezTo>
                <a:cubicBezTo>
                  <a:pt x="4833138" y="4725210"/>
                  <a:pt x="4837567" y="4735532"/>
                  <a:pt x="4839044" y="4747331"/>
                </a:cubicBezTo>
                <a:cubicBezTo>
                  <a:pt x="4839044" y="4748805"/>
                  <a:pt x="4839044" y="4748805"/>
                  <a:pt x="4839044" y="4750280"/>
                </a:cubicBezTo>
                <a:cubicBezTo>
                  <a:pt x="4843474" y="4751755"/>
                  <a:pt x="4847904" y="4754704"/>
                  <a:pt x="4844951" y="4762077"/>
                </a:cubicBezTo>
                <a:cubicBezTo>
                  <a:pt x="4839044" y="4767977"/>
                  <a:pt x="4831661" y="4775350"/>
                  <a:pt x="4825754" y="4781249"/>
                </a:cubicBezTo>
                <a:cubicBezTo>
                  <a:pt x="4837567" y="4791572"/>
                  <a:pt x="4822800" y="4804845"/>
                  <a:pt x="4828708" y="4815167"/>
                </a:cubicBezTo>
                <a:cubicBezTo>
                  <a:pt x="4821323" y="4853511"/>
                  <a:pt x="4812464" y="4891853"/>
                  <a:pt x="4781452" y="4919873"/>
                </a:cubicBezTo>
                <a:cubicBezTo>
                  <a:pt x="4779975" y="4947892"/>
                  <a:pt x="4785882" y="4978861"/>
                  <a:pt x="4754871" y="4996558"/>
                </a:cubicBezTo>
                <a:cubicBezTo>
                  <a:pt x="4760779" y="5014255"/>
                  <a:pt x="4740105" y="5033426"/>
                  <a:pt x="4757825" y="5051123"/>
                </a:cubicBezTo>
                <a:cubicBezTo>
                  <a:pt x="4762255" y="5074719"/>
                  <a:pt x="4757825" y="5089465"/>
                  <a:pt x="4726814" y="5082092"/>
                </a:cubicBezTo>
                <a:cubicBezTo>
                  <a:pt x="4713523" y="5077668"/>
                  <a:pt x="4697280" y="5079143"/>
                  <a:pt x="4682512" y="5079143"/>
                </a:cubicBezTo>
                <a:cubicBezTo>
                  <a:pt x="4676606" y="5077668"/>
                  <a:pt x="4672175" y="5076193"/>
                  <a:pt x="4666269" y="5074719"/>
                </a:cubicBezTo>
                <a:cubicBezTo>
                  <a:pt x="4654455" y="5073244"/>
                  <a:pt x="4642641" y="5071769"/>
                  <a:pt x="4630827" y="5071769"/>
                </a:cubicBezTo>
                <a:cubicBezTo>
                  <a:pt x="4623444" y="5073244"/>
                  <a:pt x="4616061" y="5071769"/>
                  <a:pt x="4608677" y="5070295"/>
                </a:cubicBezTo>
                <a:cubicBezTo>
                  <a:pt x="4616061" y="5079143"/>
                  <a:pt x="4623444" y="5089465"/>
                  <a:pt x="4627874" y="5099789"/>
                </a:cubicBezTo>
                <a:cubicBezTo>
                  <a:pt x="4629351" y="5104213"/>
                  <a:pt x="4635257" y="5110112"/>
                  <a:pt x="4633781" y="5110112"/>
                </a:cubicBezTo>
                <a:cubicBezTo>
                  <a:pt x="4602770" y="5135182"/>
                  <a:pt x="4642641" y="5142555"/>
                  <a:pt x="4648548" y="5158777"/>
                </a:cubicBezTo>
                <a:cubicBezTo>
                  <a:pt x="4630827" y="5166151"/>
                  <a:pt x="4611630" y="5157303"/>
                  <a:pt x="4596863" y="5170575"/>
                </a:cubicBezTo>
                <a:cubicBezTo>
                  <a:pt x="4592433" y="5182373"/>
                  <a:pt x="4589479" y="5192696"/>
                  <a:pt x="4573235" y="5192696"/>
                </a:cubicBezTo>
                <a:cubicBezTo>
                  <a:pt x="4543701" y="5192696"/>
                  <a:pt x="4514167" y="5194170"/>
                  <a:pt x="4486109" y="5195645"/>
                </a:cubicBezTo>
                <a:cubicBezTo>
                  <a:pt x="4461005" y="5205969"/>
                  <a:pt x="4435901" y="5208918"/>
                  <a:pt x="4412273" y="5198594"/>
                </a:cubicBezTo>
                <a:cubicBezTo>
                  <a:pt x="4400459" y="5194170"/>
                  <a:pt x="4388646" y="5194170"/>
                  <a:pt x="4376832" y="5195645"/>
                </a:cubicBezTo>
                <a:cubicBezTo>
                  <a:pt x="4370925" y="5197120"/>
                  <a:pt x="4365019" y="5198594"/>
                  <a:pt x="4360588" y="5192696"/>
                </a:cubicBezTo>
                <a:cubicBezTo>
                  <a:pt x="4360588" y="5192696"/>
                  <a:pt x="4359111" y="5192696"/>
                  <a:pt x="4359111" y="5191221"/>
                </a:cubicBezTo>
                <a:cubicBezTo>
                  <a:pt x="4342868" y="5192696"/>
                  <a:pt x="4322194" y="5183848"/>
                  <a:pt x="4311857" y="5207443"/>
                </a:cubicBezTo>
                <a:cubicBezTo>
                  <a:pt x="4307426" y="5205969"/>
                  <a:pt x="4301520" y="5203019"/>
                  <a:pt x="4297089" y="5201544"/>
                </a:cubicBezTo>
                <a:cubicBezTo>
                  <a:pt x="4297089" y="5205969"/>
                  <a:pt x="4295613" y="5210393"/>
                  <a:pt x="4289706" y="5213342"/>
                </a:cubicBezTo>
                <a:cubicBezTo>
                  <a:pt x="4283799" y="5211867"/>
                  <a:pt x="4277892" y="5208918"/>
                  <a:pt x="4271986" y="5207443"/>
                </a:cubicBezTo>
                <a:cubicBezTo>
                  <a:pt x="4261649" y="5204494"/>
                  <a:pt x="4249834" y="5192696"/>
                  <a:pt x="4242451" y="5201544"/>
                </a:cubicBezTo>
                <a:cubicBezTo>
                  <a:pt x="4233591" y="5213342"/>
                  <a:pt x="4240975" y="5226614"/>
                  <a:pt x="4251312" y="5235463"/>
                </a:cubicBezTo>
                <a:cubicBezTo>
                  <a:pt x="4254265" y="5238412"/>
                  <a:pt x="4258695" y="5241362"/>
                  <a:pt x="4255741" y="5248735"/>
                </a:cubicBezTo>
                <a:cubicBezTo>
                  <a:pt x="4240975" y="5242836"/>
                  <a:pt x="4224730" y="5231039"/>
                  <a:pt x="4211440" y="5251684"/>
                </a:cubicBezTo>
                <a:cubicBezTo>
                  <a:pt x="4187812" y="5263483"/>
                  <a:pt x="4161232" y="5254634"/>
                  <a:pt x="4137604" y="5256109"/>
                </a:cubicBezTo>
                <a:cubicBezTo>
                  <a:pt x="4131697" y="5256109"/>
                  <a:pt x="4127267" y="5254634"/>
                  <a:pt x="4124313" y="5250210"/>
                </a:cubicBezTo>
                <a:cubicBezTo>
                  <a:pt x="4106593" y="5245786"/>
                  <a:pt x="4088873" y="5239887"/>
                  <a:pt x="4071152" y="5241362"/>
                </a:cubicBezTo>
                <a:cubicBezTo>
                  <a:pt x="4050478" y="5226614"/>
                  <a:pt x="4020943" y="5236938"/>
                  <a:pt x="4004699" y="5216291"/>
                </a:cubicBezTo>
                <a:cubicBezTo>
                  <a:pt x="3992886" y="5229564"/>
                  <a:pt x="4004699" y="5235463"/>
                  <a:pt x="4013560" y="5241362"/>
                </a:cubicBezTo>
                <a:cubicBezTo>
                  <a:pt x="4020943" y="5247260"/>
                  <a:pt x="4032757" y="5247260"/>
                  <a:pt x="4038664" y="5256109"/>
                </a:cubicBezTo>
                <a:cubicBezTo>
                  <a:pt x="4035710" y="5263483"/>
                  <a:pt x="4056384" y="5266432"/>
                  <a:pt x="4044571" y="5276755"/>
                </a:cubicBezTo>
                <a:cubicBezTo>
                  <a:pt x="4037187" y="5270856"/>
                  <a:pt x="4028327" y="5276755"/>
                  <a:pt x="4020943" y="5275280"/>
                </a:cubicBezTo>
                <a:cubicBezTo>
                  <a:pt x="4001745" y="5284128"/>
                  <a:pt x="3989932" y="5260533"/>
                  <a:pt x="3972212" y="5260533"/>
                </a:cubicBezTo>
                <a:cubicBezTo>
                  <a:pt x="3960397" y="5276755"/>
                  <a:pt x="3945630" y="5282653"/>
                  <a:pt x="3927910" y="5270856"/>
                </a:cubicBezTo>
                <a:cubicBezTo>
                  <a:pt x="3905759" y="5273805"/>
                  <a:pt x="3885085" y="5279704"/>
                  <a:pt x="3862934" y="5275280"/>
                </a:cubicBezTo>
                <a:cubicBezTo>
                  <a:pt x="3855551" y="5275280"/>
                  <a:pt x="3851121" y="5264957"/>
                  <a:pt x="3845214" y="5267907"/>
                </a:cubicBezTo>
                <a:cubicBezTo>
                  <a:pt x="3815679" y="5288553"/>
                  <a:pt x="3811249" y="5262008"/>
                  <a:pt x="3800912" y="5245786"/>
                </a:cubicBezTo>
                <a:cubicBezTo>
                  <a:pt x="3787621" y="5256109"/>
                  <a:pt x="3774331" y="5276755"/>
                  <a:pt x="3761041" y="5247260"/>
                </a:cubicBezTo>
                <a:cubicBezTo>
                  <a:pt x="3725599" y="5247260"/>
                  <a:pt x="3700496" y="5225139"/>
                  <a:pt x="3670961" y="5208918"/>
                </a:cubicBezTo>
                <a:cubicBezTo>
                  <a:pt x="3669485" y="5208918"/>
                  <a:pt x="3668008" y="5207443"/>
                  <a:pt x="3666531" y="5205969"/>
                </a:cubicBezTo>
                <a:cubicBezTo>
                  <a:pt x="3660624" y="5198594"/>
                  <a:pt x="3645857" y="5192696"/>
                  <a:pt x="3656194" y="5177949"/>
                </a:cubicBezTo>
                <a:cubicBezTo>
                  <a:pt x="3647334" y="5170575"/>
                  <a:pt x="3639950" y="5163201"/>
                  <a:pt x="3631090" y="5155828"/>
                </a:cubicBezTo>
                <a:cubicBezTo>
                  <a:pt x="3608939" y="5160252"/>
                  <a:pt x="3601555" y="5135182"/>
                  <a:pt x="3582358" y="5130758"/>
                </a:cubicBezTo>
                <a:cubicBezTo>
                  <a:pt x="3580881" y="5132233"/>
                  <a:pt x="3579405" y="5133707"/>
                  <a:pt x="3577928" y="5135182"/>
                </a:cubicBezTo>
                <a:cubicBezTo>
                  <a:pt x="3576452" y="5133707"/>
                  <a:pt x="3574974" y="5132233"/>
                  <a:pt x="3573498" y="5130758"/>
                </a:cubicBezTo>
                <a:cubicBezTo>
                  <a:pt x="3549870" y="5116010"/>
                  <a:pt x="3520336" y="5107162"/>
                  <a:pt x="3505569" y="5079143"/>
                </a:cubicBezTo>
                <a:cubicBezTo>
                  <a:pt x="3499662" y="5068820"/>
                  <a:pt x="3487848" y="5064395"/>
                  <a:pt x="3473081" y="5067345"/>
                </a:cubicBezTo>
                <a:cubicBezTo>
                  <a:pt x="3464220" y="5070295"/>
                  <a:pt x="3455361" y="5064395"/>
                  <a:pt x="3456837" y="5054072"/>
                </a:cubicBezTo>
                <a:cubicBezTo>
                  <a:pt x="3458314" y="5036375"/>
                  <a:pt x="3467174" y="5046699"/>
                  <a:pt x="3474558" y="5049648"/>
                </a:cubicBezTo>
                <a:cubicBezTo>
                  <a:pt x="3483418" y="5054072"/>
                  <a:pt x="3487848" y="5046699"/>
                  <a:pt x="3493755" y="5042275"/>
                </a:cubicBezTo>
                <a:cubicBezTo>
                  <a:pt x="3492278" y="5040800"/>
                  <a:pt x="3490802" y="5039325"/>
                  <a:pt x="3489325" y="5037850"/>
                </a:cubicBezTo>
                <a:cubicBezTo>
                  <a:pt x="3484895" y="5036375"/>
                  <a:pt x="3480465" y="5031951"/>
                  <a:pt x="3477511" y="5031951"/>
                </a:cubicBezTo>
                <a:cubicBezTo>
                  <a:pt x="3452407" y="5039325"/>
                  <a:pt x="3437640" y="5027527"/>
                  <a:pt x="3427303" y="5008356"/>
                </a:cubicBezTo>
                <a:cubicBezTo>
                  <a:pt x="3427303" y="5008356"/>
                  <a:pt x="3427303" y="5008356"/>
                  <a:pt x="3425826" y="5008356"/>
                </a:cubicBezTo>
                <a:cubicBezTo>
                  <a:pt x="3419919" y="5015730"/>
                  <a:pt x="3412535" y="5017205"/>
                  <a:pt x="3403676" y="5014255"/>
                </a:cubicBezTo>
                <a:cubicBezTo>
                  <a:pt x="3406629" y="4989185"/>
                  <a:pt x="3383001" y="4978861"/>
                  <a:pt x="3375618" y="4959690"/>
                </a:cubicBezTo>
                <a:cubicBezTo>
                  <a:pt x="3375618" y="4959690"/>
                  <a:pt x="3374141" y="4958215"/>
                  <a:pt x="3374141" y="4958215"/>
                </a:cubicBezTo>
                <a:cubicBezTo>
                  <a:pt x="3362328" y="4956740"/>
                  <a:pt x="3351991" y="4953791"/>
                  <a:pt x="3338700" y="4964115"/>
                </a:cubicBezTo>
                <a:cubicBezTo>
                  <a:pt x="3322456" y="4977387"/>
                  <a:pt x="3310642" y="4949367"/>
                  <a:pt x="3292922" y="4949367"/>
                </a:cubicBezTo>
                <a:cubicBezTo>
                  <a:pt x="3291445" y="4949367"/>
                  <a:pt x="3288491" y="4947892"/>
                  <a:pt x="3287015" y="4946418"/>
                </a:cubicBezTo>
                <a:cubicBezTo>
                  <a:pt x="3285538" y="4943468"/>
                  <a:pt x="3285538" y="4941994"/>
                  <a:pt x="3284061" y="4940519"/>
                </a:cubicBezTo>
                <a:cubicBezTo>
                  <a:pt x="3301782" y="4940519"/>
                  <a:pt x="3304735" y="4912499"/>
                  <a:pt x="3332793" y="4921347"/>
                </a:cubicBezTo>
                <a:cubicBezTo>
                  <a:pt x="3309165" y="4884480"/>
                  <a:pt x="3250097" y="4880056"/>
                  <a:pt x="3261911" y="4828440"/>
                </a:cubicBezTo>
                <a:cubicBezTo>
                  <a:pt x="3260434" y="4828440"/>
                  <a:pt x="3260434" y="4828440"/>
                  <a:pt x="3258957" y="4828440"/>
                </a:cubicBezTo>
                <a:cubicBezTo>
                  <a:pt x="3258957" y="4831390"/>
                  <a:pt x="3258957" y="4832864"/>
                  <a:pt x="3256004" y="4835814"/>
                </a:cubicBezTo>
                <a:cubicBezTo>
                  <a:pt x="3251574" y="4843187"/>
                  <a:pt x="3258957" y="4847611"/>
                  <a:pt x="3257480" y="4852036"/>
                </a:cubicBezTo>
                <a:cubicBezTo>
                  <a:pt x="3257480" y="4853511"/>
                  <a:pt x="3257480" y="4853511"/>
                  <a:pt x="3257480" y="4854985"/>
                </a:cubicBezTo>
                <a:cubicBezTo>
                  <a:pt x="3257480" y="4854985"/>
                  <a:pt x="3258957" y="4856460"/>
                  <a:pt x="3258957" y="4856460"/>
                </a:cubicBezTo>
                <a:cubicBezTo>
                  <a:pt x="3258957" y="4860884"/>
                  <a:pt x="3257480" y="4865308"/>
                  <a:pt x="3253050" y="4866783"/>
                </a:cubicBezTo>
                <a:cubicBezTo>
                  <a:pt x="3258957" y="4874156"/>
                  <a:pt x="3264864" y="4881530"/>
                  <a:pt x="3258957" y="4890378"/>
                </a:cubicBezTo>
                <a:cubicBezTo>
                  <a:pt x="3257480" y="4893328"/>
                  <a:pt x="3256004" y="4893328"/>
                  <a:pt x="3254527" y="4893328"/>
                </a:cubicBezTo>
                <a:cubicBezTo>
                  <a:pt x="3254527" y="4894802"/>
                  <a:pt x="3254527" y="4897752"/>
                  <a:pt x="3251574" y="4899226"/>
                </a:cubicBezTo>
                <a:cubicBezTo>
                  <a:pt x="3248620" y="4903651"/>
                  <a:pt x="3242713" y="4905126"/>
                  <a:pt x="3236806" y="4906601"/>
                </a:cubicBezTo>
                <a:cubicBezTo>
                  <a:pt x="3229422" y="4902176"/>
                  <a:pt x="3227946" y="4912499"/>
                  <a:pt x="3222039" y="4912499"/>
                </a:cubicBezTo>
                <a:cubicBezTo>
                  <a:pt x="3219085" y="4912499"/>
                  <a:pt x="3216132" y="4912499"/>
                  <a:pt x="3214656" y="4909550"/>
                </a:cubicBezTo>
                <a:cubicBezTo>
                  <a:pt x="3213179" y="4911025"/>
                  <a:pt x="3213179" y="4911025"/>
                  <a:pt x="3213179" y="4912499"/>
                </a:cubicBezTo>
                <a:cubicBezTo>
                  <a:pt x="3210226" y="4911025"/>
                  <a:pt x="3207272" y="4911025"/>
                  <a:pt x="3204319" y="4909550"/>
                </a:cubicBezTo>
                <a:cubicBezTo>
                  <a:pt x="3199889" y="4906601"/>
                  <a:pt x="3193982" y="4908075"/>
                  <a:pt x="3192505" y="4902176"/>
                </a:cubicBezTo>
                <a:cubicBezTo>
                  <a:pt x="3192505" y="4894802"/>
                  <a:pt x="3195458" y="4890378"/>
                  <a:pt x="3202842" y="4890378"/>
                </a:cubicBezTo>
                <a:cubicBezTo>
                  <a:pt x="3210226" y="4888904"/>
                  <a:pt x="3208748" y="4894802"/>
                  <a:pt x="3210226" y="4899226"/>
                </a:cubicBezTo>
                <a:cubicBezTo>
                  <a:pt x="3210226" y="4899226"/>
                  <a:pt x="3211702" y="4899226"/>
                  <a:pt x="3211702" y="4900701"/>
                </a:cubicBezTo>
                <a:cubicBezTo>
                  <a:pt x="3216132" y="4897752"/>
                  <a:pt x="3216132" y="4891853"/>
                  <a:pt x="3222039" y="4891853"/>
                </a:cubicBezTo>
                <a:cubicBezTo>
                  <a:pt x="3227946" y="4880056"/>
                  <a:pt x="3217609" y="4877106"/>
                  <a:pt x="3210226" y="4872681"/>
                </a:cubicBezTo>
                <a:cubicBezTo>
                  <a:pt x="3207272" y="4874156"/>
                  <a:pt x="3204319" y="4872681"/>
                  <a:pt x="3204319" y="4868257"/>
                </a:cubicBezTo>
                <a:cubicBezTo>
                  <a:pt x="3204319" y="4866783"/>
                  <a:pt x="3204319" y="4865308"/>
                  <a:pt x="3204319" y="4863833"/>
                </a:cubicBezTo>
                <a:cubicBezTo>
                  <a:pt x="3202842" y="4862359"/>
                  <a:pt x="3202842" y="4859409"/>
                  <a:pt x="3202842" y="4857935"/>
                </a:cubicBezTo>
                <a:cubicBezTo>
                  <a:pt x="3202842" y="4854985"/>
                  <a:pt x="3204319" y="4852036"/>
                  <a:pt x="3208748" y="4850561"/>
                </a:cubicBezTo>
                <a:cubicBezTo>
                  <a:pt x="3208748" y="4849086"/>
                  <a:pt x="3210226" y="4847611"/>
                  <a:pt x="3211702" y="4846136"/>
                </a:cubicBezTo>
                <a:cubicBezTo>
                  <a:pt x="3213179" y="4846136"/>
                  <a:pt x="3213179" y="4847611"/>
                  <a:pt x="3214656" y="4847611"/>
                </a:cubicBezTo>
                <a:cubicBezTo>
                  <a:pt x="3216132" y="4844662"/>
                  <a:pt x="3219085" y="4841712"/>
                  <a:pt x="3220563" y="4838763"/>
                </a:cubicBezTo>
                <a:cubicBezTo>
                  <a:pt x="3213179" y="4840238"/>
                  <a:pt x="3207272" y="4840238"/>
                  <a:pt x="3201365" y="4838763"/>
                </a:cubicBezTo>
                <a:cubicBezTo>
                  <a:pt x="3201365" y="4841712"/>
                  <a:pt x="3198411" y="4844662"/>
                  <a:pt x="3198411" y="4847611"/>
                </a:cubicBezTo>
                <a:cubicBezTo>
                  <a:pt x="3198411" y="4849086"/>
                  <a:pt x="3196935" y="4850561"/>
                  <a:pt x="3195458" y="4852036"/>
                </a:cubicBezTo>
                <a:cubicBezTo>
                  <a:pt x="3196935" y="4853511"/>
                  <a:pt x="3196935" y="4853511"/>
                  <a:pt x="3196935" y="4854985"/>
                </a:cubicBezTo>
                <a:cubicBezTo>
                  <a:pt x="3193982" y="4859409"/>
                  <a:pt x="3191028" y="4863833"/>
                  <a:pt x="3188074" y="4868257"/>
                </a:cubicBezTo>
                <a:cubicBezTo>
                  <a:pt x="3180691" y="4868257"/>
                  <a:pt x="3180691" y="4872681"/>
                  <a:pt x="3182168" y="4877106"/>
                </a:cubicBezTo>
                <a:cubicBezTo>
                  <a:pt x="3185121" y="4883005"/>
                  <a:pt x="3185121" y="4885954"/>
                  <a:pt x="3180691" y="4888904"/>
                </a:cubicBezTo>
                <a:cubicBezTo>
                  <a:pt x="3176261" y="4891853"/>
                  <a:pt x="3171831" y="4888904"/>
                  <a:pt x="3167400" y="4885954"/>
                </a:cubicBezTo>
                <a:cubicBezTo>
                  <a:pt x="3162971" y="4884480"/>
                  <a:pt x="3164447" y="4878581"/>
                  <a:pt x="3164447" y="4874156"/>
                </a:cubicBezTo>
                <a:cubicBezTo>
                  <a:pt x="3164447" y="4871207"/>
                  <a:pt x="3165924" y="4868257"/>
                  <a:pt x="3168877" y="4863833"/>
                </a:cubicBezTo>
                <a:cubicBezTo>
                  <a:pt x="3168877" y="4863833"/>
                  <a:pt x="3168877" y="4862359"/>
                  <a:pt x="3170354" y="4862359"/>
                </a:cubicBezTo>
                <a:cubicBezTo>
                  <a:pt x="3170354" y="4862359"/>
                  <a:pt x="3171831" y="4862359"/>
                  <a:pt x="3171831" y="4862359"/>
                </a:cubicBezTo>
                <a:cubicBezTo>
                  <a:pt x="3173308" y="4860884"/>
                  <a:pt x="3174784" y="4859409"/>
                  <a:pt x="3176261" y="4859409"/>
                </a:cubicBezTo>
                <a:cubicBezTo>
                  <a:pt x="3176261" y="4854985"/>
                  <a:pt x="3173308" y="4853511"/>
                  <a:pt x="3170354" y="4852036"/>
                </a:cubicBezTo>
                <a:cubicBezTo>
                  <a:pt x="3167400" y="4852036"/>
                  <a:pt x="3165924" y="4853511"/>
                  <a:pt x="3162971" y="4853511"/>
                </a:cubicBezTo>
                <a:cubicBezTo>
                  <a:pt x="3160017" y="4853511"/>
                  <a:pt x="3158540" y="4852036"/>
                  <a:pt x="3157063" y="4850561"/>
                </a:cubicBezTo>
                <a:cubicBezTo>
                  <a:pt x="3157063" y="4850561"/>
                  <a:pt x="3157063" y="4849086"/>
                  <a:pt x="3157063" y="4849086"/>
                </a:cubicBezTo>
                <a:cubicBezTo>
                  <a:pt x="3155587" y="4849086"/>
                  <a:pt x="3155587" y="4849086"/>
                  <a:pt x="3154110" y="4847611"/>
                </a:cubicBezTo>
                <a:cubicBezTo>
                  <a:pt x="3151157" y="4844662"/>
                  <a:pt x="3148203" y="4843187"/>
                  <a:pt x="3145250" y="4840238"/>
                </a:cubicBezTo>
                <a:cubicBezTo>
                  <a:pt x="3140820" y="4834339"/>
                  <a:pt x="3142297" y="4831390"/>
                  <a:pt x="3148203" y="4831390"/>
                </a:cubicBezTo>
                <a:cubicBezTo>
                  <a:pt x="3152634" y="4822541"/>
                  <a:pt x="3160017" y="4819591"/>
                  <a:pt x="3165924" y="4812218"/>
                </a:cubicBezTo>
                <a:cubicBezTo>
                  <a:pt x="3164447" y="4810743"/>
                  <a:pt x="3162971" y="4810743"/>
                  <a:pt x="3162971" y="4809269"/>
                </a:cubicBezTo>
                <a:cubicBezTo>
                  <a:pt x="3154110" y="4797471"/>
                  <a:pt x="3151157" y="4767977"/>
                  <a:pt x="3127529" y="4779774"/>
                </a:cubicBezTo>
                <a:cubicBezTo>
                  <a:pt x="3127529" y="4779774"/>
                  <a:pt x="3127529" y="4781249"/>
                  <a:pt x="3127529" y="4781249"/>
                </a:cubicBezTo>
                <a:cubicBezTo>
                  <a:pt x="3151157" y="4776825"/>
                  <a:pt x="3137866" y="4800421"/>
                  <a:pt x="3143773" y="4807794"/>
                </a:cubicBezTo>
                <a:cubicBezTo>
                  <a:pt x="3140820" y="4809269"/>
                  <a:pt x="3137866" y="4809269"/>
                  <a:pt x="3134913" y="4809269"/>
                </a:cubicBezTo>
                <a:cubicBezTo>
                  <a:pt x="3131960" y="4812218"/>
                  <a:pt x="3130483" y="4813693"/>
                  <a:pt x="3127529" y="4815167"/>
                </a:cubicBezTo>
                <a:cubicBezTo>
                  <a:pt x="3127529" y="4818117"/>
                  <a:pt x="3127529" y="4822541"/>
                  <a:pt x="3130483" y="4825491"/>
                </a:cubicBezTo>
                <a:cubicBezTo>
                  <a:pt x="3127529" y="4828440"/>
                  <a:pt x="3124576" y="4829915"/>
                  <a:pt x="3121623" y="4825491"/>
                </a:cubicBezTo>
                <a:cubicBezTo>
                  <a:pt x="3118669" y="4822541"/>
                  <a:pt x="3115715" y="4819591"/>
                  <a:pt x="3112762" y="4816642"/>
                </a:cubicBezTo>
                <a:cubicBezTo>
                  <a:pt x="3114239" y="4815167"/>
                  <a:pt x="3114239" y="4812218"/>
                  <a:pt x="3115715" y="4810743"/>
                </a:cubicBezTo>
                <a:cubicBezTo>
                  <a:pt x="3097995" y="4801895"/>
                  <a:pt x="3078798" y="4795996"/>
                  <a:pt x="3081751" y="4769451"/>
                </a:cubicBezTo>
                <a:cubicBezTo>
                  <a:pt x="3080275" y="4769451"/>
                  <a:pt x="3080275" y="4769451"/>
                  <a:pt x="3078798" y="4767977"/>
                </a:cubicBezTo>
                <a:cubicBezTo>
                  <a:pt x="3072891" y="4767977"/>
                  <a:pt x="3071414" y="4769451"/>
                  <a:pt x="3066984" y="4775350"/>
                </a:cubicBezTo>
                <a:cubicBezTo>
                  <a:pt x="3065507" y="4776825"/>
                  <a:pt x="3065507" y="4776825"/>
                  <a:pt x="3065507" y="4778300"/>
                </a:cubicBezTo>
                <a:cubicBezTo>
                  <a:pt x="3064030" y="4778300"/>
                  <a:pt x="3064030" y="4779774"/>
                  <a:pt x="3062554" y="4781249"/>
                </a:cubicBezTo>
                <a:cubicBezTo>
                  <a:pt x="3062554" y="4779774"/>
                  <a:pt x="3061077" y="4779774"/>
                  <a:pt x="3059601" y="4778300"/>
                </a:cubicBezTo>
                <a:cubicBezTo>
                  <a:pt x="3056647" y="4778300"/>
                  <a:pt x="3053693" y="4778300"/>
                  <a:pt x="3052217" y="4779774"/>
                </a:cubicBezTo>
                <a:cubicBezTo>
                  <a:pt x="3052217" y="4782724"/>
                  <a:pt x="3049264" y="4784198"/>
                  <a:pt x="3050740" y="4787148"/>
                </a:cubicBezTo>
                <a:cubicBezTo>
                  <a:pt x="3052217" y="4788622"/>
                  <a:pt x="3053693" y="4791572"/>
                  <a:pt x="3053693" y="4793046"/>
                </a:cubicBezTo>
                <a:cubicBezTo>
                  <a:pt x="3052217" y="4800421"/>
                  <a:pt x="3049264" y="4804845"/>
                  <a:pt x="3041880" y="4800421"/>
                </a:cubicBezTo>
                <a:cubicBezTo>
                  <a:pt x="3030066" y="4801895"/>
                  <a:pt x="3027113" y="4791572"/>
                  <a:pt x="3021206" y="4785673"/>
                </a:cubicBezTo>
                <a:cubicBezTo>
                  <a:pt x="3010869" y="4779774"/>
                  <a:pt x="2997579" y="4776825"/>
                  <a:pt x="2994625" y="4763552"/>
                </a:cubicBezTo>
                <a:cubicBezTo>
                  <a:pt x="2993148" y="4762077"/>
                  <a:pt x="2990195" y="4759128"/>
                  <a:pt x="2988718" y="4759128"/>
                </a:cubicBezTo>
                <a:cubicBezTo>
                  <a:pt x="2984288" y="4757653"/>
                  <a:pt x="2981334" y="4756179"/>
                  <a:pt x="2976905" y="4754704"/>
                </a:cubicBezTo>
                <a:cubicBezTo>
                  <a:pt x="2973951" y="4757653"/>
                  <a:pt x="2969521" y="4760603"/>
                  <a:pt x="2963614" y="4762077"/>
                </a:cubicBezTo>
                <a:cubicBezTo>
                  <a:pt x="2962137" y="4760603"/>
                  <a:pt x="2960660" y="4759128"/>
                  <a:pt x="2959184" y="4757653"/>
                </a:cubicBezTo>
                <a:cubicBezTo>
                  <a:pt x="2957707" y="4738482"/>
                  <a:pt x="2942940" y="4735532"/>
                  <a:pt x="2929649" y="4731108"/>
                </a:cubicBezTo>
                <a:cubicBezTo>
                  <a:pt x="2919312" y="4734058"/>
                  <a:pt x="2913405" y="4732583"/>
                  <a:pt x="2916359" y="4719311"/>
                </a:cubicBezTo>
                <a:cubicBezTo>
                  <a:pt x="2925219" y="4707513"/>
                  <a:pt x="2941463" y="4704563"/>
                  <a:pt x="2950323" y="4688342"/>
                </a:cubicBezTo>
                <a:cubicBezTo>
                  <a:pt x="2957707" y="4670645"/>
                  <a:pt x="2972474" y="4686867"/>
                  <a:pt x="2981334" y="4697190"/>
                </a:cubicBezTo>
                <a:cubicBezTo>
                  <a:pt x="2985764" y="4703089"/>
                  <a:pt x="2990195" y="4707513"/>
                  <a:pt x="2988718" y="4714887"/>
                </a:cubicBezTo>
                <a:cubicBezTo>
                  <a:pt x="2988718" y="4717836"/>
                  <a:pt x="2988718" y="4722260"/>
                  <a:pt x="2988718" y="4726684"/>
                </a:cubicBezTo>
                <a:cubicBezTo>
                  <a:pt x="2990195" y="4726684"/>
                  <a:pt x="2991671" y="4726684"/>
                  <a:pt x="2991671" y="4726684"/>
                </a:cubicBezTo>
                <a:cubicBezTo>
                  <a:pt x="3003485" y="4725210"/>
                  <a:pt x="3010869" y="4729634"/>
                  <a:pt x="3016775" y="4741432"/>
                </a:cubicBezTo>
                <a:cubicBezTo>
                  <a:pt x="3021206" y="4735532"/>
                  <a:pt x="3024159" y="4731108"/>
                  <a:pt x="3028590" y="4726684"/>
                </a:cubicBezTo>
                <a:cubicBezTo>
                  <a:pt x="3030066" y="4723735"/>
                  <a:pt x="3033019" y="4720786"/>
                  <a:pt x="3035973" y="4719311"/>
                </a:cubicBezTo>
                <a:cubicBezTo>
                  <a:pt x="3031543" y="4714887"/>
                  <a:pt x="3028590" y="4710462"/>
                  <a:pt x="3028590" y="4703089"/>
                </a:cubicBezTo>
                <a:cubicBezTo>
                  <a:pt x="3027113" y="4691291"/>
                  <a:pt x="3019729" y="4692766"/>
                  <a:pt x="3012345" y="4698665"/>
                </a:cubicBezTo>
                <a:cubicBezTo>
                  <a:pt x="3003485" y="4704563"/>
                  <a:pt x="2994625" y="4704563"/>
                  <a:pt x="2985764" y="4698665"/>
                </a:cubicBezTo>
                <a:cubicBezTo>
                  <a:pt x="2976905" y="4688342"/>
                  <a:pt x="2981334" y="4675069"/>
                  <a:pt x="2981334" y="4663272"/>
                </a:cubicBezTo>
                <a:cubicBezTo>
                  <a:pt x="2981334" y="4663272"/>
                  <a:pt x="2981334" y="4661797"/>
                  <a:pt x="2981334" y="4660322"/>
                </a:cubicBezTo>
                <a:cubicBezTo>
                  <a:pt x="2978381" y="4661797"/>
                  <a:pt x="2976905" y="4661797"/>
                  <a:pt x="2973951" y="4663272"/>
                </a:cubicBezTo>
                <a:cubicBezTo>
                  <a:pt x="2969521" y="4664746"/>
                  <a:pt x="2963614" y="4664746"/>
                  <a:pt x="2960660" y="4658847"/>
                </a:cubicBezTo>
                <a:cubicBezTo>
                  <a:pt x="2957707" y="4654423"/>
                  <a:pt x="2959184" y="4651473"/>
                  <a:pt x="2962137" y="4648524"/>
                </a:cubicBezTo>
                <a:cubicBezTo>
                  <a:pt x="2968044" y="4644100"/>
                  <a:pt x="2972474" y="4647049"/>
                  <a:pt x="2976905" y="4649999"/>
                </a:cubicBezTo>
                <a:cubicBezTo>
                  <a:pt x="2978381" y="4651473"/>
                  <a:pt x="2979858" y="4652948"/>
                  <a:pt x="2981334" y="4654423"/>
                </a:cubicBezTo>
                <a:cubicBezTo>
                  <a:pt x="2982811" y="4642626"/>
                  <a:pt x="2970997" y="4629353"/>
                  <a:pt x="2985764" y="4621979"/>
                </a:cubicBezTo>
                <a:cubicBezTo>
                  <a:pt x="2984288" y="4621979"/>
                  <a:pt x="2984288" y="4621979"/>
                  <a:pt x="2984288" y="4620505"/>
                </a:cubicBezTo>
                <a:cubicBezTo>
                  <a:pt x="2982811" y="4619030"/>
                  <a:pt x="2981334" y="4617555"/>
                  <a:pt x="2979858" y="4616081"/>
                </a:cubicBezTo>
                <a:cubicBezTo>
                  <a:pt x="2966568" y="4608707"/>
                  <a:pt x="2954753" y="4630827"/>
                  <a:pt x="2941463" y="4619030"/>
                </a:cubicBezTo>
                <a:cubicBezTo>
                  <a:pt x="2941463" y="4599858"/>
                  <a:pt x="2926696" y="4580688"/>
                  <a:pt x="2948847" y="4564465"/>
                </a:cubicBezTo>
                <a:cubicBezTo>
                  <a:pt x="2950323" y="4564465"/>
                  <a:pt x="2947370" y="4564465"/>
                  <a:pt x="2945894" y="4564465"/>
                </a:cubicBezTo>
                <a:cubicBezTo>
                  <a:pt x="2928173" y="4562991"/>
                  <a:pt x="2920789" y="4557092"/>
                  <a:pt x="2925219" y="4543819"/>
                </a:cubicBezTo>
                <a:cubicBezTo>
                  <a:pt x="2923742" y="4542344"/>
                  <a:pt x="2923742" y="4540870"/>
                  <a:pt x="2926696" y="4537920"/>
                </a:cubicBezTo>
                <a:cubicBezTo>
                  <a:pt x="2925219" y="4537920"/>
                  <a:pt x="2925219" y="4537920"/>
                  <a:pt x="2925219" y="4536446"/>
                </a:cubicBezTo>
                <a:cubicBezTo>
                  <a:pt x="2920789" y="4532022"/>
                  <a:pt x="2917836" y="4527598"/>
                  <a:pt x="2917836" y="4518749"/>
                </a:cubicBezTo>
                <a:cubicBezTo>
                  <a:pt x="2914882" y="4518749"/>
                  <a:pt x="2913405" y="4518749"/>
                  <a:pt x="2910452" y="4518749"/>
                </a:cubicBezTo>
                <a:cubicBezTo>
                  <a:pt x="2914882" y="4524648"/>
                  <a:pt x="2914882" y="4533496"/>
                  <a:pt x="2914882" y="4540870"/>
                </a:cubicBezTo>
                <a:cubicBezTo>
                  <a:pt x="2917836" y="4549718"/>
                  <a:pt x="2908975" y="4548243"/>
                  <a:pt x="2906022" y="4551193"/>
                </a:cubicBezTo>
                <a:cubicBezTo>
                  <a:pt x="2903068" y="4546768"/>
                  <a:pt x="2898638" y="4543819"/>
                  <a:pt x="2895685" y="4542344"/>
                </a:cubicBezTo>
                <a:cubicBezTo>
                  <a:pt x="2898638" y="4551193"/>
                  <a:pt x="2900115" y="4558567"/>
                  <a:pt x="2900115" y="4570364"/>
                </a:cubicBezTo>
                <a:cubicBezTo>
                  <a:pt x="2901592" y="4570364"/>
                  <a:pt x="2901592" y="4571839"/>
                  <a:pt x="2901592" y="4573313"/>
                </a:cubicBezTo>
                <a:cubicBezTo>
                  <a:pt x="2895685" y="4586586"/>
                  <a:pt x="2889778" y="4599858"/>
                  <a:pt x="2875011" y="4588061"/>
                </a:cubicBezTo>
                <a:cubicBezTo>
                  <a:pt x="2873534" y="4605757"/>
                  <a:pt x="2866151" y="4619030"/>
                  <a:pt x="2845477" y="4624929"/>
                </a:cubicBezTo>
                <a:cubicBezTo>
                  <a:pt x="2838093" y="4630827"/>
                  <a:pt x="2830709" y="4635252"/>
                  <a:pt x="2821849" y="4636727"/>
                </a:cubicBezTo>
                <a:cubicBezTo>
                  <a:pt x="2811512" y="4639676"/>
                  <a:pt x="2805606" y="4633777"/>
                  <a:pt x="2801175" y="4627878"/>
                </a:cubicBezTo>
                <a:cubicBezTo>
                  <a:pt x="2789361" y="4624929"/>
                  <a:pt x="2789361" y="4614606"/>
                  <a:pt x="2789361" y="4604283"/>
                </a:cubicBezTo>
                <a:cubicBezTo>
                  <a:pt x="2787885" y="4598384"/>
                  <a:pt x="2784932" y="4593960"/>
                  <a:pt x="2781977" y="4589536"/>
                </a:cubicBezTo>
                <a:cubicBezTo>
                  <a:pt x="2781977" y="4589536"/>
                  <a:pt x="2781977" y="4589536"/>
                  <a:pt x="2780501" y="4589536"/>
                </a:cubicBezTo>
                <a:cubicBezTo>
                  <a:pt x="2777548" y="4586586"/>
                  <a:pt x="2774595" y="4583637"/>
                  <a:pt x="2771640" y="4580688"/>
                </a:cubicBezTo>
                <a:cubicBezTo>
                  <a:pt x="2773117" y="4580688"/>
                  <a:pt x="2774595" y="4579213"/>
                  <a:pt x="2776071" y="4579213"/>
                </a:cubicBezTo>
                <a:cubicBezTo>
                  <a:pt x="2773117" y="4574788"/>
                  <a:pt x="2771640" y="4570364"/>
                  <a:pt x="2768687" y="4567415"/>
                </a:cubicBezTo>
                <a:cubicBezTo>
                  <a:pt x="2767211" y="4567415"/>
                  <a:pt x="2764258" y="4567415"/>
                  <a:pt x="2761303" y="4564465"/>
                </a:cubicBezTo>
                <a:cubicBezTo>
                  <a:pt x="2761303" y="4562991"/>
                  <a:pt x="2759827" y="4560041"/>
                  <a:pt x="2756874" y="4558567"/>
                </a:cubicBezTo>
                <a:cubicBezTo>
                  <a:pt x="2758350" y="4557092"/>
                  <a:pt x="2758350" y="4557092"/>
                  <a:pt x="2759827" y="4555617"/>
                </a:cubicBezTo>
                <a:cubicBezTo>
                  <a:pt x="2752443" y="4551193"/>
                  <a:pt x="2743584" y="4548243"/>
                  <a:pt x="2740629" y="4536446"/>
                </a:cubicBezTo>
                <a:cubicBezTo>
                  <a:pt x="2733247" y="4524648"/>
                  <a:pt x="2715526" y="4520223"/>
                  <a:pt x="2711095" y="4504002"/>
                </a:cubicBezTo>
                <a:cubicBezTo>
                  <a:pt x="2711095" y="4504002"/>
                  <a:pt x="2709618" y="4502527"/>
                  <a:pt x="2709618" y="4502527"/>
                </a:cubicBezTo>
                <a:cubicBezTo>
                  <a:pt x="2705189" y="4502527"/>
                  <a:pt x="2702235" y="4499578"/>
                  <a:pt x="2700758" y="4495153"/>
                </a:cubicBezTo>
                <a:cubicBezTo>
                  <a:pt x="2700758" y="4493678"/>
                  <a:pt x="2700758" y="4490729"/>
                  <a:pt x="2700758" y="4489254"/>
                </a:cubicBezTo>
                <a:cubicBezTo>
                  <a:pt x="2699281" y="4486305"/>
                  <a:pt x="2699281" y="4483356"/>
                  <a:pt x="2699281" y="4480406"/>
                </a:cubicBezTo>
                <a:cubicBezTo>
                  <a:pt x="2697805" y="4478932"/>
                  <a:pt x="2696328" y="4478932"/>
                  <a:pt x="2694852" y="4478932"/>
                </a:cubicBezTo>
                <a:cubicBezTo>
                  <a:pt x="2690421" y="4475982"/>
                  <a:pt x="2685991" y="4471558"/>
                  <a:pt x="2681561" y="4468608"/>
                </a:cubicBezTo>
                <a:cubicBezTo>
                  <a:pt x="2684515" y="4475982"/>
                  <a:pt x="2681561" y="4481881"/>
                  <a:pt x="2681561" y="4487780"/>
                </a:cubicBezTo>
                <a:cubicBezTo>
                  <a:pt x="2674178" y="4495153"/>
                  <a:pt x="2669747" y="4495153"/>
                  <a:pt x="2656457" y="4484830"/>
                </a:cubicBezTo>
                <a:cubicBezTo>
                  <a:pt x="2657933" y="4481881"/>
                  <a:pt x="2660887" y="4478932"/>
                  <a:pt x="2663841" y="4477457"/>
                </a:cubicBezTo>
                <a:cubicBezTo>
                  <a:pt x="2654980" y="4475982"/>
                  <a:pt x="2652027" y="4458285"/>
                  <a:pt x="2643167" y="4458285"/>
                </a:cubicBezTo>
                <a:cubicBezTo>
                  <a:pt x="2652027" y="4450912"/>
                  <a:pt x="2657933" y="4452387"/>
                  <a:pt x="2662917" y="4456442"/>
                </a:cubicBezTo>
                <a:lnTo>
                  <a:pt x="2676751" y="4469718"/>
                </a:lnTo>
                <a:lnTo>
                  <a:pt x="2675654" y="4470083"/>
                </a:lnTo>
                <a:cubicBezTo>
                  <a:pt x="2675654" y="4470083"/>
                  <a:pt x="2675654" y="4470083"/>
                  <a:pt x="2677131" y="4470083"/>
                </a:cubicBezTo>
                <a:lnTo>
                  <a:pt x="2676751" y="4469718"/>
                </a:lnTo>
                <a:lnTo>
                  <a:pt x="2680084" y="4468608"/>
                </a:lnTo>
                <a:cubicBezTo>
                  <a:pt x="2666794" y="4456811"/>
                  <a:pt x="2654980" y="4443538"/>
                  <a:pt x="2646120" y="4428791"/>
                </a:cubicBezTo>
                <a:cubicBezTo>
                  <a:pt x="2646120" y="4428791"/>
                  <a:pt x="2646120" y="4428791"/>
                  <a:pt x="2644643" y="4427316"/>
                </a:cubicBezTo>
                <a:cubicBezTo>
                  <a:pt x="2644643" y="4427316"/>
                  <a:pt x="2644643" y="4427316"/>
                  <a:pt x="2644643" y="4425842"/>
                </a:cubicBezTo>
                <a:cubicBezTo>
                  <a:pt x="2628399" y="4409619"/>
                  <a:pt x="2612156" y="4393398"/>
                  <a:pt x="2595911" y="4377176"/>
                </a:cubicBezTo>
                <a:cubicBezTo>
                  <a:pt x="2582621" y="4369802"/>
                  <a:pt x="2572284" y="4359479"/>
                  <a:pt x="2567854" y="4344732"/>
                </a:cubicBezTo>
                <a:cubicBezTo>
                  <a:pt x="2567854" y="4346207"/>
                  <a:pt x="2567854" y="4346207"/>
                  <a:pt x="2567854" y="4346207"/>
                </a:cubicBezTo>
                <a:cubicBezTo>
                  <a:pt x="2563424" y="4338833"/>
                  <a:pt x="2556040" y="4335884"/>
                  <a:pt x="2557517" y="4327035"/>
                </a:cubicBezTo>
                <a:cubicBezTo>
                  <a:pt x="2553087" y="4322611"/>
                  <a:pt x="2548656" y="4316712"/>
                  <a:pt x="2544226" y="4312288"/>
                </a:cubicBezTo>
                <a:cubicBezTo>
                  <a:pt x="2538319" y="4310814"/>
                  <a:pt x="2536843" y="4306389"/>
                  <a:pt x="2535366" y="4303439"/>
                </a:cubicBezTo>
                <a:cubicBezTo>
                  <a:pt x="2527982" y="4296066"/>
                  <a:pt x="2522076" y="4288693"/>
                  <a:pt x="2514692" y="4282794"/>
                </a:cubicBezTo>
                <a:cubicBezTo>
                  <a:pt x="2491065" y="4263622"/>
                  <a:pt x="2473344" y="4237077"/>
                  <a:pt x="2458576" y="4210532"/>
                </a:cubicBezTo>
                <a:cubicBezTo>
                  <a:pt x="2457100" y="4209058"/>
                  <a:pt x="2455623" y="4207583"/>
                  <a:pt x="2454147" y="4206108"/>
                </a:cubicBezTo>
                <a:cubicBezTo>
                  <a:pt x="2449717" y="4206108"/>
                  <a:pt x="2445286" y="4206108"/>
                  <a:pt x="2440856" y="4200210"/>
                </a:cubicBezTo>
                <a:cubicBezTo>
                  <a:pt x="2439380" y="4197260"/>
                  <a:pt x="2437902" y="4194310"/>
                  <a:pt x="2437902" y="4191361"/>
                </a:cubicBezTo>
                <a:cubicBezTo>
                  <a:pt x="2433473" y="4186937"/>
                  <a:pt x="2430519" y="4182513"/>
                  <a:pt x="2426089" y="4179563"/>
                </a:cubicBezTo>
                <a:cubicBezTo>
                  <a:pt x="2423136" y="4182513"/>
                  <a:pt x="2418706" y="4183987"/>
                  <a:pt x="2412799" y="4178089"/>
                </a:cubicBezTo>
                <a:cubicBezTo>
                  <a:pt x="2409845" y="4172189"/>
                  <a:pt x="2402462" y="4173664"/>
                  <a:pt x="2398031" y="4169240"/>
                </a:cubicBezTo>
                <a:cubicBezTo>
                  <a:pt x="2398031" y="4164816"/>
                  <a:pt x="2399508" y="4161866"/>
                  <a:pt x="2403938" y="4161866"/>
                </a:cubicBezTo>
                <a:cubicBezTo>
                  <a:pt x="2405415" y="4160392"/>
                  <a:pt x="2405415" y="4160392"/>
                  <a:pt x="2406891" y="4160392"/>
                </a:cubicBezTo>
                <a:cubicBezTo>
                  <a:pt x="2402462" y="4157442"/>
                  <a:pt x="2399508" y="4155968"/>
                  <a:pt x="2396554" y="4153018"/>
                </a:cubicBezTo>
                <a:cubicBezTo>
                  <a:pt x="2384741" y="4142695"/>
                  <a:pt x="2371451" y="4133847"/>
                  <a:pt x="2365543" y="4117625"/>
                </a:cubicBezTo>
                <a:cubicBezTo>
                  <a:pt x="2358160" y="4108777"/>
                  <a:pt x="2349300" y="4101403"/>
                  <a:pt x="2347823" y="4089605"/>
                </a:cubicBezTo>
                <a:cubicBezTo>
                  <a:pt x="2347823" y="4089605"/>
                  <a:pt x="2347823" y="4089605"/>
                  <a:pt x="2347823" y="4091080"/>
                </a:cubicBezTo>
                <a:cubicBezTo>
                  <a:pt x="2340440" y="4082232"/>
                  <a:pt x="2327149" y="4082232"/>
                  <a:pt x="2327149" y="4068960"/>
                </a:cubicBezTo>
                <a:cubicBezTo>
                  <a:pt x="2319766" y="4063060"/>
                  <a:pt x="2310905" y="4057161"/>
                  <a:pt x="2310905" y="4045364"/>
                </a:cubicBezTo>
                <a:cubicBezTo>
                  <a:pt x="2302045" y="4036515"/>
                  <a:pt x="2294661" y="4029142"/>
                  <a:pt x="2287278" y="4020294"/>
                </a:cubicBezTo>
                <a:cubicBezTo>
                  <a:pt x="2281371" y="4027667"/>
                  <a:pt x="2273987" y="4036515"/>
                  <a:pt x="2271034" y="4045364"/>
                </a:cubicBezTo>
                <a:cubicBezTo>
                  <a:pt x="2269557" y="4048313"/>
                  <a:pt x="2269557" y="4049788"/>
                  <a:pt x="2268081" y="4049788"/>
                </a:cubicBezTo>
                <a:cubicBezTo>
                  <a:pt x="2271034" y="4052737"/>
                  <a:pt x="2272510" y="4055687"/>
                  <a:pt x="2275464" y="4058636"/>
                </a:cubicBezTo>
                <a:cubicBezTo>
                  <a:pt x="2276941" y="4060111"/>
                  <a:pt x="2278418" y="4063060"/>
                  <a:pt x="2281371" y="4064535"/>
                </a:cubicBezTo>
                <a:cubicBezTo>
                  <a:pt x="2282847" y="4063060"/>
                  <a:pt x="2284324" y="4063060"/>
                  <a:pt x="2285801" y="4064535"/>
                </a:cubicBezTo>
                <a:cubicBezTo>
                  <a:pt x="2287278" y="4066010"/>
                  <a:pt x="2288755" y="4067485"/>
                  <a:pt x="2288755" y="4068960"/>
                </a:cubicBezTo>
                <a:cubicBezTo>
                  <a:pt x="2290231" y="4068960"/>
                  <a:pt x="2291708" y="4070434"/>
                  <a:pt x="2293184" y="4070434"/>
                </a:cubicBezTo>
                <a:cubicBezTo>
                  <a:pt x="2310905" y="4079282"/>
                  <a:pt x="2307952" y="4089605"/>
                  <a:pt x="2296138" y="4101403"/>
                </a:cubicBezTo>
                <a:cubicBezTo>
                  <a:pt x="2287278" y="4107302"/>
                  <a:pt x="2281371" y="4099929"/>
                  <a:pt x="2272510" y="4098454"/>
                </a:cubicBezTo>
                <a:cubicBezTo>
                  <a:pt x="2263650" y="4096979"/>
                  <a:pt x="2254790" y="4094030"/>
                  <a:pt x="2248883" y="4086656"/>
                </a:cubicBezTo>
                <a:cubicBezTo>
                  <a:pt x="2257743" y="4076333"/>
                  <a:pt x="2250360" y="4070434"/>
                  <a:pt x="2242976" y="4063060"/>
                </a:cubicBezTo>
                <a:cubicBezTo>
                  <a:pt x="2241499" y="4057161"/>
                  <a:pt x="2240023" y="4051263"/>
                  <a:pt x="2244453" y="4046839"/>
                </a:cubicBezTo>
                <a:cubicBezTo>
                  <a:pt x="2241499" y="4045364"/>
                  <a:pt x="2238546" y="4043889"/>
                  <a:pt x="2237069" y="4043889"/>
                </a:cubicBezTo>
                <a:cubicBezTo>
                  <a:pt x="2235592" y="4035040"/>
                  <a:pt x="2237069" y="4027667"/>
                  <a:pt x="2244453" y="4023243"/>
                </a:cubicBezTo>
                <a:cubicBezTo>
                  <a:pt x="2251836" y="4018819"/>
                  <a:pt x="2254790" y="4011445"/>
                  <a:pt x="2259220" y="4004071"/>
                </a:cubicBezTo>
                <a:cubicBezTo>
                  <a:pt x="2259220" y="4004071"/>
                  <a:pt x="2259220" y="4002597"/>
                  <a:pt x="2259220" y="4001122"/>
                </a:cubicBezTo>
                <a:cubicBezTo>
                  <a:pt x="2259220" y="3999647"/>
                  <a:pt x="2259220" y="3998173"/>
                  <a:pt x="2259220" y="3995223"/>
                </a:cubicBezTo>
                <a:cubicBezTo>
                  <a:pt x="2251836" y="3993749"/>
                  <a:pt x="2244453" y="3989325"/>
                  <a:pt x="2241499" y="3980476"/>
                </a:cubicBezTo>
                <a:cubicBezTo>
                  <a:pt x="2237069" y="3976052"/>
                  <a:pt x="2234116" y="3970153"/>
                  <a:pt x="2229686" y="3964254"/>
                </a:cubicBezTo>
                <a:cubicBezTo>
                  <a:pt x="2214918" y="3965729"/>
                  <a:pt x="2217872" y="3953931"/>
                  <a:pt x="2214918" y="3945083"/>
                </a:cubicBezTo>
                <a:cubicBezTo>
                  <a:pt x="2210488" y="3948032"/>
                  <a:pt x="2209012" y="3945083"/>
                  <a:pt x="2207535" y="3942133"/>
                </a:cubicBezTo>
                <a:cubicBezTo>
                  <a:pt x="2201628" y="3939184"/>
                  <a:pt x="2197198" y="3936235"/>
                  <a:pt x="2192768" y="3931811"/>
                </a:cubicBezTo>
                <a:cubicBezTo>
                  <a:pt x="2192768" y="3931811"/>
                  <a:pt x="2191291" y="3933285"/>
                  <a:pt x="2191291" y="3933285"/>
                </a:cubicBezTo>
                <a:cubicBezTo>
                  <a:pt x="2189814" y="3934760"/>
                  <a:pt x="2191291" y="3940659"/>
                  <a:pt x="2186861" y="3939184"/>
                </a:cubicBezTo>
                <a:cubicBezTo>
                  <a:pt x="2183907" y="3939184"/>
                  <a:pt x="2182431" y="3936235"/>
                  <a:pt x="2182431" y="3931811"/>
                </a:cubicBezTo>
                <a:cubicBezTo>
                  <a:pt x="2180954" y="3930336"/>
                  <a:pt x="2180954" y="3927386"/>
                  <a:pt x="2180954" y="3924436"/>
                </a:cubicBezTo>
                <a:cubicBezTo>
                  <a:pt x="2180954" y="3922962"/>
                  <a:pt x="2180954" y="3921487"/>
                  <a:pt x="2180954" y="3921487"/>
                </a:cubicBezTo>
                <a:cubicBezTo>
                  <a:pt x="2170617" y="3909690"/>
                  <a:pt x="2161757" y="3897891"/>
                  <a:pt x="2148466" y="3887569"/>
                </a:cubicBezTo>
                <a:cubicBezTo>
                  <a:pt x="2145513" y="3884619"/>
                  <a:pt x="2141083" y="3880195"/>
                  <a:pt x="2138129" y="3875771"/>
                </a:cubicBezTo>
                <a:cubicBezTo>
                  <a:pt x="2127792" y="3863973"/>
                  <a:pt x="2107118" y="3863973"/>
                  <a:pt x="2107118" y="3843327"/>
                </a:cubicBezTo>
                <a:cubicBezTo>
                  <a:pt x="2105642" y="3843327"/>
                  <a:pt x="2105642" y="3841852"/>
                  <a:pt x="2105642" y="3841852"/>
                </a:cubicBezTo>
                <a:cubicBezTo>
                  <a:pt x="2104165" y="3843327"/>
                  <a:pt x="2104165" y="3843327"/>
                  <a:pt x="2102688" y="3844801"/>
                </a:cubicBezTo>
                <a:cubicBezTo>
                  <a:pt x="2098258" y="3846276"/>
                  <a:pt x="2095305" y="3850701"/>
                  <a:pt x="2092351" y="3852176"/>
                </a:cubicBezTo>
                <a:cubicBezTo>
                  <a:pt x="2077584" y="3858074"/>
                  <a:pt x="2076107" y="3847751"/>
                  <a:pt x="2073153" y="3838903"/>
                </a:cubicBezTo>
                <a:cubicBezTo>
                  <a:pt x="2073153" y="3830055"/>
                  <a:pt x="2082014" y="3825631"/>
                  <a:pt x="2083490" y="3816782"/>
                </a:cubicBezTo>
                <a:cubicBezTo>
                  <a:pt x="2082014" y="3815307"/>
                  <a:pt x="2080537" y="3812358"/>
                  <a:pt x="2080537" y="3809408"/>
                </a:cubicBezTo>
                <a:cubicBezTo>
                  <a:pt x="2079061" y="3809408"/>
                  <a:pt x="2079061" y="3807934"/>
                  <a:pt x="2079061" y="3807934"/>
                </a:cubicBezTo>
                <a:cubicBezTo>
                  <a:pt x="2079061" y="3807934"/>
                  <a:pt x="2077584" y="3806459"/>
                  <a:pt x="2077584" y="3806459"/>
                </a:cubicBezTo>
                <a:cubicBezTo>
                  <a:pt x="2074631" y="3804984"/>
                  <a:pt x="2073153" y="3802035"/>
                  <a:pt x="2074631" y="3799086"/>
                </a:cubicBezTo>
                <a:cubicBezTo>
                  <a:pt x="2065770" y="3790237"/>
                  <a:pt x="2053957" y="3782863"/>
                  <a:pt x="2051003" y="3769591"/>
                </a:cubicBezTo>
                <a:cubicBezTo>
                  <a:pt x="2049526" y="3766642"/>
                  <a:pt x="2040666" y="3769591"/>
                  <a:pt x="2042142" y="3762217"/>
                </a:cubicBezTo>
                <a:cubicBezTo>
                  <a:pt x="2030329" y="3750420"/>
                  <a:pt x="2018515" y="3737147"/>
                  <a:pt x="2006702" y="3725349"/>
                </a:cubicBezTo>
                <a:cubicBezTo>
                  <a:pt x="2006702" y="3725349"/>
                  <a:pt x="2005225" y="3725349"/>
                  <a:pt x="2005225" y="3726824"/>
                </a:cubicBezTo>
                <a:cubicBezTo>
                  <a:pt x="2009655" y="3731248"/>
                  <a:pt x="2017039" y="3735672"/>
                  <a:pt x="2008178" y="3741572"/>
                </a:cubicBezTo>
                <a:cubicBezTo>
                  <a:pt x="2002271" y="3745996"/>
                  <a:pt x="2008178" y="3753369"/>
                  <a:pt x="2008178" y="3757793"/>
                </a:cubicBezTo>
                <a:cubicBezTo>
                  <a:pt x="1997841" y="3760742"/>
                  <a:pt x="1987504" y="3759268"/>
                  <a:pt x="1978644" y="3750420"/>
                </a:cubicBezTo>
                <a:cubicBezTo>
                  <a:pt x="1965354" y="3740097"/>
                  <a:pt x="1974214" y="3728299"/>
                  <a:pt x="1971260" y="3717976"/>
                </a:cubicBezTo>
                <a:cubicBezTo>
                  <a:pt x="1971260" y="3716501"/>
                  <a:pt x="1969783" y="3716501"/>
                  <a:pt x="1968307" y="3715027"/>
                </a:cubicBezTo>
                <a:cubicBezTo>
                  <a:pt x="1977167" y="3704703"/>
                  <a:pt x="1977167" y="3704703"/>
                  <a:pt x="1987504" y="3717976"/>
                </a:cubicBezTo>
                <a:cubicBezTo>
                  <a:pt x="1990457" y="3715027"/>
                  <a:pt x="1993411" y="3713552"/>
                  <a:pt x="1993411" y="3710602"/>
                </a:cubicBezTo>
                <a:cubicBezTo>
                  <a:pt x="1993411" y="3710602"/>
                  <a:pt x="1993411" y="3709127"/>
                  <a:pt x="1993411" y="3709127"/>
                </a:cubicBezTo>
                <a:cubicBezTo>
                  <a:pt x="1991934" y="3707652"/>
                  <a:pt x="1988981" y="3706178"/>
                  <a:pt x="1987504" y="3703228"/>
                </a:cubicBezTo>
                <a:cubicBezTo>
                  <a:pt x="1983074" y="3707652"/>
                  <a:pt x="1978644" y="3707652"/>
                  <a:pt x="1975691" y="3706178"/>
                </a:cubicBezTo>
                <a:cubicBezTo>
                  <a:pt x="1965354" y="3698804"/>
                  <a:pt x="1955017" y="3688482"/>
                  <a:pt x="1944680" y="3681107"/>
                </a:cubicBezTo>
                <a:cubicBezTo>
                  <a:pt x="1952063" y="3681107"/>
                  <a:pt x="1960923" y="3682582"/>
                  <a:pt x="1968307" y="3682582"/>
                </a:cubicBezTo>
                <a:cubicBezTo>
                  <a:pt x="1962400" y="3678158"/>
                  <a:pt x="1956493" y="3672259"/>
                  <a:pt x="1952063" y="3667835"/>
                </a:cubicBezTo>
                <a:cubicBezTo>
                  <a:pt x="1944680" y="3660462"/>
                  <a:pt x="1938772" y="3654563"/>
                  <a:pt x="1934343" y="3647189"/>
                </a:cubicBezTo>
                <a:cubicBezTo>
                  <a:pt x="1926959" y="3653088"/>
                  <a:pt x="1918098" y="3658987"/>
                  <a:pt x="1912192" y="3666361"/>
                </a:cubicBezTo>
                <a:cubicBezTo>
                  <a:pt x="1913669" y="3676683"/>
                  <a:pt x="1909238" y="3684057"/>
                  <a:pt x="1901855" y="3688482"/>
                </a:cubicBezTo>
                <a:cubicBezTo>
                  <a:pt x="1894471" y="3691431"/>
                  <a:pt x="1890041" y="3697330"/>
                  <a:pt x="1884134" y="3701754"/>
                </a:cubicBezTo>
                <a:cubicBezTo>
                  <a:pt x="1876750" y="3704703"/>
                  <a:pt x="1870844" y="3712077"/>
                  <a:pt x="1860506" y="3703228"/>
                </a:cubicBezTo>
                <a:cubicBezTo>
                  <a:pt x="1856076" y="3704703"/>
                  <a:pt x="1853123" y="3703228"/>
                  <a:pt x="1851647" y="3698804"/>
                </a:cubicBezTo>
                <a:cubicBezTo>
                  <a:pt x="1851647" y="3694380"/>
                  <a:pt x="1851647" y="3691431"/>
                  <a:pt x="1854600" y="3687007"/>
                </a:cubicBezTo>
                <a:cubicBezTo>
                  <a:pt x="1853123" y="3687007"/>
                  <a:pt x="1853123" y="3685532"/>
                  <a:pt x="1851647" y="3685532"/>
                </a:cubicBezTo>
                <a:cubicBezTo>
                  <a:pt x="1851647" y="3684057"/>
                  <a:pt x="1851647" y="3684057"/>
                  <a:pt x="1853123" y="3682582"/>
                </a:cubicBezTo>
                <a:cubicBezTo>
                  <a:pt x="1850169" y="3681107"/>
                  <a:pt x="1847216" y="3678158"/>
                  <a:pt x="1844263" y="3676683"/>
                </a:cubicBezTo>
                <a:cubicBezTo>
                  <a:pt x="1842786" y="3675209"/>
                  <a:pt x="1841310" y="3673734"/>
                  <a:pt x="1839832" y="3672259"/>
                </a:cubicBezTo>
                <a:cubicBezTo>
                  <a:pt x="1836879" y="3667835"/>
                  <a:pt x="1832449" y="3663411"/>
                  <a:pt x="1828019" y="3660462"/>
                </a:cubicBezTo>
                <a:cubicBezTo>
                  <a:pt x="1822112" y="3656038"/>
                  <a:pt x="1823589" y="3651613"/>
                  <a:pt x="1829495" y="3650138"/>
                </a:cubicBezTo>
                <a:cubicBezTo>
                  <a:pt x="1829495" y="3650138"/>
                  <a:pt x="1830973" y="3650138"/>
                  <a:pt x="1830973" y="3650138"/>
                </a:cubicBezTo>
                <a:cubicBezTo>
                  <a:pt x="1832449" y="3650138"/>
                  <a:pt x="1833926" y="3650138"/>
                  <a:pt x="1833926" y="3651613"/>
                </a:cubicBezTo>
                <a:cubicBezTo>
                  <a:pt x="1835402" y="3651613"/>
                  <a:pt x="1836879" y="3653088"/>
                  <a:pt x="1836879" y="3654563"/>
                </a:cubicBezTo>
                <a:cubicBezTo>
                  <a:pt x="1838356" y="3656038"/>
                  <a:pt x="1841310" y="3658987"/>
                  <a:pt x="1842786" y="3660462"/>
                </a:cubicBezTo>
                <a:cubicBezTo>
                  <a:pt x="1844263" y="3661937"/>
                  <a:pt x="1844263" y="3663411"/>
                  <a:pt x="1844263" y="3664886"/>
                </a:cubicBezTo>
                <a:cubicBezTo>
                  <a:pt x="1845739" y="3663411"/>
                  <a:pt x="1847216" y="3663411"/>
                  <a:pt x="1848693" y="3663411"/>
                </a:cubicBezTo>
                <a:cubicBezTo>
                  <a:pt x="1848693" y="3661937"/>
                  <a:pt x="1848693" y="3658987"/>
                  <a:pt x="1850169" y="3657513"/>
                </a:cubicBezTo>
                <a:cubicBezTo>
                  <a:pt x="1850169" y="3656038"/>
                  <a:pt x="1851647" y="3654563"/>
                  <a:pt x="1851647" y="3654563"/>
                </a:cubicBezTo>
                <a:cubicBezTo>
                  <a:pt x="1856076" y="3638341"/>
                  <a:pt x="1857553" y="3638341"/>
                  <a:pt x="1873797" y="3647189"/>
                </a:cubicBezTo>
                <a:cubicBezTo>
                  <a:pt x="1873797" y="3650138"/>
                  <a:pt x="1875274" y="3651613"/>
                  <a:pt x="1878227" y="3653088"/>
                </a:cubicBezTo>
                <a:cubicBezTo>
                  <a:pt x="1879704" y="3651613"/>
                  <a:pt x="1881181" y="3648664"/>
                  <a:pt x="1884134" y="3645714"/>
                </a:cubicBezTo>
                <a:cubicBezTo>
                  <a:pt x="1888564" y="3642765"/>
                  <a:pt x="1888564" y="3638341"/>
                  <a:pt x="1885611" y="3633917"/>
                </a:cubicBezTo>
                <a:cubicBezTo>
                  <a:pt x="1878227" y="3625068"/>
                  <a:pt x="1882658" y="3620644"/>
                  <a:pt x="1890041" y="3617695"/>
                </a:cubicBezTo>
                <a:cubicBezTo>
                  <a:pt x="1892995" y="3616220"/>
                  <a:pt x="1895948" y="3613271"/>
                  <a:pt x="1897424" y="3610322"/>
                </a:cubicBezTo>
                <a:cubicBezTo>
                  <a:pt x="1879704" y="3601473"/>
                  <a:pt x="1869367" y="3583777"/>
                  <a:pt x="1859030" y="3567554"/>
                </a:cubicBezTo>
                <a:cubicBezTo>
                  <a:pt x="1857553" y="3567554"/>
                  <a:pt x="1857553" y="3567554"/>
                  <a:pt x="1857553" y="3566080"/>
                </a:cubicBezTo>
                <a:cubicBezTo>
                  <a:pt x="1857553" y="3567554"/>
                  <a:pt x="1856076" y="3567554"/>
                  <a:pt x="1856076" y="3567554"/>
                </a:cubicBezTo>
                <a:cubicBezTo>
                  <a:pt x="1851647" y="3566080"/>
                  <a:pt x="1848693" y="3567554"/>
                  <a:pt x="1847216" y="3570504"/>
                </a:cubicBezTo>
                <a:cubicBezTo>
                  <a:pt x="1845739" y="3579353"/>
                  <a:pt x="1839832" y="3585251"/>
                  <a:pt x="1833926" y="3591150"/>
                </a:cubicBezTo>
                <a:cubicBezTo>
                  <a:pt x="1832449" y="3592625"/>
                  <a:pt x="1830973" y="3595574"/>
                  <a:pt x="1828019" y="3598523"/>
                </a:cubicBezTo>
                <a:cubicBezTo>
                  <a:pt x="1828019" y="3598523"/>
                  <a:pt x="1828019" y="3599998"/>
                  <a:pt x="1826542" y="3599998"/>
                </a:cubicBezTo>
                <a:cubicBezTo>
                  <a:pt x="1828019" y="3601473"/>
                  <a:pt x="1828019" y="3602948"/>
                  <a:pt x="1826542" y="3604423"/>
                </a:cubicBezTo>
                <a:cubicBezTo>
                  <a:pt x="1828019" y="3604423"/>
                  <a:pt x="1828019" y="3604423"/>
                  <a:pt x="1828019" y="3604423"/>
                </a:cubicBezTo>
                <a:cubicBezTo>
                  <a:pt x="1829495" y="3604423"/>
                  <a:pt x="1830973" y="3605898"/>
                  <a:pt x="1832449" y="3608847"/>
                </a:cubicBezTo>
                <a:cubicBezTo>
                  <a:pt x="1832449" y="3610322"/>
                  <a:pt x="1832449" y="3611796"/>
                  <a:pt x="1832449" y="3613271"/>
                </a:cubicBezTo>
                <a:cubicBezTo>
                  <a:pt x="1832449" y="3616220"/>
                  <a:pt x="1836879" y="3617695"/>
                  <a:pt x="1836879" y="3619170"/>
                </a:cubicBezTo>
                <a:cubicBezTo>
                  <a:pt x="1839832" y="3622119"/>
                  <a:pt x="1842786" y="3623594"/>
                  <a:pt x="1845739" y="3626543"/>
                </a:cubicBezTo>
                <a:cubicBezTo>
                  <a:pt x="1848693" y="3629493"/>
                  <a:pt x="1848693" y="3632443"/>
                  <a:pt x="1847216" y="3635392"/>
                </a:cubicBezTo>
                <a:cubicBezTo>
                  <a:pt x="1844263" y="3639816"/>
                  <a:pt x="1841310" y="3642765"/>
                  <a:pt x="1836879" y="3638341"/>
                </a:cubicBezTo>
                <a:cubicBezTo>
                  <a:pt x="1833926" y="3636867"/>
                  <a:pt x="1830973" y="3635392"/>
                  <a:pt x="1828019" y="3632443"/>
                </a:cubicBezTo>
                <a:cubicBezTo>
                  <a:pt x="1826542" y="3633917"/>
                  <a:pt x="1825065" y="3632443"/>
                  <a:pt x="1825065" y="3630968"/>
                </a:cubicBezTo>
                <a:cubicBezTo>
                  <a:pt x="1825065" y="3630968"/>
                  <a:pt x="1825065" y="3630968"/>
                  <a:pt x="1823589" y="3630968"/>
                </a:cubicBezTo>
                <a:cubicBezTo>
                  <a:pt x="1823589" y="3630968"/>
                  <a:pt x="1823589" y="3630968"/>
                  <a:pt x="1822112" y="3629493"/>
                </a:cubicBezTo>
                <a:cubicBezTo>
                  <a:pt x="1822112" y="3629493"/>
                  <a:pt x="1820636" y="3630968"/>
                  <a:pt x="1820636" y="3630968"/>
                </a:cubicBezTo>
                <a:cubicBezTo>
                  <a:pt x="1817682" y="3632443"/>
                  <a:pt x="1814728" y="3633917"/>
                  <a:pt x="1811775" y="3630968"/>
                </a:cubicBezTo>
                <a:cubicBezTo>
                  <a:pt x="1811775" y="3629493"/>
                  <a:pt x="1811775" y="3629493"/>
                  <a:pt x="1811775" y="3629493"/>
                </a:cubicBezTo>
                <a:cubicBezTo>
                  <a:pt x="1808821" y="3628018"/>
                  <a:pt x="1807345" y="3626543"/>
                  <a:pt x="1805868" y="3625068"/>
                </a:cubicBezTo>
                <a:cubicBezTo>
                  <a:pt x="1804391" y="3625068"/>
                  <a:pt x="1804391" y="3625068"/>
                  <a:pt x="1802915" y="3625068"/>
                </a:cubicBezTo>
                <a:cubicBezTo>
                  <a:pt x="1797008" y="3629493"/>
                  <a:pt x="1792578" y="3629493"/>
                  <a:pt x="1788147" y="3622119"/>
                </a:cubicBezTo>
                <a:cubicBezTo>
                  <a:pt x="1786671" y="3620644"/>
                  <a:pt x="1785194" y="3619170"/>
                  <a:pt x="1783717" y="3617695"/>
                </a:cubicBezTo>
                <a:cubicBezTo>
                  <a:pt x="1782241" y="3617695"/>
                  <a:pt x="1780764" y="3616220"/>
                  <a:pt x="1779287" y="3616220"/>
                </a:cubicBezTo>
                <a:cubicBezTo>
                  <a:pt x="1773380" y="3623594"/>
                  <a:pt x="1765997" y="3628018"/>
                  <a:pt x="1764520" y="3638341"/>
                </a:cubicBezTo>
                <a:cubicBezTo>
                  <a:pt x="1763043" y="3638341"/>
                  <a:pt x="1763043" y="3639816"/>
                  <a:pt x="1763043" y="3639816"/>
                </a:cubicBezTo>
                <a:cubicBezTo>
                  <a:pt x="1761567" y="3639816"/>
                  <a:pt x="1761567" y="3641290"/>
                  <a:pt x="1761567" y="3641290"/>
                </a:cubicBezTo>
                <a:cubicBezTo>
                  <a:pt x="1764520" y="3644240"/>
                  <a:pt x="1765997" y="3648664"/>
                  <a:pt x="1764520" y="3656038"/>
                </a:cubicBezTo>
                <a:cubicBezTo>
                  <a:pt x="1761567" y="3661937"/>
                  <a:pt x="1768950" y="3661937"/>
                  <a:pt x="1763043" y="3669310"/>
                </a:cubicBezTo>
                <a:cubicBezTo>
                  <a:pt x="1758613" y="3675209"/>
                  <a:pt x="1757136" y="3682582"/>
                  <a:pt x="1745323" y="3684057"/>
                </a:cubicBezTo>
                <a:cubicBezTo>
                  <a:pt x="1745323" y="3684057"/>
                  <a:pt x="1745323" y="3684057"/>
                  <a:pt x="1743846" y="3682582"/>
                </a:cubicBezTo>
                <a:cubicBezTo>
                  <a:pt x="1740893" y="3676683"/>
                  <a:pt x="1749753" y="3664886"/>
                  <a:pt x="1739416" y="3663411"/>
                </a:cubicBezTo>
                <a:cubicBezTo>
                  <a:pt x="1721695" y="3664886"/>
                  <a:pt x="1727602" y="3648664"/>
                  <a:pt x="1721695" y="3641290"/>
                </a:cubicBezTo>
                <a:cubicBezTo>
                  <a:pt x="1718742" y="3642765"/>
                  <a:pt x="1717265" y="3642765"/>
                  <a:pt x="1715788" y="3642765"/>
                </a:cubicBezTo>
                <a:cubicBezTo>
                  <a:pt x="1715788" y="3645714"/>
                  <a:pt x="1715788" y="3647189"/>
                  <a:pt x="1712835" y="3650138"/>
                </a:cubicBezTo>
                <a:cubicBezTo>
                  <a:pt x="1709882" y="3651613"/>
                  <a:pt x="1706928" y="3653088"/>
                  <a:pt x="1702498" y="3650138"/>
                </a:cubicBezTo>
                <a:cubicBezTo>
                  <a:pt x="1699545" y="3645714"/>
                  <a:pt x="1701021" y="3642765"/>
                  <a:pt x="1703975" y="3639816"/>
                </a:cubicBezTo>
                <a:cubicBezTo>
                  <a:pt x="1705451" y="3636867"/>
                  <a:pt x="1708404" y="3635392"/>
                  <a:pt x="1711358" y="3638341"/>
                </a:cubicBezTo>
                <a:cubicBezTo>
                  <a:pt x="1709882" y="3613271"/>
                  <a:pt x="1689208" y="3601473"/>
                  <a:pt x="1680347" y="3580827"/>
                </a:cubicBezTo>
                <a:cubicBezTo>
                  <a:pt x="1677393" y="3580827"/>
                  <a:pt x="1674440" y="3579353"/>
                  <a:pt x="1671487" y="3577878"/>
                </a:cubicBezTo>
                <a:cubicBezTo>
                  <a:pt x="1677393" y="3574928"/>
                  <a:pt x="1683301" y="3570504"/>
                  <a:pt x="1689208" y="3566080"/>
                </a:cubicBezTo>
                <a:cubicBezTo>
                  <a:pt x="1689208" y="3564605"/>
                  <a:pt x="1689208" y="3564605"/>
                  <a:pt x="1687730" y="3564605"/>
                </a:cubicBezTo>
                <a:cubicBezTo>
                  <a:pt x="1689208" y="3558706"/>
                  <a:pt x="1693638" y="3554282"/>
                  <a:pt x="1701021" y="3554282"/>
                </a:cubicBezTo>
                <a:cubicBezTo>
                  <a:pt x="1703975" y="3557232"/>
                  <a:pt x="1705451" y="3560181"/>
                  <a:pt x="1708404" y="3563130"/>
                </a:cubicBezTo>
                <a:cubicBezTo>
                  <a:pt x="1705451" y="3554282"/>
                  <a:pt x="1708404" y="3551333"/>
                  <a:pt x="1711358" y="3548383"/>
                </a:cubicBezTo>
                <a:cubicBezTo>
                  <a:pt x="1708404" y="3546908"/>
                  <a:pt x="1706928" y="3543959"/>
                  <a:pt x="1703975" y="3541009"/>
                </a:cubicBezTo>
                <a:cubicBezTo>
                  <a:pt x="1712835" y="3541009"/>
                  <a:pt x="1718742" y="3532161"/>
                  <a:pt x="1726125" y="3543959"/>
                </a:cubicBezTo>
                <a:cubicBezTo>
                  <a:pt x="1727602" y="3543959"/>
                  <a:pt x="1727602" y="3543959"/>
                  <a:pt x="1729079" y="3545433"/>
                </a:cubicBezTo>
                <a:cubicBezTo>
                  <a:pt x="1732032" y="3543959"/>
                  <a:pt x="1736462" y="3542484"/>
                  <a:pt x="1737939" y="3539535"/>
                </a:cubicBezTo>
                <a:cubicBezTo>
                  <a:pt x="1739416" y="3541009"/>
                  <a:pt x="1740893" y="3542484"/>
                  <a:pt x="1742369" y="3543959"/>
                </a:cubicBezTo>
                <a:cubicBezTo>
                  <a:pt x="1745323" y="3546908"/>
                  <a:pt x="1748276" y="3548383"/>
                  <a:pt x="1749753" y="3551333"/>
                </a:cubicBezTo>
                <a:cubicBezTo>
                  <a:pt x="1751230" y="3551333"/>
                  <a:pt x="1752706" y="3549858"/>
                  <a:pt x="1754183" y="3548383"/>
                </a:cubicBezTo>
                <a:cubicBezTo>
                  <a:pt x="1758613" y="3541009"/>
                  <a:pt x="1764520" y="3535111"/>
                  <a:pt x="1774857" y="3535111"/>
                </a:cubicBezTo>
                <a:cubicBezTo>
                  <a:pt x="1777810" y="3535111"/>
                  <a:pt x="1780764" y="3535111"/>
                  <a:pt x="1780764" y="3532161"/>
                </a:cubicBezTo>
                <a:cubicBezTo>
                  <a:pt x="1779287" y="3520363"/>
                  <a:pt x="1788147" y="3517414"/>
                  <a:pt x="1792578" y="3510040"/>
                </a:cubicBezTo>
                <a:cubicBezTo>
                  <a:pt x="1797008" y="3510040"/>
                  <a:pt x="1797008" y="3504142"/>
                  <a:pt x="1801438" y="3504142"/>
                </a:cubicBezTo>
                <a:cubicBezTo>
                  <a:pt x="1805868" y="3505616"/>
                  <a:pt x="1808821" y="3507091"/>
                  <a:pt x="1807345" y="3511515"/>
                </a:cubicBezTo>
                <a:cubicBezTo>
                  <a:pt x="1805868" y="3517414"/>
                  <a:pt x="1804391" y="3521838"/>
                  <a:pt x="1801438" y="3527737"/>
                </a:cubicBezTo>
                <a:cubicBezTo>
                  <a:pt x="1802915" y="3530687"/>
                  <a:pt x="1802915" y="3532161"/>
                  <a:pt x="1801438" y="3535111"/>
                </a:cubicBezTo>
                <a:cubicBezTo>
                  <a:pt x="1802915" y="3536585"/>
                  <a:pt x="1802915" y="3539535"/>
                  <a:pt x="1804391" y="3542484"/>
                </a:cubicBezTo>
                <a:cubicBezTo>
                  <a:pt x="1813252" y="3548383"/>
                  <a:pt x="1817682" y="3561656"/>
                  <a:pt x="1832449" y="3557232"/>
                </a:cubicBezTo>
                <a:cubicBezTo>
                  <a:pt x="1832449" y="3557232"/>
                  <a:pt x="1832449" y="3557232"/>
                  <a:pt x="1833926" y="3557232"/>
                </a:cubicBezTo>
                <a:cubicBezTo>
                  <a:pt x="1835402" y="3552808"/>
                  <a:pt x="1838356" y="3551333"/>
                  <a:pt x="1836879" y="3545433"/>
                </a:cubicBezTo>
                <a:cubicBezTo>
                  <a:pt x="1838356" y="3545433"/>
                  <a:pt x="1838356" y="3545433"/>
                  <a:pt x="1838356" y="3545433"/>
                </a:cubicBezTo>
                <a:cubicBezTo>
                  <a:pt x="1833926" y="3539535"/>
                  <a:pt x="1830973" y="3533636"/>
                  <a:pt x="1828019" y="3527737"/>
                </a:cubicBezTo>
                <a:cubicBezTo>
                  <a:pt x="1826542" y="3527737"/>
                  <a:pt x="1823589" y="3527737"/>
                  <a:pt x="1822112" y="3526263"/>
                </a:cubicBezTo>
                <a:cubicBezTo>
                  <a:pt x="1813252" y="3523313"/>
                  <a:pt x="1814728" y="3518888"/>
                  <a:pt x="1817682" y="3514464"/>
                </a:cubicBezTo>
                <a:cubicBezTo>
                  <a:pt x="1810299" y="3505616"/>
                  <a:pt x="1801438" y="3498243"/>
                  <a:pt x="1794054" y="3489394"/>
                </a:cubicBezTo>
                <a:cubicBezTo>
                  <a:pt x="1792578" y="3487919"/>
                  <a:pt x="1789624" y="3484970"/>
                  <a:pt x="1788147" y="3483495"/>
                </a:cubicBezTo>
                <a:cubicBezTo>
                  <a:pt x="1773380" y="3468749"/>
                  <a:pt x="1758613" y="3455476"/>
                  <a:pt x="1749753" y="3434829"/>
                </a:cubicBezTo>
                <a:cubicBezTo>
                  <a:pt x="1748276" y="3434829"/>
                  <a:pt x="1748276" y="3434829"/>
                  <a:pt x="1748276" y="3434829"/>
                </a:cubicBezTo>
                <a:cubicBezTo>
                  <a:pt x="1742369" y="3428931"/>
                  <a:pt x="1736462" y="3423032"/>
                  <a:pt x="1730556" y="3417133"/>
                </a:cubicBezTo>
                <a:cubicBezTo>
                  <a:pt x="1730556" y="3420083"/>
                  <a:pt x="1729079" y="3421557"/>
                  <a:pt x="1727602" y="3423032"/>
                </a:cubicBezTo>
                <a:cubicBezTo>
                  <a:pt x="1726125" y="3433355"/>
                  <a:pt x="1715788" y="3433355"/>
                  <a:pt x="1709882" y="3437779"/>
                </a:cubicBezTo>
                <a:cubicBezTo>
                  <a:pt x="1706928" y="3439254"/>
                  <a:pt x="1702498" y="3439254"/>
                  <a:pt x="1701021" y="3436304"/>
                </a:cubicBezTo>
                <a:cubicBezTo>
                  <a:pt x="1696591" y="3431880"/>
                  <a:pt x="1692161" y="3428931"/>
                  <a:pt x="1687730" y="3425981"/>
                </a:cubicBezTo>
                <a:cubicBezTo>
                  <a:pt x="1687730" y="3421557"/>
                  <a:pt x="1687730" y="3418608"/>
                  <a:pt x="1686254" y="3415659"/>
                </a:cubicBezTo>
                <a:cubicBezTo>
                  <a:pt x="1686254" y="3415659"/>
                  <a:pt x="1686254" y="3414184"/>
                  <a:pt x="1687730" y="3414184"/>
                </a:cubicBezTo>
                <a:cubicBezTo>
                  <a:pt x="1689208" y="3411234"/>
                  <a:pt x="1690684" y="3409759"/>
                  <a:pt x="1690684" y="3408284"/>
                </a:cubicBezTo>
                <a:cubicBezTo>
                  <a:pt x="1696591" y="3406810"/>
                  <a:pt x="1701021" y="3411234"/>
                  <a:pt x="1703975" y="3414184"/>
                </a:cubicBezTo>
                <a:cubicBezTo>
                  <a:pt x="1708404" y="3417133"/>
                  <a:pt x="1709882" y="3414184"/>
                  <a:pt x="1711358" y="3411234"/>
                </a:cubicBezTo>
                <a:cubicBezTo>
                  <a:pt x="1709882" y="3406810"/>
                  <a:pt x="1712835" y="3405335"/>
                  <a:pt x="1715788" y="3403860"/>
                </a:cubicBezTo>
                <a:cubicBezTo>
                  <a:pt x="1703975" y="3392063"/>
                  <a:pt x="1690684" y="3380265"/>
                  <a:pt x="1678871" y="3368467"/>
                </a:cubicBezTo>
                <a:cubicBezTo>
                  <a:pt x="1678871" y="3368467"/>
                  <a:pt x="1678871" y="3366993"/>
                  <a:pt x="1678871" y="3366993"/>
                </a:cubicBezTo>
                <a:cubicBezTo>
                  <a:pt x="1678871" y="3371417"/>
                  <a:pt x="1675917" y="3374366"/>
                  <a:pt x="1671487" y="3374366"/>
                </a:cubicBezTo>
                <a:cubicBezTo>
                  <a:pt x="1670010" y="3374366"/>
                  <a:pt x="1670010" y="3372891"/>
                  <a:pt x="1668533" y="3372891"/>
                </a:cubicBezTo>
                <a:cubicBezTo>
                  <a:pt x="1664103" y="3374366"/>
                  <a:pt x="1659673" y="3374366"/>
                  <a:pt x="1655243" y="3374366"/>
                </a:cubicBezTo>
                <a:cubicBezTo>
                  <a:pt x="1649336" y="3372891"/>
                  <a:pt x="1644906" y="3371417"/>
                  <a:pt x="1644906" y="3364043"/>
                </a:cubicBezTo>
                <a:cubicBezTo>
                  <a:pt x="1644906" y="3355194"/>
                  <a:pt x="1637522" y="3347821"/>
                  <a:pt x="1631616" y="3341922"/>
                </a:cubicBezTo>
                <a:cubicBezTo>
                  <a:pt x="1627185" y="3337498"/>
                  <a:pt x="1627185" y="3334549"/>
                  <a:pt x="1625708" y="3328650"/>
                </a:cubicBezTo>
                <a:cubicBezTo>
                  <a:pt x="1627185" y="3327175"/>
                  <a:pt x="1628662" y="3325700"/>
                  <a:pt x="1628662" y="3322751"/>
                </a:cubicBezTo>
                <a:cubicBezTo>
                  <a:pt x="1627185" y="3321276"/>
                  <a:pt x="1624232" y="3318327"/>
                  <a:pt x="1622755" y="3315377"/>
                </a:cubicBezTo>
                <a:cubicBezTo>
                  <a:pt x="1619802" y="3313903"/>
                  <a:pt x="1618325" y="3313903"/>
                  <a:pt x="1615371" y="3313903"/>
                </a:cubicBezTo>
                <a:cubicBezTo>
                  <a:pt x="1616848" y="3312428"/>
                  <a:pt x="1618325" y="3312428"/>
                  <a:pt x="1618325" y="3310953"/>
                </a:cubicBezTo>
                <a:cubicBezTo>
                  <a:pt x="1612418" y="3303580"/>
                  <a:pt x="1606511" y="3294731"/>
                  <a:pt x="1600605" y="3287358"/>
                </a:cubicBezTo>
                <a:cubicBezTo>
                  <a:pt x="1596174" y="3278510"/>
                  <a:pt x="1582884" y="3278510"/>
                  <a:pt x="1581407" y="3268186"/>
                </a:cubicBezTo>
                <a:cubicBezTo>
                  <a:pt x="1579930" y="3268186"/>
                  <a:pt x="1578454" y="3268186"/>
                  <a:pt x="1578454" y="3268186"/>
                </a:cubicBezTo>
                <a:cubicBezTo>
                  <a:pt x="1578454" y="3268186"/>
                  <a:pt x="1576976" y="3268186"/>
                  <a:pt x="1576976" y="3268186"/>
                </a:cubicBezTo>
                <a:cubicBezTo>
                  <a:pt x="1574023" y="3272610"/>
                  <a:pt x="1568117" y="3275560"/>
                  <a:pt x="1560733" y="3274085"/>
                </a:cubicBezTo>
                <a:cubicBezTo>
                  <a:pt x="1560733" y="3274085"/>
                  <a:pt x="1560733" y="3274085"/>
                  <a:pt x="1559256" y="3274085"/>
                </a:cubicBezTo>
                <a:cubicBezTo>
                  <a:pt x="1559256" y="3271135"/>
                  <a:pt x="1554826" y="3266711"/>
                  <a:pt x="1553349" y="3268186"/>
                </a:cubicBezTo>
                <a:cubicBezTo>
                  <a:pt x="1547443" y="3281459"/>
                  <a:pt x="1537106" y="3277035"/>
                  <a:pt x="1526769" y="3277035"/>
                </a:cubicBezTo>
                <a:cubicBezTo>
                  <a:pt x="1523815" y="3277035"/>
                  <a:pt x="1522338" y="3279984"/>
                  <a:pt x="1519385" y="3281459"/>
                </a:cubicBezTo>
                <a:cubicBezTo>
                  <a:pt x="1517908" y="3281459"/>
                  <a:pt x="1517908" y="3281459"/>
                  <a:pt x="1516431" y="3281459"/>
                </a:cubicBezTo>
                <a:cubicBezTo>
                  <a:pt x="1514954" y="3282934"/>
                  <a:pt x="1514954" y="3282934"/>
                  <a:pt x="1514954" y="3282934"/>
                </a:cubicBezTo>
                <a:cubicBezTo>
                  <a:pt x="1516431" y="3284408"/>
                  <a:pt x="1516431" y="3284408"/>
                  <a:pt x="1517908" y="3285883"/>
                </a:cubicBezTo>
                <a:cubicBezTo>
                  <a:pt x="1517908" y="3290307"/>
                  <a:pt x="1520862" y="3294731"/>
                  <a:pt x="1517908" y="3297680"/>
                </a:cubicBezTo>
                <a:cubicBezTo>
                  <a:pt x="1516431" y="3300630"/>
                  <a:pt x="1514954" y="3302105"/>
                  <a:pt x="1513478" y="3303580"/>
                </a:cubicBezTo>
                <a:cubicBezTo>
                  <a:pt x="1510525" y="3310953"/>
                  <a:pt x="1506094" y="3313903"/>
                  <a:pt x="1497234" y="3312428"/>
                </a:cubicBezTo>
                <a:cubicBezTo>
                  <a:pt x="1492804" y="3310953"/>
                  <a:pt x="1486897" y="3310953"/>
                  <a:pt x="1482467" y="3310953"/>
                </a:cubicBezTo>
                <a:cubicBezTo>
                  <a:pt x="1475083" y="3303580"/>
                  <a:pt x="1473606" y="3296206"/>
                  <a:pt x="1479514" y="3291782"/>
                </a:cubicBezTo>
                <a:cubicBezTo>
                  <a:pt x="1488374" y="3285883"/>
                  <a:pt x="1492804" y="3275560"/>
                  <a:pt x="1497234" y="3266711"/>
                </a:cubicBezTo>
                <a:cubicBezTo>
                  <a:pt x="1498711" y="3262287"/>
                  <a:pt x="1501664" y="3260813"/>
                  <a:pt x="1506094" y="3257863"/>
                </a:cubicBezTo>
                <a:cubicBezTo>
                  <a:pt x="1507571" y="3257863"/>
                  <a:pt x="1507571" y="3257863"/>
                  <a:pt x="1509048" y="3259338"/>
                </a:cubicBezTo>
                <a:cubicBezTo>
                  <a:pt x="1514954" y="3244590"/>
                  <a:pt x="1516431" y="3244590"/>
                  <a:pt x="1529722" y="3257863"/>
                </a:cubicBezTo>
                <a:cubicBezTo>
                  <a:pt x="1531199" y="3259338"/>
                  <a:pt x="1532675" y="3259338"/>
                  <a:pt x="1532675" y="3259338"/>
                </a:cubicBezTo>
                <a:cubicBezTo>
                  <a:pt x="1534152" y="3259338"/>
                  <a:pt x="1535628" y="3259338"/>
                  <a:pt x="1537106" y="3259338"/>
                </a:cubicBezTo>
                <a:cubicBezTo>
                  <a:pt x="1537106" y="3259338"/>
                  <a:pt x="1537106" y="3257863"/>
                  <a:pt x="1537106" y="3257863"/>
                </a:cubicBezTo>
                <a:cubicBezTo>
                  <a:pt x="1538582" y="3253439"/>
                  <a:pt x="1531199" y="3249015"/>
                  <a:pt x="1537106" y="3244590"/>
                </a:cubicBezTo>
                <a:cubicBezTo>
                  <a:pt x="1538582" y="3243116"/>
                  <a:pt x="1540059" y="3241641"/>
                  <a:pt x="1540059" y="3240166"/>
                </a:cubicBezTo>
                <a:cubicBezTo>
                  <a:pt x="1541536" y="3240166"/>
                  <a:pt x="1543012" y="3240166"/>
                  <a:pt x="1544489" y="3241641"/>
                </a:cubicBezTo>
                <a:cubicBezTo>
                  <a:pt x="1544489" y="3241641"/>
                  <a:pt x="1544489" y="3240166"/>
                  <a:pt x="1545965" y="3240166"/>
                </a:cubicBezTo>
                <a:cubicBezTo>
                  <a:pt x="1545965" y="3238692"/>
                  <a:pt x="1547443" y="3238692"/>
                  <a:pt x="1548919" y="3237217"/>
                </a:cubicBezTo>
                <a:cubicBezTo>
                  <a:pt x="1547443" y="3237217"/>
                  <a:pt x="1547443" y="3235742"/>
                  <a:pt x="1545965" y="3235742"/>
                </a:cubicBezTo>
                <a:cubicBezTo>
                  <a:pt x="1543012" y="3234268"/>
                  <a:pt x="1540059" y="3231318"/>
                  <a:pt x="1537106" y="3228369"/>
                </a:cubicBezTo>
                <a:cubicBezTo>
                  <a:pt x="1535628" y="3223945"/>
                  <a:pt x="1532675" y="3219520"/>
                  <a:pt x="1534152" y="3215096"/>
                </a:cubicBezTo>
                <a:cubicBezTo>
                  <a:pt x="1529722" y="3212147"/>
                  <a:pt x="1526769" y="3209197"/>
                  <a:pt x="1522338" y="3206248"/>
                </a:cubicBezTo>
                <a:cubicBezTo>
                  <a:pt x="1520862" y="3204773"/>
                  <a:pt x="1519385" y="3203299"/>
                  <a:pt x="1517908" y="3201824"/>
                </a:cubicBezTo>
                <a:cubicBezTo>
                  <a:pt x="1516431" y="3201824"/>
                  <a:pt x="1516431" y="3200349"/>
                  <a:pt x="1516431" y="3200349"/>
                </a:cubicBezTo>
                <a:cubicBezTo>
                  <a:pt x="1516431" y="3201824"/>
                  <a:pt x="1516431" y="3203299"/>
                  <a:pt x="1516431" y="3204773"/>
                </a:cubicBezTo>
                <a:cubicBezTo>
                  <a:pt x="1516431" y="3206248"/>
                  <a:pt x="1514954" y="3207723"/>
                  <a:pt x="1513478" y="3209197"/>
                </a:cubicBezTo>
                <a:cubicBezTo>
                  <a:pt x="1516431" y="3210672"/>
                  <a:pt x="1520862" y="3212147"/>
                  <a:pt x="1519385" y="3215096"/>
                </a:cubicBezTo>
                <a:cubicBezTo>
                  <a:pt x="1520862" y="3218045"/>
                  <a:pt x="1522338" y="3220995"/>
                  <a:pt x="1520862" y="3223945"/>
                </a:cubicBezTo>
                <a:cubicBezTo>
                  <a:pt x="1517908" y="3223945"/>
                  <a:pt x="1516431" y="3222470"/>
                  <a:pt x="1513478" y="3222470"/>
                </a:cubicBezTo>
                <a:cubicBezTo>
                  <a:pt x="1503141" y="3229844"/>
                  <a:pt x="1497234" y="3223945"/>
                  <a:pt x="1492804" y="3216571"/>
                </a:cubicBezTo>
                <a:cubicBezTo>
                  <a:pt x="1495757" y="3216571"/>
                  <a:pt x="1497234" y="3215096"/>
                  <a:pt x="1498711" y="3215096"/>
                </a:cubicBezTo>
                <a:cubicBezTo>
                  <a:pt x="1494280" y="3210672"/>
                  <a:pt x="1486897" y="3207723"/>
                  <a:pt x="1486897" y="3200349"/>
                </a:cubicBezTo>
                <a:cubicBezTo>
                  <a:pt x="1488374" y="3195925"/>
                  <a:pt x="1494280" y="3200349"/>
                  <a:pt x="1497234" y="3200349"/>
                </a:cubicBezTo>
                <a:cubicBezTo>
                  <a:pt x="1492804" y="3197400"/>
                  <a:pt x="1489851" y="3192975"/>
                  <a:pt x="1485420" y="3190026"/>
                </a:cubicBezTo>
                <a:cubicBezTo>
                  <a:pt x="1472130" y="3185602"/>
                  <a:pt x="1457363" y="3181178"/>
                  <a:pt x="1442595" y="3181178"/>
                </a:cubicBezTo>
                <a:cubicBezTo>
                  <a:pt x="1445549" y="3184127"/>
                  <a:pt x="1445549" y="3185602"/>
                  <a:pt x="1444072" y="3187076"/>
                </a:cubicBezTo>
                <a:cubicBezTo>
                  <a:pt x="1444072" y="3188551"/>
                  <a:pt x="1442595" y="3188551"/>
                  <a:pt x="1442595" y="3188551"/>
                </a:cubicBezTo>
                <a:cubicBezTo>
                  <a:pt x="1439642" y="3187076"/>
                  <a:pt x="1438166" y="3184127"/>
                  <a:pt x="1439642" y="3182652"/>
                </a:cubicBezTo>
                <a:cubicBezTo>
                  <a:pt x="1439642" y="3182652"/>
                  <a:pt x="1439642" y="3181178"/>
                  <a:pt x="1439642" y="3181178"/>
                </a:cubicBezTo>
                <a:cubicBezTo>
                  <a:pt x="1435212" y="3181178"/>
                  <a:pt x="1430782" y="3181178"/>
                  <a:pt x="1426352" y="3182652"/>
                </a:cubicBezTo>
                <a:cubicBezTo>
                  <a:pt x="1423398" y="3179703"/>
                  <a:pt x="1423398" y="3176754"/>
                  <a:pt x="1426352" y="3173804"/>
                </a:cubicBezTo>
                <a:cubicBezTo>
                  <a:pt x="1423398" y="3170855"/>
                  <a:pt x="1423398" y="3167905"/>
                  <a:pt x="1423398" y="3163481"/>
                </a:cubicBezTo>
                <a:cubicBezTo>
                  <a:pt x="1421921" y="3164956"/>
                  <a:pt x="1421921" y="3166431"/>
                  <a:pt x="1418968" y="3167905"/>
                </a:cubicBezTo>
                <a:cubicBezTo>
                  <a:pt x="1417492" y="3166431"/>
                  <a:pt x="1417492" y="3166431"/>
                  <a:pt x="1416015" y="3164956"/>
                </a:cubicBezTo>
                <a:cubicBezTo>
                  <a:pt x="1416015" y="3163481"/>
                  <a:pt x="1416015" y="3162006"/>
                  <a:pt x="1414538" y="3160531"/>
                </a:cubicBezTo>
                <a:cubicBezTo>
                  <a:pt x="1416015" y="3159057"/>
                  <a:pt x="1417492" y="3157582"/>
                  <a:pt x="1418968" y="3156107"/>
                </a:cubicBezTo>
                <a:cubicBezTo>
                  <a:pt x="1420445" y="3157582"/>
                  <a:pt x="1423398" y="3159057"/>
                  <a:pt x="1423398" y="3162006"/>
                </a:cubicBezTo>
                <a:cubicBezTo>
                  <a:pt x="1424875" y="3150209"/>
                  <a:pt x="1427829" y="3136936"/>
                  <a:pt x="1407155" y="3136936"/>
                </a:cubicBezTo>
                <a:cubicBezTo>
                  <a:pt x="1402724" y="3139886"/>
                  <a:pt x="1399771" y="3138411"/>
                  <a:pt x="1401247" y="3132512"/>
                </a:cubicBezTo>
                <a:cubicBezTo>
                  <a:pt x="1396818" y="3120714"/>
                  <a:pt x="1411584" y="3107441"/>
                  <a:pt x="1399771" y="3095644"/>
                </a:cubicBezTo>
                <a:cubicBezTo>
                  <a:pt x="1382051" y="3103017"/>
                  <a:pt x="1377620" y="3092695"/>
                  <a:pt x="1376144" y="3077947"/>
                </a:cubicBezTo>
                <a:cubicBezTo>
                  <a:pt x="1390910" y="3073523"/>
                  <a:pt x="1395341" y="3085321"/>
                  <a:pt x="1404201" y="3091220"/>
                </a:cubicBezTo>
                <a:cubicBezTo>
                  <a:pt x="1404201" y="3089745"/>
                  <a:pt x="1404201" y="3089745"/>
                  <a:pt x="1404201" y="3089745"/>
                </a:cubicBezTo>
                <a:cubicBezTo>
                  <a:pt x="1402724" y="3088271"/>
                  <a:pt x="1401247" y="3086796"/>
                  <a:pt x="1399771" y="3085321"/>
                </a:cubicBezTo>
                <a:cubicBezTo>
                  <a:pt x="1398294" y="3083846"/>
                  <a:pt x="1398294" y="3082371"/>
                  <a:pt x="1398294" y="3080896"/>
                </a:cubicBezTo>
                <a:cubicBezTo>
                  <a:pt x="1402724" y="3079421"/>
                  <a:pt x="1405678" y="3083846"/>
                  <a:pt x="1408631" y="3086796"/>
                </a:cubicBezTo>
                <a:cubicBezTo>
                  <a:pt x="1408631" y="3086796"/>
                  <a:pt x="1408631" y="3086796"/>
                  <a:pt x="1408631" y="3085321"/>
                </a:cubicBezTo>
                <a:cubicBezTo>
                  <a:pt x="1410108" y="3083846"/>
                  <a:pt x="1411584" y="3082371"/>
                  <a:pt x="1413061" y="3079421"/>
                </a:cubicBezTo>
                <a:cubicBezTo>
                  <a:pt x="1399771" y="3064675"/>
                  <a:pt x="1385004" y="3051402"/>
                  <a:pt x="1374667" y="3033706"/>
                </a:cubicBezTo>
                <a:cubicBezTo>
                  <a:pt x="1373190" y="3035181"/>
                  <a:pt x="1373190" y="3035181"/>
                  <a:pt x="1371713" y="3035181"/>
                </a:cubicBezTo>
                <a:cubicBezTo>
                  <a:pt x="1371713" y="3036655"/>
                  <a:pt x="1370236" y="3036655"/>
                  <a:pt x="1367283" y="3036655"/>
                </a:cubicBezTo>
                <a:cubicBezTo>
                  <a:pt x="1367283" y="3036655"/>
                  <a:pt x="1367283" y="3038130"/>
                  <a:pt x="1367283" y="3038130"/>
                </a:cubicBezTo>
                <a:cubicBezTo>
                  <a:pt x="1367283" y="3039605"/>
                  <a:pt x="1367283" y="3039605"/>
                  <a:pt x="1367283" y="3039605"/>
                </a:cubicBezTo>
                <a:cubicBezTo>
                  <a:pt x="1364330" y="3044029"/>
                  <a:pt x="1362853" y="3048453"/>
                  <a:pt x="1362853" y="3052877"/>
                </a:cubicBezTo>
                <a:cubicBezTo>
                  <a:pt x="1367283" y="3055826"/>
                  <a:pt x="1374667" y="3058776"/>
                  <a:pt x="1368760" y="3064675"/>
                </a:cubicBezTo>
                <a:cubicBezTo>
                  <a:pt x="1368760" y="3064675"/>
                  <a:pt x="1368760" y="3064675"/>
                  <a:pt x="1367283" y="3063200"/>
                </a:cubicBezTo>
                <a:cubicBezTo>
                  <a:pt x="1367283" y="3063200"/>
                  <a:pt x="1367283" y="3063200"/>
                  <a:pt x="1365807" y="3061726"/>
                </a:cubicBezTo>
                <a:cubicBezTo>
                  <a:pt x="1364330" y="3060251"/>
                  <a:pt x="1364330" y="3060251"/>
                  <a:pt x="1362853" y="3058776"/>
                </a:cubicBezTo>
                <a:cubicBezTo>
                  <a:pt x="1362853" y="3060251"/>
                  <a:pt x="1362853" y="3061726"/>
                  <a:pt x="1361376" y="3063200"/>
                </a:cubicBezTo>
                <a:cubicBezTo>
                  <a:pt x="1359899" y="3069099"/>
                  <a:pt x="1356946" y="3073523"/>
                  <a:pt x="1351040" y="3076472"/>
                </a:cubicBezTo>
                <a:cubicBezTo>
                  <a:pt x="1349562" y="3077947"/>
                  <a:pt x="1349562" y="3077947"/>
                  <a:pt x="1348086" y="3077947"/>
                </a:cubicBezTo>
                <a:cubicBezTo>
                  <a:pt x="1351040" y="3086796"/>
                  <a:pt x="1346609" y="3091220"/>
                  <a:pt x="1340703" y="3094169"/>
                </a:cubicBezTo>
                <a:cubicBezTo>
                  <a:pt x="1333319" y="3094169"/>
                  <a:pt x="1325935" y="3091220"/>
                  <a:pt x="1317075" y="3092695"/>
                </a:cubicBezTo>
                <a:cubicBezTo>
                  <a:pt x="1315598" y="3092695"/>
                  <a:pt x="1314122" y="3091220"/>
                  <a:pt x="1314122" y="3088271"/>
                </a:cubicBezTo>
                <a:cubicBezTo>
                  <a:pt x="1314122" y="3088271"/>
                  <a:pt x="1314122" y="3088271"/>
                  <a:pt x="1312645" y="3088271"/>
                </a:cubicBezTo>
                <a:cubicBezTo>
                  <a:pt x="1309691" y="3076472"/>
                  <a:pt x="1315598" y="3063200"/>
                  <a:pt x="1325935" y="3063200"/>
                </a:cubicBezTo>
                <a:cubicBezTo>
                  <a:pt x="1337749" y="3063200"/>
                  <a:pt x="1342179" y="3055826"/>
                  <a:pt x="1346609" y="3048453"/>
                </a:cubicBezTo>
                <a:cubicBezTo>
                  <a:pt x="1351040" y="3044029"/>
                  <a:pt x="1349562" y="3038130"/>
                  <a:pt x="1352516" y="3033706"/>
                </a:cubicBezTo>
                <a:cubicBezTo>
                  <a:pt x="1352516" y="3026332"/>
                  <a:pt x="1355470" y="3021908"/>
                  <a:pt x="1356946" y="3016009"/>
                </a:cubicBezTo>
                <a:cubicBezTo>
                  <a:pt x="1348086" y="3014534"/>
                  <a:pt x="1343656" y="3008636"/>
                  <a:pt x="1343656" y="2998312"/>
                </a:cubicBezTo>
                <a:cubicBezTo>
                  <a:pt x="1339226" y="2995363"/>
                  <a:pt x="1336272" y="2990939"/>
                  <a:pt x="1333319" y="2987989"/>
                </a:cubicBezTo>
                <a:cubicBezTo>
                  <a:pt x="1331842" y="2987989"/>
                  <a:pt x="1330365" y="2987989"/>
                  <a:pt x="1328888" y="2987989"/>
                </a:cubicBezTo>
                <a:cubicBezTo>
                  <a:pt x="1321505" y="2986515"/>
                  <a:pt x="1318551" y="2980616"/>
                  <a:pt x="1318551" y="2974717"/>
                </a:cubicBezTo>
                <a:cubicBezTo>
                  <a:pt x="1318551" y="2974717"/>
                  <a:pt x="1317075" y="2973242"/>
                  <a:pt x="1317075" y="2973242"/>
                </a:cubicBezTo>
                <a:cubicBezTo>
                  <a:pt x="1306738" y="2980616"/>
                  <a:pt x="1294924" y="2987989"/>
                  <a:pt x="1281633" y="2989464"/>
                </a:cubicBezTo>
                <a:cubicBezTo>
                  <a:pt x="1280157" y="2987989"/>
                  <a:pt x="1278680" y="2986515"/>
                  <a:pt x="1277203" y="2986515"/>
                </a:cubicBezTo>
                <a:cubicBezTo>
                  <a:pt x="1275727" y="2987989"/>
                  <a:pt x="1275727" y="2989464"/>
                  <a:pt x="1272774" y="2989464"/>
                </a:cubicBezTo>
                <a:cubicBezTo>
                  <a:pt x="1269820" y="2987989"/>
                  <a:pt x="1268343" y="2985040"/>
                  <a:pt x="1268343" y="2982091"/>
                </a:cubicBezTo>
                <a:cubicBezTo>
                  <a:pt x="1269820" y="2980616"/>
                  <a:pt x="1268343" y="2979141"/>
                  <a:pt x="1268343" y="2977667"/>
                </a:cubicBezTo>
                <a:cubicBezTo>
                  <a:pt x="1266866" y="2976192"/>
                  <a:pt x="1265390" y="2976192"/>
                  <a:pt x="1265390" y="2974717"/>
                </a:cubicBezTo>
                <a:cubicBezTo>
                  <a:pt x="1263913" y="2974717"/>
                  <a:pt x="1263913" y="2976192"/>
                  <a:pt x="1263913" y="2976192"/>
                </a:cubicBezTo>
                <a:cubicBezTo>
                  <a:pt x="1262436" y="2976192"/>
                  <a:pt x="1260960" y="2976192"/>
                  <a:pt x="1259483" y="2976192"/>
                </a:cubicBezTo>
                <a:cubicBezTo>
                  <a:pt x="1258006" y="2980616"/>
                  <a:pt x="1260960" y="2985040"/>
                  <a:pt x="1262436" y="2989464"/>
                </a:cubicBezTo>
                <a:cubicBezTo>
                  <a:pt x="1265390" y="2995363"/>
                  <a:pt x="1268343" y="3001262"/>
                  <a:pt x="1268343" y="3007161"/>
                </a:cubicBezTo>
                <a:cubicBezTo>
                  <a:pt x="1266866" y="3014534"/>
                  <a:pt x="1265390" y="3020433"/>
                  <a:pt x="1256529" y="3021908"/>
                </a:cubicBezTo>
                <a:cubicBezTo>
                  <a:pt x="1255053" y="3024857"/>
                  <a:pt x="1253576" y="3027806"/>
                  <a:pt x="1253576" y="3030756"/>
                </a:cubicBezTo>
                <a:cubicBezTo>
                  <a:pt x="1253576" y="3030756"/>
                  <a:pt x="1253576" y="3032231"/>
                  <a:pt x="1255053" y="3032231"/>
                </a:cubicBezTo>
                <a:cubicBezTo>
                  <a:pt x="1253576" y="3032231"/>
                  <a:pt x="1253576" y="3033706"/>
                  <a:pt x="1252099" y="3033706"/>
                </a:cubicBezTo>
                <a:cubicBezTo>
                  <a:pt x="1249146" y="3042554"/>
                  <a:pt x="1249146" y="3051402"/>
                  <a:pt x="1244716" y="3060251"/>
                </a:cubicBezTo>
                <a:cubicBezTo>
                  <a:pt x="1244716" y="3064675"/>
                  <a:pt x="1241763" y="3066150"/>
                  <a:pt x="1238809" y="3063200"/>
                </a:cubicBezTo>
                <a:cubicBezTo>
                  <a:pt x="1234379" y="3061726"/>
                  <a:pt x="1229949" y="3058776"/>
                  <a:pt x="1225518" y="3055826"/>
                </a:cubicBezTo>
                <a:cubicBezTo>
                  <a:pt x="1225518" y="3055826"/>
                  <a:pt x="1224042" y="3057301"/>
                  <a:pt x="1224042" y="3057301"/>
                </a:cubicBezTo>
                <a:cubicBezTo>
                  <a:pt x="1218135" y="3057301"/>
                  <a:pt x="1213705" y="3061726"/>
                  <a:pt x="1209275" y="3064675"/>
                </a:cubicBezTo>
                <a:cubicBezTo>
                  <a:pt x="1206321" y="3061726"/>
                  <a:pt x="1207798" y="3057301"/>
                  <a:pt x="1204844" y="3054351"/>
                </a:cubicBezTo>
                <a:cubicBezTo>
                  <a:pt x="1206321" y="3052877"/>
                  <a:pt x="1206321" y="3051402"/>
                  <a:pt x="1207798" y="3049927"/>
                </a:cubicBezTo>
                <a:cubicBezTo>
                  <a:pt x="1204844" y="3044029"/>
                  <a:pt x="1203368" y="3036655"/>
                  <a:pt x="1200414" y="3030756"/>
                </a:cubicBezTo>
                <a:cubicBezTo>
                  <a:pt x="1193031" y="3032231"/>
                  <a:pt x="1190077" y="3027806"/>
                  <a:pt x="1187124" y="3023382"/>
                </a:cubicBezTo>
                <a:cubicBezTo>
                  <a:pt x="1179741" y="3026332"/>
                  <a:pt x="1172357" y="3030756"/>
                  <a:pt x="1164973" y="3033706"/>
                </a:cubicBezTo>
                <a:cubicBezTo>
                  <a:pt x="1164973" y="3035181"/>
                  <a:pt x="1163496" y="3036655"/>
                  <a:pt x="1162020" y="3036655"/>
                </a:cubicBezTo>
                <a:cubicBezTo>
                  <a:pt x="1162020" y="3036655"/>
                  <a:pt x="1162020" y="3036655"/>
                  <a:pt x="1162020" y="3035181"/>
                </a:cubicBezTo>
                <a:cubicBezTo>
                  <a:pt x="1159066" y="3036655"/>
                  <a:pt x="1156113" y="3036655"/>
                  <a:pt x="1153159" y="3038130"/>
                </a:cubicBezTo>
                <a:cubicBezTo>
                  <a:pt x="1148730" y="3036655"/>
                  <a:pt x="1142822" y="3042554"/>
                  <a:pt x="1135439" y="3046978"/>
                </a:cubicBezTo>
                <a:cubicBezTo>
                  <a:pt x="1136915" y="3048453"/>
                  <a:pt x="1136915" y="3048453"/>
                  <a:pt x="1136915" y="3049927"/>
                </a:cubicBezTo>
                <a:cubicBezTo>
                  <a:pt x="1136915" y="3049927"/>
                  <a:pt x="1136915" y="3049927"/>
                  <a:pt x="1136915" y="3048453"/>
                </a:cubicBezTo>
                <a:cubicBezTo>
                  <a:pt x="1136915" y="3048453"/>
                  <a:pt x="1136915" y="3048453"/>
                  <a:pt x="1138392" y="3048453"/>
                </a:cubicBezTo>
                <a:cubicBezTo>
                  <a:pt x="1139869" y="3046978"/>
                  <a:pt x="1139869" y="3048453"/>
                  <a:pt x="1139869" y="3051402"/>
                </a:cubicBezTo>
                <a:cubicBezTo>
                  <a:pt x="1141346" y="3049927"/>
                  <a:pt x="1142822" y="3049927"/>
                  <a:pt x="1144299" y="3048453"/>
                </a:cubicBezTo>
                <a:cubicBezTo>
                  <a:pt x="1148730" y="3048453"/>
                  <a:pt x="1148730" y="3051402"/>
                  <a:pt x="1144299" y="3058776"/>
                </a:cubicBezTo>
                <a:cubicBezTo>
                  <a:pt x="1144299" y="3066150"/>
                  <a:pt x="1150205" y="3067624"/>
                  <a:pt x="1147252" y="3076472"/>
                </a:cubicBezTo>
                <a:cubicBezTo>
                  <a:pt x="1147252" y="3079421"/>
                  <a:pt x="1147252" y="3080896"/>
                  <a:pt x="1142822" y="3085321"/>
                </a:cubicBezTo>
                <a:cubicBezTo>
                  <a:pt x="1141346" y="3086796"/>
                  <a:pt x="1139869" y="3088271"/>
                  <a:pt x="1138392" y="3089745"/>
                </a:cubicBezTo>
                <a:cubicBezTo>
                  <a:pt x="1139869" y="3088271"/>
                  <a:pt x="1142822" y="3088271"/>
                  <a:pt x="1144299" y="3091220"/>
                </a:cubicBezTo>
                <a:cubicBezTo>
                  <a:pt x="1147252" y="3092695"/>
                  <a:pt x="1150205" y="3097119"/>
                  <a:pt x="1148730" y="3100068"/>
                </a:cubicBezTo>
                <a:cubicBezTo>
                  <a:pt x="1147252" y="3104492"/>
                  <a:pt x="1142822" y="3101543"/>
                  <a:pt x="1141346" y="3098593"/>
                </a:cubicBezTo>
                <a:cubicBezTo>
                  <a:pt x="1138392" y="3097119"/>
                  <a:pt x="1135439" y="3094169"/>
                  <a:pt x="1136915" y="3091220"/>
                </a:cubicBezTo>
                <a:cubicBezTo>
                  <a:pt x="1135439" y="3092695"/>
                  <a:pt x="1132485" y="3094169"/>
                  <a:pt x="1132485" y="3092695"/>
                </a:cubicBezTo>
                <a:cubicBezTo>
                  <a:pt x="1133962" y="3085321"/>
                  <a:pt x="1123625" y="3089745"/>
                  <a:pt x="1129532" y="3077947"/>
                </a:cubicBezTo>
                <a:cubicBezTo>
                  <a:pt x="1129532" y="3070574"/>
                  <a:pt x="1116241" y="3079421"/>
                  <a:pt x="1116241" y="3073523"/>
                </a:cubicBezTo>
                <a:cubicBezTo>
                  <a:pt x="1114765" y="3072048"/>
                  <a:pt x="1113288" y="3070574"/>
                  <a:pt x="1111811" y="3069099"/>
                </a:cubicBezTo>
                <a:cubicBezTo>
                  <a:pt x="1113288" y="3064675"/>
                  <a:pt x="1116241" y="3061726"/>
                  <a:pt x="1119194" y="3057301"/>
                </a:cubicBezTo>
                <a:cubicBezTo>
                  <a:pt x="1122148" y="3055826"/>
                  <a:pt x="1123625" y="3054351"/>
                  <a:pt x="1125102" y="3054351"/>
                </a:cubicBezTo>
                <a:cubicBezTo>
                  <a:pt x="1125102" y="3052877"/>
                  <a:pt x="1123625" y="3052877"/>
                  <a:pt x="1123625" y="3052877"/>
                </a:cubicBezTo>
                <a:cubicBezTo>
                  <a:pt x="1123625" y="3051402"/>
                  <a:pt x="1122148" y="3051402"/>
                  <a:pt x="1122148" y="3051402"/>
                </a:cubicBezTo>
                <a:cubicBezTo>
                  <a:pt x="1122148" y="3051402"/>
                  <a:pt x="1122148" y="3049927"/>
                  <a:pt x="1122148" y="3049927"/>
                </a:cubicBezTo>
                <a:cubicBezTo>
                  <a:pt x="1122148" y="3049927"/>
                  <a:pt x="1122148" y="3049927"/>
                  <a:pt x="1122148" y="3048453"/>
                </a:cubicBezTo>
                <a:cubicBezTo>
                  <a:pt x="1120671" y="3048453"/>
                  <a:pt x="1114765" y="3051402"/>
                  <a:pt x="1110335" y="3054351"/>
                </a:cubicBezTo>
                <a:cubicBezTo>
                  <a:pt x="1110335" y="3055826"/>
                  <a:pt x="1108857" y="3057301"/>
                  <a:pt x="1108857" y="3060251"/>
                </a:cubicBezTo>
                <a:cubicBezTo>
                  <a:pt x="1105904" y="3069099"/>
                  <a:pt x="1097044" y="3073523"/>
                  <a:pt x="1088184" y="3073523"/>
                </a:cubicBezTo>
                <a:cubicBezTo>
                  <a:pt x="1085230" y="3073523"/>
                  <a:pt x="1083754" y="3072048"/>
                  <a:pt x="1083754" y="3072048"/>
                </a:cubicBezTo>
                <a:cubicBezTo>
                  <a:pt x="1082277" y="3079421"/>
                  <a:pt x="1086708" y="3082371"/>
                  <a:pt x="1089660" y="3088271"/>
                </a:cubicBezTo>
                <a:cubicBezTo>
                  <a:pt x="1105904" y="3089745"/>
                  <a:pt x="1122148" y="3091220"/>
                  <a:pt x="1128056" y="3104492"/>
                </a:cubicBezTo>
                <a:cubicBezTo>
                  <a:pt x="1147252" y="3097119"/>
                  <a:pt x="1135439" y="3113341"/>
                  <a:pt x="1132485" y="3120714"/>
                </a:cubicBezTo>
                <a:cubicBezTo>
                  <a:pt x="1133962" y="3122189"/>
                  <a:pt x="1133962" y="3123664"/>
                  <a:pt x="1133962" y="3125138"/>
                </a:cubicBezTo>
                <a:cubicBezTo>
                  <a:pt x="1139869" y="3126613"/>
                  <a:pt x="1144299" y="3128088"/>
                  <a:pt x="1148730" y="3129562"/>
                </a:cubicBezTo>
                <a:cubicBezTo>
                  <a:pt x="1170879" y="3119240"/>
                  <a:pt x="1166450" y="3133986"/>
                  <a:pt x="1167927" y="3144310"/>
                </a:cubicBezTo>
                <a:cubicBezTo>
                  <a:pt x="1173833" y="3145785"/>
                  <a:pt x="1185647" y="3139886"/>
                  <a:pt x="1184170" y="3148734"/>
                </a:cubicBezTo>
                <a:cubicBezTo>
                  <a:pt x="1222565" y="3133986"/>
                  <a:pt x="1190077" y="3159057"/>
                  <a:pt x="1184170" y="3169380"/>
                </a:cubicBezTo>
                <a:cubicBezTo>
                  <a:pt x="1185647" y="3172330"/>
                  <a:pt x="1188600" y="3175279"/>
                  <a:pt x="1191554" y="3178228"/>
                </a:cubicBezTo>
                <a:cubicBezTo>
                  <a:pt x="1197461" y="3173804"/>
                  <a:pt x="1204844" y="3170855"/>
                  <a:pt x="1207798" y="3173804"/>
                </a:cubicBezTo>
                <a:cubicBezTo>
                  <a:pt x="1215181" y="3173804"/>
                  <a:pt x="1212228" y="3181178"/>
                  <a:pt x="1207798" y="3187076"/>
                </a:cubicBezTo>
                <a:cubicBezTo>
                  <a:pt x="1207798" y="3187076"/>
                  <a:pt x="1207798" y="3187076"/>
                  <a:pt x="1209275" y="3187076"/>
                </a:cubicBezTo>
                <a:cubicBezTo>
                  <a:pt x="1225518" y="3172330"/>
                  <a:pt x="1228472" y="3187076"/>
                  <a:pt x="1243239" y="3176754"/>
                </a:cubicBezTo>
                <a:cubicBezTo>
                  <a:pt x="1247669" y="3179703"/>
                  <a:pt x="1253576" y="3181178"/>
                  <a:pt x="1259483" y="3182652"/>
                </a:cubicBezTo>
                <a:cubicBezTo>
                  <a:pt x="1259483" y="3181178"/>
                  <a:pt x="1262436" y="3181178"/>
                  <a:pt x="1263913" y="3181178"/>
                </a:cubicBezTo>
                <a:cubicBezTo>
                  <a:pt x="1263913" y="3181178"/>
                  <a:pt x="1265390" y="3181178"/>
                  <a:pt x="1266866" y="3182652"/>
                </a:cubicBezTo>
                <a:cubicBezTo>
                  <a:pt x="1266866" y="3184127"/>
                  <a:pt x="1266866" y="3184127"/>
                  <a:pt x="1266866" y="3185602"/>
                </a:cubicBezTo>
                <a:cubicBezTo>
                  <a:pt x="1274250" y="3188551"/>
                  <a:pt x="1280157" y="3194450"/>
                  <a:pt x="1278680" y="3206248"/>
                </a:cubicBezTo>
                <a:cubicBezTo>
                  <a:pt x="1259483" y="3220995"/>
                  <a:pt x="1253576" y="3213621"/>
                  <a:pt x="1244716" y="3212147"/>
                </a:cubicBezTo>
                <a:cubicBezTo>
                  <a:pt x="1237332" y="3210672"/>
                  <a:pt x="1234379" y="3204773"/>
                  <a:pt x="1226995" y="3201824"/>
                </a:cubicBezTo>
                <a:cubicBezTo>
                  <a:pt x="1228472" y="3204773"/>
                  <a:pt x="1228472" y="3209197"/>
                  <a:pt x="1231426" y="3209197"/>
                </a:cubicBezTo>
                <a:cubicBezTo>
                  <a:pt x="1232902" y="3209197"/>
                  <a:pt x="1232902" y="3209197"/>
                  <a:pt x="1232902" y="3210672"/>
                </a:cubicBezTo>
                <a:cubicBezTo>
                  <a:pt x="1234379" y="3210672"/>
                  <a:pt x="1234379" y="3210672"/>
                  <a:pt x="1234379" y="3210672"/>
                </a:cubicBezTo>
                <a:cubicBezTo>
                  <a:pt x="1235855" y="3210672"/>
                  <a:pt x="1236963" y="3210672"/>
                  <a:pt x="1237886" y="3211225"/>
                </a:cubicBezTo>
                <a:lnTo>
                  <a:pt x="1239877" y="3214438"/>
                </a:lnTo>
                <a:lnTo>
                  <a:pt x="1238809" y="3216571"/>
                </a:lnTo>
                <a:cubicBezTo>
                  <a:pt x="1241763" y="3220995"/>
                  <a:pt x="1246192" y="3220995"/>
                  <a:pt x="1250622" y="3220995"/>
                </a:cubicBezTo>
                <a:cubicBezTo>
                  <a:pt x="1256529" y="3220995"/>
                  <a:pt x="1258006" y="3225420"/>
                  <a:pt x="1255053" y="3228369"/>
                </a:cubicBezTo>
                <a:cubicBezTo>
                  <a:pt x="1252099" y="3232793"/>
                  <a:pt x="1246192" y="3232793"/>
                  <a:pt x="1247669" y="3240166"/>
                </a:cubicBezTo>
                <a:cubicBezTo>
                  <a:pt x="1247669" y="3240166"/>
                  <a:pt x="1247669" y="3241641"/>
                  <a:pt x="1246192" y="3241641"/>
                </a:cubicBezTo>
                <a:cubicBezTo>
                  <a:pt x="1246192" y="3243116"/>
                  <a:pt x="1246192" y="3243116"/>
                  <a:pt x="1246192" y="3243116"/>
                </a:cubicBezTo>
                <a:cubicBezTo>
                  <a:pt x="1252099" y="3243116"/>
                  <a:pt x="1259483" y="3240166"/>
                  <a:pt x="1269820" y="3232793"/>
                </a:cubicBezTo>
                <a:cubicBezTo>
                  <a:pt x="1277203" y="3228369"/>
                  <a:pt x="1278680" y="3229844"/>
                  <a:pt x="1280157" y="3234268"/>
                </a:cubicBezTo>
                <a:cubicBezTo>
                  <a:pt x="1283111" y="3232793"/>
                  <a:pt x="1286064" y="3231318"/>
                  <a:pt x="1289018" y="3231318"/>
                </a:cubicBezTo>
                <a:cubicBezTo>
                  <a:pt x="1294924" y="3232793"/>
                  <a:pt x="1302307" y="3234268"/>
                  <a:pt x="1308214" y="3237217"/>
                </a:cubicBezTo>
                <a:cubicBezTo>
                  <a:pt x="1297877" y="3249015"/>
                  <a:pt x="1289018" y="3247540"/>
                  <a:pt x="1280157" y="3251965"/>
                </a:cubicBezTo>
                <a:cubicBezTo>
                  <a:pt x="1280157" y="3253439"/>
                  <a:pt x="1280157" y="3254914"/>
                  <a:pt x="1278680" y="3256389"/>
                </a:cubicBezTo>
                <a:cubicBezTo>
                  <a:pt x="1271297" y="3263762"/>
                  <a:pt x="1263913" y="3256389"/>
                  <a:pt x="1255053" y="3269661"/>
                </a:cubicBezTo>
                <a:cubicBezTo>
                  <a:pt x="1247669" y="3275560"/>
                  <a:pt x="1240285" y="3279984"/>
                  <a:pt x="1232902" y="3279984"/>
                </a:cubicBezTo>
                <a:cubicBezTo>
                  <a:pt x="1226995" y="3278510"/>
                  <a:pt x="1231426" y="3266711"/>
                  <a:pt x="1222565" y="3266711"/>
                </a:cubicBezTo>
                <a:cubicBezTo>
                  <a:pt x="1221088" y="3266711"/>
                  <a:pt x="1219612" y="3266711"/>
                  <a:pt x="1219612" y="3266711"/>
                </a:cubicBezTo>
                <a:cubicBezTo>
                  <a:pt x="1215181" y="3272610"/>
                  <a:pt x="1209275" y="3277035"/>
                  <a:pt x="1201891" y="3281459"/>
                </a:cubicBezTo>
                <a:cubicBezTo>
                  <a:pt x="1200414" y="3281459"/>
                  <a:pt x="1198938" y="3281459"/>
                  <a:pt x="1197461" y="3282934"/>
                </a:cubicBezTo>
                <a:cubicBezTo>
                  <a:pt x="1190077" y="3281459"/>
                  <a:pt x="1185647" y="3278510"/>
                  <a:pt x="1188600" y="3271135"/>
                </a:cubicBezTo>
                <a:cubicBezTo>
                  <a:pt x="1185647" y="3271135"/>
                  <a:pt x="1182694" y="3269661"/>
                  <a:pt x="1181216" y="3269661"/>
                </a:cubicBezTo>
                <a:cubicBezTo>
                  <a:pt x="1179741" y="3271135"/>
                  <a:pt x="1176787" y="3275560"/>
                  <a:pt x="1170879" y="3281459"/>
                </a:cubicBezTo>
                <a:cubicBezTo>
                  <a:pt x="1172357" y="3284408"/>
                  <a:pt x="1173833" y="3287358"/>
                  <a:pt x="1175310" y="3290307"/>
                </a:cubicBezTo>
                <a:cubicBezTo>
                  <a:pt x="1154636" y="3300630"/>
                  <a:pt x="1154636" y="3294731"/>
                  <a:pt x="1162020" y="3282934"/>
                </a:cubicBezTo>
                <a:cubicBezTo>
                  <a:pt x="1159066" y="3282934"/>
                  <a:pt x="1157589" y="3282934"/>
                  <a:pt x="1154636" y="3284408"/>
                </a:cubicBezTo>
                <a:cubicBezTo>
                  <a:pt x="1157589" y="3290307"/>
                  <a:pt x="1144299" y="3302105"/>
                  <a:pt x="1147252" y="3306529"/>
                </a:cubicBezTo>
                <a:cubicBezTo>
                  <a:pt x="1148730" y="3306529"/>
                  <a:pt x="1148730" y="3306529"/>
                  <a:pt x="1148730" y="3306529"/>
                </a:cubicBezTo>
                <a:cubicBezTo>
                  <a:pt x="1153159" y="3303580"/>
                  <a:pt x="1159066" y="3300630"/>
                  <a:pt x="1163496" y="3299155"/>
                </a:cubicBezTo>
                <a:cubicBezTo>
                  <a:pt x="1170879" y="3297680"/>
                  <a:pt x="1178263" y="3297680"/>
                  <a:pt x="1184170" y="3299155"/>
                </a:cubicBezTo>
                <a:cubicBezTo>
                  <a:pt x="1190077" y="3296206"/>
                  <a:pt x="1197461" y="3294731"/>
                  <a:pt x="1203368" y="3293256"/>
                </a:cubicBezTo>
                <a:cubicBezTo>
                  <a:pt x="1201891" y="3297680"/>
                  <a:pt x="1198938" y="3299155"/>
                  <a:pt x="1194507" y="3302105"/>
                </a:cubicBezTo>
                <a:cubicBezTo>
                  <a:pt x="1197461" y="3303580"/>
                  <a:pt x="1200414" y="3306529"/>
                  <a:pt x="1203368" y="3309479"/>
                </a:cubicBezTo>
                <a:cubicBezTo>
                  <a:pt x="1203368" y="3309479"/>
                  <a:pt x="1203368" y="3310953"/>
                  <a:pt x="1203368" y="3310953"/>
                </a:cubicBezTo>
                <a:cubicBezTo>
                  <a:pt x="1209275" y="3309479"/>
                  <a:pt x="1215181" y="3312428"/>
                  <a:pt x="1222565" y="3309479"/>
                </a:cubicBezTo>
                <a:cubicBezTo>
                  <a:pt x="1224042" y="3308004"/>
                  <a:pt x="1224042" y="3308004"/>
                  <a:pt x="1224042" y="3306529"/>
                </a:cubicBezTo>
                <a:cubicBezTo>
                  <a:pt x="1216658" y="3305055"/>
                  <a:pt x="1218135" y="3297680"/>
                  <a:pt x="1226995" y="3285883"/>
                </a:cubicBezTo>
                <a:cubicBezTo>
                  <a:pt x="1229949" y="3288832"/>
                  <a:pt x="1232902" y="3291782"/>
                  <a:pt x="1234379" y="3294731"/>
                </a:cubicBezTo>
                <a:cubicBezTo>
                  <a:pt x="1235855" y="3293256"/>
                  <a:pt x="1237332" y="3293256"/>
                  <a:pt x="1237332" y="3291782"/>
                </a:cubicBezTo>
                <a:cubicBezTo>
                  <a:pt x="1240285" y="3278510"/>
                  <a:pt x="1249146" y="3272610"/>
                  <a:pt x="1262436" y="3272610"/>
                </a:cubicBezTo>
                <a:cubicBezTo>
                  <a:pt x="1268343" y="3271135"/>
                  <a:pt x="1274250" y="3269661"/>
                  <a:pt x="1280157" y="3268186"/>
                </a:cubicBezTo>
                <a:cubicBezTo>
                  <a:pt x="1303785" y="3249015"/>
                  <a:pt x="1290494" y="3272610"/>
                  <a:pt x="1296401" y="3274085"/>
                </a:cubicBezTo>
                <a:cubicBezTo>
                  <a:pt x="1297877" y="3272610"/>
                  <a:pt x="1300831" y="3271135"/>
                  <a:pt x="1302307" y="3269661"/>
                </a:cubicBezTo>
                <a:cubicBezTo>
                  <a:pt x="1302307" y="3269661"/>
                  <a:pt x="1303785" y="3269661"/>
                  <a:pt x="1305261" y="3269661"/>
                </a:cubicBezTo>
                <a:cubicBezTo>
                  <a:pt x="1315598" y="3263762"/>
                  <a:pt x="1322982" y="3262287"/>
                  <a:pt x="1324459" y="3269661"/>
                </a:cubicBezTo>
                <a:cubicBezTo>
                  <a:pt x="1327412" y="3269661"/>
                  <a:pt x="1328888" y="3271135"/>
                  <a:pt x="1330365" y="3274085"/>
                </a:cubicBezTo>
                <a:cubicBezTo>
                  <a:pt x="1330365" y="3274085"/>
                  <a:pt x="1331842" y="3274085"/>
                  <a:pt x="1333319" y="3274085"/>
                </a:cubicBezTo>
                <a:cubicBezTo>
                  <a:pt x="1340703" y="3266711"/>
                  <a:pt x="1348086" y="3262287"/>
                  <a:pt x="1359899" y="3268186"/>
                </a:cubicBezTo>
                <a:cubicBezTo>
                  <a:pt x="1367283" y="3272610"/>
                  <a:pt x="1373190" y="3266711"/>
                  <a:pt x="1373190" y="3257863"/>
                </a:cubicBezTo>
                <a:cubicBezTo>
                  <a:pt x="1373190" y="3256389"/>
                  <a:pt x="1373190" y="3253439"/>
                  <a:pt x="1371713" y="3251965"/>
                </a:cubicBezTo>
                <a:cubicBezTo>
                  <a:pt x="1367283" y="3251965"/>
                  <a:pt x="1364330" y="3250490"/>
                  <a:pt x="1362853" y="3247540"/>
                </a:cubicBezTo>
                <a:cubicBezTo>
                  <a:pt x="1359899" y="3247540"/>
                  <a:pt x="1358423" y="3247540"/>
                  <a:pt x="1356946" y="3246065"/>
                </a:cubicBezTo>
                <a:cubicBezTo>
                  <a:pt x="1351040" y="3246065"/>
                  <a:pt x="1348086" y="3244590"/>
                  <a:pt x="1351040" y="3238692"/>
                </a:cubicBezTo>
                <a:cubicBezTo>
                  <a:pt x="1351040" y="3238692"/>
                  <a:pt x="1351040" y="3238692"/>
                  <a:pt x="1351040" y="3237217"/>
                </a:cubicBezTo>
                <a:cubicBezTo>
                  <a:pt x="1334796" y="3249015"/>
                  <a:pt x="1339226" y="3237217"/>
                  <a:pt x="1333319" y="3235742"/>
                </a:cubicBezTo>
                <a:cubicBezTo>
                  <a:pt x="1327412" y="3229844"/>
                  <a:pt x="1322982" y="3222470"/>
                  <a:pt x="1325935" y="3209197"/>
                </a:cubicBezTo>
                <a:cubicBezTo>
                  <a:pt x="1324459" y="3207723"/>
                  <a:pt x="1322982" y="3207723"/>
                  <a:pt x="1320029" y="3206248"/>
                </a:cubicBezTo>
                <a:cubicBezTo>
                  <a:pt x="1317075" y="3209197"/>
                  <a:pt x="1314122" y="3210672"/>
                  <a:pt x="1309691" y="3212147"/>
                </a:cubicBezTo>
                <a:cubicBezTo>
                  <a:pt x="1308214" y="3210672"/>
                  <a:pt x="1306738" y="3209197"/>
                  <a:pt x="1303785" y="3207723"/>
                </a:cubicBezTo>
                <a:cubicBezTo>
                  <a:pt x="1303785" y="3206248"/>
                  <a:pt x="1303785" y="3204773"/>
                  <a:pt x="1303785" y="3203299"/>
                </a:cubicBezTo>
                <a:cubicBezTo>
                  <a:pt x="1300831" y="3201824"/>
                  <a:pt x="1297877" y="3201824"/>
                  <a:pt x="1296401" y="3198875"/>
                </a:cubicBezTo>
                <a:cubicBezTo>
                  <a:pt x="1293448" y="3195925"/>
                  <a:pt x="1291971" y="3192975"/>
                  <a:pt x="1296401" y="3185602"/>
                </a:cubicBezTo>
                <a:cubicBezTo>
                  <a:pt x="1300831" y="3182652"/>
                  <a:pt x="1305261" y="3181178"/>
                  <a:pt x="1309691" y="3178228"/>
                </a:cubicBezTo>
                <a:cubicBezTo>
                  <a:pt x="1327412" y="3154633"/>
                  <a:pt x="1309691" y="3153158"/>
                  <a:pt x="1303785" y="3144310"/>
                </a:cubicBezTo>
                <a:cubicBezTo>
                  <a:pt x="1300831" y="3145785"/>
                  <a:pt x="1297877" y="3145785"/>
                  <a:pt x="1294924" y="3147259"/>
                </a:cubicBezTo>
                <a:cubicBezTo>
                  <a:pt x="1291971" y="3147259"/>
                  <a:pt x="1289018" y="3147259"/>
                  <a:pt x="1287540" y="3147259"/>
                </a:cubicBezTo>
                <a:cubicBezTo>
                  <a:pt x="1287540" y="3147259"/>
                  <a:pt x="1287540" y="3148734"/>
                  <a:pt x="1287540" y="3148734"/>
                </a:cubicBezTo>
                <a:cubicBezTo>
                  <a:pt x="1289018" y="3150209"/>
                  <a:pt x="1289018" y="3151683"/>
                  <a:pt x="1289018" y="3153158"/>
                </a:cubicBezTo>
                <a:cubicBezTo>
                  <a:pt x="1283111" y="3156107"/>
                  <a:pt x="1278680" y="3159057"/>
                  <a:pt x="1272774" y="3160531"/>
                </a:cubicBezTo>
                <a:cubicBezTo>
                  <a:pt x="1272774" y="3160531"/>
                  <a:pt x="1268343" y="3159057"/>
                  <a:pt x="1268343" y="3159057"/>
                </a:cubicBezTo>
                <a:cubicBezTo>
                  <a:pt x="1268343" y="3156107"/>
                  <a:pt x="1268343" y="3154633"/>
                  <a:pt x="1268343" y="3153158"/>
                </a:cubicBezTo>
                <a:cubicBezTo>
                  <a:pt x="1266866" y="3151683"/>
                  <a:pt x="1265390" y="3148734"/>
                  <a:pt x="1262436" y="3147259"/>
                </a:cubicBezTo>
                <a:cubicBezTo>
                  <a:pt x="1262436" y="3148734"/>
                  <a:pt x="1262436" y="3148734"/>
                  <a:pt x="1262436" y="3148734"/>
                </a:cubicBezTo>
                <a:cubicBezTo>
                  <a:pt x="1260960" y="3147259"/>
                  <a:pt x="1259483" y="3147259"/>
                  <a:pt x="1259483" y="3145785"/>
                </a:cubicBezTo>
                <a:cubicBezTo>
                  <a:pt x="1256529" y="3144310"/>
                  <a:pt x="1255053" y="3139886"/>
                  <a:pt x="1258006" y="3133986"/>
                </a:cubicBezTo>
                <a:cubicBezTo>
                  <a:pt x="1258006" y="3133986"/>
                  <a:pt x="1259483" y="3133986"/>
                  <a:pt x="1259483" y="3133986"/>
                </a:cubicBezTo>
                <a:cubicBezTo>
                  <a:pt x="1260960" y="3131037"/>
                  <a:pt x="1263913" y="3128088"/>
                  <a:pt x="1265390" y="3125138"/>
                </a:cubicBezTo>
                <a:cubicBezTo>
                  <a:pt x="1268343" y="3125138"/>
                  <a:pt x="1271297" y="3126613"/>
                  <a:pt x="1274250" y="3126613"/>
                </a:cubicBezTo>
                <a:cubicBezTo>
                  <a:pt x="1272774" y="3128088"/>
                  <a:pt x="1272774" y="3129562"/>
                  <a:pt x="1271297" y="3132512"/>
                </a:cubicBezTo>
                <a:cubicBezTo>
                  <a:pt x="1272774" y="3133986"/>
                  <a:pt x="1274250" y="3136936"/>
                  <a:pt x="1275727" y="3139886"/>
                </a:cubicBezTo>
                <a:cubicBezTo>
                  <a:pt x="1277203" y="3141361"/>
                  <a:pt x="1280157" y="3141361"/>
                  <a:pt x="1280157" y="3144310"/>
                </a:cubicBezTo>
                <a:cubicBezTo>
                  <a:pt x="1278680" y="3139886"/>
                  <a:pt x="1280157" y="3133986"/>
                  <a:pt x="1286064" y="3125138"/>
                </a:cubicBezTo>
                <a:cubicBezTo>
                  <a:pt x="1284587" y="3123664"/>
                  <a:pt x="1284587" y="3120714"/>
                  <a:pt x="1283111" y="3119240"/>
                </a:cubicBezTo>
                <a:cubicBezTo>
                  <a:pt x="1286064" y="3116290"/>
                  <a:pt x="1287540" y="3114816"/>
                  <a:pt x="1287540" y="3113341"/>
                </a:cubicBezTo>
                <a:cubicBezTo>
                  <a:pt x="1287540" y="3113341"/>
                  <a:pt x="1286064" y="3111866"/>
                  <a:pt x="1286064" y="3110391"/>
                </a:cubicBezTo>
                <a:cubicBezTo>
                  <a:pt x="1283111" y="3110391"/>
                  <a:pt x="1278680" y="3110391"/>
                  <a:pt x="1280157" y="3107441"/>
                </a:cubicBezTo>
                <a:cubicBezTo>
                  <a:pt x="1283111" y="3104492"/>
                  <a:pt x="1284587" y="3104492"/>
                  <a:pt x="1287540" y="3103017"/>
                </a:cubicBezTo>
                <a:cubicBezTo>
                  <a:pt x="1289018" y="3095644"/>
                  <a:pt x="1289018" y="3094169"/>
                  <a:pt x="1296401" y="3095644"/>
                </a:cubicBezTo>
                <a:cubicBezTo>
                  <a:pt x="1296401" y="3094169"/>
                  <a:pt x="1296401" y="3094169"/>
                  <a:pt x="1296401" y="3094169"/>
                </a:cubicBezTo>
                <a:cubicBezTo>
                  <a:pt x="1280157" y="3097119"/>
                  <a:pt x="1297877" y="3080896"/>
                  <a:pt x="1296401" y="3076472"/>
                </a:cubicBezTo>
                <a:cubicBezTo>
                  <a:pt x="1296401" y="3072048"/>
                  <a:pt x="1297877" y="3066150"/>
                  <a:pt x="1306738" y="3064675"/>
                </a:cubicBezTo>
                <a:cubicBezTo>
                  <a:pt x="1315598" y="3063200"/>
                  <a:pt x="1315598" y="3069099"/>
                  <a:pt x="1308214" y="3076472"/>
                </a:cubicBezTo>
                <a:cubicBezTo>
                  <a:pt x="1308214" y="3077947"/>
                  <a:pt x="1308214" y="3079421"/>
                  <a:pt x="1308214" y="3080896"/>
                </a:cubicBezTo>
                <a:cubicBezTo>
                  <a:pt x="1311168" y="3083846"/>
                  <a:pt x="1312645" y="3089745"/>
                  <a:pt x="1308214" y="3097119"/>
                </a:cubicBezTo>
                <a:cubicBezTo>
                  <a:pt x="1308214" y="3097119"/>
                  <a:pt x="1308214" y="3095644"/>
                  <a:pt x="1309691" y="3095644"/>
                </a:cubicBezTo>
                <a:cubicBezTo>
                  <a:pt x="1311168" y="3097119"/>
                  <a:pt x="1312645" y="3098593"/>
                  <a:pt x="1314122" y="3100068"/>
                </a:cubicBezTo>
                <a:cubicBezTo>
                  <a:pt x="1314122" y="3100068"/>
                  <a:pt x="1315598" y="3098593"/>
                  <a:pt x="1317075" y="3097119"/>
                </a:cubicBezTo>
                <a:cubicBezTo>
                  <a:pt x="1324459" y="3103017"/>
                  <a:pt x="1343656" y="3097119"/>
                  <a:pt x="1333319" y="3114816"/>
                </a:cubicBezTo>
                <a:cubicBezTo>
                  <a:pt x="1330365" y="3117765"/>
                  <a:pt x="1328888" y="3119240"/>
                  <a:pt x="1324459" y="3120714"/>
                </a:cubicBezTo>
                <a:cubicBezTo>
                  <a:pt x="1322982" y="3119240"/>
                  <a:pt x="1320029" y="3119240"/>
                  <a:pt x="1318551" y="3117765"/>
                </a:cubicBezTo>
                <a:cubicBezTo>
                  <a:pt x="1317075" y="3119240"/>
                  <a:pt x="1314122" y="3119240"/>
                  <a:pt x="1312645" y="3119240"/>
                </a:cubicBezTo>
                <a:cubicBezTo>
                  <a:pt x="1312645" y="3120714"/>
                  <a:pt x="1311168" y="3122189"/>
                  <a:pt x="1309691" y="3125138"/>
                </a:cubicBezTo>
                <a:cubicBezTo>
                  <a:pt x="1312645" y="3128088"/>
                  <a:pt x="1315598" y="3132512"/>
                  <a:pt x="1318551" y="3135461"/>
                </a:cubicBezTo>
                <a:cubicBezTo>
                  <a:pt x="1318551" y="3132512"/>
                  <a:pt x="1320029" y="3129562"/>
                  <a:pt x="1324459" y="3128088"/>
                </a:cubicBezTo>
                <a:cubicBezTo>
                  <a:pt x="1324459" y="3126613"/>
                  <a:pt x="1325935" y="3126613"/>
                  <a:pt x="1327412" y="3128088"/>
                </a:cubicBezTo>
                <a:cubicBezTo>
                  <a:pt x="1328888" y="3128088"/>
                  <a:pt x="1328888" y="3129562"/>
                  <a:pt x="1328888" y="3129562"/>
                </a:cubicBezTo>
                <a:cubicBezTo>
                  <a:pt x="1328888" y="3128088"/>
                  <a:pt x="1328888" y="3128088"/>
                  <a:pt x="1328888" y="3128088"/>
                </a:cubicBezTo>
                <a:cubicBezTo>
                  <a:pt x="1331842" y="3120714"/>
                  <a:pt x="1336272" y="3125138"/>
                  <a:pt x="1340703" y="3128088"/>
                </a:cubicBezTo>
                <a:cubicBezTo>
                  <a:pt x="1343656" y="3131037"/>
                  <a:pt x="1345133" y="3133986"/>
                  <a:pt x="1349562" y="3133986"/>
                </a:cubicBezTo>
                <a:cubicBezTo>
                  <a:pt x="1351040" y="3131037"/>
                  <a:pt x="1353992" y="3128088"/>
                  <a:pt x="1356946" y="3125138"/>
                </a:cubicBezTo>
                <a:cubicBezTo>
                  <a:pt x="1356946" y="3126613"/>
                  <a:pt x="1358423" y="3128088"/>
                  <a:pt x="1358423" y="3129562"/>
                </a:cubicBezTo>
                <a:cubicBezTo>
                  <a:pt x="1359899" y="3126613"/>
                  <a:pt x="1361376" y="3123664"/>
                  <a:pt x="1361376" y="3120714"/>
                </a:cubicBezTo>
                <a:cubicBezTo>
                  <a:pt x="1359899" y="3114816"/>
                  <a:pt x="1364330" y="3114816"/>
                  <a:pt x="1368760" y="3116290"/>
                </a:cubicBezTo>
                <a:cubicBezTo>
                  <a:pt x="1374667" y="3122189"/>
                  <a:pt x="1385004" y="3126613"/>
                  <a:pt x="1385004" y="3138411"/>
                </a:cubicBezTo>
                <a:cubicBezTo>
                  <a:pt x="1385004" y="3145785"/>
                  <a:pt x="1379097" y="3150209"/>
                  <a:pt x="1377620" y="3157582"/>
                </a:cubicBezTo>
                <a:cubicBezTo>
                  <a:pt x="1377620" y="3159057"/>
                  <a:pt x="1376144" y="3160531"/>
                  <a:pt x="1376144" y="3162006"/>
                </a:cubicBezTo>
                <a:cubicBezTo>
                  <a:pt x="1376144" y="3162006"/>
                  <a:pt x="1374667" y="3163481"/>
                  <a:pt x="1374667" y="3163481"/>
                </a:cubicBezTo>
                <a:cubicBezTo>
                  <a:pt x="1376144" y="3163481"/>
                  <a:pt x="1376144" y="3163481"/>
                  <a:pt x="1376144" y="3163481"/>
                </a:cubicBezTo>
                <a:cubicBezTo>
                  <a:pt x="1383527" y="3170855"/>
                  <a:pt x="1393864" y="3176754"/>
                  <a:pt x="1393864" y="3188551"/>
                </a:cubicBezTo>
                <a:cubicBezTo>
                  <a:pt x="1404201" y="3182652"/>
                  <a:pt x="1401247" y="3188551"/>
                  <a:pt x="1399771" y="3192975"/>
                </a:cubicBezTo>
                <a:cubicBezTo>
                  <a:pt x="1410108" y="3197400"/>
                  <a:pt x="1414538" y="3207723"/>
                  <a:pt x="1423398" y="3213621"/>
                </a:cubicBezTo>
                <a:cubicBezTo>
                  <a:pt x="1426352" y="3215096"/>
                  <a:pt x="1424875" y="3219520"/>
                  <a:pt x="1423398" y="3222470"/>
                </a:cubicBezTo>
                <a:cubicBezTo>
                  <a:pt x="1421921" y="3223945"/>
                  <a:pt x="1421921" y="3225420"/>
                  <a:pt x="1420445" y="3226894"/>
                </a:cubicBezTo>
                <a:cubicBezTo>
                  <a:pt x="1430782" y="3225420"/>
                  <a:pt x="1432258" y="3231318"/>
                  <a:pt x="1435212" y="3237217"/>
                </a:cubicBezTo>
                <a:cubicBezTo>
                  <a:pt x="1438166" y="3238692"/>
                  <a:pt x="1441119" y="3241641"/>
                  <a:pt x="1442595" y="3244590"/>
                </a:cubicBezTo>
                <a:cubicBezTo>
                  <a:pt x="1444072" y="3246065"/>
                  <a:pt x="1444072" y="3247540"/>
                  <a:pt x="1444072" y="3247540"/>
                </a:cubicBezTo>
                <a:cubicBezTo>
                  <a:pt x="1452932" y="3256389"/>
                  <a:pt x="1463269" y="3266711"/>
                  <a:pt x="1464746" y="3279984"/>
                </a:cubicBezTo>
                <a:cubicBezTo>
                  <a:pt x="1458840" y="3290307"/>
                  <a:pt x="1451456" y="3291782"/>
                  <a:pt x="1448503" y="3290307"/>
                </a:cubicBezTo>
                <a:cubicBezTo>
                  <a:pt x="1449979" y="3294731"/>
                  <a:pt x="1449979" y="3299155"/>
                  <a:pt x="1444072" y="3303580"/>
                </a:cubicBezTo>
                <a:cubicBezTo>
                  <a:pt x="1439642" y="3302105"/>
                  <a:pt x="1435212" y="3300630"/>
                  <a:pt x="1430782" y="3299155"/>
                </a:cubicBezTo>
                <a:cubicBezTo>
                  <a:pt x="1424875" y="3294731"/>
                  <a:pt x="1417492" y="3290307"/>
                  <a:pt x="1418968" y="3281459"/>
                </a:cubicBezTo>
                <a:cubicBezTo>
                  <a:pt x="1416753" y="3276297"/>
                  <a:pt x="1413431" y="3273717"/>
                  <a:pt x="1409554" y="3272242"/>
                </a:cubicBezTo>
                <a:lnTo>
                  <a:pt x="1398681" y="3270039"/>
                </a:lnTo>
                <a:lnTo>
                  <a:pt x="1398294" y="3269661"/>
                </a:lnTo>
                <a:cubicBezTo>
                  <a:pt x="1398294" y="3269661"/>
                  <a:pt x="1396818" y="3269661"/>
                  <a:pt x="1396818" y="3269661"/>
                </a:cubicBezTo>
                <a:lnTo>
                  <a:pt x="1398681" y="3270039"/>
                </a:lnTo>
                <a:lnTo>
                  <a:pt x="1406047" y="3277219"/>
                </a:lnTo>
                <a:cubicBezTo>
                  <a:pt x="1406785" y="3279615"/>
                  <a:pt x="1405678" y="3282196"/>
                  <a:pt x="1402724" y="3285883"/>
                </a:cubicBezTo>
                <a:cubicBezTo>
                  <a:pt x="1401247" y="3288832"/>
                  <a:pt x="1398294" y="3291782"/>
                  <a:pt x="1396818" y="3293256"/>
                </a:cubicBezTo>
                <a:cubicBezTo>
                  <a:pt x="1392387" y="3297680"/>
                  <a:pt x="1390910" y="3305055"/>
                  <a:pt x="1383527" y="3294731"/>
                </a:cubicBezTo>
                <a:cubicBezTo>
                  <a:pt x="1382051" y="3291782"/>
                  <a:pt x="1376144" y="3293256"/>
                  <a:pt x="1376144" y="3296206"/>
                </a:cubicBezTo>
                <a:cubicBezTo>
                  <a:pt x="1373190" y="3303580"/>
                  <a:pt x="1367283" y="3302105"/>
                  <a:pt x="1359899" y="3302105"/>
                </a:cubicBezTo>
                <a:cubicBezTo>
                  <a:pt x="1358423" y="3305055"/>
                  <a:pt x="1353992" y="3306529"/>
                  <a:pt x="1351040" y="3306529"/>
                </a:cubicBezTo>
                <a:cubicBezTo>
                  <a:pt x="1352516" y="3306529"/>
                  <a:pt x="1352516" y="3309479"/>
                  <a:pt x="1343656" y="3316852"/>
                </a:cubicBezTo>
                <a:cubicBezTo>
                  <a:pt x="1340703" y="3315377"/>
                  <a:pt x="1336272" y="3316852"/>
                  <a:pt x="1331474" y="3318879"/>
                </a:cubicBezTo>
                <a:lnTo>
                  <a:pt x="1317777" y="3323965"/>
                </a:lnTo>
                <a:lnTo>
                  <a:pt x="1317191" y="3324443"/>
                </a:lnTo>
                <a:lnTo>
                  <a:pt x="1316857" y="3324443"/>
                </a:lnTo>
                <a:lnTo>
                  <a:pt x="1311168" y="3330125"/>
                </a:lnTo>
                <a:cubicBezTo>
                  <a:pt x="1312645" y="3330125"/>
                  <a:pt x="1312645" y="3330125"/>
                  <a:pt x="1312645" y="3330125"/>
                </a:cubicBezTo>
                <a:cubicBezTo>
                  <a:pt x="1325935" y="3325700"/>
                  <a:pt x="1337749" y="3322751"/>
                  <a:pt x="1342179" y="3330125"/>
                </a:cubicBezTo>
                <a:cubicBezTo>
                  <a:pt x="1340703" y="3338973"/>
                  <a:pt x="1346609" y="3340448"/>
                  <a:pt x="1352516" y="3343397"/>
                </a:cubicBezTo>
                <a:cubicBezTo>
                  <a:pt x="1353992" y="3341922"/>
                  <a:pt x="1355470" y="3340448"/>
                  <a:pt x="1356946" y="3340448"/>
                </a:cubicBezTo>
                <a:cubicBezTo>
                  <a:pt x="1356946" y="3338973"/>
                  <a:pt x="1358423" y="3336024"/>
                  <a:pt x="1359899" y="3333074"/>
                </a:cubicBezTo>
                <a:cubicBezTo>
                  <a:pt x="1362853" y="3328650"/>
                  <a:pt x="1367283" y="3324225"/>
                  <a:pt x="1374667" y="3327175"/>
                </a:cubicBezTo>
                <a:cubicBezTo>
                  <a:pt x="1376144" y="3328650"/>
                  <a:pt x="1377620" y="3330125"/>
                  <a:pt x="1377620" y="3331599"/>
                </a:cubicBezTo>
                <a:cubicBezTo>
                  <a:pt x="1379097" y="3333074"/>
                  <a:pt x="1379097" y="3333074"/>
                  <a:pt x="1379097" y="3334549"/>
                </a:cubicBezTo>
                <a:cubicBezTo>
                  <a:pt x="1379097" y="3336024"/>
                  <a:pt x="1379097" y="3337498"/>
                  <a:pt x="1377620" y="3337498"/>
                </a:cubicBezTo>
                <a:cubicBezTo>
                  <a:pt x="1377620" y="3338973"/>
                  <a:pt x="1377620" y="3340448"/>
                  <a:pt x="1376144" y="3340448"/>
                </a:cubicBezTo>
                <a:cubicBezTo>
                  <a:pt x="1373190" y="3344872"/>
                  <a:pt x="1370236" y="3344872"/>
                  <a:pt x="1365807" y="3344872"/>
                </a:cubicBezTo>
                <a:cubicBezTo>
                  <a:pt x="1362853" y="3344872"/>
                  <a:pt x="1356946" y="3346346"/>
                  <a:pt x="1351040" y="3350770"/>
                </a:cubicBezTo>
                <a:cubicBezTo>
                  <a:pt x="1351040" y="3355194"/>
                  <a:pt x="1351040" y="3359619"/>
                  <a:pt x="1349562" y="3365518"/>
                </a:cubicBezTo>
                <a:cubicBezTo>
                  <a:pt x="1345133" y="3381739"/>
                  <a:pt x="1359899" y="3383214"/>
                  <a:pt x="1365807" y="3392063"/>
                </a:cubicBezTo>
                <a:cubicBezTo>
                  <a:pt x="1368760" y="3403860"/>
                  <a:pt x="1348086" y="3406810"/>
                  <a:pt x="1343656" y="3415659"/>
                </a:cubicBezTo>
                <a:cubicBezTo>
                  <a:pt x="1337749" y="3436304"/>
                  <a:pt x="1348086" y="3446628"/>
                  <a:pt x="1359899" y="3451052"/>
                </a:cubicBezTo>
                <a:cubicBezTo>
                  <a:pt x="1373190" y="3456950"/>
                  <a:pt x="1376144" y="3470223"/>
                  <a:pt x="1383527" y="3479071"/>
                </a:cubicBezTo>
                <a:cubicBezTo>
                  <a:pt x="1389434" y="3484970"/>
                  <a:pt x="1393864" y="3489394"/>
                  <a:pt x="1398294" y="3495293"/>
                </a:cubicBezTo>
                <a:cubicBezTo>
                  <a:pt x="1402724" y="3498243"/>
                  <a:pt x="1405678" y="3502667"/>
                  <a:pt x="1410108" y="3505616"/>
                </a:cubicBezTo>
                <a:cubicBezTo>
                  <a:pt x="1420445" y="3508566"/>
                  <a:pt x="1420445" y="3518888"/>
                  <a:pt x="1420445" y="3527737"/>
                </a:cubicBezTo>
                <a:cubicBezTo>
                  <a:pt x="1421921" y="3529212"/>
                  <a:pt x="1421921" y="3530687"/>
                  <a:pt x="1421921" y="3532161"/>
                </a:cubicBezTo>
                <a:cubicBezTo>
                  <a:pt x="1430782" y="3538060"/>
                  <a:pt x="1438166" y="3545433"/>
                  <a:pt x="1447026" y="3551333"/>
                </a:cubicBezTo>
                <a:cubicBezTo>
                  <a:pt x="1448503" y="3552808"/>
                  <a:pt x="1448503" y="3552808"/>
                  <a:pt x="1449979" y="3554282"/>
                </a:cubicBezTo>
                <a:cubicBezTo>
                  <a:pt x="1432258" y="3570504"/>
                  <a:pt x="1461793" y="3560181"/>
                  <a:pt x="1447026" y="3576403"/>
                </a:cubicBezTo>
                <a:cubicBezTo>
                  <a:pt x="1436689" y="3580827"/>
                  <a:pt x="1433735" y="3576403"/>
                  <a:pt x="1426352" y="3574928"/>
                </a:cubicBezTo>
                <a:cubicBezTo>
                  <a:pt x="1426352" y="3574928"/>
                  <a:pt x="1426352" y="3574928"/>
                  <a:pt x="1424875" y="3576403"/>
                </a:cubicBezTo>
                <a:cubicBezTo>
                  <a:pt x="1418968" y="3577878"/>
                  <a:pt x="1416015" y="3576403"/>
                  <a:pt x="1414538" y="3573453"/>
                </a:cubicBezTo>
                <a:cubicBezTo>
                  <a:pt x="1414538" y="3571978"/>
                  <a:pt x="1413061" y="3570504"/>
                  <a:pt x="1413061" y="3569029"/>
                </a:cubicBezTo>
                <a:cubicBezTo>
                  <a:pt x="1411584" y="3560181"/>
                  <a:pt x="1407155" y="3555757"/>
                  <a:pt x="1399771" y="3552808"/>
                </a:cubicBezTo>
                <a:cubicBezTo>
                  <a:pt x="1396818" y="3552808"/>
                  <a:pt x="1393864" y="3552808"/>
                  <a:pt x="1389434" y="3552808"/>
                </a:cubicBezTo>
                <a:cubicBezTo>
                  <a:pt x="1382051" y="3557232"/>
                  <a:pt x="1373190" y="3564605"/>
                  <a:pt x="1370236" y="3557232"/>
                </a:cubicBezTo>
                <a:cubicBezTo>
                  <a:pt x="1365807" y="3554282"/>
                  <a:pt x="1358423" y="3551333"/>
                  <a:pt x="1361376" y="3543959"/>
                </a:cubicBezTo>
                <a:cubicBezTo>
                  <a:pt x="1362853" y="3539535"/>
                  <a:pt x="1370236" y="3529212"/>
                  <a:pt x="1371713" y="3532161"/>
                </a:cubicBezTo>
                <a:cubicBezTo>
                  <a:pt x="1374667" y="3535111"/>
                  <a:pt x="1379097" y="3536585"/>
                  <a:pt x="1383527" y="3536585"/>
                </a:cubicBezTo>
                <a:cubicBezTo>
                  <a:pt x="1386481" y="3535111"/>
                  <a:pt x="1387957" y="3533636"/>
                  <a:pt x="1390910" y="3532161"/>
                </a:cubicBezTo>
                <a:cubicBezTo>
                  <a:pt x="1385004" y="3532161"/>
                  <a:pt x="1382051" y="3527737"/>
                  <a:pt x="1385004" y="3520363"/>
                </a:cubicBezTo>
                <a:cubicBezTo>
                  <a:pt x="1383527" y="3520363"/>
                  <a:pt x="1383527" y="3520363"/>
                  <a:pt x="1383527" y="3520363"/>
                </a:cubicBezTo>
                <a:cubicBezTo>
                  <a:pt x="1377620" y="3520363"/>
                  <a:pt x="1373190" y="3517414"/>
                  <a:pt x="1365807" y="3517414"/>
                </a:cubicBezTo>
                <a:cubicBezTo>
                  <a:pt x="1362853" y="3517414"/>
                  <a:pt x="1358423" y="3518888"/>
                  <a:pt x="1355470" y="3518888"/>
                </a:cubicBezTo>
                <a:cubicBezTo>
                  <a:pt x="1355470" y="3520363"/>
                  <a:pt x="1355470" y="3523313"/>
                  <a:pt x="1351040" y="3529212"/>
                </a:cubicBezTo>
                <a:cubicBezTo>
                  <a:pt x="1348086" y="3529212"/>
                  <a:pt x="1345133" y="3529212"/>
                  <a:pt x="1342179" y="3530687"/>
                </a:cubicBezTo>
                <a:cubicBezTo>
                  <a:pt x="1340703" y="3527737"/>
                  <a:pt x="1340703" y="3523313"/>
                  <a:pt x="1339226" y="3518888"/>
                </a:cubicBezTo>
                <a:cubicBezTo>
                  <a:pt x="1340703" y="3518888"/>
                  <a:pt x="1342179" y="3518888"/>
                  <a:pt x="1343656" y="3518888"/>
                </a:cubicBezTo>
                <a:cubicBezTo>
                  <a:pt x="1342179" y="3517414"/>
                  <a:pt x="1340703" y="3515939"/>
                  <a:pt x="1339226" y="3512990"/>
                </a:cubicBezTo>
                <a:cubicBezTo>
                  <a:pt x="1336272" y="3515939"/>
                  <a:pt x="1334796" y="3518888"/>
                  <a:pt x="1334796" y="3521838"/>
                </a:cubicBezTo>
                <a:cubicBezTo>
                  <a:pt x="1334796" y="3523313"/>
                  <a:pt x="1334796" y="3523313"/>
                  <a:pt x="1334796" y="3523313"/>
                </a:cubicBezTo>
                <a:cubicBezTo>
                  <a:pt x="1336272" y="3524788"/>
                  <a:pt x="1337749" y="3526263"/>
                  <a:pt x="1339226" y="3527737"/>
                </a:cubicBezTo>
                <a:cubicBezTo>
                  <a:pt x="1340703" y="3529212"/>
                  <a:pt x="1342179" y="3532161"/>
                  <a:pt x="1339226" y="3535111"/>
                </a:cubicBezTo>
                <a:cubicBezTo>
                  <a:pt x="1339226" y="3536585"/>
                  <a:pt x="1339226" y="3536585"/>
                  <a:pt x="1339226" y="3536585"/>
                </a:cubicBezTo>
                <a:cubicBezTo>
                  <a:pt x="1355470" y="3560181"/>
                  <a:pt x="1362853" y="3589675"/>
                  <a:pt x="1392387" y="3602948"/>
                </a:cubicBezTo>
                <a:cubicBezTo>
                  <a:pt x="1395341" y="3605898"/>
                  <a:pt x="1398294" y="3607372"/>
                  <a:pt x="1399771" y="3610322"/>
                </a:cubicBezTo>
                <a:cubicBezTo>
                  <a:pt x="1402724" y="3610322"/>
                  <a:pt x="1405678" y="3611796"/>
                  <a:pt x="1408631" y="3610322"/>
                </a:cubicBezTo>
                <a:cubicBezTo>
                  <a:pt x="1408631" y="3607372"/>
                  <a:pt x="1410108" y="3605898"/>
                  <a:pt x="1410108" y="3602948"/>
                </a:cubicBezTo>
                <a:cubicBezTo>
                  <a:pt x="1410108" y="3601473"/>
                  <a:pt x="1408631" y="3598523"/>
                  <a:pt x="1408631" y="3597049"/>
                </a:cubicBezTo>
                <a:cubicBezTo>
                  <a:pt x="1417492" y="3589675"/>
                  <a:pt x="1421921" y="3589675"/>
                  <a:pt x="1424875" y="3592625"/>
                </a:cubicBezTo>
                <a:cubicBezTo>
                  <a:pt x="1424875" y="3594099"/>
                  <a:pt x="1424875" y="3595574"/>
                  <a:pt x="1424875" y="3597049"/>
                </a:cubicBezTo>
                <a:cubicBezTo>
                  <a:pt x="1418968" y="3602948"/>
                  <a:pt x="1427829" y="3605898"/>
                  <a:pt x="1418968" y="3611796"/>
                </a:cubicBezTo>
                <a:cubicBezTo>
                  <a:pt x="1420445" y="3611796"/>
                  <a:pt x="1421921" y="3611796"/>
                  <a:pt x="1423398" y="3611796"/>
                </a:cubicBezTo>
                <a:cubicBezTo>
                  <a:pt x="1423398" y="3616220"/>
                  <a:pt x="1427829" y="3622119"/>
                  <a:pt x="1413061" y="3626543"/>
                </a:cubicBezTo>
                <a:cubicBezTo>
                  <a:pt x="1411584" y="3626543"/>
                  <a:pt x="1411584" y="3628018"/>
                  <a:pt x="1410108" y="3628018"/>
                </a:cubicBezTo>
                <a:cubicBezTo>
                  <a:pt x="1411584" y="3633917"/>
                  <a:pt x="1411584" y="3639816"/>
                  <a:pt x="1411584" y="3644240"/>
                </a:cubicBezTo>
                <a:cubicBezTo>
                  <a:pt x="1411584" y="3653088"/>
                  <a:pt x="1411584" y="3661937"/>
                  <a:pt x="1427829" y="3660462"/>
                </a:cubicBezTo>
                <a:cubicBezTo>
                  <a:pt x="1423398" y="3657513"/>
                  <a:pt x="1424875" y="3651613"/>
                  <a:pt x="1427829" y="3644240"/>
                </a:cubicBezTo>
                <a:cubicBezTo>
                  <a:pt x="1427829" y="3642765"/>
                  <a:pt x="1427829" y="3642765"/>
                  <a:pt x="1427829" y="3641290"/>
                </a:cubicBezTo>
                <a:cubicBezTo>
                  <a:pt x="1424875" y="3642765"/>
                  <a:pt x="1423398" y="3644240"/>
                  <a:pt x="1421921" y="3642765"/>
                </a:cubicBezTo>
                <a:cubicBezTo>
                  <a:pt x="1418968" y="3641290"/>
                  <a:pt x="1424875" y="3636867"/>
                  <a:pt x="1427829" y="3632443"/>
                </a:cubicBezTo>
                <a:cubicBezTo>
                  <a:pt x="1429305" y="3632443"/>
                  <a:pt x="1429305" y="3630968"/>
                  <a:pt x="1429305" y="3629493"/>
                </a:cubicBezTo>
                <a:cubicBezTo>
                  <a:pt x="1430782" y="3628018"/>
                  <a:pt x="1433735" y="3626543"/>
                  <a:pt x="1436689" y="3625068"/>
                </a:cubicBezTo>
                <a:cubicBezTo>
                  <a:pt x="1441119" y="3623594"/>
                  <a:pt x="1444072" y="3622119"/>
                  <a:pt x="1448503" y="3620644"/>
                </a:cubicBezTo>
                <a:cubicBezTo>
                  <a:pt x="1448503" y="3620644"/>
                  <a:pt x="1449979" y="3619170"/>
                  <a:pt x="1449979" y="3619170"/>
                </a:cubicBezTo>
                <a:cubicBezTo>
                  <a:pt x="1442595" y="3620644"/>
                  <a:pt x="1439642" y="3620644"/>
                  <a:pt x="1452932" y="3608847"/>
                </a:cubicBezTo>
                <a:cubicBezTo>
                  <a:pt x="1452932" y="3610322"/>
                  <a:pt x="1454409" y="3610322"/>
                  <a:pt x="1455886" y="3611796"/>
                </a:cubicBezTo>
                <a:cubicBezTo>
                  <a:pt x="1469177" y="3597049"/>
                  <a:pt x="1475083" y="3602948"/>
                  <a:pt x="1483943" y="3604423"/>
                </a:cubicBezTo>
                <a:cubicBezTo>
                  <a:pt x="1485420" y="3611796"/>
                  <a:pt x="1495757" y="3611796"/>
                  <a:pt x="1491327" y="3623594"/>
                </a:cubicBezTo>
                <a:cubicBezTo>
                  <a:pt x="1492804" y="3626543"/>
                  <a:pt x="1495757" y="3629493"/>
                  <a:pt x="1497234" y="3630968"/>
                </a:cubicBezTo>
                <a:cubicBezTo>
                  <a:pt x="1504617" y="3633917"/>
                  <a:pt x="1519385" y="3629493"/>
                  <a:pt x="1507571" y="3645714"/>
                </a:cubicBezTo>
                <a:cubicBezTo>
                  <a:pt x="1495757" y="3661937"/>
                  <a:pt x="1495757" y="3647189"/>
                  <a:pt x="1485420" y="3651613"/>
                </a:cubicBezTo>
                <a:cubicBezTo>
                  <a:pt x="1482467" y="3654563"/>
                  <a:pt x="1479514" y="3656038"/>
                  <a:pt x="1475083" y="3657513"/>
                </a:cubicBezTo>
                <a:cubicBezTo>
                  <a:pt x="1472130" y="3660462"/>
                  <a:pt x="1469177" y="3664886"/>
                  <a:pt x="1464746" y="3667835"/>
                </a:cubicBezTo>
                <a:cubicBezTo>
                  <a:pt x="1467700" y="3669310"/>
                  <a:pt x="1464746" y="3675209"/>
                  <a:pt x="1466223" y="3678158"/>
                </a:cubicBezTo>
                <a:cubicBezTo>
                  <a:pt x="1467700" y="3676683"/>
                  <a:pt x="1467700" y="3676683"/>
                  <a:pt x="1469177" y="3676683"/>
                </a:cubicBezTo>
                <a:cubicBezTo>
                  <a:pt x="1470653" y="3676683"/>
                  <a:pt x="1473606" y="3675209"/>
                  <a:pt x="1476560" y="3675209"/>
                </a:cubicBezTo>
                <a:cubicBezTo>
                  <a:pt x="1478037" y="3673734"/>
                  <a:pt x="1476560" y="3669310"/>
                  <a:pt x="1486897" y="3663411"/>
                </a:cubicBezTo>
                <a:cubicBezTo>
                  <a:pt x="1488374" y="3673734"/>
                  <a:pt x="1491327" y="3684057"/>
                  <a:pt x="1494280" y="3694380"/>
                </a:cubicBezTo>
                <a:cubicBezTo>
                  <a:pt x="1495757" y="3695855"/>
                  <a:pt x="1495757" y="3697330"/>
                  <a:pt x="1497234" y="3698804"/>
                </a:cubicBezTo>
                <a:cubicBezTo>
                  <a:pt x="1498711" y="3698804"/>
                  <a:pt x="1498711" y="3698804"/>
                  <a:pt x="1500188" y="3698804"/>
                </a:cubicBezTo>
                <a:cubicBezTo>
                  <a:pt x="1503141" y="3697330"/>
                  <a:pt x="1506094" y="3697330"/>
                  <a:pt x="1509048" y="3695855"/>
                </a:cubicBezTo>
                <a:cubicBezTo>
                  <a:pt x="1514954" y="3694380"/>
                  <a:pt x="1520862" y="3694380"/>
                  <a:pt x="1523815" y="3697330"/>
                </a:cubicBezTo>
                <a:cubicBezTo>
                  <a:pt x="1525291" y="3698804"/>
                  <a:pt x="1525291" y="3701754"/>
                  <a:pt x="1523815" y="3704703"/>
                </a:cubicBezTo>
                <a:cubicBezTo>
                  <a:pt x="1522338" y="3709127"/>
                  <a:pt x="1519385" y="3712077"/>
                  <a:pt x="1517908" y="3715027"/>
                </a:cubicBezTo>
                <a:cubicBezTo>
                  <a:pt x="1517908" y="3716501"/>
                  <a:pt x="1519385" y="3717976"/>
                  <a:pt x="1520862" y="3719451"/>
                </a:cubicBezTo>
                <a:cubicBezTo>
                  <a:pt x="1520862" y="3722400"/>
                  <a:pt x="1523815" y="3723875"/>
                  <a:pt x="1525291" y="3726824"/>
                </a:cubicBezTo>
                <a:cubicBezTo>
                  <a:pt x="1526769" y="3725349"/>
                  <a:pt x="1528245" y="3723875"/>
                  <a:pt x="1529722" y="3722400"/>
                </a:cubicBezTo>
                <a:cubicBezTo>
                  <a:pt x="1534152" y="3722400"/>
                  <a:pt x="1537106" y="3722400"/>
                  <a:pt x="1541536" y="3722400"/>
                </a:cubicBezTo>
                <a:cubicBezTo>
                  <a:pt x="1545965" y="3722400"/>
                  <a:pt x="1551873" y="3722400"/>
                  <a:pt x="1557780" y="3722400"/>
                </a:cubicBezTo>
                <a:cubicBezTo>
                  <a:pt x="1562210" y="3720925"/>
                  <a:pt x="1566639" y="3717976"/>
                  <a:pt x="1569593" y="3716501"/>
                </a:cubicBezTo>
                <a:cubicBezTo>
                  <a:pt x="1578454" y="3717976"/>
                  <a:pt x="1575500" y="3725349"/>
                  <a:pt x="1575500" y="3732723"/>
                </a:cubicBezTo>
                <a:cubicBezTo>
                  <a:pt x="1574023" y="3735672"/>
                  <a:pt x="1569593" y="3738622"/>
                  <a:pt x="1566639" y="3741572"/>
                </a:cubicBezTo>
                <a:cubicBezTo>
                  <a:pt x="1562210" y="3743046"/>
                  <a:pt x="1559256" y="3743046"/>
                  <a:pt x="1556302" y="3744521"/>
                </a:cubicBezTo>
                <a:cubicBezTo>
                  <a:pt x="1560733" y="3745996"/>
                  <a:pt x="1565163" y="3748945"/>
                  <a:pt x="1566639" y="3753369"/>
                </a:cubicBezTo>
                <a:cubicBezTo>
                  <a:pt x="1571070" y="3759268"/>
                  <a:pt x="1569593" y="3769591"/>
                  <a:pt x="1575500" y="3774015"/>
                </a:cubicBezTo>
                <a:cubicBezTo>
                  <a:pt x="1576976" y="3772541"/>
                  <a:pt x="1578454" y="3772541"/>
                  <a:pt x="1581407" y="3772541"/>
                </a:cubicBezTo>
                <a:cubicBezTo>
                  <a:pt x="1584360" y="3778439"/>
                  <a:pt x="1603558" y="3760742"/>
                  <a:pt x="1605034" y="3769591"/>
                </a:cubicBezTo>
                <a:cubicBezTo>
                  <a:pt x="1606511" y="3768117"/>
                  <a:pt x="1609465" y="3766642"/>
                  <a:pt x="1610942" y="3765167"/>
                </a:cubicBezTo>
                <a:cubicBezTo>
                  <a:pt x="1618325" y="3772541"/>
                  <a:pt x="1627185" y="3778439"/>
                  <a:pt x="1625708" y="3791712"/>
                </a:cubicBezTo>
                <a:cubicBezTo>
                  <a:pt x="1631616" y="3790237"/>
                  <a:pt x="1634569" y="3791712"/>
                  <a:pt x="1633092" y="3797611"/>
                </a:cubicBezTo>
                <a:cubicBezTo>
                  <a:pt x="1633092" y="3800560"/>
                  <a:pt x="1627185" y="3803510"/>
                  <a:pt x="1624232" y="3804984"/>
                </a:cubicBezTo>
                <a:cubicBezTo>
                  <a:pt x="1619802" y="3809408"/>
                  <a:pt x="1615371" y="3812358"/>
                  <a:pt x="1612418" y="3813832"/>
                </a:cubicBezTo>
                <a:cubicBezTo>
                  <a:pt x="1616848" y="3821206"/>
                  <a:pt x="1624232" y="3825631"/>
                  <a:pt x="1628662" y="3833004"/>
                </a:cubicBezTo>
                <a:cubicBezTo>
                  <a:pt x="1634569" y="3819732"/>
                  <a:pt x="1644906" y="3821206"/>
                  <a:pt x="1652290" y="3813832"/>
                </a:cubicBezTo>
                <a:cubicBezTo>
                  <a:pt x="1655243" y="3818257"/>
                  <a:pt x="1664103" y="3816782"/>
                  <a:pt x="1659673" y="3827105"/>
                </a:cubicBezTo>
                <a:cubicBezTo>
                  <a:pt x="1644906" y="3837428"/>
                  <a:pt x="1643429" y="3825631"/>
                  <a:pt x="1628662" y="3834479"/>
                </a:cubicBezTo>
                <a:cubicBezTo>
                  <a:pt x="1628662" y="3834479"/>
                  <a:pt x="1628662" y="3835953"/>
                  <a:pt x="1628662" y="3835953"/>
                </a:cubicBezTo>
                <a:cubicBezTo>
                  <a:pt x="1630139" y="3838903"/>
                  <a:pt x="1631616" y="3841852"/>
                  <a:pt x="1633092" y="3844801"/>
                </a:cubicBezTo>
                <a:cubicBezTo>
                  <a:pt x="1631616" y="3846276"/>
                  <a:pt x="1631616" y="3847751"/>
                  <a:pt x="1630139" y="3849226"/>
                </a:cubicBezTo>
                <a:cubicBezTo>
                  <a:pt x="1634569" y="3859549"/>
                  <a:pt x="1656719" y="3856600"/>
                  <a:pt x="1647859" y="3874296"/>
                </a:cubicBezTo>
                <a:cubicBezTo>
                  <a:pt x="1647859" y="3874296"/>
                  <a:pt x="1649336" y="3874296"/>
                  <a:pt x="1650813" y="3874296"/>
                </a:cubicBezTo>
                <a:cubicBezTo>
                  <a:pt x="1650813" y="3877246"/>
                  <a:pt x="1647859" y="3880195"/>
                  <a:pt x="1644906" y="3883145"/>
                </a:cubicBezTo>
                <a:cubicBezTo>
                  <a:pt x="1647859" y="3884619"/>
                  <a:pt x="1649336" y="3884619"/>
                  <a:pt x="1652290" y="3884619"/>
                </a:cubicBezTo>
                <a:cubicBezTo>
                  <a:pt x="1646382" y="3881670"/>
                  <a:pt x="1652290" y="3875771"/>
                  <a:pt x="1661150" y="3869872"/>
                </a:cubicBezTo>
                <a:cubicBezTo>
                  <a:pt x="1678871" y="3869872"/>
                  <a:pt x="1678871" y="3883145"/>
                  <a:pt x="1686254" y="3891993"/>
                </a:cubicBezTo>
                <a:cubicBezTo>
                  <a:pt x="1683301" y="3893467"/>
                  <a:pt x="1681824" y="3894942"/>
                  <a:pt x="1678871" y="3896417"/>
                </a:cubicBezTo>
                <a:cubicBezTo>
                  <a:pt x="1689208" y="3905266"/>
                  <a:pt x="1690684" y="3918538"/>
                  <a:pt x="1695114" y="3928861"/>
                </a:cubicBezTo>
                <a:cubicBezTo>
                  <a:pt x="1698067" y="3931811"/>
                  <a:pt x="1699545" y="3936235"/>
                  <a:pt x="1696591" y="3942133"/>
                </a:cubicBezTo>
                <a:cubicBezTo>
                  <a:pt x="1696591" y="3943608"/>
                  <a:pt x="1695114" y="3945083"/>
                  <a:pt x="1693638" y="3945083"/>
                </a:cubicBezTo>
                <a:cubicBezTo>
                  <a:pt x="1698067" y="3942133"/>
                  <a:pt x="1701021" y="3945083"/>
                  <a:pt x="1702498" y="3945083"/>
                </a:cubicBezTo>
                <a:cubicBezTo>
                  <a:pt x="1703975" y="3945083"/>
                  <a:pt x="1703975" y="3946557"/>
                  <a:pt x="1705451" y="3946557"/>
                </a:cubicBezTo>
                <a:cubicBezTo>
                  <a:pt x="1705451" y="3946557"/>
                  <a:pt x="1705451" y="3948032"/>
                  <a:pt x="1705451" y="3949507"/>
                </a:cubicBezTo>
                <a:cubicBezTo>
                  <a:pt x="1708404" y="3949507"/>
                  <a:pt x="1709882" y="3948032"/>
                  <a:pt x="1709882" y="3948032"/>
                </a:cubicBezTo>
                <a:cubicBezTo>
                  <a:pt x="1711358" y="3946557"/>
                  <a:pt x="1714312" y="3942133"/>
                  <a:pt x="1718742" y="3937709"/>
                </a:cubicBezTo>
                <a:cubicBezTo>
                  <a:pt x="1726125" y="3934760"/>
                  <a:pt x="1733509" y="3931811"/>
                  <a:pt x="1740893" y="3928861"/>
                </a:cubicBezTo>
                <a:cubicBezTo>
                  <a:pt x="1751230" y="3930336"/>
                  <a:pt x="1734986" y="3945083"/>
                  <a:pt x="1740893" y="3949507"/>
                </a:cubicBezTo>
                <a:cubicBezTo>
                  <a:pt x="1742369" y="3948032"/>
                  <a:pt x="1745323" y="3948032"/>
                  <a:pt x="1748276" y="3948032"/>
                </a:cubicBezTo>
                <a:cubicBezTo>
                  <a:pt x="1752706" y="3950981"/>
                  <a:pt x="1763043" y="3946557"/>
                  <a:pt x="1764520" y="3953931"/>
                </a:cubicBezTo>
                <a:cubicBezTo>
                  <a:pt x="1760090" y="3955406"/>
                  <a:pt x="1755660" y="3958356"/>
                  <a:pt x="1749753" y="3961305"/>
                </a:cubicBezTo>
                <a:cubicBezTo>
                  <a:pt x="1745323" y="3965729"/>
                  <a:pt x="1742369" y="3967204"/>
                  <a:pt x="1742369" y="3965729"/>
                </a:cubicBezTo>
                <a:cubicBezTo>
                  <a:pt x="1739416" y="3967204"/>
                  <a:pt x="1737939" y="3968678"/>
                  <a:pt x="1736462" y="3970153"/>
                </a:cubicBezTo>
                <a:cubicBezTo>
                  <a:pt x="1742369" y="3976052"/>
                  <a:pt x="1751230" y="3980476"/>
                  <a:pt x="1754183" y="3990799"/>
                </a:cubicBezTo>
                <a:cubicBezTo>
                  <a:pt x="1754183" y="3990799"/>
                  <a:pt x="1754183" y="3990799"/>
                  <a:pt x="1752706" y="3992274"/>
                </a:cubicBezTo>
                <a:cubicBezTo>
                  <a:pt x="1752706" y="3993749"/>
                  <a:pt x="1754183" y="3993749"/>
                  <a:pt x="1754183" y="3993749"/>
                </a:cubicBezTo>
                <a:cubicBezTo>
                  <a:pt x="1754183" y="3995223"/>
                  <a:pt x="1755660" y="3995223"/>
                  <a:pt x="1755660" y="3996698"/>
                </a:cubicBezTo>
                <a:cubicBezTo>
                  <a:pt x="1757136" y="3998173"/>
                  <a:pt x="1752706" y="4004071"/>
                  <a:pt x="1755660" y="4005546"/>
                </a:cubicBezTo>
                <a:cubicBezTo>
                  <a:pt x="1755660" y="4007021"/>
                  <a:pt x="1755660" y="4008495"/>
                  <a:pt x="1757136" y="4008495"/>
                </a:cubicBezTo>
                <a:cubicBezTo>
                  <a:pt x="1755660" y="4009970"/>
                  <a:pt x="1755660" y="4009970"/>
                  <a:pt x="1754183" y="4011445"/>
                </a:cubicBezTo>
                <a:cubicBezTo>
                  <a:pt x="1755660" y="4012920"/>
                  <a:pt x="1755660" y="4012920"/>
                  <a:pt x="1755660" y="4014395"/>
                </a:cubicBezTo>
                <a:cubicBezTo>
                  <a:pt x="1780764" y="4004071"/>
                  <a:pt x="1765997" y="4024718"/>
                  <a:pt x="1770427" y="4029142"/>
                </a:cubicBezTo>
                <a:cubicBezTo>
                  <a:pt x="1773380" y="4030616"/>
                  <a:pt x="1776334" y="4030616"/>
                  <a:pt x="1777810" y="4032091"/>
                </a:cubicBezTo>
                <a:cubicBezTo>
                  <a:pt x="1780764" y="4032091"/>
                  <a:pt x="1783717" y="4032091"/>
                  <a:pt x="1786671" y="4032091"/>
                </a:cubicBezTo>
                <a:cubicBezTo>
                  <a:pt x="1788147" y="4030616"/>
                  <a:pt x="1789624" y="4030616"/>
                  <a:pt x="1791101" y="4029142"/>
                </a:cubicBezTo>
                <a:cubicBezTo>
                  <a:pt x="1794054" y="4030616"/>
                  <a:pt x="1798484" y="4032091"/>
                  <a:pt x="1802915" y="4033566"/>
                </a:cubicBezTo>
                <a:cubicBezTo>
                  <a:pt x="1813252" y="4032091"/>
                  <a:pt x="1807345" y="4040940"/>
                  <a:pt x="1810299" y="4045364"/>
                </a:cubicBezTo>
                <a:cubicBezTo>
                  <a:pt x="1802915" y="4055687"/>
                  <a:pt x="1814728" y="4057161"/>
                  <a:pt x="1808821" y="4066010"/>
                </a:cubicBezTo>
                <a:cubicBezTo>
                  <a:pt x="1807345" y="4068960"/>
                  <a:pt x="1805868" y="4070434"/>
                  <a:pt x="1802915" y="4071909"/>
                </a:cubicBezTo>
                <a:cubicBezTo>
                  <a:pt x="1802915" y="4071909"/>
                  <a:pt x="1802915" y="4073384"/>
                  <a:pt x="1802915" y="4073384"/>
                </a:cubicBezTo>
                <a:cubicBezTo>
                  <a:pt x="1807345" y="4080757"/>
                  <a:pt x="1811775" y="4089605"/>
                  <a:pt x="1817682" y="4098454"/>
                </a:cubicBezTo>
                <a:cubicBezTo>
                  <a:pt x="1819158" y="4098454"/>
                  <a:pt x="1822112" y="4096979"/>
                  <a:pt x="1825065" y="4096979"/>
                </a:cubicBezTo>
                <a:cubicBezTo>
                  <a:pt x="1825065" y="4094030"/>
                  <a:pt x="1828019" y="4092555"/>
                  <a:pt x="1832449" y="4088130"/>
                </a:cubicBezTo>
                <a:cubicBezTo>
                  <a:pt x="1829495" y="4085181"/>
                  <a:pt x="1825065" y="4082232"/>
                  <a:pt x="1830973" y="4074858"/>
                </a:cubicBezTo>
                <a:cubicBezTo>
                  <a:pt x="1829495" y="4083706"/>
                  <a:pt x="1850169" y="4076333"/>
                  <a:pt x="1845739" y="4089605"/>
                </a:cubicBezTo>
                <a:cubicBezTo>
                  <a:pt x="1845739" y="4091080"/>
                  <a:pt x="1845739" y="4092555"/>
                  <a:pt x="1844263" y="4095505"/>
                </a:cubicBezTo>
                <a:cubicBezTo>
                  <a:pt x="1869367" y="4076333"/>
                  <a:pt x="1867890" y="4086656"/>
                  <a:pt x="1861984" y="4101403"/>
                </a:cubicBezTo>
                <a:cubicBezTo>
                  <a:pt x="1853123" y="4107302"/>
                  <a:pt x="1845739" y="4107302"/>
                  <a:pt x="1842786" y="4105827"/>
                </a:cubicBezTo>
                <a:cubicBezTo>
                  <a:pt x="1844263" y="4111726"/>
                  <a:pt x="1850169" y="4116150"/>
                  <a:pt x="1854600" y="4122050"/>
                </a:cubicBezTo>
                <a:cubicBezTo>
                  <a:pt x="1860506" y="4130898"/>
                  <a:pt x="1876750" y="4130898"/>
                  <a:pt x="1881181" y="4141220"/>
                </a:cubicBezTo>
                <a:cubicBezTo>
                  <a:pt x="1884134" y="4141220"/>
                  <a:pt x="1885611" y="4141220"/>
                  <a:pt x="1887087" y="4141220"/>
                </a:cubicBezTo>
                <a:cubicBezTo>
                  <a:pt x="1894471" y="4142695"/>
                  <a:pt x="1894471" y="4153018"/>
                  <a:pt x="1904808" y="4153018"/>
                </a:cubicBezTo>
                <a:cubicBezTo>
                  <a:pt x="1904808" y="4154493"/>
                  <a:pt x="1904808" y="4154493"/>
                  <a:pt x="1906285" y="4154493"/>
                </a:cubicBezTo>
                <a:cubicBezTo>
                  <a:pt x="1921052" y="4147120"/>
                  <a:pt x="1912192" y="4160392"/>
                  <a:pt x="1913669" y="4163341"/>
                </a:cubicBezTo>
                <a:cubicBezTo>
                  <a:pt x="1919575" y="4163341"/>
                  <a:pt x="1924006" y="4166290"/>
                  <a:pt x="1934343" y="4160392"/>
                </a:cubicBezTo>
                <a:cubicBezTo>
                  <a:pt x="1935819" y="4161866"/>
                  <a:pt x="1935819" y="4161866"/>
                  <a:pt x="1937296" y="4163341"/>
                </a:cubicBezTo>
                <a:cubicBezTo>
                  <a:pt x="1938772" y="4163341"/>
                  <a:pt x="1938772" y="4163341"/>
                  <a:pt x="1940249" y="4163341"/>
                </a:cubicBezTo>
                <a:cubicBezTo>
                  <a:pt x="1946156" y="4164816"/>
                  <a:pt x="1953540" y="4166290"/>
                  <a:pt x="1962400" y="4169240"/>
                </a:cubicBezTo>
                <a:cubicBezTo>
                  <a:pt x="1944680" y="4181038"/>
                  <a:pt x="1940249" y="4176614"/>
                  <a:pt x="1934343" y="4175139"/>
                </a:cubicBezTo>
                <a:cubicBezTo>
                  <a:pt x="1924006" y="4181038"/>
                  <a:pt x="1912192" y="4183987"/>
                  <a:pt x="1906285" y="4181038"/>
                </a:cubicBezTo>
                <a:cubicBezTo>
                  <a:pt x="1906285" y="4182513"/>
                  <a:pt x="1906285" y="4182513"/>
                  <a:pt x="1906285" y="4183987"/>
                </a:cubicBezTo>
                <a:cubicBezTo>
                  <a:pt x="1912192" y="4191361"/>
                  <a:pt x="1918098" y="4198735"/>
                  <a:pt x="1922529" y="4204634"/>
                </a:cubicBezTo>
                <a:cubicBezTo>
                  <a:pt x="1924006" y="4204634"/>
                  <a:pt x="1925482" y="4203159"/>
                  <a:pt x="1925482" y="4203159"/>
                </a:cubicBezTo>
                <a:cubicBezTo>
                  <a:pt x="1929912" y="4203159"/>
                  <a:pt x="1934343" y="4201684"/>
                  <a:pt x="1937296" y="4201684"/>
                </a:cubicBezTo>
                <a:cubicBezTo>
                  <a:pt x="1943203" y="4201684"/>
                  <a:pt x="1944680" y="4204634"/>
                  <a:pt x="1940249" y="4209058"/>
                </a:cubicBezTo>
                <a:cubicBezTo>
                  <a:pt x="1938772" y="4212007"/>
                  <a:pt x="1934343" y="4214956"/>
                  <a:pt x="1931389" y="4216431"/>
                </a:cubicBezTo>
                <a:cubicBezTo>
                  <a:pt x="1932866" y="4217906"/>
                  <a:pt x="1935819" y="4220855"/>
                  <a:pt x="1937296" y="4222330"/>
                </a:cubicBezTo>
                <a:cubicBezTo>
                  <a:pt x="1937296" y="4225280"/>
                  <a:pt x="1938772" y="4226755"/>
                  <a:pt x="1940249" y="4228229"/>
                </a:cubicBezTo>
                <a:cubicBezTo>
                  <a:pt x="1941726" y="4228229"/>
                  <a:pt x="1943203" y="4226755"/>
                  <a:pt x="1944680" y="4225280"/>
                </a:cubicBezTo>
                <a:cubicBezTo>
                  <a:pt x="1965354" y="4226755"/>
                  <a:pt x="1965354" y="4247400"/>
                  <a:pt x="1983074" y="4253300"/>
                </a:cubicBezTo>
                <a:cubicBezTo>
                  <a:pt x="1987504" y="4254774"/>
                  <a:pt x="1984551" y="4259198"/>
                  <a:pt x="1980120" y="4263622"/>
                </a:cubicBezTo>
                <a:cubicBezTo>
                  <a:pt x="2000794" y="4269521"/>
                  <a:pt x="2008178" y="4285743"/>
                  <a:pt x="2014085" y="4301965"/>
                </a:cubicBezTo>
                <a:cubicBezTo>
                  <a:pt x="2017039" y="4303439"/>
                  <a:pt x="2018515" y="4304914"/>
                  <a:pt x="2017039" y="4309339"/>
                </a:cubicBezTo>
                <a:cubicBezTo>
                  <a:pt x="2017039" y="4312288"/>
                  <a:pt x="2017039" y="4313763"/>
                  <a:pt x="2018515" y="4315238"/>
                </a:cubicBezTo>
                <a:cubicBezTo>
                  <a:pt x="2027376" y="4324086"/>
                  <a:pt x="2036236" y="4331459"/>
                  <a:pt x="2045096" y="4340308"/>
                </a:cubicBezTo>
                <a:cubicBezTo>
                  <a:pt x="2053957" y="4341783"/>
                  <a:pt x="2067247" y="4343257"/>
                  <a:pt x="2055433" y="4353580"/>
                </a:cubicBezTo>
                <a:cubicBezTo>
                  <a:pt x="2065770" y="4365378"/>
                  <a:pt x="2074631" y="4378650"/>
                  <a:pt x="2083490" y="4391923"/>
                </a:cubicBezTo>
                <a:cubicBezTo>
                  <a:pt x="2095305" y="4394873"/>
                  <a:pt x="2108595" y="4394873"/>
                  <a:pt x="2118932" y="4399297"/>
                </a:cubicBezTo>
                <a:cubicBezTo>
                  <a:pt x="2107118" y="4416994"/>
                  <a:pt x="2102688" y="4408145"/>
                  <a:pt x="2095305" y="4409619"/>
                </a:cubicBezTo>
                <a:cubicBezTo>
                  <a:pt x="2095305" y="4409619"/>
                  <a:pt x="2093827" y="4409619"/>
                  <a:pt x="2092351" y="4409619"/>
                </a:cubicBezTo>
                <a:cubicBezTo>
                  <a:pt x="2093827" y="4412569"/>
                  <a:pt x="2096781" y="4416994"/>
                  <a:pt x="2098258" y="4419943"/>
                </a:cubicBezTo>
                <a:cubicBezTo>
                  <a:pt x="2099735" y="4421418"/>
                  <a:pt x="2101211" y="4424367"/>
                  <a:pt x="2102688" y="4425842"/>
                </a:cubicBezTo>
                <a:cubicBezTo>
                  <a:pt x="2118932" y="4425842"/>
                  <a:pt x="2127792" y="4433215"/>
                  <a:pt x="2120409" y="4452387"/>
                </a:cubicBezTo>
                <a:cubicBezTo>
                  <a:pt x="2121885" y="4456811"/>
                  <a:pt x="2121885" y="4461235"/>
                  <a:pt x="2121885" y="4465659"/>
                </a:cubicBezTo>
                <a:cubicBezTo>
                  <a:pt x="2127792" y="4467133"/>
                  <a:pt x="2136653" y="4465659"/>
                  <a:pt x="2136653" y="4473033"/>
                </a:cubicBezTo>
                <a:cubicBezTo>
                  <a:pt x="2135176" y="4473033"/>
                  <a:pt x="2135176" y="4474508"/>
                  <a:pt x="2133699" y="4474508"/>
                </a:cubicBezTo>
                <a:cubicBezTo>
                  <a:pt x="2136653" y="4475982"/>
                  <a:pt x="2138129" y="4480406"/>
                  <a:pt x="2135176" y="4486305"/>
                </a:cubicBezTo>
                <a:cubicBezTo>
                  <a:pt x="2146990" y="4484830"/>
                  <a:pt x="2148466" y="4493678"/>
                  <a:pt x="2151420" y="4499578"/>
                </a:cubicBezTo>
                <a:cubicBezTo>
                  <a:pt x="2155850" y="4508426"/>
                  <a:pt x="2160280" y="4517274"/>
                  <a:pt x="2166187" y="4526123"/>
                </a:cubicBezTo>
                <a:cubicBezTo>
                  <a:pt x="2166187" y="4527598"/>
                  <a:pt x="2167664" y="4529072"/>
                  <a:pt x="2167664" y="4530547"/>
                </a:cubicBezTo>
                <a:cubicBezTo>
                  <a:pt x="2170617" y="4536446"/>
                  <a:pt x="2173570" y="4542344"/>
                  <a:pt x="2176524" y="4548243"/>
                </a:cubicBezTo>
                <a:cubicBezTo>
                  <a:pt x="2178001" y="4549718"/>
                  <a:pt x="2178001" y="4549718"/>
                  <a:pt x="2179477" y="4551193"/>
                </a:cubicBezTo>
                <a:cubicBezTo>
                  <a:pt x="2185384" y="4552668"/>
                  <a:pt x="2189814" y="4554143"/>
                  <a:pt x="2188338" y="4560041"/>
                </a:cubicBezTo>
                <a:cubicBezTo>
                  <a:pt x="2188338" y="4560041"/>
                  <a:pt x="2188338" y="4560041"/>
                  <a:pt x="2188338" y="4561516"/>
                </a:cubicBezTo>
                <a:cubicBezTo>
                  <a:pt x="2188338" y="4561516"/>
                  <a:pt x="2188338" y="4562991"/>
                  <a:pt x="2186861" y="4562991"/>
                </a:cubicBezTo>
                <a:cubicBezTo>
                  <a:pt x="2194244" y="4579213"/>
                  <a:pt x="2203105" y="4593960"/>
                  <a:pt x="2210488" y="4610182"/>
                </a:cubicBezTo>
                <a:cubicBezTo>
                  <a:pt x="2219349" y="4607232"/>
                  <a:pt x="2216395" y="4614606"/>
                  <a:pt x="2222302" y="4616081"/>
                </a:cubicBezTo>
                <a:cubicBezTo>
                  <a:pt x="2222302" y="4617555"/>
                  <a:pt x="2223779" y="4619030"/>
                  <a:pt x="2223779" y="4620505"/>
                </a:cubicBezTo>
                <a:cubicBezTo>
                  <a:pt x="2226732" y="4621979"/>
                  <a:pt x="2228209" y="4624929"/>
                  <a:pt x="2228209" y="4627878"/>
                </a:cubicBezTo>
                <a:cubicBezTo>
                  <a:pt x="2232639" y="4633777"/>
                  <a:pt x="2238546" y="4639676"/>
                  <a:pt x="2238546" y="4648524"/>
                </a:cubicBezTo>
                <a:cubicBezTo>
                  <a:pt x="2238546" y="4649999"/>
                  <a:pt x="2240023" y="4651473"/>
                  <a:pt x="2241499" y="4652948"/>
                </a:cubicBezTo>
                <a:cubicBezTo>
                  <a:pt x="2244453" y="4658847"/>
                  <a:pt x="2248883" y="4663272"/>
                  <a:pt x="2242976" y="4673594"/>
                </a:cubicBezTo>
                <a:cubicBezTo>
                  <a:pt x="2238546" y="4680968"/>
                  <a:pt x="2235592" y="4688342"/>
                  <a:pt x="2231162" y="4695715"/>
                </a:cubicBezTo>
                <a:cubicBezTo>
                  <a:pt x="2232639" y="4695715"/>
                  <a:pt x="2232639" y="4697190"/>
                  <a:pt x="2231162" y="4698665"/>
                </a:cubicBezTo>
                <a:cubicBezTo>
                  <a:pt x="2237069" y="4708987"/>
                  <a:pt x="2244453" y="4717836"/>
                  <a:pt x="2250360" y="4728159"/>
                </a:cubicBezTo>
                <a:cubicBezTo>
                  <a:pt x="2251836" y="4731108"/>
                  <a:pt x="2254790" y="4732583"/>
                  <a:pt x="2256267" y="4735532"/>
                </a:cubicBezTo>
                <a:cubicBezTo>
                  <a:pt x="2254790" y="4744381"/>
                  <a:pt x="2263650" y="4745856"/>
                  <a:pt x="2262173" y="4754704"/>
                </a:cubicBezTo>
                <a:cubicBezTo>
                  <a:pt x="2260697" y="4773876"/>
                  <a:pt x="2278418" y="4781249"/>
                  <a:pt x="2287278" y="4793046"/>
                </a:cubicBezTo>
                <a:cubicBezTo>
                  <a:pt x="2285801" y="4793046"/>
                  <a:pt x="2285801" y="4794521"/>
                  <a:pt x="2284324" y="4794521"/>
                </a:cubicBezTo>
                <a:cubicBezTo>
                  <a:pt x="2285801" y="4794521"/>
                  <a:pt x="2287278" y="4793046"/>
                  <a:pt x="2290231" y="4791572"/>
                </a:cubicBezTo>
                <a:cubicBezTo>
                  <a:pt x="2291708" y="4793046"/>
                  <a:pt x="2293184" y="4794521"/>
                  <a:pt x="2288755" y="4798946"/>
                </a:cubicBezTo>
                <a:cubicBezTo>
                  <a:pt x="2281371" y="4810743"/>
                  <a:pt x="2287278" y="4812218"/>
                  <a:pt x="2296138" y="4813693"/>
                </a:cubicBezTo>
                <a:cubicBezTo>
                  <a:pt x="2302045" y="4815167"/>
                  <a:pt x="2310905" y="4816642"/>
                  <a:pt x="2303521" y="4828440"/>
                </a:cubicBezTo>
                <a:cubicBezTo>
                  <a:pt x="2304998" y="4829915"/>
                  <a:pt x="2306475" y="4829915"/>
                  <a:pt x="2307952" y="4831390"/>
                </a:cubicBezTo>
                <a:cubicBezTo>
                  <a:pt x="2321242" y="4838763"/>
                  <a:pt x="2349300" y="4838763"/>
                  <a:pt x="2343393" y="4854985"/>
                </a:cubicBezTo>
                <a:cubicBezTo>
                  <a:pt x="2334532" y="4881530"/>
                  <a:pt x="2337486" y="4894802"/>
                  <a:pt x="2355206" y="4903651"/>
                </a:cubicBezTo>
                <a:cubicBezTo>
                  <a:pt x="2367020" y="4899226"/>
                  <a:pt x="2368497" y="4903651"/>
                  <a:pt x="2367020" y="4911025"/>
                </a:cubicBezTo>
                <a:cubicBezTo>
                  <a:pt x="2365543" y="4922822"/>
                  <a:pt x="2365543" y="4934620"/>
                  <a:pt x="2365543" y="4947892"/>
                </a:cubicBezTo>
                <a:cubicBezTo>
                  <a:pt x="2390648" y="4947892"/>
                  <a:pt x="2393601" y="4961165"/>
                  <a:pt x="2384741" y="4981811"/>
                </a:cubicBezTo>
                <a:cubicBezTo>
                  <a:pt x="2384741" y="4983285"/>
                  <a:pt x="2384741" y="4984760"/>
                  <a:pt x="2383264" y="4986235"/>
                </a:cubicBezTo>
                <a:cubicBezTo>
                  <a:pt x="2384741" y="4987710"/>
                  <a:pt x="2386217" y="4989185"/>
                  <a:pt x="2386217" y="4992134"/>
                </a:cubicBezTo>
                <a:cubicBezTo>
                  <a:pt x="2395078" y="4998033"/>
                  <a:pt x="2412799" y="4996558"/>
                  <a:pt x="2414275" y="5008356"/>
                </a:cubicBezTo>
                <a:cubicBezTo>
                  <a:pt x="2417228" y="5009830"/>
                  <a:pt x="2414275" y="5011305"/>
                  <a:pt x="2411322" y="5014255"/>
                </a:cubicBezTo>
                <a:cubicBezTo>
                  <a:pt x="2414275" y="5021629"/>
                  <a:pt x="2423136" y="5024578"/>
                  <a:pt x="2417228" y="5036375"/>
                </a:cubicBezTo>
                <a:cubicBezTo>
                  <a:pt x="2415752" y="5037850"/>
                  <a:pt x="2414275" y="5040800"/>
                  <a:pt x="2412799" y="5043750"/>
                </a:cubicBezTo>
                <a:cubicBezTo>
                  <a:pt x="2412799" y="5046699"/>
                  <a:pt x="2411322" y="5049648"/>
                  <a:pt x="2411322" y="5052598"/>
                </a:cubicBezTo>
                <a:cubicBezTo>
                  <a:pt x="2412799" y="5067345"/>
                  <a:pt x="2442333" y="5059971"/>
                  <a:pt x="2448239" y="5070295"/>
                </a:cubicBezTo>
                <a:cubicBezTo>
                  <a:pt x="2468913" y="5073244"/>
                  <a:pt x="2479250" y="5083567"/>
                  <a:pt x="2474821" y="5104213"/>
                </a:cubicBezTo>
                <a:cubicBezTo>
                  <a:pt x="2479250" y="5118960"/>
                  <a:pt x="2482204" y="5135182"/>
                  <a:pt x="2494018" y="5145504"/>
                </a:cubicBezTo>
                <a:cubicBezTo>
                  <a:pt x="2494018" y="5145504"/>
                  <a:pt x="2492541" y="5146979"/>
                  <a:pt x="2492541" y="5146979"/>
                </a:cubicBezTo>
                <a:cubicBezTo>
                  <a:pt x="2502878" y="5151404"/>
                  <a:pt x="2533889" y="5132233"/>
                  <a:pt x="2532413" y="5148454"/>
                </a:cubicBezTo>
                <a:cubicBezTo>
                  <a:pt x="2539796" y="5144030"/>
                  <a:pt x="2547180" y="5139606"/>
                  <a:pt x="2554563" y="5135182"/>
                </a:cubicBezTo>
                <a:cubicBezTo>
                  <a:pt x="2554563" y="5133707"/>
                  <a:pt x="2554563" y="5133707"/>
                  <a:pt x="2554563" y="5133707"/>
                </a:cubicBezTo>
                <a:cubicBezTo>
                  <a:pt x="2564900" y="5120434"/>
                  <a:pt x="2557517" y="5114536"/>
                  <a:pt x="2560471" y="5105688"/>
                </a:cubicBezTo>
                <a:cubicBezTo>
                  <a:pt x="2564900" y="5095365"/>
                  <a:pt x="2561947" y="5089465"/>
                  <a:pt x="2558993" y="5082092"/>
                </a:cubicBezTo>
                <a:cubicBezTo>
                  <a:pt x="2558993" y="5080617"/>
                  <a:pt x="2558993" y="5080617"/>
                  <a:pt x="2558993" y="5079143"/>
                </a:cubicBezTo>
                <a:cubicBezTo>
                  <a:pt x="2556040" y="5077668"/>
                  <a:pt x="2554563" y="5074719"/>
                  <a:pt x="2553087" y="5070295"/>
                </a:cubicBezTo>
                <a:cubicBezTo>
                  <a:pt x="2551610" y="5068820"/>
                  <a:pt x="2550133" y="5068820"/>
                  <a:pt x="2547180" y="5067345"/>
                </a:cubicBezTo>
                <a:cubicBezTo>
                  <a:pt x="2545703" y="5062920"/>
                  <a:pt x="2538319" y="5061446"/>
                  <a:pt x="2542750" y="5052598"/>
                </a:cubicBezTo>
                <a:cubicBezTo>
                  <a:pt x="2551610" y="5040800"/>
                  <a:pt x="2535366" y="5040800"/>
                  <a:pt x="2542750" y="5030477"/>
                </a:cubicBezTo>
                <a:cubicBezTo>
                  <a:pt x="2553087" y="5018679"/>
                  <a:pt x="2532413" y="5021629"/>
                  <a:pt x="2541273" y="5011305"/>
                </a:cubicBezTo>
                <a:cubicBezTo>
                  <a:pt x="2545703" y="5003932"/>
                  <a:pt x="2558993" y="4995084"/>
                  <a:pt x="2548656" y="4993609"/>
                </a:cubicBezTo>
                <a:cubicBezTo>
                  <a:pt x="2548656" y="4992134"/>
                  <a:pt x="2550133" y="4990660"/>
                  <a:pt x="2550133" y="4989185"/>
                </a:cubicBezTo>
                <a:cubicBezTo>
                  <a:pt x="2551610" y="4987710"/>
                  <a:pt x="2551610" y="4986235"/>
                  <a:pt x="2551610" y="4986235"/>
                </a:cubicBezTo>
                <a:cubicBezTo>
                  <a:pt x="2554563" y="4978861"/>
                  <a:pt x="2557517" y="4971488"/>
                  <a:pt x="2566377" y="4964115"/>
                </a:cubicBezTo>
                <a:cubicBezTo>
                  <a:pt x="2567854" y="4961165"/>
                  <a:pt x="2569330" y="4958215"/>
                  <a:pt x="2570808" y="4956740"/>
                </a:cubicBezTo>
                <a:cubicBezTo>
                  <a:pt x="2587051" y="4944943"/>
                  <a:pt x="2573761" y="4941994"/>
                  <a:pt x="2578191" y="4934620"/>
                </a:cubicBezTo>
                <a:cubicBezTo>
                  <a:pt x="2578191" y="4933145"/>
                  <a:pt x="2578191" y="4931671"/>
                  <a:pt x="2578191" y="4930196"/>
                </a:cubicBezTo>
                <a:cubicBezTo>
                  <a:pt x="2579667" y="4930196"/>
                  <a:pt x="2579667" y="4928721"/>
                  <a:pt x="2579667" y="4928721"/>
                </a:cubicBezTo>
                <a:cubicBezTo>
                  <a:pt x="2567854" y="4925771"/>
                  <a:pt x="2573761" y="4911025"/>
                  <a:pt x="2563424" y="4906601"/>
                </a:cubicBezTo>
                <a:cubicBezTo>
                  <a:pt x="2563424" y="4903651"/>
                  <a:pt x="2561947" y="4902176"/>
                  <a:pt x="2561947" y="4899226"/>
                </a:cubicBezTo>
                <a:cubicBezTo>
                  <a:pt x="2563424" y="4897752"/>
                  <a:pt x="2564900" y="4896277"/>
                  <a:pt x="2566377" y="4894802"/>
                </a:cubicBezTo>
                <a:cubicBezTo>
                  <a:pt x="2561947" y="4883005"/>
                  <a:pt x="2547180" y="4875631"/>
                  <a:pt x="2556040" y="4854985"/>
                </a:cubicBezTo>
                <a:cubicBezTo>
                  <a:pt x="2554563" y="4853511"/>
                  <a:pt x="2542750" y="4854985"/>
                  <a:pt x="2551610" y="4847611"/>
                </a:cubicBezTo>
                <a:cubicBezTo>
                  <a:pt x="2569330" y="4835814"/>
                  <a:pt x="2569330" y="4844662"/>
                  <a:pt x="2570808" y="4849086"/>
                </a:cubicBezTo>
                <a:cubicBezTo>
                  <a:pt x="2572284" y="4850561"/>
                  <a:pt x="2572284" y="4850561"/>
                  <a:pt x="2573761" y="4850561"/>
                </a:cubicBezTo>
                <a:cubicBezTo>
                  <a:pt x="2575237" y="4849086"/>
                  <a:pt x="2576714" y="4847611"/>
                  <a:pt x="2579667" y="4844662"/>
                </a:cubicBezTo>
                <a:cubicBezTo>
                  <a:pt x="2581145" y="4844662"/>
                  <a:pt x="2581145" y="4843187"/>
                  <a:pt x="2582621" y="4843187"/>
                </a:cubicBezTo>
                <a:cubicBezTo>
                  <a:pt x="2585574" y="4835814"/>
                  <a:pt x="2578191" y="4834339"/>
                  <a:pt x="2578191" y="4828440"/>
                </a:cubicBezTo>
                <a:cubicBezTo>
                  <a:pt x="2558993" y="4832864"/>
                  <a:pt x="2573761" y="4813693"/>
                  <a:pt x="2564900" y="4810743"/>
                </a:cubicBezTo>
                <a:cubicBezTo>
                  <a:pt x="2561947" y="4806319"/>
                  <a:pt x="2567854" y="4801895"/>
                  <a:pt x="2576714" y="4798946"/>
                </a:cubicBezTo>
                <a:cubicBezTo>
                  <a:pt x="2581145" y="4806319"/>
                  <a:pt x="2585574" y="4813693"/>
                  <a:pt x="2590004" y="4819591"/>
                </a:cubicBezTo>
                <a:cubicBezTo>
                  <a:pt x="2591482" y="4822541"/>
                  <a:pt x="2592958" y="4824016"/>
                  <a:pt x="2595911" y="4825491"/>
                </a:cubicBezTo>
                <a:cubicBezTo>
                  <a:pt x="2595911" y="4828440"/>
                  <a:pt x="2595911" y="4832864"/>
                  <a:pt x="2595911" y="4837288"/>
                </a:cubicBezTo>
                <a:cubicBezTo>
                  <a:pt x="2603295" y="4854985"/>
                  <a:pt x="2610678" y="4872681"/>
                  <a:pt x="2619539" y="4888904"/>
                </a:cubicBezTo>
                <a:cubicBezTo>
                  <a:pt x="2622493" y="4894802"/>
                  <a:pt x="2626922" y="4899226"/>
                  <a:pt x="2623969" y="4908075"/>
                </a:cubicBezTo>
                <a:cubicBezTo>
                  <a:pt x="2625446" y="4915449"/>
                  <a:pt x="2626922" y="4922822"/>
                  <a:pt x="2626922" y="4930196"/>
                </a:cubicBezTo>
                <a:cubicBezTo>
                  <a:pt x="2631352" y="4940519"/>
                  <a:pt x="2635783" y="4950842"/>
                  <a:pt x="2638736" y="4961165"/>
                </a:cubicBezTo>
                <a:cubicBezTo>
                  <a:pt x="2641690" y="4959690"/>
                  <a:pt x="2641690" y="4959690"/>
                  <a:pt x="2643167" y="4961165"/>
                </a:cubicBezTo>
                <a:cubicBezTo>
                  <a:pt x="2650550" y="4961165"/>
                  <a:pt x="2654980" y="4964115"/>
                  <a:pt x="2654980" y="4971488"/>
                </a:cubicBezTo>
                <a:cubicBezTo>
                  <a:pt x="2650550" y="4972963"/>
                  <a:pt x="2646120" y="4975912"/>
                  <a:pt x="2640213" y="4977387"/>
                </a:cubicBezTo>
                <a:cubicBezTo>
                  <a:pt x="2641690" y="4975912"/>
                  <a:pt x="2641690" y="4975912"/>
                  <a:pt x="2643167" y="4974437"/>
                </a:cubicBezTo>
                <a:cubicBezTo>
                  <a:pt x="2629876" y="4980336"/>
                  <a:pt x="2635783" y="4984760"/>
                  <a:pt x="2632830" y="4990660"/>
                </a:cubicBezTo>
                <a:lnTo>
                  <a:pt x="2629384" y="4994101"/>
                </a:lnTo>
                <a:lnTo>
                  <a:pt x="2628399" y="4993609"/>
                </a:lnTo>
                <a:cubicBezTo>
                  <a:pt x="2628399" y="4993609"/>
                  <a:pt x="2628399" y="4995084"/>
                  <a:pt x="2628399" y="4995084"/>
                </a:cubicBezTo>
                <a:lnTo>
                  <a:pt x="2629384" y="4994101"/>
                </a:lnTo>
                <a:lnTo>
                  <a:pt x="2631352" y="4995084"/>
                </a:lnTo>
                <a:cubicBezTo>
                  <a:pt x="2637259" y="4990660"/>
                  <a:pt x="2643167" y="4989185"/>
                  <a:pt x="2649073" y="4987710"/>
                </a:cubicBezTo>
                <a:cubicBezTo>
                  <a:pt x="2650550" y="4989185"/>
                  <a:pt x="2652027" y="4989185"/>
                  <a:pt x="2652027" y="4990660"/>
                </a:cubicBezTo>
                <a:cubicBezTo>
                  <a:pt x="2666794" y="4984760"/>
                  <a:pt x="2671224" y="4987710"/>
                  <a:pt x="2671224" y="4995084"/>
                </a:cubicBezTo>
                <a:cubicBezTo>
                  <a:pt x="2665317" y="5006881"/>
                  <a:pt x="2688944" y="5000982"/>
                  <a:pt x="2680084" y="5015730"/>
                </a:cubicBezTo>
                <a:cubicBezTo>
                  <a:pt x="2678607" y="5018679"/>
                  <a:pt x="2678607" y="5021629"/>
                  <a:pt x="2677131" y="5024578"/>
                </a:cubicBezTo>
                <a:cubicBezTo>
                  <a:pt x="2677131" y="5030477"/>
                  <a:pt x="2677131" y="5036375"/>
                  <a:pt x="2677131" y="5040800"/>
                </a:cubicBezTo>
                <a:cubicBezTo>
                  <a:pt x="2683038" y="5043750"/>
                  <a:pt x="2684515" y="5048174"/>
                  <a:pt x="2684515" y="5054072"/>
                </a:cubicBezTo>
                <a:cubicBezTo>
                  <a:pt x="2693375" y="5061446"/>
                  <a:pt x="2697805" y="5070295"/>
                  <a:pt x="2691898" y="5087991"/>
                </a:cubicBezTo>
                <a:cubicBezTo>
                  <a:pt x="2693375" y="5087991"/>
                  <a:pt x="2693375" y="5087991"/>
                  <a:pt x="2693375" y="5089465"/>
                </a:cubicBezTo>
                <a:cubicBezTo>
                  <a:pt x="2696328" y="5089465"/>
                  <a:pt x="2697805" y="5089465"/>
                  <a:pt x="2700758" y="5089465"/>
                </a:cubicBezTo>
                <a:cubicBezTo>
                  <a:pt x="2714049" y="5086516"/>
                  <a:pt x="2712573" y="5095365"/>
                  <a:pt x="2711095" y="5104213"/>
                </a:cubicBezTo>
                <a:cubicBezTo>
                  <a:pt x="2709618" y="5108637"/>
                  <a:pt x="2709618" y="5113061"/>
                  <a:pt x="2709618" y="5117485"/>
                </a:cubicBezTo>
                <a:cubicBezTo>
                  <a:pt x="2712573" y="5123384"/>
                  <a:pt x="2721432" y="5124859"/>
                  <a:pt x="2715526" y="5136657"/>
                </a:cubicBezTo>
                <a:cubicBezTo>
                  <a:pt x="2715526" y="5141081"/>
                  <a:pt x="2721432" y="5144030"/>
                  <a:pt x="2715526" y="5151404"/>
                </a:cubicBezTo>
                <a:cubicBezTo>
                  <a:pt x="2722910" y="5154353"/>
                  <a:pt x="2730292" y="5157303"/>
                  <a:pt x="2727339" y="5166151"/>
                </a:cubicBezTo>
                <a:cubicBezTo>
                  <a:pt x="2731769" y="5172049"/>
                  <a:pt x="2746537" y="5172049"/>
                  <a:pt x="2737676" y="5186797"/>
                </a:cubicBezTo>
                <a:cubicBezTo>
                  <a:pt x="2755397" y="5211867"/>
                  <a:pt x="2758350" y="5244311"/>
                  <a:pt x="2762780" y="5276755"/>
                </a:cubicBezTo>
                <a:cubicBezTo>
                  <a:pt x="2758350" y="5292977"/>
                  <a:pt x="2746537" y="5309198"/>
                  <a:pt x="2719955" y="5323946"/>
                </a:cubicBezTo>
                <a:cubicBezTo>
                  <a:pt x="2721432" y="5334269"/>
                  <a:pt x="2702235" y="5344592"/>
                  <a:pt x="2691898" y="5354915"/>
                </a:cubicBezTo>
                <a:cubicBezTo>
                  <a:pt x="2685991" y="5359339"/>
                  <a:pt x="2680084" y="5363763"/>
                  <a:pt x="2672701" y="5368188"/>
                </a:cubicBezTo>
                <a:cubicBezTo>
                  <a:pt x="2668270" y="5354915"/>
                  <a:pt x="2641690" y="5378511"/>
                  <a:pt x="2631352" y="5377036"/>
                </a:cubicBezTo>
                <a:cubicBezTo>
                  <a:pt x="2594435" y="5399157"/>
                  <a:pt x="2556040" y="5416853"/>
                  <a:pt x="2519122" y="5434550"/>
                </a:cubicBezTo>
                <a:cubicBezTo>
                  <a:pt x="2507308" y="5438974"/>
                  <a:pt x="2501402" y="5431601"/>
                  <a:pt x="2489588" y="5443398"/>
                </a:cubicBezTo>
                <a:cubicBezTo>
                  <a:pt x="2464484" y="5465519"/>
                  <a:pt x="2451193" y="5458146"/>
                  <a:pt x="2433473" y="5461095"/>
                </a:cubicBezTo>
                <a:cubicBezTo>
                  <a:pt x="2412799" y="5465519"/>
                  <a:pt x="2402462" y="5458146"/>
                  <a:pt x="2386217" y="5455196"/>
                </a:cubicBezTo>
                <a:cubicBezTo>
                  <a:pt x="2369974" y="5453722"/>
                  <a:pt x="2361114" y="5446347"/>
                  <a:pt x="2364067" y="5430126"/>
                </a:cubicBezTo>
                <a:cubicBezTo>
                  <a:pt x="2349300" y="5416853"/>
                  <a:pt x="2327149" y="5409480"/>
                  <a:pt x="2316812" y="5391783"/>
                </a:cubicBezTo>
                <a:cubicBezTo>
                  <a:pt x="2316812" y="5391783"/>
                  <a:pt x="2315335" y="5390308"/>
                  <a:pt x="2315335" y="5388833"/>
                </a:cubicBezTo>
                <a:cubicBezTo>
                  <a:pt x="2312382" y="5382935"/>
                  <a:pt x="2309429" y="5378511"/>
                  <a:pt x="2306475" y="5372612"/>
                </a:cubicBezTo>
                <a:cubicBezTo>
                  <a:pt x="2306475" y="5368188"/>
                  <a:pt x="2306475" y="5365238"/>
                  <a:pt x="2306475" y="5362288"/>
                </a:cubicBezTo>
                <a:cubicBezTo>
                  <a:pt x="2303521" y="5365238"/>
                  <a:pt x="2299092" y="5365238"/>
                  <a:pt x="2294661" y="5365238"/>
                </a:cubicBezTo>
                <a:cubicBezTo>
                  <a:pt x="2294661" y="5365238"/>
                  <a:pt x="2294661" y="5365238"/>
                  <a:pt x="2293184" y="5365238"/>
                </a:cubicBezTo>
                <a:cubicBezTo>
                  <a:pt x="2290231" y="5368188"/>
                  <a:pt x="2282847" y="5369663"/>
                  <a:pt x="2293184" y="5374087"/>
                </a:cubicBezTo>
                <a:cubicBezTo>
                  <a:pt x="2297615" y="5375561"/>
                  <a:pt x="2304998" y="5374087"/>
                  <a:pt x="2304998" y="5379985"/>
                </a:cubicBezTo>
                <a:cubicBezTo>
                  <a:pt x="2304998" y="5385884"/>
                  <a:pt x="2297615" y="5384409"/>
                  <a:pt x="2293184" y="5387359"/>
                </a:cubicBezTo>
                <a:cubicBezTo>
                  <a:pt x="2297615" y="5388833"/>
                  <a:pt x="2302045" y="5393258"/>
                  <a:pt x="2303521" y="5400632"/>
                </a:cubicBezTo>
                <a:cubicBezTo>
                  <a:pt x="2297615" y="5402106"/>
                  <a:pt x="2294661" y="5399157"/>
                  <a:pt x="2290231" y="5396208"/>
                </a:cubicBezTo>
                <a:cubicBezTo>
                  <a:pt x="2290231" y="5399157"/>
                  <a:pt x="2288755" y="5402106"/>
                  <a:pt x="2288755" y="5405056"/>
                </a:cubicBezTo>
                <a:cubicBezTo>
                  <a:pt x="2285801" y="5410954"/>
                  <a:pt x="2296138" y="5422752"/>
                  <a:pt x="2282847" y="5425702"/>
                </a:cubicBezTo>
                <a:cubicBezTo>
                  <a:pt x="2276941" y="5425702"/>
                  <a:pt x="2275464" y="5422752"/>
                  <a:pt x="2273987" y="5419803"/>
                </a:cubicBezTo>
                <a:cubicBezTo>
                  <a:pt x="2269557" y="5412429"/>
                  <a:pt x="2271034" y="5399157"/>
                  <a:pt x="2262173" y="5400632"/>
                </a:cubicBezTo>
                <a:cubicBezTo>
                  <a:pt x="2250360" y="5402106"/>
                  <a:pt x="2263650" y="5415378"/>
                  <a:pt x="2256267" y="5421278"/>
                </a:cubicBezTo>
                <a:cubicBezTo>
                  <a:pt x="2256267" y="5425702"/>
                  <a:pt x="2253313" y="5428651"/>
                  <a:pt x="2248883" y="5430126"/>
                </a:cubicBezTo>
                <a:cubicBezTo>
                  <a:pt x="2244453" y="5428651"/>
                  <a:pt x="2240023" y="5428651"/>
                  <a:pt x="2237069" y="5431601"/>
                </a:cubicBezTo>
                <a:cubicBezTo>
                  <a:pt x="2232639" y="5430126"/>
                  <a:pt x="2226732" y="5430126"/>
                  <a:pt x="2222302" y="5430126"/>
                </a:cubicBezTo>
                <a:cubicBezTo>
                  <a:pt x="2220825" y="5428651"/>
                  <a:pt x="2217872" y="5427177"/>
                  <a:pt x="2216395" y="5424227"/>
                </a:cubicBezTo>
                <a:cubicBezTo>
                  <a:pt x="2210488" y="5428651"/>
                  <a:pt x="2204581" y="5430126"/>
                  <a:pt x="2198675" y="5430126"/>
                </a:cubicBezTo>
                <a:cubicBezTo>
                  <a:pt x="2194244" y="5431601"/>
                  <a:pt x="2189814" y="5433075"/>
                  <a:pt x="2185384" y="5434550"/>
                </a:cubicBezTo>
                <a:cubicBezTo>
                  <a:pt x="2183907" y="5436025"/>
                  <a:pt x="2180954" y="5436025"/>
                  <a:pt x="2180954" y="5436025"/>
                </a:cubicBezTo>
                <a:cubicBezTo>
                  <a:pt x="2179477" y="5437499"/>
                  <a:pt x="2178001" y="5437499"/>
                  <a:pt x="2176524" y="5437499"/>
                </a:cubicBezTo>
                <a:cubicBezTo>
                  <a:pt x="2160280" y="5434550"/>
                  <a:pt x="2154373" y="5449297"/>
                  <a:pt x="2144036" y="5456671"/>
                </a:cubicBezTo>
                <a:cubicBezTo>
                  <a:pt x="2138129" y="5456671"/>
                  <a:pt x="2127792" y="5452247"/>
                  <a:pt x="2133699" y="5465519"/>
                </a:cubicBezTo>
                <a:cubicBezTo>
                  <a:pt x="2135176" y="5469943"/>
                  <a:pt x="2133699" y="5475842"/>
                  <a:pt x="2129269" y="5478792"/>
                </a:cubicBezTo>
                <a:cubicBezTo>
                  <a:pt x="2124839" y="5480267"/>
                  <a:pt x="2120409" y="5478792"/>
                  <a:pt x="2117455" y="5478792"/>
                </a:cubicBezTo>
                <a:cubicBezTo>
                  <a:pt x="2115979" y="5478792"/>
                  <a:pt x="2115979" y="5478792"/>
                  <a:pt x="2115979" y="5478792"/>
                </a:cubicBezTo>
                <a:cubicBezTo>
                  <a:pt x="2117455" y="5478792"/>
                  <a:pt x="2118932" y="5480267"/>
                  <a:pt x="2118932" y="5481741"/>
                </a:cubicBezTo>
                <a:cubicBezTo>
                  <a:pt x="2111548" y="5489115"/>
                  <a:pt x="2107118" y="5500912"/>
                  <a:pt x="2093827" y="5500912"/>
                </a:cubicBezTo>
                <a:cubicBezTo>
                  <a:pt x="2095305" y="5505337"/>
                  <a:pt x="2092351" y="5511236"/>
                  <a:pt x="2098258" y="5517134"/>
                </a:cubicBezTo>
                <a:cubicBezTo>
                  <a:pt x="2102688" y="5518609"/>
                  <a:pt x="2096781" y="5521558"/>
                  <a:pt x="2092351" y="5521558"/>
                </a:cubicBezTo>
                <a:cubicBezTo>
                  <a:pt x="2064294" y="5506812"/>
                  <a:pt x="2036236" y="5492064"/>
                  <a:pt x="2011131" y="5472892"/>
                </a:cubicBezTo>
                <a:cubicBezTo>
                  <a:pt x="2003748" y="5469943"/>
                  <a:pt x="2000794" y="5464044"/>
                  <a:pt x="1999318" y="5458146"/>
                </a:cubicBezTo>
                <a:cubicBezTo>
                  <a:pt x="1993411" y="5453722"/>
                  <a:pt x="1987504" y="5449297"/>
                  <a:pt x="1983074" y="5444873"/>
                </a:cubicBezTo>
                <a:cubicBezTo>
                  <a:pt x="1975691" y="5446347"/>
                  <a:pt x="1974214" y="5441923"/>
                  <a:pt x="1972737" y="5437499"/>
                </a:cubicBezTo>
                <a:cubicBezTo>
                  <a:pt x="1971260" y="5436025"/>
                  <a:pt x="1969783" y="5434550"/>
                  <a:pt x="1966830" y="5433075"/>
                </a:cubicBezTo>
                <a:cubicBezTo>
                  <a:pt x="1965354" y="5431601"/>
                  <a:pt x="1962400" y="5430126"/>
                  <a:pt x="1960923" y="5428651"/>
                </a:cubicBezTo>
                <a:cubicBezTo>
                  <a:pt x="1938772" y="5409480"/>
                  <a:pt x="1916622" y="5390308"/>
                  <a:pt x="1895948" y="5372612"/>
                </a:cubicBezTo>
                <a:cubicBezTo>
                  <a:pt x="1882658" y="5357864"/>
                  <a:pt x="1864937" y="5349016"/>
                  <a:pt x="1853123" y="5332794"/>
                </a:cubicBezTo>
                <a:cubicBezTo>
                  <a:pt x="1850169" y="5331319"/>
                  <a:pt x="1845739" y="5328370"/>
                  <a:pt x="1847216" y="5322471"/>
                </a:cubicBezTo>
                <a:cubicBezTo>
                  <a:pt x="1839832" y="5316573"/>
                  <a:pt x="1832449" y="5310673"/>
                  <a:pt x="1826542" y="5306249"/>
                </a:cubicBezTo>
                <a:cubicBezTo>
                  <a:pt x="1810299" y="5301825"/>
                  <a:pt x="1801438" y="5291502"/>
                  <a:pt x="1794054" y="5279704"/>
                </a:cubicBezTo>
                <a:cubicBezTo>
                  <a:pt x="1792578" y="5279704"/>
                  <a:pt x="1791101" y="5278229"/>
                  <a:pt x="1791101" y="5278229"/>
                </a:cubicBezTo>
                <a:cubicBezTo>
                  <a:pt x="1783717" y="5270856"/>
                  <a:pt x="1776334" y="5264957"/>
                  <a:pt x="1768950" y="5259059"/>
                </a:cubicBezTo>
                <a:cubicBezTo>
                  <a:pt x="1745323" y="5241362"/>
                  <a:pt x="1745323" y="5242836"/>
                  <a:pt x="1761567" y="5216291"/>
                </a:cubicBezTo>
                <a:cubicBezTo>
                  <a:pt x="1764520" y="5213342"/>
                  <a:pt x="1764520" y="5208918"/>
                  <a:pt x="1765997" y="5205969"/>
                </a:cubicBezTo>
                <a:cubicBezTo>
                  <a:pt x="1761567" y="5192696"/>
                  <a:pt x="1746799" y="5183848"/>
                  <a:pt x="1739416" y="5170575"/>
                </a:cubicBezTo>
                <a:cubicBezTo>
                  <a:pt x="1767473" y="5176474"/>
                  <a:pt x="1774857" y="5173524"/>
                  <a:pt x="1780764" y="5155828"/>
                </a:cubicBezTo>
                <a:cubicBezTo>
                  <a:pt x="1771904" y="5144030"/>
                  <a:pt x="1763043" y="5132233"/>
                  <a:pt x="1755660" y="5120434"/>
                </a:cubicBezTo>
                <a:cubicBezTo>
                  <a:pt x="1752706" y="5118960"/>
                  <a:pt x="1751230" y="5117485"/>
                  <a:pt x="1749753" y="5116010"/>
                </a:cubicBezTo>
                <a:cubicBezTo>
                  <a:pt x="1742369" y="5105688"/>
                  <a:pt x="1724649" y="5110112"/>
                  <a:pt x="1721695" y="5093890"/>
                </a:cubicBezTo>
                <a:cubicBezTo>
                  <a:pt x="1712835" y="5073244"/>
                  <a:pt x="1689208" y="5065870"/>
                  <a:pt x="1680347" y="5046699"/>
                </a:cubicBezTo>
                <a:cubicBezTo>
                  <a:pt x="1672964" y="5040800"/>
                  <a:pt x="1667056" y="5034901"/>
                  <a:pt x="1659673" y="5029002"/>
                </a:cubicBezTo>
                <a:cubicBezTo>
                  <a:pt x="1652290" y="5020154"/>
                  <a:pt x="1644906" y="5012780"/>
                  <a:pt x="1637522" y="5005406"/>
                </a:cubicBezTo>
                <a:cubicBezTo>
                  <a:pt x="1630139" y="4999508"/>
                  <a:pt x="1622755" y="4995084"/>
                  <a:pt x="1619802" y="4986235"/>
                </a:cubicBezTo>
                <a:cubicBezTo>
                  <a:pt x="1618325" y="4984760"/>
                  <a:pt x="1615371" y="4983285"/>
                  <a:pt x="1613895" y="4981811"/>
                </a:cubicBezTo>
                <a:cubicBezTo>
                  <a:pt x="1609465" y="4978861"/>
                  <a:pt x="1603558" y="4975912"/>
                  <a:pt x="1602081" y="4970013"/>
                </a:cubicBezTo>
                <a:cubicBezTo>
                  <a:pt x="1602081" y="4967064"/>
                  <a:pt x="1606511" y="4967064"/>
                  <a:pt x="1609465" y="4967064"/>
                </a:cubicBezTo>
                <a:cubicBezTo>
                  <a:pt x="1615371" y="4965589"/>
                  <a:pt x="1619802" y="4958215"/>
                  <a:pt x="1628662" y="4956740"/>
                </a:cubicBezTo>
                <a:cubicBezTo>
                  <a:pt x="1638999" y="4962640"/>
                  <a:pt x="1649336" y="4956740"/>
                  <a:pt x="1658196" y="4952316"/>
                </a:cubicBezTo>
                <a:cubicBezTo>
                  <a:pt x="1653766" y="4944943"/>
                  <a:pt x="1640476" y="4947892"/>
                  <a:pt x="1640476" y="4936095"/>
                </a:cubicBezTo>
                <a:cubicBezTo>
                  <a:pt x="1637522" y="4931671"/>
                  <a:pt x="1633092" y="4927246"/>
                  <a:pt x="1628662" y="4924297"/>
                </a:cubicBezTo>
                <a:cubicBezTo>
                  <a:pt x="1627185" y="4922822"/>
                  <a:pt x="1625708" y="4922822"/>
                  <a:pt x="1625708" y="4921347"/>
                </a:cubicBezTo>
                <a:cubicBezTo>
                  <a:pt x="1625708" y="4921347"/>
                  <a:pt x="1625708" y="4921347"/>
                  <a:pt x="1625708" y="4919873"/>
                </a:cubicBezTo>
                <a:cubicBezTo>
                  <a:pt x="1625708" y="4919873"/>
                  <a:pt x="1624232" y="4918398"/>
                  <a:pt x="1624232" y="4918398"/>
                </a:cubicBezTo>
                <a:cubicBezTo>
                  <a:pt x="1621279" y="4916923"/>
                  <a:pt x="1618325" y="4916923"/>
                  <a:pt x="1615371" y="4916923"/>
                </a:cubicBezTo>
                <a:cubicBezTo>
                  <a:pt x="1609465" y="4916923"/>
                  <a:pt x="1607988" y="4912499"/>
                  <a:pt x="1606511" y="4908075"/>
                </a:cubicBezTo>
                <a:cubicBezTo>
                  <a:pt x="1603558" y="4905126"/>
                  <a:pt x="1602081" y="4900701"/>
                  <a:pt x="1603558" y="4896277"/>
                </a:cubicBezTo>
                <a:cubicBezTo>
                  <a:pt x="1599128" y="4891853"/>
                  <a:pt x="1591744" y="4888904"/>
                  <a:pt x="1590268" y="4881530"/>
                </a:cubicBezTo>
                <a:cubicBezTo>
                  <a:pt x="1588791" y="4866783"/>
                  <a:pt x="1569593" y="4866783"/>
                  <a:pt x="1568117" y="4852036"/>
                </a:cubicBezTo>
                <a:cubicBezTo>
                  <a:pt x="1568117" y="4850561"/>
                  <a:pt x="1568117" y="4850561"/>
                  <a:pt x="1568117" y="4850561"/>
                </a:cubicBezTo>
                <a:cubicBezTo>
                  <a:pt x="1556302" y="4846136"/>
                  <a:pt x="1547443" y="4838763"/>
                  <a:pt x="1541536" y="4826966"/>
                </a:cubicBezTo>
                <a:cubicBezTo>
                  <a:pt x="1534152" y="4816642"/>
                  <a:pt x="1525291" y="4807794"/>
                  <a:pt x="1517908" y="4798946"/>
                </a:cubicBezTo>
                <a:cubicBezTo>
                  <a:pt x="1513478" y="4793046"/>
                  <a:pt x="1506094" y="4790097"/>
                  <a:pt x="1504617" y="4782724"/>
                </a:cubicBezTo>
                <a:cubicBezTo>
                  <a:pt x="1498711" y="4776825"/>
                  <a:pt x="1492804" y="4772401"/>
                  <a:pt x="1485420" y="4766502"/>
                </a:cubicBezTo>
                <a:cubicBezTo>
                  <a:pt x="1482467" y="4765027"/>
                  <a:pt x="1479514" y="4762077"/>
                  <a:pt x="1476560" y="4760603"/>
                </a:cubicBezTo>
                <a:cubicBezTo>
                  <a:pt x="1469177" y="4760603"/>
                  <a:pt x="1464746" y="4756179"/>
                  <a:pt x="1464746" y="4750280"/>
                </a:cubicBezTo>
                <a:cubicBezTo>
                  <a:pt x="1464746" y="4742907"/>
                  <a:pt x="1458840" y="4738482"/>
                  <a:pt x="1455886" y="4738482"/>
                </a:cubicBezTo>
                <a:cubicBezTo>
                  <a:pt x="1435212" y="4747331"/>
                  <a:pt x="1438166" y="4731108"/>
                  <a:pt x="1435212" y="4720786"/>
                </a:cubicBezTo>
                <a:cubicBezTo>
                  <a:pt x="1429305" y="4716362"/>
                  <a:pt x="1423398" y="4710462"/>
                  <a:pt x="1416015" y="4706038"/>
                </a:cubicBezTo>
                <a:cubicBezTo>
                  <a:pt x="1411584" y="4697190"/>
                  <a:pt x="1401247" y="4692766"/>
                  <a:pt x="1398294" y="4682442"/>
                </a:cubicBezTo>
                <a:cubicBezTo>
                  <a:pt x="1392387" y="4678018"/>
                  <a:pt x="1389434" y="4672120"/>
                  <a:pt x="1386481" y="4666221"/>
                </a:cubicBezTo>
                <a:cubicBezTo>
                  <a:pt x="1379097" y="4660322"/>
                  <a:pt x="1371713" y="4654423"/>
                  <a:pt x="1364330" y="4648524"/>
                </a:cubicBezTo>
                <a:cubicBezTo>
                  <a:pt x="1355470" y="4645575"/>
                  <a:pt x="1353992" y="4635252"/>
                  <a:pt x="1348086" y="4630827"/>
                </a:cubicBezTo>
                <a:cubicBezTo>
                  <a:pt x="1346609" y="4627878"/>
                  <a:pt x="1345133" y="4624929"/>
                  <a:pt x="1343656" y="4623454"/>
                </a:cubicBezTo>
                <a:cubicBezTo>
                  <a:pt x="1336272" y="4623454"/>
                  <a:pt x="1337749" y="4613131"/>
                  <a:pt x="1330365" y="4613131"/>
                </a:cubicBezTo>
                <a:cubicBezTo>
                  <a:pt x="1322982" y="4613131"/>
                  <a:pt x="1317075" y="4608707"/>
                  <a:pt x="1312645" y="4602808"/>
                </a:cubicBezTo>
                <a:cubicBezTo>
                  <a:pt x="1303785" y="4598384"/>
                  <a:pt x="1299354" y="4589536"/>
                  <a:pt x="1291971" y="4582162"/>
                </a:cubicBezTo>
                <a:cubicBezTo>
                  <a:pt x="1291971" y="4582162"/>
                  <a:pt x="1290494" y="4582162"/>
                  <a:pt x="1289018" y="4582162"/>
                </a:cubicBezTo>
                <a:cubicBezTo>
                  <a:pt x="1286064" y="4582162"/>
                  <a:pt x="1283111" y="4580688"/>
                  <a:pt x="1280157" y="4577738"/>
                </a:cubicBezTo>
                <a:cubicBezTo>
                  <a:pt x="1266866" y="4571839"/>
                  <a:pt x="1266866" y="4554143"/>
                  <a:pt x="1255053" y="4545294"/>
                </a:cubicBezTo>
                <a:cubicBezTo>
                  <a:pt x="1249146" y="4542344"/>
                  <a:pt x="1243239" y="4537920"/>
                  <a:pt x="1235855" y="4537920"/>
                </a:cubicBezTo>
                <a:cubicBezTo>
                  <a:pt x="1225518" y="4537920"/>
                  <a:pt x="1225518" y="4524648"/>
                  <a:pt x="1218135" y="4521698"/>
                </a:cubicBezTo>
                <a:cubicBezTo>
                  <a:pt x="1222565" y="4521698"/>
                  <a:pt x="1226995" y="4521698"/>
                  <a:pt x="1232902" y="4520223"/>
                </a:cubicBezTo>
                <a:cubicBezTo>
                  <a:pt x="1231426" y="4515799"/>
                  <a:pt x="1229949" y="4511375"/>
                  <a:pt x="1225518" y="4509901"/>
                </a:cubicBezTo>
                <a:cubicBezTo>
                  <a:pt x="1222565" y="4506951"/>
                  <a:pt x="1219612" y="4504002"/>
                  <a:pt x="1216658" y="4502527"/>
                </a:cubicBezTo>
                <a:cubicBezTo>
                  <a:pt x="1219612" y="4508426"/>
                  <a:pt x="1221088" y="4512850"/>
                  <a:pt x="1210752" y="4517274"/>
                </a:cubicBezTo>
                <a:cubicBezTo>
                  <a:pt x="1200414" y="4504002"/>
                  <a:pt x="1190077" y="4490729"/>
                  <a:pt x="1178263" y="4478932"/>
                </a:cubicBezTo>
                <a:cubicBezTo>
                  <a:pt x="1173833" y="4473033"/>
                  <a:pt x="1179741" y="4471558"/>
                  <a:pt x="1179741" y="4468608"/>
                </a:cubicBezTo>
                <a:cubicBezTo>
                  <a:pt x="1182694" y="4456811"/>
                  <a:pt x="1198938" y="4459760"/>
                  <a:pt x="1198938" y="4446488"/>
                </a:cubicBezTo>
                <a:cubicBezTo>
                  <a:pt x="1187124" y="4442064"/>
                  <a:pt x="1176787" y="4427316"/>
                  <a:pt x="1160543" y="4436164"/>
                </a:cubicBezTo>
                <a:cubicBezTo>
                  <a:pt x="1156113" y="4437639"/>
                  <a:pt x="1160543" y="4452387"/>
                  <a:pt x="1148730" y="4445013"/>
                </a:cubicBezTo>
                <a:cubicBezTo>
                  <a:pt x="1136915" y="4446488"/>
                  <a:pt x="1133962" y="4437639"/>
                  <a:pt x="1131008" y="4428791"/>
                </a:cubicBezTo>
                <a:cubicBezTo>
                  <a:pt x="1126578" y="4424367"/>
                  <a:pt x="1128056" y="4421418"/>
                  <a:pt x="1129532" y="4416994"/>
                </a:cubicBezTo>
                <a:cubicBezTo>
                  <a:pt x="1129532" y="4411094"/>
                  <a:pt x="1128056" y="4406670"/>
                  <a:pt x="1131008" y="4400771"/>
                </a:cubicBezTo>
                <a:cubicBezTo>
                  <a:pt x="1126578" y="4397822"/>
                  <a:pt x="1122148" y="4393398"/>
                  <a:pt x="1117719" y="4400771"/>
                </a:cubicBezTo>
                <a:cubicBezTo>
                  <a:pt x="1117719" y="4402246"/>
                  <a:pt x="1119194" y="4402246"/>
                  <a:pt x="1119194" y="4403721"/>
                </a:cubicBezTo>
                <a:cubicBezTo>
                  <a:pt x="1123625" y="4406670"/>
                  <a:pt x="1119194" y="4411094"/>
                  <a:pt x="1120671" y="4415519"/>
                </a:cubicBezTo>
                <a:cubicBezTo>
                  <a:pt x="1117719" y="4419943"/>
                  <a:pt x="1113288" y="4419943"/>
                  <a:pt x="1110335" y="4415519"/>
                </a:cubicBezTo>
                <a:cubicBezTo>
                  <a:pt x="1105904" y="4412569"/>
                  <a:pt x="1098521" y="4411094"/>
                  <a:pt x="1099998" y="4403721"/>
                </a:cubicBezTo>
                <a:cubicBezTo>
                  <a:pt x="1094091" y="4399297"/>
                  <a:pt x="1086708" y="4394873"/>
                  <a:pt x="1082277" y="4388974"/>
                </a:cubicBezTo>
                <a:cubicBezTo>
                  <a:pt x="1074893" y="4377176"/>
                  <a:pt x="1058650" y="4372752"/>
                  <a:pt x="1058650" y="4355055"/>
                </a:cubicBezTo>
                <a:cubicBezTo>
                  <a:pt x="1051266" y="4356529"/>
                  <a:pt x="1046836" y="4350631"/>
                  <a:pt x="1042406" y="4346207"/>
                </a:cubicBezTo>
                <a:cubicBezTo>
                  <a:pt x="1036498" y="4341783"/>
                  <a:pt x="1032069" y="4337359"/>
                  <a:pt x="1026162" y="4334409"/>
                </a:cubicBezTo>
                <a:cubicBezTo>
                  <a:pt x="1021732" y="4325560"/>
                  <a:pt x="1011395" y="4322611"/>
                  <a:pt x="1004011" y="4316712"/>
                </a:cubicBezTo>
                <a:cubicBezTo>
                  <a:pt x="995150" y="4310814"/>
                  <a:pt x="993674" y="4301965"/>
                  <a:pt x="990721" y="4294591"/>
                </a:cubicBezTo>
                <a:cubicBezTo>
                  <a:pt x="986291" y="4293117"/>
                  <a:pt x="981860" y="4291642"/>
                  <a:pt x="978906" y="4290167"/>
                </a:cubicBezTo>
                <a:cubicBezTo>
                  <a:pt x="977430" y="4290167"/>
                  <a:pt x="975953" y="4288693"/>
                  <a:pt x="975953" y="4287218"/>
                </a:cubicBezTo>
                <a:cubicBezTo>
                  <a:pt x="968570" y="4279844"/>
                  <a:pt x="967093" y="4269521"/>
                  <a:pt x="955279" y="4266572"/>
                </a:cubicBezTo>
                <a:cubicBezTo>
                  <a:pt x="949373" y="4262148"/>
                  <a:pt x="943465" y="4256249"/>
                  <a:pt x="937558" y="4251825"/>
                </a:cubicBezTo>
                <a:cubicBezTo>
                  <a:pt x="927222" y="4245925"/>
                  <a:pt x="930175" y="4232653"/>
                  <a:pt x="921315" y="4225280"/>
                </a:cubicBezTo>
                <a:cubicBezTo>
                  <a:pt x="919838" y="4219380"/>
                  <a:pt x="916885" y="4213482"/>
                  <a:pt x="913931" y="4209058"/>
                </a:cubicBezTo>
                <a:cubicBezTo>
                  <a:pt x="908025" y="4204634"/>
                  <a:pt x="900641" y="4206108"/>
                  <a:pt x="896211" y="4198735"/>
                </a:cubicBezTo>
                <a:cubicBezTo>
                  <a:pt x="890304" y="4194310"/>
                  <a:pt x="885873" y="4188411"/>
                  <a:pt x="884397" y="4181038"/>
                </a:cubicBezTo>
                <a:cubicBezTo>
                  <a:pt x="884397" y="4179563"/>
                  <a:pt x="882920" y="4178089"/>
                  <a:pt x="881443" y="4178089"/>
                </a:cubicBezTo>
                <a:cubicBezTo>
                  <a:pt x="878490" y="4176614"/>
                  <a:pt x="875536" y="4176614"/>
                  <a:pt x="872583" y="4175139"/>
                </a:cubicBezTo>
                <a:cubicBezTo>
                  <a:pt x="865200" y="4175139"/>
                  <a:pt x="859293" y="4172189"/>
                  <a:pt x="854863" y="4166290"/>
                </a:cubicBezTo>
                <a:cubicBezTo>
                  <a:pt x="851909" y="4163341"/>
                  <a:pt x="851909" y="4158917"/>
                  <a:pt x="851909" y="4155968"/>
                </a:cubicBezTo>
                <a:cubicBezTo>
                  <a:pt x="843048" y="4144170"/>
                  <a:pt x="825328" y="4139746"/>
                  <a:pt x="819421" y="4123524"/>
                </a:cubicBezTo>
                <a:cubicBezTo>
                  <a:pt x="817945" y="4123524"/>
                  <a:pt x="817945" y="4123524"/>
                  <a:pt x="817945" y="4122050"/>
                </a:cubicBezTo>
                <a:cubicBezTo>
                  <a:pt x="817945" y="4120575"/>
                  <a:pt x="817945" y="4119100"/>
                  <a:pt x="817945" y="4116150"/>
                </a:cubicBezTo>
                <a:cubicBezTo>
                  <a:pt x="806131" y="4116150"/>
                  <a:pt x="803178" y="4104353"/>
                  <a:pt x="795793" y="4098454"/>
                </a:cubicBezTo>
                <a:cubicBezTo>
                  <a:pt x="789887" y="4096979"/>
                  <a:pt x="783980" y="4095505"/>
                  <a:pt x="778073" y="4094030"/>
                </a:cubicBezTo>
                <a:cubicBezTo>
                  <a:pt x="775120" y="4092555"/>
                  <a:pt x="772166" y="4089605"/>
                  <a:pt x="769213" y="4086656"/>
                </a:cubicBezTo>
                <a:cubicBezTo>
                  <a:pt x="767736" y="4086656"/>
                  <a:pt x="766260" y="4086656"/>
                  <a:pt x="764782" y="4085181"/>
                </a:cubicBezTo>
                <a:cubicBezTo>
                  <a:pt x="764782" y="4082232"/>
                  <a:pt x="766260" y="4079282"/>
                  <a:pt x="766260" y="4076333"/>
                </a:cubicBezTo>
                <a:cubicBezTo>
                  <a:pt x="763306" y="4076333"/>
                  <a:pt x="763306" y="4073384"/>
                  <a:pt x="760352" y="4070434"/>
                </a:cubicBezTo>
                <a:cubicBezTo>
                  <a:pt x="760352" y="4070434"/>
                  <a:pt x="760352" y="4070434"/>
                  <a:pt x="760352" y="4068960"/>
                </a:cubicBezTo>
                <a:cubicBezTo>
                  <a:pt x="758876" y="4068960"/>
                  <a:pt x="757399" y="4068960"/>
                  <a:pt x="757399" y="4068960"/>
                </a:cubicBezTo>
                <a:cubicBezTo>
                  <a:pt x="754445" y="4066010"/>
                  <a:pt x="752969" y="4061585"/>
                  <a:pt x="751492" y="4058636"/>
                </a:cubicBezTo>
                <a:cubicBezTo>
                  <a:pt x="745586" y="4051263"/>
                  <a:pt x="739678" y="4045364"/>
                  <a:pt x="733771" y="4039465"/>
                </a:cubicBezTo>
                <a:cubicBezTo>
                  <a:pt x="727865" y="4037990"/>
                  <a:pt x="720481" y="4039465"/>
                  <a:pt x="720481" y="4030616"/>
                </a:cubicBezTo>
                <a:cubicBezTo>
                  <a:pt x="717528" y="4024718"/>
                  <a:pt x="710144" y="4024718"/>
                  <a:pt x="711621" y="4015870"/>
                </a:cubicBezTo>
                <a:cubicBezTo>
                  <a:pt x="708667" y="4014395"/>
                  <a:pt x="707191" y="4014395"/>
                  <a:pt x="705714" y="4012920"/>
                </a:cubicBezTo>
                <a:cubicBezTo>
                  <a:pt x="695377" y="4018819"/>
                  <a:pt x="690947" y="4014395"/>
                  <a:pt x="689470" y="4005546"/>
                </a:cubicBezTo>
                <a:cubicBezTo>
                  <a:pt x="687993" y="4002597"/>
                  <a:pt x="686517" y="4001122"/>
                  <a:pt x="683564" y="3999647"/>
                </a:cubicBezTo>
                <a:cubicBezTo>
                  <a:pt x="682087" y="3995223"/>
                  <a:pt x="679133" y="3992274"/>
                  <a:pt x="676180" y="3989325"/>
                </a:cubicBezTo>
                <a:cubicBezTo>
                  <a:pt x="674703" y="3987850"/>
                  <a:pt x="674703" y="3987850"/>
                  <a:pt x="673226" y="3986375"/>
                </a:cubicBezTo>
                <a:cubicBezTo>
                  <a:pt x="664366" y="3989325"/>
                  <a:pt x="661413" y="3980476"/>
                  <a:pt x="655506" y="3977526"/>
                </a:cubicBezTo>
                <a:cubicBezTo>
                  <a:pt x="646645" y="3977526"/>
                  <a:pt x="640738" y="3973102"/>
                  <a:pt x="639262" y="3964254"/>
                </a:cubicBezTo>
                <a:cubicBezTo>
                  <a:pt x="628925" y="3958356"/>
                  <a:pt x="620065" y="3949507"/>
                  <a:pt x="611205" y="3942133"/>
                </a:cubicBezTo>
                <a:cubicBezTo>
                  <a:pt x="603821" y="3933285"/>
                  <a:pt x="597914" y="3924436"/>
                  <a:pt x="587577" y="3918538"/>
                </a:cubicBezTo>
                <a:cubicBezTo>
                  <a:pt x="575763" y="3908215"/>
                  <a:pt x="562473" y="3897891"/>
                  <a:pt x="550658" y="3887569"/>
                </a:cubicBezTo>
                <a:cubicBezTo>
                  <a:pt x="547705" y="3878721"/>
                  <a:pt x="531461" y="3877246"/>
                  <a:pt x="532938" y="3865448"/>
                </a:cubicBezTo>
                <a:cubicBezTo>
                  <a:pt x="524078" y="3852176"/>
                  <a:pt x="507834" y="3853650"/>
                  <a:pt x="498974" y="3841852"/>
                </a:cubicBezTo>
                <a:cubicBezTo>
                  <a:pt x="494544" y="3837428"/>
                  <a:pt x="487161" y="3833004"/>
                  <a:pt x="484207" y="3827105"/>
                </a:cubicBezTo>
                <a:cubicBezTo>
                  <a:pt x="473870" y="3821206"/>
                  <a:pt x="467962" y="3810883"/>
                  <a:pt x="460579" y="3802035"/>
                </a:cubicBezTo>
                <a:cubicBezTo>
                  <a:pt x="460579" y="3802035"/>
                  <a:pt x="460579" y="3802035"/>
                  <a:pt x="460579" y="3800560"/>
                </a:cubicBezTo>
                <a:cubicBezTo>
                  <a:pt x="460579" y="3800560"/>
                  <a:pt x="460579" y="3800560"/>
                  <a:pt x="459102" y="3800560"/>
                </a:cubicBezTo>
                <a:cubicBezTo>
                  <a:pt x="459102" y="3800560"/>
                  <a:pt x="459102" y="3800560"/>
                  <a:pt x="460579" y="3802035"/>
                </a:cubicBezTo>
                <a:cubicBezTo>
                  <a:pt x="451719" y="3803510"/>
                  <a:pt x="439905" y="3809408"/>
                  <a:pt x="439905" y="3793187"/>
                </a:cubicBezTo>
                <a:cubicBezTo>
                  <a:pt x="438429" y="3791712"/>
                  <a:pt x="438429" y="3790237"/>
                  <a:pt x="438429" y="3788762"/>
                </a:cubicBezTo>
                <a:cubicBezTo>
                  <a:pt x="435475" y="3784338"/>
                  <a:pt x="435475" y="3776965"/>
                  <a:pt x="428091" y="3778439"/>
                </a:cubicBezTo>
                <a:cubicBezTo>
                  <a:pt x="414801" y="3779914"/>
                  <a:pt x="407417" y="3768117"/>
                  <a:pt x="398557" y="3762217"/>
                </a:cubicBezTo>
                <a:cubicBezTo>
                  <a:pt x="382313" y="3765167"/>
                  <a:pt x="388220" y="3774015"/>
                  <a:pt x="392650" y="3782863"/>
                </a:cubicBezTo>
                <a:cubicBezTo>
                  <a:pt x="400033" y="3784338"/>
                  <a:pt x="398557" y="3791712"/>
                  <a:pt x="401511" y="3796136"/>
                </a:cubicBezTo>
                <a:cubicBezTo>
                  <a:pt x="408894" y="3799086"/>
                  <a:pt x="408894" y="3806459"/>
                  <a:pt x="414801" y="3810883"/>
                </a:cubicBezTo>
                <a:cubicBezTo>
                  <a:pt x="422185" y="3809408"/>
                  <a:pt x="425138" y="3815307"/>
                  <a:pt x="429568" y="3819732"/>
                </a:cubicBezTo>
                <a:cubicBezTo>
                  <a:pt x="436952" y="3834479"/>
                  <a:pt x="444335" y="3850701"/>
                  <a:pt x="463533" y="3855125"/>
                </a:cubicBezTo>
                <a:cubicBezTo>
                  <a:pt x="462056" y="3863973"/>
                  <a:pt x="456149" y="3862498"/>
                  <a:pt x="451719" y="3861024"/>
                </a:cubicBezTo>
                <a:cubicBezTo>
                  <a:pt x="447288" y="3859549"/>
                  <a:pt x="443967" y="3856600"/>
                  <a:pt x="441013" y="3853650"/>
                </a:cubicBezTo>
                <a:lnTo>
                  <a:pt x="438787" y="3851718"/>
                </a:lnTo>
                <a:lnTo>
                  <a:pt x="438797" y="3851438"/>
                </a:lnTo>
                <a:cubicBezTo>
                  <a:pt x="436952" y="3849226"/>
                  <a:pt x="433998" y="3847751"/>
                  <a:pt x="432522" y="3846276"/>
                </a:cubicBezTo>
                <a:lnTo>
                  <a:pt x="438787" y="3851718"/>
                </a:lnTo>
                <a:lnTo>
                  <a:pt x="438429" y="3861024"/>
                </a:lnTo>
                <a:cubicBezTo>
                  <a:pt x="436952" y="3862498"/>
                  <a:pt x="433998" y="3862498"/>
                  <a:pt x="432522" y="3862498"/>
                </a:cubicBezTo>
                <a:cubicBezTo>
                  <a:pt x="433998" y="3862498"/>
                  <a:pt x="433998" y="3863973"/>
                  <a:pt x="435475" y="3863973"/>
                </a:cubicBezTo>
                <a:cubicBezTo>
                  <a:pt x="439905" y="3868397"/>
                  <a:pt x="447288" y="3869872"/>
                  <a:pt x="442859" y="3880195"/>
                </a:cubicBezTo>
                <a:cubicBezTo>
                  <a:pt x="436952" y="3874296"/>
                  <a:pt x="431045" y="3869872"/>
                  <a:pt x="423661" y="3865448"/>
                </a:cubicBezTo>
                <a:cubicBezTo>
                  <a:pt x="417755" y="3852176"/>
                  <a:pt x="400033" y="3852176"/>
                  <a:pt x="395603" y="3837428"/>
                </a:cubicBezTo>
                <a:cubicBezTo>
                  <a:pt x="386743" y="3830055"/>
                  <a:pt x="377883" y="3824156"/>
                  <a:pt x="369023" y="3818257"/>
                </a:cubicBezTo>
                <a:cubicBezTo>
                  <a:pt x="366069" y="3818257"/>
                  <a:pt x="361639" y="3819732"/>
                  <a:pt x="358686" y="3818257"/>
                </a:cubicBezTo>
                <a:cubicBezTo>
                  <a:pt x="354255" y="3815307"/>
                  <a:pt x="349826" y="3810883"/>
                  <a:pt x="345395" y="3807934"/>
                </a:cubicBezTo>
                <a:cubicBezTo>
                  <a:pt x="345395" y="3807934"/>
                  <a:pt x="345395" y="3807934"/>
                  <a:pt x="346872" y="3807934"/>
                </a:cubicBezTo>
                <a:cubicBezTo>
                  <a:pt x="345395" y="3807934"/>
                  <a:pt x="345395" y="3806459"/>
                  <a:pt x="345395" y="3806459"/>
                </a:cubicBezTo>
                <a:cubicBezTo>
                  <a:pt x="345395" y="3807934"/>
                  <a:pt x="345395" y="3807934"/>
                  <a:pt x="345395" y="3807934"/>
                </a:cubicBezTo>
                <a:cubicBezTo>
                  <a:pt x="343918" y="3809408"/>
                  <a:pt x="342442" y="3809408"/>
                  <a:pt x="339489" y="3809408"/>
                </a:cubicBezTo>
                <a:cubicBezTo>
                  <a:pt x="315861" y="3806459"/>
                  <a:pt x="293710" y="3794662"/>
                  <a:pt x="270083" y="3794662"/>
                </a:cubicBezTo>
                <a:cubicBezTo>
                  <a:pt x="258269" y="3793187"/>
                  <a:pt x="250885" y="3793187"/>
                  <a:pt x="252362" y="3779914"/>
                </a:cubicBezTo>
                <a:cubicBezTo>
                  <a:pt x="253839" y="3774015"/>
                  <a:pt x="250885" y="3772541"/>
                  <a:pt x="246456" y="3774015"/>
                </a:cubicBezTo>
                <a:cubicBezTo>
                  <a:pt x="233165" y="3775490"/>
                  <a:pt x="225781" y="3766642"/>
                  <a:pt x="218398" y="3757793"/>
                </a:cubicBezTo>
                <a:cubicBezTo>
                  <a:pt x="216920" y="3757793"/>
                  <a:pt x="215445" y="3759268"/>
                  <a:pt x="213967" y="3759268"/>
                </a:cubicBezTo>
                <a:cubicBezTo>
                  <a:pt x="199200" y="3741572"/>
                  <a:pt x="184433" y="3722400"/>
                  <a:pt x="169666" y="3704703"/>
                </a:cubicBezTo>
                <a:cubicBezTo>
                  <a:pt x="165235" y="3701754"/>
                  <a:pt x="162282" y="3698804"/>
                  <a:pt x="162282" y="3694380"/>
                </a:cubicBezTo>
                <a:cubicBezTo>
                  <a:pt x="140132" y="3672259"/>
                  <a:pt x="128318" y="3642765"/>
                  <a:pt x="107644" y="3619170"/>
                </a:cubicBezTo>
                <a:cubicBezTo>
                  <a:pt x="101737" y="3611796"/>
                  <a:pt x="95830" y="3604423"/>
                  <a:pt x="89923" y="3595574"/>
                </a:cubicBezTo>
                <a:cubicBezTo>
                  <a:pt x="89923" y="3595574"/>
                  <a:pt x="88447" y="3594099"/>
                  <a:pt x="88447" y="3592625"/>
                </a:cubicBezTo>
                <a:cubicBezTo>
                  <a:pt x="82540" y="3589675"/>
                  <a:pt x="81063" y="3582302"/>
                  <a:pt x="79586" y="3576403"/>
                </a:cubicBezTo>
                <a:cubicBezTo>
                  <a:pt x="75156" y="3573453"/>
                  <a:pt x="70727" y="3570504"/>
                  <a:pt x="70727" y="3564605"/>
                </a:cubicBezTo>
                <a:cubicBezTo>
                  <a:pt x="66296" y="3560181"/>
                  <a:pt x="64818" y="3555757"/>
                  <a:pt x="66296" y="3549858"/>
                </a:cubicBezTo>
                <a:cubicBezTo>
                  <a:pt x="54481" y="3536585"/>
                  <a:pt x="44145" y="3523313"/>
                  <a:pt x="38238" y="3507091"/>
                </a:cubicBezTo>
                <a:cubicBezTo>
                  <a:pt x="29378" y="3501192"/>
                  <a:pt x="23470" y="3493819"/>
                  <a:pt x="20518" y="3483495"/>
                </a:cubicBezTo>
                <a:cubicBezTo>
                  <a:pt x="16088" y="3473173"/>
                  <a:pt x="10180" y="3461374"/>
                  <a:pt x="5751" y="3451052"/>
                </a:cubicBezTo>
                <a:cubicBezTo>
                  <a:pt x="7227" y="3449577"/>
                  <a:pt x="7227" y="3448102"/>
                  <a:pt x="8704" y="3448102"/>
                </a:cubicBezTo>
                <a:cubicBezTo>
                  <a:pt x="27901" y="3445153"/>
                  <a:pt x="20518" y="3436304"/>
                  <a:pt x="14611" y="3425981"/>
                </a:cubicBezTo>
                <a:cubicBezTo>
                  <a:pt x="10180" y="3423032"/>
                  <a:pt x="5751" y="3420083"/>
                  <a:pt x="1320" y="3417133"/>
                </a:cubicBezTo>
                <a:cubicBezTo>
                  <a:pt x="1320" y="3409759"/>
                  <a:pt x="4274" y="3414184"/>
                  <a:pt x="7227" y="3414184"/>
                </a:cubicBezTo>
                <a:cubicBezTo>
                  <a:pt x="17564" y="3402386"/>
                  <a:pt x="1320" y="3395012"/>
                  <a:pt x="2797" y="3384689"/>
                </a:cubicBezTo>
                <a:cubicBezTo>
                  <a:pt x="-157" y="3380265"/>
                  <a:pt x="-1633" y="3375841"/>
                  <a:pt x="2797" y="3371417"/>
                </a:cubicBezTo>
                <a:cubicBezTo>
                  <a:pt x="7227" y="3368467"/>
                  <a:pt x="11657" y="3372891"/>
                  <a:pt x="14611" y="3374366"/>
                </a:cubicBezTo>
                <a:cubicBezTo>
                  <a:pt x="17564" y="3374366"/>
                  <a:pt x="19041" y="3374366"/>
                  <a:pt x="20518" y="3374366"/>
                </a:cubicBezTo>
                <a:cubicBezTo>
                  <a:pt x="33807" y="3374366"/>
                  <a:pt x="29378" y="3366993"/>
                  <a:pt x="27901" y="3359619"/>
                </a:cubicBezTo>
                <a:cubicBezTo>
                  <a:pt x="30854" y="3358144"/>
                  <a:pt x="32331" y="3356669"/>
                  <a:pt x="33807" y="3356669"/>
                </a:cubicBezTo>
                <a:cubicBezTo>
                  <a:pt x="32331" y="3355194"/>
                  <a:pt x="30854" y="3353720"/>
                  <a:pt x="29378" y="3350770"/>
                </a:cubicBezTo>
                <a:cubicBezTo>
                  <a:pt x="35285" y="3341922"/>
                  <a:pt x="35285" y="3341922"/>
                  <a:pt x="45622" y="3347821"/>
                </a:cubicBezTo>
                <a:cubicBezTo>
                  <a:pt x="51528" y="3350770"/>
                  <a:pt x="61865" y="3364043"/>
                  <a:pt x="58912" y="3341922"/>
                </a:cubicBezTo>
                <a:cubicBezTo>
                  <a:pt x="58912" y="3336024"/>
                  <a:pt x="64818" y="3338973"/>
                  <a:pt x="67773" y="3340448"/>
                </a:cubicBezTo>
                <a:cubicBezTo>
                  <a:pt x="84017" y="3347821"/>
                  <a:pt x="100260" y="3362569"/>
                  <a:pt x="119458" y="3343397"/>
                </a:cubicBezTo>
                <a:cubicBezTo>
                  <a:pt x="119458" y="3343397"/>
                  <a:pt x="123888" y="3344872"/>
                  <a:pt x="125365" y="3346346"/>
                </a:cubicBezTo>
                <a:cubicBezTo>
                  <a:pt x="128318" y="3347821"/>
                  <a:pt x="129795" y="3349296"/>
                  <a:pt x="132748" y="3350770"/>
                </a:cubicBezTo>
                <a:cubicBezTo>
                  <a:pt x="138655" y="3350770"/>
                  <a:pt x="144562" y="3347821"/>
                  <a:pt x="150469" y="3352245"/>
                </a:cubicBezTo>
                <a:cubicBezTo>
                  <a:pt x="162282" y="3352245"/>
                  <a:pt x="171143" y="3355194"/>
                  <a:pt x="175573" y="3368467"/>
                </a:cubicBezTo>
                <a:cubicBezTo>
                  <a:pt x="175573" y="3371417"/>
                  <a:pt x="177049" y="3372891"/>
                  <a:pt x="177049" y="3375841"/>
                </a:cubicBezTo>
                <a:cubicBezTo>
                  <a:pt x="185909" y="3381739"/>
                  <a:pt x="197724" y="3386164"/>
                  <a:pt x="203631" y="3396487"/>
                </a:cubicBezTo>
                <a:cubicBezTo>
                  <a:pt x="205108" y="3393538"/>
                  <a:pt x="208061" y="3392063"/>
                  <a:pt x="209537" y="3396487"/>
                </a:cubicBezTo>
                <a:cubicBezTo>
                  <a:pt x="222828" y="3395012"/>
                  <a:pt x="234641" y="3396487"/>
                  <a:pt x="243502" y="3405335"/>
                </a:cubicBezTo>
                <a:cubicBezTo>
                  <a:pt x="255315" y="3405335"/>
                  <a:pt x="255315" y="3420083"/>
                  <a:pt x="264176" y="3423032"/>
                </a:cubicBezTo>
                <a:cubicBezTo>
                  <a:pt x="283373" y="3417133"/>
                  <a:pt x="287803" y="3431880"/>
                  <a:pt x="296664" y="3443678"/>
                </a:cubicBezTo>
                <a:cubicBezTo>
                  <a:pt x="311431" y="3449577"/>
                  <a:pt x="324721" y="3458425"/>
                  <a:pt x="336535" y="3470223"/>
                </a:cubicBezTo>
                <a:cubicBezTo>
                  <a:pt x="340965" y="3487919"/>
                  <a:pt x="352779" y="3486445"/>
                  <a:pt x="366069" y="3484970"/>
                </a:cubicBezTo>
                <a:cubicBezTo>
                  <a:pt x="371976" y="3487919"/>
                  <a:pt x="377883" y="3490869"/>
                  <a:pt x="377883" y="3498243"/>
                </a:cubicBezTo>
                <a:cubicBezTo>
                  <a:pt x="383790" y="3507091"/>
                  <a:pt x="395603" y="3508566"/>
                  <a:pt x="404464" y="3514464"/>
                </a:cubicBezTo>
                <a:cubicBezTo>
                  <a:pt x="422185" y="3521838"/>
                  <a:pt x="444335" y="3521838"/>
                  <a:pt x="453196" y="3543959"/>
                </a:cubicBezTo>
                <a:cubicBezTo>
                  <a:pt x="450242" y="3555757"/>
                  <a:pt x="459102" y="3564605"/>
                  <a:pt x="460579" y="3574928"/>
                </a:cubicBezTo>
                <a:cubicBezTo>
                  <a:pt x="465009" y="3577878"/>
                  <a:pt x="469439" y="3580827"/>
                  <a:pt x="473870" y="3585251"/>
                </a:cubicBezTo>
                <a:cubicBezTo>
                  <a:pt x="476823" y="3588201"/>
                  <a:pt x="481253" y="3591150"/>
                  <a:pt x="484207" y="3594099"/>
                </a:cubicBezTo>
                <a:cubicBezTo>
                  <a:pt x="490114" y="3580827"/>
                  <a:pt x="496020" y="3570504"/>
                  <a:pt x="512264" y="3580827"/>
                </a:cubicBezTo>
                <a:cubicBezTo>
                  <a:pt x="525555" y="3586726"/>
                  <a:pt x="522601" y="3605898"/>
                  <a:pt x="537368" y="3610322"/>
                </a:cubicBezTo>
                <a:cubicBezTo>
                  <a:pt x="550658" y="3614746"/>
                  <a:pt x="552136" y="3622119"/>
                  <a:pt x="547705" y="3633917"/>
                </a:cubicBezTo>
                <a:cubicBezTo>
                  <a:pt x="549182" y="3635392"/>
                  <a:pt x="550658" y="3636867"/>
                  <a:pt x="553613" y="3638341"/>
                </a:cubicBezTo>
                <a:cubicBezTo>
                  <a:pt x="559519" y="3642765"/>
                  <a:pt x="571332" y="3632443"/>
                  <a:pt x="572810" y="3639816"/>
                </a:cubicBezTo>
                <a:cubicBezTo>
                  <a:pt x="575763" y="3661937"/>
                  <a:pt x="597914" y="3660462"/>
                  <a:pt x="609727" y="3672259"/>
                </a:cubicBezTo>
                <a:cubicBezTo>
                  <a:pt x="615635" y="3669310"/>
                  <a:pt x="617111" y="3673734"/>
                  <a:pt x="620065" y="3678158"/>
                </a:cubicBezTo>
                <a:cubicBezTo>
                  <a:pt x="624495" y="3681107"/>
                  <a:pt x="628925" y="3684057"/>
                  <a:pt x="633354" y="3687007"/>
                </a:cubicBezTo>
                <a:cubicBezTo>
                  <a:pt x="636309" y="3689956"/>
                  <a:pt x="640738" y="3691431"/>
                  <a:pt x="643692" y="3694380"/>
                </a:cubicBezTo>
                <a:cubicBezTo>
                  <a:pt x="649599" y="3706178"/>
                  <a:pt x="659936" y="3713552"/>
                  <a:pt x="664366" y="3726824"/>
                </a:cubicBezTo>
                <a:cubicBezTo>
                  <a:pt x="667319" y="3728299"/>
                  <a:pt x="668796" y="3729773"/>
                  <a:pt x="670273" y="3731248"/>
                </a:cubicBezTo>
                <a:cubicBezTo>
                  <a:pt x="687993" y="3737147"/>
                  <a:pt x="677656" y="3747470"/>
                  <a:pt x="676180" y="3757793"/>
                </a:cubicBezTo>
                <a:cubicBezTo>
                  <a:pt x="671750" y="3762217"/>
                  <a:pt x="668796" y="3768117"/>
                  <a:pt x="661413" y="3766642"/>
                </a:cubicBezTo>
                <a:cubicBezTo>
                  <a:pt x="661413" y="3765167"/>
                  <a:pt x="659936" y="3765167"/>
                  <a:pt x="659936" y="3763692"/>
                </a:cubicBezTo>
                <a:cubicBezTo>
                  <a:pt x="658459" y="3763692"/>
                  <a:pt x="658459" y="3763692"/>
                  <a:pt x="656982" y="3763692"/>
                </a:cubicBezTo>
                <a:cubicBezTo>
                  <a:pt x="648122" y="3757793"/>
                  <a:pt x="637785" y="3754844"/>
                  <a:pt x="627448" y="3756318"/>
                </a:cubicBezTo>
                <a:cubicBezTo>
                  <a:pt x="627448" y="3757793"/>
                  <a:pt x="627448" y="3759268"/>
                  <a:pt x="625972" y="3760742"/>
                </a:cubicBezTo>
                <a:cubicBezTo>
                  <a:pt x="625972" y="3762217"/>
                  <a:pt x="627448" y="3762217"/>
                  <a:pt x="627448" y="3763692"/>
                </a:cubicBezTo>
                <a:cubicBezTo>
                  <a:pt x="628925" y="3763692"/>
                  <a:pt x="631879" y="3763692"/>
                  <a:pt x="633354" y="3763692"/>
                </a:cubicBezTo>
                <a:cubicBezTo>
                  <a:pt x="640738" y="3763692"/>
                  <a:pt x="648122" y="3766642"/>
                  <a:pt x="652552" y="3771066"/>
                </a:cubicBezTo>
                <a:cubicBezTo>
                  <a:pt x="654029" y="3771066"/>
                  <a:pt x="654029" y="3771066"/>
                  <a:pt x="654029" y="3772541"/>
                </a:cubicBezTo>
                <a:cubicBezTo>
                  <a:pt x="656982" y="3771066"/>
                  <a:pt x="659936" y="3771066"/>
                  <a:pt x="662890" y="3771066"/>
                </a:cubicBezTo>
                <a:cubicBezTo>
                  <a:pt x="668796" y="3771066"/>
                  <a:pt x="674703" y="3772541"/>
                  <a:pt x="679133" y="3774015"/>
                </a:cubicBezTo>
                <a:cubicBezTo>
                  <a:pt x="682087" y="3771066"/>
                  <a:pt x="683564" y="3768117"/>
                  <a:pt x="685040" y="3763692"/>
                </a:cubicBezTo>
                <a:cubicBezTo>
                  <a:pt x="686517" y="3760742"/>
                  <a:pt x="689470" y="3760742"/>
                  <a:pt x="693901" y="3760742"/>
                </a:cubicBezTo>
                <a:cubicBezTo>
                  <a:pt x="695377" y="3760742"/>
                  <a:pt x="695377" y="3762217"/>
                  <a:pt x="696854" y="3762217"/>
                </a:cubicBezTo>
                <a:cubicBezTo>
                  <a:pt x="707191" y="3753369"/>
                  <a:pt x="710144" y="3763692"/>
                  <a:pt x="713098" y="3769591"/>
                </a:cubicBezTo>
                <a:cubicBezTo>
                  <a:pt x="714574" y="3771066"/>
                  <a:pt x="716051" y="3774015"/>
                  <a:pt x="719004" y="3775490"/>
                </a:cubicBezTo>
                <a:cubicBezTo>
                  <a:pt x="732295" y="3775490"/>
                  <a:pt x="742632" y="3781389"/>
                  <a:pt x="751492" y="3791712"/>
                </a:cubicBezTo>
                <a:cubicBezTo>
                  <a:pt x="751492" y="3791712"/>
                  <a:pt x="751492" y="3793187"/>
                  <a:pt x="750015" y="3794662"/>
                </a:cubicBezTo>
                <a:cubicBezTo>
                  <a:pt x="750015" y="3797611"/>
                  <a:pt x="751492" y="3802035"/>
                  <a:pt x="747062" y="3803510"/>
                </a:cubicBezTo>
                <a:cubicBezTo>
                  <a:pt x="750015" y="3804984"/>
                  <a:pt x="751492" y="3807934"/>
                  <a:pt x="752969" y="3810883"/>
                </a:cubicBezTo>
                <a:cubicBezTo>
                  <a:pt x="750015" y="3810883"/>
                  <a:pt x="748539" y="3810883"/>
                  <a:pt x="745586" y="3812358"/>
                </a:cubicBezTo>
                <a:cubicBezTo>
                  <a:pt x="742632" y="3809408"/>
                  <a:pt x="739678" y="3806459"/>
                  <a:pt x="736725" y="3804984"/>
                </a:cubicBezTo>
                <a:cubicBezTo>
                  <a:pt x="739678" y="3803510"/>
                  <a:pt x="741155" y="3803510"/>
                  <a:pt x="744109" y="3803510"/>
                </a:cubicBezTo>
                <a:cubicBezTo>
                  <a:pt x="736725" y="3803510"/>
                  <a:pt x="730818" y="3800560"/>
                  <a:pt x="723435" y="3800560"/>
                </a:cubicBezTo>
                <a:cubicBezTo>
                  <a:pt x="720481" y="3799086"/>
                  <a:pt x="716051" y="3799086"/>
                  <a:pt x="711621" y="3800560"/>
                </a:cubicBezTo>
                <a:cubicBezTo>
                  <a:pt x="695377" y="3806459"/>
                  <a:pt x="687993" y="3799086"/>
                  <a:pt x="685040" y="3785813"/>
                </a:cubicBezTo>
                <a:cubicBezTo>
                  <a:pt x="679133" y="3790237"/>
                  <a:pt x="676180" y="3791712"/>
                  <a:pt x="673226" y="3782863"/>
                </a:cubicBezTo>
                <a:cubicBezTo>
                  <a:pt x="673226" y="3782863"/>
                  <a:pt x="671750" y="3782863"/>
                  <a:pt x="670273" y="3782863"/>
                </a:cubicBezTo>
                <a:cubicBezTo>
                  <a:pt x="668796" y="3787287"/>
                  <a:pt x="668796" y="3791712"/>
                  <a:pt x="667319" y="3796136"/>
                </a:cubicBezTo>
                <a:cubicBezTo>
                  <a:pt x="667319" y="3796136"/>
                  <a:pt x="668796" y="3797611"/>
                  <a:pt x="668796" y="3797611"/>
                </a:cubicBezTo>
                <a:cubicBezTo>
                  <a:pt x="673226" y="3799086"/>
                  <a:pt x="677656" y="3800560"/>
                  <a:pt x="680610" y="3802035"/>
                </a:cubicBezTo>
                <a:cubicBezTo>
                  <a:pt x="692423" y="3803510"/>
                  <a:pt x="690947" y="3818257"/>
                  <a:pt x="701284" y="3821206"/>
                </a:cubicBezTo>
                <a:cubicBezTo>
                  <a:pt x="704237" y="3816782"/>
                  <a:pt x="708667" y="3813832"/>
                  <a:pt x="714574" y="3813832"/>
                </a:cubicBezTo>
                <a:cubicBezTo>
                  <a:pt x="714574" y="3813832"/>
                  <a:pt x="716051" y="3813832"/>
                  <a:pt x="716051" y="3813832"/>
                </a:cubicBezTo>
                <a:cubicBezTo>
                  <a:pt x="735249" y="3812358"/>
                  <a:pt x="739678" y="3819732"/>
                  <a:pt x="730818" y="3835953"/>
                </a:cubicBezTo>
                <a:cubicBezTo>
                  <a:pt x="729341" y="3840377"/>
                  <a:pt x="726388" y="3843327"/>
                  <a:pt x="726388" y="3849226"/>
                </a:cubicBezTo>
                <a:cubicBezTo>
                  <a:pt x="736725" y="3855125"/>
                  <a:pt x="745586" y="3862498"/>
                  <a:pt x="747062" y="3874296"/>
                </a:cubicBezTo>
                <a:cubicBezTo>
                  <a:pt x="752969" y="3880195"/>
                  <a:pt x="758876" y="3886094"/>
                  <a:pt x="764782" y="3891993"/>
                </a:cubicBezTo>
                <a:cubicBezTo>
                  <a:pt x="779550" y="3902316"/>
                  <a:pt x="797271" y="3908215"/>
                  <a:pt x="804654" y="3925911"/>
                </a:cubicBezTo>
                <a:cubicBezTo>
                  <a:pt x="809084" y="3928861"/>
                  <a:pt x="813515" y="3933285"/>
                  <a:pt x="816468" y="3936235"/>
                </a:cubicBezTo>
                <a:cubicBezTo>
                  <a:pt x="820898" y="3952456"/>
                  <a:pt x="838619" y="3958356"/>
                  <a:pt x="844526" y="3973102"/>
                </a:cubicBezTo>
                <a:cubicBezTo>
                  <a:pt x="856339" y="3981951"/>
                  <a:pt x="868153" y="3990799"/>
                  <a:pt x="878490" y="3999647"/>
                </a:cubicBezTo>
                <a:cubicBezTo>
                  <a:pt x="879967" y="3999647"/>
                  <a:pt x="881443" y="3999647"/>
                  <a:pt x="882920" y="3999647"/>
                </a:cubicBezTo>
                <a:cubicBezTo>
                  <a:pt x="882920" y="3990799"/>
                  <a:pt x="878490" y="3981951"/>
                  <a:pt x="881443" y="3973102"/>
                </a:cubicBezTo>
                <a:cubicBezTo>
                  <a:pt x="885873" y="3965729"/>
                  <a:pt x="891780" y="3959830"/>
                  <a:pt x="900641" y="3968678"/>
                </a:cubicBezTo>
                <a:cubicBezTo>
                  <a:pt x="900641" y="3970153"/>
                  <a:pt x="900641" y="3971628"/>
                  <a:pt x="902117" y="3973102"/>
                </a:cubicBezTo>
                <a:cubicBezTo>
                  <a:pt x="903594" y="3971628"/>
                  <a:pt x="905071" y="3973102"/>
                  <a:pt x="905071" y="3974577"/>
                </a:cubicBezTo>
                <a:cubicBezTo>
                  <a:pt x="913931" y="3979001"/>
                  <a:pt x="927222" y="3971628"/>
                  <a:pt x="934606" y="3983426"/>
                </a:cubicBezTo>
                <a:cubicBezTo>
                  <a:pt x="936082" y="3983426"/>
                  <a:pt x="936082" y="3983426"/>
                  <a:pt x="937558" y="3984900"/>
                </a:cubicBezTo>
                <a:cubicBezTo>
                  <a:pt x="952326" y="3989325"/>
                  <a:pt x="944942" y="4007021"/>
                  <a:pt x="955279" y="4015870"/>
                </a:cubicBezTo>
                <a:cubicBezTo>
                  <a:pt x="959710" y="4024718"/>
                  <a:pt x="971523" y="4017344"/>
                  <a:pt x="975953" y="4026192"/>
                </a:cubicBezTo>
                <a:cubicBezTo>
                  <a:pt x="975953" y="4033566"/>
                  <a:pt x="980384" y="4036515"/>
                  <a:pt x="984814" y="4040940"/>
                </a:cubicBezTo>
                <a:cubicBezTo>
                  <a:pt x="984814" y="4037990"/>
                  <a:pt x="984814" y="4035040"/>
                  <a:pt x="983337" y="4032091"/>
                </a:cubicBezTo>
                <a:cubicBezTo>
                  <a:pt x="998104" y="4032091"/>
                  <a:pt x="992197" y="4039465"/>
                  <a:pt x="989244" y="4045364"/>
                </a:cubicBezTo>
                <a:cubicBezTo>
                  <a:pt x="989244" y="4046839"/>
                  <a:pt x="989244" y="4046839"/>
                  <a:pt x="989244" y="4046839"/>
                </a:cubicBezTo>
                <a:cubicBezTo>
                  <a:pt x="990721" y="4054212"/>
                  <a:pt x="998104" y="4058636"/>
                  <a:pt x="1004011" y="4063060"/>
                </a:cubicBezTo>
                <a:cubicBezTo>
                  <a:pt x="1009918" y="4061585"/>
                  <a:pt x="1015825" y="4060111"/>
                  <a:pt x="1015825" y="4068960"/>
                </a:cubicBezTo>
                <a:cubicBezTo>
                  <a:pt x="1015825" y="4074858"/>
                  <a:pt x="1021732" y="4077808"/>
                  <a:pt x="1026162" y="4082232"/>
                </a:cubicBezTo>
                <a:cubicBezTo>
                  <a:pt x="1026162" y="4083706"/>
                  <a:pt x="1027639" y="4083706"/>
                  <a:pt x="1027639" y="4085181"/>
                </a:cubicBezTo>
                <a:cubicBezTo>
                  <a:pt x="1035022" y="4082232"/>
                  <a:pt x="1040929" y="4077808"/>
                  <a:pt x="1039452" y="4071909"/>
                </a:cubicBezTo>
                <a:cubicBezTo>
                  <a:pt x="1037976" y="4068960"/>
                  <a:pt x="1037976" y="4066010"/>
                  <a:pt x="1045359" y="4061585"/>
                </a:cubicBezTo>
                <a:cubicBezTo>
                  <a:pt x="1054219" y="4055687"/>
                  <a:pt x="1051266" y="4061585"/>
                  <a:pt x="1054219" y="4063060"/>
                </a:cubicBezTo>
                <a:cubicBezTo>
                  <a:pt x="1055697" y="4063060"/>
                  <a:pt x="1055697" y="4063060"/>
                  <a:pt x="1055697" y="4064535"/>
                </a:cubicBezTo>
                <a:cubicBezTo>
                  <a:pt x="1061603" y="4064535"/>
                  <a:pt x="1074893" y="4060111"/>
                  <a:pt x="1064556" y="4076333"/>
                </a:cubicBezTo>
                <a:cubicBezTo>
                  <a:pt x="1063080" y="4076333"/>
                  <a:pt x="1063080" y="4076333"/>
                  <a:pt x="1061603" y="4077808"/>
                </a:cubicBezTo>
                <a:cubicBezTo>
                  <a:pt x="1061603" y="4079282"/>
                  <a:pt x="1060126" y="4079282"/>
                  <a:pt x="1060126" y="4080757"/>
                </a:cubicBezTo>
                <a:cubicBezTo>
                  <a:pt x="1061603" y="4080757"/>
                  <a:pt x="1061603" y="4080757"/>
                  <a:pt x="1063080" y="4080757"/>
                </a:cubicBezTo>
                <a:cubicBezTo>
                  <a:pt x="1068986" y="4079282"/>
                  <a:pt x="1070463" y="4083706"/>
                  <a:pt x="1077847" y="4082232"/>
                </a:cubicBezTo>
                <a:cubicBezTo>
                  <a:pt x="1080800" y="4083706"/>
                  <a:pt x="1085230" y="4083706"/>
                  <a:pt x="1088184" y="4086656"/>
                </a:cubicBezTo>
                <a:cubicBezTo>
                  <a:pt x="1086708" y="4083706"/>
                  <a:pt x="1083754" y="4080757"/>
                  <a:pt x="1082277" y="4079282"/>
                </a:cubicBezTo>
                <a:cubicBezTo>
                  <a:pt x="1068986" y="4066010"/>
                  <a:pt x="1057172" y="4049788"/>
                  <a:pt x="1045359" y="4036515"/>
                </a:cubicBezTo>
                <a:cubicBezTo>
                  <a:pt x="1039452" y="4029142"/>
                  <a:pt x="1029115" y="4026192"/>
                  <a:pt x="1027639" y="4015870"/>
                </a:cubicBezTo>
                <a:cubicBezTo>
                  <a:pt x="1023208" y="4012920"/>
                  <a:pt x="1018778" y="4008495"/>
                  <a:pt x="1014348" y="4005546"/>
                </a:cubicBezTo>
                <a:cubicBezTo>
                  <a:pt x="1004011" y="4005546"/>
                  <a:pt x="996628" y="4004071"/>
                  <a:pt x="993674" y="3990799"/>
                </a:cubicBezTo>
                <a:cubicBezTo>
                  <a:pt x="989244" y="3977526"/>
                  <a:pt x="968570" y="3974577"/>
                  <a:pt x="964139" y="3959830"/>
                </a:cubicBezTo>
                <a:cubicBezTo>
                  <a:pt x="962663" y="3958356"/>
                  <a:pt x="962663" y="3955406"/>
                  <a:pt x="962663" y="3953931"/>
                </a:cubicBezTo>
                <a:cubicBezTo>
                  <a:pt x="944942" y="3940659"/>
                  <a:pt x="927222" y="3928861"/>
                  <a:pt x="913931" y="3911164"/>
                </a:cubicBezTo>
                <a:cubicBezTo>
                  <a:pt x="912454" y="3908215"/>
                  <a:pt x="910978" y="3906740"/>
                  <a:pt x="909501" y="3905266"/>
                </a:cubicBezTo>
                <a:cubicBezTo>
                  <a:pt x="903594" y="3903791"/>
                  <a:pt x="897687" y="3902316"/>
                  <a:pt x="891780" y="3900841"/>
                </a:cubicBezTo>
                <a:cubicBezTo>
                  <a:pt x="888827" y="3899366"/>
                  <a:pt x="887350" y="3897891"/>
                  <a:pt x="884397" y="3896417"/>
                </a:cubicBezTo>
                <a:cubicBezTo>
                  <a:pt x="877014" y="3886094"/>
                  <a:pt x="871106" y="3875771"/>
                  <a:pt x="863722" y="3863973"/>
                </a:cubicBezTo>
                <a:cubicBezTo>
                  <a:pt x="860769" y="3862498"/>
                  <a:pt x="856339" y="3859549"/>
                  <a:pt x="853386" y="3858074"/>
                </a:cubicBezTo>
                <a:cubicBezTo>
                  <a:pt x="851909" y="3858074"/>
                  <a:pt x="850432" y="3856600"/>
                  <a:pt x="850432" y="3855125"/>
                </a:cubicBezTo>
                <a:cubicBezTo>
                  <a:pt x="850432" y="3855125"/>
                  <a:pt x="850432" y="3853650"/>
                  <a:pt x="850432" y="3853650"/>
                </a:cubicBezTo>
                <a:cubicBezTo>
                  <a:pt x="850432" y="3853650"/>
                  <a:pt x="848956" y="3853650"/>
                  <a:pt x="848956" y="3852176"/>
                </a:cubicBezTo>
                <a:cubicBezTo>
                  <a:pt x="846002" y="3850701"/>
                  <a:pt x="844526" y="3850701"/>
                  <a:pt x="843048" y="3849226"/>
                </a:cubicBezTo>
                <a:cubicBezTo>
                  <a:pt x="841572" y="3850701"/>
                  <a:pt x="840095" y="3850701"/>
                  <a:pt x="838619" y="3850701"/>
                </a:cubicBezTo>
                <a:cubicBezTo>
                  <a:pt x="838619" y="3849226"/>
                  <a:pt x="837142" y="3849226"/>
                  <a:pt x="835665" y="3847751"/>
                </a:cubicBezTo>
                <a:cubicBezTo>
                  <a:pt x="831235" y="3847751"/>
                  <a:pt x="828282" y="3843327"/>
                  <a:pt x="823851" y="3840377"/>
                </a:cubicBezTo>
                <a:cubicBezTo>
                  <a:pt x="823851" y="3840377"/>
                  <a:pt x="822374" y="3838903"/>
                  <a:pt x="822374" y="3838903"/>
                </a:cubicBezTo>
                <a:cubicBezTo>
                  <a:pt x="820898" y="3838903"/>
                  <a:pt x="819421" y="3837428"/>
                  <a:pt x="816468" y="3837428"/>
                </a:cubicBezTo>
                <a:cubicBezTo>
                  <a:pt x="816468" y="3834479"/>
                  <a:pt x="814991" y="3833004"/>
                  <a:pt x="813515" y="3830055"/>
                </a:cubicBezTo>
                <a:cubicBezTo>
                  <a:pt x="798747" y="3818257"/>
                  <a:pt x="783980" y="3804984"/>
                  <a:pt x="767736" y="3793187"/>
                </a:cubicBezTo>
                <a:cubicBezTo>
                  <a:pt x="767736" y="3785813"/>
                  <a:pt x="760352" y="3784338"/>
                  <a:pt x="757399" y="3778439"/>
                </a:cubicBezTo>
                <a:cubicBezTo>
                  <a:pt x="751492" y="3775490"/>
                  <a:pt x="745586" y="3771066"/>
                  <a:pt x="739678" y="3766642"/>
                </a:cubicBezTo>
                <a:cubicBezTo>
                  <a:pt x="730818" y="3765167"/>
                  <a:pt x="724912" y="3759268"/>
                  <a:pt x="720481" y="3751894"/>
                </a:cubicBezTo>
                <a:cubicBezTo>
                  <a:pt x="719004" y="3750420"/>
                  <a:pt x="717528" y="3748945"/>
                  <a:pt x="716051" y="3745996"/>
                </a:cubicBezTo>
                <a:cubicBezTo>
                  <a:pt x="705714" y="3741572"/>
                  <a:pt x="701284" y="3732723"/>
                  <a:pt x="698330" y="3722400"/>
                </a:cubicBezTo>
                <a:cubicBezTo>
                  <a:pt x="682087" y="3725349"/>
                  <a:pt x="685040" y="3706178"/>
                  <a:pt x="673226" y="3701754"/>
                </a:cubicBezTo>
                <a:cubicBezTo>
                  <a:pt x="667319" y="3698804"/>
                  <a:pt x="662890" y="3694380"/>
                  <a:pt x="659936" y="3688482"/>
                </a:cubicBezTo>
                <a:cubicBezTo>
                  <a:pt x="652552" y="3687007"/>
                  <a:pt x="646645" y="3684057"/>
                  <a:pt x="646645" y="3676683"/>
                </a:cubicBezTo>
                <a:cubicBezTo>
                  <a:pt x="646645" y="3667835"/>
                  <a:pt x="640738" y="3663411"/>
                  <a:pt x="636309" y="3657513"/>
                </a:cubicBezTo>
                <a:cubicBezTo>
                  <a:pt x="627448" y="3648664"/>
                  <a:pt x="614158" y="3645714"/>
                  <a:pt x="609727" y="3632443"/>
                </a:cubicBezTo>
                <a:cubicBezTo>
                  <a:pt x="606774" y="3629493"/>
                  <a:pt x="602343" y="3628018"/>
                  <a:pt x="602343" y="3622119"/>
                </a:cubicBezTo>
                <a:cubicBezTo>
                  <a:pt x="602343" y="3622119"/>
                  <a:pt x="606774" y="3622119"/>
                  <a:pt x="609727" y="3620644"/>
                </a:cubicBezTo>
                <a:cubicBezTo>
                  <a:pt x="628925" y="3626543"/>
                  <a:pt x="642215" y="3641290"/>
                  <a:pt x="656982" y="3653088"/>
                </a:cubicBezTo>
                <a:cubicBezTo>
                  <a:pt x="661413" y="3661937"/>
                  <a:pt x="665843" y="3670785"/>
                  <a:pt x="677656" y="3672259"/>
                </a:cubicBezTo>
                <a:cubicBezTo>
                  <a:pt x="690947" y="3675209"/>
                  <a:pt x="692423" y="3697330"/>
                  <a:pt x="708667" y="3695855"/>
                </a:cubicBezTo>
                <a:cubicBezTo>
                  <a:pt x="719004" y="3704703"/>
                  <a:pt x="733771" y="3707652"/>
                  <a:pt x="732295" y="3725349"/>
                </a:cubicBezTo>
                <a:cubicBezTo>
                  <a:pt x="739678" y="3732723"/>
                  <a:pt x="752969" y="3734197"/>
                  <a:pt x="757399" y="3744521"/>
                </a:cubicBezTo>
                <a:cubicBezTo>
                  <a:pt x="766260" y="3753369"/>
                  <a:pt x="776597" y="3759268"/>
                  <a:pt x="788410" y="3757793"/>
                </a:cubicBezTo>
                <a:cubicBezTo>
                  <a:pt x="797271" y="3757793"/>
                  <a:pt x="800224" y="3765167"/>
                  <a:pt x="804654" y="3771066"/>
                </a:cubicBezTo>
                <a:cubicBezTo>
                  <a:pt x="809084" y="3772541"/>
                  <a:pt x="814991" y="3774015"/>
                  <a:pt x="814991" y="3781389"/>
                </a:cubicBezTo>
                <a:cubicBezTo>
                  <a:pt x="816468" y="3793187"/>
                  <a:pt x="825328" y="3799086"/>
                  <a:pt x="834188" y="3804984"/>
                </a:cubicBezTo>
                <a:cubicBezTo>
                  <a:pt x="843048" y="3803510"/>
                  <a:pt x="848956" y="3815307"/>
                  <a:pt x="857816" y="3815307"/>
                </a:cubicBezTo>
                <a:cubicBezTo>
                  <a:pt x="866676" y="3813832"/>
                  <a:pt x="865200" y="3821206"/>
                  <a:pt x="868153" y="3827105"/>
                </a:cubicBezTo>
                <a:cubicBezTo>
                  <a:pt x="872583" y="3830055"/>
                  <a:pt x="874059" y="3833004"/>
                  <a:pt x="875536" y="3837428"/>
                </a:cubicBezTo>
                <a:cubicBezTo>
                  <a:pt x="878490" y="3840377"/>
                  <a:pt x="881443" y="3841852"/>
                  <a:pt x="884397" y="3843327"/>
                </a:cubicBezTo>
                <a:cubicBezTo>
                  <a:pt x="894734" y="3846276"/>
                  <a:pt x="902117" y="3856600"/>
                  <a:pt x="912454" y="3862498"/>
                </a:cubicBezTo>
                <a:cubicBezTo>
                  <a:pt x="913931" y="3865448"/>
                  <a:pt x="916885" y="3869872"/>
                  <a:pt x="919838" y="3872821"/>
                </a:cubicBezTo>
                <a:cubicBezTo>
                  <a:pt x="924268" y="3877246"/>
                  <a:pt x="930175" y="3881670"/>
                  <a:pt x="934606" y="3884619"/>
                </a:cubicBezTo>
                <a:cubicBezTo>
                  <a:pt x="958233" y="3905266"/>
                  <a:pt x="973000" y="3936235"/>
                  <a:pt x="1002534" y="3950981"/>
                </a:cubicBezTo>
                <a:cubicBezTo>
                  <a:pt x="1005487" y="3950981"/>
                  <a:pt x="1005487" y="3955406"/>
                  <a:pt x="1006964" y="3956881"/>
                </a:cubicBezTo>
                <a:cubicBezTo>
                  <a:pt x="1009918" y="3961305"/>
                  <a:pt x="1004011" y="3968678"/>
                  <a:pt x="1009918" y="3971628"/>
                </a:cubicBezTo>
                <a:cubicBezTo>
                  <a:pt x="1036498" y="3967204"/>
                  <a:pt x="1043882" y="3970153"/>
                  <a:pt x="1046836" y="3993749"/>
                </a:cubicBezTo>
                <a:cubicBezTo>
                  <a:pt x="1051266" y="3998173"/>
                  <a:pt x="1057172" y="4001122"/>
                  <a:pt x="1061603" y="4005546"/>
                </a:cubicBezTo>
                <a:cubicBezTo>
                  <a:pt x="1063080" y="4009970"/>
                  <a:pt x="1066033" y="4012920"/>
                  <a:pt x="1067510" y="4017344"/>
                </a:cubicBezTo>
                <a:cubicBezTo>
                  <a:pt x="1071940" y="4015870"/>
                  <a:pt x="1076370" y="4014395"/>
                  <a:pt x="1079324" y="4014395"/>
                </a:cubicBezTo>
                <a:cubicBezTo>
                  <a:pt x="1083754" y="4012920"/>
                  <a:pt x="1085230" y="4014395"/>
                  <a:pt x="1088184" y="4017344"/>
                </a:cubicBezTo>
                <a:cubicBezTo>
                  <a:pt x="1095567" y="4017344"/>
                  <a:pt x="1102951" y="4018819"/>
                  <a:pt x="1110335" y="4018819"/>
                </a:cubicBezTo>
                <a:cubicBezTo>
                  <a:pt x="1119194" y="4005546"/>
                  <a:pt x="1101474" y="4009970"/>
                  <a:pt x="1099998" y="4002597"/>
                </a:cubicBezTo>
                <a:cubicBezTo>
                  <a:pt x="1089660" y="3996698"/>
                  <a:pt x="1071940" y="3998173"/>
                  <a:pt x="1070463" y="3979001"/>
                </a:cubicBezTo>
                <a:cubicBezTo>
                  <a:pt x="1067510" y="3974577"/>
                  <a:pt x="1061603" y="3973102"/>
                  <a:pt x="1061603" y="3965729"/>
                </a:cubicBezTo>
                <a:cubicBezTo>
                  <a:pt x="1060126" y="3964254"/>
                  <a:pt x="1060126" y="3964254"/>
                  <a:pt x="1058650" y="3962780"/>
                </a:cubicBezTo>
                <a:cubicBezTo>
                  <a:pt x="1055697" y="3961305"/>
                  <a:pt x="1054219" y="3958356"/>
                  <a:pt x="1052743" y="3955406"/>
                </a:cubicBezTo>
                <a:cubicBezTo>
                  <a:pt x="1040929" y="3953931"/>
                  <a:pt x="1035022" y="3943608"/>
                  <a:pt x="1027639" y="3934760"/>
                </a:cubicBezTo>
                <a:cubicBezTo>
                  <a:pt x="1011395" y="3914114"/>
                  <a:pt x="995150" y="3893467"/>
                  <a:pt x="978906" y="3872821"/>
                </a:cubicBezTo>
                <a:cubicBezTo>
                  <a:pt x="978906" y="3862498"/>
                  <a:pt x="980384" y="3852176"/>
                  <a:pt x="995150" y="3856600"/>
                </a:cubicBezTo>
                <a:cubicBezTo>
                  <a:pt x="1006964" y="3863973"/>
                  <a:pt x="1014348" y="3875771"/>
                  <a:pt x="1023208" y="3886094"/>
                </a:cubicBezTo>
                <a:cubicBezTo>
                  <a:pt x="1027639" y="3890518"/>
                  <a:pt x="1032069" y="3894942"/>
                  <a:pt x="1035022" y="3899366"/>
                </a:cubicBezTo>
                <a:cubicBezTo>
                  <a:pt x="1035022" y="3897891"/>
                  <a:pt x="1035022" y="3894942"/>
                  <a:pt x="1035022" y="3893467"/>
                </a:cubicBezTo>
                <a:cubicBezTo>
                  <a:pt x="1033545" y="3884619"/>
                  <a:pt x="1021732" y="3881670"/>
                  <a:pt x="1021732" y="3871346"/>
                </a:cubicBezTo>
                <a:cubicBezTo>
                  <a:pt x="1021732" y="3869872"/>
                  <a:pt x="1021732" y="3866922"/>
                  <a:pt x="1020255" y="3865448"/>
                </a:cubicBezTo>
                <a:cubicBezTo>
                  <a:pt x="1020255" y="3865448"/>
                  <a:pt x="1020255" y="3863973"/>
                  <a:pt x="1020255" y="3863973"/>
                </a:cubicBezTo>
                <a:cubicBezTo>
                  <a:pt x="1015825" y="3861024"/>
                  <a:pt x="1008441" y="3859549"/>
                  <a:pt x="1008441" y="3850701"/>
                </a:cubicBezTo>
                <a:cubicBezTo>
                  <a:pt x="1005487" y="3849226"/>
                  <a:pt x="1002534" y="3847751"/>
                  <a:pt x="1001058" y="3844801"/>
                </a:cubicBezTo>
                <a:cubicBezTo>
                  <a:pt x="999581" y="3837428"/>
                  <a:pt x="996628" y="3830055"/>
                  <a:pt x="989244" y="3827105"/>
                </a:cubicBezTo>
                <a:cubicBezTo>
                  <a:pt x="977430" y="3824156"/>
                  <a:pt x="973000" y="3813832"/>
                  <a:pt x="967093" y="3803510"/>
                </a:cubicBezTo>
                <a:cubicBezTo>
                  <a:pt x="964139" y="3799086"/>
                  <a:pt x="961186" y="3793187"/>
                  <a:pt x="964139" y="3787287"/>
                </a:cubicBezTo>
                <a:cubicBezTo>
                  <a:pt x="964139" y="3784338"/>
                  <a:pt x="964139" y="3782863"/>
                  <a:pt x="962663" y="3781389"/>
                </a:cubicBezTo>
                <a:cubicBezTo>
                  <a:pt x="956756" y="3775490"/>
                  <a:pt x="946419" y="3774015"/>
                  <a:pt x="946419" y="3763692"/>
                </a:cubicBezTo>
                <a:cubicBezTo>
                  <a:pt x="946419" y="3762217"/>
                  <a:pt x="946419" y="3760742"/>
                  <a:pt x="946419" y="3760742"/>
                </a:cubicBezTo>
                <a:cubicBezTo>
                  <a:pt x="941989" y="3762217"/>
                  <a:pt x="937558" y="3762217"/>
                  <a:pt x="934606" y="3762217"/>
                </a:cubicBezTo>
                <a:cubicBezTo>
                  <a:pt x="916885" y="3766642"/>
                  <a:pt x="909501" y="3759268"/>
                  <a:pt x="902117" y="3751894"/>
                </a:cubicBezTo>
                <a:cubicBezTo>
                  <a:pt x="900641" y="3751894"/>
                  <a:pt x="900641" y="3751894"/>
                  <a:pt x="899164" y="3751894"/>
                </a:cubicBezTo>
                <a:cubicBezTo>
                  <a:pt x="894734" y="3753369"/>
                  <a:pt x="890304" y="3753369"/>
                  <a:pt x="888827" y="3745996"/>
                </a:cubicBezTo>
                <a:cubicBezTo>
                  <a:pt x="887350" y="3748945"/>
                  <a:pt x="885873" y="3750420"/>
                  <a:pt x="884397" y="3753369"/>
                </a:cubicBezTo>
                <a:cubicBezTo>
                  <a:pt x="881443" y="3748945"/>
                  <a:pt x="878490" y="3745996"/>
                  <a:pt x="875536" y="3741572"/>
                </a:cubicBezTo>
                <a:cubicBezTo>
                  <a:pt x="878490" y="3731248"/>
                  <a:pt x="882920" y="3731248"/>
                  <a:pt x="888827" y="3731248"/>
                </a:cubicBezTo>
                <a:cubicBezTo>
                  <a:pt x="888827" y="3728299"/>
                  <a:pt x="888827" y="3725349"/>
                  <a:pt x="888827" y="3723875"/>
                </a:cubicBezTo>
                <a:cubicBezTo>
                  <a:pt x="887350" y="3725349"/>
                  <a:pt x="884397" y="3726824"/>
                  <a:pt x="881443" y="3726824"/>
                </a:cubicBezTo>
                <a:cubicBezTo>
                  <a:pt x="854863" y="3723875"/>
                  <a:pt x="851909" y="3722400"/>
                  <a:pt x="859293" y="3706178"/>
                </a:cubicBezTo>
                <a:cubicBezTo>
                  <a:pt x="865200" y="3706178"/>
                  <a:pt x="869630" y="3701754"/>
                  <a:pt x="875536" y="3701754"/>
                </a:cubicBezTo>
                <a:cubicBezTo>
                  <a:pt x="874059" y="3700279"/>
                  <a:pt x="872583" y="3700279"/>
                  <a:pt x="872583" y="3700279"/>
                </a:cubicBezTo>
                <a:cubicBezTo>
                  <a:pt x="871106" y="3697330"/>
                  <a:pt x="868153" y="3695855"/>
                  <a:pt x="871106" y="3689956"/>
                </a:cubicBezTo>
                <a:cubicBezTo>
                  <a:pt x="869630" y="3687007"/>
                  <a:pt x="866676" y="3682582"/>
                  <a:pt x="863722" y="3679633"/>
                </a:cubicBezTo>
                <a:cubicBezTo>
                  <a:pt x="859293" y="3679633"/>
                  <a:pt x="856339" y="3679633"/>
                  <a:pt x="854863" y="3678158"/>
                </a:cubicBezTo>
                <a:cubicBezTo>
                  <a:pt x="856339" y="3679633"/>
                  <a:pt x="856339" y="3681107"/>
                  <a:pt x="856339" y="3684057"/>
                </a:cubicBezTo>
                <a:cubicBezTo>
                  <a:pt x="854863" y="3687007"/>
                  <a:pt x="851909" y="3688482"/>
                  <a:pt x="850432" y="3691431"/>
                </a:cubicBezTo>
                <a:cubicBezTo>
                  <a:pt x="848956" y="3691431"/>
                  <a:pt x="847479" y="3691431"/>
                  <a:pt x="846002" y="3692906"/>
                </a:cubicBezTo>
                <a:cubicBezTo>
                  <a:pt x="835665" y="3684057"/>
                  <a:pt x="837142" y="3679633"/>
                  <a:pt x="850432" y="3678158"/>
                </a:cubicBezTo>
                <a:cubicBezTo>
                  <a:pt x="851909" y="3678158"/>
                  <a:pt x="853386" y="3678158"/>
                  <a:pt x="853386" y="3678158"/>
                </a:cubicBezTo>
                <a:cubicBezTo>
                  <a:pt x="847479" y="3673734"/>
                  <a:pt x="848956" y="3666361"/>
                  <a:pt x="851909" y="3656038"/>
                </a:cubicBezTo>
                <a:cubicBezTo>
                  <a:pt x="844526" y="3651613"/>
                  <a:pt x="843048" y="3639816"/>
                  <a:pt x="835665" y="3633917"/>
                </a:cubicBezTo>
                <a:cubicBezTo>
                  <a:pt x="835665" y="3633917"/>
                  <a:pt x="835665" y="3633917"/>
                  <a:pt x="835665" y="3632443"/>
                </a:cubicBezTo>
                <a:cubicBezTo>
                  <a:pt x="831235" y="3630968"/>
                  <a:pt x="831235" y="3623594"/>
                  <a:pt x="825328" y="3622119"/>
                </a:cubicBezTo>
                <a:cubicBezTo>
                  <a:pt x="825328" y="3620644"/>
                  <a:pt x="825328" y="3619170"/>
                  <a:pt x="823851" y="3617695"/>
                </a:cubicBezTo>
                <a:cubicBezTo>
                  <a:pt x="823851" y="3614746"/>
                  <a:pt x="823851" y="3611796"/>
                  <a:pt x="823851" y="3607372"/>
                </a:cubicBezTo>
                <a:cubicBezTo>
                  <a:pt x="822374" y="3605898"/>
                  <a:pt x="822374" y="3605898"/>
                  <a:pt x="820898" y="3605898"/>
                </a:cubicBezTo>
                <a:cubicBezTo>
                  <a:pt x="817945" y="3602948"/>
                  <a:pt x="814991" y="3601473"/>
                  <a:pt x="812037" y="3602948"/>
                </a:cubicBezTo>
                <a:cubicBezTo>
                  <a:pt x="804654" y="3597049"/>
                  <a:pt x="801701" y="3589675"/>
                  <a:pt x="800224" y="3582302"/>
                </a:cubicBezTo>
                <a:cubicBezTo>
                  <a:pt x="803178" y="3582302"/>
                  <a:pt x="804654" y="3582302"/>
                  <a:pt x="806131" y="3582302"/>
                </a:cubicBezTo>
                <a:cubicBezTo>
                  <a:pt x="807608" y="3582302"/>
                  <a:pt x="807608" y="3582302"/>
                  <a:pt x="809084" y="3580827"/>
                </a:cubicBezTo>
                <a:cubicBezTo>
                  <a:pt x="804654" y="3573453"/>
                  <a:pt x="800224" y="3566080"/>
                  <a:pt x="795793" y="3558706"/>
                </a:cubicBezTo>
                <a:cubicBezTo>
                  <a:pt x="782503" y="3552808"/>
                  <a:pt x="764782" y="3548383"/>
                  <a:pt x="766260" y="3529212"/>
                </a:cubicBezTo>
                <a:cubicBezTo>
                  <a:pt x="752969" y="3520363"/>
                  <a:pt x="733771" y="3514464"/>
                  <a:pt x="733771" y="3493819"/>
                </a:cubicBezTo>
                <a:cubicBezTo>
                  <a:pt x="733771" y="3493819"/>
                  <a:pt x="733771" y="3493819"/>
                  <a:pt x="733771" y="3492344"/>
                </a:cubicBezTo>
                <a:cubicBezTo>
                  <a:pt x="716051" y="3499718"/>
                  <a:pt x="719004" y="3489394"/>
                  <a:pt x="720481" y="3480546"/>
                </a:cubicBezTo>
                <a:cubicBezTo>
                  <a:pt x="719004" y="3479071"/>
                  <a:pt x="717528" y="3477597"/>
                  <a:pt x="717528" y="3476122"/>
                </a:cubicBezTo>
                <a:cubicBezTo>
                  <a:pt x="707191" y="3477597"/>
                  <a:pt x="702760" y="3471698"/>
                  <a:pt x="695377" y="3470223"/>
                </a:cubicBezTo>
                <a:cubicBezTo>
                  <a:pt x="698330" y="3465799"/>
                  <a:pt x="699807" y="3462849"/>
                  <a:pt x="701284" y="3461374"/>
                </a:cubicBezTo>
                <a:cubicBezTo>
                  <a:pt x="701284" y="3459900"/>
                  <a:pt x="699807" y="3459900"/>
                  <a:pt x="699807" y="3458425"/>
                </a:cubicBezTo>
                <a:cubicBezTo>
                  <a:pt x="698330" y="3456950"/>
                  <a:pt x="698330" y="3455476"/>
                  <a:pt x="696854" y="3454001"/>
                </a:cubicBezTo>
                <a:cubicBezTo>
                  <a:pt x="685040" y="3455476"/>
                  <a:pt x="682087" y="3449577"/>
                  <a:pt x="685040" y="3439254"/>
                </a:cubicBezTo>
                <a:cubicBezTo>
                  <a:pt x="683564" y="3439254"/>
                  <a:pt x="680610" y="3437779"/>
                  <a:pt x="679133" y="3437779"/>
                </a:cubicBezTo>
                <a:cubicBezTo>
                  <a:pt x="679133" y="3437779"/>
                  <a:pt x="679133" y="3437779"/>
                  <a:pt x="680610" y="3436304"/>
                </a:cubicBezTo>
                <a:cubicBezTo>
                  <a:pt x="677656" y="3433355"/>
                  <a:pt x="674703" y="3431880"/>
                  <a:pt x="673226" y="3427456"/>
                </a:cubicBezTo>
                <a:cubicBezTo>
                  <a:pt x="668796" y="3428931"/>
                  <a:pt x="664366" y="3428931"/>
                  <a:pt x="662890" y="3425981"/>
                </a:cubicBezTo>
                <a:cubicBezTo>
                  <a:pt x="658459" y="3423032"/>
                  <a:pt x="655506" y="3418608"/>
                  <a:pt x="651076" y="3415659"/>
                </a:cubicBezTo>
                <a:cubicBezTo>
                  <a:pt x="651076" y="3412709"/>
                  <a:pt x="651076" y="3408284"/>
                  <a:pt x="651076" y="3403860"/>
                </a:cubicBezTo>
                <a:cubicBezTo>
                  <a:pt x="648122" y="3399436"/>
                  <a:pt x="645169" y="3395012"/>
                  <a:pt x="646645" y="3387639"/>
                </a:cubicBezTo>
                <a:cubicBezTo>
                  <a:pt x="645169" y="3386164"/>
                  <a:pt x="643692" y="3386164"/>
                  <a:pt x="643692" y="3386164"/>
                </a:cubicBezTo>
                <a:cubicBezTo>
                  <a:pt x="642215" y="3383214"/>
                  <a:pt x="640738" y="3381739"/>
                  <a:pt x="640738" y="3378790"/>
                </a:cubicBezTo>
                <a:cubicBezTo>
                  <a:pt x="640738" y="3378790"/>
                  <a:pt x="640738" y="3378790"/>
                  <a:pt x="639262" y="3378790"/>
                </a:cubicBezTo>
                <a:cubicBezTo>
                  <a:pt x="639262" y="3378790"/>
                  <a:pt x="637785" y="3380265"/>
                  <a:pt x="636309" y="3380265"/>
                </a:cubicBezTo>
                <a:cubicBezTo>
                  <a:pt x="634832" y="3378790"/>
                  <a:pt x="633354" y="3377315"/>
                  <a:pt x="633354" y="3375841"/>
                </a:cubicBezTo>
                <a:cubicBezTo>
                  <a:pt x="628925" y="3374366"/>
                  <a:pt x="625972" y="3374366"/>
                  <a:pt x="623018" y="3372891"/>
                </a:cubicBezTo>
                <a:cubicBezTo>
                  <a:pt x="623018" y="3372891"/>
                  <a:pt x="623018" y="3372891"/>
                  <a:pt x="621542" y="3371417"/>
                </a:cubicBezTo>
                <a:cubicBezTo>
                  <a:pt x="621542" y="3371417"/>
                  <a:pt x="621542" y="3371417"/>
                  <a:pt x="620065" y="3371417"/>
                </a:cubicBezTo>
                <a:cubicBezTo>
                  <a:pt x="618588" y="3371417"/>
                  <a:pt x="617111" y="3371417"/>
                  <a:pt x="617111" y="3371417"/>
                </a:cubicBezTo>
                <a:cubicBezTo>
                  <a:pt x="621542" y="3375841"/>
                  <a:pt x="625972" y="3381739"/>
                  <a:pt x="628925" y="3386164"/>
                </a:cubicBezTo>
                <a:cubicBezTo>
                  <a:pt x="628925" y="3387639"/>
                  <a:pt x="628925" y="3390588"/>
                  <a:pt x="627448" y="3393538"/>
                </a:cubicBezTo>
                <a:cubicBezTo>
                  <a:pt x="628925" y="3393538"/>
                  <a:pt x="630401" y="3395012"/>
                  <a:pt x="630401" y="3396487"/>
                </a:cubicBezTo>
                <a:cubicBezTo>
                  <a:pt x="637785" y="3408284"/>
                  <a:pt x="654029" y="3412709"/>
                  <a:pt x="649599" y="3430405"/>
                </a:cubicBezTo>
                <a:cubicBezTo>
                  <a:pt x="643692" y="3424507"/>
                  <a:pt x="639262" y="3418608"/>
                  <a:pt x="633354" y="3412709"/>
                </a:cubicBezTo>
                <a:cubicBezTo>
                  <a:pt x="628925" y="3408284"/>
                  <a:pt x="624495" y="3403860"/>
                  <a:pt x="621542" y="3399436"/>
                </a:cubicBezTo>
                <a:cubicBezTo>
                  <a:pt x="614158" y="3395012"/>
                  <a:pt x="612680" y="3403860"/>
                  <a:pt x="606774" y="3405335"/>
                </a:cubicBezTo>
                <a:cubicBezTo>
                  <a:pt x="590530" y="3402386"/>
                  <a:pt x="581669" y="3389114"/>
                  <a:pt x="571332" y="3377315"/>
                </a:cubicBezTo>
                <a:cubicBezTo>
                  <a:pt x="565426" y="3369942"/>
                  <a:pt x="568380" y="3365518"/>
                  <a:pt x="575763" y="3362569"/>
                </a:cubicBezTo>
                <a:cubicBezTo>
                  <a:pt x="578716" y="3361831"/>
                  <a:pt x="581301" y="3362200"/>
                  <a:pt x="583700" y="3362937"/>
                </a:cubicBezTo>
                <a:lnTo>
                  <a:pt x="590530" y="3365518"/>
                </a:lnTo>
                <a:lnTo>
                  <a:pt x="581669" y="3361094"/>
                </a:lnTo>
                <a:cubicBezTo>
                  <a:pt x="581669" y="3361094"/>
                  <a:pt x="580194" y="3359619"/>
                  <a:pt x="578716" y="3359619"/>
                </a:cubicBezTo>
                <a:cubicBezTo>
                  <a:pt x="578716" y="3358144"/>
                  <a:pt x="577240" y="3356669"/>
                  <a:pt x="575763" y="3356669"/>
                </a:cubicBezTo>
                <a:cubicBezTo>
                  <a:pt x="566903" y="3356669"/>
                  <a:pt x="555089" y="3366993"/>
                  <a:pt x="555089" y="3347821"/>
                </a:cubicBezTo>
                <a:cubicBezTo>
                  <a:pt x="553613" y="3340448"/>
                  <a:pt x="560996" y="3340448"/>
                  <a:pt x="563950" y="3336024"/>
                </a:cubicBezTo>
                <a:cubicBezTo>
                  <a:pt x="569857" y="3330125"/>
                  <a:pt x="572810" y="3336024"/>
                  <a:pt x="577240" y="3338973"/>
                </a:cubicBezTo>
                <a:cubicBezTo>
                  <a:pt x="578716" y="3337498"/>
                  <a:pt x="578716" y="3336024"/>
                  <a:pt x="580194" y="3336024"/>
                </a:cubicBezTo>
                <a:cubicBezTo>
                  <a:pt x="581669" y="3336024"/>
                  <a:pt x="583147" y="3334549"/>
                  <a:pt x="584624" y="3334549"/>
                </a:cubicBezTo>
                <a:cubicBezTo>
                  <a:pt x="583147" y="3333074"/>
                  <a:pt x="583147" y="3330125"/>
                  <a:pt x="587577" y="3324225"/>
                </a:cubicBezTo>
                <a:cubicBezTo>
                  <a:pt x="584624" y="3324225"/>
                  <a:pt x="581669" y="3324225"/>
                  <a:pt x="577240" y="3324225"/>
                </a:cubicBezTo>
                <a:cubicBezTo>
                  <a:pt x="577240" y="3324225"/>
                  <a:pt x="577240" y="3324225"/>
                  <a:pt x="575763" y="3324225"/>
                </a:cubicBezTo>
                <a:cubicBezTo>
                  <a:pt x="575763" y="3324225"/>
                  <a:pt x="575763" y="3324225"/>
                  <a:pt x="574287" y="3324225"/>
                </a:cubicBezTo>
                <a:cubicBezTo>
                  <a:pt x="568380" y="3327175"/>
                  <a:pt x="562473" y="3322751"/>
                  <a:pt x="558042" y="3321276"/>
                </a:cubicBezTo>
                <a:cubicBezTo>
                  <a:pt x="555089" y="3316852"/>
                  <a:pt x="550658" y="3312428"/>
                  <a:pt x="552136" y="3310953"/>
                </a:cubicBezTo>
                <a:cubicBezTo>
                  <a:pt x="553613" y="3310953"/>
                  <a:pt x="553613" y="3309479"/>
                  <a:pt x="555089" y="3309479"/>
                </a:cubicBezTo>
                <a:cubicBezTo>
                  <a:pt x="552136" y="3305055"/>
                  <a:pt x="549182" y="3299155"/>
                  <a:pt x="546229" y="3294731"/>
                </a:cubicBezTo>
                <a:cubicBezTo>
                  <a:pt x="563950" y="3288832"/>
                  <a:pt x="563950" y="3294731"/>
                  <a:pt x="566903" y="3299155"/>
                </a:cubicBezTo>
                <a:cubicBezTo>
                  <a:pt x="571332" y="3299155"/>
                  <a:pt x="574287" y="3299155"/>
                  <a:pt x="578716" y="3299155"/>
                </a:cubicBezTo>
                <a:cubicBezTo>
                  <a:pt x="580194" y="3299155"/>
                  <a:pt x="581669" y="3299155"/>
                  <a:pt x="583147" y="3299155"/>
                </a:cubicBezTo>
                <a:cubicBezTo>
                  <a:pt x="583147" y="3299155"/>
                  <a:pt x="583147" y="3299155"/>
                  <a:pt x="583147" y="3297680"/>
                </a:cubicBezTo>
                <a:cubicBezTo>
                  <a:pt x="581669" y="3294731"/>
                  <a:pt x="578716" y="3291782"/>
                  <a:pt x="577240" y="3288832"/>
                </a:cubicBezTo>
                <a:cubicBezTo>
                  <a:pt x="574287" y="3291782"/>
                  <a:pt x="572810" y="3293256"/>
                  <a:pt x="571332" y="3296206"/>
                </a:cubicBezTo>
                <a:cubicBezTo>
                  <a:pt x="568380" y="3293256"/>
                  <a:pt x="560996" y="3297680"/>
                  <a:pt x="562473" y="3290307"/>
                </a:cubicBezTo>
                <a:cubicBezTo>
                  <a:pt x="566903" y="3285883"/>
                  <a:pt x="563950" y="3275560"/>
                  <a:pt x="574287" y="3279984"/>
                </a:cubicBezTo>
                <a:cubicBezTo>
                  <a:pt x="574287" y="3278510"/>
                  <a:pt x="575763" y="3277035"/>
                  <a:pt x="575763" y="3275560"/>
                </a:cubicBezTo>
                <a:cubicBezTo>
                  <a:pt x="575763" y="3274085"/>
                  <a:pt x="575763" y="3272610"/>
                  <a:pt x="575763" y="3271135"/>
                </a:cubicBezTo>
                <a:cubicBezTo>
                  <a:pt x="575763" y="3269661"/>
                  <a:pt x="575763" y="3268186"/>
                  <a:pt x="574287" y="3266711"/>
                </a:cubicBezTo>
                <a:cubicBezTo>
                  <a:pt x="571332" y="3263762"/>
                  <a:pt x="566903" y="3262287"/>
                  <a:pt x="562473" y="3259338"/>
                </a:cubicBezTo>
                <a:cubicBezTo>
                  <a:pt x="562473" y="3257863"/>
                  <a:pt x="563950" y="3257863"/>
                  <a:pt x="563950" y="3256389"/>
                </a:cubicBezTo>
                <a:cubicBezTo>
                  <a:pt x="558042" y="3247540"/>
                  <a:pt x="550658" y="3238692"/>
                  <a:pt x="544752" y="3229844"/>
                </a:cubicBezTo>
                <a:cubicBezTo>
                  <a:pt x="534415" y="3228369"/>
                  <a:pt x="528508" y="3222470"/>
                  <a:pt x="522601" y="3215096"/>
                </a:cubicBezTo>
                <a:cubicBezTo>
                  <a:pt x="524078" y="3210672"/>
                  <a:pt x="528508" y="3212147"/>
                  <a:pt x="531461" y="3210672"/>
                </a:cubicBezTo>
                <a:cubicBezTo>
                  <a:pt x="535892" y="3213621"/>
                  <a:pt x="538845" y="3219520"/>
                  <a:pt x="544752" y="3218045"/>
                </a:cubicBezTo>
                <a:cubicBezTo>
                  <a:pt x="546229" y="3219520"/>
                  <a:pt x="549182" y="3222470"/>
                  <a:pt x="550658" y="3225420"/>
                </a:cubicBezTo>
                <a:cubicBezTo>
                  <a:pt x="553613" y="3228369"/>
                  <a:pt x="558042" y="3232793"/>
                  <a:pt x="560996" y="3235742"/>
                </a:cubicBezTo>
                <a:cubicBezTo>
                  <a:pt x="563950" y="3240166"/>
                  <a:pt x="566903" y="3243116"/>
                  <a:pt x="569857" y="3247540"/>
                </a:cubicBezTo>
                <a:cubicBezTo>
                  <a:pt x="571332" y="3246065"/>
                  <a:pt x="572810" y="3244590"/>
                  <a:pt x="574287" y="3243116"/>
                </a:cubicBezTo>
                <a:cubicBezTo>
                  <a:pt x="578716" y="3250490"/>
                  <a:pt x="587577" y="3253439"/>
                  <a:pt x="597914" y="3254914"/>
                </a:cubicBezTo>
                <a:cubicBezTo>
                  <a:pt x="586100" y="3246065"/>
                  <a:pt x="581669" y="3229844"/>
                  <a:pt x="568380" y="3222470"/>
                </a:cubicBezTo>
                <a:cubicBezTo>
                  <a:pt x="565426" y="3220995"/>
                  <a:pt x="560996" y="3219520"/>
                  <a:pt x="558042" y="3218045"/>
                </a:cubicBezTo>
                <a:cubicBezTo>
                  <a:pt x="558042" y="3218045"/>
                  <a:pt x="558042" y="3218045"/>
                  <a:pt x="558042" y="3216571"/>
                </a:cubicBezTo>
                <a:cubicBezTo>
                  <a:pt x="558042" y="3216571"/>
                  <a:pt x="558042" y="3216571"/>
                  <a:pt x="556566" y="3215096"/>
                </a:cubicBezTo>
                <a:cubicBezTo>
                  <a:pt x="556566" y="3213621"/>
                  <a:pt x="558042" y="3212147"/>
                  <a:pt x="559519" y="3212147"/>
                </a:cubicBezTo>
                <a:cubicBezTo>
                  <a:pt x="552136" y="3207723"/>
                  <a:pt x="553613" y="3198875"/>
                  <a:pt x="552136" y="3191500"/>
                </a:cubicBezTo>
                <a:cubicBezTo>
                  <a:pt x="549182" y="3188551"/>
                  <a:pt x="546229" y="3185602"/>
                  <a:pt x="543276" y="3182652"/>
                </a:cubicBezTo>
                <a:cubicBezTo>
                  <a:pt x="541799" y="3182652"/>
                  <a:pt x="541799" y="3184127"/>
                  <a:pt x="540322" y="3182652"/>
                </a:cubicBezTo>
                <a:cubicBezTo>
                  <a:pt x="535892" y="3188551"/>
                  <a:pt x="531461" y="3187076"/>
                  <a:pt x="527031" y="3182652"/>
                </a:cubicBezTo>
                <a:cubicBezTo>
                  <a:pt x="528508" y="3178228"/>
                  <a:pt x="522601" y="3172330"/>
                  <a:pt x="528508" y="3167905"/>
                </a:cubicBezTo>
                <a:cubicBezTo>
                  <a:pt x="532938" y="3173804"/>
                  <a:pt x="537368" y="3166431"/>
                  <a:pt x="541799" y="3169380"/>
                </a:cubicBezTo>
                <a:cubicBezTo>
                  <a:pt x="543276" y="3167905"/>
                  <a:pt x="544752" y="3167905"/>
                  <a:pt x="544752" y="3167905"/>
                </a:cubicBezTo>
                <a:cubicBezTo>
                  <a:pt x="544752" y="3160531"/>
                  <a:pt x="540322" y="3156107"/>
                  <a:pt x="544752" y="3147259"/>
                </a:cubicBezTo>
                <a:cubicBezTo>
                  <a:pt x="543276" y="3147259"/>
                  <a:pt x="540322" y="3145785"/>
                  <a:pt x="538845" y="3144310"/>
                </a:cubicBezTo>
                <a:cubicBezTo>
                  <a:pt x="534415" y="3156107"/>
                  <a:pt x="528508" y="3156107"/>
                  <a:pt x="518171" y="3150209"/>
                </a:cubicBezTo>
                <a:cubicBezTo>
                  <a:pt x="506357" y="3159057"/>
                  <a:pt x="503404" y="3138411"/>
                  <a:pt x="493067" y="3141361"/>
                </a:cubicBezTo>
                <a:cubicBezTo>
                  <a:pt x="484207" y="3136936"/>
                  <a:pt x="473870" y="3132512"/>
                  <a:pt x="472393" y="3120714"/>
                </a:cubicBezTo>
                <a:cubicBezTo>
                  <a:pt x="469439" y="3114816"/>
                  <a:pt x="463533" y="3110391"/>
                  <a:pt x="465009" y="3103017"/>
                </a:cubicBezTo>
                <a:cubicBezTo>
                  <a:pt x="460579" y="3097119"/>
                  <a:pt x="442859" y="3098593"/>
                  <a:pt x="456149" y="3085321"/>
                </a:cubicBezTo>
                <a:cubicBezTo>
                  <a:pt x="460579" y="3086796"/>
                  <a:pt x="466486" y="3086796"/>
                  <a:pt x="467962" y="3091220"/>
                </a:cubicBezTo>
                <a:cubicBezTo>
                  <a:pt x="467962" y="3089745"/>
                  <a:pt x="469439" y="3088271"/>
                  <a:pt x="469439" y="3085321"/>
                </a:cubicBezTo>
                <a:cubicBezTo>
                  <a:pt x="467962" y="3083846"/>
                  <a:pt x="466486" y="3082371"/>
                  <a:pt x="465009" y="3079421"/>
                </a:cubicBezTo>
                <a:cubicBezTo>
                  <a:pt x="463533" y="3079421"/>
                  <a:pt x="462056" y="3079421"/>
                  <a:pt x="462056" y="3079421"/>
                </a:cubicBezTo>
                <a:cubicBezTo>
                  <a:pt x="459102" y="3076472"/>
                  <a:pt x="456149" y="3072048"/>
                  <a:pt x="453196" y="3069099"/>
                </a:cubicBezTo>
                <a:cubicBezTo>
                  <a:pt x="448766" y="3063200"/>
                  <a:pt x="444335" y="3058776"/>
                  <a:pt x="439905" y="3054351"/>
                </a:cubicBezTo>
                <a:cubicBezTo>
                  <a:pt x="436952" y="3049927"/>
                  <a:pt x="432522" y="3044029"/>
                  <a:pt x="428091" y="3039605"/>
                </a:cubicBezTo>
                <a:cubicBezTo>
                  <a:pt x="432522" y="3039605"/>
                  <a:pt x="436952" y="3039605"/>
                  <a:pt x="439905" y="3039605"/>
                </a:cubicBezTo>
                <a:cubicBezTo>
                  <a:pt x="439905" y="3036655"/>
                  <a:pt x="436952" y="3032231"/>
                  <a:pt x="438429" y="3029281"/>
                </a:cubicBezTo>
                <a:cubicBezTo>
                  <a:pt x="433998" y="3027806"/>
                  <a:pt x="428091" y="3029281"/>
                  <a:pt x="431045" y="3021908"/>
                </a:cubicBezTo>
                <a:cubicBezTo>
                  <a:pt x="426614" y="3016009"/>
                  <a:pt x="422185" y="3013060"/>
                  <a:pt x="414801" y="3018958"/>
                </a:cubicBezTo>
                <a:cubicBezTo>
                  <a:pt x="414801" y="3017484"/>
                  <a:pt x="413324" y="3016009"/>
                  <a:pt x="411848" y="3014534"/>
                </a:cubicBezTo>
                <a:cubicBezTo>
                  <a:pt x="407417" y="3008636"/>
                  <a:pt x="401511" y="3002737"/>
                  <a:pt x="407417" y="2993888"/>
                </a:cubicBezTo>
                <a:cubicBezTo>
                  <a:pt x="408894" y="2992413"/>
                  <a:pt x="410370" y="2990939"/>
                  <a:pt x="411848" y="2989464"/>
                </a:cubicBezTo>
                <a:cubicBezTo>
                  <a:pt x="411848" y="2990939"/>
                  <a:pt x="411848" y="2990939"/>
                  <a:pt x="411848" y="2992413"/>
                </a:cubicBezTo>
                <a:cubicBezTo>
                  <a:pt x="423661" y="2987989"/>
                  <a:pt x="428091" y="2995363"/>
                  <a:pt x="433998" y="3002737"/>
                </a:cubicBezTo>
                <a:cubicBezTo>
                  <a:pt x="439905" y="3008636"/>
                  <a:pt x="442859" y="3005686"/>
                  <a:pt x="439905" y="2998312"/>
                </a:cubicBezTo>
                <a:cubicBezTo>
                  <a:pt x="438429" y="2990939"/>
                  <a:pt x="428091" y="2985040"/>
                  <a:pt x="429568" y="2974717"/>
                </a:cubicBezTo>
                <a:cubicBezTo>
                  <a:pt x="444335" y="2973242"/>
                  <a:pt x="442859" y="2995363"/>
                  <a:pt x="457625" y="2993888"/>
                </a:cubicBezTo>
                <a:cubicBezTo>
                  <a:pt x="459102" y="2989464"/>
                  <a:pt x="460579" y="2986515"/>
                  <a:pt x="460579" y="2982091"/>
                </a:cubicBezTo>
                <a:cubicBezTo>
                  <a:pt x="462056" y="2982091"/>
                  <a:pt x="462056" y="2982091"/>
                  <a:pt x="463533" y="2983565"/>
                </a:cubicBezTo>
                <a:cubicBezTo>
                  <a:pt x="463533" y="2982091"/>
                  <a:pt x="463533" y="2982091"/>
                  <a:pt x="465009" y="2982091"/>
                </a:cubicBezTo>
                <a:cubicBezTo>
                  <a:pt x="463533" y="2980616"/>
                  <a:pt x="463533" y="2979141"/>
                  <a:pt x="463533" y="2977667"/>
                </a:cubicBezTo>
                <a:cubicBezTo>
                  <a:pt x="463533" y="2979141"/>
                  <a:pt x="462056" y="2979141"/>
                  <a:pt x="462056" y="2979141"/>
                </a:cubicBezTo>
                <a:cubicBezTo>
                  <a:pt x="454672" y="2974717"/>
                  <a:pt x="454672" y="2964394"/>
                  <a:pt x="445812" y="2959970"/>
                </a:cubicBezTo>
                <a:cubicBezTo>
                  <a:pt x="442859" y="2958495"/>
                  <a:pt x="439905" y="2957020"/>
                  <a:pt x="436952" y="2955546"/>
                </a:cubicBezTo>
                <a:cubicBezTo>
                  <a:pt x="439905" y="2952596"/>
                  <a:pt x="441382" y="2951122"/>
                  <a:pt x="442859" y="2948172"/>
                </a:cubicBezTo>
                <a:cubicBezTo>
                  <a:pt x="432522" y="2940798"/>
                  <a:pt x="426614" y="2924577"/>
                  <a:pt x="411848" y="2918677"/>
                </a:cubicBezTo>
                <a:cubicBezTo>
                  <a:pt x="407417" y="2912778"/>
                  <a:pt x="401511" y="2906880"/>
                  <a:pt x="397081" y="2900981"/>
                </a:cubicBezTo>
                <a:cubicBezTo>
                  <a:pt x="392650" y="2898032"/>
                  <a:pt x="391174" y="2893607"/>
                  <a:pt x="389697" y="2887708"/>
                </a:cubicBezTo>
                <a:cubicBezTo>
                  <a:pt x="391174" y="2887708"/>
                  <a:pt x="392650" y="2886233"/>
                  <a:pt x="394127" y="2886233"/>
                </a:cubicBezTo>
                <a:cubicBezTo>
                  <a:pt x="395603" y="2883284"/>
                  <a:pt x="398557" y="2883284"/>
                  <a:pt x="401511" y="2884759"/>
                </a:cubicBezTo>
                <a:cubicBezTo>
                  <a:pt x="402987" y="2886233"/>
                  <a:pt x="404464" y="2887708"/>
                  <a:pt x="404464" y="2887708"/>
                </a:cubicBezTo>
                <a:cubicBezTo>
                  <a:pt x="404464" y="2883284"/>
                  <a:pt x="405941" y="2880335"/>
                  <a:pt x="410370" y="2880335"/>
                </a:cubicBezTo>
                <a:cubicBezTo>
                  <a:pt x="408894" y="2877385"/>
                  <a:pt x="407417" y="2875911"/>
                  <a:pt x="405941" y="2872961"/>
                </a:cubicBezTo>
                <a:cubicBezTo>
                  <a:pt x="402987" y="2874436"/>
                  <a:pt x="398557" y="2872961"/>
                  <a:pt x="395603" y="2872961"/>
                </a:cubicBezTo>
                <a:cubicBezTo>
                  <a:pt x="394127" y="2874436"/>
                  <a:pt x="392650" y="2874436"/>
                  <a:pt x="391174" y="2874436"/>
                </a:cubicBezTo>
                <a:cubicBezTo>
                  <a:pt x="388220" y="2872961"/>
                  <a:pt x="383790" y="2872961"/>
                  <a:pt x="379359" y="2872961"/>
                </a:cubicBezTo>
                <a:cubicBezTo>
                  <a:pt x="379359" y="2875911"/>
                  <a:pt x="379359" y="2877385"/>
                  <a:pt x="377883" y="2880335"/>
                </a:cubicBezTo>
                <a:cubicBezTo>
                  <a:pt x="388220" y="2878860"/>
                  <a:pt x="389697" y="2883284"/>
                  <a:pt x="388220" y="2892132"/>
                </a:cubicBezTo>
                <a:cubicBezTo>
                  <a:pt x="386743" y="2895082"/>
                  <a:pt x="383790" y="2898032"/>
                  <a:pt x="379359" y="2896557"/>
                </a:cubicBezTo>
                <a:cubicBezTo>
                  <a:pt x="366069" y="2893607"/>
                  <a:pt x="364592" y="2880335"/>
                  <a:pt x="357209" y="2871487"/>
                </a:cubicBezTo>
                <a:cubicBezTo>
                  <a:pt x="352779" y="2867062"/>
                  <a:pt x="349826" y="2862638"/>
                  <a:pt x="345395" y="2858214"/>
                </a:cubicBezTo>
                <a:cubicBezTo>
                  <a:pt x="336535" y="2850840"/>
                  <a:pt x="323244" y="2847891"/>
                  <a:pt x="314384" y="2840518"/>
                </a:cubicBezTo>
                <a:cubicBezTo>
                  <a:pt x="309954" y="2834619"/>
                  <a:pt x="299617" y="2831669"/>
                  <a:pt x="292233" y="2839043"/>
                </a:cubicBezTo>
                <a:cubicBezTo>
                  <a:pt x="290757" y="2839043"/>
                  <a:pt x="290757" y="2839043"/>
                  <a:pt x="290757" y="2839043"/>
                </a:cubicBezTo>
                <a:cubicBezTo>
                  <a:pt x="290757" y="2840518"/>
                  <a:pt x="290757" y="2840518"/>
                  <a:pt x="290757" y="2840518"/>
                </a:cubicBezTo>
                <a:cubicBezTo>
                  <a:pt x="290757" y="2840518"/>
                  <a:pt x="290757" y="2840518"/>
                  <a:pt x="292233" y="2839043"/>
                </a:cubicBezTo>
                <a:cubicBezTo>
                  <a:pt x="293710" y="2844942"/>
                  <a:pt x="301094" y="2846416"/>
                  <a:pt x="299617" y="2853790"/>
                </a:cubicBezTo>
                <a:cubicBezTo>
                  <a:pt x="311431" y="2859689"/>
                  <a:pt x="317338" y="2871487"/>
                  <a:pt x="326198" y="2880335"/>
                </a:cubicBezTo>
                <a:cubicBezTo>
                  <a:pt x="326198" y="2881809"/>
                  <a:pt x="327675" y="2883284"/>
                  <a:pt x="329152" y="2883284"/>
                </a:cubicBezTo>
                <a:cubicBezTo>
                  <a:pt x="335058" y="2889183"/>
                  <a:pt x="339489" y="2895082"/>
                  <a:pt x="345395" y="2900981"/>
                </a:cubicBezTo>
                <a:cubicBezTo>
                  <a:pt x="354255" y="2906880"/>
                  <a:pt x="355732" y="2912778"/>
                  <a:pt x="349826" y="2921627"/>
                </a:cubicBezTo>
                <a:cubicBezTo>
                  <a:pt x="338011" y="2921627"/>
                  <a:pt x="330628" y="2917202"/>
                  <a:pt x="333581" y="2903930"/>
                </a:cubicBezTo>
                <a:cubicBezTo>
                  <a:pt x="333581" y="2903930"/>
                  <a:pt x="332105" y="2902456"/>
                  <a:pt x="330628" y="2900981"/>
                </a:cubicBezTo>
                <a:cubicBezTo>
                  <a:pt x="326198" y="2906880"/>
                  <a:pt x="321768" y="2912778"/>
                  <a:pt x="314384" y="2903930"/>
                </a:cubicBezTo>
                <a:cubicBezTo>
                  <a:pt x="308478" y="2895082"/>
                  <a:pt x="302570" y="2887708"/>
                  <a:pt x="296664" y="2880335"/>
                </a:cubicBezTo>
                <a:cubicBezTo>
                  <a:pt x="283373" y="2878860"/>
                  <a:pt x="286326" y="2862638"/>
                  <a:pt x="275989" y="2858214"/>
                </a:cubicBezTo>
                <a:cubicBezTo>
                  <a:pt x="275989" y="2858214"/>
                  <a:pt x="275989" y="2858214"/>
                  <a:pt x="277467" y="2856739"/>
                </a:cubicBezTo>
                <a:cubicBezTo>
                  <a:pt x="275989" y="2856739"/>
                  <a:pt x="275989" y="2856739"/>
                  <a:pt x="275989" y="2856739"/>
                </a:cubicBezTo>
                <a:cubicBezTo>
                  <a:pt x="275989" y="2856739"/>
                  <a:pt x="275989" y="2856739"/>
                  <a:pt x="275989" y="2858214"/>
                </a:cubicBezTo>
                <a:cubicBezTo>
                  <a:pt x="262699" y="2855264"/>
                  <a:pt x="252362" y="2846416"/>
                  <a:pt x="250885" y="2831669"/>
                </a:cubicBezTo>
                <a:cubicBezTo>
                  <a:pt x="239072" y="2816922"/>
                  <a:pt x="224304" y="2805124"/>
                  <a:pt x="222828" y="2784478"/>
                </a:cubicBezTo>
                <a:cubicBezTo>
                  <a:pt x="208061" y="2783003"/>
                  <a:pt x="203631" y="2768256"/>
                  <a:pt x="194770" y="2759410"/>
                </a:cubicBezTo>
                <a:cubicBezTo>
                  <a:pt x="184433" y="2747620"/>
                  <a:pt x="163759" y="2741726"/>
                  <a:pt x="166712" y="2719622"/>
                </a:cubicBezTo>
                <a:cubicBezTo>
                  <a:pt x="165235" y="2710780"/>
                  <a:pt x="165235" y="2703411"/>
                  <a:pt x="163759" y="2696040"/>
                </a:cubicBezTo>
                <a:cubicBezTo>
                  <a:pt x="156376" y="2687189"/>
                  <a:pt x="141608" y="2682764"/>
                  <a:pt x="141608" y="2668020"/>
                </a:cubicBezTo>
                <a:cubicBezTo>
                  <a:pt x="144562" y="2656228"/>
                  <a:pt x="154898" y="2663599"/>
                  <a:pt x="160806" y="2659177"/>
                </a:cubicBezTo>
                <a:cubicBezTo>
                  <a:pt x="166712" y="2657703"/>
                  <a:pt x="169666" y="2650332"/>
                  <a:pt x="177049" y="2653281"/>
                </a:cubicBezTo>
                <a:cubicBezTo>
                  <a:pt x="180003" y="2650332"/>
                  <a:pt x="181480" y="2648859"/>
                  <a:pt x="184433" y="2645911"/>
                </a:cubicBezTo>
                <a:cubicBezTo>
                  <a:pt x="184433" y="2644437"/>
                  <a:pt x="182956" y="2642963"/>
                  <a:pt x="182956" y="2641489"/>
                </a:cubicBezTo>
                <a:cubicBezTo>
                  <a:pt x="174096" y="2638541"/>
                  <a:pt x="166712" y="2642963"/>
                  <a:pt x="157852" y="2644437"/>
                </a:cubicBezTo>
                <a:cubicBezTo>
                  <a:pt x="156376" y="2642963"/>
                  <a:pt x="156376" y="2641489"/>
                  <a:pt x="156376" y="2640015"/>
                </a:cubicBezTo>
                <a:cubicBezTo>
                  <a:pt x="146039" y="2641489"/>
                  <a:pt x="134224" y="2645911"/>
                  <a:pt x="132748" y="2628218"/>
                </a:cubicBezTo>
                <a:cubicBezTo>
                  <a:pt x="135702" y="2622315"/>
                  <a:pt x="138655" y="2614950"/>
                  <a:pt x="141608" y="2609042"/>
                </a:cubicBezTo>
                <a:cubicBezTo>
                  <a:pt x="143085" y="2609042"/>
                  <a:pt x="144562" y="2609042"/>
                  <a:pt x="147515" y="2609042"/>
                </a:cubicBezTo>
                <a:cubicBezTo>
                  <a:pt x="153422" y="2610520"/>
                  <a:pt x="160806" y="2604613"/>
                  <a:pt x="163759" y="2613474"/>
                </a:cubicBezTo>
                <a:cubicBezTo>
                  <a:pt x="165235" y="2613474"/>
                  <a:pt x="166712" y="2611997"/>
                  <a:pt x="168189" y="2611997"/>
                </a:cubicBezTo>
                <a:cubicBezTo>
                  <a:pt x="168189" y="2609042"/>
                  <a:pt x="168189" y="2607565"/>
                  <a:pt x="168189" y="2604613"/>
                </a:cubicBezTo>
                <a:cubicBezTo>
                  <a:pt x="168189" y="2604613"/>
                  <a:pt x="168189" y="2606088"/>
                  <a:pt x="166712" y="2606088"/>
                </a:cubicBezTo>
                <a:cubicBezTo>
                  <a:pt x="157852" y="2607565"/>
                  <a:pt x="154898" y="2597252"/>
                  <a:pt x="147515" y="2595780"/>
                </a:cubicBezTo>
                <a:cubicBezTo>
                  <a:pt x="143085" y="2585465"/>
                  <a:pt x="137178" y="2576607"/>
                  <a:pt x="147515" y="2566287"/>
                </a:cubicBezTo>
                <a:cubicBezTo>
                  <a:pt x="156376" y="2558915"/>
                  <a:pt x="140132" y="2548589"/>
                  <a:pt x="148992" y="2539743"/>
                </a:cubicBezTo>
                <a:cubicBezTo>
                  <a:pt x="150469" y="2536058"/>
                  <a:pt x="152684" y="2533478"/>
                  <a:pt x="155268" y="2531450"/>
                </a:cubicBezTo>
                <a:lnTo>
                  <a:pt x="163176" y="2526817"/>
                </a:lnTo>
                <a:lnTo>
                  <a:pt x="161968" y="2524401"/>
                </a:lnTo>
                <a:lnTo>
                  <a:pt x="163161" y="2524401"/>
                </a:lnTo>
                <a:lnTo>
                  <a:pt x="153422" y="2514680"/>
                </a:lnTo>
                <a:cubicBezTo>
                  <a:pt x="147515" y="2507305"/>
                  <a:pt x="151946" y="2501403"/>
                  <a:pt x="153422" y="2494036"/>
                </a:cubicBezTo>
                <a:cubicBezTo>
                  <a:pt x="153422" y="2488131"/>
                  <a:pt x="150469" y="2480759"/>
                  <a:pt x="159329" y="2477810"/>
                </a:cubicBezTo>
                <a:cubicBezTo>
                  <a:pt x="159329" y="2476334"/>
                  <a:pt x="159329" y="2473386"/>
                  <a:pt x="159329" y="2471910"/>
                </a:cubicBezTo>
                <a:cubicBezTo>
                  <a:pt x="153422" y="2466013"/>
                  <a:pt x="157852" y="2458638"/>
                  <a:pt x="159329" y="2451252"/>
                </a:cubicBezTo>
                <a:cubicBezTo>
                  <a:pt x="159329" y="2451252"/>
                  <a:pt x="159329" y="2449794"/>
                  <a:pt x="159329" y="2448330"/>
                </a:cubicBezTo>
                <a:cubicBezTo>
                  <a:pt x="159329" y="2446850"/>
                  <a:pt x="159329" y="2446850"/>
                  <a:pt x="160806" y="2445373"/>
                </a:cubicBezTo>
                <a:cubicBezTo>
                  <a:pt x="160806" y="2445373"/>
                  <a:pt x="162282" y="2445373"/>
                  <a:pt x="162282" y="2445373"/>
                </a:cubicBezTo>
                <a:cubicBezTo>
                  <a:pt x="165235" y="2443896"/>
                  <a:pt x="168189" y="2442421"/>
                  <a:pt x="171143" y="2440947"/>
                </a:cubicBezTo>
                <a:cubicBezTo>
                  <a:pt x="171143" y="2440947"/>
                  <a:pt x="171143" y="2440947"/>
                  <a:pt x="169666" y="2439471"/>
                </a:cubicBezTo>
                <a:cubicBezTo>
                  <a:pt x="169666" y="2439471"/>
                  <a:pt x="169666" y="2439471"/>
                  <a:pt x="169666" y="2437996"/>
                </a:cubicBezTo>
                <a:cubicBezTo>
                  <a:pt x="159329" y="2432097"/>
                  <a:pt x="147515" y="2427674"/>
                  <a:pt x="159329" y="2412922"/>
                </a:cubicBezTo>
                <a:cubicBezTo>
                  <a:pt x="160806" y="2407027"/>
                  <a:pt x="154898" y="2398171"/>
                  <a:pt x="168189" y="2398171"/>
                </a:cubicBezTo>
                <a:cubicBezTo>
                  <a:pt x="178526" y="2398171"/>
                  <a:pt x="185909" y="2402602"/>
                  <a:pt x="191817" y="2412922"/>
                </a:cubicBezTo>
                <a:cubicBezTo>
                  <a:pt x="199200" y="2411450"/>
                  <a:pt x="206584" y="2411450"/>
                  <a:pt x="211014" y="2418824"/>
                </a:cubicBezTo>
                <a:cubicBezTo>
                  <a:pt x="215445" y="2412922"/>
                  <a:pt x="222828" y="2412922"/>
                  <a:pt x="228735" y="2411450"/>
                </a:cubicBezTo>
                <a:cubicBezTo>
                  <a:pt x="233165" y="2417349"/>
                  <a:pt x="230211" y="2418824"/>
                  <a:pt x="227258" y="2420300"/>
                </a:cubicBezTo>
                <a:cubicBezTo>
                  <a:pt x="231688" y="2421774"/>
                  <a:pt x="234641" y="2421774"/>
                  <a:pt x="239072" y="2424723"/>
                </a:cubicBezTo>
                <a:cubicBezTo>
                  <a:pt x="244978" y="2427674"/>
                  <a:pt x="249409" y="2432097"/>
                  <a:pt x="252362" y="2437996"/>
                </a:cubicBezTo>
                <a:cubicBezTo>
                  <a:pt x="252362" y="2437996"/>
                  <a:pt x="252362" y="2439471"/>
                  <a:pt x="253839" y="2440947"/>
                </a:cubicBezTo>
                <a:cubicBezTo>
                  <a:pt x="265653" y="2449794"/>
                  <a:pt x="278943" y="2460114"/>
                  <a:pt x="290757" y="2470436"/>
                </a:cubicBezTo>
                <a:cubicBezTo>
                  <a:pt x="290757" y="2488131"/>
                  <a:pt x="312907" y="2485184"/>
                  <a:pt x="317338" y="2498456"/>
                </a:cubicBezTo>
                <a:cubicBezTo>
                  <a:pt x="317338" y="2501403"/>
                  <a:pt x="317338" y="2504353"/>
                  <a:pt x="317338" y="2505833"/>
                </a:cubicBezTo>
                <a:cubicBezTo>
                  <a:pt x="320291" y="2507305"/>
                  <a:pt x="324721" y="2508776"/>
                  <a:pt x="327675" y="2510251"/>
                </a:cubicBezTo>
                <a:cubicBezTo>
                  <a:pt x="333581" y="2516150"/>
                  <a:pt x="338011" y="2520570"/>
                  <a:pt x="343918" y="2526475"/>
                </a:cubicBezTo>
                <a:cubicBezTo>
                  <a:pt x="348348" y="2532371"/>
                  <a:pt x="351302" y="2538269"/>
                  <a:pt x="355732" y="2542691"/>
                </a:cubicBezTo>
                <a:cubicBezTo>
                  <a:pt x="355732" y="2542691"/>
                  <a:pt x="355732" y="2542691"/>
                  <a:pt x="355732" y="2541217"/>
                </a:cubicBezTo>
                <a:cubicBezTo>
                  <a:pt x="361639" y="2548589"/>
                  <a:pt x="366069" y="2554489"/>
                  <a:pt x="371976" y="2560383"/>
                </a:cubicBezTo>
                <a:cubicBezTo>
                  <a:pt x="371976" y="2561862"/>
                  <a:pt x="373453" y="2563335"/>
                  <a:pt x="374929" y="2564811"/>
                </a:cubicBezTo>
                <a:cubicBezTo>
                  <a:pt x="374929" y="2563335"/>
                  <a:pt x="374929" y="2561862"/>
                  <a:pt x="376406" y="2560383"/>
                </a:cubicBezTo>
                <a:cubicBezTo>
                  <a:pt x="385267" y="2548589"/>
                  <a:pt x="385267" y="2548589"/>
                  <a:pt x="373453" y="2551537"/>
                </a:cubicBezTo>
                <a:cubicBezTo>
                  <a:pt x="371976" y="2550064"/>
                  <a:pt x="370500" y="2548589"/>
                  <a:pt x="367546" y="2547115"/>
                </a:cubicBezTo>
                <a:cubicBezTo>
                  <a:pt x="367546" y="2547115"/>
                  <a:pt x="367546" y="2547115"/>
                  <a:pt x="366069" y="2547115"/>
                </a:cubicBezTo>
                <a:cubicBezTo>
                  <a:pt x="360163" y="2542691"/>
                  <a:pt x="361639" y="2530897"/>
                  <a:pt x="357209" y="2523526"/>
                </a:cubicBezTo>
                <a:cubicBezTo>
                  <a:pt x="349826" y="2526475"/>
                  <a:pt x="346872" y="2522050"/>
                  <a:pt x="349826" y="2513199"/>
                </a:cubicBezTo>
                <a:cubicBezTo>
                  <a:pt x="351302" y="2505833"/>
                  <a:pt x="351302" y="2502877"/>
                  <a:pt x="352779" y="2495509"/>
                </a:cubicBezTo>
                <a:cubicBezTo>
                  <a:pt x="352779" y="2494036"/>
                  <a:pt x="351302" y="2492560"/>
                  <a:pt x="349826" y="2492560"/>
                </a:cubicBezTo>
                <a:cubicBezTo>
                  <a:pt x="351302" y="2492560"/>
                  <a:pt x="352779" y="2492560"/>
                  <a:pt x="354255" y="2492560"/>
                </a:cubicBezTo>
                <a:cubicBezTo>
                  <a:pt x="354255" y="2491076"/>
                  <a:pt x="355732" y="2489605"/>
                  <a:pt x="357209" y="2486658"/>
                </a:cubicBezTo>
                <a:cubicBezTo>
                  <a:pt x="361639" y="2477810"/>
                  <a:pt x="361639" y="2470436"/>
                  <a:pt x="376406" y="2455687"/>
                </a:cubicBezTo>
                <a:cubicBezTo>
                  <a:pt x="385267" y="2446850"/>
                  <a:pt x="382313" y="2443896"/>
                  <a:pt x="386743" y="2437996"/>
                </a:cubicBezTo>
                <a:cubicBezTo>
                  <a:pt x="402987" y="2415873"/>
                  <a:pt x="419231" y="2393764"/>
                  <a:pt x="438429" y="2371638"/>
                </a:cubicBezTo>
                <a:cubicBezTo>
                  <a:pt x="439905" y="2365737"/>
                  <a:pt x="456149" y="2349517"/>
                  <a:pt x="451719" y="2348042"/>
                </a:cubicBezTo>
                <a:cubicBezTo>
                  <a:pt x="454672" y="2343617"/>
                  <a:pt x="457625" y="2339192"/>
                  <a:pt x="462056" y="2336242"/>
                </a:cubicBezTo>
                <a:cubicBezTo>
                  <a:pt x="467962" y="2328867"/>
                  <a:pt x="476823" y="2318542"/>
                  <a:pt x="482730" y="2318542"/>
                </a:cubicBezTo>
                <a:cubicBezTo>
                  <a:pt x="494544" y="2302318"/>
                  <a:pt x="504881" y="2294943"/>
                  <a:pt x="513741" y="2290518"/>
                </a:cubicBezTo>
                <a:cubicBezTo>
                  <a:pt x="528508" y="2290518"/>
                  <a:pt x="543276" y="2290518"/>
                  <a:pt x="552136" y="2297893"/>
                </a:cubicBezTo>
                <a:cubicBezTo>
                  <a:pt x="560996" y="2291993"/>
                  <a:pt x="558042" y="2299368"/>
                  <a:pt x="560996" y="2302318"/>
                </a:cubicBezTo>
                <a:cubicBezTo>
                  <a:pt x="565426" y="2300843"/>
                  <a:pt x="565426" y="2303793"/>
                  <a:pt x="565426" y="2308218"/>
                </a:cubicBezTo>
                <a:cubicBezTo>
                  <a:pt x="569857" y="2303793"/>
                  <a:pt x="569857" y="2306743"/>
                  <a:pt x="572810" y="2306743"/>
                </a:cubicBezTo>
                <a:cubicBezTo>
                  <a:pt x="577240" y="2303793"/>
                  <a:pt x="578716" y="2305268"/>
                  <a:pt x="578716" y="2306743"/>
                </a:cubicBezTo>
                <a:cubicBezTo>
                  <a:pt x="578716" y="2305268"/>
                  <a:pt x="578716" y="2305268"/>
                  <a:pt x="583147" y="2305268"/>
                </a:cubicBezTo>
                <a:cubicBezTo>
                  <a:pt x="584624" y="2305268"/>
                  <a:pt x="586100" y="2305268"/>
                  <a:pt x="587577" y="2306743"/>
                </a:cubicBezTo>
                <a:cubicBezTo>
                  <a:pt x="592007" y="2305268"/>
                  <a:pt x="596437" y="2303793"/>
                  <a:pt x="593484" y="2309693"/>
                </a:cubicBezTo>
                <a:cubicBezTo>
                  <a:pt x="594961" y="2311168"/>
                  <a:pt x="596437" y="2314118"/>
                  <a:pt x="597914" y="2314118"/>
                </a:cubicBezTo>
                <a:cubicBezTo>
                  <a:pt x="597914" y="2314118"/>
                  <a:pt x="597914" y="2314118"/>
                  <a:pt x="599390" y="2314118"/>
                </a:cubicBezTo>
                <a:cubicBezTo>
                  <a:pt x="599390" y="2312643"/>
                  <a:pt x="599390" y="2312643"/>
                  <a:pt x="599390" y="2312643"/>
                </a:cubicBezTo>
                <a:cubicBezTo>
                  <a:pt x="602343" y="2312643"/>
                  <a:pt x="605298" y="2314118"/>
                  <a:pt x="605298" y="2317067"/>
                </a:cubicBezTo>
                <a:cubicBezTo>
                  <a:pt x="606774" y="2317067"/>
                  <a:pt x="606774" y="2317067"/>
                  <a:pt x="606774" y="2317067"/>
                </a:cubicBezTo>
                <a:cubicBezTo>
                  <a:pt x="609727" y="2317067"/>
                  <a:pt x="611205" y="2317067"/>
                  <a:pt x="611205" y="2320017"/>
                </a:cubicBezTo>
                <a:cubicBezTo>
                  <a:pt x="614158" y="2320017"/>
                  <a:pt x="617111" y="2320017"/>
                  <a:pt x="618588" y="2318542"/>
                </a:cubicBezTo>
                <a:cubicBezTo>
                  <a:pt x="620065" y="2318542"/>
                  <a:pt x="621542" y="2318542"/>
                  <a:pt x="623018" y="2317067"/>
                </a:cubicBezTo>
                <a:cubicBezTo>
                  <a:pt x="620065" y="2315593"/>
                  <a:pt x="615635" y="2312643"/>
                  <a:pt x="612680" y="2309693"/>
                </a:cubicBezTo>
                <a:cubicBezTo>
                  <a:pt x="612680" y="2309693"/>
                  <a:pt x="611205" y="2309693"/>
                  <a:pt x="609727" y="2309693"/>
                </a:cubicBezTo>
                <a:cubicBezTo>
                  <a:pt x="608251" y="2308218"/>
                  <a:pt x="609727" y="2305268"/>
                  <a:pt x="608251" y="2303793"/>
                </a:cubicBezTo>
                <a:cubicBezTo>
                  <a:pt x="614158" y="2299368"/>
                  <a:pt x="615635" y="2308218"/>
                  <a:pt x="618588" y="2306743"/>
                </a:cubicBezTo>
                <a:cubicBezTo>
                  <a:pt x="621542" y="2306743"/>
                  <a:pt x="623018" y="2308218"/>
                  <a:pt x="624495" y="2308218"/>
                </a:cubicBezTo>
                <a:cubicBezTo>
                  <a:pt x="627448" y="2311168"/>
                  <a:pt x="630401" y="2312643"/>
                  <a:pt x="628925" y="2315593"/>
                </a:cubicBezTo>
                <a:cubicBezTo>
                  <a:pt x="631879" y="2315593"/>
                  <a:pt x="633354" y="2317067"/>
                  <a:pt x="634832" y="2318542"/>
                </a:cubicBezTo>
                <a:cubicBezTo>
                  <a:pt x="636309" y="2318542"/>
                  <a:pt x="636309" y="2320017"/>
                  <a:pt x="634832" y="2321492"/>
                </a:cubicBezTo>
                <a:cubicBezTo>
                  <a:pt x="639262" y="2321492"/>
                  <a:pt x="642215" y="2324442"/>
                  <a:pt x="645169" y="2325917"/>
                </a:cubicBezTo>
                <a:cubicBezTo>
                  <a:pt x="645169" y="2324442"/>
                  <a:pt x="645169" y="2324442"/>
                  <a:pt x="645169" y="2324442"/>
                </a:cubicBezTo>
                <a:cubicBezTo>
                  <a:pt x="643692" y="2322967"/>
                  <a:pt x="642215" y="2321492"/>
                  <a:pt x="642215" y="2318542"/>
                </a:cubicBezTo>
                <a:cubicBezTo>
                  <a:pt x="639262" y="2318542"/>
                  <a:pt x="639262" y="2315593"/>
                  <a:pt x="636309" y="2315593"/>
                </a:cubicBezTo>
                <a:cubicBezTo>
                  <a:pt x="637785" y="2312643"/>
                  <a:pt x="636309" y="2311168"/>
                  <a:pt x="634832" y="2309693"/>
                </a:cubicBezTo>
                <a:cubicBezTo>
                  <a:pt x="633354" y="2309693"/>
                  <a:pt x="631879" y="2308218"/>
                  <a:pt x="631879" y="2308218"/>
                </a:cubicBezTo>
                <a:cubicBezTo>
                  <a:pt x="630401" y="2308218"/>
                  <a:pt x="628925" y="2306743"/>
                  <a:pt x="627448" y="2306743"/>
                </a:cubicBezTo>
                <a:cubicBezTo>
                  <a:pt x="625972" y="2305268"/>
                  <a:pt x="623018" y="2303793"/>
                  <a:pt x="624495" y="2300843"/>
                </a:cubicBezTo>
                <a:cubicBezTo>
                  <a:pt x="621542" y="2300843"/>
                  <a:pt x="620065" y="2300843"/>
                  <a:pt x="618588" y="2297893"/>
                </a:cubicBezTo>
                <a:cubicBezTo>
                  <a:pt x="618588" y="2297893"/>
                  <a:pt x="618588" y="2297893"/>
                  <a:pt x="620065" y="2297893"/>
                </a:cubicBezTo>
                <a:cubicBezTo>
                  <a:pt x="623018" y="2293468"/>
                  <a:pt x="625972" y="2296418"/>
                  <a:pt x="627448" y="2299368"/>
                </a:cubicBezTo>
                <a:cubicBezTo>
                  <a:pt x="631879" y="2302318"/>
                  <a:pt x="636309" y="2305268"/>
                  <a:pt x="640738" y="2309693"/>
                </a:cubicBezTo>
                <a:cubicBezTo>
                  <a:pt x="639262" y="2309693"/>
                  <a:pt x="639262" y="2309693"/>
                  <a:pt x="639262" y="2311168"/>
                </a:cubicBezTo>
                <a:cubicBezTo>
                  <a:pt x="642215" y="2312643"/>
                  <a:pt x="643692" y="2314118"/>
                  <a:pt x="646645" y="2315593"/>
                </a:cubicBezTo>
                <a:cubicBezTo>
                  <a:pt x="645169" y="2312643"/>
                  <a:pt x="642215" y="2309693"/>
                  <a:pt x="643692" y="2305268"/>
                </a:cubicBezTo>
                <a:cubicBezTo>
                  <a:pt x="643692" y="2303793"/>
                  <a:pt x="643692" y="2302318"/>
                  <a:pt x="643692" y="2302318"/>
                </a:cubicBezTo>
                <a:cubicBezTo>
                  <a:pt x="640738" y="2300843"/>
                  <a:pt x="637785" y="2299368"/>
                  <a:pt x="636309" y="2296418"/>
                </a:cubicBezTo>
                <a:cubicBezTo>
                  <a:pt x="645169" y="2294943"/>
                  <a:pt x="648122" y="2294943"/>
                  <a:pt x="654029" y="2302318"/>
                </a:cubicBezTo>
                <a:cubicBezTo>
                  <a:pt x="654029" y="2302318"/>
                  <a:pt x="654029" y="2303793"/>
                  <a:pt x="655506" y="2303793"/>
                </a:cubicBezTo>
                <a:cubicBezTo>
                  <a:pt x="659936" y="2305268"/>
                  <a:pt x="662890" y="2312643"/>
                  <a:pt x="668796" y="2309693"/>
                </a:cubicBezTo>
                <a:cubicBezTo>
                  <a:pt x="668796" y="2309693"/>
                  <a:pt x="668796" y="2308218"/>
                  <a:pt x="668796" y="2306743"/>
                </a:cubicBezTo>
                <a:cubicBezTo>
                  <a:pt x="665843" y="2303793"/>
                  <a:pt x="664366" y="2302318"/>
                  <a:pt x="661413" y="2297893"/>
                </a:cubicBezTo>
                <a:cubicBezTo>
                  <a:pt x="667319" y="2297893"/>
                  <a:pt x="667319" y="2300843"/>
                  <a:pt x="668796" y="2302318"/>
                </a:cubicBezTo>
                <a:cubicBezTo>
                  <a:pt x="676180" y="2299368"/>
                  <a:pt x="677656" y="2306743"/>
                  <a:pt x="682087" y="2308218"/>
                </a:cubicBezTo>
                <a:cubicBezTo>
                  <a:pt x="683564" y="2312643"/>
                  <a:pt x="687993" y="2314118"/>
                  <a:pt x="692423" y="2314118"/>
                </a:cubicBezTo>
                <a:cubicBezTo>
                  <a:pt x="692423" y="2312643"/>
                  <a:pt x="692423" y="2312643"/>
                  <a:pt x="693901" y="2312643"/>
                </a:cubicBezTo>
                <a:cubicBezTo>
                  <a:pt x="693901" y="2311168"/>
                  <a:pt x="695377" y="2311168"/>
                  <a:pt x="695377" y="2309693"/>
                </a:cubicBezTo>
                <a:cubicBezTo>
                  <a:pt x="695377" y="2308218"/>
                  <a:pt x="693901" y="2306743"/>
                  <a:pt x="695377" y="2305268"/>
                </a:cubicBezTo>
                <a:cubicBezTo>
                  <a:pt x="696854" y="2305268"/>
                  <a:pt x="699807" y="2306743"/>
                  <a:pt x="701284" y="2308218"/>
                </a:cubicBezTo>
                <a:cubicBezTo>
                  <a:pt x="701284" y="2308218"/>
                  <a:pt x="702760" y="2308218"/>
                  <a:pt x="704237" y="2308218"/>
                </a:cubicBezTo>
                <a:cubicBezTo>
                  <a:pt x="705714" y="2308218"/>
                  <a:pt x="705714" y="2306743"/>
                  <a:pt x="707191" y="2306743"/>
                </a:cubicBezTo>
                <a:cubicBezTo>
                  <a:pt x="704237" y="2303793"/>
                  <a:pt x="704237" y="2302318"/>
                  <a:pt x="707191" y="2299368"/>
                </a:cubicBezTo>
                <a:cubicBezTo>
                  <a:pt x="713098" y="2299368"/>
                  <a:pt x="716051" y="2305268"/>
                  <a:pt x="721958" y="2303793"/>
                </a:cubicBezTo>
                <a:cubicBezTo>
                  <a:pt x="726388" y="2305268"/>
                  <a:pt x="724912" y="2309693"/>
                  <a:pt x="726388" y="2314118"/>
                </a:cubicBezTo>
                <a:cubicBezTo>
                  <a:pt x="726388" y="2315593"/>
                  <a:pt x="726388" y="2315593"/>
                  <a:pt x="726388" y="2315593"/>
                </a:cubicBezTo>
                <a:cubicBezTo>
                  <a:pt x="724912" y="2320017"/>
                  <a:pt x="726388" y="2322967"/>
                  <a:pt x="727865" y="2325917"/>
                </a:cubicBezTo>
                <a:cubicBezTo>
                  <a:pt x="729341" y="2325917"/>
                  <a:pt x="730818" y="2325917"/>
                  <a:pt x="730818" y="2327392"/>
                </a:cubicBezTo>
                <a:cubicBezTo>
                  <a:pt x="733771" y="2328867"/>
                  <a:pt x="736725" y="2331817"/>
                  <a:pt x="741155" y="2331817"/>
                </a:cubicBezTo>
                <a:cubicBezTo>
                  <a:pt x="742632" y="2330342"/>
                  <a:pt x="742632" y="2330342"/>
                  <a:pt x="744109" y="2330342"/>
                </a:cubicBezTo>
                <a:cubicBezTo>
                  <a:pt x="744109" y="2328867"/>
                  <a:pt x="745586" y="2328867"/>
                  <a:pt x="745586" y="2327392"/>
                </a:cubicBezTo>
                <a:cubicBezTo>
                  <a:pt x="745586" y="2327392"/>
                  <a:pt x="745586" y="2327392"/>
                  <a:pt x="747062" y="2327392"/>
                </a:cubicBezTo>
                <a:cubicBezTo>
                  <a:pt x="747062" y="2324442"/>
                  <a:pt x="744109" y="2321492"/>
                  <a:pt x="745586" y="2320017"/>
                </a:cubicBezTo>
                <a:cubicBezTo>
                  <a:pt x="745586" y="2320017"/>
                  <a:pt x="744109" y="2318542"/>
                  <a:pt x="742632" y="2317067"/>
                </a:cubicBezTo>
                <a:cubicBezTo>
                  <a:pt x="741155" y="2315593"/>
                  <a:pt x="739678" y="2315593"/>
                  <a:pt x="739678" y="2314118"/>
                </a:cubicBezTo>
                <a:cubicBezTo>
                  <a:pt x="738202" y="2314118"/>
                  <a:pt x="738202" y="2314118"/>
                  <a:pt x="738202" y="2314118"/>
                </a:cubicBezTo>
                <a:cubicBezTo>
                  <a:pt x="736725" y="2312643"/>
                  <a:pt x="733771" y="2314118"/>
                  <a:pt x="732295" y="2314118"/>
                </a:cubicBezTo>
                <a:cubicBezTo>
                  <a:pt x="730818" y="2312643"/>
                  <a:pt x="729341" y="2311168"/>
                  <a:pt x="727865" y="2311168"/>
                </a:cubicBezTo>
                <a:cubicBezTo>
                  <a:pt x="726388" y="2308218"/>
                  <a:pt x="729341" y="2305268"/>
                  <a:pt x="730818" y="2303793"/>
                </a:cubicBezTo>
                <a:cubicBezTo>
                  <a:pt x="732295" y="2302318"/>
                  <a:pt x="732295" y="2300843"/>
                  <a:pt x="733771" y="2299368"/>
                </a:cubicBezTo>
                <a:cubicBezTo>
                  <a:pt x="735249" y="2299368"/>
                  <a:pt x="736725" y="2299368"/>
                  <a:pt x="738202" y="2299368"/>
                </a:cubicBezTo>
                <a:cubicBezTo>
                  <a:pt x="738202" y="2299368"/>
                  <a:pt x="739678" y="2299368"/>
                  <a:pt x="739678" y="2299368"/>
                </a:cubicBezTo>
                <a:cubicBezTo>
                  <a:pt x="741155" y="2297893"/>
                  <a:pt x="742632" y="2296418"/>
                  <a:pt x="744109" y="2294943"/>
                </a:cubicBezTo>
                <a:cubicBezTo>
                  <a:pt x="742632" y="2293468"/>
                  <a:pt x="741155" y="2291993"/>
                  <a:pt x="739678" y="2291993"/>
                </a:cubicBezTo>
                <a:cubicBezTo>
                  <a:pt x="738202" y="2291993"/>
                  <a:pt x="738202" y="2291993"/>
                  <a:pt x="736725" y="2291993"/>
                </a:cubicBezTo>
                <a:cubicBezTo>
                  <a:pt x="732295" y="2289046"/>
                  <a:pt x="727865" y="2287570"/>
                  <a:pt x="720481" y="2286095"/>
                </a:cubicBezTo>
                <a:cubicBezTo>
                  <a:pt x="729341" y="2283145"/>
                  <a:pt x="733771" y="2284621"/>
                  <a:pt x="738202" y="2289046"/>
                </a:cubicBezTo>
                <a:cubicBezTo>
                  <a:pt x="739678" y="2289046"/>
                  <a:pt x="742632" y="2290518"/>
                  <a:pt x="744109" y="2291993"/>
                </a:cubicBezTo>
                <a:cubicBezTo>
                  <a:pt x="750015" y="2299368"/>
                  <a:pt x="757399" y="2300843"/>
                  <a:pt x="766260" y="2297893"/>
                </a:cubicBezTo>
                <a:cubicBezTo>
                  <a:pt x="767736" y="2300843"/>
                  <a:pt x="769213" y="2302318"/>
                  <a:pt x="767736" y="2305268"/>
                </a:cubicBezTo>
                <a:cubicBezTo>
                  <a:pt x="767736" y="2305268"/>
                  <a:pt x="767736" y="2305268"/>
                  <a:pt x="767736" y="2306743"/>
                </a:cubicBezTo>
                <a:cubicBezTo>
                  <a:pt x="773643" y="2305268"/>
                  <a:pt x="773643" y="2309693"/>
                  <a:pt x="773643" y="2312643"/>
                </a:cubicBezTo>
                <a:cubicBezTo>
                  <a:pt x="775120" y="2317067"/>
                  <a:pt x="773643" y="2320017"/>
                  <a:pt x="769213" y="2318542"/>
                </a:cubicBezTo>
                <a:cubicBezTo>
                  <a:pt x="767736" y="2318542"/>
                  <a:pt x="766260" y="2320017"/>
                  <a:pt x="764782" y="2320017"/>
                </a:cubicBezTo>
                <a:cubicBezTo>
                  <a:pt x="766260" y="2320017"/>
                  <a:pt x="767736" y="2321492"/>
                  <a:pt x="769213" y="2322967"/>
                </a:cubicBezTo>
                <a:cubicBezTo>
                  <a:pt x="770689" y="2322967"/>
                  <a:pt x="770689" y="2322967"/>
                  <a:pt x="772166" y="2322967"/>
                </a:cubicBezTo>
                <a:cubicBezTo>
                  <a:pt x="772166" y="2322967"/>
                  <a:pt x="773643" y="2322967"/>
                  <a:pt x="773643" y="2324442"/>
                </a:cubicBezTo>
                <a:cubicBezTo>
                  <a:pt x="775120" y="2321492"/>
                  <a:pt x="775120" y="2318542"/>
                  <a:pt x="779550" y="2320017"/>
                </a:cubicBezTo>
                <a:cubicBezTo>
                  <a:pt x="782503" y="2320017"/>
                  <a:pt x="785457" y="2321492"/>
                  <a:pt x="788410" y="2322967"/>
                </a:cubicBezTo>
                <a:cubicBezTo>
                  <a:pt x="788410" y="2322967"/>
                  <a:pt x="789887" y="2322967"/>
                  <a:pt x="791363" y="2322967"/>
                </a:cubicBezTo>
                <a:cubicBezTo>
                  <a:pt x="788410" y="2318542"/>
                  <a:pt x="782503" y="2315593"/>
                  <a:pt x="782503" y="2309693"/>
                </a:cubicBezTo>
                <a:cubicBezTo>
                  <a:pt x="781026" y="2305268"/>
                  <a:pt x="775120" y="2303793"/>
                  <a:pt x="773643" y="2299368"/>
                </a:cubicBezTo>
                <a:cubicBezTo>
                  <a:pt x="772166" y="2297893"/>
                  <a:pt x="770689" y="2296418"/>
                  <a:pt x="769213" y="2294943"/>
                </a:cubicBezTo>
                <a:cubicBezTo>
                  <a:pt x="773643" y="2294943"/>
                  <a:pt x="776597" y="2297893"/>
                  <a:pt x="781026" y="2299368"/>
                </a:cubicBezTo>
                <a:cubicBezTo>
                  <a:pt x="781026" y="2300843"/>
                  <a:pt x="782503" y="2300843"/>
                  <a:pt x="783980" y="2302318"/>
                </a:cubicBezTo>
                <a:cubicBezTo>
                  <a:pt x="804654" y="2314118"/>
                  <a:pt x="825328" y="2327392"/>
                  <a:pt x="843048" y="2343617"/>
                </a:cubicBezTo>
                <a:cubicBezTo>
                  <a:pt x="846002" y="2345092"/>
                  <a:pt x="848956" y="2348042"/>
                  <a:pt x="851909" y="2348042"/>
                </a:cubicBezTo>
                <a:cubicBezTo>
                  <a:pt x="853386" y="2348042"/>
                  <a:pt x="853386" y="2349517"/>
                  <a:pt x="854863" y="2349517"/>
                </a:cubicBezTo>
                <a:cubicBezTo>
                  <a:pt x="854863" y="2350991"/>
                  <a:pt x="854863" y="2350991"/>
                  <a:pt x="854863" y="2352464"/>
                </a:cubicBezTo>
                <a:cubicBezTo>
                  <a:pt x="857816" y="2353941"/>
                  <a:pt x="860769" y="2355416"/>
                  <a:pt x="862246" y="2358365"/>
                </a:cubicBezTo>
                <a:cubicBezTo>
                  <a:pt x="862246" y="2358365"/>
                  <a:pt x="862246" y="2358365"/>
                  <a:pt x="862246" y="2356889"/>
                </a:cubicBezTo>
                <a:cubicBezTo>
                  <a:pt x="865200" y="2359838"/>
                  <a:pt x="868153" y="2361314"/>
                  <a:pt x="871106" y="2364261"/>
                </a:cubicBezTo>
                <a:cubicBezTo>
                  <a:pt x="875536" y="2367209"/>
                  <a:pt x="881443" y="2370160"/>
                  <a:pt x="885873" y="2374586"/>
                </a:cubicBezTo>
                <a:cubicBezTo>
                  <a:pt x="885873" y="2374586"/>
                  <a:pt x="887350" y="2373115"/>
                  <a:pt x="888827" y="2373115"/>
                </a:cubicBezTo>
                <a:cubicBezTo>
                  <a:pt x="888827" y="2374586"/>
                  <a:pt x="890304" y="2374586"/>
                  <a:pt x="891780" y="2374586"/>
                </a:cubicBezTo>
                <a:cubicBezTo>
                  <a:pt x="891780" y="2379003"/>
                  <a:pt x="897687" y="2379003"/>
                  <a:pt x="897687" y="2383431"/>
                </a:cubicBezTo>
                <a:cubicBezTo>
                  <a:pt x="897687" y="2383431"/>
                  <a:pt x="897687" y="2383431"/>
                  <a:pt x="899164" y="2383431"/>
                </a:cubicBezTo>
                <a:cubicBezTo>
                  <a:pt x="899164" y="2383431"/>
                  <a:pt x="900641" y="2381953"/>
                  <a:pt x="900641" y="2381953"/>
                </a:cubicBezTo>
                <a:cubicBezTo>
                  <a:pt x="899164" y="2379003"/>
                  <a:pt x="902117" y="2379003"/>
                  <a:pt x="903594" y="2377526"/>
                </a:cubicBezTo>
                <a:cubicBezTo>
                  <a:pt x="905071" y="2380487"/>
                  <a:pt x="908025" y="2381953"/>
                  <a:pt x="909501" y="2383431"/>
                </a:cubicBezTo>
                <a:cubicBezTo>
                  <a:pt x="916885" y="2387859"/>
                  <a:pt x="924268" y="2390810"/>
                  <a:pt x="931652" y="2396702"/>
                </a:cubicBezTo>
                <a:cubicBezTo>
                  <a:pt x="931652" y="2396702"/>
                  <a:pt x="931652" y="2398171"/>
                  <a:pt x="933128" y="2398171"/>
                </a:cubicBezTo>
                <a:cubicBezTo>
                  <a:pt x="934606" y="2399642"/>
                  <a:pt x="937558" y="2399642"/>
                  <a:pt x="937558" y="2402602"/>
                </a:cubicBezTo>
                <a:cubicBezTo>
                  <a:pt x="943465" y="2404074"/>
                  <a:pt x="947895" y="2407027"/>
                  <a:pt x="947895" y="2412922"/>
                </a:cubicBezTo>
                <a:cubicBezTo>
                  <a:pt x="950849" y="2414400"/>
                  <a:pt x="952326" y="2411450"/>
                  <a:pt x="955279" y="2412922"/>
                </a:cubicBezTo>
                <a:cubicBezTo>
                  <a:pt x="956756" y="2414400"/>
                  <a:pt x="958233" y="2415873"/>
                  <a:pt x="959710" y="2417349"/>
                </a:cubicBezTo>
                <a:cubicBezTo>
                  <a:pt x="962663" y="2420300"/>
                  <a:pt x="968570" y="2424723"/>
                  <a:pt x="973000" y="2426196"/>
                </a:cubicBezTo>
                <a:cubicBezTo>
                  <a:pt x="975953" y="2427674"/>
                  <a:pt x="980384" y="2429153"/>
                  <a:pt x="978906" y="2433573"/>
                </a:cubicBezTo>
                <a:cubicBezTo>
                  <a:pt x="977430" y="2430622"/>
                  <a:pt x="974476" y="2432097"/>
                  <a:pt x="971523" y="2433573"/>
                </a:cubicBezTo>
                <a:cubicBezTo>
                  <a:pt x="973000" y="2435048"/>
                  <a:pt x="975953" y="2437996"/>
                  <a:pt x="977430" y="2439471"/>
                </a:cubicBezTo>
                <a:cubicBezTo>
                  <a:pt x="980384" y="2443896"/>
                  <a:pt x="984814" y="2446850"/>
                  <a:pt x="989244" y="2449794"/>
                </a:cubicBezTo>
                <a:cubicBezTo>
                  <a:pt x="990721" y="2449794"/>
                  <a:pt x="990721" y="2449794"/>
                  <a:pt x="990721" y="2451252"/>
                </a:cubicBezTo>
                <a:cubicBezTo>
                  <a:pt x="992197" y="2451252"/>
                  <a:pt x="992197" y="2451252"/>
                  <a:pt x="993674" y="2452732"/>
                </a:cubicBezTo>
                <a:cubicBezTo>
                  <a:pt x="995150" y="2454212"/>
                  <a:pt x="996628" y="2455687"/>
                  <a:pt x="998104" y="2457164"/>
                </a:cubicBezTo>
                <a:cubicBezTo>
                  <a:pt x="999581" y="2457164"/>
                  <a:pt x="1001058" y="2458638"/>
                  <a:pt x="1001058" y="2460114"/>
                </a:cubicBezTo>
                <a:cubicBezTo>
                  <a:pt x="1002534" y="2461587"/>
                  <a:pt x="1005487" y="2463063"/>
                  <a:pt x="1006964" y="2464538"/>
                </a:cubicBezTo>
                <a:cubicBezTo>
                  <a:pt x="1006964" y="2460114"/>
                  <a:pt x="1009918" y="2454212"/>
                  <a:pt x="1012871" y="2449794"/>
                </a:cubicBezTo>
                <a:cubicBezTo>
                  <a:pt x="1009918" y="2442421"/>
                  <a:pt x="999581" y="2439471"/>
                  <a:pt x="1002534" y="2430622"/>
                </a:cubicBezTo>
                <a:cubicBezTo>
                  <a:pt x="1001058" y="2426196"/>
                  <a:pt x="1001058" y="2421774"/>
                  <a:pt x="999581" y="2417349"/>
                </a:cubicBezTo>
                <a:cubicBezTo>
                  <a:pt x="995150" y="2408499"/>
                  <a:pt x="992197" y="2401122"/>
                  <a:pt x="989244" y="2392287"/>
                </a:cubicBezTo>
                <a:cubicBezTo>
                  <a:pt x="999581" y="2384906"/>
                  <a:pt x="1008441" y="2405551"/>
                  <a:pt x="1018778" y="2393764"/>
                </a:cubicBezTo>
                <a:cubicBezTo>
                  <a:pt x="1020255" y="2380487"/>
                  <a:pt x="998104" y="2368685"/>
                  <a:pt x="1018778" y="2355416"/>
                </a:cubicBezTo>
                <a:cubicBezTo>
                  <a:pt x="1018778" y="2350991"/>
                  <a:pt x="1020255" y="2345092"/>
                  <a:pt x="1017301" y="2342142"/>
                </a:cubicBezTo>
                <a:cubicBezTo>
                  <a:pt x="993674" y="2321492"/>
                  <a:pt x="983337" y="2293468"/>
                  <a:pt x="974476" y="2263971"/>
                </a:cubicBezTo>
                <a:cubicBezTo>
                  <a:pt x="970047" y="2258077"/>
                  <a:pt x="961186" y="2252179"/>
                  <a:pt x="964139" y="2243323"/>
                </a:cubicBezTo>
                <a:cubicBezTo>
                  <a:pt x="968570" y="2231536"/>
                  <a:pt x="980384" y="2240377"/>
                  <a:pt x="987767" y="2238905"/>
                </a:cubicBezTo>
                <a:cubicBezTo>
                  <a:pt x="992197" y="2237431"/>
                  <a:pt x="998104" y="2235958"/>
                  <a:pt x="1002534" y="2234485"/>
                </a:cubicBezTo>
                <a:cubicBezTo>
                  <a:pt x="1008441" y="2227105"/>
                  <a:pt x="1014348" y="2230056"/>
                  <a:pt x="1021732" y="2234485"/>
                </a:cubicBezTo>
                <a:cubicBezTo>
                  <a:pt x="1032069" y="2237431"/>
                  <a:pt x="1043882" y="2240377"/>
                  <a:pt x="1055697" y="2244796"/>
                </a:cubicBezTo>
                <a:cubicBezTo>
                  <a:pt x="1066033" y="2241850"/>
                  <a:pt x="1076370" y="2240377"/>
                  <a:pt x="1088184" y="2238905"/>
                </a:cubicBezTo>
                <a:cubicBezTo>
                  <a:pt x="1089660" y="2238905"/>
                  <a:pt x="1091137" y="2240377"/>
                  <a:pt x="1092614" y="2241850"/>
                </a:cubicBezTo>
                <a:cubicBezTo>
                  <a:pt x="1098521" y="2231536"/>
                  <a:pt x="1104428" y="2228593"/>
                  <a:pt x="1108857" y="2241850"/>
                </a:cubicBezTo>
                <a:cubicBezTo>
                  <a:pt x="1107381" y="2243323"/>
                  <a:pt x="1105904" y="2246270"/>
                  <a:pt x="1107381" y="2247747"/>
                </a:cubicBezTo>
                <a:cubicBezTo>
                  <a:pt x="1107381" y="2261037"/>
                  <a:pt x="1123625" y="2256608"/>
                  <a:pt x="1129532" y="2263971"/>
                </a:cubicBezTo>
                <a:cubicBezTo>
                  <a:pt x="1139869" y="2265448"/>
                  <a:pt x="1148730" y="2259554"/>
                  <a:pt x="1159066" y="2261037"/>
                </a:cubicBezTo>
                <a:cubicBezTo>
                  <a:pt x="1128056" y="2228593"/>
                  <a:pt x="1097044" y="2194670"/>
                  <a:pt x="1066033" y="2162206"/>
                </a:cubicBezTo>
                <a:cubicBezTo>
                  <a:pt x="1035022" y="2128288"/>
                  <a:pt x="992197" y="2107658"/>
                  <a:pt x="964139" y="2070817"/>
                </a:cubicBezTo>
                <a:cubicBezTo>
                  <a:pt x="959710" y="2063450"/>
                  <a:pt x="944942" y="2060503"/>
                  <a:pt x="958233" y="2039872"/>
                </a:cubicBezTo>
                <a:cubicBezTo>
                  <a:pt x="922791" y="1992653"/>
                  <a:pt x="884397" y="1946906"/>
                  <a:pt x="840095" y="1905591"/>
                </a:cubicBezTo>
                <a:cubicBezTo>
                  <a:pt x="829759" y="1896741"/>
                  <a:pt x="822374" y="1886440"/>
                  <a:pt x="813515" y="1877589"/>
                </a:cubicBezTo>
                <a:cubicBezTo>
                  <a:pt x="804654" y="1870203"/>
                  <a:pt x="795793" y="1861365"/>
                  <a:pt x="791363" y="1849550"/>
                </a:cubicBezTo>
                <a:cubicBezTo>
                  <a:pt x="786934" y="1845116"/>
                  <a:pt x="798747" y="1831900"/>
                  <a:pt x="789887" y="1827462"/>
                </a:cubicBezTo>
                <a:cubicBezTo>
                  <a:pt x="792840" y="1824509"/>
                  <a:pt x="794317" y="1821558"/>
                  <a:pt x="797271" y="1818609"/>
                </a:cubicBezTo>
                <a:cubicBezTo>
                  <a:pt x="804654" y="1821558"/>
                  <a:pt x="803178" y="1830417"/>
                  <a:pt x="801701" y="1839213"/>
                </a:cubicBezTo>
                <a:cubicBezTo>
                  <a:pt x="806131" y="1845116"/>
                  <a:pt x="812037" y="1851025"/>
                  <a:pt x="817945" y="1856927"/>
                </a:cubicBezTo>
                <a:cubicBezTo>
                  <a:pt x="817945" y="1855451"/>
                  <a:pt x="819421" y="1855451"/>
                  <a:pt x="819421" y="1853980"/>
                </a:cubicBezTo>
                <a:cubicBezTo>
                  <a:pt x="831235" y="1848075"/>
                  <a:pt x="841572" y="1846593"/>
                  <a:pt x="851909" y="1848075"/>
                </a:cubicBezTo>
                <a:cubicBezTo>
                  <a:pt x="854863" y="1851025"/>
                  <a:pt x="856339" y="1852506"/>
                  <a:pt x="857816" y="1856927"/>
                </a:cubicBezTo>
                <a:cubicBezTo>
                  <a:pt x="856339" y="1865779"/>
                  <a:pt x="859293" y="1871680"/>
                  <a:pt x="868153" y="1873157"/>
                </a:cubicBezTo>
                <a:cubicBezTo>
                  <a:pt x="879967" y="1890861"/>
                  <a:pt x="913931" y="1882015"/>
                  <a:pt x="922791" y="1904121"/>
                </a:cubicBezTo>
                <a:cubicBezTo>
                  <a:pt x="922791" y="1905591"/>
                  <a:pt x="922791" y="1905591"/>
                  <a:pt x="922791" y="1905591"/>
                </a:cubicBezTo>
                <a:cubicBezTo>
                  <a:pt x="924268" y="1905591"/>
                  <a:pt x="927222" y="1904121"/>
                  <a:pt x="928699" y="1904121"/>
                </a:cubicBezTo>
                <a:cubicBezTo>
                  <a:pt x="928699" y="1902651"/>
                  <a:pt x="928699" y="1902651"/>
                  <a:pt x="928699" y="1902651"/>
                </a:cubicBezTo>
                <a:cubicBezTo>
                  <a:pt x="930175" y="1899701"/>
                  <a:pt x="931652" y="1898239"/>
                  <a:pt x="933128" y="1895277"/>
                </a:cubicBezTo>
                <a:cubicBezTo>
                  <a:pt x="912454" y="1882015"/>
                  <a:pt x="882920" y="1882015"/>
                  <a:pt x="865200" y="1865779"/>
                </a:cubicBezTo>
                <a:cubicBezTo>
                  <a:pt x="865200" y="1856927"/>
                  <a:pt x="871106" y="1846593"/>
                  <a:pt x="877014" y="1836316"/>
                </a:cubicBezTo>
                <a:cubicBezTo>
                  <a:pt x="878490" y="1834862"/>
                  <a:pt x="878490" y="1834862"/>
                  <a:pt x="878490" y="1834862"/>
                </a:cubicBezTo>
                <a:cubicBezTo>
                  <a:pt x="874059" y="1828939"/>
                  <a:pt x="868153" y="1823031"/>
                  <a:pt x="863722" y="1817133"/>
                </a:cubicBezTo>
                <a:cubicBezTo>
                  <a:pt x="859293" y="1814184"/>
                  <a:pt x="853386" y="1809757"/>
                  <a:pt x="848956" y="1806808"/>
                </a:cubicBezTo>
                <a:cubicBezTo>
                  <a:pt x="850432" y="1803861"/>
                  <a:pt x="850432" y="1800912"/>
                  <a:pt x="851909" y="1797958"/>
                </a:cubicBezTo>
                <a:cubicBezTo>
                  <a:pt x="859293" y="1793547"/>
                  <a:pt x="863722" y="1796491"/>
                  <a:pt x="868153" y="1797958"/>
                </a:cubicBezTo>
                <a:cubicBezTo>
                  <a:pt x="877014" y="1797958"/>
                  <a:pt x="884397" y="1800912"/>
                  <a:pt x="885873" y="1808284"/>
                </a:cubicBezTo>
                <a:cubicBezTo>
                  <a:pt x="893257" y="1815655"/>
                  <a:pt x="900641" y="1823031"/>
                  <a:pt x="908025" y="1830417"/>
                </a:cubicBezTo>
                <a:cubicBezTo>
                  <a:pt x="919838" y="1827462"/>
                  <a:pt x="925745" y="1828939"/>
                  <a:pt x="930175" y="1837758"/>
                </a:cubicBezTo>
                <a:cubicBezTo>
                  <a:pt x="936082" y="1855451"/>
                  <a:pt x="955279" y="1862837"/>
                  <a:pt x="959710" y="1882015"/>
                </a:cubicBezTo>
                <a:cubicBezTo>
                  <a:pt x="970047" y="1886440"/>
                  <a:pt x="986291" y="1886440"/>
                  <a:pt x="980384" y="1907072"/>
                </a:cubicBezTo>
                <a:cubicBezTo>
                  <a:pt x="977430" y="1914441"/>
                  <a:pt x="981860" y="1918869"/>
                  <a:pt x="987767" y="1918869"/>
                </a:cubicBezTo>
                <a:cubicBezTo>
                  <a:pt x="1017301" y="1923296"/>
                  <a:pt x="1023208" y="1949858"/>
                  <a:pt x="1037976" y="1966091"/>
                </a:cubicBezTo>
                <a:cubicBezTo>
                  <a:pt x="1039452" y="1967566"/>
                  <a:pt x="1040929" y="1969042"/>
                  <a:pt x="1042406" y="1969042"/>
                </a:cubicBezTo>
                <a:cubicBezTo>
                  <a:pt x="1052743" y="1979371"/>
                  <a:pt x="1066033" y="1988226"/>
                  <a:pt x="1067510" y="2005934"/>
                </a:cubicBezTo>
                <a:cubicBezTo>
                  <a:pt x="1068986" y="2008885"/>
                  <a:pt x="1070463" y="2010361"/>
                  <a:pt x="1071940" y="2011836"/>
                </a:cubicBezTo>
                <a:cubicBezTo>
                  <a:pt x="1105904" y="2030996"/>
                  <a:pt x="1129532" y="2059029"/>
                  <a:pt x="1147252" y="2091448"/>
                </a:cubicBezTo>
                <a:cubicBezTo>
                  <a:pt x="1148730" y="2100290"/>
                  <a:pt x="1164973" y="2094396"/>
                  <a:pt x="1163496" y="2106185"/>
                </a:cubicBezTo>
                <a:cubicBezTo>
                  <a:pt x="1163496" y="2106185"/>
                  <a:pt x="1163496" y="2106185"/>
                  <a:pt x="1164973" y="2106185"/>
                </a:cubicBezTo>
                <a:cubicBezTo>
                  <a:pt x="1164973" y="2106185"/>
                  <a:pt x="1164973" y="2106185"/>
                  <a:pt x="1164973" y="2107658"/>
                </a:cubicBezTo>
                <a:cubicBezTo>
                  <a:pt x="1167927" y="2109131"/>
                  <a:pt x="1170879" y="2110606"/>
                  <a:pt x="1172357" y="2112079"/>
                </a:cubicBezTo>
                <a:cubicBezTo>
                  <a:pt x="1194507" y="2125342"/>
                  <a:pt x="1210752" y="2145974"/>
                  <a:pt x="1226995" y="2165158"/>
                </a:cubicBezTo>
                <a:cubicBezTo>
                  <a:pt x="1244716" y="2187292"/>
                  <a:pt x="1263913" y="2209413"/>
                  <a:pt x="1286064" y="2227105"/>
                </a:cubicBezTo>
                <a:cubicBezTo>
                  <a:pt x="1294924" y="2235958"/>
                  <a:pt x="1297877" y="2244796"/>
                  <a:pt x="1296401" y="2259554"/>
                </a:cubicBezTo>
                <a:cubicBezTo>
                  <a:pt x="1320029" y="2258077"/>
                  <a:pt x="1327412" y="2274296"/>
                  <a:pt x="1337749" y="2287570"/>
                </a:cubicBezTo>
                <a:cubicBezTo>
                  <a:pt x="1342179" y="2293468"/>
                  <a:pt x="1340703" y="2305268"/>
                  <a:pt x="1353992" y="2305268"/>
                </a:cubicBezTo>
                <a:cubicBezTo>
                  <a:pt x="1379097" y="2302318"/>
                  <a:pt x="1370236" y="2327392"/>
                  <a:pt x="1380573" y="2337717"/>
                </a:cubicBezTo>
                <a:cubicBezTo>
                  <a:pt x="1383527" y="2340667"/>
                  <a:pt x="1386481" y="2342142"/>
                  <a:pt x="1389434" y="2345092"/>
                </a:cubicBezTo>
                <a:cubicBezTo>
                  <a:pt x="1392387" y="2350991"/>
                  <a:pt x="1395341" y="2356889"/>
                  <a:pt x="1398294" y="2361314"/>
                </a:cubicBezTo>
                <a:cubicBezTo>
                  <a:pt x="1399771" y="2359838"/>
                  <a:pt x="1399771" y="2359838"/>
                  <a:pt x="1401247" y="2358365"/>
                </a:cubicBezTo>
                <a:cubicBezTo>
                  <a:pt x="1401247" y="2361314"/>
                  <a:pt x="1401247" y="2362788"/>
                  <a:pt x="1402724" y="2364261"/>
                </a:cubicBezTo>
                <a:cubicBezTo>
                  <a:pt x="1405678" y="2368685"/>
                  <a:pt x="1410108" y="2373115"/>
                  <a:pt x="1414538" y="2376056"/>
                </a:cubicBezTo>
                <a:cubicBezTo>
                  <a:pt x="1416015" y="2374586"/>
                  <a:pt x="1418968" y="2374586"/>
                  <a:pt x="1423398" y="2379003"/>
                </a:cubicBezTo>
                <a:cubicBezTo>
                  <a:pt x="1421921" y="2380487"/>
                  <a:pt x="1421921" y="2380487"/>
                  <a:pt x="1421921" y="2381953"/>
                </a:cubicBezTo>
                <a:cubicBezTo>
                  <a:pt x="1424875" y="2384906"/>
                  <a:pt x="1429305" y="2387859"/>
                  <a:pt x="1432258" y="2390810"/>
                </a:cubicBezTo>
                <a:cubicBezTo>
                  <a:pt x="1432258" y="2390810"/>
                  <a:pt x="1432258" y="2389335"/>
                  <a:pt x="1432258" y="2389335"/>
                </a:cubicBezTo>
                <a:cubicBezTo>
                  <a:pt x="1433735" y="2389335"/>
                  <a:pt x="1435212" y="2389335"/>
                  <a:pt x="1436689" y="2389335"/>
                </a:cubicBezTo>
                <a:cubicBezTo>
                  <a:pt x="1438166" y="2390810"/>
                  <a:pt x="1439642" y="2393764"/>
                  <a:pt x="1439642" y="2395234"/>
                </a:cubicBezTo>
                <a:cubicBezTo>
                  <a:pt x="1452932" y="2407027"/>
                  <a:pt x="1466223" y="2418824"/>
                  <a:pt x="1470653" y="2437996"/>
                </a:cubicBezTo>
                <a:cubicBezTo>
                  <a:pt x="1472130" y="2437996"/>
                  <a:pt x="1473606" y="2439471"/>
                  <a:pt x="1475083" y="2439471"/>
                </a:cubicBezTo>
                <a:cubicBezTo>
                  <a:pt x="1494280" y="2446850"/>
                  <a:pt x="1503141" y="2463063"/>
                  <a:pt x="1516431" y="2474861"/>
                </a:cubicBezTo>
                <a:cubicBezTo>
                  <a:pt x="1523815" y="2485184"/>
                  <a:pt x="1535628" y="2492560"/>
                  <a:pt x="1535628" y="2508776"/>
                </a:cubicBezTo>
                <a:cubicBezTo>
                  <a:pt x="1541536" y="2519099"/>
                  <a:pt x="1563686" y="2516150"/>
                  <a:pt x="1553349" y="2539743"/>
                </a:cubicBezTo>
                <a:cubicBezTo>
                  <a:pt x="1566639" y="2538269"/>
                  <a:pt x="1581407" y="2533846"/>
                  <a:pt x="1579930" y="2551537"/>
                </a:cubicBezTo>
                <a:cubicBezTo>
                  <a:pt x="1579930" y="2554489"/>
                  <a:pt x="1581407" y="2557436"/>
                  <a:pt x="1582884" y="2560383"/>
                </a:cubicBezTo>
                <a:cubicBezTo>
                  <a:pt x="1585837" y="2561862"/>
                  <a:pt x="1588791" y="2564811"/>
                  <a:pt x="1591744" y="2567760"/>
                </a:cubicBezTo>
                <a:cubicBezTo>
                  <a:pt x="1590268" y="2561862"/>
                  <a:pt x="1574023" y="2557436"/>
                  <a:pt x="1588791" y="2550064"/>
                </a:cubicBezTo>
                <a:cubicBezTo>
                  <a:pt x="1590268" y="2550064"/>
                  <a:pt x="1591744" y="2550064"/>
                  <a:pt x="1593221" y="2550064"/>
                </a:cubicBezTo>
                <a:cubicBezTo>
                  <a:pt x="1594697" y="2548589"/>
                  <a:pt x="1596174" y="2548589"/>
                  <a:pt x="1597651" y="2548589"/>
                </a:cubicBezTo>
                <a:cubicBezTo>
                  <a:pt x="1597651" y="2548589"/>
                  <a:pt x="1599128" y="2547115"/>
                  <a:pt x="1599128" y="2545640"/>
                </a:cubicBezTo>
                <a:cubicBezTo>
                  <a:pt x="1600605" y="2547115"/>
                  <a:pt x="1602081" y="2548589"/>
                  <a:pt x="1603558" y="2548589"/>
                </a:cubicBezTo>
                <a:cubicBezTo>
                  <a:pt x="1616848" y="2548589"/>
                  <a:pt x="1616848" y="2548589"/>
                  <a:pt x="1613895" y="2558915"/>
                </a:cubicBezTo>
                <a:cubicBezTo>
                  <a:pt x="1615371" y="2560383"/>
                  <a:pt x="1616848" y="2561862"/>
                  <a:pt x="1618325" y="2563335"/>
                </a:cubicBezTo>
                <a:cubicBezTo>
                  <a:pt x="1616848" y="2564811"/>
                  <a:pt x="1616848" y="2564811"/>
                  <a:pt x="1616848" y="2566287"/>
                </a:cubicBezTo>
                <a:cubicBezTo>
                  <a:pt x="1621279" y="2570706"/>
                  <a:pt x="1622755" y="2575130"/>
                  <a:pt x="1618325" y="2579564"/>
                </a:cubicBezTo>
                <a:cubicBezTo>
                  <a:pt x="1619802" y="2581041"/>
                  <a:pt x="1619802" y="2583998"/>
                  <a:pt x="1619802" y="2585465"/>
                </a:cubicBezTo>
                <a:cubicBezTo>
                  <a:pt x="1621279" y="2586943"/>
                  <a:pt x="1621279" y="2588409"/>
                  <a:pt x="1622755" y="2589873"/>
                </a:cubicBezTo>
                <a:cubicBezTo>
                  <a:pt x="1633092" y="2600196"/>
                  <a:pt x="1634569" y="2613474"/>
                  <a:pt x="1636045" y="2628218"/>
                </a:cubicBezTo>
                <a:cubicBezTo>
                  <a:pt x="1638999" y="2625271"/>
                  <a:pt x="1641953" y="2622315"/>
                  <a:pt x="1644906" y="2617904"/>
                </a:cubicBezTo>
                <a:cubicBezTo>
                  <a:pt x="1647859" y="2611997"/>
                  <a:pt x="1652290" y="2607565"/>
                  <a:pt x="1661150" y="2607565"/>
                </a:cubicBezTo>
                <a:cubicBezTo>
                  <a:pt x="1664103" y="2613474"/>
                  <a:pt x="1661150" y="2620845"/>
                  <a:pt x="1661150" y="2626740"/>
                </a:cubicBezTo>
                <a:cubicBezTo>
                  <a:pt x="1661150" y="2625271"/>
                  <a:pt x="1661150" y="2625271"/>
                  <a:pt x="1659673" y="2625271"/>
                </a:cubicBezTo>
                <a:cubicBezTo>
                  <a:pt x="1659673" y="2625271"/>
                  <a:pt x="1659673" y="2625271"/>
                  <a:pt x="1659673" y="2626740"/>
                </a:cubicBezTo>
                <a:cubicBezTo>
                  <a:pt x="1661150" y="2626740"/>
                  <a:pt x="1661150" y="2626740"/>
                  <a:pt x="1661150" y="2626740"/>
                </a:cubicBezTo>
                <a:cubicBezTo>
                  <a:pt x="1665580" y="2629696"/>
                  <a:pt x="1667056" y="2632645"/>
                  <a:pt x="1667056" y="2637067"/>
                </a:cubicBezTo>
                <a:cubicBezTo>
                  <a:pt x="1667056" y="2640015"/>
                  <a:pt x="1667056" y="2642963"/>
                  <a:pt x="1671487" y="2645911"/>
                </a:cubicBezTo>
                <a:cubicBezTo>
                  <a:pt x="1683301" y="2653281"/>
                  <a:pt x="1686254" y="2665073"/>
                  <a:pt x="1684777" y="2676866"/>
                </a:cubicBezTo>
                <a:cubicBezTo>
                  <a:pt x="1695114" y="2687189"/>
                  <a:pt x="1708404" y="2694561"/>
                  <a:pt x="1718742" y="2704885"/>
                </a:cubicBezTo>
                <a:cubicBezTo>
                  <a:pt x="1721695" y="2701936"/>
                  <a:pt x="1724649" y="2698988"/>
                  <a:pt x="1729079" y="2696040"/>
                </a:cubicBezTo>
                <a:cubicBezTo>
                  <a:pt x="1729079" y="2696040"/>
                  <a:pt x="1730556" y="2696040"/>
                  <a:pt x="1732032" y="2697506"/>
                </a:cubicBezTo>
                <a:cubicBezTo>
                  <a:pt x="1732032" y="2694561"/>
                  <a:pt x="1734986" y="2691610"/>
                  <a:pt x="1736462" y="2691610"/>
                </a:cubicBezTo>
                <a:cubicBezTo>
                  <a:pt x="1742369" y="2694561"/>
                  <a:pt x="1746799" y="2698988"/>
                  <a:pt x="1752706" y="2701936"/>
                </a:cubicBezTo>
                <a:cubicBezTo>
                  <a:pt x="1752706" y="2701936"/>
                  <a:pt x="1754183" y="2703411"/>
                  <a:pt x="1754183" y="2704885"/>
                </a:cubicBezTo>
                <a:cubicBezTo>
                  <a:pt x="1755660" y="2710780"/>
                  <a:pt x="1758613" y="2713727"/>
                  <a:pt x="1764520" y="2713727"/>
                </a:cubicBezTo>
                <a:cubicBezTo>
                  <a:pt x="1773380" y="2712253"/>
                  <a:pt x="1768950" y="2704885"/>
                  <a:pt x="1768950" y="2700463"/>
                </a:cubicBezTo>
                <a:cubicBezTo>
                  <a:pt x="1765997" y="2696040"/>
                  <a:pt x="1765997" y="2688668"/>
                  <a:pt x="1758613" y="2687189"/>
                </a:cubicBezTo>
                <a:cubicBezTo>
                  <a:pt x="1754183" y="2685709"/>
                  <a:pt x="1755660" y="2678342"/>
                  <a:pt x="1754183" y="2675391"/>
                </a:cubicBezTo>
                <a:cubicBezTo>
                  <a:pt x="1752706" y="2673916"/>
                  <a:pt x="1752706" y="2673916"/>
                  <a:pt x="1752706" y="2672443"/>
                </a:cubicBezTo>
                <a:cubicBezTo>
                  <a:pt x="1752706" y="2672443"/>
                  <a:pt x="1752706" y="2672443"/>
                  <a:pt x="1751230" y="2670969"/>
                </a:cubicBezTo>
                <a:cubicBezTo>
                  <a:pt x="1751230" y="2669494"/>
                  <a:pt x="1752706" y="2668020"/>
                  <a:pt x="1752706" y="2665073"/>
                </a:cubicBezTo>
                <a:cubicBezTo>
                  <a:pt x="1752706" y="2665073"/>
                  <a:pt x="1752706" y="2665073"/>
                  <a:pt x="1752706" y="2666547"/>
                </a:cubicBezTo>
                <a:cubicBezTo>
                  <a:pt x="1752706" y="2662862"/>
                  <a:pt x="1753814" y="2659545"/>
                  <a:pt x="1755291" y="2656413"/>
                </a:cubicBezTo>
                <a:lnTo>
                  <a:pt x="1759875" y="2647788"/>
                </a:lnTo>
                <a:lnTo>
                  <a:pt x="1760090" y="2648859"/>
                </a:lnTo>
                <a:cubicBezTo>
                  <a:pt x="1760090" y="2648859"/>
                  <a:pt x="1760090" y="2647384"/>
                  <a:pt x="1760090" y="2647384"/>
                </a:cubicBezTo>
                <a:lnTo>
                  <a:pt x="1759875" y="2647788"/>
                </a:lnTo>
                <a:lnTo>
                  <a:pt x="1758613" y="2641489"/>
                </a:lnTo>
                <a:cubicBezTo>
                  <a:pt x="1760090" y="2635593"/>
                  <a:pt x="1767473" y="2634118"/>
                  <a:pt x="1768950" y="2626740"/>
                </a:cubicBezTo>
                <a:cubicBezTo>
                  <a:pt x="1770427" y="2619374"/>
                  <a:pt x="1777810" y="2620845"/>
                  <a:pt x="1783717" y="2620845"/>
                </a:cubicBezTo>
                <a:cubicBezTo>
                  <a:pt x="1785194" y="2620845"/>
                  <a:pt x="1785194" y="2620845"/>
                  <a:pt x="1786671" y="2620845"/>
                </a:cubicBezTo>
                <a:cubicBezTo>
                  <a:pt x="1780764" y="2616429"/>
                  <a:pt x="1774857" y="2611997"/>
                  <a:pt x="1770427" y="2607565"/>
                </a:cubicBezTo>
                <a:cubicBezTo>
                  <a:pt x="1764520" y="2606088"/>
                  <a:pt x="1758613" y="2604613"/>
                  <a:pt x="1752706" y="2603147"/>
                </a:cubicBezTo>
                <a:cubicBezTo>
                  <a:pt x="1745323" y="2600196"/>
                  <a:pt x="1734986" y="2598723"/>
                  <a:pt x="1737939" y="2583998"/>
                </a:cubicBezTo>
                <a:cubicBezTo>
                  <a:pt x="1749753" y="2578085"/>
                  <a:pt x="1751230" y="2586943"/>
                  <a:pt x="1755660" y="2591358"/>
                </a:cubicBezTo>
                <a:cubicBezTo>
                  <a:pt x="1770427" y="2583998"/>
                  <a:pt x="1774857" y="2589873"/>
                  <a:pt x="1777810" y="2600196"/>
                </a:cubicBezTo>
                <a:cubicBezTo>
                  <a:pt x="1780764" y="2600196"/>
                  <a:pt x="1782241" y="2600196"/>
                  <a:pt x="1785194" y="2600196"/>
                </a:cubicBezTo>
                <a:cubicBezTo>
                  <a:pt x="1792578" y="2601667"/>
                  <a:pt x="1798484" y="2604613"/>
                  <a:pt x="1802915" y="2609042"/>
                </a:cubicBezTo>
                <a:cubicBezTo>
                  <a:pt x="1808821" y="2603147"/>
                  <a:pt x="1811775" y="2595780"/>
                  <a:pt x="1813252" y="2586943"/>
                </a:cubicBezTo>
                <a:cubicBezTo>
                  <a:pt x="1813252" y="2585465"/>
                  <a:pt x="1814728" y="2583998"/>
                  <a:pt x="1814728" y="2581041"/>
                </a:cubicBezTo>
                <a:cubicBezTo>
                  <a:pt x="1816205" y="2581041"/>
                  <a:pt x="1816205" y="2579564"/>
                  <a:pt x="1817682" y="2579564"/>
                </a:cubicBezTo>
                <a:cubicBezTo>
                  <a:pt x="1816205" y="2578085"/>
                  <a:pt x="1816205" y="2578085"/>
                  <a:pt x="1816205" y="2576607"/>
                </a:cubicBezTo>
                <a:cubicBezTo>
                  <a:pt x="1816205" y="2575130"/>
                  <a:pt x="1817682" y="2573651"/>
                  <a:pt x="1820636" y="2573651"/>
                </a:cubicBezTo>
                <a:cubicBezTo>
                  <a:pt x="1828019" y="2573651"/>
                  <a:pt x="1832449" y="2579564"/>
                  <a:pt x="1836879" y="2582519"/>
                </a:cubicBezTo>
                <a:cubicBezTo>
                  <a:pt x="1823589" y="2569233"/>
                  <a:pt x="1810299" y="2555962"/>
                  <a:pt x="1797008" y="2542691"/>
                </a:cubicBezTo>
                <a:cubicBezTo>
                  <a:pt x="1797008" y="2541217"/>
                  <a:pt x="1795531" y="2539743"/>
                  <a:pt x="1795531" y="2538269"/>
                </a:cubicBezTo>
                <a:cubicBezTo>
                  <a:pt x="1795531" y="2536795"/>
                  <a:pt x="1795531" y="2535321"/>
                  <a:pt x="1797008" y="2532371"/>
                </a:cubicBezTo>
                <a:cubicBezTo>
                  <a:pt x="1819158" y="2558915"/>
                  <a:pt x="1851647" y="2575130"/>
                  <a:pt x="1879704" y="2597252"/>
                </a:cubicBezTo>
                <a:cubicBezTo>
                  <a:pt x="1881181" y="2595780"/>
                  <a:pt x="1881181" y="2595780"/>
                  <a:pt x="1882658" y="2594308"/>
                </a:cubicBezTo>
                <a:cubicBezTo>
                  <a:pt x="1885611" y="2592834"/>
                  <a:pt x="1888564" y="2591358"/>
                  <a:pt x="1890041" y="2591358"/>
                </a:cubicBezTo>
                <a:cubicBezTo>
                  <a:pt x="1882658" y="2585465"/>
                  <a:pt x="1876750" y="2578085"/>
                  <a:pt x="1869367" y="2570706"/>
                </a:cubicBezTo>
                <a:cubicBezTo>
                  <a:pt x="1867890" y="2569233"/>
                  <a:pt x="1864937" y="2566287"/>
                  <a:pt x="1863460" y="2564811"/>
                </a:cubicBezTo>
                <a:cubicBezTo>
                  <a:pt x="1853123" y="2563335"/>
                  <a:pt x="1844263" y="2557436"/>
                  <a:pt x="1835402" y="2551537"/>
                </a:cubicBezTo>
                <a:cubicBezTo>
                  <a:pt x="1833926" y="2551537"/>
                  <a:pt x="1832449" y="2550064"/>
                  <a:pt x="1832449" y="2548589"/>
                </a:cubicBezTo>
                <a:cubicBezTo>
                  <a:pt x="1825065" y="2544166"/>
                  <a:pt x="1817682" y="2538269"/>
                  <a:pt x="1810299" y="2535321"/>
                </a:cubicBezTo>
                <a:cubicBezTo>
                  <a:pt x="1801438" y="2538269"/>
                  <a:pt x="1802915" y="2527949"/>
                  <a:pt x="1798484" y="2524998"/>
                </a:cubicBezTo>
                <a:cubicBezTo>
                  <a:pt x="1782241" y="2523526"/>
                  <a:pt x="1771904" y="2514680"/>
                  <a:pt x="1764520" y="2502877"/>
                </a:cubicBezTo>
                <a:cubicBezTo>
                  <a:pt x="1763043" y="2502877"/>
                  <a:pt x="1763043" y="2502877"/>
                  <a:pt x="1761567" y="2502877"/>
                </a:cubicBezTo>
                <a:cubicBezTo>
                  <a:pt x="1761567" y="2504353"/>
                  <a:pt x="1761567" y="2504353"/>
                  <a:pt x="1761567" y="2505833"/>
                </a:cubicBezTo>
                <a:cubicBezTo>
                  <a:pt x="1761567" y="2504353"/>
                  <a:pt x="1760090" y="2504353"/>
                  <a:pt x="1760090" y="2502877"/>
                </a:cubicBezTo>
                <a:cubicBezTo>
                  <a:pt x="1760090" y="2502877"/>
                  <a:pt x="1758613" y="2502877"/>
                  <a:pt x="1758613" y="2502877"/>
                </a:cubicBezTo>
                <a:cubicBezTo>
                  <a:pt x="1758613" y="2502877"/>
                  <a:pt x="1757136" y="2502877"/>
                  <a:pt x="1757136" y="2501403"/>
                </a:cubicBezTo>
                <a:cubicBezTo>
                  <a:pt x="1752706" y="2508776"/>
                  <a:pt x="1749753" y="2516150"/>
                  <a:pt x="1740893" y="2519099"/>
                </a:cubicBezTo>
                <a:cubicBezTo>
                  <a:pt x="1737939" y="2519099"/>
                  <a:pt x="1736462" y="2517625"/>
                  <a:pt x="1736462" y="2517625"/>
                </a:cubicBezTo>
                <a:cubicBezTo>
                  <a:pt x="1734986" y="2519099"/>
                  <a:pt x="1733509" y="2520570"/>
                  <a:pt x="1732032" y="2522050"/>
                </a:cubicBezTo>
                <a:cubicBezTo>
                  <a:pt x="1740893" y="2527949"/>
                  <a:pt x="1745323" y="2519099"/>
                  <a:pt x="1751230" y="2519099"/>
                </a:cubicBezTo>
                <a:cubicBezTo>
                  <a:pt x="1751230" y="2519099"/>
                  <a:pt x="1752706" y="2517625"/>
                  <a:pt x="1752706" y="2516150"/>
                </a:cubicBezTo>
                <a:cubicBezTo>
                  <a:pt x="1755660" y="2516150"/>
                  <a:pt x="1758613" y="2514680"/>
                  <a:pt x="1761567" y="2517625"/>
                </a:cubicBezTo>
                <a:cubicBezTo>
                  <a:pt x="1764520" y="2520570"/>
                  <a:pt x="1761567" y="2522050"/>
                  <a:pt x="1761567" y="2524998"/>
                </a:cubicBezTo>
                <a:cubicBezTo>
                  <a:pt x="1760090" y="2526475"/>
                  <a:pt x="1757136" y="2527949"/>
                  <a:pt x="1755660" y="2530897"/>
                </a:cubicBezTo>
                <a:cubicBezTo>
                  <a:pt x="1755660" y="2530897"/>
                  <a:pt x="1755660" y="2530897"/>
                  <a:pt x="1754183" y="2530897"/>
                </a:cubicBezTo>
                <a:cubicBezTo>
                  <a:pt x="1754183" y="2530897"/>
                  <a:pt x="1754183" y="2529423"/>
                  <a:pt x="1752706" y="2529423"/>
                </a:cubicBezTo>
                <a:cubicBezTo>
                  <a:pt x="1752706" y="2530897"/>
                  <a:pt x="1751230" y="2532371"/>
                  <a:pt x="1749753" y="2533846"/>
                </a:cubicBezTo>
                <a:cubicBezTo>
                  <a:pt x="1743846" y="2533846"/>
                  <a:pt x="1745323" y="2538269"/>
                  <a:pt x="1743846" y="2541217"/>
                </a:cubicBezTo>
                <a:cubicBezTo>
                  <a:pt x="1743846" y="2544166"/>
                  <a:pt x="1742369" y="2545640"/>
                  <a:pt x="1740893" y="2547115"/>
                </a:cubicBezTo>
                <a:cubicBezTo>
                  <a:pt x="1740893" y="2548589"/>
                  <a:pt x="1739416" y="2548589"/>
                  <a:pt x="1739416" y="2550064"/>
                </a:cubicBezTo>
                <a:cubicBezTo>
                  <a:pt x="1734986" y="2551537"/>
                  <a:pt x="1732032" y="2547115"/>
                  <a:pt x="1729079" y="2547115"/>
                </a:cubicBezTo>
                <a:cubicBezTo>
                  <a:pt x="1727602" y="2547115"/>
                  <a:pt x="1727602" y="2547115"/>
                  <a:pt x="1727602" y="2548589"/>
                </a:cubicBezTo>
                <a:cubicBezTo>
                  <a:pt x="1732032" y="2550064"/>
                  <a:pt x="1736462" y="2553012"/>
                  <a:pt x="1745323" y="2555962"/>
                </a:cubicBezTo>
                <a:cubicBezTo>
                  <a:pt x="1736462" y="2558915"/>
                  <a:pt x="1730556" y="2560383"/>
                  <a:pt x="1726125" y="2560383"/>
                </a:cubicBezTo>
                <a:cubicBezTo>
                  <a:pt x="1724649" y="2560383"/>
                  <a:pt x="1724649" y="2561862"/>
                  <a:pt x="1723172" y="2561862"/>
                </a:cubicBezTo>
                <a:cubicBezTo>
                  <a:pt x="1721695" y="2563335"/>
                  <a:pt x="1720219" y="2564811"/>
                  <a:pt x="1718742" y="2566287"/>
                </a:cubicBezTo>
                <a:cubicBezTo>
                  <a:pt x="1718742" y="2567760"/>
                  <a:pt x="1717265" y="2567760"/>
                  <a:pt x="1717265" y="2569233"/>
                </a:cubicBezTo>
                <a:cubicBezTo>
                  <a:pt x="1717265" y="2570706"/>
                  <a:pt x="1717265" y="2570706"/>
                  <a:pt x="1717265" y="2570706"/>
                </a:cubicBezTo>
                <a:cubicBezTo>
                  <a:pt x="1715788" y="2572178"/>
                  <a:pt x="1715788" y="2572178"/>
                  <a:pt x="1715788" y="2572178"/>
                </a:cubicBezTo>
                <a:cubicBezTo>
                  <a:pt x="1715788" y="2572178"/>
                  <a:pt x="1714312" y="2572178"/>
                  <a:pt x="1714312" y="2572178"/>
                </a:cubicBezTo>
                <a:cubicBezTo>
                  <a:pt x="1714312" y="2573651"/>
                  <a:pt x="1714312" y="2575130"/>
                  <a:pt x="1714312" y="2576607"/>
                </a:cubicBezTo>
                <a:cubicBezTo>
                  <a:pt x="1711358" y="2588409"/>
                  <a:pt x="1701021" y="2585465"/>
                  <a:pt x="1693638" y="2588409"/>
                </a:cubicBezTo>
                <a:cubicBezTo>
                  <a:pt x="1692161" y="2588409"/>
                  <a:pt x="1692161" y="2589873"/>
                  <a:pt x="1690684" y="2589873"/>
                </a:cubicBezTo>
                <a:cubicBezTo>
                  <a:pt x="1690684" y="2592834"/>
                  <a:pt x="1689208" y="2594308"/>
                  <a:pt x="1686254" y="2594308"/>
                </a:cubicBezTo>
                <a:cubicBezTo>
                  <a:pt x="1683301" y="2594308"/>
                  <a:pt x="1681824" y="2595780"/>
                  <a:pt x="1680347" y="2597252"/>
                </a:cubicBezTo>
                <a:cubicBezTo>
                  <a:pt x="1677393" y="2598723"/>
                  <a:pt x="1674440" y="2600196"/>
                  <a:pt x="1671487" y="2597252"/>
                </a:cubicBezTo>
                <a:cubicBezTo>
                  <a:pt x="1668533" y="2594308"/>
                  <a:pt x="1671487" y="2591358"/>
                  <a:pt x="1672964" y="2588409"/>
                </a:cubicBezTo>
                <a:cubicBezTo>
                  <a:pt x="1672964" y="2586943"/>
                  <a:pt x="1672964" y="2586943"/>
                  <a:pt x="1671487" y="2585465"/>
                </a:cubicBezTo>
                <a:cubicBezTo>
                  <a:pt x="1670010" y="2582519"/>
                  <a:pt x="1670010" y="2579564"/>
                  <a:pt x="1668533" y="2576607"/>
                </a:cubicBezTo>
                <a:cubicBezTo>
                  <a:pt x="1668533" y="2572178"/>
                  <a:pt x="1668533" y="2567760"/>
                  <a:pt x="1672964" y="2566287"/>
                </a:cubicBezTo>
                <a:cubicBezTo>
                  <a:pt x="1681824" y="2560383"/>
                  <a:pt x="1683301" y="2550064"/>
                  <a:pt x="1681824" y="2539743"/>
                </a:cubicBezTo>
                <a:cubicBezTo>
                  <a:pt x="1680347" y="2535321"/>
                  <a:pt x="1686254" y="2533846"/>
                  <a:pt x="1684777" y="2529423"/>
                </a:cubicBezTo>
                <a:cubicBezTo>
                  <a:pt x="1686254" y="2526475"/>
                  <a:pt x="1687730" y="2520570"/>
                  <a:pt x="1690684" y="2519099"/>
                </a:cubicBezTo>
                <a:cubicBezTo>
                  <a:pt x="1693638" y="2516150"/>
                  <a:pt x="1698067" y="2516150"/>
                  <a:pt x="1702498" y="2514680"/>
                </a:cubicBezTo>
                <a:cubicBezTo>
                  <a:pt x="1703975" y="2513199"/>
                  <a:pt x="1705451" y="2511730"/>
                  <a:pt x="1706928" y="2510251"/>
                </a:cubicBezTo>
                <a:cubicBezTo>
                  <a:pt x="1706928" y="2511730"/>
                  <a:pt x="1708404" y="2511730"/>
                  <a:pt x="1708404" y="2511730"/>
                </a:cubicBezTo>
                <a:cubicBezTo>
                  <a:pt x="1708404" y="2510251"/>
                  <a:pt x="1708404" y="2508776"/>
                  <a:pt x="1708404" y="2507305"/>
                </a:cubicBezTo>
                <a:cubicBezTo>
                  <a:pt x="1709882" y="2505833"/>
                  <a:pt x="1711358" y="2502877"/>
                  <a:pt x="1712835" y="2499930"/>
                </a:cubicBezTo>
                <a:cubicBezTo>
                  <a:pt x="1720219" y="2494036"/>
                  <a:pt x="1726125" y="2485184"/>
                  <a:pt x="1734986" y="2499930"/>
                </a:cubicBezTo>
                <a:cubicBezTo>
                  <a:pt x="1734986" y="2498456"/>
                  <a:pt x="1734986" y="2496982"/>
                  <a:pt x="1736462" y="2496982"/>
                </a:cubicBezTo>
                <a:cubicBezTo>
                  <a:pt x="1737939" y="2496982"/>
                  <a:pt x="1739416" y="2496982"/>
                  <a:pt x="1740893" y="2496982"/>
                </a:cubicBezTo>
                <a:cubicBezTo>
                  <a:pt x="1745323" y="2496982"/>
                  <a:pt x="1748276" y="2495509"/>
                  <a:pt x="1748276" y="2492560"/>
                </a:cubicBezTo>
                <a:cubicBezTo>
                  <a:pt x="1737939" y="2482234"/>
                  <a:pt x="1727602" y="2470436"/>
                  <a:pt x="1715788" y="2460114"/>
                </a:cubicBezTo>
                <a:cubicBezTo>
                  <a:pt x="1718742" y="2460114"/>
                  <a:pt x="1720219" y="2460114"/>
                  <a:pt x="1723172" y="2460114"/>
                </a:cubicBezTo>
                <a:cubicBezTo>
                  <a:pt x="1723172" y="2460114"/>
                  <a:pt x="1721695" y="2460114"/>
                  <a:pt x="1721695" y="2458638"/>
                </a:cubicBezTo>
                <a:cubicBezTo>
                  <a:pt x="1715788" y="2452732"/>
                  <a:pt x="1708404" y="2445373"/>
                  <a:pt x="1702498" y="2439471"/>
                </a:cubicBezTo>
                <a:cubicBezTo>
                  <a:pt x="1702498" y="2440947"/>
                  <a:pt x="1703975" y="2443896"/>
                  <a:pt x="1702498" y="2446850"/>
                </a:cubicBezTo>
                <a:cubicBezTo>
                  <a:pt x="1693638" y="2437996"/>
                  <a:pt x="1684777" y="2427674"/>
                  <a:pt x="1674440" y="2417349"/>
                </a:cubicBezTo>
                <a:cubicBezTo>
                  <a:pt x="1675917" y="2417349"/>
                  <a:pt x="1675917" y="2417349"/>
                  <a:pt x="1675917" y="2415873"/>
                </a:cubicBezTo>
                <a:cubicBezTo>
                  <a:pt x="1671487" y="2411450"/>
                  <a:pt x="1667056" y="2404074"/>
                  <a:pt x="1668533" y="2395234"/>
                </a:cubicBezTo>
                <a:cubicBezTo>
                  <a:pt x="1662627" y="2387859"/>
                  <a:pt x="1656719" y="2381953"/>
                  <a:pt x="1652290" y="2376056"/>
                </a:cubicBezTo>
                <a:cubicBezTo>
                  <a:pt x="1650813" y="2374586"/>
                  <a:pt x="1649336" y="2374586"/>
                  <a:pt x="1647859" y="2373115"/>
                </a:cubicBezTo>
                <a:cubicBezTo>
                  <a:pt x="1647859" y="2374586"/>
                  <a:pt x="1646382" y="2377526"/>
                  <a:pt x="1644906" y="2379003"/>
                </a:cubicBezTo>
                <a:cubicBezTo>
                  <a:pt x="1638999" y="2379003"/>
                  <a:pt x="1640476" y="2386382"/>
                  <a:pt x="1636045" y="2387859"/>
                </a:cubicBezTo>
                <a:cubicBezTo>
                  <a:pt x="1627185" y="2390810"/>
                  <a:pt x="1618325" y="2393764"/>
                  <a:pt x="1609465" y="2396702"/>
                </a:cubicBezTo>
                <a:cubicBezTo>
                  <a:pt x="1606511" y="2395234"/>
                  <a:pt x="1605034" y="2393764"/>
                  <a:pt x="1603558" y="2392287"/>
                </a:cubicBezTo>
                <a:cubicBezTo>
                  <a:pt x="1603558" y="2389335"/>
                  <a:pt x="1603558" y="2389335"/>
                  <a:pt x="1605034" y="2387859"/>
                </a:cubicBezTo>
                <a:cubicBezTo>
                  <a:pt x="1603558" y="2387859"/>
                  <a:pt x="1602081" y="2386382"/>
                  <a:pt x="1602081" y="2384906"/>
                </a:cubicBezTo>
                <a:cubicBezTo>
                  <a:pt x="1605034" y="2383431"/>
                  <a:pt x="1607988" y="2380487"/>
                  <a:pt x="1610942" y="2381953"/>
                </a:cubicBezTo>
                <a:cubicBezTo>
                  <a:pt x="1618325" y="2387859"/>
                  <a:pt x="1619802" y="2383431"/>
                  <a:pt x="1619802" y="2377526"/>
                </a:cubicBezTo>
                <a:cubicBezTo>
                  <a:pt x="1621279" y="2373115"/>
                  <a:pt x="1616848" y="2370160"/>
                  <a:pt x="1613895" y="2367209"/>
                </a:cubicBezTo>
                <a:cubicBezTo>
                  <a:pt x="1613895" y="2365737"/>
                  <a:pt x="1613895" y="2364261"/>
                  <a:pt x="1615371" y="2364261"/>
                </a:cubicBezTo>
                <a:cubicBezTo>
                  <a:pt x="1616848" y="2362788"/>
                  <a:pt x="1616848" y="2362788"/>
                  <a:pt x="1616848" y="2362788"/>
                </a:cubicBezTo>
                <a:cubicBezTo>
                  <a:pt x="1618325" y="2362788"/>
                  <a:pt x="1618325" y="2362788"/>
                  <a:pt x="1618325" y="2361314"/>
                </a:cubicBezTo>
                <a:cubicBezTo>
                  <a:pt x="1619802" y="2359838"/>
                  <a:pt x="1619802" y="2358365"/>
                  <a:pt x="1621279" y="2356889"/>
                </a:cubicBezTo>
                <a:cubicBezTo>
                  <a:pt x="1609465" y="2349517"/>
                  <a:pt x="1600605" y="2340667"/>
                  <a:pt x="1599128" y="2322967"/>
                </a:cubicBezTo>
                <a:cubicBezTo>
                  <a:pt x="1585837" y="2309693"/>
                  <a:pt x="1572547" y="2294943"/>
                  <a:pt x="1559256" y="2281671"/>
                </a:cubicBezTo>
                <a:cubicBezTo>
                  <a:pt x="1550396" y="2269870"/>
                  <a:pt x="1541536" y="2258077"/>
                  <a:pt x="1534152" y="2246270"/>
                </a:cubicBezTo>
                <a:cubicBezTo>
                  <a:pt x="1522338" y="2234485"/>
                  <a:pt x="1500188" y="2234485"/>
                  <a:pt x="1498711" y="2212358"/>
                </a:cubicBezTo>
                <a:cubicBezTo>
                  <a:pt x="1479514" y="2193196"/>
                  <a:pt x="1458840" y="2174011"/>
                  <a:pt x="1439642" y="2153351"/>
                </a:cubicBezTo>
                <a:cubicBezTo>
                  <a:pt x="1438166" y="2153351"/>
                  <a:pt x="1435212" y="2151876"/>
                  <a:pt x="1433735" y="2148925"/>
                </a:cubicBezTo>
                <a:cubicBezTo>
                  <a:pt x="1402724" y="2140077"/>
                  <a:pt x="1376144" y="2122393"/>
                  <a:pt x="1358423" y="2094396"/>
                </a:cubicBezTo>
                <a:cubicBezTo>
                  <a:pt x="1356946" y="2092922"/>
                  <a:pt x="1353992" y="2091448"/>
                  <a:pt x="1352516" y="2091448"/>
                </a:cubicBezTo>
                <a:cubicBezTo>
                  <a:pt x="1343656" y="2088501"/>
                  <a:pt x="1336272" y="2078185"/>
                  <a:pt x="1327412" y="2072291"/>
                </a:cubicBezTo>
                <a:cubicBezTo>
                  <a:pt x="1328888" y="2070817"/>
                  <a:pt x="1330365" y="2069345"/>
                  <a:pt x="1333319" y="2067870"/>
                </a:cubicBezTo>
                <a:cubicBezTo>
                  <a:pt x="1336272" y="2067870"/>
                  <a:pt x="1337749" y="2067870"/>
                  <a:pt x="1340703" y="2069345"/>
                </a:cubicBezTo>
                <a:cubicBezTo>
                  <a:pt x="1336272" y="2063450"/>
                  <a:pt x="1331842" y="2059029"/>
                  <a:pt x="1327412" y="2053135"/>
                </a:cubicBezTo>
                <a:cubicBezTo>
                  <a:pt x="1303785" y="2039872"/>
                  <a:pt x="1283111" y="2026564"/>
                  <a:pt x="1268343" y="2004458"/>
                </a:cubicBezTo>
                <a:cubicBezTo>
                  <a:pt x="1262436" y="2004458"/>
                  <a:pt x="1258006" y="2001506"/>
                  <a:pt x="1255053" y="1994128"/>
                </a:cubicBezTo>
                <a:cubicBezTo>
                  <a:pt x="1253576" y="1991177"/>
                  <a:pt x="1250622" y="1989702"/>
                  <a:pt x="1246192" y="1991177"/>
                </a:cubicBezTo>
                <a:cubicBezTo>
                  <a:pt x="1243239" y="1989702"/>
                  <a:pt x="1237332" y="1991177"/>
                  <a:pt x="1237332" y="1985274"/>
                </a:cubicBezTo>
                <a:cubicBezTo>
                  <a:pt x="1238809" y="1982323"/>
                  <a:pt x="1238809" y="1982323"/>
                  <a:pt x="1241763" y="1980848"/>
                </a:cubicBezTo>
                <a:cubicBezTo>
                  <a:pt x="1237332" y="1979371"/>
                  <a:pt x="1232902" y="1976420"/>
                  <a:pt x="1228472" y="1973469"/>
                </a:cubicBezTo>
                <a:cubicBezTo>
                  <a:pt x="1226995" y="1974945"/>
                  <a:pt x="1225518" y="1976420"/>
                  <a:pt x="1225518" y="1976420"/>
                </a:cubicBezTo>
                <a:cubicBezTo>
                  <a:pt x="1218135" y="1982323"/>
                  <a:pt x="1212228" y="1979371"/>
                  <a:pt x="1210752" y="1969042"/>
                </a:cubicBezTo>
                <a:cubicBezTo>
                  <a:pt x="1210752" y="1964615"/>
                  <a:pt x="1209275" y="1961663"/>
                  <a:pt x="1206321" y="1960187"/>
                </a:cubicBezTo>
                <a:cubicBezTo>
                  <a:pt x="1200414" y="1961663"/>
                  <a:pt x="1197461" y="1957236"/>
                  <a:pt x="1194507" y="1954285"/>
                </a:cubicBezTo>
                <a:cubicBezTo>
                  <a:pt x="1190077" y="1952809"/>
                  <a:pt x="1191554" y="1949858"/>
                  <a:pt x="1194507" y="1946906"/>
                </a:cubicBezTo>
                <a:cubicBezTo>
                  <a:pt x="1198938" y="1941004"/>
                  <a:pt x="1195984" y="1933626"/>
                  <a:pt x="1195984" y="1926247"/>
                </a:cubicBezTo>
                <a:cubicBezTo>
                  <a:pt x="1194507" y="1927723"/>
                  <a:pt x="1194507" y="1929198"/>
                  <a:pt x="1193031" y="1929198"/>
                </a:cubicBezTo>
                <a:cubicBezTo>
                  <a:pt x="1187124" y="1924772"/>
                  <a:pt x="1182694" y="1920345"/>
                  <a:pt x="1176787" y="1914441"/>
                </a:cubicBezTo>
                <a:cubicBezTo>
                  <a:pt x="1175310" y="1914441"/>
                  <a:pt x="1173833" y="1914441"/>
                  <a:pt x="1172357" y="1914441"/>
                </a:cubicBezTo>
                <a:cubicBezTo>
                  <a:pt x="1172357" y="1914441"/>
                  <a:pt x="1170879" y="1912966"/>
                  <a:pt x="1170879" y="1912966"/>
                </a:cubicBezTo>
                <a:cubicBezTo>
                  <a:pt x="1172357" y="1911490"/>
                  <a:pt x="1172357" y="1911490"/>
                  <a:pt x="1172357" y="1910015"/>
                </a:cubicBezTo>
                <a:cubicBezTo>
                  <a:pt x="1169404" y="1907072"/>
                  <a:pt x="1166450" y="1904121"/>
                  <a:pt x="1162020" y="1899701"/>
                </a:cubicBezTo>
                <a:cubicBezTo>
                  <a:pt x="1157589" y="1901173"/>
                  <a:pt x="1154636" y="1907072"/>
                  <a:pt x="1150205" y="1907072"/>
                </a:cubicBezTo>
                <a:cubicBezTo>
                  <a:pt x="1148730" y="1907072"/>
                  <a:pt x="1145776" y="1905591"/>
                  <a:pt x="1145776" y="1908546"/>
                </a:cubicBezTo>
                <a:cubicBezTo>
                  <a:pt x="1145776" y="1912966"/>
                  <a:pt x="1144299" y="1917393"/>
                  <a:pt x="1142822" y="1920345"/>
                </a:cubicBezTo>
                <a:cubicBezTo>
                  <a:pt x="1132485" y="1930674"/>
                  <a:pt x="1123625" y="1935101"/>
                  <a:pt x="1122148" y="1915918"/>
                </a:cubicBezTo>
                <a:cubicBezTo>
                  <a:pt x="1122148" y="1914441"/>
                  <a:pt x="1122148" y="1914441"/>
                  <a:pt x="1122148" y="1912966"/>
                </a:cubicBezTo>
                <a:cubicBezTo>
                  <a:pt x="1120671" y="1914441"/>
                  <a:pt x="1117719" y="1914441"/>
                  <a:pt x="1114765" y="1914441"/>
                </a:cubicBezTo>
                <a:cubicBezTo>
                  <a:pt x="1111811" y="1910015"/>
                  <a:pt x="1110335" y="1907072"/>
                  <a:pt x="1114765" y="1902651"/>
                </a:cubicBezTo>
                <a:cubicBezTo>
                  <a:pt x="1114765" y="1902651"/>
                  <a:pt x="1114765" y="1902651"/>
                  <a:pt x="1114765" y="1901173"/>
                </a:cubicBezTo>
                <a:cubicBezTo>
                  <a:pt x="1116241" y="1901173"/>
                  <a:pt x="1119194" y="1901173"/>
                  <a:pt x="1120671" y="1901173"/>
                </a:cubicBezTo>
                <a:cubicBezTo>
                  <a:pt x="1122148" y="1896741"/>
                  <a:pt x="1119194" y="1890861"/>
                  <a:pt x="1123625" y="1887911"/>
                </a:cubicBezTo>
                <a:cubicBezTo>
                  <a:pt x="1123625" y="1884954"/>
                  <a:pt x="1123625" y="1883487"/>
                  <a:pt x="1123625" y="1880544"/>
                </a:cubicBezTo>
                <a:cubicBezTo>
                  <a:pt x="1123625" y="1876112"/>
                  <a:pt x="1128056" y="1873157"/>
                  <a:pt x="1129532" y="1868726"/>
                </a:cubicBezTo>
                <a:cubicBezTo>
                  <a:pt x="1129532" y="1867251"/>
                  <a:pt x="1131008" y="1865779"/>
                  <a:pt x="1132485" y="1864311"/>
                </a:cubicBezTo>
                <a:cubicBezTo>
                  <a:pt x="1133962" y="1862837"/>
                  <a:pt x="1136915" y="1862837"/>
                  <a:pt x="1139869" y="1864311"/>
                </a:cubicBezTo>
                <a:cubicBezTo>
                  <a:pt x="1139869" y="1864311"/>
                  <a:pt x="1139869" y="1864311"/>
                  <a:pt x="1139869" y="1865779"/>
                </a:cubicBezTo>
                <a:cubicBezTo>
                  <a:pt x="1141346" y="1864311"/>
                  <a:pt x="1142822" y="1864311"/>
                  <a:pt x="1144299" y="1862837"/>
                </a:cubicBezTo>
                <a:cubicBezTo>
                  <a:pt x="1139869" y="1856927"/>
                  <a:pt x="1133962" y="1851025"/>
                  <a:pt x="1136915" y="1842152"/>
                </a:cubicBezTo>
                <a:cubicBezTo>
                  <a:pt x="1139869" y="1837758"/>
                  <a:pt x="1147252" y="1831900"/>
                  <a:pt x="1133962" y="1830417"/>
                </a:cubicBezTo>
                <a:cubicBezTo>
                  <a:pt x="1128056" y="1828939"/>
                  <a:pt x="1129532" y="1823031"/>
                  <a:pt x="1129532" y="1818609"/>
                </a:cubicBezTo>
                <a:cubicBezTo>
                  <a:pt x="1125102" y="1812708"/>
                  <a:pt x="1120671" y="1814184"/>
                  <a:pt x="1117719" y="1815655"/>
                </a:cubicBezTo>
                <a:cubicBezTo>
                  <a:pt x="1120671" y="1818609"/>
                  <a:pt x="1122148" y="1821558"/>
                  <a:pt x="1123625" y="1824509"/>
                </a:cubicBezTo>
                <a:cubicBezTo>
                  <a:pt x="1125102" y="1836316"/>
                  <a:pt x="1123625" y="1846593"/>
                  <a:pt x="1108857" y="1848075"/>
                </a:cubicBezTo>
                <a:cubicBezTo>
                  <a:pt x="1094091" y="1839213"/>
                  <a:pt x="1079324" y="1831900"/>
                  <a:pt x="1067510" y="1818609"/>
                </a:cubicBezTo>
                <a:cubicBezTo>
                  <a:pt x="1066033" y="1818609"/>
                  <a:pt x="1066033" y="1820082"/>
                  <a:pt x="1064556" y="1820082"/>
                </a:cubicBezTo>
                <a:cubicBezTo>
                  <a:pt x="1058650" y="1821558"/>
                  <a:pt x="1055697" y="1818609"/>
                  <a:pt x="1055697" y="1811234"/>
                </a:cubicBezTo>
                <a:cubicBezTo>
                  <a:pt x="1055697" y="1809757"/>
                  <a:pt x="1057172" y="1808284"/>
                  <a:pt x="1057172" y="1806808"/>
                </a:cubicBezTo>
                <a:cubicBezTo>
                  <a:pt x="1054219" y="1800912"/>
                  <a:pt x="1052743" y="1796491"/>
                  <a:pt x="1051266" y="1790579"/>
                </a:cubicBezTo>
                <a:cubicBezTo>
                  <a:pt x="1052743" y="1789110"/>
                  <a:pt x="1054219" y="1786161"/>
                  <a:pt x="1055697" y="1784689"/>
                </a:cubicBezTo>
                <a:cubicBezTo>
                  <a:pt x="1057172" y="1784689"/>
                  <a:pt x="1057172" y="1784689"/>
                  <a:pt x="1058650" y="1784689"/>
                </a:cubicBezTo>
                <a:cubicBezTo>
                  <a:pt x="1058650" y="1784689"/>
                  <a:pt x="1060126" y="1783211"/>
                  <a:pt x="1060126" y="1783211"/>
                </a:cubicBezTo>
                <a:cubicBezTo>
                  <a:pt x="1063080" y="1783211"/>
                  <a:pt x="1064556" y="1784689"/>
                  <a:pt x="1067510" y="1786161"/>
                </a:cubicBezTo>
                <a:cubicBezTo>
                  <a:pt x="1068986" y="1786161"/>
                  <a:pt x="1071940" y="1784689"/>
                  <a:pt x="1073417" y="1783211"/>
                </a:cubicBezTo>
                <a:cubicBezTo>
                  <a:pt x="1064556" y="1778792"/>
                  <a:pt x="1063080" y="1768481"/>
                  <a:pt x="1054219" y="1764062"/>
                </a:cubicBezTo>
                <a:cubicBezTo>
                  <a:pt x="1046836" y="1761116"/>
                  <a:pt x="1039452" y="1759634"/>
                  <a:pt x="1035022" y="1753728"/>
                </a:cubicBezTo>
                <a:cubicBezTo>
                  <a:pt x="1033545" y="1749322"/>
                  <a:pt x="1035022" y="1741950"/>
                  <a:pt x="1029115" y="1740472"/>
                </a:cubicBezTo>
                <a:cubicBezTo>
                  <a:pt x="1024685" y="1740472"/>
                  <a:pt x="1021732" y="1746384"/>
                  <a:pt x="1018778" y="1746384"/>
                </a:cubicBezTo>
                <a:cubicBezTo>
                  <a:pt x="1023208" y="1752256"/>
                  <a:pt x="1027639" y="1756690"/>
                  <a:pt x="1033545" y="1761116"/>
                </a:cubicBezTo>
                <a:cubicBezTo>
                  <a:pt x="1035022" y="1761116"/>
                  <a:pt x="1036498" y="1761116"/>
                  <a:pt x="1039452" y="1761116"/>
                </a:cubicBezTo>
                <a:cubicBezTo>
                  <a:pt x="1040929" y="1761116"/>
                  <a:pt x="1042406" y="1761116"/>
                  <a:pt x="1042406" y="1764062"/>
                </a:cubicBezTo>
                <a:cubicBezTo>
                  <a:pt x="1037976" y="1771427"/>
                  <a:pt x="1035022" y="1767008"/>
                  <a:pt x="1030592" y="1764062"/>
                </a:cubicBezTo>
                <a:cubicBezTo>
                  <a:pt x="1015825" y="1762589"/>
                  <a:pt x="1014348" y="1744907"/>
                  <a:pt x="1001058" y="1738994"/>
                </a:cubicBezTo>
                <a:cubicBezTo>
                  <a:pt x="995150" y="1736038"/>
                  <a:pt x="1006964" y="1728647"/>
                  <a:pt x="1005487" y="1722734"/>
                </a:cubicBezTo>
                <a:cubicBezTo>
                  <a:pt x="996628" y="1713877"/>
                  <a:pt x="992197" y="1703596"/>
                  <a:pt x="987767" y="1691795"/>
                </a:cubicBezTo>
                <a:cubicBezTo>
                  <a:pt x="987767" y="1690316"/>
                  <a:pt x="989244" y="1688849"/>
                  <a:pt x="990721" y="1687371"/>
                </a:cubicBezTo>
                <a:cubicBezTo>
                  <a:pt x="990721" y="1687371"/>
                  <a:pt x="990721" y="1687371"/>
                  <a:pt x="992197" y="1687371"/>
                </a:cubicBezTo>
                <a:cubicBezTo>
                  <a:pt x="990721" y="1682948"/>
                  <a:pt x="987767" y="1679998"/>
                  <a:pt x="983337" y="1678523"/>
                </a:cubicBezTo>
                <a:cubicBezTo>
                  <a:pt x="981860" y="1681472"/>
                  <a:pt x="978906" y="1681472"/>
                  <a:pt x="975953" y="1681472"/>
                </a:cubicBezTo>
                <a:cubicBezTo>
                  <a:pt x="973000" y="1681472"/>
                  <a:pt x="970047" y="1679998"/>
                  <a:pt x="967093" y="1679998"/>
                </a:cubicBezTo>
                <a:cubicBezTo>
                  <a:pt x="965617" y="1679998"/>
                  <a:pt x="964139" y="1679998"/>
                  <a:pt x="962663" y="1679998"/>
                </a:cubicBezTo>
                <a:cubicBezTo>
                  <a:pt x="959710" y="1681472"/>
                  <a:pt x="958233" y="1682948"/>
                  <a:pt x="958233" y="1684422"/>
                </a:cubicBezTo>
                <a:cubicBezTo>
                  <a:pt x="958233" y="1684422"/>
                  <a:pt x="958233" y="1684422"/>
                  <a:pt x="959710" y="1684422"/>
                </a:cubicBezTo>
                <a:cubicBezTo>
                  <a:pt x="962663" y="1685896"/>
                  <a:pt x="964139" y="1687371"/>
                  <a:pt x="965617" y="1690316"/>
                </a:cubicBezTo>
                <a:cubicBezTo>
                  <a:pt x="965617" y="1690316"/>
                  <a:pt x="965617" y="1690316"/>
                  <a:pt x="965617" y="1691795"/>
                </a:cubicBezTo>
                <a:cubicBezTo>
                  <a:pt x="965617" y="1693271"/>
                  <a:pt x="965617" y="1694751"/>
                  <a:pt x="965617" y="1697713"/>
                </a:cubicBezTo>
                <a:cubicBezTo>
                  <a:pt x="964139" y="1697713"/>
                  <a:pt x="964139" y="1699188"/>
                  <a:pt x="962663" y="1700657"/>
                </a:cubicBezTo>
                <a:cubicBezTo>
                  <a:pt x="964139" y="1705064"/>
                  <a:pt x="964139" y="1710939"/>
                  <a:pt x="959710" y="1715347"/>
                </a:cubicBezTo>
                <a:cubicBezTo>
                  <a:pt x="958233" y="1718321"/>
                  <a:pt x="958233" y="1725691"/>
                  <a:pt x="950849" y="1724213"/>
                </a:cubicBezTo>
                <a:cubicBezTo>
                  <a:pt x="950849" y="1734559"/>
                  <a:pt x="947895" y="1743428"/>
                  <a:pt x="946419" y="1752256"/>
                </a:cubicBezTo>
                <a:cubicBezTo>
                  <a:pt x="949373" y="1752256"/>
                  <a:pt x="947895" y="1749322"/>
                  <a:pt x="950849" y="1747855"/>
                </a:cubicBezTo>
                <a:cubicBezTo>
                  <a:pt x="952326" y="1747855"/>
                  <a:pt x="953802" y="1747855"/>
                  <a:pt x="955279" y="1747855"/>
                </a:cubicBezTo>
                <a:cubicBezTo>
                  <a:pt x="956756" y="1747855"/>
                  <a:pt x="956756" y="1747855"/>
                  <a:pt x="956756" y="1749322"/>
                </a:cubicBezTo>
                <a:cubicBezTo>
                  <a:pt x="958233" y="1749322"/>
                  <a:pt x="958233" y="1749322"/>
                  <a:pt x="959710" y="1749322"/>
                </a:cubicBezTo>
                <a:cubicBezTo>
                  <a:pt x="961186" y="1750789"/>
                  <a:pt x="964139" y="1752256"/>
                  <a:pt x="965617" y="1753728"/>
                </a:cubicBezTo>
                <a:cubicBezTo>
                  <a:pt x="970047" y="1759634"/>
                  <a:pt x="973000" y="1765536"/>
                  <a:pt x="968570" y="1772900"/>
                </a:cubicBezTo>
                <a:cubicBezTo>
                  <a:pt x="968570" y="1775846"/>
                  <a:pt x="967093" y="1778792"/>
                  <a:pt x="968570" y="1781738"/>
                </a:cubicBezTo>
                <a:cubicBezTo>
                  <a:pt x="968570" y="1781738"/>
                  <a:pt x="967093" y="1781738"/>
                  <a:pt x="967093" y="1781738"/>
                </a:cubicBezTo>
                <a:cubicBezTo>
                  <a:pt x="971523" y="1780265"/>
                  <a:pt x="973000" y="1781738"/>
                  <a:pt x="974476" y="1783211"/>
                </a:cubicBezTo>
                <a:cubicBezTo>
                  <a:pt x="973000" y="1777319"/>
                  <a:pt x="968570" y="1769954"/>
                  <a:pt x="975953" y="1767008"/>
                </a:cubicBezTo>
                <a:cubicBezTo>
                  <a:pt x="984814" y="1762589"/>
                  <a:pt x="990721" y="1775846"/>
                  <a:pt x="996628" y="1781738"/>
                </a:cubicBezTo>
                <a:cubicBezTo>
                  <a:pt x="998104" y="1783211"/>
                  <a:pt x="998104" y="1784689"/>
                  <a:pt x="998104" y="1786161"/>
                </a:cubicBezTo>
                <a:cubicBezTo>
                  <a:pt x="998104" y="1789110"/>
                  <a:pt x="999581" y="1792064"/>
                  <a:pt x="1001058" y="1795026"/>
                </a:cubicBezTo>
                <a:cubicBezTo>
                  <a:pt x="993674" y="1796491"/>
                  <a:pt x="986291" y="1796491"/>
                  <a:pt x="980384" y="1797958"/>
                </a:cubicBezTo>
                <a:cubicBezTo>
                  <a:pt x="978906" y="1799423"/>
                  <a:pt x="978906" y="1800912"/>
                  <a:pt x="977430" y="1802389"/>
                </a:cubicBezTo>
                <a:cubicBezTo>
                  <a:pt x="973000" y="1809757"/>
                  <a:pt x="968570" y="1809757"/>
                  <a:pt x="965617" y="1802389"/>
                </a:cubicBezTo>
                <a:cubicBezTo>
                  <a:pt x="965617" y="1796491"/>
                  <a:pt x="962663" y="1792064"/>
                  <a:pt x="958233" y="1789110"/>
                </a:cubicBezTo>
                <a:cubicBezTo>
                  <a:pt x="955279" y="1789110"/>
                  <a:pt x="952326" y="1786161"/>
                  <a:pt x="949373" y="1784689"/>
                </a:cubicBezTo>
                <a:cubicBezTo>
                  <a:pt x="943465" y="1781738"/>
                  <a:pt x="940512" y="1778792"/>
                  <a:pt x="940512" y="1772900"/>
                </a:cubicBezTo>
                <a:cubicBezTo>
                  <a:pt x="941989" y="1771427"/>
                  <a:pt x="941989" y="1769954"/>
                  <a:pt x="941989" y="1769954"/>
                </a:cubicBezTo>
                <a:cubicBezTo>
                  <a:pt x="937558" y="1762589"/>
                  <a:pt x="928699" y="1758165"/>
                  <a:pt x="928699" y="1749322"/>
                </a:cubicBezTo>
                <a:cubicBezTo>
                  <a:pt x="928699" y="1746384"/>
                  <a:pt x="930175" y="1743428"/>
                  <a:pt x="930175" y="1740472"/>
                </a:cubicBezTo>
                <a:cubicBezTo>
                  <a:pt x="930175" y="1738994"/>
                  <a:pt x="930175" y="1737516"/>
                  <a:pt x="931652" y="1736038"/>
                </a:cubicBezTo>
                <a:cubicBezTo>
                  <a:pt x="931652" y="1736038"/>
                  <a:pt x="933128" y="1736038"/>
                  <a:pt x="933128" y="1736038"/>
                </a:cubicBezTo>
                <a:cubicBezTo>
                  <a:pt x="934606" y="1736038"/>
                  <a:pt x="934606" y="1734559"/>
                  <a:pt x="936082" y="1733082"/>
                </a:cubicBezTo>
                <a:cubicBezTo>
                  <a:pt x="936082" y="1733082"/>
                  <a:pt x="936082" y="1733082"/>
                  <a:pt x="934606" y="1731603"/>
                </a:cubicBezTo>
                <a:cubicBezTo>
                  <a:pt x="934606" y="1731603"/>
                  <a:pt x="934606" y="1731603"/>
                  <a:pt x="933128" y="1730125"/>
                </a:cubicBezTo>
                <a:cubicBezTo>
                  <a:pt x="930175" y="1728647"/>
                  <a:pt x="927222" y="1725691"/>
                  <a:pt x="924268" y="1722734"/>
                </a:cubicBezTo>
                <a:cubicBezTo>
                  <a:pt x="919838" y="1724213"/>
                  <a:pt x="915408" y="1719778"/>
                  <a:pt x="912454" y="1722734"/>
                </a:cubicBezTo>
                <a:cubicBezTo>
                  <a:pt x="900641" y="1731603"/>
                  <a:pt x="894734" y="1725691"/>
                  <a:pt x="887350" y="1716838"/>
                </a:cubicBezTo>
                <a:cubicBezTo>
                  <a:pt x="888827" y="1716838"/>
                  <a:pt x="890304" y="1715347"/>
                  <a:pt x="890304" y="1713877"/>
                </a:cubicBezTo>
                <a:cubicBezTo>
                  <a:pt x="890304" y="1708002"/>
                  <a:pt x="890304" y="1700657"/>
                  <a:pt x="884397" y="1696233"/>
                </a:cubicBezTo>
                <a:cubicBezTo>
                  <a:pt x="884397" y="1690316"/>
                  <a:pt x="881443" y="1684422"/>
                  <a:pt x="878490" y="1678523"/>
                </a:cubicBezTo>
                <a:cubicBezTo>
                  <a:pt x="881443" y="1675574"/>
                  <a:pt x="884397" y="1675574"/>
                  <a:pt x="885873" y="1678523"/>
                </a:cubicBezTo>
                <a:cubicBezTo>
                  <a:pt x="887350" y="1681472"/>
                  <a:pt x="890304" y="1682948"/>
                  <a:pt x="893257" y="1681472"/>
                </a:cubicBezTo>
                <a:cubicBezTo>
                  <a:pt x="897687" y="1682948"/>
                  <a:pt x="902117" y="1682948"/>
                  <a:pt x="905071" y="1687371"/>
                </a:cubicBezTo>
                <a:cubicBezTo>
                  <a:pt x="906548" y="1690316"/>
                  <a:pt x="908025" y="1696233"/>
                  <a:pt x="910978" y="1699188"/>
                </a:cubicBezTo>
                <a:cubicBezTo>
                  <a:pt x="910978" y="1699188"/>
                  <a:pt x="909501" y="1700657"/>
                  <a:pt x="909501" y="1700657"/>
                </a:cubicBezTo>
                <a:cubicBezTo>
                  <a:pt x="912454" y="1702127"/>
                  <a:pt x="913931" y="1703596"/>
                  <a:pt x="913931" y="1706532"/>
                </a:cubicBezTo>
                <a:cubicBezTo>
                  <a:pt x="915408" y="1706532"/>
                  <a:pt x="915408" y="1706532"/>
                  <a:pt x="916885" y="1706532"/>
                </a:cubicBezTo>
                <a:cubicBezTo>
                  <a:pt x="918362" y="1705064"/>
                  <a:pt x="919838" y="1705064"/>
                  <a:pt x="921315" y="1705064"/>
                </a:cubicBezTo>
                <a:cubicBezTo>
                  <a:pt x="921315" y="1706532"/>
                  <a:pt x="922791" y="1706532"/>
                  <a:pt x="924268" y="1706532"/>
                </a:cubicBezTo>
                <a:cubicBezTo>
                  <a:pt x="928699" y="1705064"/>
                  <a:pt x="930175" y="1700657"/>
                  <a:pt x="933128" y="1694751"/>
                </a:cubicBezTo>
                <a:cubicBezTo>
                  <a:pt x="933128" y="1691795"/>
                  <a:pt x="931652" y="1688849"/>
                  <a:pt x="928699" y="1685896"/>
                </a:cubicBezTo>
                <a:cubicBezTo>
                  <a:pt x="928699" y="1687371"/>
                  <a:pt x="928699" y="1687371"/>
                  <a:pt x="927222" y="1688849"/>
                </a:cubicBezTo>
                <a:cubicBezTo>
                  <a:pt x="925745" y="1690316"/>
                  <a:pt x="924268" y="1690316"/>
                  <a:pt x="922791" y="1688849"/>
                </a:cubicBezTo>
                <a:cubicBezTo>
                  <a:pt x="916885" y="1687371"/>
                  <a:pt x="913931" y="1682948"/>
                  <a:pt x="913931" y="1677048"/>
                </a:cubicBezTo>
                <a:cubicBezTo>
                  <a:pt x="913931" y="1675574"/>
                  <a:pt x="912454" y="1674099"/>
                  <a:pt x="910978" y="1674099"/>
                </a:cubicBezTo>
                <a:cubicBezTo>
                  <a:pt x="902117" y="1674099"/>
                  <a:pt x="903594" y="1668201"/>
                  <a:pt x="905071" y="1662302"/>
                </a:cubicBezTo>
                <a:cubicBezTo>
                  <a:pt x="906548" y="1662302"/>
                  <a:pt x="908025" y="1660828"/>
                  <a:pt x="909501" y="1660828"/>
                </a:cubicBezTo>
                <a:cubicBezTo>
                  <a:pt x="909501" y="1660828"/>
                  <a:pt x="909501" y="1660828"/>
                  <a:pt x="908025" y="1659353"/>
                </a:cubicBezTo>
                <a:cubicBezTo>
                  <a:pt x="906548" y="1657878"/>
                  <a:pt x="909501" y="1654930"/>
                  <a:pt x="908025" y="1653455"/>
                </a:cubicBezTo>
                <a:cubicBezTo>
                  <a:pt x="905071" y="1651980"/>
                  <a:pt x="903594" y="1650506"/>
                  <a:pt x="900641" y="1647557"/>
                </a:cubicBezTo>
                <a:cubicBezTo>
                  <a:pt x="894734" y="1646082"/>
                  <a:pt x="888827" y="1644607"/>
                  <a:pt x="894734" y="1637234"/>
                </a:cubicBezTo>
                <a:cubicBezTo>
                  <a:pt x="896211" y="1635760"/>
                  <a:pt x="897687" y="1635760"/>
                  <a:pt x="899164" y="1635760"/>
                </a:cubicBezTo>
                <a:cubicBezTo>
                  <a:pt x="903594" y="1635760"/>
                  <a:pt x="905071" y="1632811"/>
                  <a:pt x="906548" y="1629862"/>
                </a:cubicBezTo>
                <a:cubicBezTo>
                  <a:pt x="908025" y="1613641"/>
                  <a:pt x="921315" y="1609216"/>
                  <a:pt x="933128" y="1603318"/>
                </a:cubicBezTo>
                <a:cubicBezTo>
                  <a:pt x="925745" y="1598894"/>
                  <a:pt x="918362" y="1595946"/>
                  <a:pt x="910978" y="1588572"/>
                </a:cubicBezTo>
                <a:cubicBezTo>
                  <a:pt x="903594" y="1588572"/>
                  <a:pt x="897687" y="1594471"/>
                  <a:pt x="890304" y="1591521"/>
                </a:cubicBezTo>
                <a:cubicBezTo>
                  <a:pt x="887350" y="1591521"/>
                  <a:pt x="884397" y="1590047"/>
                  <a:pt x="882920" y="1587098"/>
                </a:cubicBezTo>
                <a:cubicBezTo>
                  <a:pt x="882920" y="1587098"/>
                  <a:pt x="882920" y="1587098"/>
                  <a:pt x="882920" y="1585623"/>
                </a:cubicBezTo>
                <a:cubicBezTo>
                  <a:pt x="879967" y="1585623"/>
                  <a:pt x="877014" y="1585623"/>
                  <a:pt x="875536" y="1584148"/>
                </a:cubicBezTo>
                <a:cubicBezTo>
                  <a:pt x="874059" y="1584148"/>
                  <a:pt x="872583" y="1585623"/>
                  <a:pt x="872583" y="1585623"/>
                </a:cubicBezTo>
                <a:cubicBezTo>
                  <a:pt x="869630" y="1588572"/>
                  <a:pt x="866676" y="1591521"/>
                  <a:pt x="863722" y="1595946"/>
                </a:cubicBezTo>
                <a:cubicBezTo>
                  <a:pt x="865200" y="1601844"/>
                  <a:pt x="869630" y="1604793"/>
                  <a:pt x="875536" y="1607742"/>
                </a:cubicBezTo>
                <a:cubicBezTo>
                  <a:pt x="875536" y="1609216"/>
                  <a:pt x="875536" y="1610691"/>
                  <a:pt x="875536" y="1612166"/>
                </a:cubicBezTo>
                <a:cubicBezTo>
                  <a:pt x="875536" y="1612166"/>
                  <a:pt x="877014" y="1612166"/>
                  <a:pt x="877014" y="1612166"/>
                </a:cubicBezTo>
                <a:cubicBezTo>
                  <a:pt x="879967" y="1613641"/>
                  <a:pt x="881443" y="1615115"/>
                  <a:pt x="882920" y="1618064"/>
                </a:cubicBezTo>
                <a:cubicBezTo>
                  <a:pt x="882920" y="1619539"/>
                  <a:pt x="884397" y="1621013"/>
                  <a:pt x="884397" y="1621013"/>
                </a:cubicBezTo>
                <a:cubicBezTo>
                  <a:pt x="885873" y="1625437"/>
                  <a:pt x="885873" y="1628387"/>
                  <a:pt x="887350" y="1634285"/>
                </a:cubicBezTo>
                <a:cubicBezTo>
                  <a:pt x="882920" y="1629862"/>
                  <a:pt x="879967" y="1628387"/>
                  <a:pt x="875536" y="1625437"/>
                </a:cubicBezTo>
                <a:cubicBezTo>
                  <a:pt x="872583" y="1622488"/>
                  <a:pt x="869630" y="1619539"/>
                  <a:pt x="866676" y="1616590"/>
                </a:cubicBezTo>
                <a:cubicBezTo>
                  <a:pt x="866676" y="1616590"/>
                  <a:pt x="866676" y="1615115"/>
                  <a:pt x="868153" y="1615115"/>
                </a:cubicBezTo>
                <a:cubicBezTo>
                  <a:pt x="866676" y="1615115"/>
                  <a:pt x="866676" y="1615115"/>
                  <a:pt x="866676" y="1615115"/>
                </a:cubicBezTo>
                <a:cubicBezTo>
                  <a:pt x="866676" y="1615115"/>
                  <a:pt x="866676" y="1615115"/>
                  <a:pt x="866676" y="1616590"/>
                </a:cubicBezTo>
                <a:cubicBezTo>
                  <a:pt x="859293" y="1626912"/>
                  <a:pt x="853386" y="1616590"/>
                  <a:pt x="846002" y="1613641"/>
                </a:cubicBezTo>
                <a:cubicBezTo>
                  <a:pt x="847479" y="1612166"/>
                  <a:pt x="847479" y="1612166"/>
                  <a:pt x="848956" y="1610691"/>
                </a:cubicBezTo>
                <a:cubicBezTo>
                  <a:pt x="848956" y="1609216"/>
                  <a:pt x="847479" y="1606267"/>
                  <a:pt x="847479" y="1604793"/>
                </a:cubicBezTo>
                <a:cubicBezTo>
                  <a:pt x="840095" y="1603318"/>
                  <a:pt x="835665" y="1598894"/>
                  <a:pt x="829759" y="1592997"/>
                </a:cubicBezTo>
                <a:cubicBezTo>
                  <a:pt x="820898" y="1595946"/>
                  <a:pt x="816468" y="1588572"/>
                  <a:pt x="812037" y="1582674"/>
                </a:cubicBezTo>
                <a:cubicBezTo>
                  <a:pt x="809084" y="1575301"/>
                  <a:pt x="800224" y="1575301"/>
                  <a:pt x="795793" y="1569402"/>
                </a:cubicBezTo>
                <a:cubicBezTo>
                  <a:pt x="794317" y="1567928"/>
                  <a:pt x="794317" y="1566453"/>
                  <a:pt x="794317" y="1563504"/>
                </a:cubicBezTo>
                <a:cubicBezTo>
                  <a:pt x="794317" y="1562029"/>
                  <a:pt x="794317" y="1560555"/>
                  <a:pt x="794317" y="1559081"/>
                </a:cubicBezTo>
                <a:cubicBezTo>
                  <a:pt x="792840" y="1559081"/>
                  <a:pt x="791363" y="1557606"/>
                  <a:pt x="789887" y="1557606"/>
                </a:cubicBezTo>
                <a:cubicBezTo>
                  <a:pt x="786934" y="1557606"/>
                  <a:pt x="783980" y="1557606"/>
                  <a:pt x="781026" y="1556132"/>
                </a:cubicBezTo>
                <a:cubicBezTo>
                  <a:pt x="776597" y="1554656"/>
                  <a:pt x="773643" y="1550232"/>
                  <a:pt x="772166" y="1545809"/>
                </a:cubicBezTo>
                <a:cubicBezTo>
                  <a:pt x="772166" y="1547283"/>
                  <a:pt x="772166" y="1548758"/>
                  <a:pt x="770689" y="1550232"/>
                </a:cubicBezTo>
                <a:cubicBezTo>
                  <a:pt x="769213" y="1551707"/>
                  <a:pt x="769213" y="1553182"/>
                  <a:pt x="767736" y="1554656"/>
                </a:cubicBezTo>
                <a:cubicBezTo>
                  <a:pt x="770689" y="1554656"/>
                  <a:pt x="772166" y="1556132"/>
                  <a:pt x="773643" y="1559081"/>
                </a:cubicBezTo>
                <a:cubicBezTo>
                  <a:pt x="776597" y="1566453"/>
                  <a:pt x="773643" y="1575301"/>
                  <a:pt x="779550" y="1582674"/>
                </a:cubicBezTo>
                <a:cubicBezTo>
                  <a:pt x="781026" y="1582674"/>
                  <a:pt x="781026" y="1584148"/>
                  <a:pt x="782503" y="1585623"/>
                </a:cubicBezTo>
                <a:cubicBezTo>
                  <a:pt x="783980" y="1588572"/>
                  <a:pt x="785457" y="1590047"/>
                  <a:pt x="786934" y="1592997"/>
                </a:cubicBezTo>
                <a:cubicBezTo>
                  <a:pt x="788410" y="1597420"/>
                  <a:pt x="794317" y="1600369"/>
                  <a:pt x="794317" y="1606267"/>
                </a:cubicBezTo>
                <a:cubicBezTo>
                  <a:pt x="800224" y="1607742"/>
                  <a:pt x="804654" y="1612166"/>
                  <a:pt x="809084" y="1616590"/>
                </a:cubicBezTo>
                <a:cubicBezTo>
                  <a:pt x="809084" y="1616590"/>
                  <a:pt x="809084" y="1618064"/>
                  <a:pt x="809084" y="1618064"/>
                </a:cubicBezTo>
                <a:cubicBezTo>
                  <a:pt x="814991" y="1616590"/>
                  <a:pt x="820898" y="1619539"/>
                  <a:pt x="825328" y="1622488"/>
                </a:cubicBezTo>
                <a:cubicBezTo>
                  <a:pt x="829759" y="1628387"/>
                  <a:pt x="828282" y="1632811"/>
                  <a:pt x="826805" y="1638709"/>
                </a:cubicBezTo>
                <a:cubicBezTo>
                  <a:pt x="829759" y="1637234"/>
                  <a:pt x="834188" y="1637234"/>
                  <a:pt x="838619" y="1638709"/>
                </a:cubicBezTo>
                <a:cubicBezTo>
                  <a:pt x="841572" y="1640183"/>
                  <a:pt x="841572" y="1644607"/>
                  <a:pt x="843048" y="1647557"/>
                </a:cubicBezTo>
                <a:cubicBezTo>
                  <a:pt x="843048" y="1649031"/>
                  <a:pt x="843048" y="1650506"/>
                  <a:pt x="844526" y="1651980"/>
                </a:cubicBezTo>
                <a:cubicBezTo>
                  <a:pt x="844526" y="1657878"/>
                  <a:pt x="838619" y="1659353"/>
                  <a:pt x="838619" y="1665252"/>
                </a:cubicBezTo>
                <a:cubicBezTo>
                  <a:pt x="835665" y="1665252"/>
                  <a:pt x="832711" y="1668201"/>
                  <a:pt x="832711" y="1666727"/>
                </a:cubicBezTo>
                <a:cubicBezTo>
                  <a:pt x="826805" y="1663777"/>
                  <a:pt x="823851" y="1653455"/>
                  <a:pt x="813515" y="1660828"/>
                </a:cubicBezTo>
                <a:cubicBezTo>
                  <a:pt x="812037" y="1650506"/>
                  <a:pt x="798747" y="1657878"/>
                  <a:pt x="794317" y="1650506"/>
                </a:cubicBezTo>
                <a:cubicBezTo>
                  <a:pt x="801701" y="1643133"/>
                  <a:pt x="798747" y="1637234"/>
                  <a:pt x="791363" y="1631336"/>
                </a:cubicBezTo>
                <a:cubicBezTo>
                  <a:pt x="800224" y="1622488"/>
                  <a:pt x="800224" y="1622488"/>
                  <a:pt x="788410" y="1612166"/>
                </a:cubicBezTo>
                <a:cubicBezTo>
                  <a:pt x="781026" y="1606267"/>
                  <a:pt x="770689" y="1603318"/>
                  <a:pt x="766260" y="1592997"/>
                </a:cubicBezTo>
                <a:cubicBezTo>
                  <a:pt x="764782" y="1588572"/>
                  <a:pt x="757399" y="1587098"/>
                  <a:pt x="752969" y="1588572"/>
                </a:cubicBezTo>
                <a:cubicBezTo>
                  <a:pt x="748539" y="1585623"/>
                  <a:pt x="744109" y="1582674"/>
                  <a:pt x="739678" y="1579725"/>
                </a:cubicBezTo>
                <a:cubicBezTo>
                  <a:pt x="739678" y="1579725"/>
                  <a:pt x="738202" y="1581199"/>
                  <a:pt x="736725" y="1581199"/>
                </a:cubicBezTo>
                <a:cubicBezTo>
                  <a:pt x="736725" y="1581199"/>
                  <a:pt x="735249" y="1579725"/>
                  <a:pt x="733771" y="1579725"/>
                </a:cubicBezTo>
                <a:cubicBezTo>
                  <a:pt x="733771" y="1579725"/>
                  <a:pt x="732295" y="1579725"/>
                  <a:pt x="730818" y="1581199"/>
                </a:cubicBezTo>
                <a:cubicBezTo>
                  <a:pt x="726388" y="1591521"/>
                  <a:pt x="726388" y="1591521"/>
                  <a:pt x="716051" y="1584148"/>
                </a:cubicBezTo>
                <a:cubicBezTo>
                  <a:pt x="713098" y="1584148"/>
                  <a:pt x="711621" y="1582674"/>
                  <a:pt x="710144" y="1581199"/>
                </a:cubicBezTo>
                <a:cubicBezTo>
                  <a:pt x="708667" y="1578250"/>
                  <a:pt x="710144" y="1573826"/>
                  <a:pt x="708667" y="1570877"/>
                </a:cubicBezTo>
                <a:cubicBezTo>
                  <a:pt x="708667" y="1569402"/>
                  <a:pt x="707191" y="1566453"/>
                  <a:pt x="705714" y="1564979"/>
                </a:cubicBezTo>
                <a:cubicBezTo>
                  <a:pt x="705714" y="1563504"/>
                  <a:pt x="704237" y="1562029"/>
                  <a:pt x="704237" y="1560555"/>
                </a:cubicBezTo>
                <a:cubicBezTo>
                  <a:pt x="705714" y="1550232"/>
                  <a:pt x="713098" y="1550232"/>
                  <a:pt x="720481" y="1550232"/>
                </a:cubicBezTo>
                <a:cubicBezTo>
                  <a:pt x="721958" y="1548758"/>
                  <a:pt x="724912" y="1547283"/>
                  <a:pt x="726388" y="1545809"/>
                </a:cubicBezTo>
                <a:cubicBezTo>
                  <a:pt x="726388" y="1542860"/>
                  <a:pt x="727865" y="1541385"/>
                  <a:pt x="729341" y="1539911"/>
                </a:cubicBezTo>
                <a:cubicBezTo>
                  <a:pt x="729341" y="1538436"/>
                  <a:pt x="729341" y="1536961"/>
                  <a:pt x="730818" y="1535486"/>
                </a:cubicBezTo>
                <a:cubicBezTo>
                  <a:pt x="730818" y="1535486"/>
                  <a:pt x="729341" y="1534012"/>
                  <a:pt x="729341" y="1534012"/>
                </a:cubicBezTo>
                <a:cubicBezTo>
                  <a:pt x="729341" y="1534012"/>
                  <a:pt x="727865" y="1534012"/>
                  <a:pt x="727865" y="1534012"/>
                </a:cubicBezTo>
                <a:cubicBezTo>
                  <a:pt x="727865" y="1534012"/>
                  <a:pt x="726388" y="1532537"/>
                  <a:pt x="726388" y="1532537"/>
                </a:cubicBezTo>
                <a:cubicBezTo>
                  <a:pt x="726388" y="1531063"/>
                  <a:pt x="724912" y="1531063"/>
                  <a:pt x="724912" y="1531063"/>
                </a:cubicBezTo>
                <a:cubicBezTo>
                  <a:pt x="724912" y="1529588"/>
                  <a:pt x="724912" y="1529588"/>
                  <a:pt x="724912" y="1528114"/>
                </a:cubicBezTo>
                <a:cubicBezTo>
                  <a:pt x="724912" y="1526639"/>
                  <a:pt x="723435" y="1525164"/>
                  <a:pt x="723435" y="1523689"/>
                </a:cubicBezTo>
                <a:cubicBezTo>
                  <a:pt x="723435" y="1522214"/>
                  <a:pt x="723435" y="1522214"/>
                  <a:pt x="724912" y="1520740"/>
                </a:cubicBezTo>
                <a:cubicBezTo>
                  <a:pt x="724912" y="1516315"/>
                  <a:pt x="726388" y="1511891"/>
                  <a:pt x="727865" y="1508941"/>
                </a:cubicBezTo>
                <a:cubicBezTo>
                  <a:pt x="729341" y="1507466"/>
                  <a:pt x="730818" y="1505992"/>
                  <a:pt x="732295" y="1504516"/>
                </a:cubicBezTo>
                <a:cubicBezTo>
                  <a:pt x="739678" y="1504516"/>
                  <a:pt x="744109" y="1505992"/>
                  <a:pt x="747062" y="1511891"/>
                </a:cubicBezTo>
                <a:cubicBezTo>
                  <a:pt x="747062" y="1504516"/>
                  <a:pt x="751492" y="1500092"/>
                  <a:pt x="758876" y="1500092"/>
                </a:cubicBezTo>
                <a:cubicBezTo>
                  <a:pt x="769213" y="1497142"/>
                  <a:pt x="773643" y="1508941"/>
                  <a:pt x="783980" y="1507466"/>
                </a:cubicBezTo>
                <a:cubicBezTo>
                  <a:pt x="779550" y="1504516"/>
                  <a:pt x="775120" y="1503041"/>
                  <a:pt x="773643" y="1497142"/>
                </a:cubicBezTo>
                <a:cubicBezTo>
                  <a:pt x="783980" y="1492718"/>
                  <a:pt x="783980" y="1501566"/>
                  <a:pt x="786934" y="1505992"/>
                </a:cubicBezTo>
                <a:cubicBezTo>
                  <a:pt x="786934" y="1505992"/>
                  <a:pt x="788410" y="1504516"/>
                  <a:pt x="788410" y="1504516"/>
                </a:cubicBezTo>
                <a:cubicBezTo>
                  <a:pt x="794317" y="1503041"/>
                  <a:pt x="800224" y="1505992"/>
                  <a:pt x="804654" y="1507466"/>
                </a:cubicBezTo>
                <a:cubicBezTo>
                  <a:pt x="813515" y="1508941"/>
                  <a:pt x="814991" y="1514840"/>
                  <a:pt x="813515" y="1522214"/>
                </a:cubicBezTo>
                <a:cubicBezTo>
                  <a:pt x="813515" y="1526639"/>
                  <a:pt x="812037" y="1529588"/>
                  <a:pt x="809084" y="1531063"/>
                </a:cubicBezTo>
                <a:cubicBezTo>
                  <a:pt x="810561" y="1532537"/>
                  <a:pt x="812037" y="1532537"/>
                  <a:pt x="812037" y="1534012"/>
                </a:cubicBezTo>
                <a:cubicBezTo>
                  <a:pt x="812037" y="1538436"/>
                  <a:pt x="809084" y="1541385"/>
                  <a:pt x="807608" y="1545809"/>
                </a:cubicBezTo>
                <a:cubicBezTo>
                  <a:pt x="814991" y="1544334"/>
                  <a:pt x="823851" y="1544334"/>
                  <a:pt x="829759" y="1551707"/>
                </a:cubicBezTo>
                <a:cubicBezTo>
                  <a:pt x="831235" y="1551707"/>
                  <a:pt x="831235" y="1553182"/>
                  <a:pt x="832711" y="1553182"/>
                </a:cubicBezTo>
                <a:cubicBezTo>
                  <a:pt x="834188" y="1551707"/>
                  <a:pt x="835665" y="1550232"/>
                  <a:pt x="837142" y="1547283"/>
                </a:cubicBezTo>
                <a:cubicBezTo>
                  <a:pt x="838619" y="1545809"/>
                  <a:pt x="838619" y="1545809"/>
                  <a:pt x="840095" y="1544334"/>
                </a:cubicBezTo>
                <a:cubicBezTo>
                  <a:pt x="840095" y="1544334"/>
                  <a:pt x="838619" y="1542860"/>
                  <a:pt x="838619" y="1541385"/>
                </a:cubicBezTo>
                <a:cubicBezTo>
                  <a:pt x="838619" y="1536961"/>
                  <a:pt x="835665" y="1534012"/>
                  <a:pt x="834188" y="1531063"/>
                </a:cubicBezTo>
                <a:cubicBezTo>
                  <a:pt x="832711" y="1526639"/>
                  <a:pt x="832711" y="1523689"/>
                  <a:pt x="837142" y="1522214"/>
                </a:cubicBezTo>
                <a:cubicBezTo>
                  <a:pt x="841572" y="1520740"/>
                  <a:pt x="843048" y="1523689"/>
                  <a:pt x="846002" y="1526639"/>
                </a:cubicBezTo>
                <a:cubicBezTo>
                  <a:pt x="850432" y="1534012"/>
                  <a:pt x="846002" y="1538436"/>
                  <a:pt x="843048" y="1542860"/>
                </a:cubicBezTo>
                <a:cubicBezTo>
                  <a:pt x="851909" y="1541385"/>
                  <a:pt x="857816" y="1534012"/>
                  <a:pt x="866676" y="1529588"/>
                </a:cubicBezTo>
                <a:cubicBezTo>
                  <a:pt x="866676" y="1528114"/>
                  <a:pt x="866676" y="1528114"/>
                  <a:pt x="866676" y="1528114"/>
                </a:cubicBezTo>
                <a:cubicBezTo>
                  <a:pt x="865200" y="1528114"/>
                  <a:pt x="865200" y="1526639"/>
                  <a:pt x="865200" y="1525164"/>
                </a:cubicBezTo>
                <a:cubicBezTo>
                  <a:pt x="865200" y="1523689"/>
                  <a:pt x="865200" y="1523689"/>
                  <a:pt x="865200" y="1523689"/>
                </a:cubicBezTo>
                <a:cubicBezTo>
                  <a:pt x="862246" y="1520740"/>
                  <a:pt x="859293" y="1517790"/>
                  <a:pt x="863722" y="1514840"/>
                </a:cubicBezTo>
                <a:cubicBezTo>
                  <a:pt x="863722" y="1514840"/>
                  <a:pt x="862246" y="1514840"/>
                  <a:pt x="862246" y="1514840"/>
                </a:cubicBezTo>
                <a:cubicBezTo>
                  <a:pt x="856339" y="1513366"/>
                  <a:pt x="851909" y="1508941"/>
                  <a:pt x="847479" y="1505992"/>
                </a:cubicBezTo>
                <a:cubicBezTo>
                  <a:pt x="846002" y="1504516"/>
                  <a:pt x="844526" y="1503041"/>
                  <a:pt x="843048" y="1501566"/>
                </a:cubicBezTo>
                <a:cubicBezTo>
                  <a:pt x="838619" y="1504516"/>
                  <a:pt x="835665" y="1507466"/>
                  <a:pt x="832711" y="1511891"/>
                </a:cubicBezTo>
                <a:cubicBezTo>
                  <a:pt x="831235" y="1516315"/>
                  <a:pt x="828282" y="1514840"/>
                  <a:pt x="825328" y="1511891"/>
                </a:cubicBezTo>
                <a:cubicBezTo>
                  <a:pt x="825328" y="1510416"/>
                  <a:pt x="825328" y="1508941"/>
                  <a:pt x="825328" y="1505992"/>
                </a:cubicBezTo>
                <a:cubicBezTo>
                  <a:pt x="829759" y="1503041"/>
                  <a:pt x="834188" y="1501566"/>
                  <a:pt x="838619" y="1498617"/>
                </a:cubicBezTo>
                <a:cubicBezTo>
                  <a:pt x="837142" y="1497142"/>
                  <a:pt x="837142" y="1495667"/>
                  <a:pt x="837142" y="1494193"/>
                </a:cubicBezTo>
                <a:cubicBezTo>
                  <a:pt x="832711" y="1497142"/>
                  <a:pt x="828282" y="1497142"/>
                  <a:pt x="823851" y="1500092"/>
                </a:cubicBezTo>
                <a:cubicBezTo>
                  <a:pt x="822374" y="1500092"/>
                  <a:pt x="820898" y="1500092"/>
                  <a:pt x="819421" y="1500092"/>
                </a:cubicBezTo>
                <a:cubicBezTo>
                  <a:pt x="816468" y="1498617"/>
                  <a:pt x="814991" y="1497142"/>
                  <a:pt x="812037" y="1495667"/>
                </a:cubicBezTo>
                <a:cubicBezTo>
                  <a:pt x="812037" y="1492718"/>
                  <a:pt x="812037" y="1491243"/>
                  <a:pt x="812037" y="1488293"/>
                </a:cubicBezTo>
                <a:cubicBezTo>
                  <a:pt x="810561" y="1485344"/>
                  <a:pt x="812037" y="1485344"/>
                  <a:pt x="814991" y="1485344"/>
                </a:cubicBezTo>
                <a:cubicBezTo>
                  <a:pt x="817945" y="1475020"/>
                  <a:pt x="817945" y="1464697"/>
                  <a:pt x="831235" y="1461747"/>
                </a:cubicBezTo>
                <a:cubicBezTo>
                  <a:pt x="837142" y="1458797"/>
                  <a:pt x="837142" y="1451423"/>
                  <a:pt x="841572" y="1445524"/>
                </a:cubicBezTo>
                <a:cubicBezTo>
                  <a:pt x="844526" y="1442574"/>
                  <a:pt x="847479" y="1441099"/>
                  <a:pt x="850432" y="1438150"/>
                </a:cubicBezTo>
                <a:cubicBezTo>
                  <a:pt x="847479" y="1427826"/>
                  <a:pt x="857816" y="1423402"/>
                  <a:pt x="859293" y="1416028"/>
                </a:cubicBezTo>
                <a:cubicBezTo>
                  <a:pt x="857816" y="1413078"/>
                  <a:pt x="856339" y="1410128"/>
                  <a:pt x="854863" y="1407178"/>
                </a:cubicBezTo>
                <a:cubicBezTo>
                  <a:pt x="859293" y="1405704"/>
                  <a:pt x="860769" y="1407178"/>
                  <a:pt x="863722" y="1408653"/>
                </a:cubicBezTo>
                <a:cubicBezTo>
                  <a:pt x="866676" y="1408653"/>
                  <a:pt x="869630" y="1410128"/>
                  <a:pt x="872583" y="1411603"/>
                </a:cubicBezTo>
                <a:cubicBezTo>
                  <a:pt x="874059" y="1413078"/>
                  <a:pt x="874059" y="1414553"/>
                  <a:pt x="875536" y="1416028"/>
                </a:cubicBezTo>
                <a:cubicBezTo>
                  <a:pt x="877014" y="1416028"/>
                  <a:pt x="879967" y="1417502"/>
                  <a:pt x="879967" y="1420452"/>
                </a:cubicBezTo>
                <a:cubicBezTo>
                  <a:pt x="879967" y="1423402"/>
                  <a:pt x="878490" y="1424877"/>
                  <a:pt x="875536" y="1424877"/>
                </a:cubicBezTo>
                <a:cubicBezTo>
                  <a:pt x="875536" y="1426352"/>
                  <a:pt x="875536" y="1429301"/>
                  <a:pt x="878490" y="1432251"/>
                </a:cubicBezTo>
                <a:cubicBezTo>
                  <a:pt x="879967" y="1435200"/>
                  <a:pt x="881443" y="1438150"/>
                  <a:pt x="882920" y="1441099"/>
                </a:cubicBezTo>
                <a:cubicBezTo>
                  <a:pt x="887350" y="1446998"/>
                  <a:pt x="893257" y="1451423"/>
                  <a:pt x="893257" y="1458797"/>
                </a:cubicBezTo>
                <a:cubicBezTo>
                  <a:pt x="893257" y="1458797"/>
                  <a:pt x="893257" y="1458797"/>
                  <a:pt x="893257" y="1460272"/>
                </a:cubicBezTo>
                <a:cubicBezTo>
                  <a:pt x="896211" y="1458797"/>
                  <a:pt x="899164" y="1460272"/>
                  <a:pt x="902117" y="1463222"/>
                </a:cubicBezTo>
                <a:cubicBezTo>
                  <a:pt x="902117" y="1463222"/>
                  <a:pt x="902117" y="1464697"/>
                  <a:pt x="900641" y="1464697"/>
                </a:cubicBezTo>
                <a:cubicBezTo>
                  <a:pt x="902117" y="1466172"/>
                  <a:pt x="903594" y="1466172"/>
                  <a:pt x="903594" y="1467646"/>
                </a:cubicBezTo>
                <a:cubicBezTo>
                  <a:pt x="903594" y="1469121"/>
                  <a:pt x="903594" y="1470596"/>
                  <a:pt x="903594" y="1470596"/>
                </a:cubicBezTo>
                <a:cubicBezTo>
                  <a:pt x="903594" y="1476495"/>
                  <a:pt x="899164" y="1479445"/>
                  <a:pt x="893257" y="1477970"/>
                </a:cubicBezTo>
                <a:cubicBezTo>
                  <a:pt x="891780" y="1477970"/>
                  <a:pt x="890304" y="1476495"/>
                  <a:pt x="888827" y="1476495"/>
                </a:cubicBezTo>
                <a:cubicBezTo>
                  <a:pt x="885873" y="1472071"/>
                  <a:pt x="884397" y="1469121"/>
                  <a:pt x="884397" y="1464697"/>
                </a:cubicBezTo>
                <a:cubicBezTo>
                  <a:pt x="881443" y="1464697"/>
                  <a:pt x="879967" y="1464697"/>
                  <a:pt x="878490" y="1463222"/>
                </a:cubicBezTo>
                <a:cubicBezTo>
                  <a:pt x="877014" y="1463222"/>
                  <a:pt x="874059" y="1464697"/>
                  <a:pt x="872583" y="1464697"/>
                </a:cubicBezTo>
                <a:cubicBezTo>
                  <a:pt x="872583" y="1466172"/>
                  <a:pt x="871106" y="1466172"/>
                  <a:pt x="871106" y="1466172"/>
                </a:cubicBezTo>
                <a:cubicBezTo>
                  <a:pt x="875536" y="1467646"/>
                  <a:pt x="877014" y="1472071"/>
                  <a:pt x="877014" y="1477970"/>
                </a:cubicBezTo>
                <a:cubicBezTo>
                  <a:pt x="875536" y="1479445"/>
                  <a:pt x="875536" y="1479445"/>
                  <a:pt x="874059" y="1480919"/>
                </a:cubicBezTo>
                <a:cubicBezTo>
                  <a:pt x="878490" y="1486819"/>
                  <a:pt x="874059" y="1491243"/>
                  <a:pt x="871106" y="1494193"/>
                </a:cubicBezTo>
                <a:cubicBezTo>
                  <a:pt x="874059" y="1494193"/>
                  <a:pt x="875536" y="1494193"/>
                  <a:pt x="878490" y="1495667"/>
                </a:cubicBezTo>
                <a:cubicBezTo>
                  <a:pt x="881443" y="1497142"/>
                  <a:pt x="882920" y="1500092"/>
                  <a:pt x="884397" y="1503041"/>
                </a:cubicBezTo>
                <a:cubicBezTo>
                  <a:pt x="885873" y="1503041"/>
                  <a:pt x="887350" y="1501566"/>
                  <a:pt x="888827" y="1501566"/>
                </a:cubicBezTo>
                <a:cubicBezTo>
                  <a:pt x="888827" y="1501566"/>
                  <a:pt x="890304" y="1500092"/>
                  <a:pt x="890304" y="1498617"/>
                </a:cubicBezTo>
                <a:cubicBezTo>
                  <a:pt x="896211" y="1497142"/>
                  <a:pt x="897687" y="1498617"/>
                  <a:pt x="897687" y="1504516"/>
                </a:cubicBezTo>
                <a:cubicBezTo>
                  <a:pt x="897687" y="1504516"/>
                  <a:pt x="897687" y="1505992"/>
                  <a:pt x="897687" y="1505992"/>
                </a:cubicBezTo>
                <a:cubicBezTo>
                  <a:pt x="896211" y="1514840"/>
                  <a:pt x="887350" y="1507466"/>
                  <a:pt x="882920" y="1513366"/>
                </a:cubicBezTo>
                <a:cubicBezTo>
                  <a:pt x="882920" y="1514840"/>
                  <a:pt x="882920" y="1517790"/>
                  <a:pt x="884397" y="1519265"/>
                </a:cubicBezTo>
                <a:cubicBezTo>
                  <a:pt x="885873" y="1522214"/>
                  <a:pt x="890304" y="1523689"/>
                  <a:pt x="887350" y="1526639"/>
                </a:cubicBezTo>
                <a:cubicBezTo>
                  <a:pt x="888827" y="1532537"/>
                  <a:pt x="890304" y="1536961"/>
                  <a:pt x="896211" y="1538436"/>
                </a:cubicBezTo>
                <a:cubicBezTo>
                  <a:pt x="899164" y="1538436"/>
                  <a:pt x="900641" y="1538436"/>
                  <a:pt x="903594" y="1538436"/>
                </a:cubicBezTo>
                <a:cubicBezTo>
                  <a:pt x="906548" y="1536961"/>
                  <a:pt x="908025" y="1535486"/>
                  <a:pt x="910978" y="1534012"/>
                </a:cubicBezTo>
                <a:cubicBezTo>
                  <a:pt x="910978" y="1532537"/>
                  <a:pt x="910978" y="1532537"/>
                  <a:pt x="910978" y="1532537"/>
                </a:cubicBezTo>
                <a:cubicBezTo>
                  <a:pt x="910978" y="1531063"/>
                  <a:pt x="912454" y="1529588"/>
                  <a:pt x="912454" y="1529588"/>
                </a:cubicBezTo>
                <a:cubicBezTo>
                  <a:pt x="912454" y="1522214"/>
                  <a:pt x="918362" y="1520740"/>
                  <a:pt x="922791" y="1519265"/>
                </a:cubicBezTo>
                <a:cubicBezTo>
                  <a:pt x="921315" y="1510416"/>
                  <a:pt x="927222" y="1507466"/>
                  <a:pt x="931652" y="1503041"/>
                </a:cubicBezTo>
                <a:cubicBezTo>
                  <a:pt x="930175" y="1495667"/>
                  <a:pt x="928699" y="1489768"/>
                  <a:pt x="921315" y="1485344"/>
                </a:cubicBezTo>
                <a:cubicBezTo>
                  <a:pt x="915408" y="1485344"/>
                  <a:pt x="912454" y="1482394"/>
                  <a:pt x="910978" y="1476495"/>
                </a:cubicBezTo>
                <a:cubicBezTo>
                  <a:pt x="913931" y="1472071"/>
                  <a:pt x="921315" y="1470596"/>
                  <a:pt x="922791" y="1464697"/>
                </a:cubicBezTo>
                <a:cubicBezTo>
                  <a:pt x="927222" y="1457322"/>
                  <a:pt x="930175" y="1449948"/>
                  <a:pt x="928699" y="1441099"/>
                </a:cubicBezTo>
                <a:cubicBezTo>
                  <a:pt x="925745" y="1438150"/>
                  <a:pt x="919838" y="1435200"/>
                  <a:pt x="921315" y="1429301"/>
                </a:cubicBezTo>
                <a:cubicBezTo>
                  <a:pt x="928699" y="1423402"/>
                  <a:pt x="924268" y="1414553"/>
                  <a:pt x="924268" y="1408653"/>
                </a:cubicBezTo>
                <a:cubicBezTo>
                  <a:pt x="924268" y="1401279"/>
                  <a:pt x="922791" y="1395380"/>
                  <a:pt x="918362" y="1390956"/>
                </a:cubicBezTo>
                <a:cubicBezTo>
                  <a:pt x="915408" y="1389481"/>
                  <a:pt x="913931" y="1388006"/>
                  <a:pt x="915408" y="1386531"/>
                </a:cubicBezTo>
                <a:cubicBezTo>
                  <a:pt x="915408" y="1385057"/>
                  <a:pt x="915408" y="1385057"/>
                  <a:pt x="913931" y="1385057"/>
                </a:cubicBezTo>
                <a:cubicBezTo>
                  <a:pt x="910978" y="1383582"/>
                  <a:pt x="908025" y="1380632"/>
                  <a:pt x="908025" y="1376208"/>
                </a:cubicBezTo>
                <a:cubicBezTo>
                  <a:pt x="906548" y="1377683"/>
                  <a:pt x="903594" y="1379158"/>
                  <a:pt x="902117" y="1379158"/>
                </a:cubicBezTo>
                <a:cubicBezTo>
                  <a:pt x="902117" y="1380632"/>
                  <a:pt x="903594" y="1380632"/>
                  <a:pt x="903594" y="1382107"/>
                </a:cubicBezTo>
                <a:cubicBezTo>
                  <a:pt x="903594" y="1382107"/>
                  <a:pt x="903594" y="1382107"/>
                  <a:pt x="902117" y="1383582"/>
                </a:cubicBezTo>
                <a:cubicBezTo>
                  <a:pt x="906548" y="1386531"/>
                  <a:pt x="910978" y="1389481"/>
                  <a:pt x="915408" y="1393905"/>
                </a:cubicBezTo>
                <a:cubicBezTo>
                  <a:pt x="912454" y="1402754"/>
                  <a:pt x="906548" y="1399804"/>
                  <a:pt x="900641" y="1396855"/>
                </a:cubicBezTo>
                <a:cubicBezTo>
                  <a:pt x="902117" y="1392431"/>
                  <a:pt x="900641" y="1389481"/>
                  <a:pt x="900641" y="1386531"/>
                </a:cubicBezTo>
                <a:cubicBezTo>
                  <a:pt x="899164" y="1386531"/>
                  <a:pt x="896211" y="1386531"/>
                  <a:pt x="894734" y="1388006"/>
                </a:cubicBezTo>
                <a:cubicBezTo>
                  <a:pt x="891780" y="1388006"/>
                  <a:pt x="890304" y="1386531"/>
                  <a:pt x="887350" y="1385057"/>
                </a:cubicBezTo>
                <a:cubicBezTo>
                  <a:pt x="885873" y="1383582"/>
                  <a:pt x="884397" y="1382107"/>
                  <a:pt x="882920" y="1380632"/>
                </a:cubicBezTo>
                <a:cubicBezTo>
                  <a:pt x="881443" y="1382107"/>
                  <a:pt x="879967" y="1382107"/>
                  <a:pt x="878490" y="1382107"/>
                </a:cubicBezTo>
                <a:cubicBezTo>
                  <a:pt x="865200" y="1389481"/>
                  <a:pt x="868153" y="1376208"/>
                  <a:pt x="865200" y="1370309"/>
                </a:cubicBezTo>
                <a:cubicBezTo>
                  <a:pt x="862246" y="1370309"/>
                  <a:pt x="860769" y="1368834"/>
                  <a:pt x="857816" y="1367359"/>
                </a:cubicBezTo>
                <a:cubicBezTo>
                  <a:pt x="856339" y="1367359"/>
                  <a:pt x="854863" y="1365884"/>
                  <a:pt x="853386" y="1365884"/>
                </a:cubicBezTo>
                <a:cubicBezTo>
                  <a:pt x="848956" y="1364409"/>
                  <a:pt x="844526" y="1362934"/>
                  <a:pt x="838619" y="1361459"/>
                </a:cubicBezTo>
                <a:cubicBezTo>
                  <a:pt x="831235" y="1364409"/>
                  <a:pt x="831235" y="1362934"/>
                  <a:pt x="831235" y="1354085"/>
                </a:cubicBezTo>
                <a:cubicBezTo>
                  <a:pt x="831235" y="1351136"/>
                  <a:pt x="829759" y="1351136"/>
                  <a:pt x="826805" y="1351136"/>
                </a:cubicBezTo>
                <a:cubicBezTo>
                  <a:pt x="814991" y="1346711"/>
                  <a:pt x="814991" y="1345237"/>
                  <a:pt x="823851" y="1336388"/>
                </a:cubicBezTo>
                <a:cubicBezTo>
                  <a:pt x="823851" y="1326064"/>
                  <a:pt x="832711" y="1329014"/>
                  <a:pt x="838619" y="1326064"/>
                </a:cubicBezTo>
                <a:cubicBezTo>
                  <a:pt x="834188" y="1323115"/>
                  <a:pt x="826805" y="1323115"/>
                  <a:pt x="825328" y="1315740"/>
                </a:cubicBezTo>
                <a:lnTo>
                  <a:pt x="822694" y="1306533"/>
                </a:lnTo>
                <a:lnTo>
                  <a:pt x="834188" y="1293618"/>
                </a:lnTo>
                <a:cubicBezTo>
                  <a:pt x="835665" y="1293618"/>
                  <a:pt x="837142" y="1295093"/>
                  <a:pt x="838619" y="1296568"/>
                </a:cubicBezTo>
                <a:cubicBezTo>
                  <a:pt x="838619" y="1298043"/>
                  <a:pt x="838619" y="1299517"/>
                  <a:pt x="838619" y="1299517"/>
                </a:cubicBezTo>
                <a:cubicBezTo>
                  <a:pt x="838619" y="1302467"/>
                  <a:pt x="838619" y="1303942"/>
                  <a:pt x="840095" y="1305416"/>
                </a:cubicBezTo>
                <a:cubicBezTo>
                  <a:pt x="840095" y="1305416"/>
                  <a:pt x="838619" y="1306891"/>
                  <a:pt x="838619" y="1306891"/>
                </a:cubicBezTo>
                <a:cubicBezTo>
                  <a:pt x="840095" y="1308366"/>
                  <a:pt x="840095" y="1309841"/>
                  <a:pt x="841572" y="1311316"/>
                </a:cubicBezTo>
                <a:cubicBezTo>
                  <a:pt x="841572" y="1312790"/>
                  <a:pt x="843048" y="1314265"/>
                  <a:pt x="843048" y="1314265"/>
                </a:cubicBezTo>
                <a:cubicBezTo>
                  <a:pt x="843048" y="1317215"/>
                  <a:pt x="844526" y="1318690"/>
                  <a:pt x="844526" y="1320165"/>
                </a:cubicBezTo>
                <a:cubicBezTo>
                  <a:pt x="844526" y="1321640"/>
                  <a:pt x="846002" y="1321640"/>
                  <a:pt x="847479" y="1323115"/>
                </a:cubicBezTo>
                <a:cubicBezTo>
                  <a:pt x="848956" y="1323115"/>
                  <a:pt x="848956" y="1324589"/>
                  <a:pt x="848956" y="1326064"/>
                </a:cubicBezTo>
                <a:cubicBezTo>
                  <a:pt x="848956" y="1326064"/>
                  <a:pt x="850432" y="1326064"/>
                  <a:pt x="850432" y="1326064"/>
                </a:cubicBezTo>
                <a:cubicBezTo>
                  <a:pt x="851909" y="1323115"/>
                  <a:pt x="854863" y="1321640"/>
                  <a:pt x="853386" y="1317215"/>
                </a:cubicBezTo>
                <a:cubicBezTo>
                  <a:pt x="853386" y="1308366"/>
                  <a:pt x="862246" y="1309841"/>
                  <a:pt x="866676" y="1305416"/>
                </a:cubicBezTo>
                <a:cubicBezTo>
                  <a:pt x="869630" y="1302467"/>
                  <a:pt x="871106" y="1311316"/>
                  <a:pt x="874059" y="1314265"/>
                </a:cubicBezTo>
                <a:cubicBezTo>
                  <a:pt x="872583" y="1317215"/>
                  <a:pt x="871106" y="1320165"/>
                  <a:pt x="871106" y="1323115"/>
                </a:cubicBezTo>
                <a:cubicBezTo>
                  <a:pt x="866676" y="1323115"/>
                  <a:pt x="865200" y="1326064"/>
                  <a:pt x="863722" y="1327539"/>
                </a:cubicBezTo>
                <a:cubicBezTo>
                  <a:pt x="869630" y="1331964"/>
                  <a:pt x="875536" y="1336388"/>
                  <a:pt x="878490" y="1343762"/>
                </a:cubicBezTo>
                <a:cubicBezTo>
                  <a:pt x="878490" y="1345237"/>
                  <a:pt x="878490" y="1346711"/>
                  <a:pt x="878490" y="1346711"/>
                </a:cubicBezTo>
                <a:cubicBezTo>
                  <a:pt x="878490" y="1348186"/>
                  <a:pt x="879967" y="1348186"/>
                  <a:pt x="879967" y="1348186"/>
                </a:cubicBezTo>
                <a:cubicBezTo>
                  <a:pt x="879967" y="1348186"/>
                  <a:pt x="881443" y="1348186"/>
                  <a:pt x="881443" y="1348186"/>
                </a:cubicBezTo>
                <a:cubicBezTo>
                  <a:pt x="881443" y="1348186"/>
                  <a:pt x="882920" y="1346711"/>
                  <a:pt x="882920" y="1346711"/>
                </a:cubicBezTo>
                <a:cubicBezTo>
                  <a:pt x="885873" y="1346711"/>
                  <a:pt x="887350" y="1346711"/>
                  <a:pt x="888827" y="1345237"/>
                </a:cubicBezTo>
                <a:cubicBezTo>
                  <a:pt x="890304" y="1345237"/>
                  <a:pt x="890304" y="1345237"/>
                  <a:pt x="891780" y="1343762"/>
                </a:cubicBezTo>
                <a:cubicBezTo>
                  <a:pt x="891780" y="1343762"/>
                  <a:pt x="891780" y="1342287"/>
                  <a:pt x="891780" y="1342287"/>
                </a:cubicBezTo>
                <a:cubicBezTo>
                  <a:pt x="891780" y="1340812"/>
                  <a:pt x="893257" y="1340812"/>
                  <a:pt x="893257" y="1339337"/>
                </a:cubicBezTo>
                <a:cubicBezTo>
                  <a:pt x="893257" y="1339337"/>
                  <a:pt x="891780" y="1339337"/>
                  <a:pt x="891780" y="1337863"/>
                </a:cubicBezTo>
                <a:cubicBezTo>
                  <a:pt x="890304" y="1337863"/>
                  <a:pt x="890304" y="1337863"/>
                  <a:pt x="888827" y="1337863"/>
                </a:cubicBezTo>
                <a:cubicBezTo>
                  <a:pt x="879967" y="1331964"/>
                  <a:pt x="878490" y="1324589"/>
                  <a:pt x="881443" y="1315740"/>
                </a:cubicBezTo>
                <a:cubicBezTo>
                  <a:pt x="882920" y="1312790"/>
                  <a:pt x="881443" y="1309841"/>
                  <a:pt x="878490" y="1306891"/>
                </a:cubicBezTo>
                <a:cubicBezTo>
                  <a:pt x="875536" y="1303942"/>
                  <a:pt x="875536" y="1299517"/>
                  <a:pt x="878490" y="1296568"/>
                </a:cubicBezTo>
                <a:cubicBezTo>
                  <a:pt x="879967" y="1296568"/>
                  <a:pt x="879967" y="1295093"/>
                  <a:pt x="879967" y="1295093"/>
                </a:cubicBezTo>
                <a:cubicBezTo>
                  <a:pt x="881443" y="1292143"/>
                  <a:pt x="881443" y="1290669"/>
                  <a:pt x="884397" y="1289194"/>
                </a:cubicBezTo>
                <a:cubicBezTo>
                  <a:pt x="882920" y="1287719"/>
                  <a:pt x="882920" y="1287719"/>
                  <a:pt x="881443" y="1286244"/>
                </a:cubicBezTo>
                <a:cubicBezTo>
                  <a:pt x="881443" y="1284770"/>
                  <a:pt x="881443" y="1284770"/>
                  <a:pt x="881443" y="1283295"/>
                </a:cubicBezTo>
                <a:cubicBezTo>
                  <a:pt x="879967" y="1283295"/>
                  <a:pt x="878490" y="1284770"/>
                  <a:pt x="877014" y="1284770"/>
                </a:cubicBezTo>
                <a:cubicBezTo>
                  <a:pt x="872583" y="1281820"/>
                  <a:pt x="871106" y="1278870"/>
                  <a:pt x="871106" y="1272971"/>
                </a:cubicBezTo>
                <a:cubicBezTo>
                  <a:pt x="871106" y="1270021"/>
                  <a:pt x="872583" y="1268546"/>
                  <a:pt x="872583" y="1265596"/>
                </a:cubicBezTo>
                <a:cubicBezTo>
                  <a:pt x="874059" y="1264122"/>
                  <a:pt x="875536" y="1262647"/>
                  <a:pt x="877014" y="1259697"/>
                </a:cubicBezTo>
                <a:cubicBezTo>
                  <a:pt x="871106" y="1256748"/>
                  <a:pt x="863722" y="1253798"/>
                  <a:pt x="862246" y="1247899"/>
                </a:cubicBezTo>
                <a:cubicBezTo>
                  <a:pt x="860769" y="1239050"/>
                  <a:pt x="865200" y="1237576"/>
                  <a:pt x="871106" y="1240525"/>
                </a:cubicBezTo>
                <a:cubicBezTo>
                  <a:pt x="877014" y="1240525"/>
                  <a:pt x="878490" y="1243475"/>
                  <a:pt x="878490" y="1247899"/>
                </a:cubicBezTo>
                <a:cubicBezTo>
                  <a:pt x="882920" y="1253798"/>
                  <a:pt x="888827" y="1249374"/>
                  <a:pt x="893257" y="1249374"/>
                </a:cubicBezTo>
                <a:cubicBezTo>
                  <a:pt x="893257" y="1249374"/>
                  <a:pt x="894734" y="1247899"/>
                  <a:pt x="896211" y="1247899"/>
                </a:cubicBezTo>
                <a:cubicBezTo>
                  <a:pt x="899164" y="1246424"/>
                  <a:pt x="900641" y="1249374"/>
                  <a:pt x="902117" y="1250848"/>
                </a:cubicBezTo>
                <a:cubicBezTo>
                  <a:pt x="902117" y="1252323"/>
                  <a:pt x="902117" y="1253798"/>
                  <a:pt x="902117" y="1253798"/>
                </a:cubicBezTo>
                <a:cubicBezTo>
                  <a:pt x="902117" y="1255273"/>
                  <a:pt x="900641" y="1256748"/>
                  <a:pt x="899164" y="1258222"/>
                </a:cubicBezTo>
                <a:cubicBezTo>
                  <a:pt x="899164" y="1264122"/>
                  <a:pt x="894734" y="1267071"/>
                  <a:pt x="891780" y="1271496"/>
                </a:cubicBezTo>
                <a:cubicBezTo>
                  <a:pt x="891780" y="1274445"/>
                  <a:pt x="890304" y="1277395"/>
                  <a:pt x="890304" y="1281820"/>
                </a:cubicBezTo>
                <a:cubicBezTo>
                  <a:pt x="897687" y="1284770"/>
                  <a:pt x="899164" y="1268546"/>
                  <a:pt x="908025" y="1277395"/>
                </a:cubicBezTo>
                <a:cubicBezTo>
                  <a:pt x="906548" y="1277395"/>
                  <a:pt x="906548" y="1278870"/>
                  <a:pt x="906548" y="1280345"/>
                </a:cubicBezTo>
                <a:cubicBezTo>
                  <a:pt x="905071" y="1281820"/>
                  <a:pt x="905071" y="1284770"/>
                  <a:pt x="905071" y="1286244"/>
                </a:cubicBezTo>
                <a:cubicBezTo>
                  <a:pt x="905071" y="1289194"/>
                  <a:pt x="903594" y="1292143"/>
                  <a:pt x="902117" y="1295093"/>
                </a:cubicBezTo>
                <a:cubicBezTo>
                  <a:pt x="903594" y="1299517"/>
                  <a:pt x="902117" y="1300992"/>
                  <a:pt x="897687" y="1302467"/>
                </a:cubicBezTo>
                <a:cubicBezTo>
                  <a:pt x="896211" y="1302467"/>
                  <a:pt x="896211" y="1303942"/>
                  <a:pt x="894734" y="1303942"/>
                </a:cubicBezTo>
                <a:cubicBezTo>
                  <a:pt x="899164" y="1311316"/>
                  <a:pt x="910978" y="1311316"/>
                  <a:pt x="908025" y="1323115"/>
                </a:cubicBezTo>
                <a:cubicBezTo>
                  <a:pt x="908025" y="1327539"/>
                  <a:pt x="912454" y="1326064"/>
                  <a:pt x="915408" y="1327539"/>
                </a:cubicBezTo>
                <a:cubicBezTo>
                  <a:pt x="924268" y="1329014"/>
                  <a:pt x="928699" y="1324589"/>
                  <a:pt x="933128" y="1318690"/>
                </a:cubicBezTo>
                <a:cubicBezTo>
                  <a:pt x="934606" y="1318690"/>
                  <a:pt x="936082" y="1318690"/>
                  <a:pt x="936082" y="1318690"/>
                </a:cubicBezTo>
                <a:cubicBezTo>
                  <a:pt x="936082" y="1318690"/>
                  <a:pt x="937558" y="1320165"/>
                  <a:pt x="937558" y="1320165"/>
                </a:cubicBezTo>
                <a:cubicBezTo>
                  <a:pt x="939036" y="1315740"/>
                  <a:pt x="947895" y="1312790"/>
                  <a:pt x="940512" y="1305416"/>
                </a:cubicBezTo>
                <a:cubicBezTo>
                  <a:pt x="950849" y="1299517"/>
                  <a:pt x="950849" y="1299517"/>
                  <a:pt x="952326" y="1287719"/>
                </a:cubicBezTo>
                <a:cubicBezTo>
                  <a:pt x="959710" y="1286244"/>
                  <a:pt x="962663" y="1296568"/>
                  <a:pt x="968570" y="1293618"/>
                </a:cubicBezTo>
                <a:cubicBezTo>
                  <a:pt x="973000" y="1295093"/>
                  <a:pt x="974476" y="1292143"/>
                  <a:pt x="977430" y="1289194"/>
                </a:cubicBezTo>
                <a:cubicBezTo>
                  <a:pt x="974476" y="1287719"/>
                  <a:pt x="973000" y="1284770"/>
                  <a:pt x="970047" y="1281820"/>
                </a:cubicBezTo>
                <a:cubicBezTo>
                  <a:pt x="974476" y="1278870"/>
                  <a:pt x="980384" y="1274445"/>
                  <a:pt x="986291" y="1271496"/>
                </a:cubicBezTo>
                <a:cubicBezTo>
                  <a:pt x="989244" y="1280345"/>
                  <a:pt x="987767" y="1287719"/>
                  <a:pt x="984814" y="1295093"/>
                </a:cubicBezTo>
                <a:cubicBezTo>
                  <a:pt x="984814" y="1302467"/>
                  <a:pt x="978906" y="1306891"/>
                  <a:pt x="983337" y="1314265"/>
                </a:cubicBezTo>
                <a:cubicBezTo>
                  <a:pt x="983337" y="1315740"/>
                  <a:pt x="983337" y="1317215"/>
                  <a:pt x="981860" y="1318690"/>
                </a:cubicBezTo>
                <a:cubicBezTo>
                  <a:pt x="981860" y="1320165"/>
                  <a:pt x="981860" y="1321640"/>
                  <a:pt x="983337" y="1323115"/>
                </a:cubicBezTo>
                <a:cubicBezTo>
                  <a:pt x="989244" y="1331964"/>
                  <a:pt x="978906" y="1340812"/>
                  <a:pt x="980384" y="1349661"/>
                </a:cubicBezTo>
                <a:cubicBezTo>
                  <a:pt x="978906" y="1355560"/>
                  <a:pt x="974476" y="1357035"/>
                  <a:pt x="970047" y="1357035"/>
                </a:cubicBezTo>
                <a:cubicBezTo>
                  <a:pt x="968570" y="1357035"/>
                  <a:pt x="967093" y="1357035"/>
                  <a:pt x="964139" y="1357035"/>
                </a:cubicBezTo>
                <a:cubicBezTo>
                  <a:pt x="962663" y="1357035"/>
                  <a:pt x="959710" y="1357035"/>
                  <a:pt x="956756" y="1357035"/>
                </a:cubicBezTo>
                <a:cubicBezTo>
                  <a:pt x="955279" y="1357035"/>
                  <a:pt x="953802" y="1357035"/>
                  <a:pt x="952326" y="1355560"/>
                </a:cubicBezTo>
                <a:cubicBezTo>
                  <a:pt x="952326" y="1358510"/>
                  <a:pt x="953802" y="1362934"/>
                  <a:pt x="953802" y="1365884"/>
                </a:cubicBezTo>
                <a:cubicBezTo>
                  <a:pt x="953802" y="1367359"/>
                  <a:pt x="952326" y="1367359"/>
                  <a:pt x="952326" y="1368834"/>
                </a:cubicBezTo>
                <a:cubicBezTo>
                  <a:pt x="952326" y="1368834"/>
                  <a:pt x="953802" y="1368834"/>
                  <a:pt x="953802" y="1370309"/>
                </a:cubicBezTo>
                <a:cubicBezTo>
                  <a:pt x="953802" y="1371784"/>
                  <a:pt x="953802" y="1373258"/>
                  <a:pt x="953802" y="1374733"/>
                </a:cubicBezTo>
                <a:cubicBezTo>
                  <a:pt x="953802" y="1376208"/>
                  <a:pt x="953802" y="1377683"/>
                  <a:pt x="953802" y="1377683"/>
                </a:cubicBezTo>
                <a:cubicBezTo>
                  <a:pt x="953802" y="1379158"/>
                  <a:pt x="953802" y="1379158"/>
                  <a:pt x="952326" y="1380632"/>
                </a:cubicBezTo>
                <a:cubicBezTo>
                  <a:pt x="952326" y="1382107"/>
                  <a:pt x="952326" y="1383582"/>
                  <a:pt x="952326" y="1385057"/>
                </a:cubicBezTo>
                <a:cubicBezTo>
                  <a:pt x="952326" y="1385057"/>
                  <a:pt x="950849" y="1385057"/>
                  <a:pt x="950849" y="1386531"/>
                </a:cubicBezTo>
                <a:cubicBezTo>
                  <a:pt x="950849" y="1386531"/>
                  <a:pt x="952326" y="1386531"/>
                  <a:pt x="952326" y="1386531"/>
                </a:cubicBezTo>
                <a:cubicBezTo>
                  <a:pt x="956756" y="1386531"/>
                  <a:pt x="961186" y="1388006"/>
                  <a:pt x="965617" y="1389481"/>
                </a:cubicBezTo>
                <a:cubicBezTo>
                  <a:pt x="967093" y="1390956"/>
                  <a:pt x="967093" y="1390956"/>
                  <a:pt x="968570" y="1390956"/>
                </a:cubicBezTo>
                <a:cubicBezTo>
                  <a:pt x="973000" y="1389481"/>
                  <a:pt x="977430" y="1389481"/>
                  <a:pt x="980384" y="1385057"/>
                </a:cubicBezTo>
                <a:cubicBezTo>
                  <a:pt x="980384" y="1382107"/>
                  <a:pt x="983337" y="1380632"/>
                  <a:pt x="986291" y="1379158"/>
                </a:cubicBezTo>
                <a:cubicBezTo>
                  <a:pt x="989244" y="1379158"/>
                  <a:pt x="990721" y="1379158"/>
                  <a:pt x="993674" y="1380632"/>
                </a:cubicBezTo>
                <a:cubicBezTo>
                  <a:pt x="996628" y="1376208"/>
                  <a:pt x="996628" y="1370309"/>
                  <a:pt x="999581" y="1364409"/>
                </a:cubicBezTo>
                <a:cubicBezTo>
                  <a:pt x="999581" y="1364409"/>
                  <a:pt x="999581" y="1364409"/>
                  <a:pt x="1001058" y="1364409"/>
                </a:cubicBezTo>
                <a:cubicBezTo>
                  <a:pt x="996628" y="1359984"/>
                  <a:pt x="992197" y="1357035"/>
                  <a:pt x="993674" y="1351136"/>
                </a:cubicBezTo>
                <a:cubicBezTo>
                  <a:pt x="1001058" y="1349661"/>
                  <a:pt x="1004011" y="1355560"/>
                  <a:pt x="1008441" y="1359984"/>
                </a:cubicBezTo>
                <a:cubicBezTo>
                  <a:pt x="1009918" y="1358510"/>
                  <a:pt x="1009918" y="1358510"/>
                  <a:pt x="1011395" y="1358510"/>
                </a:cubicBezTo>
                <a:cubicBezTo>
                  <a:pt x="1014348" y="1357035"/>
                  <a:pt x="1018778" y="1358510"/>
                  <a:pt x="1023208" y="1358510"/>
                </a:cubicBezTo>
                <a:cubicBezTo>
                  <a:pt x="1024685" y="1358510"/>
                  <a:pt x="1027639" y="1357035"/>
                  <a:pt x="1027639" y="1355560"/>
                </a:cubicBezTo>
                <a:cubicBezTo>
                  <a:pt x="1029115" y="1354085"/>
                  <a:pt x="1029115" y="1352610"/>
                  <a:pt x="1029115" y="1351136"/>
                </a:cubicBezTo>
                <a:cubicBezTo>
                  <a:pt x="1029115" y="1351136"/>
                  <a:pt x="1029115" y="1349661"/>
                  <a:pt x="1029115" y="1349661"/>
                </a:cubicBezTo>
                <a:cubicBezTo>
                  <a:pt x="1027639" y="1348186"/>
                  <a:pt x="1026162" y="1346711"/>
                  <a:pt x="1024685" y="1345237"/>
                </a:cubicBezTo>
                <a:cubicBezTo>
                  <a:pt x="1020255" y="1340812"/>
                  <a:pt x="1014348" y="1337863"/>
                  <a:pt x="1012871" y="1330489"/>
                </a:cubicBezTo>
                <a:cubicBezTo>
                  <a:pt x="1011395" y="1324589"/>
                  <a:pt x="1005487" y="1323115"/>
                  <a:pt x="1001058" y="1321640"/>
                </a:cubicBezTo>
                <a:cubicBezTo>
                  <a:pt x="999581" y="1320165"/>
                  <a:pt x="999581" y="1317215"/>
                  <a:pt x="998104" y="1315740"/>
                </a:cubicBezTo>
                <a:cubicBezTo>
                  <a:pt x="996628" y="1314265"/>
                  <a:pt x="995150" y="1311316"/>
                  <a:pt x="993674" y="1309841"/>
                </a:cubicBezTo>
                <a:cubicBezTo>
                  <a:pt x="993674" y="1309841"/>
                  <a:pt x="993674" y="1309841"/>
                  <a:pt x="992197" y="1311316"/>
                </a:cubicBezTo>
                <a:cubicBezTo>
                  <a:pt x="992197" y="1309841"/>
                  <a:pt x="992197" y="1306891"/>
                  <a:pt x="992197" y="1303942"/>
                </a:cubicBezTo>
                <a:cubicBezTo>
                  <a:pt x="992197" y="1298043"/>
                  <a:pt x="995150" y="1295093"/>
                  <a:pt x="1002534" y="1295093"/>
                </a:cubicBezTo>
                <a:cubicBezTo>
                  <a:pt x="1002534" y="1296568"/>
                  <a:pt x="1004011" y="1298043"/>
                  <a:pt x="1005487" y="1298043"/>
                </a:cubicBezTo>
                <a:cubicBezTo>
                  <a:pt x="1005487" y="1299517"/>
                  <a:pt x="1006964" y="1299517"/>
                  <a:pt x="1008441" y="1299517"/>
                </a:cubicBezTo>
                <a:cubicBezTo>
                  <a:pt x="1008441" y="1299517"/>
                  <a:pt x="1008441" y="1298043"/>
                  <a:pt x="1009918" y="1298043"/>
                </a:cubicBezTo>
                <a:cubicBezTo>
                  <a:pt x="1011395" y="1296568"/>
                  <a:pt x="1012871" y="1296568"/>
                  <a:pt x="1014348" y="1296568"/>
                </a:cubicBezTo>
                <a:cubicBezTo>
                  <a:pt x="1015825" y="1296568"/>
                  <a:pt x="1017301" y="1296568"/>
                  <a:pt x="1018778" y="1296568"/>
                </a:cubicBezTo>
                <a:cubicBezTo>
                  <a:pt x="1018778" y="1295093"/>
                  <a:pt x="1020255" y="1295093"/>
                  <a:pt x="1021732" y="1295093"/>
                </a:cubicBezTo>
                <a:cubicBezTo>
                  <a:pt x="1023208" y="1295093"/>
                  <a:pt x="1023208" y="1293618"/>
                  <a:pt x="1024685" y="1293618"/>
                </a:cubicBezTo>
                <a:cubicBezTo>
                  <a:pt x="1023208" y="1292143"/>
                  <a:pt x="1021732" y="1289194"/>
                  <a:pt x="1021732" y="1286244"/>
                </a:cubicBezTo>
                <a:cubicBezTo>
                  <a:pt x="1021732" y="1283295"/>
                  <a:pt x="1026162" y="1280345"/>
                  <a:pt x="1026162" y="1275920"/>
                </a:cubicBezTo>
                <a:cubicBezTo>
                  <a:pt x="1026162" y="1275920"/>
                  <a:pt x="1027639" y="1274445"/>
                  <a:pt x="1027639" y="1272971"/>
                </a:cubicBezTo>
                <a:cubicBezTo>
                  <a:pt x="1027639" y="1267071"/>
                  <a:pt x="1027639" y="1261172"/>
                  <a:pt x="1033545" y="1259697"/>
                </a:cubicBezTo>
                <a:cubicBezTo>
                  <a:pt x="1030592" y="1258222"/>
                  <a:pt x="1026162" y="1256748"/>
                  <a:pt x="1024685" y="1252323"/>
                </a:cubicBezTo>
                <a:cubicBezTo>
                  <a:pt x="1024685" y="1252323"/>
                  <a:pt x="1024685" y="1252323"/>
                  <a:pt x="1023208" y="1250848"/>
                </a:cubicBezTo>
                <a:cubicBezTo>
                  <a:pt x="1023208" y="1250848"/>
                  <a:pt x="1023208" y="1250848"/>
                  <a:pt x="1021732" y="1250848"/>
                </a:cubicBezTo>
                <a:cubicBezTo>
                  <a:pt x="1015825" y="1255273"/>
                  <a:pt x="1008441" y="1256748"/>
                  <a:pt x="1004011" y="1262647"/>
                </a:cubicBezTo>
                <a:cubicBezTo>
                  <a:pt x="999581" y="1268546"/>
                  <a:pt x="996628" y="1262647"/>
                  <a:pt x="995150" y="1259697"/>
                </a:cubicBezTo>
                <a:cubicBezTo>
                  <a:pt x="999581" y="1250848"/>
                  <a:pt x="995150" y="1243475"/>
                  <a:pt x="993674" y="1236101"/>
                </a:cubicBezTo>
                <a:cubicBezTo>
                  <a:pt x="998104" y="1225776"/>
                  <a:pt x="1008441" y="1218402"/>
                  <a:pt x="1005487" y="1205131"/>
                </a:cubicBezTo>
                <a:cubicBezTo>
                  <a:pt x="999581" y="1197758"/>
                  <a:pt x="1001058" y="1190383"/>
                  <a:pt x="1006964" y="1183011"/>
                </a:cubicBezTo>
                <a:cubicBezTo>
                  <a:pt x="1011395" y="1180061"/>
                  <a:pt x="1014348" y="1177111"/>
                  <a:pt x="1020255" y="1175634"/>
                </a:cubicBezTo>
                <a:cubicBezTo>
                  <a:pt x="1018778" y="1175634"/>
                  <a:pt x="1017301" y="1174163"/>
                  <a:pt x="1017301" y="1174163"/>
                </a:cubicBezTo>
                <a:cubicBezTo>
                  <a:pt x="1014348" y="1172693"/>
                  <a:pt x="1011395" y="1171223"/>
                  <a:pt x="1008441" y="1168266"/>
                </a:cubicBezTo>
                <a:cubicBezTo>
                  <a:pt x="1002534" y="1166789"/>
                  <a:pt x="998104" y="1166789"/>
                  <a:pt x="992197" y="1163841"/>
                </a:cubicBezTo>
                <a:cubicBezTo>
                  <a:pt x="992197" y="1165316"/>
                  <a:pt x="992197" y="1165316"/>
                  <a:pt x="992197" y="1165316"/>
                </a:cubicBezTo>
                <a:cubicBezTo>
                  <a:pt x="992197" y="1166789"/>
                  <a:pt x="990721" y="1166789"/>
                  <a:pt x="990721" y="1166789"/>
                </a:cubicBezTo>
                <a:cubicBezTo>
                  <a:pt x="992197" y="1168266"/>
                  <a:pt x="993674" y="1169744"/>
                  <a:pt x="992197" y="1172693"/>
                </a:cubicBezTo>
                <a:cubicBezTo>
                  <a:pt x="992197" y="1175634"/>
                  <a:pt x="990721" y="1178586"/>
                  <a:pt x="989244" y="1181538"/>
                </a:cubicBezTo>
                <a:cubicBezTo>
                  <a:pt x="989244" y="1183011"/>
                  <a:pt x="987767" y="1185963"/>
                  <a:pt x="986291" y="1187437"/>
                </a:cubicBezTo>
                <a:cubicBezTo>
                  <a:pt x="980384" y="1193333"/>
                  <a:pt x="977430" y="1191860"/>
                  <a:pt x="973000" y="1187437"/>
                </a:cubicBezTo>
                <a:cubicBezTo>
                  <a:pt x="971523" y="1188907"/>
                  <a:pt x="967093" y="1190383"/>
                  <a:pt x="964139" y="1190383"/>
                </a:cubicBezTo>
                <a:lnTo>
                  <a:pt x="964139" y="1206605"/>
                </a:lnTo>
                <a:cubicBezTo>
                  <a:pt x="962663" y="1209556"/>
                  <a:pt x="961186" y="1212504"/>
                  <a:pt x="958233" y="1212504"/>
                </a:cubicBezTo>
                <a:cubicBezTo>
                  <a:pt x="958233" y="1212504"/>
                  <a:pt x="958233" y="1212504"/>
                  <a:pt x="958233" y="1211031"/>
                </a:cubicBezTo>
                <a:cubicBezTo>
                  <a:pt x="953802" y="1202182"/>
                  <a:pt x="955279" y="1194812"/>
                  <a:pt x="962663" y="1188907"/>
                </a:cubicBezTo>
                <a:cubicBezTo>
                  <a:pt x="961186" y="1188907"/>
                  <a:pt x="959710" y="1187437"/>
                  <a:pt x="959710" y="1187437"/>
                </a:cubicBezTo>
                <a:cubicBezTo>
                  <a:pt x="956756" y="1181538"/>
                  <a:pt x="959710" y="1177111"/>
                  <a:pt x="961186" y="1172693"/>
                </a:cubicBezTo>
                <a:cubicBezTo>
                  <a:pt x="968570" y="1165316"/>
                  <a:pt x="973000" y="1156466"/>
                  <a:pt x="974476" y="1146138"/>
                </a:cubicBezTo>
                <a:cubicBezTo>
                  <a:pt x="964139" y="1140250"/>
                  <a:pt x="962663" y="1131405"/>
                  <a:pt x="968570" y="1121076"/>
                </a:cubicBezTo>
                <a:cubicBezTo>
                  <a:pt x="971523" y="1115180"/>
                  <a:pt x="973000" y="1109281"/>
                  <a:pt x="978906" y="1104860"/>
                </a:cubicBezTo>
                <a:cubicBezTo>
                  <a:pt x="980384" y="1103384"/>
                  <a:pt x="980384" y="1101909"/>
                  <a:pt x="981860" y="1101909"/>
                </a:cubicBezTo>
                <a:cubicBezTo>
                  <a:pt x="981860" y="1101909"/>
                  <a:pt x="980384" y="1101909"/>
                  <a:pt x="980384" y="1101909"/>
                </a:cubicBezTo>
                <a:cubicBezTo>
                  <a:pt x="977430" y="1096010"/>
                  <a:pt x="978906" y="1093060"/>
                  <a:pt x="981860" y="1088634"/>
                </a:cubicBezTo>
                <a:cubicBezTo>
                  <a:pt x="981860" y="1088634"/>
                  <a:pt x="983337" y="1088634"/>
                  <a:pt x="983337" y="1088634"/>
                </a:cubicBezTo>
                <a:cubicBezTo>
                  <a:pt x="980384" y="1084209"/>
                  <a:pt x="978906" y="1079783"/>
                  <a:pt x="980384" y="1073883"/>
                </a:cubicBezTo>
                <a:cubicBezTo>
                  <a:pt x="977430" y="1070932"/>
                  <a:pt x="975953" y="1069457"/>
                  <a:pt x="973000" y="1066507"/>
                </a:cubicBezTo>
                <a:cubicBezTo>
                  <a:pt x="970047" y="1072407"/>
                  <a:pt x="964139" y="1075358"/>
                  <a:pt x="962663" y="1082733"/>
                </a:cubicBezTo>
                <a:cubicBezTo>
                  <a:pt x="962663" y="1087159"/>
                  <a:pt x="958233" y="1085684"/>
                  <a:pt x="953802" y="1085684"/>
                </a:cubicBezTo>
                <a:cubicBezTo>
                  <a:pt x="950849" y="1073883"/>
                  <a:pt x="958233" y="1066507"/>
                  <a:pt x="964139" y="1057657"/>
                </a:cubicBezTo>
                <a:cubicBezTo>
                  <a:pt x="961186" y="1054706"/>
                  <a:pt x="959710" y="1053231"/>
                  <a:pt x="956756" y="1050281"/>
                </a:cubicBezTo>
                <a:cubicBezTo>
                  <a:pt x="953802" y="1047330"/>
                  <a:pt x="952326" y="1045855"/>
                  <a:pt x="949373" y="1042907"/>
                </a:cubicBezTo>
                <a:cubicBezTo>
                  <a:pt x="947895" y="1044383"/>
                  <a:pt x="944942" y="1047330"/>
                  <a:pt x="940512" y="1045855"/>
                </a:cubicBezTo>
                <a:cubicBezTo>
                  <a:pt x="940512" y="1042907"/>
                  <a:pt x="940512" y="1041433"/>
                  <a:pt x="940512" y="1038486"/>
                </a:cubicBezTo>
                <a:cubicBezTo>
                  <a:pt x="903594" y="1037011"/>
                  <a:pt x="871106" y="1066507"/>
                  <a:pt x="832711" y="1056181"/>
                </a:cubicBezTo>
                <a:cubicBezTo>
                  <a:pt x="825328" y="1053231"/>
                  <a:pt x="816468" y="1048806"/>
                  <a:pt x="809084" y="1045855"/>
                </a:cubicBezTo>
                <a:cubicBezTo>
                  <a:pt x="806131" y="1048806"/>
                  <a:pt x="801701" y="1051756"/>
                  <a:pt x="798747" y="1054706"/>
                </a:cubicBezTo>
                <a:cubicBezTo>
                  <a:pt x="798747" y="1054706"/>
                  <a:pt x="798747" y="1056181"/>
                  <a:pt x="798747" y="1056181"/>
                </a:cubicBezTo>
                <a:cubicBezTo>
                  <a:pt x="782503" y="1078308"/>
                  <a:pt x="748539" y="1075358"/>
                  <a:pt x="733771" y="1098960"/>
                </a:cubicBezTo>
                <a:cubicBezTo>
                  <a:pt x="723435" y="1104860"/>
                  <a:pt x="711621" y="1101909"/>
                  <a:pt x="701284" y="1096010"/>
                </a:cubicBezTo>
                <a:cubicBezTo>
                  <a:pt x="701284" y="1094535"/>
                  <a:pt x="701284" y="1094535"/>
                  <a:pt x="701284" y="1094535"/>
                </a:cubicBezTo>
                <a:cubicBezTo>
                  <a:pt x="699807" y="1094535"/>
                  <a:pt x="698330" y="1096010"/>
                  <a:pt x="696854" y="1097485"/>
                </a:cubicBezTo>
                <a:cubicBezTo>
                  <a:pt x="690947" y="1093060"/>
                  <a:pt x="683564" y="1088634"/>
                  <a:pt x="676180" y="1084209"/>
                </a:cubicBezTo>
                <a:cubicBezTo>
                  <a:pt x="671750" y="1090109"/>
                  <a:pt x="668796" y="1094535"/>
                  <a:pt x="667319" y="1101909"/>
                </a:cubicBezTo>
                <a:cubicBezTo>
                  <a:pt x="664366" y="1101909"/>
                  <a:pt x="661413" y="1101909"/>
                  <a:pt x="659936" y="1100435"/>
                </a:cubicBezTo>
                <a:cubicBezTo>
                  <a:pt x="652552" y="1093060"/>
                  <a:pt x="648122" y="1088634"/>
                  <a:pt x="661413" y="1085684"/>
                </a:cubicBezTo>
                <a:cubicBezTo>
                  <a:pt x="664366" y="1085684"/>
                  <a:pt x="664366" y="1082733"/>
                  <a:pt x="662890" y="1079783"/>
                </a:cubicBezTo>
                <a:cubicBezTo>
                  <a:pt x="661413" y="1078308"/>
                  <a:pt x="661413" y="1075358"/>
                  <a:pt x="661413" y="1073883"/>
                </a:cubicBezTo>
                <a:cubicBezTo>
                  <a:pt x="659936" y="1072407"/>
                  <a:pt x="658459" y="1070932"/>
                  <a:pt x="655506" y="1069457"/>
                </a:cubicBezTo>
                <a:cubicBezTo>
                  <a:pt x="652552" y="1069457"/>
                  <a:pt x="648122" y="1067982"/>
                  <a:pt x="645169" y="1067982"/>
                </a:cubicBezTo>
                <a:cubicBezTo>
                  <a:pt x="645169" y="1065032"/>
                  <a:pt x="648122" y="1060607"/>
                  <a:pt x="646645" y="1059132"/>
                </a:cubicBezTo>
                <a:cubicBezTo>
                  <a:pt x="623018" y="1028157"/>
                  <a:pt x="623018" y="991304"/>
                  <a:pt x="614158" y="955911"/>
                </a:cubicBezTo>
                <a:cubicBezTo>
                  <a:pt x="606774" y="939687"/>
                  <a:pt x="621542" y="932315"/>
                  <a:pt x="627448" y="920516"/>
                </a:cubicBezTo>
                <a:cubicBezTo>
                  <a:pt x="627448" y="919041"/>
                  <a:pt x="628925" y="916091"/>
                  <a:pt x="630401" y="914616"/>
                </a:cubicBezTo>
                <a:cubicBezTo>
                  <a:pt x="625972" y="888075"/>
                  <a:pt x="617111" y="863000"/>
                  <a:pt x="597914" y="843814"/>
                </a:cubicBezTo>
                <a:cubicBezTo>
                  <a:pt x="597914" y="824642"/>
                  <a:pt x="605298" y="808421"/>
                  <a:pt x="614158" y="790725"/>
                </a:cubicBezTo>
                <a:cubicBezTo>
                  <a:pt x="620065" y="774503"/>
                  <a:pt x="628925" y="758281"/>
                  <a:pt x="615635" y="740585"/>
                </a:cubicBezTo>
                <a:cubicBezTo>
                  <a:pt x="600867" y="722888"/>
                  <a:pt x="623018" y="709616"/>
                  <a:pt x="623018" y="693394"/>
                </a:cubicBezTo>
                <a:cubicBezTo>
                  <a:pt x="621542" y="690445"/>
                  <a:pt x="621542" y="687496"/>
                  <a:pt x="623018" y="684546"/>
                </a:cubicBezTo>
                <a:cubicBezTo>
                  <a:pt x="611205" y="681596"/>
                  <a:pt x="606774" y="671274"/>
                  <a:pt x="605298" y="659476"/>
                </a:cubicBezTo>
                <a:cubicBezTo>
                  <a:pt x="605298" y="658001"/>
                  <a:pt x="605298" y="656527"/>
                  <a:pt x="605298" y="655052"/>
                </a:cubicBezTo>
                <a:cubicBezTo>
                  <a:pt x="600867" y="653577"/>
                  <a:pt x="597914" y="650628"/>
                  <a:pt x="599390" y="644729"/>
                </a:cubicBezTo>
                <a:cubicBezTo>
                  <a:pt x="606774" y="637356"/>
                  <a:pt x="612680" y="631457"/>
                  <a:pt x="620065" y="625558"/>
                </a:cubicBezTo>
                <a:cubicBezTo>
                  <a:pt x="606774" y="615236"/>
                  <a:pt x="623018" y="601963"/>
                  <a:pt x="615635" y="591640"/>
                </a:cubicBezTo>
                <a:cubicBezTo>
                  <a:pt x="623018" y="553298"/>
                  <a:pt x="631879" y="514956"/>
                  <a:pt x="662890" y="486937"/>
                </a:cubicBezTo>
                <a:cubicBezTo>
                  <a:pt x="665843" y="458917"/>
                  <a:pt x="658459" y="427948"/>
                  <a:pt x="690947" y="410252"/>
                </a:cubicBezTo>
                <a:cubicBezTo>
                  <a:pt x="683564" y="392556"/>
                  <a:pt x="704237" y="373385"/>
                  <a:pt x="687993" y="355688"/>
                </a:cubicBezTo>
                <a:cubicBezTo>
                  <a:pt x="683564" y="332093"/>
                  <a:pt x="686517" y="315872"/>
                  <a:pt x="717528" y="324720"/>
                </a:cubicBezTo>
                <a:cubicBezTo>
                  <a:pt x="732295" y="329144"/>
                  <a:pt x="747062" y="327669"/>
                  <a:pt x="761829" y="327669"/>
                </a:cubicBezTo>
                <a:cubicBezTo>
                  <a:pt x="761829" y="327669"/>
                  <a:pt x="763306" y="327669"/>
                  <a:pt x="763306" y="327669"/>
                </a:cubicBezTo>
                <a:cubicBezTo>
                  <a:pt x="829759" y="243611"/>
                  <a:pt x="962663" y="158078"/>
                  <a:pt x="1015825" y="79920"/>
                </a:cubicBezTo>
                <a:cubicBezTo>
                  <a:pt x="1018778" y="109413"/>
                  <a:pt x="981860" y="119737"/>
                  <a:pt x="987767" y="152180"/>
                </a:cubicBezTo>
                <a:cubicBezTo>
                  <a:pt x="984814" y="153654"/>
                  <a:pt x="983337" y="149231"/>
                  <a:pt x="980384" y="146281"/>
                </a:cubicBezTo>
                <a:cubicBezTo>
                  <a:pt x="964139" y="159553"/>
                  <a:pt x="978906" y="180199"/>
                  <a:pt x="968570" y="194946"/>
                </a:cubicBezTo>
                <a:cubicBezTo>
                  <a:pt x="973000" y="202320"/>
                  <a:pt x="977430" y="206743"/>
                  <a:pt x="983337" y="208218"/>
                </a:cubicBezTo>
                <a:cubicBezTo>
                  <a:pt x="984814" y="215592"/>
                  <a:pt x="980384" y="221491"/>
                  <a:pt x="978906" y="227389"/>
                </a:cubicBezTo>
                <a:cubicBezTo>
                  <a:pt x="961186" y="225915"/>
                  <a:pt x="962663" y="237713"/>
                  <a:pt x="943465" y="240662"/>
                </a:cubicBezTo>
                <a:cubicBezTo>
                  <a:pt x="937558" y="231813"/>
                  <a:pt x="936082" y="234763"/>
                  <a:pt x="934606" y="225915"/>
                </a:cubicBezTo>
                <a:cubicBezTo>
                  <a:pt x="919838" y="233288"/>
                  <a:pt x="906548" y="227389"/>
                  <a:pt x="896211" y="240662"/>
                </a:cubicBezTo>
                <a:cubicBezTo>
                  <a:pt x="908025" y="253934"/>
                  <a:pt x="916885" y="261307"/>
                  <a:pt x="903594" y="273105"/>
                </a:cubicBezTo>
                <a:cubicBezTo>
                  <a:pt x="912454" y="277529"/>
                  <a:pt x="915408" y="274580"/>
                  <a:pt x="919838" y="286377"/>
                </a:cubicBezTo>
                <a:cubicBezTo>
                  <a:pt x="912454" y="289327"/>
                  <a:pt x="916885" y="293751"/>
                  <a:pt x="909501" y="296700"/>
                </a:cubicBezTo>
                <a:cubicBezTo>
                  <a:pt x="924268" y="305548"/>
                  <a:pt x="915408" y="315872"/>
                  <a:pt x="910978" y="326194"/>
                </a:cubicBezTo>
                <a:cubicBezTo>
                  <a:pt x="936082" y="320296"/>
                  <a:pt x="952326" y="348315"/>
                  <a:pt x="977430" y="343891"/>
                </a:cubicBezTo>
                <a:cubicBezTo>
                  <a:pt x="981860" y="364537"/>
                  <a:pt x="993674" y="361587"/>
                  <a:pt x="1006964" y="368961"/>
                </a:cubicBezTo>
                <a:cubicBezTo>
                  <a:pt x="1005487" y="395505"/>
                  <a:pt x="1037976" y="410252"/>
                  <a:pt x="1046836" y="432372"/>
                </a:cubicBezTo>
                <a:cubicBezTo>
                  <a:pt x="1055697" y="438272"/>
                  <a:pt x="1063080" y="450069"/>
                  <a:pt x="1073417" y="453018"/>
                </a:cubicBezTo>
                <a:cubicBezTo>
                  <a:pt x="1077847" y="455968"/>
                  <a:pt x="1082277" y="460392"/>
                  <a:pt x="1086708" y="463342"/>
                </a:cubicBezTo>
                <a:cubicBezTo>
                  <a:pt x="1098521" y="466291"/>
                  <a:pt x="1108857" y="463342"/>
                  <a:pt x="1116241" y="450069"/>
                </a:cubicBezTo>
                <a:cubicBezTo>
                  <a:pt x="1122148" y="453018"/>
                  <a:pt x="1128056" y="458917"/>
                  <a:pt x="1135439" y="454493"/>
                </a:cubicBezTo>
                <a:cubicBezTo>
                  <a:pt x="1138392" y="441221"/>
                  <a:pt x="1147252" y="429423"/>
                  <a:pt x="1133962" y="414677"/>
                </a:cubicBezTo>
                <a:cubicBezTo>
                  <a:pt x="1144299" y="404353"/>
                  <a:pt x="1153159" y="399929"/>
                  <a:pt x="1162020" y="394031"/>
                </a:cubicBezTo>
                <a:cubicBezTo>
                  <a:pt x="1154636" y="391081"/>
                  <a:pt x="1145776" y="394031"/>
                  <a:pt x="1139869" y="391081"/>
                </a:cubicBezTo>
                <a:cubicBezTo>
                  <a:pt x="1123625" y="333568"/>
                  <a:pt x="1082277" y="321770"/>
                  <a:pt x="1064556" y="274580"/>
                </a:cubicBezTo>
                <a:cubicBezTo>
                  <a:pt x="1071940" y="270156"/>
                  <a:pt x="1079324" y="274580"/>
                  <a:pt x="1086708" y="273105"/>
                </a:cubicBezTo>
                <a:cubicBezTo>
                  <a:pt x="1091137" y="270156"/>
                  <a:pt x="1085230" y="264257"/>
                  <a:pt x="1092614" y="262783"/>
                </a:cubicBezTo>
                <a:cubicBezTo>
                  <a:pt x="1086708" y="253934"/>
                  <a:pt x="1077847" y="259833"/>
                  <a:pt x="1071940" y="249510"/>
                </a:cubicBezTo>
                <a:cubicBezTo>
                  <a:pt x="1063080" y="252459"/>
                  <a:pt x="1064556" y="256883"/>
                  <a:pt x="1058650" y="261307"/>
                </a:cubicBezTo>
                <a:cubicBezTo>
                  <a:pt x="1051266" y="250985"/>
                  <a:pt x="1032069" y="259833"/>
                  <a:pt x="1033545" y="243611"/>
                </a:cubicBezTo>
                <a:cubicBezTo>
                  <a:pt x="1043882" y="230339"/>
                  <a:pt x="1046836" y="250985"/>
                  <a:pt x="1057172" y="242137"/>
                </a:cubicBezTo>
                <a:cubicBezTo>
                  <a:pt x="1067510" y="240662"/>
                  <a:pt x="1052743" y="233288"/>
                  <a:pt x="1058650" y="230339"/>
                </a:cubicBezTo>
                <a:cubicBezTo>
                  <a:pt x="1076370" y="217067"/>
                  <a:pt x="1086708" y="233288"/>
                  <a:pt x="1099998" y="240662"/>
                </a:cubicBezTo>
                <a:cubicBezTo>
                  <a:pt x="1123625" y="234763"/>
                  <a:pt x="1139869" y="261307"/>
                  <a:pt x="1164973" y="243611"/>
                </a:cubicBezTo>
                <a:cubicBezTo>
                  <a:pt x="1172357" y="249510"/>
                  <a:pt x="1178263" y="262783"/>
                  <a:pt x="1188600" y="258358"/>
                </a:cubicBezTo>
                <a:cubicBezTo>
                  <a:pt x="1187124" y="245086"/>
                  <a:pt x="1166450" y="237713"/>
                  <a:pt x="1157589" y="230339"/>
                </a:cubicBezTo>
                <a:cubicBezTo>
                  <a:pt x="1172357" y="230339"/>
                  <a:pt x="1195984" y="242137"/>
                  <a:pt x="1198938" y="264257"/>
                </a:cubicBezTo>
                <a:cubicBezTo>
                  <a:pt x="1209275" y="265732"/>
                  <a:pt x="1221088" y="261307"/>
                  <a:pt x="1231426" y="256883"/>
                </a:cubicBezTo>
                <a:cubicBezTo>
                  <a:pt x="1263913" y="287853"/>
                  <a:pt x="1314122" y="302599"/>
                  <a:pt x="1322982" y="346840"/>
                </a:cubicBezTo>
                <a:cubicBezTo>
                  <a:pt x="1327412" y="351264"/>
                  <a:pt x="1336272" y="339467"/>
                  <a:pt x="1342179" y="337992"/>
                </a:cubicBezTo>
                <a:cubicBezTo>
                  <a:pt x="1343656" y="330618"/>
                  <a:pt x="1337749" y="332093"/>
                  <a:pt x="1334796" y="326194"/>
                </a:cubicBezTo>
                <a:cubicBezTo>
                  <a:pt x="1337749" y="318821"/>
                  <a:pt x="1339226" y="302599"/>
                  <a:pt x="1353992" y="304074"/>
                </a:cubicBezTo>
                <a:cubicBezTo>
                  <a:pt x="1358423" y="312922"/>
                  <a:pt x="1356946" y="321770"/>
                  <a:pt x="1345133" y="329144"/>
                </a:cubicBezTo>
                <a:cubicBezTo>
                  <a:pt x="1348086" y="339467"/>
                  <a:pt x="1356946" y="321770"/>
                  <a:pt x="1359899" y="333568"/>
                </a:cubicBezTo>
                <a:cubicBezTo>
                  <a:pt x="1358423" y="342416"/>
                  <a:pt x="1343656" y="337992"/>
                  <a:pt x="1342179" y="348315"/>
                </a:cubicBezTo>
                <a:cubicBezTo>
                  <a:pt x="1358423" y="374859"/>
                  <a:pt x="1383527" y="386657"/>
                  <a:pt x="1404201" y="413202"/>
                </a:cubicBezTo>
                <a:cubicBezTo>
                  <a:pt x="1399771" y="419101"/>
                  <a:pt x="1392387" y="423524"/>
                  <a:pt x="1392387" y="430898"/>
                </a:cubicBezTo>
                <a:cubicBezTo>
                  <a:pt x="1401247" y="435322"/>
                  <a:pt x="1411584" y="448594"/>
                  <a:pt x="1411584" y="455968"/>
                </a:cubicBezTo>
                <a:cubicBezTo>
                  <a:pt x="1420445" y="455968"/>
                  <a:pt x="1429305" y="450069"/>
                  <a:pt x="1439642" y="442696"/>
                </a:cubicBezTo>
                <a:cubicBezTo>
                  <a:pt x="1445549" y="451544"/>
                  <a:pt x="1483943" y="460392"/>
                  <a:pt x="1475083" y="481037"/>
                </a:cubicBezTo>
                <a:cubicBezTo>
                  <a:pt x="1479514" y="485462"/>
                  <a:pt x="1485420" y="475139"/>
                  <a:pt x="1489851" y="478088"/>
                </a:cubicBezTo>
                <a:cubicBezTo>
                  <a:pt x="1492804" y="489886"/>
                  <a:pt x="1520862" y="506107"/>
                  <a:pt x="1516431" y="525279"/>
                </a:cubicBezTo>
                <a:cubicBezTo>
                  <a:pt x="1543012" y="517905"/>
                  <a:pt x="1556302" y="551823"/>
                  <a:pt x="1575500" y="557722"/>
                </a:cubicBezTo>
                <a:cubicBezTo>
                  <a:pt x="1585837" y="573944"/>
                  <a:pt x="1582884" y="585741"/>
                  <a:pt x="1565163" y="594590"/>
                </a:cubicBezTo>
                <a:cubicBezTo>
                  <a:pt x="1579930" y="604912"/>
                  <a:pt x="1585837" y="582792"/>
                  <a:pt x="1597651" y="581317"/>
                </a:cubicBezTo>
                <a:cubicBezTo>
                  <a:pt x="1606511" y="587216"/>
                  <a:pt x="1615371" y="596064"/>
                  <a:pt x="1622755" y="609337"/>
                </a:cubicBezTo>
                <a:cubicBezTo>
                  <a:pt x="1610942" y="631457"/>
                  <a:pt x="1631616" y="653577"/>
                  <a:pt x="1627185" y="680122"/>
                </a:cubicBezTo>
                <a:cubicBezTo>
                  <a:pt x="1643429" y="680122"/>
                  <a:pt x="1659673" y="683071"/>
                  <a:pt x="1680347" y="666850"/>
                </a:cubicBezTo>
                <a:cubicBezTo>
                  <a:pt x="1696591" y="665375"/>
                  <a:pt x="1711358" y="681596"/>
                  <a:pt x="1727602" y="683071"/>
                </a:cubicBezTo>
                <a:cubicBezTo>
                  <a:pt x="1732032" y="691920"/>
                  <a:pt x="1736462" y="702242"/>
                  <a:pt x="1742369" y="716990"/>
                </a:cubicBezTo>
                <a:cubicBezTo>
                  <a:pt x="1751230" y="727312"/>
                  <a:pt x="1765997" y="706666"/>
                  <a:pt x="1773380" y="716990"/>
                </a:cubicBezTo>
                <a:cubicBezTo>
                  <a:pt x="1771904" y="731736"/>
                  <a:pt x="1780764" y="747958"/>
                  <a:pt x="1777810" y="761231"/>
                </a:cubicBezTo>
                <a:cubicBezTo>
                  <a:pt x="1786671" y="762706"/>
                  <a:pt x="1795531" y="764180"/>
                  <a:pt x="1804391" y="765655"/>
                </a:cubicBezTo>
                <a:cubicBezTo>
                  <a:pt x="1813252" y="775977"/>
                  <a:pt x="1814728" y="786301"/>
                  <a:pt x="1814728" y="795149"/>
                </a:cubicBezTo>
                <a:cubicBezTo>
                  <a:pt x="1826542" y="802522"/>
                  <a:pt x="1848693" y="801047"/>
                  <a:pt x="1841310" y="821693"/>
                </a:cubicBezTo>
                <a:cubicBezTo>
                  <a:pt x="1856076" y="811371"/>
                  <a:pt x="1866413" y="827592"/>
                  <a:pt x="1878227" y="832016"/>
                </a:cubicBezTo>
                <a:cubicBezTo>
                  <a:pt x="1885611" y="842339"/>
                  <a:pt x="1878227" y="848256"/>
                  <a:pt x="1881181" y="857099"/>
                </a:cubicBezTo>
                <a:cubicBezTo>
                  <a:pt x="1912192" y="865951"/>
                  <a:pt x="1913669" y="908717"/>
                  <a:pt x="1947633" y="911667"/>
                </a:cubicBezTo>
                <a:cubicBezTo>
                  <a:pt x="1952063" y="930840"/>
                  <a:pt x="1966830" y="947061"/>
                  <a:pt x="1950586" y="964763"/>
                </a:cubicBezTo>
                <a:cubicBezTo>
                  <a:pt x="1977167" y="1000146"/>
                  <a:pt x="2012608" y="995725"/>
                  <a:pt x="2040666" y="1020779"/>
                </a:cubicBezTo>
                <a:cubicBezTo>
                  <a:pt x="2034759" y="1028157"/>
                  <a:pt x="2036236" y="1035535"/>
                  <a:pt x="2024422" y="1041433"/>
                </a:cubicBezTo>
                <a:cubicBezTo>
                  <a:pt x="2022946" y="1057657"/>
                  <a:pt x="2037713" y="1069457"/>
                  <a:pt x="2048050" y="1082733"/>
                </a:cubicBezTo>
                <a:cubicBezTo>
                  <a:pt x="2055433" y="1075358"/>
                  <a:pt x="2076107" y="1065032"/>
                  <a:pt x="2089398" y="1059132"/>
                </a:cubicBezTo>
                <a:cubicBezTo>
                  <a:pt x="2111548" y="1091585"/>
                  <a:pt x="2073153" y="1090109"/>
                  <a:pt x="2062816" y="1110749"/>
                </a:cubicBezTo>
                <a:cubicBezTo>
                  <a:pt x="2073153" y="1140250"/>
                  <a:pt x="2059863" y="1156466"/>
                  <a:pt x="2064294" y="1181538"/>
                </a:cubicBezTo>
                <a:cubicBezTo>
                  <a:pt x="2082014" y="1153515"/>
                  <a:pt x="2080537" y="1121076"/>
                  <a:pt x="2107118" y="1096010"/>
                </a:cubicBezTo>
                <a:cubicBezTo>
                  <a:pt x="2111548" y="1096010"/>
                  <a:pt x="2113025" y="1104860"/>
                  <a:pt x="2117455" y="1101909"/>
                </a:cubicBezTo>
                <a:cubicBezTo>
                  <a:pt x="2120409" y="1110749"/>
                  <a:pt x="2113025" y="1118126"/>
                  <a:pt x="2115979" y="1126981"/>
                </a:cubicBezTo>
                <a:cubicBezTo>
                  <a:pt x="2121885" y="1132884"/>
                  <a:pt x="2130746" y="1126981"/>
                  <a:pt x="2135176" y="1134363"/>
                </a:cubicBezTo>
                <a:cubicBezTo>
                  <a:pt x="2132222" y="1156466"/>
                  <a:pt x="2154373" y="1156466"/>
                  <a:pt x="2158803" y="1177111"/>
                </a:cubicBezTo>
                <a:cubicBezTo>
                  <a:pt x="2178001" y="1187437"/>
                  <a:pt x="2194244" y="1152040"/>
                  <a:pt x="2211965" y="1174163"/>
                </a:cubicBezTo>
                <a:cubicBezTo>
                  <a:pt x="2201628" y="1196280"/>
                  <a:pt x="2197198" y="1221352"/>
                  <a:pt x="2197198" y="1246424"/>
                </a:cubicBezTo>
                <a:cubicBezTo>
                  <a:pt x="2223779" y="1262647"/>
                  <a:pt x="2244453" y="1219877"/>
                  <a:pt x="2271034" y="1233151"/>
                </a:cubicBezTo>
                <a:cubicBezTo>
                  <a:pt x="2279894" y="1244949"/>
                  <a:pt x="2275464" y="1253798"/>
                  <a:pt x="2268081" y="1261172"/>
                </a:cubicBezTo>
                <a:cubicBezTo>
                  <a:pt x="2273987" y="1268546"/>
                  <a:pt x="2282847" y="1262647"/>
                  <a:pt x="2290231" y="1264122"/>
                </a:cubicBezTo>
                <a:cubicBezTo>
                  <a:pt x="2297615" y="1293618"/>
                  <a:pt x="2321242" y="1292143"/>
                  <a:pt x="2331579" y="1321640"/>
                </a:cubicBezTo>
                <a:cubicBezTo>
                  <a:pt x="2353730" y="1311316"/>
                  <a:pt x="2386217" y="1284770"/>
                  <a:pt x="2411322" y="1303942"/>
                </a:cubicBezTo>
                <a:cubicBezTo>
                  <a:pt x="2411322" y="1327539"/>
                  <a:pt x="2362590" y="1331964"/>
                  <a:pt x="2375880" y="1364409"/>
                </a:cubicBezTo>
                <a:cubicBezTo>
                  <a:pt x="2380311" y="1370309"/>
                  <a:pt x="2389171" y="1367359"/>
                  <a:pt x="2395078" y="1368834"/>
                </a:cubicBezTo>
                <a:cubicBezTo>
                  <a:pt x="2415752" y="1354085"/>
                  <a:pt x="2414275" y="1346711"/>
                  <a:pt x="2434949" y="1330489"/>
                </a:cubicBezTo>
                <a:cubicBezTo>
                  <a:pt x="2439380" y="1348186"/>
                  <a:pt x="2449717" y="1334913"/>
                  <a:pt x="2458576" y="1334913"/>
                </a:cubicBezTo>
                <a:cubicBezTo>
                  <a:pt x="2467437" y="1349661"/>
                  <a:pt x="2471867" y="1349661"/>
                  <a:pt x="2485158" y="1361459"/>
                </a:cubicBezTo>
                <a:cubicBezTo>
                  <a:pt x="2483681" y="1365884"/>
                  <a:pt x="2480728" y="1368834"/>
                  <a:pt x="2474821" y="1371784"/>
                </a:cubicBezTo>
                <a:cubicBezTo>
                  <a:pt x="2465960" y="1370309"/>
                  <a:pt x="2463007" y="1365884"/>
                  <a:pt x="2465960" y="1357035"/>
                </a:cubicBezTo>
                <a:cubicBezTo>
                  <a:pt x="2455623" y="1361459"/>
                  <a:pt x="2440856" y="1359984"/>
                  <a:pt x="2440856" y="1345237"/>
                </a:cubicBezTo>
                <a:cubicBezTo>
                  <a:pt x="2431996" y="1364409"/>
                  <a:pt x="2418706" y="1383582"/>
                  <a:pt x="2406891" y="1401279"/>
                </a:cubicBezTo>
                <a:cubicBezTo>
                  <a:pt x="2412799" y="1404229"/>
                  <a:pt x="2423136" y="1408653"/>
                  <a:pt x="2421659" y="1416028"/>
                </a:cubicBezTo>
                <a:cubicBezTo>
                  <a:pt x="2448239" y="1410128"/>
                  <a:pt x="2440856" y="1393905"/>
                  <a:pt x="2465960" y="1380632"/>
                </a:cubicBezTo>
                <a:cubicBezTo>
                  <a:pt x="2514692" y="1367359"/>
                  <a:pt x="2544226" y="1444049"/>
                  <a:pt x="2505832" y="1466172"/>
                </a:cubicBezTo>
                <a:cubicBezTo>
                  <a:pt x="2522076" y="1473546"/>
                  <a:pt x="2519122" y="1458797"/>
                  <a:pt x="2529459" y="1451423"/>
                </a:cubicBezTo>
                <a:cubicBezTo>
                  <a:pt x="2547180" y="1472071"/>
                  <a:pt x="2572284" y="1464697"/>
                  <a:pt x="2594435" y="1466172"/>
                </a:cubicBezTo>
                <a:cubicBezTo>
                  <a:pt x="2598865" y="1473546"/>
                  <a:pt x="2595911" y="1479445"/>
                  <a:pt x="2603295" y="1486819"/>
                </a:cubicBezTo>
                <a:cubicBezTo>
                  <a:pt x="2598865" y="1492718"/>
                  <a:pt x="2590004" y="1503041"/>
                  <a:pt x="2582621" y="1497142"/>
                </a:cubicBezTo>
                <a:cubicBezTo>
                  <a:pt x="2588528" y="1510416"/>
                  <a:pt x="2598865" y="1504516"/>
                  <a:pt x="2606248" y="1505992"/>
                </a:cubicBezTo>
                <a:cubicBezTo>
                  <a:pt x="2613632" y="1516315"/>
                  <a:pt x="2606248" y="1532537"/>
                  <a:pt x="2612156" y="1535486"/>
                </a:cubicBezTo>
                <a:cubicBezTo>
                  <a:pt x="2619539" y="1539911"/>
                  <a:pt x="2621015" y="1517790"/>
                  <a:pt x="2632830" y="1522214"/>
                </a:cubicBezTo>
                <a:cubicBezTo>
                  <a:pt x="2626922" y="1516315"/>
                  <a:pt x="2628399" y="1519265"/>
                  <a:pt x="2625446" y="1510416"/>
                </a:cubicBezTo>
                <a:cubicBezTo>
                  <a:pt x="2631352" y="1505992"/>
                  <a:pt x="2631352" y="1500092"/>
                  <a:pt x="2640213" y="1497142"/>
                </a:cubicBezTo>
                <a:cubicBezTo>
                  <a:pt x="2643167" y="1501566"/>
                  <a:pt x="2646120" y="1500092"/>
                  <a:pt x="2649073" y="1504516"/>
                </a:cubicBezTo>
                <a:cubicBezTo>
                  <a:pt x="2656457" y="1516315"/>
                  <a:pt x="2640213" y="1522214"/>
                  <a:pt x="2643167" y="1532537"/>
                </a:cubicBezTo>
                <a:cubicBezTo>
                  <a:pt x="2649073" y="1536961"/>
                  <a:pt x="2650550" y="1520740"/>
                  <a:pt x="2659410" y="1525164"/>
                </a:cubicBezTo>
                <a:cubicBezTo>
                  <a:pt x="2668270" y="1534012"/>
                  <a:pt x="2668270" y="1544334"/>
                  <a:pt x="2683038" y="1541385"/>
                </a:cubicBezTo>
                <a:cubicBezTo>
                  <a:pt x="2691898" y="1554656"/>
                  <a:pt x="2690421" y="1564979"/>
                  <a:pt x="2696328" y="1572351"/>
                </a:cubicBezTo>
                <a:cubicBezTo>
                  <a:pt x="2709618" y="1576776"/>
                  <a:pt x="2722910" y="1585623"/>
                  <a:pt x="2734723" y="1594471"/>
                </a:cubicBezTo>
                <a:cubicBezTo>
                  <a:pt x="2736200" y="1594471"/>
                  <a:pt x="2736200" y="1592997"/>
                  <a:pt x="2736200" y="1592997"/>
                </a:cubicBezTo>
                <a:cubicBezTo>
                  <a:pt x="2739153" y="1584148"/>
                  <a:pt x="2739153" y="1572351"/>
                  <a:pt x="2740629" y="1559081"/>
                </a:cubicBezTo>
                <a:cubicBezTo>
                  <a:pt x="2730292" y="1567928"/>
                  <a:pt x="2722910" y="1573826"/>
                  <a:pt x="2715526" y="1581199"/>
                </a:cubicBezTo>
                <a:cubicBezTo>
                  <a:pt x="2715526" y="1572351"/>
                  <a:pt x="2714049" y="1563504"/>
                  <a:pt x="2714049" y="1556132"/>
                </a:cubicBezTo>
                <a:cubicBezTo>
                  <a:pt x="2714049" y="1548758"/>
                  <a:pt x="2714049" y="1542860"/>
                  <a:pt x="2724386" y="1539911"/>
                </a:cubicBezTo>
                <a:cubicBezTo>
                  <a:pt x="2727339" y="1538436"/>
                  <a:pt x="2730292" y="1532537"/>
                  <a:pt x="2733247" y="1528114"/>
                </a:cubicBezTo>
                <a:cubicBezTo>
                  <a:pt x="2725863" y="1529588"/>
                  <a:pt x="2719955" y="1531063"/>
                  <a:pt x="2709618" y="1532537"/>
                </a:cubicBezTo>
                <a:cubicBezTo>
                  <a:pt x="2714049" y="1526639"/>
                  <a:pt x="2715526" y="1522214"/>
                  <a:pt x="2718479" y="1517790"/>
                </a:cubicBezTo>
                <a:cubicBezTo>
                  <a:pt x="2714049" y="1517790"/>
                  <a:pt x="2709618" y="1517790"/>
                  <a:pt x="2705189" y="1517790"/>
                </a:cubicBezTo>
                <a:cubicBezTo>
                  <a:pt x="2705189" y="1504516"/>
                  <a:pt x="2705189" y="1492718"/>
                  <a:pt x="2706665" y="1479445"/>
                </a:cubicBezTo>
                <a:cubicBezTo>
                  <a:pt x="2706665" y="1476495"/>
                  <a:pt x="2709618" y="1472071"/>
                  <a:pt x="2712573" y="1469121"/>
                </a:cubicBezTo>
                <a:cubicBezTo>
                  <a:pt x="2715526" y="1467646"/>
                  <a:pt x="2718479" y="1464697"/>
                  <a:pt x="2722910" y="1461747"/>
                </a:cubicBezTo>
                <a:cubicBezTo>
                  <a:pt x="2717002" y="1458797"/>
                  <a:pt x="2711095" y="1455847"/>
                  <a:pt x="2705189" y="1454373"/>
                </a:cubicBezTo>
                <a:cubicBezTo>
                  <a:pt x="2715526" y="1446998"/>
                  <a:pt x="2714049" y="1436675"/>
                  <a:pt x="2714049" y="1424877"/>
                </a:cubicBezTo>
                <a:cubicBezTo>
                  <a:pt x="2709618" y="1424877"/>
                  <a:pt x="2706665" y="1424877"/>
                  <a:pt x="2702235" y="1424877"/>
                </a:cubicBezTo>
                <a:cubicBezTo>
                  <a:pt x="2699281" y="1410128"/>
                  <a:pt x="2714049" y="1416028"/>
                  <a:pt x="2718479" y="1410128"/>
                </a:cubicBezTo>
                <a:cubicBezTo>
                  <a:pt x="2721432" y="1413078"/>
                  <a:pt x="2722910" y="1414553"/>
                  <a:pt x="2725863" y="1417502"/>
                </a:cubicBezTo>
                <a:cubicBezTo>
                  <a:pt x="2730292" y="1411603"/>
                  <a:pt x="2736200" y="1407178"/>
                  <a:pt x="2736200" y="1401279"/>
                </a:cubicBezTo>
                <a:cubicBezTo>
                  <a:pt x="2736200" y="1392431"/>
                  <a:pt x="2725863" y="1396855"/>
                  <a:pt x="2721432" y="1393905"/>
                </a:cubicBezTo>
                <a:cubicBezTo>
                  <a:pt x="2718479" y="1380632"/>
                  <a:pt x="2718479" y="1368834"/>
                  <a:pt x="2734723" y="1361459"/>
                </a:cubicBezTo>
                <a:cubicBezTo>
                  <a:pt x="2728816" y="1351136"/>
                  <a:pt x="2736200" y="1343762"/>
                  <a:pt x="2742106" y="1334913"/>
                </a:cubicBezTo>
                <a:cubicBezTo>
                  <a:pt x="2752443" y="1323115"/>
                  <a:pt x="2762780" y="1309841"/>
                  <a:pt x="2773117" y="1298043"/>
                </a:cubicBezTo>
                <a:cubicBezTo>
                  <a:pt x="2776071" y="1295093"/>
                  <a:pt x="2780501" y="1293618"/>
                  <a:pt x="2786408" y="1292143"/>
                </a:cubicBezTo>
                <a:cubicBezTo>
                  <a:pt x="2784932" y="1287719"/>
                  <a:pt x="2784932" y="1283295"/>
                  <a:pt x="2783454" y="1277395"/>
                </a:cubicBezTo>
                <a:cubicBezTo>
                  <a:pt x="2774595" y="1283295"/>
                  <a:pt x="2765734" y="1286244"/>
                  <a:pt x="2755397" y="1292143"/>
                </a:cubicBezTo>
                <a:cubicBezTo>
                  <a:pt x="2752443" y="1283295"/>
                  <a:pt x="2750966" y="1277395"/>
                  <a:pt x="2761303" y="1272971"/>
                </a:cubicBezTo>
                <a:cubicBezTo>
                  <a:pt x="2767211" y="1271496"/>
                  <a:pt x="2770164" y="1262647"/>
                  <a:pt x="2776071" y="1256748"/>
                </a:cubicBezTo>
                <a:cubicBezTo>
                  <a:pt x="2777548" y="1255273"/>
                  <a:pt x="2779024" y="1253798"/>
                  <a:pt x="2780501" y="1250848"/>
                </a:cubicBezTo>
                <a:cubicBezTo>
                  <a:pt x="2786408" y="1258222"/>
                  <a:pt x="2779024" y="1262647"/>
                  <a:pt x="2780501" y="1270021"/>
                </a:cubicBezTo>
                <a:cubicBezTo>
                  <a:pt x="2781977" y="1268546"/>
                  <a:pt x="2784932" y="1268546"/>
                  <a:pt x="2784932" y="1267071"/>
                </a:cubicBezTo>
                <a:cubicBezTo>
                  <a:pt x="2789361" y="1261172"/>
                  <a:pt x="2790838" y="1252323"/>
                  <a:pt x="2801175" y="1253798"/>
                </a:cubicBezTo>
                <a:cubicBezTo>
                  <a:pt x="2805606" y="1253798"/>
                  <a:pt x="2807082" y="1247899"/>
                  <a:pt x="2802651" y="1244949"/>
                </a:cubicBezTo>
                <a:cubicBezTo>
                  <a:pt x="2799698" y="1240525"/>
                  <a:pt x="2796745" y="1237576"/>
                  <a:pt x="2792314" y="1233151"/>
                </a:cubicBezTo>
                <a:cubicBezTo>
                  <a:pt x="2786408" y="1233151"/>
                  <a:pt x="2779024" y="1233151"/>
                  <a:pt x="2770164" y="1233151"/>
                </a:cubicBezTo>
                <a:cubicBezTo>
                  <a:pt x="2768687" y="1242000"/>
                  <a:pt x="2768687" y="1242000"/>
                  <a:pt x="2786408" y="1243475"/>
                </a:cubicBezTo>
                <a:cubicBezTo>
                  <a:pt x="2779024" y="1247899"/>
                  <a:pt x="2774595" y="1252323"/>
                  <a:pt x="2768687" y="1253798"/>
                </a:cubicBezTo>
                <a:cubicBezTo>
                  <a:pt x="2761303" y="1255273"/>
                  <a:pt x="2756874" y="1258222"/>
                  <a:pt x="2756874" y="1265596"/>
                </a:cubicBezTo>
                <a:cubicBezTo>
                  <a:pt x="2749490" y="1265596"/>
                  <a:pt x="2753921" y="1252323"/>
                  <a:pt x="2742106" y="1256748"/>
                </a:cubicBezTo>
                <a:cubicBezTo>
                  <a:pt x="2745060" y="1270021"/>
                  <a:pt x="2728816" y="1272971"/>
                  <a:pt x="2724386" y="1286244"/>
                </a:cubicBezTo>
                <a:cubicBezTo>
                  <a:pt x="2717002" y="1277395"/>
                  <a:pt x="2708142" y="1277395"/>
                  <a:pt x="2697805" y="1280345"/>
                </a:cubicBezTo>
                <a:cubicBezTo>
                  <a:pt x="2705189" y="1271496"/>
                  <a:pt x="2705189" y="1259697"/>
                  <a:pt x="2715526" y="1253798"/>
                </a:cubicBezTo>
                <a:cubicBezTo>
                  <a:pt x="2719955" y="1252323"/>
                  <a:pt x="2719955" y="1246424"/>
                  <a:pt x="2715526" y="1242000"/>
                </a:cubicBezTo>
                <a:cubicBezTo>
                  <a:pt x="2714049" y="1240525"/>
                  <a:pt x="2711095" y="1239050"/>
                  <a:pt x="2709618" y="1237576"/>
                </a:cubicBezTo>
                <a:cubicBezTo>
                  <a:pt x="2712573" y="1231676"/>
                  <a:pt x="2717002" y="1231676"/>
                  <a:pt x="2722910" y="1233151"/>
                </a:cubicBezTo>
                <a:cubicBezTo>
                  <a:pt x="2727339" y="1236101"/>
                  <a:pt x="2733247" y="1237576"/>
                  <a:pt x="2739153" y="1239050"/>
                </a:cubicBezTo>
                <a:cubicBezTo>
                  <a:pt x="2752443" y="1222827"/>
                  <a:pt x="2764258" y="1208083"/>
                  <a:pt x="2777548" y="1193333"/>
                </a:cubicBezTo>
                <a:cubicBezTo>
                  <a:pt x="2783454" y="1203658"/>
                  <a:pt x="2789361" y="1215453"/>
                  <a:pt x="2805606" y="1206605"/>
                </a:cubicBezTo>
                <a:cubicBezTo>
                  <a:pt x="2801175" y="1202182"/>
                  <a:pt x="2798222" y="1197758"/>
                  <a:pt x="2793792" y="1193333"/>
                </a:cubicBezTo>
                <a:cubicBezTo>
                  <a:pt x="2796745" y="1191860"/>
                  <a:pt x="2798222" y="1188907"/>
                  <a:pt x="2799698" y="1187437"/>
                </a:cubicBezTo>
                <a:cubicBezTo>
                  <a:pt x="2805606" y="1193333"/>
                  <a:pt x="2810035" y="1200707"/>
                  <a:pt x="2815943" y="1206605"/>
                </a:cubicBezTo>
                <a:cubicBezTo>
                  <a:pt x="2821849" y="1202182"/>
                  <a:pt x="2821849" y="1199232"/>
                  <a:pt x="2818896" y="1194812"/>
                </a:cubicBezTo>
                <a:cubicBezTo>
                  <a:pt x="2814466" y="1190383"/>
                  <a:pt x="2810035" y="1185963"/>
                  <a:pt x="2805606" y="1181538"/>
                </a:cubicBezTo>
                <a:cubicBezTo>
                  <a:pt x="2804129" y="1183011"/>
                  <a:pt x="2801175" y="1185963"/>
                  <a:pt x="2799698" y="1187437"/>
                </a:cubicBezTo>
                <a:cubicBezTo>
                  <a:pt x="2787885" y="1184486"/>
                  <a:pt x="2777548" y="1181538"/>
                  <a:pt x="2767211" y="1191860"/>
                </a:cubicBezTo>
                <a:cubicBezTo>
                  <a:pt x="2758350" y="1200707"/>
                  <a:pt x="2745060" y="1202182"/>
                  <a:pt x="2731769" y="1196280"/>
                </a:cubicBezTo>
                <a:cubicBezTo>
                  <a:pt x="2734723" y="1184486"/>
                  <a:pt x="2745060" y="1180061"/>
                  <a:pt x="2752443" y="1172693"/>
                </a:cubicBezTo>
                <a:cubicBezTo>
                  <a:pt x="2750966" y="1171223"/>
                  <a:pt x="2750966" y="1169744"/>
                  <a:pt x="2749490" y="1169744"/>
                </a:cubicBezTo>
                <a:cubicBezTo>
                  <a:pt x="2736200" y="1157942"/>
                  <a:pt x="2736200" y="1150567"/>
                  <a:pt x="2748013" y="1138779"/>
                </a:cubicBezTo>
                <a:cubicBezTo>
                  <a:pt x="2743584" y="1137306"/>
                  <a:pt x="2739153" y="1135834"/>
                  <a:pt x="2733247" y="1134363"/>
                </a:cubicBezTo>
                <a:cubicBezTo>
                  <a:pt x="2737676" y="1128458"/>
                  <a:pt x="2740629" y="1125505"/>
                  <a:pt x="2746537" y="1118126"/>
                </a:cubicBezTo>
                <a:cubicBezTo>
                  <a:pt x="2746537" y="1125505"/>
                  <a:pt x="2746537" y="1132884"/>
                  <a:pt x="2753921" y="1131405"/>
                </a:cubicBezTo>
                <a:cubicBezTo>
                  <a:pt x="2758350" y="1131405"/>
                  <a:pt x="2762780" y="1128458"/>
                  <a:pt x="2767211" y="1125505"/>
                </a:cubicBezTo>
                <a:cubicBezTo>
                  <a:pt x="2771640" y="1134363"/>
                  <a:pt x="2762780" y="1134363"/>
                  <a:pt x="2761303" y="1137306"/>
                </a:cubicBezTo>
                <a:cubicBezTo>
                  <a:pt x="2762780" y="1144666"/>
                  <a:pt x="2762780" y="1150567"/>
                  <a:pt x="2762780" y="1157942"/>
                </a:cubicBezTo>
                <a:cubicBezTo>
                  <a:pt x="2758350" y="1152040"/>
                  <a:pt x="2753921" y="1149091"/>
                  <a:pt x="2746537" y="1149091"/>
                </a:cubicBezTo>
                <a:cubicBezTo>
                  <a:pt x="2750966" y="1160893"/>
                  <a:pt x="2752443" y="1160893"/>
                  <a:pt x="2762780" y="1157942"/>
                </a:cubicBezTo>
                <a:cubicBezTo>
                  <a:pt x="2765734" y="1159417"/>
                  <a:pt x="2767211" y="1162367"/>
                  <a:pt x="2770164" y="1160893"/>
                </a:cubicBezTo>
                <a:cubicBezTo>
                  <a:pt x="2783454" y="1159417"/>
                  <a:pt x="2798222" y="1160893"/>
                  <a:pt x="2807082" y="1146138"/>
                </a:cubicBezTo>
                <a:cubicBezTo>
                  <a:pt x="2812988" y="1137306"/>
                  <a:pt x="2820372" y="1131405"/>
                  <a:pt x="2833662" y="1134363"/>
                </a:cubicBezTo>
                <a:cubicBezTo>
                  <a:pt x="2830709" y="1124028"/>
                  <a:pt x="2827756" y="1113710"/>
                  <a:pt x="2826280" y="1103384"/>
                </a:cubicBezTo>
                <a:cubicBezTo>
                  <a:pt x="2835140" y="1104860"/>
                  <a:pt x="2836617" y="1113710"/>
                  <a:pt x="2841046" y="1119599"/>
                </a:cubicBezTo>
                <a:cubicBezTo>
                  <a:pt x="2845477" y="1115180"/>
                  <a:pt x="2849907" y="1112221"/>
                  <a:pt x="2852860" y="1109281"/>
                </a:cubicBezTo>
                <a:cubicBezTo>
                  <a:pt x="2855814" y="1115180"/>
                  <a:pt x="2857290" y="1122551"/>
                  <a:pt x="2861720" y="1125505"/>
                </a:cubicBezTo>
                <a:cubicBezTo>
                  <a:pt x="2869104" y="1129930"/>
                  <a:pt x="2864674" y="1135834"/>
                  <a:pt x="2863197" y="1141721"/>
                </a:cubicBezTo>
                <a:cubicBezTo>
                  <a:pt x="2876488" y="1137306"/>
                  <a:pt x="2869104" y="1122551"/>
                  <a:pt x="2877964" y="1116651"/>
                </a:cubicBezTo>
                <a:cubicBezTo>
                  <a:pt x="2886825" y="1118126"/>
                  <a:pt x="2895685" y="1121076"/>
                  <a:pt x="2903068" y="1119599"/>
                </a:cubicBezTo>
                <a:cubicBezTo>
                  <a:pt x="2911929" y="1118126"/>
                  <a:pt x="2919312" y="1113710"/>
                  <a:pt x="2928173" y="1112221"/>
                </a:cubicBezTo>
                <a:cubicBezTo>
                  <a:pt x="2928173" y="1113710"/>
                  <a:pt x="2926696" y="1116651"/>
                  <a:pt x="2925219" y="1118126"/>
                </a:cubicBezTo>
                <a:cubicBezTo>
                  <a:pt x="2920789" y="1119599"/>
                  <a:pt x="2916359" y="1119599"/>
                  <a:pt x="2917836" y="1126981"/>
                </a:cubicBezTo>
                <a:cubicBezTo>
                  <a:pt x="2920789" y="1128458"/>
                  <a:pt x="2925219" y="1128458"/>
                  <a:pt x="2931126" y="1129930"/>
                </a:cubicBezTo>
                <a:cubicBezTo>
                  <a:pt x="2925219" y="1132884"/>
                  <a:pt x="2919312" y="1135834"/>
                  <a:pt x="2914882" y="1138779"/>
                </a:cubicBezTo>
                <a:cubicBezTo>
                  <a:pt x="2914882" y="1140250"/>
                  <a:pt x="2916359" y="1141721"/>
                  <a:pt x="2916359" y="1143193"/>
                </a:cubicBezTo>
                <a:cubicBezTo>
                  <a:pt x="2922266" y="1141721"/>
                  <a:pt x="2928173" y="1140250"/>
                  <a:pt x="2935556" y="1140250"/>
                </a:cubicBezTo>
                <a:cubicBezTo>
                  <a:pt x="2938510" y="1150567"/>
                  <a:pt x="2935556" y="1157942"/>
                  <a:pt x="2926696" y="1166789"/>
                </a:cubicBezTo>
                <a:cubicBezTo>
                  <a:pt x="2939986" y="1163841"/>
                  <a:pt x="2942940" y="1154991"/>
                  <a:pt x="2944416" y="1147614"/>
                </a:cubicBezTo>
                <a:cubicBezTo>
                  <a:pt x="2947370" y="1140250"/>
                  <a:pt x="2951800" y="1132884"/>
                  <a:pt x="2954753" y="1125505"/>
                </a:cubicBezTo>
                <a:cubicBezTo>
                  <a:pt x="2950323" y="1124028"/>
                  <a:pt x="2947370" y="1122551"/>
                  <a:pt x="2941463" y="1122551"/>
                </a:cubicBezTo>
                <a:cubicBezTo>
                  <a:pt x="2951800" y="1113710"/>
                  <a:pt x="2960660" y="1107808"/>
                  <a:pt x="2969521" y="1100435"/>
                </a:cubicBezTo>
                <a:cubicBezTo>
                  <a:pt x="2968044" y="1097485"/>
                  <a:pt x="2965090" y="1094535"/>
                  <a:pt x="2963614" y="1091585"/>
                </a:cubicBezTo>
                <a:cubicBezTo>
                  <a:pt x="2968044" y="1087159"/>
                  <a:pt x="2970997" y="1084209"/>
                  <a:pt x="2975427" y="1079783"/>
                </a:cubicBezTo>
                <a:cubicBezTo>
                  <a:pt x="2978381" y="1081259"/>
                  <a:pt x="2982811" y="1082733"/>
                  <a:pt x="2985764" y="1084209"/>
                </a:cubicBezTo>
                <a:cubicBezTo>
                  <a:pt x="2993148" y="1081259"/>
                  <a:pt x="3000532" y="1078308"/>
                  <a:pt x="3010869" y="1075358"/>
                </a:cubicBezTo>
                <a:cubicBezTo>
                  <a:pt x="3007916" y="1081259"/>
                  <a:pt x="3004962" y="1082733"/>
                  <a:pt x="3004962" y="1085684"/>
                </a:cubicBezTo>
                <a:cubicBezTo>
                  <a:pt x="3003485" y="1091585"/>
                  <a:pt x="3004962" y="1096010"/>
                  <a:pt x="3012345" y="1096010"/>
                </a:cubicBezTo>
                <a:cubicBezTo>
                  <a:pt x="3018253" y="1096010"/>
                  <a:pt x="3022682" y="1097485"/>
                  <a:pt x="3027113" y="1098960"/>
                </a:cubicBezTo>
                <a:cubicBezTo>
                  <a:pt x="3027113" y="1112221"/>
                  <a:pt x="3012345" y="1109281"/>
                  <a:pt x="3010869" y="1119599"/>
                </a:cubicBezTo>
                <a:cubicBezTo>
                  <a:pt x="3018253" y="1121076"/>
                  <a:pt x="3025636" y="1118126"/>
                  <a:pt x="3030066" y="1113710"/>
                </a:cubicBezTo>
                <a:cubicBezTo>
                  <a:pt x="3037450" y="1106332"/>
                  <a:pt x="3047787" y="1106332"/>
                  <a:pt x="3056647" y="1103384"/>
                </a:cubicBezTo>
                <a:cubicBezTo>
                  <a:pt x="3058124" y="1109281"/>
                  <a:pt x="3059601" y="1113710"/>
                  <a:pt x="3061077" y="1118126"/>
                </a:cubicBezTo>
                <a:cubicBezTo>
                  <a:pt x="3058124" y="1122551"/>
                  <a:pt x="3050740" y="1125505"/>
                  <a:pt x="3053693" y="1134363"/>
                </a:cubicBezTo>
                <a:cubicBezTo>
                  <a:pt x="3055170" y="1138779"/>
                  <a:pt x="3050740" y="1143193"/>
                  <a:pt x="3046310" y="1141721"/>
                </a:cubicBezTo>
                <a:cubicBezTo>
                  <a:pt x="3031543" y="1135834"/>
                  <a:pt x="3019729" y="1141721"/>
                  <a:pt x="3006438" y="1149091"/>
                </a:cubicBezTo>
                <a:cubicBezTo>
                  <a:pt x="3006438" y="1149091"/>
                  <a:pt x="3004962" y="1149091"/>
                  <a:pt x="3003485" y="1150567"/>
                </a:cubicBezTo>
                <a:cubicBezTo>
                  <a:pt x="3000532" y="1141721"/>
                  <a:pt x="2984288" y="1144666"/>
                  <a:pt x="2985764" y="1129930"/>
                </a:cubicBezTo>
                <a:cubicBezTo>
                  <a:pt x="2976905" y="1132884"/>
                  <a:pt x="2970997" y="1135834"/>
                  <a:pt x="2962137" y="1138779"/>
                </a:cubicBezTo>
                <a:cubicBezTo>
                  <a:pt x="2965090" y="1146138"/>
                  <a:pt x="2966568" y="1154991"/>
                  <a:pt x="2976905" y="1153515"/>
                </a:cubicBezTo>
                <a:cubicBezTo>
                  <a:pt x="2988718" y="1146138"/>
                  <a:pt x="2997579" y="1154991"/>
                  <a:pt x="3004962" y="1159417"/>
                </a:cubicBezTo>
                <a:cubicBezTo>
                  <a:pt x="3003485" y="1165316"/>
                  <a:pt x="2999055" y="1174163"/>
                  <a:pt x="3002008" y="1177111"/>
                </a:cubicBezTo>
                <a:cubicBezTo>
                  <a:pt x="3006438" y="1183011"/>
                  <a:pt x="3012345" y="1191860"/>
                  <a:pt x="3024159" y="1185963"/>
                </a:cubicBezTo>
                <a:cubicBezTo>
                  <a:pt x="3024159" y="1190383"/>
                  <a:pt x="3024159" y="1193333"/>
                  <a:pt x="3024159" y="1194812"/>
                </a:cubicBezTo>
                <a:cubicBezTo>
                  <a:pt x="3015299" y="1200707"/>
                  <a:pt x="3010869" y="1209556"/>
                  <a:pt x="2999055" y="1209556"/>
                </a:cubicBezTo>
                <a:cubicBezTo>
                  <a:pt x="2994625" y="1209556"/>
                  <a:pt x="2991671" y="1213979"/>
                  <a:pt x="2987242" y="1218402"/>
                </a:cubicBezTo>
                <a:cubicBezTo>
                  <a:pt x="2999055" y="1221352"/>
                  <a:pt x="3009392" y="1225776"/>
                  <a:pt x="3019729" y="1231676"/>
                </a:cubicBezTo>
                <a:cubicBezTo>
                  <a:pt x="3022682" y="1233151"/>
                  <a:pt x="3024159" y="1239050"/>
                  <a:pt x="3024159" y="1243475"/>
                </a:cubicBezTo>
                <a:cubicBezTo>
                  <a:pt x="3024159" y="1250848"/>
                  <a:pt x="3021206" y="1258222"/>
                  <a:pt x="3019729" y="1268546"/>
                </a:cubicBezTo>
                <a:cubicBezTo>
                  <a:pt x="3021206" y="1270021"/>
                  <a:pt x="3024159" y="1272971"/>
                  <a:pt x="3027113" y="1274445"/>
                </a:cubicBezTo>
                <a:cubicBezTo>
                  <a:pt x="3028590" y="1274445"/>
                  <a:pt x="3030066" y="1274445"/>
                  <a:pt x="3030066" y="1274445"/>
                </a:cubicBezTo>
                <a:cubicBezTo>
                  <a:pt x="3035973" y="1267071"/>
                  <a:pt x="3041880" y="1264122"/>
                  <a:pt x="3049264" y="1267071"/>
                </a:cubicBezTo>
                <a:cubicBezTo>
                  <a:pt x="3052217" y="1267071"/>
                  <a:pt x="3055170" y="1265596"/>
                  <a:pt x="3059601" y="1264122"/>
                </a:cubicBezTo>
                <a:cubicBezTo>
                  <a:pt x="3059601" y="1264122"/>
                  <a:pt x="3061077" y="1262647"/>
                  <a:pt x="3062554" y="1262647"/>
                </a:cubicBezTo>
                <a:cubicBezTo>
                  <a:pt x="3075844" y="1262647"/>
                  <a:pt x="3075844" y="1262647"/>
                  <a:pt x="3074367" y="1247899"/>
                </a:cubicBezTo>
                <a:cubicBezTo>
                  <a:pt x="3071414" y="1246424"/>
                  <a:pt x="3068461" y="1246424"/>
                  <a:pt x="3065507" y="1244949"/>
                </a:cubicBezTo>
                <a:cubicBezTo>
                  <a:pt x="3065507" y="1242000"/>
                  <a:pt x="3066984" y="1239050"/>
                  <a:pt x="3066984" y="1234626"/>
                </a:cubicBezTo>
                <a:cubicBezTo>
                  <a:pt x="3056647" y="1239050"/>
                  <a:pt x="3047787" y="1246424"/>
                  <a:pt x="3034496" y="1244949"/>
                </a:cubicBezTo>
                <a:cubicBezTo>
                  <a:pt x="3040403" y="1233151"/>
                  <a:pt x="3043356" y="1219877"/>
                  <a:pt x="3061077" y="1216928"/>
                </a:cubicBezTo>
                <a:cubicBezTo>
                  <a:pt x="3056647" y="1222827"/>
                  <a:pt x="3055170" y="1228726"/>
                  <a:pt x="3052217" y="1233151"/>
                </a:cubicBezTo>
                <a:cubicBezTo>
                  <a:pt x="3059601" y="1233151"/>
                  <a:pt x="3059601" y="1233151"/>
                  <a:pt x="3071414" y="1213979"/>
                </a:cubicBezTo>
                <a:cubicBezTo>
                  <a:pt x="3072891" y="1231676"/>
                  <a:pt x="3081751" y="1243475"/>
                  <a:pt x="3099472" y="1250848"/>
                </a:cubicBezTo>
                <a:cubicBezTo>
                  <a:pt x="3095041" y="1253798"/>
                  <a:pt x="3092088" y="1253798"/>
                  <a:pt x="3089135" y="1255273"/>
                </a:cubicBezTo>
                <a:cubicBezTo>
                  <a:pt x="3086181" y="1259697"/>
                  <a:pt x="3083228" y="1265596"/>
                  <a:pt x="3078798" y="1268546"/>
                </a:cubicBezTo>
                <a:cubicBezTo>
                  <a:pt x="3075844" y="1271496"/>
                  <a:pt x="3077321" y="1274445"/>
                  <a:pt x="3078798" y="1277395"/>
                </a:cubicBezTo>
                <a:cubicBezTo>
                  <a:pt x="3080275" y="1278870"/>
                  <a:pt x="3080275" y="1278870"/>
                  <a:pt x="3081751" y="1278870"/>
                </a:cubicBezTo>
                <a:cubicBezTo>
                  <a:pt x="3086181" y="1281820"/>
                  <a:pt x="3089135" y="1284770"/>
                  <a:pt x="3092088" y="1287719"/>
                </a:cubicBezTo>
                <a:cubicBezTo>
                  <a:pt x="3092088" y="1286244"/>
                  <a:pt x="3092088" y="1286244"/>
                  <a:pt x="3092088" y="1286244"/>
                </a:cubicBezTo>
                <a:cubicBezTo>
                  <a:pt x="3092088" y="1280345"/>
                  <a:pt x="3096518" y="1277395"/>
                  <a:pt x="3102425" y="1277395"/>
                </a:cubicBezTo>
                <a:cubicBezTo>
                  <a:pt x="3108332" y="1277395"/>
                  <a:pt x="3109809" y="1265596"/>
                  <a:pt x="3118669" y="1267071"/>
                </a:cubicBezTo>
                <a:cubicBezTo>
                  <a:pt x="3124576" y="1264122"/>
                  <a:pt x="3131960" y="1264122"/>
                  <a:pt x="3139343" y="1264122"/>
                </a:cubicBezTo>
                <a:cubicBezTo>
                  <a:pt x="3143773" y="1264122"/>
                  <a:pt x="3148203" y="1262647"/>
                  <a:pt x="3152634" y="1262647"/>
                </a:cubicBezTo>
                <a:cubicBezTo>
                  <a:pt x="3154110" y="1259697"/>
                  <a:pt x="3157063" y="1256748"/>
                  <a:pt x="3160017" y="1253798"/>
                </a:cubicBezTo>
                <a:cubicBezTo>
                  <a:pt x="3165924" y="1250848"/>
                  <a:pt x="3170354" y="1244949"/>
                  <a:pt x="3176261" y="1243475"/>
                </a:cubicBezTo>
                <a:cubicBezTo>
                  <a:pt x="3176261" y="1243475"/>
                  <a:pt x="3177737" y="1242000"/>
                  <a:pt x="3179215" y="1242000"/>
                </a:cubicBezTo>
                <a:cubicBezTo>
                  <a:pt x="3180691" y="1242000"/>
                  <a:pt x="3183645" y="1242000"/>
                  <a:pt x="3185121" y="1242000"/>
                </a:cubicBezTo>
                <a:cubicBezTo>
                  <a:pt x="3185121" y="1239050"/>
                  <a:pt x="3185121" y="1236101"/>
                  <a:pt x="3185121" y="1233151"/>
                </a:cubicBezTo>
                <a:cubicBezTo>
                  <a:pt x="3192505" y="1230201"/>
                  <a:pt x="3198411" y="1230201"/>
                  <a:pt x="3202842" y="1237576"/>
                </a:cubicBezTo>
                <a:cubicBezTo>
                  <a:pt x="3216132" y="1243475"/>
                  <a:pt x="3214656" y="1231676"/>
                  <a:pt x="3217609" y="1225776"/>
                </a:cubicBezTo>
                <a:cubicBezTo>
                  <a:pt x="3216132" y="1219877"/>
                  <a:pt x="3219085" y="1219877"/>
                  <a:pt x="3223516" y="1221352"/>
                </a:cubicBezTo>
                <a:cubicBezTo>
                  <a:pt x="3223516" y="1219877"/>
                  <a:pt x="3224993" y="1218402"/>
                  <a:pt x="3224993" y="1216928"/>
                </a:cubicBezTo>
                <a:cubicBezTo>
                  <a:pt x="3220563" y="1215453"/>
                  <a:pt x="3214656" y="1213979"/>
                  <a:pt x="3207272" y="1213979"/>
                </a:cubicBezTo>
                <a:cubicBezTo>
                  <a:pt x="3213179" y="1208083"/>
                  <a:pt x="3217609" y="1206605"/>
                  <a:pt x="3223516" y="1206605"/>
                </a:cubicBezTo>
                <a:cubicBezTo>
                  <a:pt x="3224993" y="1208083"/>
                  <a:pt x="3227946" y="1206605"/>
                  <a:pt x="3229422" y="1206605"/>
                </a:cubicBezTo>
                <a:cubicBezTo>
                  <a:pt x="3230900" y="1203658"/>
                  <a:pt x="3232376" y="1202182"/>
                  <a:pt x="3235330" y="1202182"/>
                </a:cubicBezTo>
                <a:cubicBezTo>
                  <a:pt x="3239759" y="1193333"/>
                  <a:pt x="3251574" y="1194812"/>
                  <a:pt x="3257480" y="1188907"/>
                </a:cubicBezTo>
                <a:cubicBezTo>
                  <a:pt x="3260434" y="1185963"/>
                  <a:pt x="3266341" y="1187437"/>
                  <a:pt x="3270771" y="1185963"/>
                </a:cubicBezTo>
                <a:cubicBezTo>
                  <a:pt x="3275201" y="1190383"/>
                  <a:pt x="3279631" y="1193333"/>
                  <a:pt x="3285538" y="1197758"/>
                </a:cubicBezTo>
                <a:cubicBezTo>
                  <a:pt x="3284061" y="1196280"/>
                  <a:pt x="3284061" y="1193333"/>
                  <a:pt x="3285538" y="1190383"/>
                </a:cubicBezTo>
                <a:cubicBezTo>
                  <a:pt x="3288491" y="1187437"/>
                  <a:pt x="3289968" y="1185963"/>
                  <a:pt x="3292922" y="1183011"/>
                </a:cubicBezTo>
                <a:cubicBezTo>
                  <a:pt x="3294398" y="1183011"/>
                  <a:pt x="3295875" y="1184486"/>
                  <a:pt x="3297352" y="1185963"/>
                </a:cubicBezTo>
                <a:cubicBezTo>
                  <a:pt x="3316549" y="1185963"/>
                  <a:pt x="3306212" y="1171223"/>
                  <a:pt x="3309165" y="1162367"/>
                </a:cubicBezTo>
                <a:cubicBezTo>
                  <a:pt x="3303259" y="1156466"/>
                  <a:pt x="3298828" y="1149091"/>
                  <a:pt x="3306212" y="1140250"/>
                </a:cubicBezTo>
                <a:cubicBezTo>
                  <a:pt x="3307689" y="1138779"/>
                  <a:pt x="3310642" y="1138779"/>
                  <a:pt x="3313596" y="1137306"/>
                </a:cubicBezTo>
                <a:cubicBezTo>
                  <a:pt x="3329839" y="1121076"/>
                  <a:pt x="3337223" y="1146138"/>
                  <a:pt x="3350513" y="1144666"/>
                </a:cubicBezTo>
                <a:cubicBezTo>
                  <a:pt x="3362328" y="1144666"/>
                  <a:pt x="3362328" y="1160893"/>
                  <a:pt x="3374141" y="1159417"/>
                </a:cubicBezTo>
                <a:cubicBezTo>
                  <a:pt x="3377094" y="1162367"/>
                  <a:pt x="3380048" y="1163841"/>
                  <a:pt x="3384478" y="1166789"/>
                </a:cubicBezTo>
                <a:cubicBezTo>
                  <a:pt x="3400722" y="1163841"/>
                  <a:pt x="3406629" y="1183011"/>
                  <a:pt x="3419919" y="1185963"/>
                </a:cubicBezTo>
                <a:cubicBezTo>
                  <a:pt x="3421396" y="1187437"/>
                  <a:pt x="3424350" y="1190383"/>
                  <a:pt x="3425826" y="1191860"/>
                </a:cubicBezTo>
                <a:cubicBezTo>
                  <a:pt x="3419919" y="1184486"/>
                  <a:pt x="3418442" y="1172693"/>
                  <a:pt x="3408105" y="1169744"/>
                </a:cubicBezTo>
                <a:cubicBezTo>
                  <a:pt x="3402198" y="1168266"/>
                  <a:pt x="3409582" y="1159417"/>
                  <a:pt x="3411059" y="1154991"/>
                </a:cubicBezTo>
                <a:cubicBezTo>
                  <a:pt x="3405152" y="1149091"/>
                  <a:pt x="3399245" y="1144666"/>
                  <a:pt x="3391861" y="1138779"/>
                </a:cubicBezTo>
                <a:cubicBezTo>
                  <a:pt x="3393339" y="1138779"/>
                  <a:pt x="3393339" y="1137306"/>
                  <a:pt x="3394815" y="1137306"/>
                </a:cubicBezTo>
                <a:cubicBezTo>
                  <a:pt x="3390385" y="1137306"/>
                  <a:pt x="3387431" y="1137306"/>
                  <a:pt x="3383001" y="1137306"/>
                </a:cubicBezTo>
                <a:cubicBezTo>
                  <a:pt x="3380048" y="1131405"/>
                  <a:pt x="3374141" y="1124028"/>
                  <a:pt x="3384478" y="1119599"/>
                </a:cubicBezTo>
                <a:cubicBezTo>
                  <a:pt x="3385955" y="1119599"/>
                  <a:pt x="3387431" y="1118126"/>
                  <a:pt x="3388908" y="1118126"/>
                </a:cubicBezTo>
                <a:cubicBezTo>
                  <a:pt x="3394815" y="1122551"/>
                  <a:pt x="3399245" y="1128458"/>
                  <a:pt x="3406629" y="1135834"/>
                </a:cubicBezTo>
                <a:cubicBezTo>
                  <a:pt x="3411059" y="1137306"/>
                  <a:pt x="3415489" y="1140250"/>
                  <a:pt x="3416966" y="1143193"/>
                </a:cubicBezTo>
                <a:cubicBezTo>
                  <a:pt x="3422872" y="1140250"/>
                  <a:pt x="3424350" y="1144666"/>
                  <a:pt x="3425826" y="1146138"/>
                </a:cubicBezTo>
                <a:cubicBezTo>
                  <a:pt x="3427303" y="1146138"/>
                  <a:pt x="3428779" y="1146138"/>
                  <a:pt x="3428779" y="1146138"/>
                </a:cubicBezTo>
                <a:cubicBezTo>
                  <a:pt x="3424350" y="1141721"/>
                  <a:pt x="3421396" y="1134363"/>
                  <a:pt x="3418442" y="1126981"/>
                </a:cubicBezTo>
                <a:cubicBezTo>
                  <a:pt x="3405152" y="1112221"/>
                  <a:pt x="3391861" y="1098960"/>
                  <a:pt x="3378571" y="1084209"/>
                </a:cubicBezTo>
                <a:cubicBezTo>
                  <a:pt x="3372665" y="1075358"/>
                  <a:pt x="3366757" y="1065032"/>
                  <a:pt x="3360850" y="1056181"/>
                </a:cubicBezTo>
                <a:cubicBezTo>
                  <a:pt x="3349037" y="1038486"/>
                  <a:pt x="3335746" y="1019303"/>
                  <a:pt x="3323933" y="1001619"/>
                </a:cubicBezTo>
                <a:cubicBezTo>
                  <a:pt x="3304735" y="979515"/>
                  <a:pt x="3287015" y="958861"/>
                  <a:pt x="3267817" y="938213"/>
                </a:cubicBezTo>
                <a:cubicBezTo>
                  <a:pt x="3261911" y="927889"/>
                  <a:pt x="3256004" y="919041"/>
                  <a:pt x="3250097" y="910192"/>
                </a:cubicBezTo>
                <a:cubicBezTo>
                  <a:pt x="3239759" y="893971"/>
                  <a:pt x="3227946" y="879219"/>
                  <a:pt x="3217609" y="864477"/>
                </a:cubicBezTo>
                <a:cubicBezTo>
                  <a:pt x="3196935" y="858576"/>
                  <a:pt x="3191028" y="839390"/>
                  <a:pt x="3180691" y="826117"/>
                </a:cubicBezTo>
                <a:cubicBezTo>
                  <a:pt x="3165924" y="818744"/>
                  <a:pt x="3148203" y="814320"/>
                  <a:pt x="3157063" y="790725"/>
                </a:cubicBezTo>
                <a:cubicBezTo>
                  <a:pt x="3157063" y="790725"/>
                  <a:pt x="3157063" y="790725"/>
                  <a:pt x="3160017" y="792199"/>
                </a:cubicBezTo>
                <a:cubicBezTo>
                  <a:pt x="3160017" y="792199"/>
                  <a:pt x="3160017" y="790725"/>
                  <a:pt x="3160017" y="790725"/>
                </a:cubicBezTo>
                <a:cubicBezTo>
                  <a:pt x="3158540" y="790725"/>
                  <a:pt x="3158540" y="790725"/>
                  <a:pt x="3157063" y="790725"/>
                </a:cubicBezTo>
                <a:cubicBezTo>
                  <a:pt x="3155587" y="780401"/>
                  <a:pt x="3142297" y="780401"/>
                  <a:pt x="3136389" y="774503"/>
                </a:cubicBezTo>
                <a:cubicBezTo>
                  <a:pt x="3117192" y="745009"/>
                  <a:pt x="3096518" y="715515"/>
                  <a:pt x="3077321" y="686021"/>
                </a:cubicBezTo>
                <a:cubicBezTo>
                  <a:pt x="3066984" y="674223"/>
                  <a:pt x="3052217" y="665375"/>
                  <a:pt x="3059601" y="644729"/>
                </a:cubicBezTo>
                <a:cubicBezTo>
                  <a:pt x="3056647" y="638831"/>
                  <a:pt x="3052217" y="632931"/>
                  <a:pt x="3049264" y="627033"/>
                </a:cubicBezTo>
                <a:cubicBezTo>
                  <a:pt x="3046310" y="628507"/>
                  <a:pt x="3041880" y="628507"/>
                  <a:pt x="3038927" y="629982"/>
                </a:cubicBezTo>
                <a:cubicBezTo>
                  <a:pt x="2999055" y="618185"/>
                  <a:pt x="3013822" y="573944"/>
                  <a:pt x="2990195" y="553298"/>
                </a:cubicBezTo>
                <a:cubicBezTo>
                  <a:pt x="2985764" y="545925"/>
                  <a:pt x="2981334" y="540026"/>
                  <a:pt x="2976905" y="532652"/>
                </a:cubicBezTo>
                <a:cubicBezTo>
                  <a:pt x="2959184" y="507582"/>
                  <a:pt x="2942940" y="481037"/>
                  <a:pt x="2926696" y="455968"/>
                </a:cubicBezTo>
                <a:cubicBezTo>
                  <a:pt x="2923742" y="451544"/>
                  <a:pt x="2920789" y="447120"/>
                  <a:pt x="2917836" y="442696"/>
                </a:cubicBezTo>
                <a:cubicBezTo>
                  <a:pt x="2916359" y="439747"/>
                  <a:pt x="2914882" y="436797"/>
                  <a:pt x="2913405" y="435322"/>
                </a:cubicBezTo>
                <a:cubicBezTo>
                  <a:pt x="2904545" y="407302"/>
                  <a:pt x="2894208" y="380758"/>
                  <a:pt x="2883871" y="354213"/>
                </a:cubicBezTo>
                <a:cubicBezTo>
                  <a:pt x="2861720" y="355688"/>
                  <a:pt x="2870581" y="336517"/>
                  <a:pt x="2867627" y="326194"/>
                </a:cubicBezTo>
                <a:cubicBezTo>
                  <a:pt x="2857290" y="302599"/>
                  <a:pt x="2846953" y="280479"/>
                  <a:pt x="2836617" y="256883"/>
                </a:cubicBezTo>
                <a:cubicBezTo>
                  <a:pt x="2832186" y="249510"/>
                  <a:pt x="2826280" y="243611"/>
                  <a:pt x="2821849" y="236237"/>
                </a:cubicBezTo>
                <a:cubicBezTo>
                  <a:pt x="2812988" y="225915"/>
                  <a:pt x="2804129" y="214117"/>
                  <a:pt x="2804129" y="197896"/>
                </a:cubicBezTo>
                <a:cubicBezTo>
                  <a:pt x="2804129" y="197896"/>
                  <a:pt x="2804129" y="196421"/>
                  <a:pt x="2804129" y="194946"/>
                </a:cubicBezTo>
                <a:cubicBezTo>
                  <a:pt x="2792314" y="190522"/>
                  <a:pt x="2790838" y="178724"/>
                  <a:pt x="2787885" y="168402"/>
                </a:cubicBezTo>
                <a:cubicBezTo>
                  <a:pt x="2781977" y="161028"/>
                  <a:pt x="2776071" y="153654"/>
                  <a:pt x="2783454" y="141857"/>
                </a:cubicBezTo>
                <a:cubicBezTo>
                  <a:pt x="2780501" y="128585"/>
                  <a:pt x="2776071" y="115313"/>
                  <a:pt x="2773117" y="102040"/>
                </a:cubicBezTo>
                <a:cubicBezTo>
                  <a:pt x="2777548" y="85818"/>
                  <a:pt x="2787885" y="71072"/>
                  <a:pt x="2795269" y="56324"/>
                </a:cubicBezTo>
                <a:cubicBezTo>
                  <a:pt x="2814466" y="44527"/>
                  <a:pt x="2829233" y="26830"/>
                  <a:pt x="2852860" y="25356"/>
                </a:cubicBezTo>
                <a:cubicBezTo>
                  <a:pt x="2857290" y="25356"/>
                  <a:pt x="2860244" y="26830"/>
                  <a:pt x="2861720" y="26830"/>
                </a:cubicBezTo>
                <a:cubicBezTo>
                  <a:pt x="2891255" y="31254"/>
                  <a:pt x="2923742" y="22407"/>
                  <a:pt x="2953277" y="20932"/>
                </a:cubicBezTo>
                <a:cubicBezTo>
                  <a:pt x="2963614" y="23881"/>
                  <a:pt x="2972474" y="12083"/>
                  <a:pt x="2982811" y="10608"/>
                </a:cubicBezTo>
                <a:cubicBezTo>
                  <a:pt x="2982811" y="10608"/>
                  <a:pt x="2982811" y="9134"/>
                  <a:pt x="2984288" y="9134"/>
                </a:cubicBezTo>
                <a:cubicBezTo>
                  <a:pt x="2990195" y="3235"/>
                  <a:pt x="2996101" y="-1189"/>
                  <a:pt x="3003485" y="2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D8D2-5321-4AFE-A26E-6F80608B067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349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83E1244-06E4-4241-9219-02D751D3DF4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41857" y="0"/>
            <a:ext cx="9972838" cy="4567794"/>
          </a:xfrm>
          <a:custGeom>
            <a:avLst/>
            <a:gdLst>
              <a:gd name="connsiteX0" fmla="*/ 6297620 w 9972838"/>
              <a:gd name="connsiteY0" fmla="*/ 4196232 h 4567794"/>
              <a:gd name="connsiteX1" fmla="*/ 6305057 w 9972838"/>
              <a:gd name="connsiteY1" fmla="*/ 4203050 h 4567794"/>
              <a:gd name="connsiteX2" fmla="*/ 6302652 w 9972838"/>
              <a:gd name="connsiteY2" fmla="*/ 4203050 h 4567794"/>
              <a:gd name="connsiteX3" fmla="*/ 6302756 w 9972838"/>
              <a:gd name="connsiteY3" fmla="*/ 4203144 h 4567794"/>
              <a:gd name="connsiteX4" fmla="*/ 6287837 w 9972838"/>
              <a:gd name="connsiteY4" fmla="*/ 4203144 h 4567794"/>
              <a:gd name="connsiteX5" fmla="*/ 6295337 w 9972838"/>
              <a:gd name="connsiteY5" fmla="*/ 4196354 h 4567794"/>
              <a:gd name="connsiteX6" fmla="*/ 6296408 w 9972838"/>
              <a:gd name="connsiteY6" fmla="*/ 4197335 h 4567794"/>
              <a:gd name="connsiteX7" fmla="*/ 7024299 w 9972838"/>
              <a:gd name="connsiteY7" fmla="*/ 4174346 h 4567794"/>
              <a:gd name="connsiteX8" fmla="*/ 6979278 w 9972838"/>
              <a:gd name="connsiteY8" fmla="*/ 4383345 h 4567794"/>
              <a:gd name="connsiteX9" fmla="*/ 6994283 w 9972838"/>
              <a:gd name="connsiteY9" fmla="*/ 4413202 h 4567794"/>
              <a:gd name="connsiteX10" fmla="*/ 7009289 w 9972838"/>
              <a:gd name="connsiteY10" fmla="*/ 4428130 h 4567794"/>
              <a:gd name="connsiteX11" fmla="*/ 7009289 w 9972838"/>
              <a:gd name="connsiteY11" fmla="*/ 4457988 h 4567794"/>
              <a:gd name="connsiteX12" fmla="*/ 7054309 w 9972838"/>
              <a:gd name="connsiteY12" fmla="*/ 4443058 h 4567794"/>
              <a:gd name="connsiteX13" fmla="*/ 7069319 w 9972838"/>
              <a:gd name="connsiteY13" fmla="*/ 4428130 h 4567794"/>
              <a:gd name="connsiteX14" fmla="*/ 7084325 w 9972838"/>
              <a:gd name="connsiteY14" fmla="*/ 4472917 h 4567794"/>
              <a:gd name="connsiteX15" fmla="*/ 6934257 w 9972838"/>
              <a:gd name="connsiteY15" fmla="*/ 4517702 h 4567794"/>
              <a:gd name="connsiteX16" fmla="*/ 6649123 w 9972838"/>
              <a:gd name="connsiteY16" fmla="*/ 4383345 h 4567794"/>
              <a:gd name="connsiteX17" fmla="*/ 6604103 w 9972838"/>
              <a:gd name="connsiteY17" fmla="*/ 4308703 h 4567794"/>
              <a:gd name="connsiteX18" fmla="*/ 6784185 w 9972838"/>
              <a:gd name="connsiteY18" fmla="*/ 4263917 h 4567794"/>
              <a:gd name="connsiteX19" fmla="*/ 6844215 w 9972838"/>
              <a:gd name="connsiteY19" fmla="*/ 4263917 h 4567794"/>
              <a:gd name="connsiteX20" fmla="*/ 6829206 w 9972838"/>
              <a:gd name="connsiteY20" fmla="*/ 4219131 h 4567794"/>
              <a:gd name="connsiteX21" fmla="*/ 7024299 w 9972838"/>
              <a:gd name="connsiteY21" fmla="*/ 4174346 h 4567794"/>
              <a:gd name="connsiteX22" fmla="*/ 6394773 w 9972838"/>
              <a:gd name="connsiteY22" fmla="*/ 4023622 h 4567794"/>
              <a:gd name="connsiteX23" fmla="*/ 6370472 w 9972838"/>
              <a:gd name="connsiteY23" fmla="*/ 4130157 h 4567794"/>
              <a:gd name="connsiteX24" fmla="*/ 6297620 w 9972838"/>
              <a:gd name="connsiteY24" fmla="*/ 4196232 h 4567794"/>
              <a:gd name="connsiteX25" fmla="*/ 6296548 w 9972838"/>
              <a:gd name="connsiteY25" fmla="*/ 4195250 h 4567794"/>
              <a:gd name="connsiteX26" fmla="*/ 6295337 w 9972838"/>
              <a:gd name="connsiteY26" fmla="*/ 4196354 h 4567794"/>
              <a:gd name="connsiteX27" fmla="*/ 6280377 w 9972838"/>
              <a:gd name="connsiteY27" fmla="*/ 4182655 h 4567794"/>
              <a:gd name="connsiteX28" fmla="*/ 6257998 w 9972838"/>
              <a:gd name="connsiteY28" fmla="*/ 4173342 h 4567794"/>
              <a:gd name="connsiteX29" fmla="*/ 6280377 w 9972838"/>
              <a:gd name="connsiteY29" fmla="*/ 4154710 h 4567794"/>
              <a:gd name="connsiteX30" fmla="*/ 6281996 w 9972838"/>
              <a:gd name="connsiteY30" fmla="*/ 4154982 h 4567794"/>
              <a:gd name="connsiteX31" fmla="*/ 6282627 w 9972838"/>
              <a:gd name="connsiteY31" fmla="*/ 4154458 h 4567794"/>
              <a:gd name="connsiteX32" fmla="*/ 6303044 w 9972838"/>
              <a:gd name="connsiteY32" fmla="*/ 4157857 h 4567794"/>
              <a:gd name="connsiteX33" fmla="*/ 6317671 w 9972838"/>
              <a:gd name="connsiteY33" fmla="*/ 4128633 h 4567794"/>
              <a:gd name="connsiteX34" fmla="*/ 6300889 w 9972838"/>
              <a:gd name="connsiteY34" fmla="*/ 4082062 h 4567794"/>
              <a:gd name="connsiteX35" fmla="*/ 6303190 w 9972838"/>
              <a:gd name="connsiteY35" fmla="*/ 4081572 h 4567794"/>
              <a:gd name="connsiteX36" fmla="*/ 6303186 w 9972838"/>
              <a:gd name="connsiteY36" fmla="*/ 4081564 h 4567794"/>
              <a:gd name="connsiteX37" fmla="*/ 6362429 w 9972838"/>
              <a:gd name="connsiteY37" fmla="*/ 4068995 h 4567794"/>
              <a:gd name="connsiteX38" fmla="*/ 6366159 w 9972838"/>
              <a:gd name="connsiteY38" fmla="*/ 4041078 h 4567794"/>
              <a:gd name="connsiteX39" fmla="*/ 6392264 w 9972838"/>
              <a:gd name="connsiteY39" fmla="*/ 4024309 h 4567794"/>
              <a:gd name="connsiteX40" fmla="*/ 6392019 w 9972838"/>
              <a:gd name="connsiteY40" fmla="*/ 4025394 h 4567794"/>
              <a:gd name="connsiteX41" fmla="*/ 5139957 w 9972838"/>
              <a:gd name="connsiteY41" fmla="*/ 3850985 h 4567794"/>
              <a:gd name="connsiteX42" fmla="*/ 5183020 w 9972838"/>
              <a:gd name="connsiteY42" fmla="*/ 3875978 h 4567794"/>
              <a:gd name="connsiteX43" fmla="*/ 5183020 w 9972838"/>
              <a:gd name="connsiteY43" fmla="*/ 3891359 h 4567794"/>
              <a:gd name="connsiteX44" fmla="*/ 5154311 w 9972838"/>
              <a:gd name="connsiteY44" fmla="*/ 3891359 h 4567794"/>
              <a:gd name="connsiteX45" fmla="*/ 5082541 w 9972838"/>
              <a:gd name="connsiteY45" fmla="*/ 3891359 h 4567794"/>
              <a:gd name="connsiteX46" fmla="*/ 5096895 w 9972838"/>
              <a:gd name="connsiteY46" fmla="*/ 3860597 h 4567794"/>
              <a:gd name="connsiteX47" fmla="*/ 5139957 w 9972838"/>
              <a:gd name="connsiteY47" fmla="*/ 3850985 h 4567794"/>
              <a:gd name="connsiteX48" fmla="*/ 4751996 w 9972838"/>
              <a:gd name="connsiteY48" fmla="*/ 3673039 h 4567794"/>
              <a:gd name="connsiteX49" fmla="*/ 4704240 w 9972838"/>
              <a:gd name="connsiteY49" fmla="*/ 3707117 h 4567794"/>
              <a:gd name="connsiteX50" fmla="*/ 4686816 w 9972838"/>
              <a:gd name="connsiteY50" fmla="*/ 3719282 h 4567794"/>
              <a:gd name="connsiteX51" fmla="*/ 4671571 w 9972838"/>
              <a:gd name="connsiteY51" fmla="*/ 3722694 h 4567794"/>
              <a:gd name="connsiteX52" fmla="*/ 4646786 w 9972838"/>
              <a:gd name="connsiteY52" fmla="*/ 3756056 h 4567794"/>
              <a:gd name="connsiteX53" fmla="*/ 4512519 w 9972838"/>
              <a:gd name="connsiteY53" fmla="*/ 3994506 h 4567794"/>
              <a:gd name="connsiteX54" fmla="*/ 4393172 w 9972838"/>
              <a:gd name="connsiteY54" fmla="*/ 4232952 h 4567794"/>
              <a:gd name="connsiteX55" fmla="*/ 4423008 w 9972838"/>
              <a:gd name="connsiteY55" fmla="*/ 4232952 h 4567794"/>
              <a:gd name="connsiteX56" fmla="*/ 4542359 w 9972838"/>
              <a:gd name="connsiteY56" fmla="*/ 4113727 h 4567794"/>
              <a:gd name="connsiteX57" fmla="*/ 4616951 w 9972838"/>
              <a:gd name="connsiteY57" fmla="*/ 4098825 h 4567794"/>
              <a:gd name="connsiteX58" fmla="*/ 4646786 w 9972838"/>
              <a:gd name="connsiteY58" fmla="*/ 4069018 h 4567794"/>
              <a:gd name="connsiteX59" fmla="*/ 4616951 w 9972838"/>
              <a:gd name="connsiteY59" fmla="*/ 4024309 h 4567794"/>
              <a:gd name="connsiteX60" fmla="*/ 4736298 w 9972838"/>
              <a:gd name="connsiteY60" fmla="*/ 3919990 h 4567794"/>
              <a:gd name="connsiteX61" fmla="*/ 4751218 w 9972838"/>
              <a:gd name="connsiteY61" fmla="*/ 3875281 h 4567794"/>
              <a:gd name="connsiteX62" fmla="*/ 4885484 w 9972838"/>
              <a:gd name="connsiteY62" fmla="*/ 3741156 h 4567794"/>
              <a:gd name="connsiteX63" fmla="*/ 4899254 w 9972838"/>
              <a:gd name="connsiteY63" fmla="*/ 3725782 h 4567794"/>
              <a:gd name="connsiteX64" fmla="*/ 4878045 w 9972838"/>
              <a:gd name="connsiteY64" fmla="*/ 3714976 h 4567794"/>
              <a:gd name="connsiteX65" fmla="*/ 4825828 w 9972838"/>
              <a:gd name="connsiteY65" fmla="*/ 3687034 h 4567794"/>
              <a:gd name="connsiteX66" fmla="*/ 4753568 w 9972838"/>
              <a:gd name="connsiteY66" fmla="*/ 3673994 h 4567794"/>
              <a:gd name="connsiteX67" fmla="*/ 5636716 w 9972838"/>
              <a:gd name="connsiteY67" fmla="*/ 3651979 h 4567794"/>
              <a:gd name="connsiteX68" fmla="*/ 5614274 w 9972838"/>
              <a:gd name="connsiteY68" fmla="*/ 3677309 h 4567794"/>
              <a:gd name="connsiteX69" fmla="*/ 5477911 w 9972838"/>
              <a:gd name="connsiteY69" fmla="*/ 3738086 h 4567794"/>
              <a:gd name="connsiteX70" fmla="*/ 5439439 w 9972838"/>
              <a:gd name="connsiteY70" fmla="*/ 3710154 h 4567794"/>
              <a:gd name="connsiteX71" fmla="*/ 5347962 w 9972838"/>
              <a:gd name="connsiteY71" fmla="*/ 3875281 h 4567794"/>
              <a:gd name="connsiteX72" fmla="*/ 5303208 w 9972838"/>
              <a:gd name="connsiteY72" fmla="*/ 4024309 h 4567794"/>
              <a:gd name="connsiteX73" fmla="*/ 5288289 w 9972838"/>
              <a:gd name="connsiteY73" fmla="*/ 4024309 h 4567794"/>
              <a:gd name="connsiteX74" fmla="*/ 5243530 w 9972838"/>
              <a:gd name="connsiteY74" fmla="*/ 4069018 h 4567794"/>
              <a:gd name="connsiteX75" fmla="*/ 5333043 w 9972838"/>
              <a:gd name="connsiteY75" fmla="*/ 4173342 h 4567794"/>
              <a:gd name="connsiteX76" fmla="*/ 5168938 w 9972838"/>
              <a:gd name="connsiteY76" fmla="*/ 4337271 h 4567794"/>
              <a:gd name="connsiteX77" fmla="*/ 5183857 w 9972838"/>
              <a:gd name="connsiteY77" fmla="*/ 4352176 h 4567794"/>
              <a:gd name="connsiteX78" fmla="*/ 5362882 w 9972838"/>
              <a:gd name="connsiteY78" fmla="*/ 4322369 h 4567794"/>
              <a:gd name="connsiteX79" fmla="*/ 5347962 w 9972838"/>
              <a:gd name="connsiteY79" fmla="*/ 4218050 h 4567794"/>
              <a:gd name="connsiteX80" fmla="*/ 5422555 w 9972838"/>
              <a:gd name="connsiteY80" fmla="*/ 4128633 h 4567794"/>
              <a:gd name="connsiteX81" fmla="*/ 5452394 w 9972838"/>
              <a:gd name="connsiteY81" fmla="*/ 4158436 h 4567794"/>
              <a:gd name="connsiteX82" fmla="*/ 5526986 w 9972838"/>
              <a:gd name="connsiteY82" fmla="*/ 4098825 h 4567794"/>
              <a:gd name="connsiteX83" fmla="*/ 5616500 w 9972838"/>
              <a:gd name="connsiteY83" fmla="*/ 3994506 h 4567794"/>
              <a:gd name="connsiteX84" fmla="*/ 5646334 w 9972838"/>
              <a:gd name="connsiteY84" fmla="*/ 3949794 h 4567794"/>
              <a:gd name="connsiteX85" fmla="*/ 5735846 w 9972838"/>
              <a:gd name="connsiteY85" fmla="*/ 3845475 h 4567794"/>
              <a:gd name="connsiteX86" fmla="*/ 5765683 w 9972838"/>
              <a:gd name="connsiteY86" fmla="*/ 3752330 h 4567794"/>
              <a:gd name="connsiteX87" fmla="*/ 5768123 w 9972838"/>
              <a:gd name="connsiteY87" fmla="*/ 3748696 h 4567794"/>
              <a:gd name="connsiteX88" fmla="*/ 5749308 w 9972838"/>
              <a:gd name="connsiteY88" fmla="*/ 3741088 h 4567794"/>
              <a:gd name="connsiteX89" fmla="*/ 5679431 w 9972838"/>
              <a:gd name="connsiteY89" fmla="*/ 3703301 h 4567794"/>
              <a:gd name="connsiteX90" fmla="*/ 5637225 w 9972838"/>
              <a:gd name="connsiteY90" fmla="*/ 3657115 h 4567794"/>
              <a:gd name="connsiteX91" fmla="*/ 3749343 w 9972838"/>
              <a:gd name="connsiteY91" fmla="*/ 3638187 h 4567794"/>
              <a:gd name="connsiteX92" fmla="*/ 3705049 w 9972838"/>
              <a:gd name="connsiteY92" fmla="*/ 3707621 h 4567794"/>
              <a:gd name="connsiteX93" fmla="*/ 3617403 w 9972838"/>
              <a:gd name="connsiteY93" fmla="*/ 3919990 h 4567794"/>
              <a:gd name="connsiteX94" fmla="*/ 3557727 w 9972838"/>
              <a:gd name="connsiteY94" fmla="*/ 4069018 h 4567794"/>
              <a:gd name="connsiteX95" fmla="*/ 3557727 w 9972838"/>
              <a:gd name="connsiteY95" fmla="*/ 4232952 h 4567794"/>
              <a:gd name="connsiteX96" fmla="*/ 3677076 w 9972838"/>
              <a:gd name="connsiteY96" fmla="*/ 4262759 h 4567794"/>
              <a:gd name="connsiteX97" fmla="*/ 3766591 w 9972838"/>
              <a:gd name="connsiteY97" fmla="*/ 4143535 h 4567794"/>
              <a:gd name="connsiteX98" fmla="*/ 3796424 w 9972838"/>
              <a:gd name="connsiteY98" fmla="*/ 4098825 h 4567794"/>
              <a:gd name="connsiteX99" fmla="*/ 3871017 w 9972838"/>
              <a:gd name="connsiteY99" fmla="*/ 4069018 h 4567794"/>
              <a:gd name="connsiteX100" fmla="*/ 4005288 w 9972838"/>
              <a:gd name="connsiteY100" fmla="*/ 3890182 h 4567794"/>
              <a:gd name="connsiteX101" fmla="*/ 4034426 w 9972838"/>
              <a:gd name="connsiteY101" fmla="*/ 3851994 h 4567794"/>
              <a:gd name="connsiteX102" fmla="*/ 4052903 w 9972838"/>
              <a:gd name="connsiteY102" fmla="*/ 3819563 h 4567794"/>
              <a:gd name="connsiteX103" fmla="*/ 4045400 w 9972838"/>
              <a:gd name="connsiteY103" fmla="*/ 3813941 h 4567794"/>
              <a:gd name="connsiteX104" fmla="*/ 3885957 w 9972838"/>
              <a:gd name="connsiteY104" fmla="*/ 3761550 h 4567794"/>
              <a:gd name="connsiteX105" fmla="*/ 3766608 w 9972838"/>
              <a:gd name="connsiteY105" fmla="*/ 3673994 h 4567794"/>
              <a:gd name="connsiteX106" fmla="*/ 4220563 w 9972838"/>
              <a:gd name="connsiteY106" fmla="*/ 3622458 h 4567794"/>
              <a:gd name="connsiteX107" fmla="*/ 4205526 w 9972838"/>
              <a:gd name="connsiteY107" fmla="*/ 3646982 h 4567794"/>
              <a:gd name="connsiteX108" fmla="*/ 4206922 w 9972838"/>
              <a:gd name="connsiteY108" fmla="*/ 3647311 h 4567794"/>
              <a:gd name="connsiteX109" fmla="*/ 4229068 w 9972838"/>
              <a:gd name="connsiteY109" fmla="*/ 3636832 h 4567794"/>
              <a:gd name="connsiteX110" fmla="*/ 4455487 w 9972838"/>
              <a:gd name="connsiteY110" fmla="*/ 3617654 h 4567794"/>
              <a:gd name="connsiteX111" fmla="*/ 4417432 w 9972838"/>
              <a:gd name="connsiteY111" fmla="*/ 3659092 h 4567794"/>
              <a:gd name="connsiteX112" fmla="*/ 4273837 w 9972838"/>
              <a:gd name="connsiteY112" fmla="*/ 3821161 h 4567794"/>
              <a:gd name="connsiteX113" fmla="*/ 4222789 w 9972838"/>
              <a:gd name="connsiteY113" fmla="*/ 3865637 h 4567794"/>
              <a:gd name="connsiteX114" fmla="*/ 4182777 w 9972838"/>
              <a:gd name="connsiteY114" fmla="*/ 3884458 h 4567794"/>
              <a:gd name="connsiteX115" fmla="*/ 4176849 w 9972838"/>
              <a:gd name="connsiteY115" fmla="*/ 3919988 h 4567794"/>
              <a:gd name="connsiteX116" fmla="*/ 4169389 w 9972838"/>
              <a:gd name="connsiteY116" fmla="*/ 3964699 h 4567794"/>
              <a:gd name="connsiteX117" fmla="*/ 4109715 w 9972838"/>
              <a:gd name="connsiteY117" fmla="*/ 3964699 h 4567794"/>
              <a:gd name="connsiteX118" fmla="*/ 4081743 w 9972838"/>
              <a:gd name="connsiteY118" fmla="*/ 4026172 h 4567794"/>
              <a:gd name="connsiteX119" fmla="*/ 4065752 w 9972838"/>
              <a:gd name="connsiteY119" fmla="*/ 4095394 h 4567794"/>
              <a:gd name="connsiteX120" fmla="*/ 4070558 w 9972838"/>
              <a:gd name="connsiteY120" fmla="*/ 4095394 h 4567794"/>
              <a:gd name="connsiteX121" fmla="*/ 4070558 w 9972838"/>
              <a:gd name="connsiteY121" fmla="*/ 4102569 h 4567794"/>
              <a:gd name="connsiteX122" fmla="*/ 4063380 w 9972838"/>
              <a:gd name="connsiteY122" fmla="*/ 4102569 h 4567794"/>
              <a:gd name="connsiteX123" fmla="*/ 4063380 w 9972838"/>
              <a:gd name="connsiteY123" fmla="*/ 4099526 h 4567794"/>
              <a:gd name="connsiteX124" fmla="*/ 4014612 w 9972838"/>
              <a:gd name="connsiteY124" fmla="*/ 4121182 h 4567794"/>
              <a:gd name="connsiteX125" fmla="*/ 3975449 w 9972838"/>
              <a:gd name="connsiteY125" fmla="*/ 4143535 h 4567794"/>
              <a:gd name="connsiteX126" fmla="*/ 3945610 w 9972838"/>
              <a:gd name="connsiteY126" fmla="*/ 4203144 h 4567794"/>
              <a:gd name="connsiteX127" fmla="*/ 3990369 w 9972838"/>
              <a:gd name="connsiteY127" fmla="*/ 4203144 h 4567794"/>
              <a:gd name="connsiteX128" fmla="*/ 4005288 w 9972838"/>
              <a:gd name="connsiteY128" fmla="*/ 4203144 h 4567794"/>
              <a:gd name="connsiteX129" fmla="*/ 4184308 w 9972838"/>
              <a:gd name="connsiteY129" fmla="*/ 4113727 h 4567794"/>
              <a:gd name="connsiteX130" fmla="*/ 4199228 w 9972838"/>
              <a:gd name="connsiteY130" fmla="*/ 4054117 h 4567794"/>
              <a:gd name="connsiteX131" fmla="*/ 4393172 w 9972838"/>
              <a:gd name="connsiteY131" fmla="*/ 3919990 h 4567794"/>
              <a:gd name="connsiteX132" fmla="*/ 4423008 w 9972838"/>
              <a:gd name="connsiteY132" fmla="*/ 3860376 h 4567794"/>
              <a:gd name="connsiteX133" fmla="*/ 4408087 w 9972838"/>
              <a:gd name="connsiteY133" fmla="*/ 3800765 h 4567794"/>
              <a:gd name="connsiteX134" fmla="*/ 4497600 w 9972838"/>
              <a:gd name="connsiteY134" fmla="*/ 3815667 h 4567794"/>
              <a:gd name="connsiteX135" fmla="*/ 4467767 w 9972838"/>
              <a:gd name="connsiteY135" fmla="*/ 3756056 h 4567794"/>
              <a:gd name="connsiteX136" fmla="*/ 4512519 w 9972838"/>
              <a:gd name="connsiteY136" fmla="*/ 3756056 h 4567794"/>
              <a:gd name="connsiteX137" fmla="*/ 4572194 w 9972838"/>
              <a:gd name="connsiteY137" fmla="*/ 3756056 h 4567794"/>
              <a:gd name="connsiteX138" fmla="*/ 4572194 w 9972838"/>
              <a:gd name="connsiteY138" fmla="*/ 3696446 h 4567794"/>
              <a:gd name="connsiteX139" fmla="*/ 4552168 w 9972838"/>
              <a:gd name="connsiteY139" fmla="*/ 3675508 h 4567794"/>
              <a:gd name="connsiteX140" fmla="*/ 4465543 w 9972838"/>
              <a:gd name="connsiteY140" fmla="*/ 3621422 h 4567794"/>
              <a:gd name="connsiteX141" fmla="*/ 2901862 w 9972838"/>
              <a:gd name="connsiteY141" fmla="*/ 3585616 h 4567794"/>
              <a:gd name="connsiteX142" fmla="*/ 2886390 w 9972838"/>
              <a:gd name="connsiteY142" fmla="*/ 3592123 h 4567794"/>
              <a:gd name="connsiteX143" fmla="*/ 2886390 w 9972838"/>
              <a:gd name="connsiteY143" fmla="*/ 3607029 h 4567794"/>
              <a:gd name="connsiteX144" fmla="*/ 2826717 w 9972838"/>
              <a:gd name="connsiteY144" fmla="*/ 3741156 h 4567794"/>
              <a:gd name="connsiteX145" fmla="*/ 2752124 w 9972838"/>
              <a:gd name="connsiteY145" fmla="*/ 3890182 h 4567794"/>
              <a:gd name="connsiteX146" fmla="*/ 2662610 w 9972838"/>
              <a:gd name="connsiteY146" fmla="*/ 4039216 h 4567794"/>
              <a:gd name="connsiteX147" fmla="*/ 2677531 w 9972838"/>
              <a:gd name="connsiteY147" fmla="*/ 4158436 h 4567794"/>
              <a:gd name="connsiteX148" fmla="*/ 2737204 w 9972838"/>
              <a:gd name="connsiteY148" fmla="*/ 4128633 h 4567794"/>
              <a:gd name="connsiteX149" fmla="*/ 2856551 w 9972838"/>
              <a:gd name="connsiteY149" fmla="*/ 4054117 h 4567794"/>
              <a:gd name="connsiteX150" fmla="*/ 2856551 w 9972838"/>
              <a:gd name="connsiteY150" fmla="*/ 3994506 h 4567794"/>
              <a:gd name="connsiteX151" fmla="*/ 3102009 w 9972838"/>
              <a:gd name="connsiteY151" fmla="*/ 3816365 h 4567794"/>
              <a:gd name="connsiteX152" fmla="*/ 3130156 w 9972838"/>
              <a:gd name="connsiteY152" fmla="*/ 3768426 h 4567794"/>
              <a:gd name="connsiteX153" fmla="*/ 3125107 w 9972838"/>
              <a:gd name="connsiteY153" fmla="*/ 3765274 h 4567794"/>
              <a:gd name="connsiteX154" fmla="*/ 3035597 w 9972838"/>
              <a:gd name="connsiteY154" fmla="*/ 3731743 h 4567794"/>
              <a:gd name="connsiteX155" fmla="*/ 2911816 w 9972838"/>
              <a:gd name="connsiteY155" fmla="*/ 3639531 h 4567794"/>
              <a:gd name="connsiteX156" fmla="*/ 4285670 w 9972838"/>
              <a:gd name="connsiteY156" fmla="*/ 3538942 h 4567794"/>
              <a:gd name="connsiteX157" fmla="*/ 4285011 w 9972838"/>
              <a:gd name="connsiteY157" fmla="*/ 3539965 h 4567794"/>
              <a:gd name="connsiteX158" fmla="*/ 4251153 w 9972838"/>
              <a:gd name="connsiteY158" fmla="*/ 3571531 h 4567794"/>
              <a:gd name="connsiteX159" fmla="*/ 4239907 w 9972838"/>
              <a:gd name="connsiteY159" fmla="*/ 3590404 h 4567794"/>
              <a:gd name="connsiteX160" fmla="*/ 4268693 w 9972838"/>
              <a:gd name="connsiteY160" fmla="*/ 3585836 h 4567794"/>
              <a:gd name="connsiteX161" fmla="*/ 4348414 w 9972838"/>
              <a:gd name="connsiteY161" fmla="*/ 3592123 h 4567794"/>
              <a:gd name="connsiteX162" fmla="*/ 4361991 w 9972838"/>
              <a:gd name="connsiteY162" fmla="*/ 3595891 h 4567794"/>
              <a:gd name="connsiteX163" fmla="*/ 4357756 w 9972838"/>
              <a:gd name="connsiteY163" fmla="*/ 3584576 h 4567794"/>
              <a:gd name="connsiteX164" fmla="*/ 4358495 w 9972838"/>
              <a:gd name="connsiteY164" fmla="*/ 3580104 h 4567794"/>
              <a:gd name="connsiteX165" fmla="*/ 4323585 w 9972838"/>
              <a:gd name="connsiteY165" fmla="*/ 3564605 h 4567794"/>
              <a:gd name="connsiteX166" fmla="*/ 2586378 w 9972838"/>
              <a:gd name="connsiteY166" fmla="*/ 3530291 h 4567794"/>
              <a:gd name="connsiteX167" fmla="*/ 2587221 w 9972838"/>
              <a:gd name="connsiteY167" fmla="*/ 3541790 h 4567794"/>
              <a:gd name="connsiteX168" fmla="*/ 2602937 w 9972838"/>
              <a:gd name="connsiteY168" fmla="*/ 3532513 h 4567794"/>
              <a:gd name="connsiteX169" fmla="*/ 2687420 w 9972838"/>
              <a:gd name="connsiteY169" fmla="*/ 3484053 h 4567794"/>
              <a:gd name="connsiteX170" fmla="*/ 2691803 w 9972838"/>
              <a:gd name="connsiteY170" fmla="*/ 3500318 h 4567794"/>
              <a:gd name="connsiteX171" fmla="*/ 2692536 w 9972838"/>
              <a:gd name="connsiteY171" fmla="*/ 3499690 h 4567794"/>
              <a:gd name="connsiteX172" fmla="*/ 2706891 w 9972838"/>
              <a:gd name="connsiteY172" fmla="*/ 3515071 h 4567794"/>
              <a:gd name="connsiteX173" fmla="*/ 2707744 w 9972838"/>
              <a:gd name="connsiteY173" fmla="*/ 3517412 h 4567794"/>
              <a:gd name="connsiteX174" fmla="*/ 2740017 w 9972838"/>
              <a:gd name="connsiteY174" fmla="*/ 3500774 h 4567794"/>
              <a:gd name="connsiteX175" fmla="*/ 2720065 w 9972838"/>
              <a:gd name="connsiteY175" fmla="*/ 3492886 h 4567794"/>
              <a:gd name="connsiteX176" fmla="*/ 5605517 w 9972838"/>
              <a:gd name="connsiteY176" fmla="*/ 3452095 h 4567794"/>
              <a:gd name="connsiteX177" fmla="*/ 5571740 w 9972838"/>
              <a:gd name="connsiteY177" fmla="*/ 3502705 h 4567794"/>
              <a:gd name="connsiteX178" fmla="*/ 5555430 w 9972838"/>
              <a:gd name="connsiteY178" fmla="*/ 3527792 h 4567794"/>
              <a:gd name="connsiteX179" fmla="*/ 5590967 w 9972838"/>
              <a:gd name="connsiteY179" fmla="*/ 3506856 h 4567794"/>
              <a:gd name="connsiteX180" fmla="*/ 5733626 w 9972838"/>
              <a:gd name="connsiteY180" fmla="*/ 3498474 h 4567794"/>
              <a:gd name="connsiteX181" fmla="*/ 5708216 w 9972838"/>
              <a:gd name="connsiteY181" fmla="*/ 3467503 h 4567794"/>
              <a:gd name="connsiteX182" fmla="*/ 5705309 w 9972838"/>
              <a:gd name="connsiteY182" fmla="*/ 3459738 h 4567794"/>
              <a:gd name="connsiteX183" fmla="*/ 5697859 w 9972838"/>
              <a:gd name="connsiteY183" fmla="*/ 3464010 h 4567794"/>
              <a:gd name="connsiteX184" fmla="*/ 5617198 w 9972838"/>
              <a:gd name="connsiteY184" fmla="*/ 3458411 h 4567794"/>
              <a:gd name="connsiteX185" fmla="*/ 2584791 w 9972838"/>
              <a:gd name="connsiteY185" fmla="*/ 3439775 h 4567794"/>
              <a:gd name="connsiteX186" fmla="*/ 2582443 w 9972838"/>
              <a:gd name="connsiteY186" fmla="*/ 3476531 h 4567794"/>
              <a:gd name="connsiteX187" fmla="*/ 2583599 w 9972838"/>
              <a:gd name="connsiteY187" fmla="*/ 3492344 h 4567794"/>
              <a:gd name="connsiteX188" fmla="*/ 2589882 w 9972838"/>
              <a:gd name="connsiteY188" fmla="*/ 3491529 h 4567794"/>
              <a:gd name="connsiteX189" fmla="*/ 2632772 w 9972838"/>
              <a:gd name="connsiteY189" fmla="*/ 3472902 h 4567794"/>
              <a:gd name="connsiteX190" fmla="*/ 2636418 w 9972838"/>
              <a:gd name="connsiteY190" fmla="*/ 3470253 h 4567794"/>
              <a:gd name="connsiteX191" fmla="*/ 2630552 w 9972838"/>
              <a:gd name="connsiteY191" fmla="*/ 3468666 h 4567794"/>
              <a:gd name="connsiteX192" fmla="*/ 5838040 w 9972838"/>
              <a:gd name="connsiteY192" fmla="*/ 3429589 h 4567794"/>
              <a:gd name="connsiteX193" fmla="*/ 5830364 w 9972838"/>
              <a:gd name="connsiteY193" fmla="*/ 3436300 h 4567794"/>
              <a:gd name="connsiteX194" fmla="*/ 5757869 w 9972838"/>
              <a:gd name="connsiteY194" fmla="*/ 3515240 h 4567794"/>
              <a:gd name="connsiteX195" fmla="*/ 5653054 w 9972838"/>
              <a:gd name="connsiteY195" fmla="*/ 3633539 h 4567794"/>
              <a:gd name="connsiteX196" fmla="*/ 5687873 w 9972838"/>
              <a:gd name="connsiteY196" fmla="*/ 3642654 h 4567794"/>
              <a:gd name="connsiteX197" fmla="*/ 5814493 w 9972838"/>
              <a:gd name="connsiteY197" fmla="*/ 3583872 h 4567794"/>
              <a:gd name="connsiteX198" fmla="*/ 5819610 w 9972838"/>
              <a:gd name="connsiteY198" fmla="*/ 3581504 h 4567794"/>
              <a:gd name="connsiteX199" fmla="*/ 5844005 w 9972838"/>
              <a:gd name="connsiteY199" fmla="*/ 3541827 h 4567794"/>
              <a:gd name="connsiteX200" fmla="*/ 5887831 w 9972838"/>
              <a:gd name="connsiteY200" fmla="*/ 3482448 h 4567794"/>
              <a:gd name="connsiteX201" fmla="*/ 5891370 w 9972838"/>
              <a:gd name="connsiteY201" fmla="*/ 3473394 h 4567794"/>
              <a:gd name="connsiteX202" fmla="*/ 5871592 w 9972838"/>
              <a:gd name="connsiteY202" fmla="*/ 3462321 h 4567794"/>
              <a:gd name="connsiteX203" fmla="*/ 6484880 w 9972838"/>
              <a:gd name="connsiteY203" fmla="*/ 3425277 h 4567794"/>
              <a:gd name="connsiteX204" fmla="*/ 6466935 w 9972838"/>
              <a:gd name="connsiteY204" fmla="*/ 3448721 h 4567794"/>
              <a:gd name="connsiteX205" fmla="*/ 6467203 w 9972838"/>
              <a:gd name="connsiteY205" fmla="*/ 3448874 h 4567794"/>
              <a:gd name="connsiteX206" fmla="*/ 6477692 w 9972838"/>
              <a:gd name="connsiteY206" fmla="*/ 3440723 h 4567794"/>
              <a:gd name="connsiteX207" fmla="*/ 7287792 w 9972838"/>
              <a:gd name="connsiteY207" fmla="*/ 3379923 h 4567794"/>
              <a:gd name="connsiteX208" fmla="*/ 7280077 w 9972838"/>
              <a:gd name="connsiteY208" fmla="*/ 3385400 h 4567794"/>
              <a:gd name="connsiteX209" fmla="*/ 7274446 w 9972838"/>
              <a:gd name="connsiteY209" fmla="*/ 3391812 h 4567794"/>
              <a:gd name="connsiteX210" fmla="*/ 7266081 w 9972838"/>
              <a:gd name="connsiteY210" fmla="*/ 3404802 h 4567794"/>
              <a:gd name="connsiteX211" fmla="*/ 7297497 w 9972838"/>
              <a:gd name="connsiteY211" fmla="*/ 3395235 h 4567794"/>
              <a:gd name="connsiteX212" fmla="*/ 7307521 w 9972838"/>
              <a:gd name="connsiteY212" fmla="*/ 3389741 h 4567794"/>
              <a:gd name="connsiteX213" fmla="*/ 7305260 w 9972838"/>
              <a:gd name="connsiteY213" fmla="*/ 3383643 h 4567794"/>
              <a:gd name="connsiteX214" fmla="*/ 7287792 w 9972838"/>
              <a:gd name="connsiteY214" fmla="*/ 3379923 h 4567794"/>
              <a:gd name="connsiteX215" fmla="*/ 7165215 w 9972838"/>
              <a:gd name="connsiteY215" fmla="*/ 3322850 h 4567794"/>
              <a:gd name="connsiteX216" fmla="*/ 7167945 w 9972838"/>
              <a:gd name="connsiteY216" fmla="*/ 3324413 h 4567794"/>
              <a:gd name="connsiteX217" fmla="*/ 7171087 w 9972838"/>
              <a:gd name="connsiteY217" fmla="*/ 3324106 h 4567794"/>
              <a:gd name="connsiteX218" fmla="*/ 3278406 w 9972838"/>
              <a:gd name="connsiteY218" fmla="*/ 3305427 h 4567794"/>
              <a:gd name="connsiteX219" fmla="*/ 3262726 w 9972838"/>
              <a:gd name="connsiteY219" fmla="*/ 3325227 h 4567794"/>
              <a:gd name="connsiteX220" fmla="*/ 3152702 w 9972838"/>
              <a:gd name="connsiteY220" fmla="*/ 3438863 h 4567794"/>
              <a:gd name="connsiteX221" fmla="*/ 3098624 w 9972838"/>
              <a:gd name="connsiteY221" fmla="*/ 3491021 h 4567794"/>
              <a:gd name="connsiteX222" fmla="*/ 3054757 w 9972838"/>
              <a:gd name="connsiteY222" fmla="*/ 3526079 h 4567794"/>
              <a:gd name="connsiteX223" fmla="*/ 3065930 w 9972838"/>
              <a:gd name="connsiteY223" fmla="*/ 3527816 h 4567794"/>
              <a:gd name="connsiteX224" fmla="*/ 3214616 w 9972838"/>
              <a:gd name="connsiteY224" fmla="*/ 3433682 h 4567794"/>
              <a:gd name="connsiteX225" fmla="*/ 3229536 w 9972838"/>
              <a:gd name="connsiteY225" fmla="*/ 3374073 h 4567794"/>
              <a:gd name="connsiteX226" fmla="*/ 3282917 w 9972838"/>
              <a:gd name="connsiteY226" fmla="*/ 3344732 h 4567794"/>
              <a:gd name="connsiteX227" fmla="*/ 3299539 w 9972838"/>
              <a:gd name="connsiteY227" fmla="*/ 3323342 h 4567794"/>
              <a:gd name="connsiteX228" fmla="*/ 3286936 w 9972838"/>
              <a:gd name="connsiteY228" fmla="*/ 3315386 h 4567794"/>
              <a:gd name="connsiteX229" fmla="*/ 6585941 w 9972838"/>
              <a:gd name="connsiteY229" fmla="*/ 3284034 h 4567794"/>
              <a:gd name="connsiteX230" fmla="*/ 6571244 w 9972838"/>
              <a:gd name="connsiteY230" fmla="*/ 3296885 h 4567794"/>
              <a:gd name="connsiteX231" fmla="*/ 6519539 w 9972838"/>
              <a:gd name="connsiteY231" fmla="*/ 3379990 h 4567794"/>
              <a:gd name="connsiteX232" fmla="*/ 6499782 w 9972838"/>
              <a:gd name="connsiteY232" fmla="*/ 3405806 h 4567794"/>
              <a:gd name="connsiteX233" fmla="*/ 6519186 w 9972838"/>
              <a:gd name="connsiteY233" fmla="*/ 3393919 h 4567794"/>
              <a:gd name="connsiteX234" fmla="*/ 6598908 w 9972838"/>
              <a:gd name="connsiteY234" fmla="*/ 3379249 h 4567794"/>
              <a:gd name="connsiteX235" fmla="*/ 6627690 w 9972838"/>
              <a:gd name="connsiteY235" fmla="*/ 3379249 h 4567794"/>
              <a:gd name="connsiteX236" fmla="*/ 6614364 w 9972838"/>
              <a:gd name="connsiteY236" fmla="*/ 3366248 h 4567794"/>
              <a:gd name="connsiteX237" fmla="*/ 6586858 w 9972838"/>
              <a:gd name="connsiteY237" fmla="*/ 3309197 h 4567794"/>
              <a:gd name="connsiteX238" fmla="*/ 4080459 w 9972838"/>
              <a:gd name="connsiteY238" fmla="*/ 3268526 h 4567794"/>
              <a:gd name="connsiteX239" fmla="*/ 4070063 w 9972838"/>
              <a:gd name="connsiteY239" fmla="*/ 3279845 h 4567794"/>
              <a:gd name="connsiteX240" fmla="*/ 3938678 w 9972838"/>
              <a:gd name="connsiteY240" fmla="*/ 3428135 h 4567794"/>
              <a:gd name="connsiteX241" fmla="*/ 3942468 w 9972838"/>
              <a:gd name="connsiteY241" fmla="*/ 3435219 h 4567794"/>
              <a:gd name="connsiteX242" fmla="*/ 4018683 w 9972838"/>
              <a:gd name="connsiteY242" fmla="*/ 3448875 h 4567794"/>
              <a:gd name="connsiteX243" fmla="*/ 4025052 w 9972838"/>
              <a:gd name="connsiteY243" fmla="*/ 3446687 h 4567794"/>
              <a:gd name="connsiteX244" fmla="*/ 4050994 w 9972838"/>
              <a:gd name="connsiteY244" fmla="*/ 3417384 h 4567794"/>
              <a:gd name="connsiteX245" fmla="*/ 4094818 w 9972838"/>
              <a:gd name="connsiteY245" fmla="*/ 3329364 h 4567794"/>
              <a:gd name="connsiteX246" fmla="*/ 4094818 w 9972838"/>
              <a:gd name="connsiteY246" fmla="*/ 3359171 h 4567794"/>
              <a:gd name="connsiteX247" fmla="*/ 4124651 w 9972838"/>
              <a:gd name="connsiteY247" fmla="*/ 3344265 h 4567794"/>
              <a:gd name="connsiteX248" fmla="*/ 4132318 w 9972838"/>
              <a:gd name="connsiteY248" fmla="*/ 3334365 h 4567794"/>
              <a:gd name="connsiteX249" fmla="*/ 4125644 w 9972838"/>
              <a:gd name="connsiteY249" fmla="*/ 3301182 h 4567794"/>
              <a:gd name="connsiteX250" fmla="*/ 4126203 w 9972838"/>
              <a:gd name="connsiteY250" fmla="*/ 3297406 h 4567794"/>
              <a:gd name="connsiteX251" fmla="*/ 6669610 w 9972838"/>
              <a:gd name="connsiteY251" fmla="*/ 3260583 h 4567794"/>
              <a:gd name="connsiteX252" fmla="*/ 6642337 w 9972838"/>
              <a:gd name="connsiteY252" fmla="*/ 3263789 h 4567794"/>
              <a:gd name="connsiteX253" fmla="*/ 6644201 w 9972838"/>
              <a:gd name="connsiteY253" fmla="*/ 3289870 h 4567794"/>
              <a:gd name="connsiteX254" fmla="*/ 6684060 w 9972838"/>
              <a:gd name="connsiteY254" fmla="*/ 3302444 h 4567794"/>
              <a:gd name="connsiteX255" fmla="*/ 6684770 w 9972838"/>
              <a:gd name="connsiteY255" fmla="*/ 3300622 h 4567794"/>
              <a:gd name="connsiteX256" fmla="*/ 6659746 w 9972838"/>
              <a:gd name="connsiteY256" fmla="*/ 3272369 h 4567794"/>
              <a:gd name="connsiteX257" fmla="*/ 1760788 w 9972838"/>
              <a:gd name="connsiteY257" fmla="*/ 3257495 h 4567794"/>
              <a:gd name="connsiteX258" fmla="*/ 1743268 w 9972838"/>
              <a:gd name="connsiteY258" fmla="*/ 3295832 h 4567794"/>
              <a:gd name="connsiteX259" fmla="*/ 1692919 w 9972838"/>
              <a:gd name="connsiteY259" fmla="*/ 3359171 h 4567794"/>
              <a:gd name="connsiteX260" fmla="*/ 1707839 w 9972838"/>
              <a:gd name="connsiteY260" fmla="*/ 3478392 h 4567794"/>
              <a:gd name="connsiteX261" fmla="*/ 1767513 w 9972838"/>
              <a:gd name="connsiteY261" fmla="*/ 3448589 h 4567794"/>
              <a:gd name="connsiteX262" fmla="*/ 1886860 w 9972838"/>
              <a:gd name="connsiteY262" fmla="*/ 3374073 h 4567794"/>
              <a:gd name="connsiteX263" fmla="*/ 1898048 w 9972838"/>
              <a:gd name="connsiteY263" fmla="*/ 3338679 h 4567794"/>
              <a:gd name="connsiteX264" fmla="*/ 1892705 w 9972838"/>
              <a:gd name="connsiteY264" fmla="*/ 3327115 h 4567794"/>
              <a:gd name="connsiteX265" fmla="*/ 1882621 w 9972838"/>
              <a:gd name="connsiteY265" fmla="*/ 3322689 h 4567794"/>
              <a:gd name="connsiteX266" fmla="*/ 1808026 w 9972838"/>
              <a:gd name="connsiteY266" fmla="*/ 3289158 h 4567794"/>
              <a:gd name="connsiteX267" fmla="*/ 1766660 w 9972838"/>
              <a:gd name="connsiteY267" fmla="*/ 3258166 h 4567794"/>
              <a:gd name="connsiteX268" fmla="*/ 1408519 w 9972838"/>
              <a:gd name="connsiteY268" fmla="*/ 3257465 h 4567794"/>
              <a:gd name="connsiteX269" fmla="*/ 1345550 w 9972838"/>
              <a:gd name="connsiteY269" fmla="*/ 3307787 h 4567794"/>
              <a:gd name="connsiteX270" fmla="*/ 1316965 w 9972838"/>
              <a:gd name="connsiteY270" fmla="*/ 3326096 h 4567794"/>
              <a:gd name="connsiteX271" fmla="*/ 1300159 w 9972838"/>
              <a:gd name="connsiteY271" fmla="*/ 3332256 h 4567794"/>
              <a:gd name="connsiteX272" fmla="*/ 1315990 w 9972838"/>
              <a:gd name="connsiteY272" fmla="*/ 3336815 h 4567794"/>
              <a:gd name="connsiteX273" fmla="*/ 1334873 w 9972838"/>
              <a:gd name="connsiteY273" fmla="*/ 3403880 h 4567794"/>
              <a:gd name="connsiteX274" fmla="*/ 1349789 w 9972838"/>
              <a:gd name="connsiteY274" fmla="*/ 3418781 h 4567794"/>
              <a:gd name="connsiteX275" fmla="*/ 1379628 w 9972838"/>
              <a:gd name="connsiteY275" fmla="*/ 3403880 h 4567794"/>
              <a:gd name="connsiteX276" fmla="*/ 1424381 w 9972838"/>
              <a:gd name="connsiteY276" fmla="*/ 3344265 h 4567794"/>
              <a:gd name="connsiteX277" fmla="*/ 1424381 w 9972838"/>
              <a:gd name="connsiteY277" fmla="*/ 3284655 h 4567794"/>
              <a:gd name="connsiteX278" fmla="*/ 1405503 w 9972838"/>
              <a:gd name="connsiteY278" fmla="*/ 3265792 h 4567794"/>
              <a:gd name="connsiteX279" fmla="*/ 6686227 w 9972838"/>
              <a:gd name="connsiteY279" fmla="*/ 3251366 h 4567794"/>
              <a:gd name="connsiteX280" fmla="*/ 6678858 w 9972838"/>
              <a:gd name="connsiteY280" fmla="*/ 3256623 h 4567794"/>
              <a:gd name="connsiteX281" fmla="*/ 6686469 w 9972838"/>
              <a:gd name="connsiteY281" fmla="*/ 3255008 h 4567794"/>
              <a:gd name="connsiteX282" fmla="*/ 5743217 w 9972838"/>
              <a:gd name="connsiteY282" fmla="*/ 3245761 h 4567794"/>
              <a:gd name="connsiteX283" fmla="*/ 5720927 w 9972838"/>
              <a:gd name="connsiteY283" fmla="*/ 3279161 h 4567794"/>
              <a:gd name="connsiteX284" fmla="*/ 5673283 w 9972838"/>
              <a:gd name="connsiteY284" fmla="*/ 3350552 h 4567794"/>
              <a:gd name="connsiteX285" fmla="*/ 5682084 w 9972838"/>
              <a:gd name="connsiteY285" fmla="*/ 3350233 h 4567794"/>
              <a:gd name="connsiteX286" fmla="*/ 5688010 w 9972838"/>
              <a:gd name="connsiteY286" fmla="*/ 3345748 h 4567794"/>
              <a:gd name="connsiteX287" fmla="*/ 5695982 w 9972838"/>
              <a:gd name="connsiteY287" fmla="*/ 3344581 h 4567794"/>
              <a:gd name="connsiteX288" fmla="*/ 5697632 w 9972838"/>
              <a:gd name="connsiteY288" fmla="*/ 3349669 h 4567794"/>
              <a:gd name="connsiteX289" fmla="*/ 5703787 w 9972838"/>
              <a:gd name="connsiteY289" fmla="*/ 3349445 h 4567794"/>
              <a:gd name="connsiteX290" fmla="*/ 5698228 w 9972838"/>
              <a:gd name="connsiteY290" fmla="*/ 3351508 h 4567794"/>
              <a:gd name="connsiteX291" fmla="*/ 5698327 w 9972838"/>
              <a:gd name="connsiteY291" fmla="*/ 3351811 h 4567794"/>
              <a:gd name="connsiteX292" fmla="*/ 5692229 w 9972838"/>
              <a:gd name="connsiteY292" fmla="*/ 3368840 h 4567794"/>
              <a:gd name="connsiteX293" fmla="*/ 5692229 w 9972838"/>
              <a:gd name="connsiteY293" fmla="*/ 3398697 h 4567794"/>
              <a:gd name="connsiteX294" fmla="*/ 5714742 w 9972838"/>
              <a:gd name="connsiteY294" fmla="*/ 3396831 h 4567794"/>
              <a:gd name="connsiteX295" fmla="*/ 5718484 w 9972838"/>
              <a:gd name="connsiteY295" fmla="*/ 3394659 h 4567794"/>
              <a:gd name="connsiteX296" fmla="*/ 5718706 w 9972838"/>
              <a:gd name="connsiteY296" fmla="*/ 3394155 h 4567794"/>
              <a:gd name="connsiteX297" fmla="*/ 5735979 w 9972838"/>
              <a:gd name="connsiteY297" fmla="*/ 3379344 h 4567794"/>
              <a:gd name="connsiteX298" fmla="*/ 5735374 w 9972838"/>
              <a:gd name="connsiteY298" fmla="*/ 3377237 h 4567794"/>
              <a:gd name="connsiteX299" fmla="*/ 5737251 w 9972838"/>
              <a:gd name="connsiteY299" fmla="*/ 3358577 h 4567794"/>
              <a:gd name="connsiteX300" fmla="*/ 5750018 w 9972838"/>
              <a:gd name="connsiteY300" fmla="*/ 3367307 h 4567794"/>
              <a:gd name="connsiteX301" fmla="*/ 5750177 w 9972838"/>
              <a:gd name="connsiteY301" fmla="*/ 3367170 h 4567794"/>
              <a:gd name="connsiteX302" fmla="*/ 5764408 w 9972838"/>
              <a:gd name="connsiteY302" fmla="*/ 3338540 h 4567794"/>
              <a:gd name="connsiteX303" fmla="*/ 5759572 w 9972838"/>
              <a:gd name="connsiteY303" fmla="*/ 3331786 h 4567794"/>
              <a:gd name="connsiteX304" fmla="*/ 5749081 w 9972838"/>
              <a:gd name="connsiteY304" fmla="*/ 3274968 h 4567794"/>
              <a:gd name="connsiteX305" fmla="*/ 5747217 w 9972838"/>
              <a:gd name="connsiteY305" fmla="*/ 3252613 h 4567794"/>
              <a:gd name="connsiteX306" fmla="*/ 6672067 w 9972838"/>
              <a:gd name="connsiteY306" fmla="*/ 3218050 h 4567794"/>
              <a:gd name="connsiteX307" fmla="*/ 6652077 w 9972838"/>
              <a:gd name="connsiteY307" fmla="*/ 3226371 h 4567794"/>
              <a:gd name="connsiteX308" fmla="*/ 6653525 w 9972838"/>
              <a:gd name="connsiteY308" fmla="*/ 3228397 h 4567794"/>
              <a:gd name="connsiteX309" fmla="*/ 6674036 w 9972838"/>
              <a:gd name="connsiteY309" fmla="*/ 3230260 h 4567794"/>
              <a:gd name="connsiteX310" fmla="*/ 6679407 w 9972838"/>
              <a:gd name="connsiteY310" fmla="*/ 3222212 h 4567794"/>
              <a:gd name="connsiteX311" fmla="*/ 8175683 w 9972838"/>
              <a:gd name="connsiteY311" fmla="*/ 3208441 h 4567794"/>
              <a:gd name="connsiteX312" fmla="*/ 8183121 w 9972838"/>
              <a:gd name="connsiteY312" fmla="*/ 3215260 h 4567794"/>
              <a:gd name="connsiteX313" fmla="*/ 8180717 w 9972838"/>
              <a:gd name="connsiteY313" fmla="*/ 3215260 h 4567794"/>
              <a:gd name="connsiteX314" fmla="*/ 8180821 w 9972838"/>
              <a:gd name="connsiteY314" fmla="*/ 3215354 h 4567794"/>
              <a:gd name="connsiteX315" fmla="*/ 8165901 w 9972838"/>
              <a:gd name="connsiteY315" fmla="*/ 3215354 h 4567794"/>
              <a:gd name="connsiteX316" fmla="*/ 8173401 w 9972838"/>
              <a:gd name="connsiteY316" fmla="*/ 3208563 h 4567794"/>
              <a:gd name="connsiteX317" fmla="*/ 8174472 w 9972838"/>
              <a:gd name="connsiteY317" fmla="*/ 3209544 h 4567794"/>
              <a:gd name="connsiteX318" fmla="*/ 4011318 w 9972838"/>
              <a:gd name="connsiteY318" fmla="*/ 3207809 h 4567794"/>
              <a:gd name="connsiteX319" fmla="*/ 3999692 w 9972838"/>
              <a:gd name="connsiteY319" fmla="*/ 3221411 h 4567794"/>
              <a:gd name="connsiteX320" fmla="*/ 3980711 w 9972838"/>
              <a:gd name="connsiteY320" fmla="*/ 3252141 h 4567794"/>
              <a:gd name="connsiteX321" fmla="*/ 3992675 w 9972838"/>
              <a:gd name="connsiteY321" fmla="*/ 3250969 h 4567794"/>
              <a:gd name="connsiteX322" fmla="*/ 4045822 w 9972838"/>
              <a:gd name="connsiteY322" fmla="*/ 3263078 h 4567794"/>
              <a:gd name="connsiteX323" fmla="*/ 4020413 w 9972838"/>
              <a:gd name="connsiteY323" fmla="*/ 3232108 h 4567794"/>
              <a:gd name="connsiteX324" fmla="*/ 7257033 w 9972838"/>
              <a:gd name="connsiteY324" fmla="*/ 3202246 h 4567794"/>
              <a:gd name="connsiteX325" fmla="*/ 7228863 w 9972838"/>
              <a:gd name="connsiteY325" fmla="*/ 3216210 h 4567794"/>
              <a:gd name="connsiteX326" fmla="*/ 7200914 w 9972838"/>
              <a:gd name="connsiteY326" fmla="*/ 3279460 h 4567794"/>
              <a:gd name="connsiteX327" fmla="*/ 7197188 w 9972838"/>
              <a:gd name="connsiteY327" fmla="*/ 3312948 h 4567794"/>
              <a:gd name="connsiteX328" fmla="*/ 7171115 w 9972838"/>
              <a:gd name="connsiteY328" fmla="*/ 3324104 h 4567794"/>
              <a:gd name="connsiteX329" fmla="*/ 7187797 w 9972838"/>
              <a:gd name="connsiteY329" fmla="*/ 3322470 h 4567794"/>
              <a:gd name="connsiteX330" fmla="*/ 7192342 w 9972838"/>
              <a:gd name="connsiteY330" fmla="*/ 3323505 h 4567794"/>
              <a:gd name="connsiteX331" fmla="*/ 7196286 w 9972838"/>
              <a:gd name="connsiteY331" fmla="*/ 3316404 h 4567794"/>
              <a:gd name="connsiteX332" fmla="*/ 7209138 w 9972838"/>
              <a:gd name="connsiteY332" fmla="*/ 3292566 h 4567794"/>
              <a:gd name="connsiteX333" fmla="*/ 7210980 w 9972838"/>
              <a:gd name="connsiteY333" fmla="*/ 3291437 h 4567794"/>
              <a:gd name="connsiteX334" fmla="*/ 7205512 w 9972838"/>
              <a:gd name="connsiteY334" fmla="*/ 3276830 h 4567794"/>
              <a:gd name="connsiteX335" fmla="*/ 7226025 w 9972838"/>
              <a:gd name="connsiteY335" fmla="*/ 3230260 h 4567794"/>
              <a:gd name="connsiteX336" fmla="*/ 7250269 w 9972838"/>
              <a:gd name="connsiteY336" fmla="*/ 3214191 h 4567794"/>
              <a:gd name="connsiteX337" fmla="*/ 8902363 w 9972838"/>
              <a:gd name="connsiteY337" fmla="*/ 3186555 h 4567794"/>
              <a:gd name="connsiteX338" fmla="*/ 8857343 w 9972838"/>
              <a:gd name="connsiteY338" fmla="*/ 3395554 h 4567794"/>
              <a:gd name="connsiteX339" fmla="*/ 8872347 w 9972838"/>
              <a:gd name="connsiteY339" fmla="*/ 3425411 h 4567794"/>
              <a:gd name="connsiteX340" fmla="*/ 8887353 w 9972838"/>
              <a:gd name="connsiteY340" fmla="*/ 3440341 h 4567794"/>
              <a:gd name="connsiteX341" fmla="*/ 8887353 w 9972838"/>
              <a:gd name="connsiteY341" fmla="*/ 3470197 h 4567794"/>
              <a:gd name="connsiteX342" fmla="*/ 8932374 w 9972838"/>
              <a:gd name="connsiteY342" fmla="*/ 3455268 h 4567794"/>
              <a:gd name="connsiteX343" fmla="*/ 8947383 w 9972838"/>
              <a:gd name="connsiteY343" fmla="*/ 3440341 h 4567794"/>
              <a:gd name="connsiteX344" fmla="*/ 8962389 w 9972838"/>
              <a:gd name="connsiteY344" fmla="*/ 3485126 h 4567794"/>
              <a:gd name="connsiteX345" fmla="*/ 8812321 w 9972838"/>
              <a:gd name="connsiteY345" fmla="*/ 3529911 h 4567794"/>
              <a:gd name="connsiteX346" fmla="*/ 8527188 w 9972838"/>
              <a:gd name="connsiteY346" fmla="*/ 3395554 h 4567794"/>
              <a:gd name="connsiteX347" fmla="*/ 8482166 w 9972838"/>
              <a:gd name="connsiteY347" fmla="*/ 3320912 h 4567794"/>
              <a:gd name="connsiteX348" fmla="*/ 8662249 w 9972838"/>
              <a:gd name="connsiteY348" fmla="*/ 3276127 h 4567794"/>
              <a:gd name="connsiteX349" fmla="*/ 8722280 w 9972838"/>
              <a:gd name="connsiteY349" fmla="*/ 3276127 h 4567794"/>
              <a:gd name="connsiteX350" fmla="*/ 8707271 w 9972838"/>
              <a:gd name="connsiteY350" fmla="*/ 3231340 h 4567794"/>
              <a:gd name="connsiteX351" fmla="*/ 8902363 w 9972838"/>
              <a:gd name="connsiteY351" fmla="*/ 3186555 h 4567794"/>
              <a:gd name="connsiteX352" fmla="*/ 5835949 w 9972838"/>
              <a:gd name="connsiteY352" fmla="*/ 3163564 h 4567794"/>
              <a:gd name="connsiteX353" fmla="*/ 5827404 w 9972838"/>
              <a:gd name="connsiteY353" fmla="*/ 3179961 h 4567794"/>
              <a:gd name="connsiteX354" fmla="*/ 5823675 w 9972838"/>
              <a:gd name="connsiteY354" fmla="*/ 3215354 h 4567794"/>
              <a:gd name="connsiteX355" fmla="*/ 5868433 w 9972838"/>
              <a:gd name="connsiteY355" fmla="*/ 3215354 h 4567794"/>
              <a:gd name="connsiteX356" fmla="*/ 5883352 w 9972838"/>
              <a:gd name="connsiteY356" fmla="*/ 3215354 h 4567794"/>
              <a:gd name="connsiteX357" fmla="*/ 5913684 w 9972838"/>
              <a:gd name="connsiteY357" fmla="*/ 3220069 h 4567794"/>
              <a:gd name="connsiteX358" fmla="*/ 5922966 w 9972838"/>
              <a:gd name="connsiteY358" fmla="*/ 3217793 h 4567794"/>
              <a:gd name="connsiteX359" fmla="*/ 5925704 w 9972838"/>
              <a:gd name="connsiteY359" fmla="*/ 3211593 h 4567794"/>
              <a:gd name="connsiteX360" fmla="*/ 5931451 w 9972838"/>
              <a:gd name="connsiteY360" fmla="*/ 3205798 h 4567794"/>
              <a:gd name="connsiteX361" fmla="*/ 5918419 w 9972838"/>
              <a:gd name="connsiteY361" fmla="*/ 3196034 h 4567794"/>
              <a:gd name="connsiteX362" fmla="*/ 5863406 w 9972838"/>
              <a:gd name="connsiteY362" fmla="*/ 3171582 h 4567794"/>
              <a:gd name="connsiteX363" fmla="*/ 1518929 w 9972838"/>
              <a:gd name="connsiteY363" fmla="*/ 3147662 h 4567794"/>
              <a:gd name="connsiteX364" fmla="*/ 1464897 w 9972838"/>
              <a:gd name="connsiteY364" fmla="*/ 3203468 h 4567794"/>
              <a:gd name="connsiteX365" fmla="*/ 1414797 w 9972838"/>
              <a:gd name="connsiteY365" fmla="*/ 3251787 h 4567794"/>
              <a:gd name="connsiteX366" fmla="*/ 1420420 w 9972838"/>
              <a:gd name="connsiteY366" fmla="*/ 3248561 h 4567794"/>
              <a:gd name="connsiteX367" fmla="*/ 1439301 w 9972838"/>
              <a:gd name="connsiteY367" fmla="*/ 3254848 h 4567794"/>
              <a:gd name="connsiteX368" fmla="*/ 1618326 w 9972838"/>
              <a:gd name="connsiteY368" fmla="*/ 3239946 h 4567794"/>
              <a:gd name="connsiteX369" fmla="*/ 1566110 w 9972838"/>
              <a:gd name="connsiteY369" fmla="*/ 3178470 h 4567794"/>
              <a:gd name="connsiteX370" fmla="*/ 1575890 w 9972838"/>
              <a:gd name="connsiteY370" fmla="*/ 3166208 h 4567794"/>
              <a:gd name="connsiteX371" fmla="*/ 1537661 w 9972838"/>
              <a:gd name="connsiteY371" fmla="*/ 3155882 h 4567794"/>
              <a:gd name="connsiteX372" fmla="*/ 1376906 w 9972838"/>
              <a:gd name="connsiteY372" fmla="*/ 3075088 h 4567794"/>
              <a:gd name="connsiteX373" fmla="*/ 1367098 w 9972838"/>
              <a:gd name="connsiteY373" fmla="*/ 3078098 h 4567794"/>
              <a:gd name="connsiteX374" fmla="*/ 1355787 w 9972838"/>
              <a:gd name="connsiteY374" fmla="*/ 3076760 h 4567794"/>
              <a:gd name="connsiteX375" fmla="*/ 1360469 w 9972838"/>
              <a:gd name="connsiteY375" fmla="*/ 3099145 h 4567794"/>
              <a:gd name="connsiteX376" fmla="*/ 1390304 w 9972838"/>
              <a:gd name="connsiteY376" fmla="*/ 3089834 h 4567794"/>
              <a:gd name="connsiteX377" fmla="*/ 1393262 w 9972838"/>
              <a:gd name="connsiteY377" fmla="*/ 3087343 h 4567794"/>
              <a:gd name="connsiteX378" fmla="*/ 8272837 w 9972838"/>
              <a:gd name="connsiteY378" fmla="*/ 3035832 h 4567794"/>
              <a:gd name="connsiteX379" fmla="*/ 8248536 w 9972838"/>
              <a:gd name="connsiteY379" fmla="*/ 3142366 h 4567794"/>
              <a:gd name="connsiteX380" fmla="*/ 8175683 w 9972838"/>
              <a:gd name="connsiteY380" fmla="*/ 3208441 h 4567794"/>
              <a:gd name="connsiteX381" fmla="*/ 8174613 w 9972838"/>
              <a:gd name="connsiteY381" fmla="*/ 3207460 h 4567794"/>
              <a:gd name="connsiteX382" fmla="*/ 8173401 w 9972838"/>
              <a:gd name="connsiteY382" fmla="*/ 3208563 h 4567794"/>
              <a:gd name="connsiteX383" fmla="*/ 8158440 w 9972838"/>
              <a:gd name="connsiteY383" fmla="*/ 3194864 h 4567794"/>
              <a:gd name="connsiteX384" fmla="*/ 8136061 w 9972838"/>
              <a:gd name="connsiteY384" fmla="*/ 3185551 h 4567794"/>
              <a:gd name="connsiteX385" fmla="*/ 8158440 w 9972838"/>
              <a:gd name="connsiteY385" fmla="*/ 3166920 h 4567794"/>
              <a:gd name="connsiteX386" fmla="*/ 8160060 w 9972838"/>
              <a:gd name="connsiteY386" fmla="*/ 3167191 h 4567794"/>
              <a:gd name="connsiteX387" fmla="*/ 8160692 w 9972838"/>
              <a:gd name="connsiteY387" fmla="*/ 3166667 h 4567794"/>
              <a:gd name="connsiteX388" fmla="*/ 8181109 w 9972838"/>
              <a:gd name="connsiteY388" fmla="*/ 3170066 h 4567794"/>
              <a:gd name="connsiteX389" fmla="*/ 8195735 w 9972838"/>
              <a:gd name="connsiteY389" fmla="*/ 3140842 h 4567794"/>
              <a:gd name="connsiteX390" fmla="*/ 8178953 w 9972838"/>
              <a:gd name="connsiteY390" fmla="*/ 3094271 h 4567794"/>
              <a:gd name="connsiteX391" fmla="*/ 8181254 w 9972838"/>
              <a:gd name="connsiteY391" fmla="*/ 3093782 h 4567794"/>
              <a:gd name="connsiteX392" fmla="*/ 8181248 w 9972838"/>
              <a:gd name="connsiteY392" fmla="*/ 3093773 h 4567794"/>
              <a:gd name="connsiteX393" fmla="*/ 8240493 w 9972838"/>
              <a:gd name="connsiteY393" fmla="*/ 3081205 h 4567794"/>
              <a:gd name="connsiteX394" fmla="*/ 8244222 w 9972838"/>
              <a:gd name="connsiteY394" fmla="*/ 3053287 h 4567794"/>
              <a:gd name="connsiteX395" fmla="*/ 8270327 w 9972838"/>
              <a:gd name="connsiteY395" fmla="*/ 3036519 h 4567794"/>
              <a:gd name="connsiteX396" fmla="*/ 8270083 w 9972838"/>
              <a:gd name="connsiteY396" fmla="*/ 3037603 h 4567794"/>
              <a:gd name="connsiteX397" fmla="*/ 6111269 w 9972838"/>
              <a:gd name="connsiteY397" fmla="*/ 2975272 h 4567794"/>
              <a:gd name="connsiteX398" fmla="*/ 6102103 w 9972838"/>
              <a:gd name="connsiteY398" fmla="*/ 2990651 h 4567794"/>
              <a:gd name="connsiteX399" fmla="*/ 6079041 w 9972838"/>
              <a:gd name="connsiteY399" fmla="*/ 3028265 h 4567794"/>
              <a:gd name="connsiteX400" fmla="*/ 6106590 w 9972838"/>
              <a:gd name="connsiteY400" fmla="*/ 3021579 h 4567794"/>
              <a:gd name="connsiteX401" fmla="*/ 2302076 w 9972838"/>
              <a:gd name="connsiteY401" fmla="*/ 2868327 h 4567794"/>
              <a:gd name="connsiteX402" fmla="*/ 2297009 w 9972838"/>
              <a:gd name="connsiteY402" fmla="*/ 2870577 h 4567794"/>
              <a:gd name="connsiteX403" fmla="*/ 2286823 w 9972838"/>
              <a:gd name="connsiteY403" fmla="*/ 2900751 h 4567794"/>
              <a:gd name="connsiteX404" fmla="*/ 2270505 w 9972838"/>
              <a:gd name="connsiteY404" fmla="*/ 2935213 h 4567794"/>
              <a:gd name="connsiteX405" fmla="*/ 2255812 w 9972838"/>
              <a:gd name="connsiteY405" fmla="*/ 2966244 h 4567794"/>
              <a:gd name="connsiteX406" fmla="*/ 2261448 w 9972838"/>
              <a:gd name="connsiteY406" fmla="*/ 2963077 h 4567794"/>
              <a:gd name="connsiteX407" fmla="*/ 2263505 w 9972838"/>
              <a:gd name="connsiteY407" fmla="*/ 2961149 h 4567794"/>
              <a:gd name="connsiteX408" fmla="*/ 2266817 w 9972838"/>
              <a:gd name="connsiteY408" fmla="*/ 2951667 h 4567794"/>
              <a:gd name="connsiteX409" fmla="*/ 2304581 w 9972838"/>
              <a:gd name="connsiteY409" fmla="*/ 2897177 h 4567794"/>
              <a:gd name="connsiteX410" fmla="*/ 1231247 w 9972838"/>
              <a:gd name="connsiteY410" fmla="*/ 2826601 h 4567794"/>
              <a:gd name="connsiteX411" fmla="*/ 1203126 w 9972838"/>
              <a:gd name="connsiteY411" fmla="*/ 2862111 h 4567794"/>
              <a:gd name="connsiteX412" fmla="*/ 1270958 w 9972838"/>
              <a:gd name="connsiteY412" fmla="*/ 2860700 h 4567794"/>
              <a:gd name="connsiteX413" fmla="*/ 6179713 w 9972838"/>
              <a:gd name="connsiteY413" fmla="*/ 2754227 h 4567794"/>
              <a:gd name="connsiteX414" fmla="*/ 6153353 w 9972838"/>
              <a:gd name="connsiteY414" fmla="*/ 2774799 h 4567794"/>
              <a:gd name="connsiteX415" fmla="*/ 6153897 w 9972838"/>
              <a:gd name="connsiteY415" fmla="*/ 2775403 h 4567794"/>
              <a:gd name="connsiteX416" fmla="*/ 6149237 w 9972838"/>
              <a:gd name="connsiteY416" fmla="*/ 2791660 h 4567794"/>
              <a:gd name="connsiteX417" fmla="*/ 6148980 w 9972838"/>
              <a:gd name="connsiteY417" fmla="*/ 2791868 h 4567794"/>
              <a:gd name="connsiteX418" fmla="*/ 6149237 w 9972838"/>
              <a:gd name="connsiteY418" fmla="*/ 2792899 h 4567794"/>
              <a:gd name="connsiteX419" fmla="*/ 6133597 w 9972838"/>
              <a:gd name="connsiteY419" fmla="*/ 2805392 h 4567794"/>
              <a:gd name="connsiteX420" fmla="*/ 6125179 w 9972838"/>
              <a:gd name="connsiteY420" fmla="*/ 2827185 h 4567794"/>
              <a:gd name="connsiteX421" fmla="*/ 6130075 w 9972838"/>
              <a:gd name="connsiteY421" fmla="*/ 2862347 h 4567794"/>
              <a:gd name="connsiteX422" fmla="*/ 6134159 w 9972838"/>
              <a:gd name="connsiteY422" fmla="*/ 2864134 h 4567794"/>
              <a:gd name="connsiteX423" fmla="*/ 6143989 w 9972838"/>
              <a:gd name="connsiteY423" fmla="*/ 2836048 h 4567794"/>
              <a:gd name="connsiteX424" fmla="*/ 6172698 w 9972838"/>
              <a:gd name="connsiteY424" fmla="*/ 2805292 h 4567794"/>
              <a:gd name="connsiteX425" fmla="*/ 6173060 w 9972838"/>
              <a:gd name="connsiteY425" fmla="*/ 2806273 h 4567794"/>
              <a:gd name="connsiteX426" fmla="*/ 6176521 w 9972838"/>
              <a:gd name="connsiteY426" fmla="*/ 2780104 h 4567794"/>
              <a:gd name="connsiteX427" fmla="*/ 6189428 w 9972838"/>
              <a:gd name="connsiteY427" fmla="*/ 2759114 h 4567794"/>
              <a:gd name="connsiteX428" fmla="*/ 6182393 w 9972838"/>
              <a:gd name="connsiteY428" fmla="*/ 2755310 h 4567794"/>
              <a:gd name="connsiteX429" fmla="*/ 1103568 w 9972838"/>
              <a:gd name="connsiteY429" fmla="*/ 2748818 h 4567794"/>
              <a:gd name="connsiteX430" fmla="*/ 1106851 w 9972838"/>
              <a:gd name="connsiteY430" fmla="*/ 2756376 h 4567794"/>
              <a:gd name="connsiteX431" fmla="*/ 1121771 w 9972838"/>
              <a:gd name="connsiteY431" fmla="*/ 2786184 h 4567794"/>
              <a:gd name="connsiteX432" fmla="*/ 1077012 w 9972838"/>
              <a:gd name="connsiteY432" fmla="*/ 2801086 h 4567794"/>
              <a:gd name="connsiteX433" fmla="*/ 1032258 w 9972838"/>
              <a:gd name="connsiteY433" fmla="*/ 2845793 h 4567794"/>
              <a:gd name="connsiteX434" fmla="*/ 1026331 w 9972838"/>
              <a:gd name="connsiteY434" fmla="*/ 2876121 h 4567794"/>
              <a:gd name="connsiteX435" fmla="*/ 1052804 w 9972838"/>
              <a:gd name="connsiteY435" fmla="*/ 2868536 h 4567794"/>
              <a:gd name="connsiteX436" fmla="*/ 1138819 w 9972838"/>
              <a:gd name="connsiteY436" fmla="*/ 2803570 h 4567794"/>
              <a:gd name="connsiteX437" fmla="*/ 1150008 w 9972838"/>
              <a:gd name="connsiteY437" fmla="*/ 2768174 h 4567794"/>
              <a:gd name="connsiteX438" fmla="*/ 1146916 w 9972838"/>
              <a:gd name="connsiteY438" fmla="*/ 2761482 h 4567794"/>
              <a:gd name="connsiteX439" fmla="*/ 1109223 w 9972838"/>
              <a:gd name="connsiteY439" fmla="*/ 2751300 h 4567794"/>
              <a:gd name="connsiteX440" fmla="*/ 2382074 w 9972838"/>
              <a:gd name="connsiteY440" fmla="*/ 2735931 h 4567794"/>
              <a:gd name="connsiteX441" fmla="*/ 2364013 w 9972838"/>
              <a:gd name="connsiteY441" fmla="*/ 2775624 h 4567794"/>
              <a:gd name="connsiteX442" fmla="*/ 2362659 w 9972838"/>
              <a:gd name="connsiteY442" fmla="*/ 2781487 h 4567794"/>
              <a:gd name="connsiteX443" fmla="*/ 2394094 w 9972838"/>
              <a:gd name="connsiteY443" fmla="*/ 2777952 h 4567794"/>
              <a:gd name="connsiteX444" fmla="*/ 1004584 w 9972838"/>
              <a:gd name="connsiteY444" fmla="*/ 2704857 h 4567794"/>
              <a:gd name="connsiteX445" fmla="*/ 995228 w 9972838"/>
              <a:gd name="connsiteY445" fmla="*/ 2725328 h 4567794"/>
              <a:gd name="connsiteX446" fmla="*/ 994186 w 9972838"/>
              <a:gd name="connsiteY446" fmla="*/ 2727052 h 4567794"/>
              <a:gd name="connsiteX447" fmla="*/ 996303 w 9972838"/>
              <a:gd name="connsiteY447" fmla="*/ 2731927 h 4567794"/>
              <a:gd name="connsiteX448" fmla="*/ 1047176 w 9972838"/>
              <a:gd name="connsiteY448" fmla="*/ 2734023 h 4567794"/>
              <a:gd name="connsiteX449" fmla="*/ 1061553 w 9972838"/>
              <a:gd name="connsiteY449" fmla="*/ 2730379 h 4567794"/>
              <a:gd name="connsiteX450" fmla="*/ 1053512 w 9972838"/>
              <a:gd name="connsiteY450" fmla="*/ 2726850 h 4567794"/>
              <a:gd name="connsiteX451" fmla="*/ 2465078 w 9972838"/>
              <a:gd name="connsiteY451" fmla="*/ 2633724 h 4567794"/>
              <a:gd name="connsiteX452" fmla="*/ 2460013 w 9972838"/>
              <a:gd name="connsiteY452" fmla="*/ 2664082 h 4567794"/>
              <a:gd name="connsiteX453" fmla="*/ 2468688 w 9972838"/>
              <a:gd name="connsiteY453" fmla="*/ 2662457 h 4567794"/>
              <a:gd name="connsiteX454" fmla="*/ 2528362 w 9972838"/>
              <a:gd name="connsiteY454" fmla="*/ 2673633 h 4567794"/>
              <a:gd name="connsiteX455" fmla="*/ 2576615 w 9972838"/>
              <a:gd name="connsiteY455" fmla="*/ 2688304 h 4567794"/>
              <a:gd name="connsiteX456" fmla="*/ 2580224 w 9972838"/>
              <a:gd name="connsiteY456" fmla="*/ 2683668 h 4567794"/>
              <a:gd name="connsiteX457" fmla="*/ 2573405 w 9972838"/>
              <a:gd name="connsiteY457" fmla="*/ 2681827 h 4567794"/>
              <a:gd name="connsiteX458" fmla="*/ 2517693 w 9972838"/>
              <a:gd name="connsiteY458" fmla="*/ 2657375 h 4567794"/>
              <a:gd name="connsiteX459" fmla="*/ 3094488 w 9972838"/>
              <a:gd name="connsiteY459" fmla="*/ 2571175 h 4567794"/>
              <a:gd name="connsiteX460" fmla="*/ 3082446 w 9972838"/>
              <a:gd name="connsiteY460" fmla="*/ 2583411 h 4567794"/>
              <a:gd name="connsiteX461" fmla="*/ 3065207 w 9972838"/>
              <a:gd name="connsiteY461" fmla="*/ 2612334 h 4567794"/>
              <a:gd name="connsiteX462" fmla="*/ 3067633 w 9972838"/>
              <a:gd name="connsiteY462" fmla="*/ 2611386 h 4567794"/>
              <a:gd name="connsiteX463" fmla="*/ 3080332 w 9972838"/>
              <a:gd name="connsiteY463" fmla="*/ 2593625 h 4567794"/>
              <a:gd name="connsiteX464" fmla="*/ 3095988 w 9972838"/>
              <a:gd name="connsiteY464" fmla="*/ 2571730 h 4567794"/>
              <a:gd name="connsiteX465" fmla="*/ 7633239 w 9972838"/>
              <a:gd name="connsiteY465" fmla="*/ 2495434 h 4567794"/>
              <a:gd name="connsiteX466" fmla="*/ 7623509 w 9972838"/>
              <a:gd name="connsiteY466" fmla="*/ 2504745 h 4567794"/>
              <a:gd name="connsiteX467" fmla="*/ 7556427 w 9972838"/>
              <a:gd name="connsiteY467" fmla="*/ 2518698 h 4567794"/>
              <a:gd name="connsiteX468" fmla="*/ 7544781 w 9972838"/>
              <a:gd name="connsiteY468" fmla="*/ 2518214 h 4567794"/>
              <a:gd name="connsiteX469" fmla="*/ 7525784 w 9972838"/>
              <a:gd name="connsiteY469" fmla="*/ 2543034 h 4567794"/>
              <a:gd name="connsiteX470" fmla="*/ 7526941 w 9972838"/>
              <a:gd name="connsiteY470" fmla="*/ 2543775 h 4567794"/>
              <a:gd name="connsiteX471" fmla="*/ 7525855 w 9972838"/>
              <a:gd name="connsiteY471" fmla="*/ 2544172 h 4567794"/>
              <a:gd name="connsiteX472" fmla="*/ 7526941 w 9972838"/>
              <a:gd name="connsiteY472" fmla="*/ 2544864 h 4567794"/>
              <a:gd name="connsiteX473" fmla="*/ 7522375 w 9972838"/>
              <a:gd name="connsiteY473" fmla="*/ 2547501 h 4567794"/>
              <a:gd name="connsiteX474" fmla="*/ 7479029 w 9972838"/>
              <a:gd name="connsiteY474" fmla="*/ 2613426 h 4567794"/>
              <a:gd name="connsiteX475" fmla="*/ 7482217 w 9972838"/>
              <a:gd name="connsiteY475" fmla="*/ 2618083 h 4567794"/>
              <a:gd name="connsiteX476" fmla="*/ 7489673 w 9972838"/>
              <a:gd name="connsiteY476" fmla="*/ 2647809 h 4567794"/>
              <a:gd name="connsiteX477" fmla="*/ 7489417 w 9972838"/>
              <a:gd name="connsiteY477" fmla="*/ 2648017 h 4567794"/>
              <a:gd name="connsiteX478" fmla="*/ 7489673 w 9972838"/>
              <a:gd name="connsiteY478" fmla="*/ 2649047 h 4567794"/>
              <a:gd name="connsiteX479" fmla="*/ 7459976 w 9972838"/>
              <a:gd name="connsiteY479" fmla="*/ 2672768 h 4567794"/>
              <a:gd name="connsiteX480" fmla="*/ 7469229 w 9972838"/>
              <a:gd name="connsiteY480" fmla="*/ 2684026 h 4567794"/>
              <a:gd name="connsiteX481" fmla="*/ 7493454 w 9972838"/>
              <a:gd name="connsiteY481" fmla="*/ 2684029 h 4567794"/>
              <a:gd name="connsiteX482" fmla="*/ 7500283 w 9972838"/>
              <a:gd name="connsiteY482" fmla="*/ 2680368 h 4567794"/>
              <a:gd name="connsiteX483" fmla="*/ 7513133 w 9972838"/>
              <a:gd name="connsiteY483" fmla="*/ 2661440 h 4567794"/>
              <a:gd name="connsiteX484" fmla="*/ 7517395 w 9972838"/>
              <a:gd name="connsiteY484" fmla="*/ 2672974 h 4567794"/>
              <a:gd name="connsiteX485" fmla="*/ 7516635 w 9972838"/>
              <a:gd name="connsiteY485" fmla="*/ 2676521 h 4567794"/>
              <a:gd name="connsiteX486" fmla="*/ 7518347 w 9972838"/>
              <a:gd name="connsiteY486" fmla="*/ 2676712 h 4567794"/>
              <a:gd name="connsiteX487" fmla="*/ 7528857 w 9972838"/>
              <a:gd name="connsiteY487" fmla="*/ 2684026 h 4567794"/>
              <a:gd name="connsiteX488" fmla="*/ 7547630 w 9972838"/>
              <a:gd name="connsiteY488" fmla="*/ 2700702 h 4567794"/>
              <a:gd name="connsiteX489" fmla="*/ 7550814 w 9972838"/>
              <a:gd name="connsiteY489" fmla="*/ 2699888 h 4567794"/>
              <a:gd name="connsiteX490" fmla="*/ 7557768 w 9972838"/>
              <a:gd name="connsiteY490" fmla="*/ 2707577 h 4567794"/>
              <a:gd name="connsiteX491" fmla="*/ 7557193 w 9972838"/>
              <a:gd name="connsiteY491" fmla="*/ 2709195 h 4567794"/>
              <a:gd name="connsiteX492" fmla="*/ 7567288 w 9972838"/>
              <a:gd name="connsiteY492" fmla="*/ 2718163 h 4567794"/>
              <a:gd name="connsiteX493" fmla="*/ 7612705 w 9972838"/>
              <a:gd name="connsiteY493" fmla="*/ 2734186 h 4567794"/>
              <a:gd name="connsiteX494" fmla="*/ 7619855 w 9972838"/>
              <a:gd name="connsiteY494" fmla="*/ 2734495 h 4567794"/>
              <a:gd name="connsiteX495" fmla="*/ 7623829 w 9972838"/>
              <a:gd name="connsiteY495" fmla="*/ 2714688 h 4567794"/>
              <a:gd name="connsiteX496" fmla="*/ 7654226 w 9972838"/>
              <a:gd name="connsiteY496" fmla="*/ 2678112 h 4567794"/>
              <a:gd name="connsiteX497" fmla="*/ 7678281 w 9972838"/>
              <a:gd name="connsiteY497" fmla="*/ 2658241 h 4567794"/>
              <a:gd name="connsiteX498" fmla="*/ 7683841 w 9972838"/>
              <a:gd name="connsiteY498" fmla="*/ 2616210 h 4567794"/>
              <a:gd name="connsiteX499" fmla="*/ 7692015 w 9972838"/>
              <a:gd name="connsiteY499" fmla="*/ 2602915 h 4567794"/>
              <a:gd name="connsiteX500" fmla="*/ 7676004 w 9972838"/>
              <a:gd name="connsiteY500" fmla="*/ 2559748 h 4567794"/>
              <a:gd name="connsiteX501" fmla="*/ 7631283 w 9972838"/>
              <a:gd name="connsiteY501" fmla="*/ 2589514 h 4567794"/>
              <a:gd name="connsiteX502" fmla="*/ 7556753 w 9972838"/>
              <a:gd name="connsiteY502" fmla="*/ 2589514 h 4567794"/>
              <a:gd name="connsiteX503" fmla="*/ 7557575 w 9972838"/>
              <a:gd name="connsiteY503" fmla="*/ 2588900 h 4567794"/>
              <a:gd name="connsiteX504" fmla="*/ 7556753 w 9972838"/>
              <a:gd name="connsiteY504" fmla="*/ 2588361 h 4567794"/>
              <a:gd name="connsiteX505" fmla="*/ 7616375 w 9972838"/>
              <a:gd name="connsiteY505" fmla="*/ 2543775 h 4567794"/>
              <a:gd name="connsiteX506" fmla="*/ 7644325 w 9972838"/>
              <a:gd name="connsiteY506" fmla="*/ 2547491 h 4567794"/>
              <a:gd name="connsiteX507" fmla="*/ 7660709 w 9972838"/>
              <a:gd name="connsiteY507" fmla="*/ 2529339 h 4567794"/>
              <a:gd name="connsiteX508" fmla="*/ 7644325 w 9972838"/>
              <a:gd name="connsiteY508" fmla="*/ 2502077 h 4567794"/>
              <a:gd name="connsiteX509" fmla="*/ 9201246 w 9972838"/>
              <a:gd name="connsiteY509" fmla="*/ 2444172 h 4567794"/>
              <a:gd name="connsiteX510" fmla="*/ 9199664 w 9972838"/>
              <a:gd name="connsiteY510" fmla="*/ 2447442 h 4567794"/>
              <a:gd name="connsiteX511" fmla="*/ 9195911 w 9972838"/>
              <a:gd name="connsiteY511" fmla="*/ 2467967 h 4567794"/>
              <a:gd name="connsiteX512" fmla="*/ 9199579 w 9972838"/>
              <a:gd name="connsiteY512" fmla="*/ 2469792 h 4567794"/>
              <a:gd name="connsiteX513" fmla="*/ 9201865 w 9972838"/>
              <a:gd name="connsiteY513" fmla="*/ 2445842 h 4567794"/>
              <a:gd name="connsiteX514" fmla="*/ 7683559 w 9972838"/>
              <a:gd name="connsiteY514" fmla="*/ 2419714 h 4567794"/>
              <a:gd name="connsiteX515" fmla="*/ 7659841 w 9972838"/>
              <a:gd name="connsiteY515" fmla="*/ 2467075 h 4567794"/>
              <a:gd name="connsiteX516" fmla="*/ 7690657 w 9972838"/>
              <a:gd name="connsiteY516" fmla="*/ 2439967 h 4567794"/>
              <a:gd name="connsiteX517" fmla="*/ 1412650 w 9972838"/>
              <a:gd name="connsiteY517" fmla="*/ 2410649 h 4567794"/>
              <a:gd name="connsiteX518" fmla="*/ 1411557 w 9972838"/>
              <a:gd name="connsiteY518" fmla="*/ 2413888 h 4567794"/>
              <a:gd name="connsiteX519" fmla="*/ 1409347 w 9972838"/>
              <a:gd name="connsiteY519" fmla="*/ 2448500 h 4567794"/>
              <a:gd name="connsiteX520" fmla="*/ 1448115 w 9972838"/>
              <a:gd name="connsiteY520" fmla="*/ 2428513 h 4567794"/>
              <a:gd name="connsiteX521" fmla="*/ 1448399 w 9972838"/>
              <a:gd name="connsiteY521" fmla="*/ 2428011 h 4567794"/>
              <a:gd name="connsiteX522" fmla="*/ 1433967 w 9972838"/>
              <a:gd name="connsiteY522" fmla="*/ 2424106 h 4567794"/>
              <a:gd name="connsiteX523" fmla="*/ 875069 w 9972838"/>
              <a:gd name="connsiteY523" fmla="*/ 2338694 h 4567794"/>
              <a:gd name="connsiteX524" fmla="*/ 858404 w 9972838"/>
              <a:gd name="connsiteY524" fmla="*/ 2354045 h 4567794"/>
              <a:gd name="connsiteX525" fmla="*/ 844652 w 9972838"/>
              <a:gd name="connsiteY525" fmla="*/ 2369180 h 4567794"/>
              <a:gd name="connsiteX526" fmla="*/ 775510 w 9972838"/>
              <a:gd name="connsiteY526" fmla="*/ 2456491 h 4567794"/>
              <a:gd name="connsiteX527" fmla="*/ 782526 w 9972838"/>
              <a:gd name="connsiteY527" fmla="*/ 2457362 h 4567794"/>
              <a:gd name="connsiteX528" fmla="*/ 824085 w 9972838"/>
              <a:gd name="connsiteY528" fmla="*/ 2475819 h 4567794"/>
              <a:gd name="connsiteX529" fmla="*/ 824081 w 9972838"/>
              <a:gd name="connsiteY529" fmla="*/ 2475819 h 4567794"/>
              <a:gd name="connsiteX530" fmla="*/ 824085 w 9972838"/>
              <a:gd name="connsiteY530" fmla="*/ 2475823 h 4567794"/>
              <a:gd name="connsiteX531" fmla="*/ 740965 w 9972838"/>
              <a:gd name="connsiteY531" fmla="*/ 2508678 h 4567794"/>
              <a:gd name="connsiteX532" fmla="*/ 732262 w 9972838"/>
              <a:gd name="connsiteY532" fmla="*/ 2507989 h 4567794"/>
              <a:gd name="connsiteX533" fmla="*/ 696845 w 9972838"/>
              <a:gd name="connsiteY533" fmla="*/ 2544568 h 4567794"/>
              <a:gd name="connsiteX534" fmla="*/ 697380 w 9972838"/>
              <a:gd name="connsiteY534" fmla="*/ 2544861 h 4567794"/>
              <a:gd name="connsiteX535" fmla="*/ 706181 w 9972838"/>
              <a:gd name="connsiteY535" fmla="*/ 2565119 h 4567794"/>
              <a:gd name="connsiteX536" fmla="*/ 721100 w 9972838"/>
              <a:gd name="connsiteY536" fmla="*/ 2594927 h 4567794"/>
              <a:gd name="connsiteX537" fmla="*/ 676342 w 9972838"/>
              <a:gd name="connsiteY537" fmla="*/ 2609828 h 4567794"/>
              <a:gd name="connsiteX538" fmla="*/ 642899 w 9972838"/>
              <a:gd name="connsiteY538" fmla="*/ 2600285 h 4567794"/>
              <a:gd name="connsiteX539" fmla="*/ 635789 w 9972838"/>
              <a:gd name="connsiteY539" fmla="*/ 2607629 h 4567794"/>
              <a:gd name="connsiteX540" fmla="*/ 625190 w 9972838"/>
              <a:gd name="connsiteY540" fmla="*/ 2617853 h 4567794"/>
              <a:gd name="connsiteX541" fmla="*/ 623894 w 9972838"/>
              <a:gd name="connsiteY541" fmla="*/ 2630787 h 4567794"/>
              <a:gd name="connsiteX542" fmla="*/ 631588 w 9972838"/>
              <a:gd name="connsiteY542" fmla="*/ 2654537 h 4567794"/>
              <a:gd name="connsiteX543" fmla="*/ 542075 w 9972838"/>
              <a:gd name="connsiteY543" fmla="*/ 2758861 h 4567794"/>
              <a:gd name="connsiteX544" fmla="*/ 586834 w 9972838"/>
              <a:gd name="connsiteY544" fmla="*/ 2833377 h 4567794"/>
              <a:gd name="connsiteX545" fmla="*/ 601749 w 9972838"/>
              <a:gd name="connsiteY545" fmla="*/ 2848278 h 4567794"/>
              <a:gd name="connsiteX546" fmla="*/ 631588 w 9972838"/>
              <a:gd name="connsiteY546" fmla="*/ 2833377 h 4567794"/>
              <a:gd name="connsiteX547" fmla="*/ 676342 w 9972838"/>
              <a:gd name="connsiteY547" fmla="*/ 2773763 h 4567794"/>
              <a:gd name="connsiteX548" fmla="*/ 676342 w 9972838"/>
              <a:gd name="connsiteY548" fmla="*/ 2714151 h 4567794"/>
              <a:gd name="connsiteX549" fmla="*/ 661426 w 9972838"/>
              <a:gd name="connsiteY549" fmla="*/ 2684344 h 4567794"/>
              <a:gd name="connsiteX550" fmla="*/ 691261 w 9972838"/>
              <a:gd name="connsiteY550" fmla="*/ 2684344 h 4567794"/>
              <a:gd name="connsiteX551" fmla="*/ 870286 w 9972838"/>
              <a:gd name="connsiteY551" fmla="*/ 2669443 h 4567794"/>
              <a:gd name="connsiteX552" fmla="*/ 900120 w 9972838"/>
              <a:gd name="connsiteY552" fmla="*/ 2535317 h 4567794"/>
              <a:gd name="connsiteX553" fmla="*/ 885205 w 9972838"/>
              <a:gd name="connsiteY553" fmla="*/ 2445900 h 4567794"/>
              <a:gd name="connsiteX554" fmla="*/ 904784 w 9972838"/>
              <a:gd name="connsiteY554" fmla="*/ 2447297 h 4567794"/>
              <a:gd name="connsiteX555" fmla="*/ 925476 w 9972838"/>
              <a:gd name="connsiteY555" fmla="*/ 2446147 h 4567794"/>
              <a:gd name="connsiteX556" fmla="*/ 926703 w 9972838"/>
              <a:gd name="connsiteY556" fmla="*/ 2443696 h 4567794"/>
              <a:gd name="connsiteX557" fmla="*/ 934160 w 9972838"/>
              <a:gd name="connsiteY557" fmla="*/ 2428795 h 4567794"/>
              <a:gd name="connsiteX558" fmla="*/ 933433 w 9972838"/>
              <a:gd name="connsiteY558" fmla="*/ 2409171 h 4567794"/>
              <a:gd name="connsiteX559" fmla="*/ 929959 w 9972838"/>
              <a:gd name="connsiteY559" fmla="*/ 2401190 h 4567794"/>
              <a:gd name="connsiteX560" fmla="*/ 894527 w 9972838"/>
              <a:gd name="connsiteY560" fmla="*/ 2343439 h 4567794"/>
              <a:gd name="connsiteX561" fmla="*/ 1500348 w 9972838"/>
              <a:gd name="connsiteY561" fmla="*/ 2208067 h 4567794"/>
              <a:gd name="connsiteX562" fmla="*/ 1493770 w 9972838"/>
              <a:gd name="connsiteY562" fmla="*/ 2210258 h 4567794"/>
              <a:gd name="connsiteX563" fmla="*/ 1488895 w 9972838"/>
              <a:gd name="connsiteY563" fmla="*/ 2222071 h 4567794"/>
              <a:gd name="connsiteX564" fmla="*/ 1493642 w 9972838"/>
              <a:gd name="connsiteY564" fmla="*/ 2230370 h 4567794"/>
              <a:gd name="connsiteX565" fmla="*/ 1498196 w 9972838"/>
              <a:gd name="connsiteY565" fmla="*/ 2228715 h 4567794"/>
              <a:gd name="connsiteX566" fmla="*/ 9168419 w 9972838"/>
              <a:gd name="connsiteY566" fmla="*/ 2187490 h 4567794"/>
              <a:gd name="connsiteX567" fmla="*/ 9078978 w 9972838"/>
              <a:gd name="connsiteY567" fmla="*/ 2291669 h 4567794"/>
              <a:gd name="connsiteX568" fmla="*/ 9079630 w 9972838"/>
              <a:gd name="connsiteY568" fmla="*/ 2295090 h 4567794"/>
              <a:gd name="connsiteX569" fmla="*/ 9101179 w 9972838"/>
              <a:gd name="connsiteY569" fmla="*/ 2297223 h 4567794"/>
              <a:gd name="connsiteX570" fmla="*/ 9147138 w 9972838"/>
              <a:gd name="connsiteY570" fmla="*/ 2283228 h 4567794"/>
              <a:gd name="connsiteX571" fmla="*/ 9191887 w 9972838"/>
              <a:gd name="connsiteY571" fmla="*/ 2258699 h 4567794"/>
              <a:gd name="connsiteX572" fmla="*/ 9185186 w 9972838"/>
              <a:gd name="connsiteY572" fmla="*/ 2239583 h 4567794"/>
              <a:gd name="connsiteX573" fmla="*/ 9183325 w 9972838"/>
              <a:gd name="connsiteY573" fmla="*/ 2202374 h 4567794"/>
              <a:gd name="connsiteX574" fmla="*/ 9168419 w 9972838"/>
              <a:gd name="connsiteY574" fmla="*/ 2187490 h 4567794"/>
              <a:gd name="connsiteX575" fmla="*/ 827225 w 9972838"/>
              <a:gd name="connsiteY575" fmla="*/ 2118607 h 4567794"/>
              <a:gd name="connsiteX576" fmla="*/ 852794 w 9972838"/>
              <a:gd name="connsiteY576" fmla="*/ 2119953 h 4567794"/>
              <a:gd name="connsiteX577" fmla="*/ 852794 w 9972838"/>
              <a:gd name="connsiteY577" fmla="*/ 2148661 h 4567794"/>
              <a:gd name="connsiteX578" fmla="*/ 766667 w 9972838"/>
              <a:gd name="connsiteY578" fmla="*/ 2163016 h 4567794"/>
              <a:gd name="connsiteX579" fmla="*/ 827225 w 9972838"/>
              <a:gd name="connsiteY579" fmla="*/ 2118607 h 4567794"/>
              <a:gd name="connsiteX580" fmla="*/ 262656 w 9972838"/>
              <a:gd name="connsiteY580" fmla="*/ 1966570 h 4567794"/>
              <a:gd name="connsiteX581" fmla="*/ 395648 w 9972838"/>
              <a:gd name="connsiteY581" fmla="*/ 2071237 h 4567794"/>
              <a:gd name="connsiteX582" fmla="*/ 395642 w 9972838"/>
              <a:gd name="connsiteY582" fmla="*/ 2071237 h 4567794"/>
              <a:gd name="connsiteX583" fmla="*/ 395648 w 9972838"/>
              <a:gd name="connsiteY583" fmla="*/ 2071241 h 4567794"/>
              <a:gd name="connsiteX584" fmla="*/ 262656 w 9972838"/>
              <a:gd name="connsiteY584" fmla="*/ 2071241 h 4567794"/>
              <a:gd name="connsiteX585" fmla="*/ 233102 w 9972838"/>
              <a:gd name="connsiteY585" fmla="*/ 2086193 h 4567794"/>
              <a:gd name="connsiteX586" fmla="*/ 159218 w 9972838"/>
              <a:gd name="connsiteY586" fmla="*/ 2086193 h 4567794"/>
              <a:gd name="connsiteX587" fmla="*/ 159223 w 9972838"/>
              <a:gd name="connsiteY587" fmla="*/ 2086189 h 4567794"/>
              <a:gd name="connsiteX588" fmla="*/ 159218 w 9972838"/>
              <a:gd name="connsiteY588" fmla="*/ 2086189 h 4567794"/>
              <a:gd name="connsiteX589" fmla="*/ 203551 w 9972838"/>
              <a:gd name="connsiteY589" fmla="*/ 2026379 h 4567794"/>
              <a:gd name="connsiteX590" fmla="*/ 262656 w 9972838"/>
              <a:gd name="connsiteY590" fmla="*/ 1966570 h 4567794"/>
              <a:gd name="connsiteX591" fmla="*/ 778537 w 9972838"/>
              <a:gd name="connsiteY591" fmla="*/ 1920319 h 4567794"/>
              <a:gd name="connsiteX592" fmla="*/ 775651 w 9972838"/>
              <a:gd name="connsiteY592" fmla="*/ 1922092 h 4567794"/>
              <a:gd name="connsiteX593" fmla="*/ 740221 w 9972838"/>
              <a:gd name="connsiteY593" fmla="*/ 1936994 h 4567794"/>
              <a:gd name="connsiteX594" fmla="*/ 740221 w 9972838"/>
              <a:gd name="connsiteY594" fmla="*/ 1951898 h 4567794"/>
              <a:gd name="connsiteX595" fmla="*/ 680547 w 9972838"/>
              <a:gd name="connsiteY595" fmla="*/ 2086025 h 4567794"/>
              <a:gd name="connsiteX596" fmla="*/ 605954 w 9972838"/>
              <a:gd name="connsiteY596" fmla="*/ 2235054 h 4567794"/>
              <a:gd name="connsiteX597" fmla="*/ 516441 w 9972838"/>
              <a:gd name="connsiteY597" fmla="*/ 2384087 h 4567794"/>
              <a:gd name="connsiteX598" fmla="*/ 531362 w 9972838"/>
              <a:gd name="connsiteY598" fmla="*/ 2503306 h 4567794"/>
              <a:gd name="connsiteX599" fmla="*/ 577513 w 9972838"/>
              <a:gd name="connsiteY599" fmla="*/ 2480257 h 4567794"/>
              <a:gd name="connsiteX600" fmla="*/ 585379 w 9972838"/>
              <a:gd name="connsiteY600" fmla="*/ 2476328 h 4567794"/>
              <a:gd name="connsiteX601" fmla="*/ 584194 w 9972838"/>
              <a:gd name="connsiteY601" fmla="*/ 2468809 h 4567794"/>
              <a:gd name="connsiteX602" fmla="*/ 631989 w 9972838"/>
              <a:gd name="connsiteY602" fmla="*/ 2430961 h 4567794"/>
              <a:gd name="connsiteX603" fmla="*/ 691093 w 9972838"/>
              <a:gd name="connsiteY603" fmla="*/ 2371153 h 4567794"/>
              <a:gd name="connsiteX604" fmla="*/ 690748 w 9972838"/>
              <a:gd name="connsiteY604" fmla="*/ 2408153 h 4567794"/>
              <a:gd name="connsiteX605" fmla="*/ 695167 w 9972838"/>
              <a:gd name="connsiteY605" fmla="*/ 2420152 h 4567794"/>
              <a:gd name="connsiteX606" fmla="*/ 710381 w 9972838"/>
              <a:gd name="connsiteY606" fmla="*/ 2398988 h 4567794"/>
              <a:gd name="connsiteX607" fmla="*/ 710381 w 9972838"/>
              <a:gd name="connsiteY607" fmla="*/ 2339377 h 4567794"/>
              <a:gd name="connsiteX608" fmla="*/ 805256 w 9972838"/>
              <a:gd name="connsiteY608" fmla="*/ 2291173 h 4567794"/>
              <a:gd name="connsiteX609" fmla="*/ 831948 w 9972838"/>
              <a:gd name="connsiteY609" fmla="*/ 2272364 h 4567794"/>
              <a:gd name="connsiteX610" fmla="*/ 825530 w 9972838"/>
              <a:gd name="connsiteY610" fmla="*/ 2270788 h 4567794"/>
              <a:gd name="connsiteX611" fmla="*/ 765854 w 9972838"/>
              <a:gd name="connsiteY611" fmla="*/ 2281965 h 4567794"/>
              <a:gd name="connsiteX612" fmla="*/ 750934 w 9972838"/>
              <a:gd name="connsiteY612" fmla="*/ 2281965 h 4567794"/>
              <a:gd name="connsiteX613" fmla="*/ 750934 w 9972838"/>
              <a:gd name="connsiteY613" fmla="*/ 2252157 h 4567794"/>
              <a:gd name="connsiteX614" fmla="*/ 840446 w 9972838"/>
              <a:gd name="connsiteY614" fmla="*/ 2237257 h 4567794"/>
              <a:gd name="connsiteX615" fmla="*/ 872149 w 9972838"/>
              <a:gd name="connsiteY615" fmla="*/ 2240982 h 4567794"/>
              <a:gd name="connsiteX616" fmla="*/ 883446 w 9972838"/>
              <a:gd name="connsiteY616" fmla="*/ 2236076 h 4567794"/>
              <a:gd name="connsiteX617" fmla="*/ 887541 w 9972838"/>
              <a:gd name="connsiteY617" fmla="*/ 2233190 h 4567794"/>
              <a:gd name="connsiteX618" fmla="*/ 1008754 w 9972838"/>
              <a:gd name="connsiteY618" fmla="*/ 2071119 h 4567794"/>
              <a:gd name="connsiteX619" fmla="*/ 1008788 w 9972838"/>
              <a:gd name="connsiteY619" fmla="*/ 2070986 h 4567794"/>
              <a:gd name="connsiteX620" fmla="*/ 973908 w 9972838"/>
              <a:gd name="connsiteY620" fmla="*/ 2057193 h 4567794"/>
              <a:gd name="connsiteX621" fmla="*/ 945862 w 9972838"/>
              <a:gd name="connsiteY621" fmla="*/ 2049604 h 4567794"/>
              <a:gd name="connsiteX622" fmla="*/ 917877 w 9972838"/>
              <a:gd name="connsiteY622" fmla="*/ 2075688 h 4567794"/>
              <a:gd name="connsiteX623" fmla="*/ 854100 w 9972838"/>
              <a:gd name="connsiteY623" fmla="*/ 2090643 h 4567794"/>
              <a:gd name="connsiteX624" fmla="*/ 839090 w 9972838"/>
              <a:gd name="connsiteY624" fmla="*/ 2060736 h 4567794"/>
              <a:gd name="connsiteX625" fmla="*/ 840723 w 9972838"/>
              <a:gd name="connsiteY625" fmla="*/ 2058968 h 4567794"/>
              <a:gd name="connsiteX626" fmla="*/ 840446 w 9972838"/>
              <a:gd name="connsiteY626" fmla="*/ 2058420 h 4567794"/>
              <a:gd name="connsiteX627" fmla="*/ 870984 w 9972838"/>
              <a:gd name="connsiteY627" fmla="*/ 2040024 h 4567794"/>
              <a:gd name="connsiteX628" fmla="*/ 876311 w 9972838"/>
              <a:gd name="connsiteY628" fmla="*/ 2027871 h 4567794"/>
              <a:gd name="connsiteX629" fmla="*/ 826119 w 9972838"/>
              <a:gd name="connsiteY629" fmla="*/ 1996182 h 4567794"/>
              <a:gd name="connsiteX630" fmla="*/ 787424 w 9972838"/>
              <a:gd name="connsiteY630" fmla="*/ 1951008 h 4567794"/>
              <a:gd name="connsiteX631" fmla="*/ 740221 w 9972838"/>
              <a:gd name="connsiteY631" fmla="*/ 1847576 h 4567794"/>
              <a:gd name="connsiteX632" fmla="*/ 764462 w 9972838"/>
              <a:gd name="connsiteY632" fmla="*/ 1882972 h 4567794"/>
              <a:gd name="connsiteX633" fmla="*/ 772157 w 9972838"/>
              <a:gd name="connsiteY633" fmla="*/ 1886318 h 4567794"/>
              <a:gd name="connsiteX634" fmla="*/ 776176 w 9972838"/>
              <a:gd name="connsiteY634" fmla="*/ 1854408 h 4567794"/>
              <a:gd name="connsiteX635" fmla="*/ 765163 w 9972838"/>
              <a:gd name="connsiteY635" fmla="*/ 1851768 h 4567794"/>
              <a:gd name="connsiteX636" fmla="*/ 740221 w 9972838"/>
              <a:gd name="connsiteY636" fmla="*/ 1847576 h 4567794"/>
              <a:gd name="connsiteX637" fmla="*/ 398787 w 9972838"/>
              <a:gd name="connsiteY637" fmla="*/ 1714025 h 4567794"/>
              <a:gd name="connsiteX638" fmla="*/ 424356 w 9972838"/>
              <a:gd name="connsiteY638" fmla="*/ 1715371 h 4567794"/>
              <a:gd name="connsiteX639" fmla="*/ 424356 w 9972838"/>
              <a:gd name="connsiteY639" fmla="*/ 1744079 h 4567794"/>
              <a:gd name="connsiteX640" fmla="*/ 338230 w 9972838"/>
              <a:gd name="connsiteY640" fmla="*/ 1758434 h 4567794"/>
              <a:gd name="connsiteX641" fmla="*/ 398787 w 9972838"/>
              <a:gd name="connsiteY641" fmla="*/ 1714025 h 4567794"/>
              <a:gd name="connsiteX642" fmla="*/ 9362775 w 9972838"/>
              <a:gd name="connsiteY642" fmla="*/ 1549431 h 4567794"/>
              <a:gd name="connsiteX643" fmla="*/ 9377129 w 9972838"/>
              <a:gd name="connsiteY643" fmla="*/ 1595569 h 4567794"/>
              <a:gd name="connsiteX644" fmla="*/ 9391483 w 9972838"/>
              <a:gd name="connsiteY644" fmla="*/ 1626325 h 4567794"/>
              <a:gd name="connsiteX645" fmla="*/ 9334067 w 9972838"/>
              <a:gd name="connsiteY645" fmla="*/ 1641706 h 4567794"/>
              <a:gd name="connsiteX646" fmla="*/ 9334067 w 9972838"/>
              <a:gd name="connsiteY646" fmla="*/ 1580188 h 4567794"/>
              <a:gd name="connsiteX647" fmla="*/ 9362775 w 9972838"/>
              <a:gd name="connsiteY647" fmla="*/ 1549431 h 4567794"/>
              <a:gd name="connsiteX648" fmla="*/ 506650 w 9972838"/>
              <a:gd name="connsiteY648" fmla="*/ 1539038 h 4567794"/>
              <a:gd name="connsiteX649" fmla="*/ 523901 w 9972838"/>
              <a:gd name="connsiteY649" fmla="*/ 1543928 h 4567794"/>
              <a:gd name="connsiteX650" fmla="*/ 561195 w 9972838"/>
              <a:gd name="connsiteY650" fmla="*/ 1549516 h 4567794"/>
              <a:gd name="connsiteX651" fmla="*/ 560245 w 9972838"/>
              <a:gd name="connsiteY651" fmla="*/ 1551418 h 4567794"/>
              <a:gd name="connsiteX652" fmla="*/ 560725 w 9972838"/>
              <a:gd name="connsiteY652" fmla="*/ 1551487 h 4567794"/>
              <a:gd name="connsiteX653" fmla="*/ 530710 w 9972838"/>
              <a:gd name="connsiteY653" fmla="*/ 1611295 h 4567794"/>
              <a:gd name="connsiteX654" fmla="*/ 425663 w 9972838"/>
              <a:gd name="connsiteY654" fmla="*/ 1686061 h 4567794"/>
              <a:gd name="connsiteX655" fmla="*/ 410653 w 9972838"/>
              <a:gd name="connsiteY655" fmla="*/ 1656154 h 4567794"/>
              <a:gd name="connsiteX656" fmla="*/ 412285 w 9972838"/>
              <a:gd name="connsiteY656" fmla="*/ 1654386 h 4567794"/>
              <a:gd name="connsiteX657" fmla="*/ 412009 w 9972838"/>
              <a:gd name="connsiteY657" fmla="*/ 1653838 h 4567794"/>
              <a:gd name="connsiteX658" fmla="*/ 486603 w 9972838"/>
              <a:gd name="connsiteY658" fmla="*/ 1549516 h 4567794"/>
              <a:gd name="connsiteX659" fmla="*/ 506650 w 9972838"/>
              <a:gd name="connsiteY659" fmla="*/ 1539038 h 4567794"/>
              <a:gd name="connsiteX660" fmla="*/ 1211997 w 9972838"/>
              <a:gd name="connsiteY660" fmla="*/ 1328339 h 4567794"/>
              <a:gd name="connsiteX661" fmla="*/ 1130354 w 9972838"/>
              <a:gd name="connsiteY661" fmla="*/ 1449786 h 4567794"/>
              <a:gd name="connsiteX662" fmla="*/ 1147358 w 9972838"/>
              <a:gd name="connsiteY662" fmla="*/ 1454309 h 4567794"/>
              <a:gd name="connsiteX663" fmla="*/ 1166405 w 9972838"/>
              <a:gd name="connsiteY663" fmla="*/ 1466778 h 4567794"/>
              <a:gd name="connsiteX664" fmla="*/ 1166401 w 9972838"/>
              <a:gd name="connsiteY664" fmla="*/ 1466778 h 4567794"/>
              <a:gd name="connsiteX665" fmla="*/ 1166405 w 9972838"/>
              <a:gd name="connsiteY665" fmla="*/ 1466783 h 4567794"/>
              <a:gd name="connsiteX666" fmla="*/ 1133157 w 9972838"/>
              <a:gd name="connsiteY666" fmla="*/ 1477297 h 4567794"/>
              <a:gd name="connsiteX667" fmla="*/ 1100176 w 9972838"/>
              <a:gd name="connsiteY667" fmla="*/ 1494679 h 4567794"/>
              <a:gd name="connsiteX668" fmla="*/ 1083346 w 9972838"/>
              <a:gd name="connsiteY668" fmla="*/ 1519712 h 4567794"/>
              <a:gd name="connsiteX669" fmla="*/ 1049825 w 9972838"/>
              <a:gd name="connsiteY669" fmla="*/ 1558159 h 4567794"/>
              <a:gd name="connsiteX670" fmla="*/ 1061555 w 9972838"/>
              <a:gd name="connsiteY670" fmla="*/ 1576572 h 4567794"/>
              <a:gd name="connsiteX671" fmla="*/ 1063419 w 9972838"/>
              <a:gd name="connsiteY671" fmla="*/ 1585885 h 4567794"/>
              <a:gd name="connsiteX672" fmla="*/ 1018661 w 9972838"/>
              <a:gd name="connsiteY672" fmla="*/ 1600787 h 4567794"/>
              <a:gd name="connsiteX673" fmla="*/ 1014405 w 9972838"/>
              <a:gd name="connsiteY673" fmla="*/ 1599572 h 4567794"/>
              <a:gd name="connsiteX674" fmla="*/ 993838 w 9972838"/>
              <a:gd name="connsiteY674" fmla="*/ 1624031 h 4567794"/>
              <a:gd name="connsiteX675" fmla="*/ 974257 w 9972838"/>
              <a:gd name="connsiteY675" fmla="*/ 1642196 h 4567794"/>
              <a:gd name="connsiteX676" fmla="*/ 973073 w 9972838"/>
              <a:gd name="connsiteY676" fmla="*/ 1642918 h 4567794"/>
              <a:gd name="connsiteX677" fmla="*/ 973908 w 9972838"/>
              <a:gd name="connsiteY677" fmla="*/ 1645497 h 4567794"/>
              <a:gd name="connsiteX678" fmla="*/ 966215 w 9972838"/>
              <a:gd name="connsiteY678" fmla="*/ 1684852 h 4567794"/>
              <a:gd name="connsiteX679" fmla="*/ 948168 w 9972838"/>
              <a:gd name="connsiteY679" fmla="*/ 1711171 h 4567794"/>
              <a:gd name="connsiteX680" fmla="*/ 949080 w 9972838"/>
              <a:gd name="connsiteY680" fmla="*/ 1713450 h 4567794"/>
              <a:gd name="connsiteX681" fmla="*/ 946345 w 9972838"/>
              <a:gd name="connsiteY681" fmla="*/ 1713829 h 4567794"/>
              <a:gd name="connsiteX682" fmla="*/ 945936 w 9972838"/>
              <a:gd name="connsiteY682" fmla="*/ 1714425 h 4567794"/>
              <a:gd name="connsiteX683" fmla="*/ 917264 w 9972838"/>
              <a:gd name="connsiteY683" fmla="*/ 1735616 h 4567794"/>
              <a:gd name="connsiteX684" fmla="*/ 891220 w 9972838"/>
              <a:gd name="connsiteY684" fmla="*/ 1746870 h 4567794"/>
              <a:gd name="connsiteX685" fmla="*/ 888889 w 9972838"/>
              <a:gd name="connsiteY685" fmla="*/ 1751114 h 4567794"/>
              <a:gd name="connsiteX686" fmla="*/ 910271 w 9972838"/>
              <a:gd name="connsiteY686" fmla="*/ 1757270 h 4567794"/>
              <a:gd name="connsiteX687" fmla="*/ 929153 w 9972838"/>
              <a:gd name="connsiteY687" fmla="*/ 1824336 h 4567794"/>
              <a:gd name="connsiteX688" fmla="*/ 944069 w 9972838"/>
              <a:gd name="connsiteY688" fmla="*/ 1839237 h 4567794"/>
              <a:gd name="connsiteX689" fmla="*/ 973908 w 9972838"/>
              <a:gd name="connsiteY689" fmla="*/ 1824336 h 4567794"/>
              <a:gd name="connsiteX690" fmla="*/ 1018661 w 9972838"/>
              <a:gd name="connsiteY690" fmla="*/ 1764722 h 4567794"/>
              <a:gd name="connsiteX691" fmla="*/ 1018661 w 9972838"/>
              <a:gd name="connsiteY691" fmla="*/ 1705111 h 4567794"/>
              <a:gd name="connsiteX692" fmla="*/ 1003746 w 9972838"/>
              <a:gd name="connsiteY692" fmla="*/ 1675303 h 4567794"/>
              <a:gd name="connsiteX693" fmla="*/ 1033581 w 9972838"/>
              <a:gd name="connsiteY693" fmla="*/ 1675303 h 4567794"/>
              <a:gd name="connsiteX694" fmla="*/ 1123094 w 9972838"/>
              <a:gd name="connsiteY694" fmla="*/ 1662265 h 4567794"/>
              <a:gd name="connsiteX695" fmla="*/ 1127670 w 9972838"/>
              <a:gd name="connsiteY695" fmla="*/ 1662170 h 4567794"/>
              <a:gd name="connsiteX696" fmla="*/ 1166004 w 9972838"/>
              <a:gd name="connsiteY696" fmla="*/ 1612456 h 4567794"/>
              <a:gd name="connsiteX697" fmla="*/ 1160390 w 9972838"/>
              <a:gd name="connsiteY697" fmla="*/ 1598925 h 4567794"/>
              <a:gd name="connsiteX698" fmla="*/ 1183234 w 9972838"/>
              <a:gd name="connsiteY698" fmla="*/ 1570285 h 4567794"/>
              <a:gd name="connsiteX699" fmla="*/ 1216861 w 9972838"/>
              <a:gd name="connsiteY699" fmla="*/ 1545289 h 4567794"/>
              <a:gd name="connsiteX700" fmla="*/ 1235232 w 9972838"/>
              <a:gd name="connsiteY700" fmla="*/ 1520011 h 4567794"/>
              <a:gd name="connsiteX701" fmla="*/ 1219132 w 9972838"/>
              <a:gd name="connsiteY701" fmla="*/ 1506016 h 4567794"/>
              <a:gd name="connsiteX702" fmla="*/ 1227526 w 9972838"/>
              <a:gd name="connsiteY702" fmla="*/ 1436859 h 4567794"/>
              <a:gd name="connsiteX703" fmla="*/ 1272280 w 9972838"/>
              <a:gd name="connsiteY703" fmla="*/ 1392149 h 4567794"/>
              <a:gd name="connsiteX704" fmla="*/ 1236848 w 9972838"/>
              <a:gd name="connsiteY704" fmla="*/ 1334398 h 4567794"/>
              <a:gd name="connsiteX705" fmla="*/ 1436385 w 9972838"/>
              <a:gd name="connsiteY705" fmla="*/ 1108991 h 4567794"/>
              <a:gd name="connsiteX706" fmla="*/ 1350368 w 9972838"/>
              <a:gd name="connsiteY706" fmla="*/ 1136236 h 4567794"/>
              <a:gd name="connsiteX707" fmla="*/ 1339992 w 9972838"/>
              <a:gd name="connsiteY707" fmla="*/ 1132395 h 4567794"/>
              <a:gd name="connsiteX708" fmla="*/ 1300128 w 9972838"/>
              <a:gd name="connsiteY708" fmla="*/ 1194294 h 4567794"/>
              <a:gd name="connsiteX709" fmla="*/ 1303981 w 9972838"/>
              <a:gd name="connsiteY709" fmla="*/ 1194682 h 4567794"/>
              <a:gd name="connsiteX710" fmla="*/ 1316392 w 9972838"/>
              <a:gd name="connsiteY710" fmla="*/ 1240730 h 4567794"/>
              <a:gd name="connsiteX711" fmla="*/ 1317123 w 9972838"/>
              <a:gd name="connsiteY711" fmla="*/ 1240101 h 4567794"/>
              <a:gd name="connsiteX712" fmla="*/ 1331478 w 9972838"/>
              <a:gd name="connsiteY712" fmla="*/ 1255482 h 4567794"/>
              <a:gd name="connsiteX713" fmla="*/ 1332333 w 9972838"/>
              <a:gd name="connsiteY713" fmla="*/ 1257825 h 4567794"/>
              <a:gd name="connsiteX714" fmla="*/ 1389765 w 9972838"/>
              <a:gd name="connsiteY714" fmla="*/ 1228216 h 4567794"/>
              <a:gd name="connsiteX715" fmla="*/ 1436385 w 9972838"/>
              <a:gd name="connsiteY715" fmla="*/ 1108991 h 4567794"/>
              <a:gd name="connsiteX716" fmla="*/ 1451304 w 9972838"/>
              <a:gd name="connsiteY716" fmla="*/ 1004672 h 4567794"/>
              <a:gd name="connsiteX717" fmla="*/ 1428925 w 9972838"/>
              <a:gd name="connsiteY717" fmla="*/ 1012123 h 4567794"/>
              <a:gd name="connsiteX718" fmla="*/ 1414320 w 9972838"/>
              <a:gd name="connsiteY718" fmla="*/ 1016985 h 4567794"/>
              <a:gd name="connsiteX719" fmla="*/ 1369813 w 9972838"/>
              <a:gd name="connsiteY719" fmla="*/ 1086092 h 4567794"/>
              <a:gd name="connsiteX720" fmla="*/ 1384169 w 9972838"/>
              <a:gd name="connsiteY720" fmla="*/ 1079188 h 4567794"/>
              <a:gd name="connsiteX721" fmla="*/ 1451304 w 9972838"/>
              <a:gd name="connsiteY721" fmla="*/ 1034474 h 4567794"/>
              <a:gd name="connsiteX722" fmla="*/ 1481140 w 9972838"/>
              <a:gd name="connsiteY722" fmla="*/ 1019574 h 4567794"/>
              <a:gd name="connsiteX723" fmla="*/ 1451304 w 9972838"/>
              <a:gd name="connsiteY723" fmla="*/ 1004672 h 4567794"/>
              <a:gd name="connsiteX724" fmla="*/ 3913267 w 9972838"/>
              <a:gd name="connsiteY724" fmla="*/ 785447 h 4567794"/>
              <a:gd name="connsiteX725" fmla="*/ 3824939 w 9972838"/>
              <a:gd name="connsiteY725" fmla="*/ 861572 h 4567794"/>
              <a:gd name="connsiteX726" fmla="*/ 3741020 w 9972838"/>
              <a:gd name="connsiteY726" fmla="*/ 943536 h 4567794"/>
              <a:gd name="connsiteX727" fmla="*/ 3706967 w 9972838"/>
              <a:gd name="connsiteY727" fmla="*/ 998380 h 4567794"/>
              <a:gd name="connsiteX728" fmla="*/ 3733270 w 9972838"/>
              <a:gd name="connsiteY728" fmla="*/ 1009286 h 4567794"/>
              <a:gd name="connsiteX729" fmla="*/ 3757181 w 9972838"/>
              <a:gd name="connsiteY729" fmla="*/ 1015232 h 4567794"/>
              <a:gd name="connsiteX730" fmla="*/ 3767187 w 9972838"/>
              <a:gd name="connsiteY730" fmla="*/ 992328 h 4567794"/>
              <a:gd name="connsiteX731" fmla="*/ 3853206 w 9972838"/>
              <a:gd name="connsiteY731" fmla="*/ 885447 h 4567794"/>
              <a:gd name="connsiteX732" fmla="*/ 2833842 w 9972838"/>
              <a:gd name="connsiteY732" fmla="*/ 119 h 4567794"/>
              <a:gd name="connsiteX733" fmla="*/ 2853657 w 9972838"/>
              <a:gd name="connsiteY733" fmla="*/ 6173 h 4567794"/>
              <a:gd name="connsiteX734" fmla="*/ 3017762 w 9972838"/>
              <a:gd name="connsiteY734" fmla="*/ 110496 h 4567794"/>
              <a:gd name="connsiteX735" fmla="*/ 3107270 w 9972838"/>
              <a:gd name="connsiteY735" fmla="*/ 110496 h 4567794"/>
              <a:gd name="connsiteX736" fmla="*/ 3241542 w 9972838"/>
              <a:gd name="connsiteY736" fmla="*/ 170105 h 4567794"/>
              <a:gd name="connsiteX737" fmla="*/ 3226622 w 9972838"/>
              <a:gd name="connsiteY737" fmla="*/ 244623 h 4567794"/>
              <a:gd name="connsiteX738" fmla="*/ 3047597 w 9972838"/>
              <a:gd name="connsiteY738" fmla="*/ 408551 h 4567794"/>
              <a:gd name="connsiteX739" fmla="*/ 2853657 w 9972838"/>
              <a:gd name="connsiteY739" fmla="*/ 691710 h 4567794"/>
              <a:gd name="connsiteX740" fmla="*/ 2787553 w 9972838"/>
              <a:gd name="connsiteY740" fmla="*/ 769749 h 4567794"/>
              <a:gd name="connsiteX741" fmla="*/ 2810937 w 9972838"/>
              <a:gd name="connsiteY741" fmla="*/ 778442 h 4567794"/>
              <a:gd name="connsiteX742" fmla="*/ 2875739 w 9972838"/>
              <a:gd name="connsiteY742" fmla="*/ 794508 h 4567794"/>
              <a:gd name="connsiteX743" fmla="*/ 2911172 w 9972838"/>
              <a:gd name="connsiteY743" fmla="*/ 850394 h 4567794"/>
              <a:gd name="connsiteX744" fmla="*/ 2907713 w 9972838"/>
              <a:gd name="connsiteY744" fmla="*/ 885762 h 4567794"/>
              <a:gd name="connsiteX745" fmla="*/ 2933261 w 9972838"/>
              <a:gd name="connsiteY745" fmla="*/ 893789 h 4567794"/>
              <a:gd name="connsiteX746" fmla="*/ 2940190 w 9972838"/>
              <a:gd name="connsiteY746" fmla="*/ 897251 h 4567794"/>
              <a:gd name="connsiteX747" fmla="*/ 2970586 w 9972838"/>
              <a:gd name="connsiteY747" fmla="*/ 859297 h 4567794"/>
              <a:gd name="connsiteX748" fmla="*/ 3030264 w 9972838"/>
              <a:gd name="connsiteY748" fmla="*/ 784783 h 4567794"/>
              <a:gd name="connsiteX749" fmla="*/ 3104857 w 9972838"/>
              <a:gd name="connsiteY749" fmla="*/ 665559 h 4567794"/>
              <a:gd name="connsiteX750" fmla="*/ 3343551 w 9972838"/>
              <a:gd name="connsiteY750" fmla="*/ 412211 h 4567794"/>
              <a:gd name="connsiteX751" fmla="*/ 3367797 w 9972838"/>
              <a:gd name="connsiteY751" fmla="*/ 393580 h 4567794"/>
              <a:gd name="connsiteX752" fmla="*/ 3383412 w 9972838"/>
              <a:gd name="connsiteY752" fmla="*/ 391252 h 4567794"/>
              <a:gd name="connsiteX753" fmla="*/ 3403227 w 9972838"/>
              <a:gd name="connsiteY753" fmla="*/ 397305 h 4567794"/>
              <a:gd name="connsiteX754" fmla="*/ 3444881 w 9972838"/>
              <a:gd name="connsiteY754" fmla="*/ 413743 h 4567794"/>
              <a:gd name="connsiteX755" fmla="*/ 3495154 w 9972838"/>
              <a:gd name="connsiteY755" fmla="*/ 348942 h 4567794"/>
              <a:gd name="connsiteX756" fmla="*/ 3704018 w 9972838"/>
              <a:gd name="connsiteY756" fmla="*/ 289331 h 4567794"/>
              <a:gd name="connsiteX757" fmla="*/ 3853206 w 9972838"/>
              <a:gd name="connsiteY757" fmla="*/ 363844 h 4567794"/>
              <a:gd name="connsiteX758" fmla="*/ 3857848 w 9972838"/>
              <a:gd name="connsiteY758" fmla="*/ 368487 h 4567794"/>
              <a:gd name="connsiteX759" fmla="*/ 3857848 w 9972838"/>
              <a:gd name="connsiteY759" fmla="*/ 364485 h 4567794"/>
              <a:gd name="connsiteX760" fmla="*/ 3870851 w 9972838"/>
              <a:gd name="connsiteY760" fmla="*/ 377487 h 4567794"/>
              <a:gd name="connsiteX761" fmla="*/ 3907981 w 9972838"/>
              <a:gd name="connsiteY761" fmla="*/ 360353 h 4567794"/>
              <a:gd name="connsiteX762" fmla="*/ 4002391 w 9972838"/>
              <a:gd name="connsiteY762" fmla="*/ 408551 h 4567794"/>
              <a:gd name="connsiteX763" fmla="*/ 3987471 w 9972838"/>
              <a:gd name="connsiteY763" fmla="*/ 497969 h 4567794"/>
              <a:gd name="connsiteX764" fmla="*/ 3926630 w 9972838"/>
              <a:gd name="connsiteY764" fmla="*/ 593674 h 4567794"/>
              <a:gd name="connsiteX765" fmla="*/ 3875730 w 9972838"/>
              <a:gd name="connsiteY765" fmla="*/ 660251 h 4567794"/>
              <a:gd name="connsiteX766" fmla="*/ 3903495 w 9972838"/>
              <a:gd name="connsiteY766" fmla="*/ 681106 h 4567794"/>
              <a:gd name="connsiteX767" fmla="*/ 3934963 w 9972838"/>
              <a:gd name="connsiteY767" fmla="*/ 705091 h 4567794"/>
              <a:gd name="connsiteX768" fmla="*/ 3947318 w 9972838"/>
              <a:gd name="connsiteY768" fmla="*/ 727213 h 4567794"/>
              <a:gd name="connsiteX769" fmla="*/ 3947017 w 9972838"/>
              <a:gd name="connsiteY769" fmla="*/ 729254 h 4567794"/>
              <a:gd name="connsiteX770" fmla="*/ 4032225 w 9972838"/>
              <a:gd name="connsiteY770" fmla="*/ 587386 h 4567794"/>
              <a:gd name="connsiteX771" fmla="*/ 4241089 w 9972838"/>
              <a:gd name="connsiteY771" fmla="*/ 334040 h 4567794"/>
              <a:gd name="connsiteX772" fmla="*/ 4285843 w 9972838"/>
              <a:gd name="connsiteY772" fmla="*/ 319134 h 4567794"/>
              <a:gd name="connsiteX773" fmla="*/ 4405191 w 9972838"/>
              <a:gd name="connsiteY773" fmla="*/ 363844 h 4567794"/>
              <a:gd name="connsiteX774" fmla="*/ 4614055 w 9972838"/>
              <a:gd name="connsiteY774" fmla="*/ 423458 h 4567794"/>
              <a:gd name="connsiteX775" fmla="*/ 4673728 w 9972838"/>
              <a:gd name="connsiteY775" fmla="*/ 542678 h 4567794"/>
              <a:gd name="connsiteX776" fmla="*/ 4589812 w 9972838"/>
              <a:gd name="connsiteY776" fmla="*/ 669353 h 4567794"/>
              <a:gd name="connsiteX777" fmla="*/ 4505788 w 9972838"/>
              <a:gd name="connsiteY777" fmla="*/ 781264 h 4567794"/>
              <a:gd name="connsiteX778" fmla="*/ 4528064 w 9972838"/>
              <a:gd name="connsiteY778" fmla="*/ 797361 h 4567794"/>
              <a:gd name="connsiteX779" fmla="*/ 4551960 w 9972838"/>
              <a:gd name="connsiteY779" fmla="*/ 799685 h 4567794"/>
              <a:gd name="connsiteX780" fmla="*/ 4537041 w 9972838"/>
              <a:gd name="connsiteY780" fmla="*/ 889103 h 4567794"/>
              <a:gd name="connsiteX781" fmla="*/ 4535871 w 9972838"/>
              <a:gd name="connsiteY781" fmla="*/ 890943 h 4567794"/>
              <a:gd name="connsiteX782" fmla="*/ 4546626 w 9972838"/>
              <a:gd name="connsiteY782" fmla="*/ 898827 h 4567794"/>
              <a:gd name="connsiteX783" fmla="*/ 4551270 w 9972838"/>
              <a:gd name="connsiteY783" fmla="*/ 903471 h 4567794"/>
              <a:gd name="connsiteX784" fmla="*/ 4551270 w 9972838"/>
              <a:gd name="connsiteY784" fmla="*/ 899469 h 4567794"/>
              <a:gd name="connsiteX785" fmla="*/ 4564272 w 9972838"/>
              <a:gd name="connsiteY785" fmla="*/ 912472 h 4567794"/>
              <a:gd name="connsiteX786" fmla="*/ 4601404 w 9972838"/>
              <a:gd name="connsiteY786" fmla="*/ 895336 h 4567794"/>
              <a:gd name="connsiteX787" fmla="*/ 4626481 w 9972838"/>
              <a:gd name="connsiteY787" fmla="*/ 905913 h 4567794"/>
              <a:gd name="connsiteX788" fmla="*/ 4632389 w 9972838"/>
              <a:gd name="connsiteY788" fmla="*/ 910817 h 4567794"/>
              <a:gd name="connsiteX789" fmla="*/ 4680634 w 9972838"/>
              <a:gd name="connsiteY789" fmla="*/ 846256 h 4567794"/>
              <a:gd name="connsiteX790" fmla="*/ 4790660 w 9972838"/>
              <a:gd name="connsiteY790" fmla="*/ 725172 h 4567794"/>
              <a:gd name="connsiteX791" fmla="*/ 4830518 w 9972838"/>
              <a:gd name="connsiteY791" fmla="*/ 704213 h 4567794"/>
              <a:gd name="connsiteX792" fmla="*/ 4832438 w 9972838"/>
              <a:gd name="connsiteY792" fmla="*/ 706588 h 4567794"/>
              <a:gd name="connsiteX793" fmla="*/ 4912426 w 9972838"/>
              <a:gd name="connsiteY793" fmla="*/ 587386 h 4567794"/>
              <a:gd name="connsiteX794" fmla="*/ 5061612 w 9972838"/>
              <a:gd name="connsiteY794" fmla="*/ 408551 h 4567794"/>
              <a:gd name="connsiteX795" fmla="*/ 5106367 w 9972838"/>
              <a:gd name="connsiteY795" fmla="*/ 393650 h 4567794"/>
              <a:gd name="connsiteX796" fmla="*/ 5270472 w 9972838"/>
              <a:gd name="connsiteY796" fmla="*/ 468166 h 4567794"/>
              <a:gd name="connsiteX797" fmla="*/ 5345066 w 9972838"/>
              <a:gd name="connsiteY797" fmla="*/ 501696 h 4567794"/>
              <a:gd name="connsiteX798" fmla="*/ 5411587 w 9972838"/>
              <a:gd name="connsiteY798" fmla="*/ 511666 h 4567794"/>
              <a:gd name="connsiteX799" fmla="*/ 5438713 w 9972838"/>
              <a:gd name="connsiteY799" fmla="*/ 495653 h 4567794"/>
              <a:gd name="connsiteX800" fmla="*/ 5524494 w 9972838"/>
              <a:gd name="connsiteY800" fmla="*/ 493791 h 4567794"/>
              <a:gd name="connsiteX801" fmla="*/ 5778112 w 9972838"/>
              <a:gd name="connsiteY801" fmla="*/ 583209 h 4567794"/>
              <a:gd name="connsiteX802" fmla="*/ 5795081 w 9972838"/>
              <a:gd name="connsiteY802" fmla="*/ 597203 h 4567794"/>
              <a:gd name="connsiteX803" fmla="*/ 5840410 w 9972838"/>
              <a:gd name="connsiteY803" fmla="*/ 528472 h 4567794"/>
              <a:gd name="connsiteX804" fmla="*/ 5944756 w 9972838"/>
              <a:gd name="connsiteY804" fmla="*/ 394718 h 4567794"/>
              <a:gd name="connsiteX805" fmla="*/ 6024878 w 9972838"/>
              <a:gd name="connsiteY805" fmla="*/ 370565 h 4567794"/>
              <a:gd name="connsiteX806" fmla="*/ 6093820 w 9972838"/>
              <a:gd name="connsiteY806" fmla="*/ 424438 h 4567794"/>
              <a:gd name="connsiteX807" fmla="*/ 6153449 w 9972838"/>
              <a:gd name="connsiteY807" fmla="*/ 424438 h 4567794"/>
              <a:gd name="connsiteX808" fmla="*/ 6237295 w 9972838"/>
              <a:gd name="connsiteY808" fmla="*/ 474598 h 4567794"/>
              <a:gd name="connsiteX809" fmla="*/ 6261071 w 9972838"/>
              <a:gd name="connsiteY809" fmla="*/ 475628 h 4567794"/>
              <a:gd name="connsiteX810" fmla="*/ 6264835 w 9972838"/>
              <a:gd name="connsiteY810" fmla="*/ 471436 h 4567794"/>
              <a:gd name="connsiteX811" fmla="*/ 6389776 w 9972838"/>
              <a:gd name="connsiteY811" fmla="*/ 344763 h 4567794"/>
              <a:gd name="connsiteX812" fmla="*/ 6414022 w 9972838"/>
              <a:gd name="connsiteY812" fmla="*/ 326131 h 4567794"/>
              <a:gd name="connsiteX813" fmla="*/ 6429639 w 9972838"/>
              <a:gd name="connsiteY813" fmla="*/ 323803 h 4567794"/>
              <a:gd name="connsiteX814" fmla="*/ 6449453 w 9972838"/>
              <a:gd name="connsiteY814" fmla="*/ 329857 h 4567794"/>
              <a:gd name="connsiteX815" fmla="*/ 6613559 w 9972838"/>
              <a:gd name="connsiteY815" fmla="*/ 434180 h 4567794"/>
              <a:gd name="connsiteX816" fmla="*/ 6703067 w 9972838"/>
              <a:gd name="connsiteY816" fmla="*/ 434180 h 4567794"/>
              <a:gd name="connsiteX817" fmla="*/ 6837337 w 9972838"/>
              <a:gd name="connsiteY817" fmla="*/ 493791 h 4567794"/>
              <a:gd name="connsiteX818" fmla="*/ 6822418 w 9972838"/>
              <a:gd name="connsiteY818" fmla="*/ 568307 h 4567794"/>
              <a:gd name="connsiteX819" fmla="*/ 6643394 w 9972838"/>
              <a:gd name="connsiteY819" fmla="*/ 732236 h 4567794"/>
              <a:gd name="connsiteX820" fmla="*/ 6613917 w 9972838"/>
              <a:gd name="connsiteY820" fmla="*/ 779710 h 4567794"/>
              <a:gd name="connsiteX821" fmla="*/ 6643390 w 9972838"/>
              <a:gd name="connsiteY821" fmla="*/ 815571 h 4567794"/>
              <a:gd name="connsiteX822" fmla="*/ 6703019 w 9972838"/>
              <a:gd name="connsiteY822" fmla="*/ 815571 h 4567794"/>
              <a:gd name="connsiteX823" fmla="*/ 6881893 w 9972838"/>
              <a:gd name="connsiteY823" fmla="*/ 860158 h 4567794"/>
              <a:gd name="connsiteX824" fmla="*/ 6921022 w 9972838"/>
              <a:gd name="connsiteY824" fmla="*/ 871304 h 4567794"/>
              <a:gd name="connsiteX825" fmla="*/ 6924299 w 9972838"/>
              <a:gd name="connsiteY825" fmla="*/ 890915 h 4567794"/>
              <a:gd name="connsiteX826" fmla="*/ 6986523 w 9972838"/>
              <a:gd name="connsiteY826" fmla="*/ 821653 h 4567794"/>
              <a:gd name="connsiteX827" fmla="*/ 7090951 w 9972838"/>
              <a:gd name="connsiteY827" fmla="*/ 672626 h 4567794"/>
              <a:gd name="connsiteX828" fmla="*/ 7299815 w 9972838"/>
              <a:gd name="connsiteY828" fmla="*/ 613015 h 4567794"/>
              <a:gd name="connsiteX829" fmla="*/ 7449001 w 9972838"/>
              <a:gd name="connsiteY829" fmla="*/ 687528 h 4567794"/>
              <a:gd name="connsiteX830" fmla="*/ 7453644 w 9972838"/>
              <a:gd name="connsiteY830" fmla="*/ 692171 h 4567794"/>
              <a:gd name="connsiteX831" fmla="*/ 7453644 w 9972838"/>
              <a:gd name="connsiteY831" fmla="*/ 688169 h 4567794"/>
              <a:gd name="connsiteX832" fmla="*/ 7466647 w 9972838"/>
              <a:gd name="connsiteY832" fmla="*/ 701172 h 4567794"/>
              <a:gd name="connsiteX833" fmla="*/ 7503778 w 9972838"/>
              <a:gd name="connsiteY833" fmla="*/ 684037 h 4567794"/>
              <a:gd name="connsiteX834" fmla="*/ 7598187 w 9972838"/>
              <a:gd name="connsiteY834" fmla="*/ 732236 h 4567794"/>
              <a:gd name="connsiteX835" fmla="*/ 7583267 w 9972838"/>
              <a:gd name="connsiteY835" fmla="*/ 821653 h 4567794"/>
              <a:gd name="connsiteX836" fmla="*/ 7314729 w 9972838"/>
              <a:gd name="connsiteY836" fmla="*/ 1179328 h 4567794"/>
              <a:gd name="connsiteX837" fmla="*/ 7150629 w 9972838"/>
              <a:gd name="connsiteY837" fmla="*/ 1417774 h 4567794"/>
              <a:gd name="connsiteX838" fmla="*/ 7046197 w 9972838"/>
              <a:gd name="connsiteY838" fmla="*/ 1581706 h 4567794"/>
              <a:gd name="connsiteX839" fmla="*/ 7044331 w 9972838"/>
              <a:gd name="connsiteY839" fmla="*/ 1596608 h 4567794"/>
              <a:gd name="connsiteX840" fmla="*/ 7043427 w 9972838"/>
              <a:gd name="connsiteY840" fmla="*/ 1597641 h 4567794"/>
              <a:gd name="connsiteX841" fmla="*/ 7070780 w 9972838"/>
              <a:gd name="connsiteY841" fmla="*/ 1609327 h 4567794"/>
              <a:gd name="connsiteX842" fmla="*/ 7106679 w 9972838"/>
              <a:gd name="connsiteY842" fmla="*/ 1635640 h 4567794"/>
              <a:gd name="connsiteX843" fmla="*/ 7111321 w 9972838"/>
              <a:gd name="connsiteY843" fmla="*/ 1640283 h 4567794"/>
              <a:gd name="connsiteX844" fmla="*/ 7111321 w 9972838"/>
              <a:gd name="connsiteY844" fmla="*/ 1636282 h 4567794"/>
              <a:gd name="connsiteX845" fmla="*/ 7124059 w 9972838"/>
              <a:gd name="connsiteY845" fmla="*/ 1649021 h 4567794"/>
              <a:gd name="connsiteX846" fmla="*/ 7191162 w 9972838"/>
              <a:gd name="connsiteY846" fmla="*/ 1549022 h 4567794"/>
              <a:gd name="connsiteX847" fmla="*/ 7265753 w 9972838"/>
              <a:gd name="connsiteY847" fmla="*/ 1454019 h 4567794"/>
              <a:gd name="connsiteX848" fmla="*/ 7336664 w 9972838"/>
              <a:gd name="connsiteY848" fmla="*/ 1374327 h 4567794"/>
              <a:gd name="connsiteX849" fmla="*/ 7344569 w 9972838"/>
              <a:gd name="connsiteY849" fmla="*/ 1358159 h 4567794"/>
              <a:gd name="connsiteX850" fmla="*/ 7449001 w 9972838"/>
              <a:gd name="connsiteY850" fmla="*/ 1209131 h 4567794"/>
              <a:gd name="connsiteX851" fmla="*/ 7628021 w 9972838"/>
              <a:gd name="connsiteY851" fmla="*/ 911071 h 4567794"/>
              <a:gd name="connsiteX852" fmla="*/ 7836885 w 9972838"/>
              <a:gd name="connsiteY852" fmla="*/ 657725 h 4567794"/>
              <a:gd name="connsiteX853" fmla="*/ 7881639 w 9972838"/>
              <a:gd name="connsiteY853" fmla="*/ 642818 h 4567794"/>
              <a:gd name="connsiteX854" fmla="*/ 8000987 w 9972838"/>
              <a:gd name="connsiteY854" fmla="*/ 687528 h 4567794"/>
              <a:gd name="connsiteX855" fmla="*/ 8209850 w 9972838"/>
              <a:gd name="connsiteY855" fmla="*/ 747142 h 4567794"/>
              <a:gd name="connsiteX856" fmla="*/ 8269523 w 9972838"/>
              <a:gd name="connsiteY856" fmla="*/ 866362 h 4567794"/>
              <a:gd name="connsiteX857" fmla="*/ 8090498 w 9972838"/>
              <a:gd name="connsiteY857" fmla="*/ 1119714 h 4567794"/>
              <a:gd name="connsiteX858" fmla="*/ 7792127 w 9972838"/>
              <a:gd name="connsiteY858" fmla="*/ 1566802 h 4567794"/>
              <a:gd name="connsiteX859" fmla="*/ 7728533 w 9972838"/>
              <a:gd name="connsiteY859" fmla="*/ 1664613 h 4567794"/>
              <a:gd name="connsiteX860" fmla="*/ 7757503 w 9972838"/>
              <a:gd name="connsiteY860" fmla="*/ 1676625 h 4567794"/>
              <a:gd name="connsiteX861" fmla="*/ 7867527 w 9972838"/>
              <a:gd name="connsiteY861" fmla="*/ 1695255 h 4567794"/>
              <a:gd name="connsiteX862" fmla="*/ 7930465 w 9972838"/>
              <a:gd name="connsiteY862" fmla="*/ 1770700 h 4567794"/>
              <a:gd name="connsiteX863" fmla="*/ 7928730 w 9972838"/>
              <a:gd name="connsiteY863" fmla="*/ 1793982 h 4567794"/>
              <a:gd name="connsiteX864" fmla="*/ 7940271 w 9972838"/>
              <a:gd name="connsiteY864" fmla="*/ 1772481 h 4567794"/>
              <a:gd name="connsiteX865" fmla="*/ 8119145 w 9972838"/>
              <a:gd name="connsiteY865" fmla="*/ 1490108 h 4567794"/>
              <a:gd name="connsiteX866" fmla="*/ 8143849 w 9972838"/>
              <a:gd name="connsiteY866" fmla="*/ 1461507 h 4567794"/>
              <a:gd name="connsiteX867" fmla="*/ 8172555 w 9972838"/>
              <a:gd name="connsiteY867" fmla="*/ 1408458 h 4567794"/>
              <a:gd name="connsiteX868" fmla="*/ 8209850 w 9972838"/>
              <a:gd name="connsiteY868" fmla="*/ 1328356 h 4567794"/>
              <a:gd name="connsiteX869" fmla="*/ 8269523 w 9972838"/>
              <a:gd name="connsiteY869" fmla="*/ 1238939 h 4567794"/>
              <a:gd name="connsiteX870" fmla="*/ 8508222 w 9972838"/>
              <a:gd name="connsiteY870" fmla="*/ 911071 h 4567794"/>
              <a:gd name="connsiteX871" fmla="*/ 8657408 w 9972838"/>
              <a:gd name="connsiteY871" fmla="*/ 732236 h 4567794"/>
              <a:gd name="connsiteX872" fmla="*/ 8702162 w 9972838"/>
              <a:gd name="connsiteY872" fmla="*/ 717334 h 4567794"/>
              <a:gd name="connsiteX873" fmla="*/ 8866268 w 9972838"/>
              <a:gd name="connsiteY873" fmla="*/ 791852 h 4567794"/>
              <a:gd name="connsiteX874" fmla="*/ 9015453 w 9972838"/>
              <a:gd name="connsiteY874" fmla="*/ 836559 h 4567794"/>
              <a:gd name="connsiteX875" fmla="*/ 9060212 w 9972838"/>
              <a:gd name="connsiteY875" fmla="*/ 940878 h 4567794"/>
              <a:gd name="connsiteX876" fmla="*/ 8970700 w 9972838"/>
              <a:gd name="connsiteY876" fmla="*/ 1089906 h 4567794"/>
              <a:gd name="connsiteX877" fmla="*/ 8657408 w 9972838"/>
              <a:gd name="connsiteY877" fmla="*/ 1551900 h 4567794"/>
              <a:gd name="connsiteX878" fmla="*/ 8595402 w 9972838"/>
              <a:gd name="connsiteY878" fmla="*/ 1646208 h 4567794"/>
              <a:gd name="connsiteX879" fmla="*/ 8548065 w 9972838"/>
              <a:gd name="connsiteY879" fmla="*/ 1735644 h 4567794"/>
              <a:gd name="connsiteX880" fmla="*/ 8554636 w 9972838"/>
              <a:gd name="connsiteY880" fmla="*/ 1743641 h 4567794"/>
              <a:gd name="connsiteX881" fmla="*/ 8614265 w 9972838"/>
              <a:gd name="connsiteY881" fmla="*/ 1743641 h 4567794"/>
              <a:gd name="connsiteX882" fmla="*/ 8652694 w 9972838"/>
              <a:gd name="connsiteY882" fmla="*/ 1777777 h 4567794"/>
              <a:gd name="connsiteX883" fmla="*/ 8671581 w 9972838"/>
              <a:gd name="connsiteY883" fmla="*/ 1784441 h 4567794"/>
              <a:gd name="connsiteX884" fmla="*/ 8673132 w 9972838"/>
              <a:gd name="connsiteY884" fmla="*/ 1784673 h 4567794"/>
              <a:gd name="connsiteX885" fmla="*/ 8683881 w 9972838"/>
              <a:gd name="connsiteY885" fmla="*/ 1788780 h 4567794"/>
              <a:gd name="connsiteX886" fmla="*/ 8698111 w 9972838"/>
              <a:gd name="connsiteY886" fmla="*/ 1793801 h 4567794"/>
              <a:gd name="connsiteX887" fmla="*/ 8793141 w 9972838"/>
              <a:gd name="connsiteY887" fmla="*/ 1788227 h 4567794"/>
              <a:gd name="connsiteX888" fmla="*/ 8832269 w 9972838"/>
              <a:gd name="connsiteY888" fmla="*/ 1799374 h 4567794"/>
              <a:gd name="connsiteX889" fmla="*/ 8836528 w 9972838"/>
              <a:gd name="connsiteY889" fmla="*/ 1824857 h 4567794"/>
              <a:gd name="connsiteX890" fmla="*/ 8877214 w 9972838"/>
              <a:gd name="connsiteY890" fmla="*/ 1795882 h 4567794"/>
              <a:gd name="connsiteX891" fmla="*/ 8929387 w 9972838"/>
              <a:gd name="connsiteY891" fmla="*/ 1758729 h 4567794"/>
              <a:gd name="connsiteX892" fmla="*/ 8981559 w 9972838"/>
              <a:gd name="connsiteY892" fmla="*/ 1686275 h 4567794"/>
              <a:gd name="connsiteX893" fmla="*/ 9033547 w 9972838"/>
              <a:gd name="connsiteY893" fmla="*/ 1625191 h 4567794"/>
              <a:gd name="connsiteX894" fmla="*/ 9024414 w 9972838"/>
              <a:gd name="connsiteY894" fmla="*/ 1568664 h 4567794"/>
              <a:gd name="connsiteX895" fmla="*/ 9024573 w 9972838"/>
              <a:gd name="connsiteY895" fmla="*/ 1568361 h 4567794"/>
              <a:gd name="connsiteX896" fmla="*/ 9024414 w 9972838"/>
              <a:gd name="connsiteY896" fmla="*/ 1567380 h 4567794"/>
              <a:gd name="connsiteX897" fmla="*/ 9048639 w 9972838"/>
              <a:gd name="connsiteY897" fmla="*/ 1520940 h 4567794"/>
              <a:gd name="connsiteX898" fmla="*/ 9257330 w 9972838"/>
              <a:gd name="connsiteY898" fmla="*/ 1134529 h 4567794"/>
              <a:gd name="connsiteX899" fmla="*/ 9436206 w 9972838"/>
              <a:gd name="connsiteY899" fmla="*/ 852158 h 4567794"/>
              <a:gd name="connsiteX900" fmla="*/ 9540552 w 9972838"/>
              <a:gd name="connsiteY900" fmla="*/ 718402 h 4567794"/>
              <a:gd name="connsiteX901" fmla="*/ 9620674 w 9972838"/>
              <a:gd name="connsiteY901" fmla="*/ 694251 h 4567794"/>
              <a:gd name="connsiteX902" fmla="*/ 9689616 w 9972838"/>
              <a:gd name="connsiteY902" fmla="*/ 748123 h 4567794"/>
              <a:gd name="connsiteX903" fmla="*/ 9749244 w 9972838"/>
              <a:gd name="connsiteY903" fmla="*/ 748123 h 4567794"/>
              <a:gd name="connsiteX904" fmla="*/ 9928120 w 9972838"/>
              <a:gd name="connsiteY904" fmla="*/ 792710 h 4567794"/>
              <a:gd name="connsiteX905" fmla="*/ 9972838 w 9972838"/>
              <a:gd name="connsiteY905" fmla="*/ 837297 h 4567794"/>
              <a:gd name="connsiteX906" fmla="*/ 9972788 w 9972838"/>
              <a:gd name="connsiteY906" fmla="*/ 837477 h 4567794"/>
              <a:gd name="connsiteX907" fmla="*/ 9972838 w 9972838"/>
              <a:gd name="connsiteY907" fmla="*/ 837532 h 4567794"/>
              <a:gd name="connsiteX908" fmla="*/ 9943026 w 9972838"/>
              <a:gd name="connsiteY908" fmla="*/ 941710 h 4567794"/>
              <a:gd name="connsiteX909" fmla="*/ 9749244 w 9972838"/>
              <a:gd name="connsiteY909" fmla="*/ 1254260 h 4567794"/>
              <a:gd name="connsiteX910" fmla="*/ 9525647 w 9972838"/>
              <a:gd name="connsiteY910" fmla="*/ 1626339 h 4567794"/>
              <a:gd name="connsiteX911" fmla="*/ 9468492 w 9972838"/>
              <a:gd name="connsiteY911" fmla="*/ 1738536 h 4567794"/>
              <a:gd name="connsiteX912" fmla="*/ 9490770 w 9972838"/>
              <a:gd name="connsiteY912" fmla="*/ 1746396 h 4567794"/>
              <a:gd name="connsiteX913" fmla="*/ 9585799 w 9972838"/>
              <a:gd name="connsiteY913" fmla="*/ 1740822 h 4567794"/>
              <a:gd name="connsiteX914" fmla="*/ 9630516 w 9972838"/>
              <a:gd name="connsiteY914" fmla="*/ 1785409 h 4567794"/>
              <a:gd name="connsiteX915" fmla="*/ 9630466 w 9972838"/>
              <a:gd name="connsiteY915" fmla="*/ 1785591 h 4567794"/>
              <a:gd name="connsiteX916" fmla="*/ 9630516 w 9972838"/>
              <a:gd name="connsiteY916" fmla="*/ 1785645 h 4567794"/>
              <a:gd name="connsiteX917" fmla="*/ 9600704 w 9972838"/>
              <a:gd name="connsiteY917" fmla="*/ 1889824 h 4567794"/>
              <a:gd name="connsiteX918" fmla="*/ 9406922 w 9972838"/>
              <a:gd name="connsiteY918" fmla="*/ 2202374 h 4567794"/>
              <a:gd name="connsiteX919" fmla="*/ 9289532 w 9972838"/>
              <a:gd name="connsiteY919" fmla="*/ 2382830 h 4567794"/>
              <a:gd name="connsiteX920" fmla="*/ 9231092 w 9972838"/>
              <a:gd name="connsiteY920" fmla="*/ 2488270 h 4567794"/>
              <a:gd name="connsiteX921" fmla="*/ 9229675 w 9972838"/>
              <a:gd name="connsiteY921" fmla="*/ 2492227 h 4567794"/>
              <a:gd name="connsiteX922" fmla="*/ 9228556 w 9972838"/>
              <a:gd name="connsiteY922" fmla="*/ 2492845 h 4567794"/>
              <a:gd name="connsiteX923" fmla="*/ 9217400 w 9972838"/>
              <a:gd name="connsiteY923" fmla="*/ 2512973 h 4567794"/>
              <a:gd name="connsiteX924" fmla="*/ 9229675 w 9972838"/>
              <a:gd name="connsiteY924" fmla="*/ 2522084 h 4567794"/>
              <a:gd name="connsiteX925" fmla="*/ 9274695 w 9972838"/>
              <a:gd name="connsiteY925" fmla="*/ 2507155 h 4567794"/>
              <a:gd name="connsiteX926" fmla="*/ 9289705 w 9972838"/>
              <a:gd name="connsiteY926" fmla="*/ 2492227 h 4567794"/>
              <a:gd name="connsiteX927" fmla="*/ 9304711 w 9972838"/>
              <a:gd name="connsiteY927" fmla="*/ 2537012 h 4567794"/>
              <a:gd name="connsiteX928" fmla="*/ 9197084 w 9972838"/>
              <a:gd name="connsiteY928" fmla="*/ 2593694 h 4567794"/>
              <a:gd name="connsiteX929" fmla="*/ 9176466 w 9972838"/>
              <a:gd name="connsiteY929" fmla="*/ 2587916 h 4567794"/>
              <a:gd name="connsiteX930" fmla="*/ 9073389 w 9972838"/>
              <a:gd name="connsiteY930" fmla="*/ 2790259 h 4567794"/>
              <a:gd name="connsiteX931" fmla="*/ 8974633 w 9972838"/>
              <a:gd name="connsiteY931" fmla="*/ 3006065 h 4567794"/>
              <a:gd name="connsiteX932" fmla="*/ 8929914 w 9972838"/>
              <a:gd name="connsiteY932" fmla="*/ 3035832 h 4567794"/>
              <a:gd name="connsiteX933" fmla="*/ 8932898 w 9972838"/>
              <a:gd name="connsiteY933" fmla="*/ 3035832 h 4567794"/>
              <a:gd name="connsiteX934" fmla="*/ 8917107 w 9972838"/>
              <a:gd name="connsiteY934" fmla="*/ 3093249 h 4567794"/>
              <a:gd name="connsiteX935" fmla="*/ 8915221 w 9972838"/>
              <a:gd name="connsiteY935" fmla="*/ 3092395 h 4567794"/>
              <a:gd name="connsiteX936" fmla="*/ 8915008 w 9972838"/>
              <a:gd name="connsiteY936" fmla="*/ 3093249 h 4567794"/>
              <a:gd name="connsiteX937" fmla="*/ 8893298 w 9972838"/>
              <a:gd name="connsiteY937" fmla="*/ 3082431 h 4567794"/>
              <a:gd name="connsiteX938" fmla="*/ 8885527 w 9972838"/>
              <a:gd name="connsiteY938" fmla="*/ 3078895 h 4567794"/>
              <a:gd name="connsiteX939" fmla="*/ 8885572 w 9972838"/>
              <a:gd name="connsiteY939" fmla="*/ 3078579 h 4567794"/>
              <a:gd name="connsiteX940" fmla="*/ 8885192 w 9972838"/>
              <a:gd name="connsiteY940" fmla="*/ 3078388 h 4567794"/>
              <a:gd name="connsiteX941" fmla="*/ 8888921 w 9972838"/>
              <a:gd name="connsiteY941" fmla="*/ 3050521 h 4567794"/>
              <a:gd name="connsiteX942" fmla="*/ 8914439 w 9972838"/>
              <a:gd name="connsiteY942" fmla="*/ 3034168 h 4567794"/>
              <a:gd name="connsiteX943" fmla="*/ 8890785 w 9972838"/>
              <a:gd name="connsiteY943" fmla="*/ 2965135 h 4567794"/>
              <a:gd name="connsiteX944" fmla="*/ 8891291 w 9972838"/>
              <a:gd name="connsiteY944" fmla="*/ 2964683 h 4567794"/>
              <a:gd name="connsiteX945" fmla="*/ 8890785 w 9972838"/>
              <a:gd name="connsiteY945" fmla="*/ 2963206 h 4567794"/>
              <a:gd name="connsiteX946" fmla="*/ 8944820 w 9972838"/>
              <a:gd name="connsiteY946" fmla="*/ 2914907 h 4567794"/>
              <a:gd name="connsiteX947" fmla="*/ 8944820 w 9972838"/>
              <a:gd name="connsiteY947" fmla="*/ 2901882 h 4567794"/>
              <a:gd name="connsiteX948" fmla="*/ 8944820 w 9972838"/>
              <a:gd name="connsiteY948" fmla="*/ 2900045 h 4567794"/>
              <a:gd name="connsiteX949" fmla="*/ 9034262 w 9972838"/>
              <a:gd name="connsiteY949" fmla="*/ 2781150 h 4567794"/>
              <a:gd name="connsiteX950" fmla="*/ 9078978 w 9972838"/>
              <a:gd name="connsiteY950" fmla="*/ 2721703 h 4567794"/>
              <a:gd name="connsiteX951" fmla="*/ 9123697 w 9972838"/>
              <a:gd name="connsiteY951" fmla="*/ 2587948 h 4567794"/>
              <a:gd name="connsiteX952" fmla="*/ 9127838 w 9972838"/>
              <a:gd name="connsiteY952" fmla="*/ 2567303 h 4567794"/>
              <a:gd name="connsiteX953" fmla="*/ 9084767 w 9972838"/>
              <a:gd name="connsiteY953" fmla="*/ 2544009 h 4567794"/>
              <a:gd name="connsiteX954" fmla="*/ 9022096 w 9972838"/>
              <a:gd name="connsiteY954" fmla="*/ 2518670 h 4567794"/>
              <a:gd name="connsiteX955" fmla="*/ 9022247 w 9972838"/>
              <a:gd name="connsiteY955" fmla="*/ 2520613 h 4567794"/>
              <a:gd name="connsiteX956" fmla="*/ 9034807 w 9972838"/>
              <a:gd name="connsiteY956" fmla="*/ 2543682 h 4567794"/>
              <a:gd name="connsiteX957" fmla="*/ 9049161 w 9972838"/>
              <a:gd name="connsiteY957" fmla="*/ 2574440 h 4567794"/>
              <a:gd name="connsiteX958" fmla="*/ 8991745 w 9972838"/>
              <a:gd name="connsiteY958" fmla="*/ 2589820 h 4567794"/>
              <a:gd name="connsiteX959" fmla="*/ 8991745 w 9972838"/>
              <a:gd name="connsiteY959" fmla="*/ 2528301 h 4567794"/>
              <a:gd name="connsiteX960" fmla="*/ 9006099 w 9972838"/>
              <a:gd name="connsiteY960" fmla="*/ 2518691 h 4567794"/>
              <a:gd name="connsiteX961" fmla="*/ 9009554 w 9972838"/>
              <a:gd name="connsiteY961" fmla="*/ 2513600 h 4567794"/>
              <a:gd name="connsiteX962" fmla="*/ 8977569 w 9972838"/>
              <a:gd name="connsiteY962" fmla="*/ 2500667 h 4567794"/>
              <a:gd name="connsiteX963" fmla="*/ 8959726 w 9972838"/>
              <a:gd name="connsiteY963" fmla="*/ 2514919 h 4567794"/>
              <a:gd name="connsiteX964" fmla="*/ 8736129 w 9972838"/>
              <a:gd name="connsiteY964" fmla="*/ 2619102 h 4567794"/>
              <a:gd name="connsiteX965" fmla="*/ 8631786 w 9972838"/>
              <a:gd name="connsiteY965" fmla="*/ 2782815 h 4567794"/>
              <a:gd name="connsiteX966" fmla="*/ 8497624 w 9972838"/>
              <a:gd name="connsiteY966" fmla="*/ 2827464 h 4567794"/>
              <a:gd name="connsiteX967" fmla="*/ 8467812 w 9972838"/>
              <a:gd name="connsiteY967" fmla="*/ 2812582 h 4567794"/>
              <a:gd name="connsiteX968" fmla="*/ 8468499 w 9972838"/>
              <a:gd name="connsiteY968" fmla="*/ 2811216 h 4567794"/>
              <a:gd name="connsiteX969" fmla="*/ 8467812 w 9972838"/>
              <a:gd name="connsiteY969" fmla="*/ 2810872 h 4567794"/>
              <a:gd name="connsiteX970" fmla="*/ 8482718 w 9972838"/>
              <a:gd name="connsiteY970" fmla="*/ 2781150 h 4567794"/>
              <a:gd name="connsiteX971" fmla="*/ 8587065 w 9972838"/>
              <a:gd name="connsiteY971" fmla="*/ 2706843 h 4567794"/>
              <a:gd name="connsiteX972" fmla="*/ 8639237 w 9972838"/>
              <a:gd name="connsiteY972" fmla="*/ 2634388 h 4567794"/>
              <a:gd name="connsiteX973" fmla="*/ 8691225 w 9972838"/>
              <a:gd name="connsiteY973" fmla="*/ 2573305 h 4567794"/>
              <a:gd name="connsiteX974" fmla="*/ 8682093 w 9972838"/>
              <a:gd name="connsiteY974" fmla="*/ 2516777 h 4567794"/>
              <a:gd name="connsiteX975" fmla="*/ 8682251 w 9972838"/>
              <a:gd name="connsiteY975" fmla="*/ 2516474 h 4567794"/>
              <a:gd name="connsiteX976" fmla="*/ 8682093 w 9972838"/>
              <a:gd name="connsiteY976" fmla="*/ 2515493 h 4567794"/>
              <a:gd name="connsiteX977" fmla="*/ 8706317 w 9972838"/>
              <a:gd name="connsiteY977" fmla="*/ 2469053 h 4567794"/>
              <a:gd name="connsiteX978" fmla="*/ 8915008 w 9972838"/>
              <a:gd name="connsiteY978" fmla="*/ 2082642 h 4567794"/>
              <a:gd name="connsiteX979" fmla="*/ 9093884 w 9972838"/>
              <a:gd name="connsiteY979" fmla="*/ 1800270 h 4567794"/>
              <a:gd name="connsiteX980" fmla="*/ 9198230 w 9972838"/>
              <a:gd name="connsiteY980" fmla="*/ 1666514 h 4567794"/>
              <a:gd name="connsiteX981" fmla="*/ 9278352 w 9972838"/>
              <a:gd name="connsiteY981" fmla="*/ 1642363 h 4567794"/>
              <a:gd name="connsiteX982" fmla="*/ 9347294 w 9972838"/>
              <a:gd name="connsiteY982" fmla="*/ 1696236 h 4567794"/>
              <a:gd name="connsiteX983" fmla="*/ 9406922 w 9972838"/>
              <a:gd name="connsiteY983" fmla="*/ 1696236 h 4567794"/>
              <a:gd name="connsiteX984" fmla="*/ 9423064 w 9972838"/>
              <a:gd name="connsiteY984" fmla="*/ 1710574 h 4567794"/>
              <a:gd name="connsiteX985" fmla="*/ 9426891 w 9972838"/>
              <a:gd name="connsiteY985" fmla="*/ 1701138 h 4567794"/>
              <a:gd name="connsiteX986" fmla="*/ 9466019 w 9972838"/>
              <a:gd name="connsiteY986" fmla="*/ 1639834 h 4567794"/>
              <a:gd name="connsiteX987" fmla="*/ 9540552 w 9972838"/>
              <a:gd name="connsiteY987" fmla="*/ 1535801 h 4567794"/>
              <a:gd name="connsiteX988" fmla="*/ 9544187 w 9972838"/>
              <a:gd name="connsiteY988" fmla="*/ 1497728 h 4567794"/>
              <a:gd name="connsiteX989" fmla="*/ 9525647 w 9972838"/>
              <a:gd name="connsiteY989" fmla="*/ 1447739 h 4567794"/>
              <a:gd name="connsiteX990" fmla="*/ 9480925 w 9972838"/>
              <a:gd name="connsiteY990" fmla="*/ 1477505 h 4567794"/>
              <a:gd name="connsiteX991" fmla="*/ 9406394 w 9972838"/>
              <a:gd name="connsiteY991" fmla="*/ 1477505 h 4567794"/>
              <a:gd name="connsiteX992" fmla="*/ 9407217 w 9972838"/>
              <a:gd name="connsiteY992" fmla="*/ 1476891 h 4567794"/>
              <a:gd name="connsiteX993" fmla="*/ 9406394 w 9972838"/>
              <a:gd name="connsiteY993" fmla="*/ 1476352 h 4567794"/>
              <a:gd name="connsiteX994" fmla="*/ 9466019 w 9972838"/>
              <a:gd name="connsiteY994" fmla="*/ 1431766 h 4567794"/>
              <a:gd name="connsiteX995" fmla="*/ 9493968 w 9972838"/>
              <a:gd name="connsiteY995" fmla="*/ 1435482 h 4567794"/>
              <a:gd name="connsiteX996" fmla="*/ 9510352 w 9972838"/>
              <a:gd name="connsiteY996" fmla="*/ 1417331 h 4567794"/>
              <a:gd name="connsiteX997" fmla="*/ 9493968 w 9972838"/>
              <a:gd name="connsiteY997" fmla="*/ 1390069 h 4567794"/>
              <a:gd name="connsiteX998" fmla="*/ 9466019 w 9972838"/>
              <a:gd name="connsiteY998" fmla="*/ 1373322 h 4567794"/>
              <a:gd name="connsiteX999" fmla="*/ 9467036 w 9972838"/>
              <a:gd name="connsiteY999" fmla="*/ 1372929 h 4567794"/>
              <a:gd name="connsiteX1000" fmla="*/ 9466019 w 9972838"/>
              <a:gd name="connsiteY1000" fmla="*/ 1372319 h 4567794"/>
              <a:gd name="connsiteX1001" fmla="*/ 9508877 w 9972838"/>
              <a:gd name="connsiteY1001" fmla="*/ 1355600 h 4567794"/>
              <a:gd name="connsiteX1002" fmla="*/ 9540299 w 9972838"/>
              <a:gd name="connsiteY1002" fmla="*/ 1327958 h 4567794"/>
              <a:gd name="connsiteX1003" fmla="*/ 9527508 w 9972838"/>
              <a:gd name="connsiteY1003" fmla="*/ 1291469 h 4567794"/>
              <a:gd name="connsiteX1004" fmla="*/ 9525647 w 9972838"/>
              <a:gd name="connsiteY1004" fmla="*/ 1254260 h 4567794"/>
              <a:gd name="connsiteX1005" fmla="*/ 9510740 w 9972838"/>
              <a:gd name="connsiteY1005" fmla="*/ 1239377 h 4567794"/>
              <a:gd name="connsiteX1006" fmla="*/ 9421300 w 9972838"/>
              <a:gd name="connsiteY1006" fmla="*/ 1343555 h 4567794"/>
              <a:gd name="connsiteX1007" fmla="*/ 9391488 w 9972838"/>
              <a:gd name="connsiteY1007" fmla="*/ 1388205 h 4567794"/>
              <a:gd name="connsiteX1008" fmla="*/ 9357947 w 9972838"/>
              <a:gd name="connsiteY1008" fmla="*/ 1377043 h 4567794"/>
              <a:gd name="connsiteX1009" fmla="*/ 9346888 w 9972838"/>
              <a:gd name="connsiteY1009" fmla="*/ 1388088 h 4567794"/>
              <a:gd name="connsiteX1010" fmla="*/ 9350495 w 9972838"/>
              <a:gd name="connsiteY1010" fmla="*/ 1415047 h 4567794"/>
              <a:gd name="connsiteX1011" fmla="*/ 9376583 w 9972838"/>
              <a:gd name="connsiteY1011" fmla="*/ 1431766 h 4567794"/>
              <a:gd name="connsiteX1012" fmla="*/ 9375497 w 9972838"/>
              <a:gd name="connsiteY1012" fmla="*/ 1432164 h 4567794"/>
              <a:gd name="connsiteX1013" fmla="*/ 9376583 w 9972838"/>
              <a:gd name="connsiteY1013" fmla="*/ 1432856 h 4567794"/>
              <a:gd name="connsiteX1014" fmla="*/ 9320684 w 9972838"/>
              <a:gd name="connsiteY1014" fmla="*/ 1453323 h 4567794"/>
              <a:gd name="connsiteX1015" fmla="*/ 9305779 w 9972838"/>
              <a:gd name="connsiteY1015" fmla="*/ 1467980 h 4567794"/>
              <a:gd name="connsiteX1016" fmla="*/ 9331861 w 9972838"/>
              <a:gd name="connsiteY1016" fmla="*/ 1506074 h 4567794"/>
              <a:gd name="connsiteX1017" fmla="*/ 9339315 w 9972838"/>
              <a:gd name="connsiteY1017" fmla="*/ 1535801 h 4567794"/>
              <a:gd name="connsiteX1018" fmla="*/ 9339057 w 9972838"/>
              <a:gd name="connsiteY1018" fmla="*/ 1536009 h 4567794"/>
              <a:gd name="connsiteX1019" fmla="*/ 9339315 w 9972838"/>
              <a:gd name="connsiteY1019" fmla="*/ 1537039 h 4567794"/>
              <a:gd name="connsiteX1020" fmla="*/ 9302048 w 9972838"/>
              <a:gd name="connsiteY1020" fmla="*/ 1566806 h 4567794"/>
              <a:gd name="connsiteX1021" fmla="*/ 9078450 w 9972838"/>
              <a:gd name="connsiteY1021" fmla="*/ 1670989 h 4567794"/>
              <a:gd name="connsiteX1022" fmla="*/ 8974108 w 9972838"/>
              <a:gd name="connsiteY1022" fmla="*/ 1834701 h 4567794"/>
              <a:gd name="connsiteX1023" fmla="*/ 8839946 w 9972838"/>
              <a:gd name="connsiteY1023" fmla="*/ 1879352 h 4567794"/>
              <a:gd name="connsiteX1024" fmla="*/ 8834983 w 9972838"/>
              <a:gd name="connsiteY1024" fmla="*/ 1877550 h 4567794"/>
              <a:gd name="connsiteX1025" fmla="*/ 8834132 w 9972838"/>
              <a:gd name="connsiteY1025" fmla="*/ 1890719 h 4567794"/>
              <a:gd name="connsiteX1026" fmla="*/ 8808045 w 9972838"/>
              <a:gd name="connsiteY1026" fmla="*/ 1937229 h 4567794"/>
              <a:gd name="connsiteX1027" fmla="*/ 8614265 w 9972838"/>
              <a:gd name="connsiteY1027" fmla="*/ 2249779 h 4567794"/>
              <a:gd name="connsiteX1028" fmla="*/ 8390666 w 9972838"/>
              <a:gd name="connsiteY1028" fmla="*/ 2621858 h 4567794"/>
              <a:gd name="connsiteX1029" fmla="*/ 8181973 w 9972838"/>
              <a:gd name="connsiteY1029" fmla="*/ 3053470 h 4567794"/>
              <a:gd name="connsiteX1030" fmla="*/ 8137257 w 9972838"/>
              <a:gd name="connsiteY1030" fmla="*/ 3083237 h 4567794"/>
              <a:gd name="connsiteX1031" fmla="*/ 8140240 w 9972838"/>
              <a:gd name="connsiteY1031" fmla="*/ 3083237 h 4567794"/>
              <a:gd name="connsiteX1032" fmla="*/ 8124447 w 9972838"/>
              <a:gd name="connsiteY1032" fmla="*/ 3140654 h 4567794"/>
              <a:gd name="connsiteX1033" fmla="*/ 8122563 w 9972838"/>
              <a:gd name="connsiteY1033" fmla="*/ 3139800 h 4567794"/>
              <a:gd name="connsiteX1034" fmla="*/ 8122350 w 9972838"/>
              <a:gd name="connsiteY1034" fmla="*/ 3140654 h 4567794"/>
              <a:gd name="connsiteX1035" fmla="*/ 8100641 w 9972838"/>
              <a:gd name="connsiteY1035" fmla="*/ 3129836 h 4567794"/>
              <a:gd name="connsiteX1036" fmla="*/ 8092869 w 9972838"/>
              <a:gd name="connsiteY1036" fmla="*/ 3126300 h 4567794"/>
              <a:gd name="connsiteX1037" fmla="*/ 8092914 w 9972838"/>
              <a:gd name="connsiteY1037" fmla="*/ 3125984 h 4567794"/>
              <a:gd name="connsiteX1038" fmla="*/ 8092535 w 9972838"/>
              <a:gd name="connsiteY1038" fmla="*/ 3125793 h 4567794"/>
              <a:gd name="connsiteX1039" fmla="*/ 8096263 w 9972838"/>
              <a:gd name="connsiteY1039" fmla="*/ 3097926 h 4567794"/>
              <a:gd name="connsiteX1040" fmla="*/ 8121780 w 9972838"/>
              <a:gd name="connsiteY1040" fmla="*/ 3081573 h 4567794"/>
              <a:gd name="connsiteX1041" fmla="*/ 8098126 w 9972838"/>
              <a:gd name="connsiteY1041" fmla="*/ 3012540 h 4567794"/>
              <a:gd name="connsiteX1042" fmla="*/ 8098633 w 9972838"/>
              <a:gd name="connsiteY1042" fmla="*/ 3012088 h 4567794"/>
              <a:gd name="connsiteX1043" fmla="*/ 8098126 w 9972838"/>
              <a:gd name="connsiteY1043" fmla="*/ 3010611 h 4567794"/>
              <a:gd name="connsiteX1044" fmla="*/ 8152163 w 9972838"/>
              <a:gd name="connsiteY1044" fmla="*/ 2962312 h 4567794"/>
              <a:gd name="connsiteX1045" fmla="*/ 8152163 w 9972838"/>
              <a:gd name="connsiteY1045" fmla="*/ 2949287 h 4567794"/>
              <a:gd name="connsiteX1046" fmla="*/ 8152163 w 9972838"/>
              <a:gd name="connsiteY1046" fmla="*/ 2947450 h 4567794"/>
              <a:gd name="connsiteX1047" fmla="*/ 8241603 w 9972838"/>
              <a:gd name="connsiteY1047" fmla="*/ 2828556 h 4567794"/>
              <a:gd name="connsiteX1048" fmla="*/ 8286321 w 9972838"/>
              <a:gd name="connsiteY1048" fmla="*/ 2769108 h 4567794"/>
              <a:gd name="connsiteX1049" fmla="*/ 8331037 w 9972838"/>
              <a:gd name="connsiteY1049" fmla="*/ 2635353 h 4567794"/>
              <a:gd name="connsiteX1050" fmla="*/ 8405572 w 9972838"/>
              <a:gd name="connsiteY1050" fmla="*/ 2531319 h 4567794"/>
              <a:gd name="connsiteX1051" fmla="*/ 8409207 w 9972838"/>
              <a:gd name="connsiteY1051" fmla="*/ 2493247 h 4567794"/>
              <a:gd name="connsiteX1052" fmla="*/ 8390666 w 9972838"/>
              <a:gd name="connsiteY1052" fmla="*/ 2443258 h 4567794"/>
              <a:gd name="connsiteX1053" fmla="*/ 8345944 w 9972838"/>
              <a:gd name="connsiteY1053" fmla="*/ 2473024 h 4567794"/>
              <a:gd name="connsiteX1054" fmla="*/ 8332202 w 9972838"/>
              <a:gd name="connsiteY1054" fmla="*/ 2496047 h 4567794"/>
              <a:gd name="connsiteX1055" fmla="*/ 8314531 w 9972838"/>
              <a:gd name="connsiteY1055" fmla="*/ 2500859 h 4567794"/>
              <a:gd name="connsiteX1056" fmla="*/ 8259208 w 9972838"/>
              <a:gd name="connsiteY1056" fmla="*/ 2585002 h 4567794"/>
              <a:gd name="connsiteX1057" fmla="*/ 8265476 w 9972838"/>
              <a:gd name="connsiteY1057" fmla="*/ 2583399 h 4567794"/>
              <a:gd name="connsiteX1058" fmla="*/ 8256504 w 9972838"/>
              <a:gd name="connsiteY1058" fmla="*/ 2621845 h 4567794"/>
              <a:gd name="connsiteX1059" fmla="*/ 8233177 w 9972838"/>
              <a:gd name="connsiteY1059" fmla="*/ 2641071 h 4567794"/>
              <a:gd name="connsiteX1060" fmla="*/ 8227889 w 9972838"/>
              <a:gd name="connsiteY1060" fmla="*/ 2641915 h 4567794"/>
              <a:gd name="connsiteX1061" fmla="*/ 8199467 w 9972838"/>
              <a:gd name="connsiteY1061" fmla="*/ 2695614 h 4567794"/>
              <a:gd name="connsiteX1062" fmla="*/ 8106227 w 9972838"/>
              <a:gd name="connsiteY1062" fmla="*/ 2902393 h 4567794"/>
              <a:gd name="connsiteX1063" fmla="*/ 8031633 w 9972838"/>
              <a:gd name="connsiteY1063" fmla="*/ 3051425 h 4567794"/>
              <a:gd name="connsiteX1064" fmla="*/ 8031633 w 9972838"/>
              <a:gd name="connsiteY1064" fmla="*/ 3066327 h 4567794"/>
              <a:gd name="connsiteX1065" fmla="*/ 8001794 w 9972838"/>
              <a:gd name="connsiteY1065" fmla="*/ 3170645 h 4567794"/>
              <a:gd name="connsiteX1066" fmla="*/ 7971955 w 9972838"/>
              <a:gd name="connsiteY1066" fmla="*/ 3215354 h 4567794"/>
              <a:gd name="connsiteX1067" fmla="*/ 7957041 w 9972838"/>
              <a:gd name="connsiteY1067" fmla="*/ 3274968 h 4567794"/>
              <a:gd name="connsiteX1068" fmla="*/ 8001794 w 9972838"/>
              <a:gd name="connsiteY1068" fmla="*/ 3245161 h 4567794"/>
              <a:gd name="connsiteX1069" fmla="*/ 8106227 w 9972838"/>
              <a:gd name="connsiteY1069" fmla="*/ 3215354 h 4567794"/>
              <a:gd name="connsiteX1070" fmla="*/ 8165901 w 9972838"/>
              <a:gd name="connsiteY1070" fmla="*/ 3215354 h 4567794"/>
              <a:gd name="connsiteX1071" fmla="*/ 8116017 w 9972838"/>
              <a:gd name="connsiteY1071" fmla="*/ 3288706 h 4567794"/>
              <a:gd name="connsiteX1072" fmla="*/ 8086773 w 9972838"/>
              <a:gd name="connsiteY1072" fmla="*/ 3322009 h 4567794"/>
              <a:gd name="connsiteX1073" fmla="*/ 8087193 w 9972838"/>
              <a:gd name="connsiteY1073" fmla="*/ 3338460 h 4567794"/>
              <a:gd name="connsiteX1074" fmla="*/ 8064685 w 9972838"/>
              <a:gd name="connsiteY1074" fmla="*/ 3442959 h 4567794"/>
              <a:gd name="connsiteX1075" fmla="*/ 8079689 w 9972838"/>
              <a:gd name="connsiteY1075" fmla="*/ 3472816 h 4567794"/>
              <a:gd name="connsiteX1076" fmla="*/ 8094695 w 9972838"/>
              <a:gd name="connsiteY1076" fmla="*/ 3487746 h 4567794"/>
              <a:gd name="connsiteX1077" fmla="*/ 8094695 w 9972838"/>
              <a:gd name="connsiteY1077" fmla="*/ 3517602 h 4567794"/>
              <a:gd name="connsiteX1078" fmla="*/ 8139716 w 9972838"/>
              <a:gd name="connsiteY1078" fmla="*/ 3502673 h 4567794"/>
              <a:gd name="connsiteX1079" fmla="*/ 8154725 w 9972838"/>
              <a:gd name="connsiteY1079" fmla="*/ 3487746 h 4567794"/>
              <a:gd name="connsiteX1080" fmla="*/ 8169731 w 9972838"/>
              <a:gd name="connsiteY1080" fmla="*/ 3532531 h 4567794"/>
              <a:gd name="connsiteX1081" fmla="*/ 8019663 w 9972838"/>
              <a:gd name="connsiteY1081" fmla="*/ 3577316 h 4567794"/>
              <a:gd name="connsiteX1082" fmla="*/ 7734529 w 9972838"/>
              <a:gd name="connsiteY1082" fmla="*/ 3442959 h 4567794"/>
              <a:gd name="connsiteX1083" fmla="*/ 7692323 w 9972838"/>
              <a:gd name="connsiteY1083" fmla="*/ 3396774 h 4567794"/>
              <a:gd name="connsiteX1084" fmla="*/ 7691544 w 9972838"/>
              <a:gd name="connsiteY1084" fmla="*/ 3388898 h 4567794"/>
              <a:gd name="connsiteX1085" fmla="*/ 7673583 w 9972838"/>
              <a:gd name="connsiteY1085" fmla="*/ 3379287 h 4567794"/>
              <a:gd name="connsiteX1086" fmla="*/ 7501555 w 9972838"/>
              <a:gd name="connsiteY1086" fmla="*/ 3278692 h 4567794"/>
              <a:gd name="connsiteX1087" fmla="*/ 7491041 w 9972838"/>
              <a:gd name="connsiteY1087" fmla="*/ 3248298 h 4567794"/>
              <a:gd name="connsiteX1088" fmla="*/ 7411467 w 9972838"/>
              <a:gd name="connsiteY1088" fmla="*/ 3370621 h 4567794"/>
              <a:gd name="connsiteX1089" fmla="*/ 7372187 w 9972838"/>
              <a:gd name="connsiteY1089" fmla="*/ 3441491 h 4567794"/>
              <a:gd name="connsiteX1090" fmla="*/ 7372531 w 9972838"/>
              <a:gd name="connsiteY1090" fmla="*/ 3454949 h 4567794"/>
              <a:gd name="connsiteX1091" fmla="*/ 7350023 w 9972838"/>
              <a:gd name="connsiteY1091" fmla="*/ 3559449 h 4567794"/>
              <a:gd name="connsiteX1092" fmla="*/ 7365027 w 9972838"/>
              <a:gd name="connsiteY1092" fmla="*/ 3589306 h 4567794"/>
              <a:gd name="connsiteX1093" fmla="*/ 7380033 w 9972838"/>
              <a:gd name="connsiteY1093" fmla="*/ 3604235 h 4567794"/>
              <a:gd name="connsiteX1094" fmla="*/ 7380033 w 9972838"/>
              <a:gd name="connsiteY1094" fmla="*/ 3634092 h 4567794"/>
              <a:gd name="connsiteX1095" fmla="*/ 7425053 w 9972838"/>
              <a:gd name="connsiteY1095" fmla="*/ 3619163 h 4567794"/>
              <a:gd name="connsiteX1096" fmla="*/ 7440063 w 9972838"/>
              <a:gd name="connsiteY1096" fmla="*/ 3604235 h 4567794"/>
              <a:gd name="connsiteX1097" fmla="*/ 7455069 w 9972838"/>
              <a:gd name="connsiteY1097" fmla="*/ 3649021 h 4567794"/>
              <a:gd name="connsiteX1098" fmla="*/ 7305002 w 9972838"/>
              <a:gd name="connsiteY1098" fmla="*/ 3693806 h 4567794"/>
              <a:gd name="connsiteX1099" fmla="*/ 7252658 w 9972838"/>
              <a:gd name="connsiteY1099" fmla="*/ 3665500 h 4567794"/>
              <a:gd name="connsiteX1100" fmla="*/ 7195324 w 9972838"/>
              <a:gd name="connsiteY1100" fmla="*/ 3778050 h 4567794"/>
              <a:gd name="connsiteX1101" fmla="*/ 7096567 w 9972838"/>
              <a:gd name="connsiteY1101" fmla="*/ 3993856 h 4567794"/>
              <a:gd name="connsiteX1102" fmla="*/ 7051850 w 9972838"/>
              <a:gd name="connsiteY1102" fmla="*/ 4023622 h 4567794"/>
              <a:gd name="connsiteX1103" fmla="*/ 7054833 w 9972838"/>
              <a:gd name="connsiteY1103" fmla="*/ 4023622 h 4567794"/>
              <a:gd name="connsiteX1104" fmla="*/ 7039043 w 9972838"/>
              <a:gd name="connsiteY1104" fmla="*/ 4081040 h 4567794"/>
              <a:gd name="connsiteX1105" fmla="*/ 7037156 w 9972838"/>
              <a:gd name="connsiteY1105" fmla="*/ 4080185 h 4567794"/>
              <a:gd name="connsiteX1106" fmla="*/ 7036945 w 9972838"/>
              <a:gd name="connsiteY1106" fmla="*/ 4081040 h 4567794"/>
              <a:gd name="connsiteX1107" fmla="*/ 7015234 w 9972838"/>
              <a:gd name="connsiteY1107" fmla="*/ 4070222 h 4567794"/>
              <a:gd name="connsiteX1108" fmla="*/ 7007463 w 9972838"/>
              <a:gd name="connsiteY1108" fmla="*/ 4066686 h 4567794"/>
              <a:gd name="connsiteX1109" fmla="*/ 7007507 w 9972838"/>
              <a:gd name="connsiteY1109" fmla="*/ 4066369 h 4567794"/>
              <a:gd name="connsiteX1110" fmla="*/ 7007128 w 9972838"/>
              <a:gd name="connsiteY1110" fmla="*/ 4066178 h 4567794"/>
              <a:gd name="connsiteX1111" fmla="*/ 7010857 w 9972838"/>
              <a:gd name="connsiteY1111" fmla="*/ 4038311 h 4567794"/>
              <a:gd name="connsiteX1112" fmla="*/ 7036375 w 9972838"/>
              <a:gd name="connsiteY1112" fmla="*/ 4021958 h 4567794"/>
              <a:gd name="connsiteX1113" fmla="*/ 7012721 w 9972838"/>
              <a:gd name="connsiteY1113" fmla="*/ 3952926 h 4567794"/>
              <a:gd name="connsiteX1114" fmla="*/ 7013227 w 9972838"/>
              <a:gd name="connsiteY1114" fmla="*/ 3952474 h 4567794"/>
              <a:gd name="connsiteX1115" fmla="*/ 7012721 w 9972838"/>
              <a:gd name="connsiteY1115" fmla="*/ 3950996 h 4567794"/>
              <a:gd name="connsiteX1116" fmla="*/ 7066757 w 9972838"/>
              <a:gd name="connsiteY1116" fmla="*/ 3902697 h 4567794"/>
              <a:gd name="connsiteX1117" fmla="*/ 7066757 w 9972838"/>
              <a:gd name="connsiteY1117" fmla="*/ 3889672 h 4567794"/>
              <a:gd name="connsiteX1118" fmla="*/ 7066757 w 9972838"/>
              <a:gd name="connsiteY1118" fmla="*/ 3887836 h 4567794"/>
              <a:gd name="connsiteX1119" fmla="*/ 7156195 w 9972838"/>
              <a:gd name="connsiteY1119" fmla="*/ 3768941 h 4567794"/>
              <a:gd name="connsiteX1120" fmla="*/ 7200914 w 9972838"/>
              <a:gd name="connsiteY1120" fmla="*/ 3709494 h 4567794"/>
              <a:gd name="connsiteX1121" fmla="*/ 7193227 w 9972838"/>
              <a:gd name="connsiteY1121" fmla="*/ 3669785 h 4567794"/>
              <a:gd name="connsiteX1122" fmla="*/ 7203925 w 9972838"/>
              <a:gd name="connsiteY1122" fmla="*/ 3643403 h 4567794"/>
              <a:gd name="connsiteX1123" fmla="*/ 7162435 w 9972838"/>
              <a:gd name="connsiteY1123" fmla="*/ 3626627 h 4567794"/>
              <a:gd name="connsiteX1124" fmla="*/ 7089744 w 9972838"/>
              <a:gd name="connsiteY1124" fmla="*/ 3597236 h 4567794"/>
              <a:gd name="connsiteX1125" fmla="*/ 7041901 w 9972838"/>
              <a:gd name="connsiteY1125" fmla="*/ 3571365 h 4567794"/>
              <a:gd name="connsiteX1126" fmla="*/ 7026489 w 9972838"/>
              <a:gd name="connsiteY1126" fmla="*/ 3578615 h 4567794"/>
              <a:gd name="connsiteX1127" fmla="*/ 6985231 w 9972838"/>
              <a:gd name="connsiteY1127" fmla="*/ 3574191 h 4567794"/>
              <a:gd name="connsiteX1128" fmla="*/ 6953183 w 9972838"/>
              <a:gd name="connsiteY1128" fmla="*/ 3550923 h 4567794"/>
              <a:gd name="connsiteX1129" fmla="*/ 6911868 w 9972838"/>
              <a:gd name="connsiteY1129" fmla="*/ 3578057 h 4567794"/>
              <a:gd name="connsiteX1130" fmla="*/ 6858064 w 9972838"/>
              <a:gd name="connsiteY1130" fmla="*/ 3606893 h 4567794"/>
              <a:gd name="connsiteX1131" fmla="*/ 6753723 w 9972838"/>
              <a:gd name="connsiteY1131" fmla="*/ 3770605 h 4567794"/>
              <a:gd name="connsiteX1132" fmla="*/ 6619560 w 9972838"/>
              <a:gd name="connsiteY1132" fmla="*/ 3815255 h 4567794"/>
              <a:gd name="connsiteX1133" fmla="*/ 6589749 w 9972838"/>
              <a:gd name="connsiteY1133" fmla="*/ 3800372 h 4567794"/>
              <a:gd name="connsiteX1134" fmla="*/ 6590436 w 9972838"/>
              <a:gd name="connsiteY1134" fmla="*/ 3799007 h 4567794"/>
              <a:gd name="connsiteX1135" fmla="*/ 6589749 w 9972838"/>
              <a:gd name="connsiteY1135" fmla="*/ 3798663 h 4567794"/>
              <a:gd name="connsiteX1136" fmla="*/ 6604654 w 9972838"/>
              <a:gd name="connsiteY1136" fmla="*/ 3768941 h 4567794"/>
              <a:gd name="connsiteX1137" fmla="*/ 6709000 w 9972838"/>
              <a:gd name="connsiteY1137" fmla="*/ 3694633 h 4567794"/>
              <a:gd name="connsiteX1138" fmla="*/ 6761173 w 9972838"/>
              <a:gd name="connsiteY1138" fmla="*/ 3622179 h 4567794"/>
              <a:gd name="connsiteX1139" fmla="*/ 6813161 w 9972838"/>
              <a:gd name="connsiteY1139" fmla="*/ 3561094 h 4567794"/>
              <a:gd name="connsiteX1140" fmla="*/ 6804028 w 9972838"/>
              <a:gd name="connsiteY1140" fmla="*/ 3504568 h 4567794"/>
              <a:gd name="connsiteX1141" fmla="*/ 6804187 w 9972838"/>
              <a:gd name="connsiteY1141" fmla="*/ 3504264 h 4567794"/>
              <a:gd name="connsiteX1142" fmla="*/ 6804028 w 9972838"/>
              <a:gd name="connsiteY1142" fmla="*/ 3503284 h 4567794"/>
              <a:gd name="connsiteX1143" fmla="*/ 6818289 w 9972838"/>
              <a:gd name="connsiteY1143" fmla="*/ 3475946 h 4567794"/>
              <a:gd name="connsiteX1144" fmla="*/ 6783132 w 9972838"/>
              <a:gd name="connsiteY1144" fmla="*/ 3465679 h 4567794"/>
              <a:gd name="connsiteX1145" fmla="*/ 6733715 w 9972838"/>
              <a:gd name="connsiteY1145" fmla="*/ 3453804 h 4567794"/>
              <a:gd name="connsiteX1146" fmla="*/ 6664249 w 9972838"/>
              <a:gd name="connsiteY1146" fmla="*/ 3414915 h 4567794"/>
              <a:gd name="connsiteX1147" fmla="*/ 6646260 w 9972838"/>
              <a:gd name="connsiteY1147" fmla="*/ 3397366 h 4567794"/>
              <a:gd name="connsiteX1148" fmla="*/ 6608697 w 9972838"/>
              <a:gd name="connsiteY1148" fmla="*/ 3452600 h 4567794"/>
              <a:gd name="connsiteX1149" fmla="*/ 6419883 w 9972838"/>
              <a:gd name="connsiteY1149" fmla="*/ 3647501 h 4567794"/>
              <a:gd name="connsiteX1150" fmla="*/ 6360209 w 9972838"/>
              <a:gd name="connsiteY1150" fmla="*/ 3662407 h 4567794"/>
              <a:gd name="connsiteX1151" fmla="*/ 6349019 w 9972838"/>
              <a:gd name="connsiteY1151" fmla="*/ 3653093 h 4567794"/>
              <a:gd name="connsiteX1152" fmla="*/ 6340987 w 9972838"/>
              <a:gd name="connsiteY1152" fmla="*/ 3646405 h 4567794"/>
              <a:gd name="connsiteX1153" fmla="*/ 6321402 w 9972838"/>
              <a:gd name="connsiteY1153" fmla="*/ 3683405 h 4567794"/>
              <a:gd name="connsiteX1154" fmla="*/ 6228163 w 9972838"/>
              <a:gd name="connsiteY1154" fmla="*/ 3890182 h 4567794"/>
              <a:gd name="connsiteX1155" fmla="*/ 6153570 w 9972838"/>
              <a:gd name="connsiteY1155" fmla="*/ 4039216 h 4567794"/>
              <a:gd name="connsiteX1156" fmla="*/ 6153570 w 9972838"/>
              <a:gd name="connsiteY1156" fmla="*/ 4054117 h 4567794"/>
              <a:gd name="connsiteX1157" fmla="*/ 6123732 w 9972838"/>
              <a:gd name="connsiteY1157" fmla="*/ 4158436 h 4567794"/>
              <a:gd name="connsiteX1158" fmla="*/ 6093892 w 9972838"/>
              <a:gd name="connsiteY1158" fmla="*/ 4203144 h 4567794"/>
              <a:gd name="connsiteX1159" fmla="*/ 6078977 w 9972838"/>
              <a:gd name="connsiteY1159" fmla="*/ 4262759 h 4567794"/>
              <a:gd name="connsiteX1160" fmla="*/ 6123732 w 9972838"/>
              <a:gd name="connsiteY1160" fmla="*/ 4232952 h 4567794"/>
              <a:gd name="connsiteX1161" fmla="*/ 6228163 w 9972838"/>
              <a:gd name="connsiteY1161" fmla="*/ 4203144 h 4567794"/>
              <a:gd name="connsiteX1162" fmla="*/ 6287837 w 9972838"/>
              <a:gd name="connsiteY1162" fmla="*/ 4203144 h 4567794"/>
              <a:gd name="connsiteX1163" fmla="*/ 6049138 w 9972838"/>
              <a:gd name="connsiteY1163" fmla="*/ 4471397 h 4567794"/>
              <a:gd name="connsiteX1164" fmla="*/ 5989464 w 9972838"/>
              <a:gd name="connsiteY1164" fmla="*/ 4486303 h 4567794"/>
              <a:gd name="connsiteX1165" fmla="*/ 5899953 w 9972838"/>
              <a:gd name="connsiteY1165" fmla="*/ 4411787 h 4567794"/>
              <a:gd name="connsiteX1166" fmla="*/ 5795520 w 9972838"/>
              <a:gd name="connsiteY1166" fmla="*/ 4367078 h 4567794"/>
              <a:gd name="connsiteX1167" fmla="*/ 5601580 w 9972838"/>
              <a:gd name="connsiteY1167" fmla="*/ 4203144 h 4567794"/>
              <a:gd name="connsiteX1168" fmla="*/ 5586660 w 9972838"/>
              <a:gd name="connsiteY1168" fmla="*/ 4158436 h 4567794"/>
              <a:gd name="connsiteX1169" fmla="*/ 5541907 w 9972838"/>
              <a:gd name="connsiteY1169" fmla="*/ 4188243 h 4567794"/>
              <a:gd name="connsiteX1170" fmla="*/ 5243530 w 9972838"/>
              <a:gd name="connsiteY1170" fmla="*/ 4501205 h 4567794"/>
              <a:gd name="connsiteX1171" fmla="*/ 5064509 w 9972838"/>
              <a:gd name="connsiteY1171" fmla="*/ 4531012 h 4567794"/>
              <a:gd name="connsiteX1172" fmla="*/ 4855650 w 9972838"/>
              <a:gd name="connsiteY1172" fmla="*/ 4441594 h 4567794"/>
              <a:gd name="connsiteX1173" fmla="*/ 4706459 w 9972838"/>
              <a:gd name="connsiteY1173" fmla="*/ 4232952 h 4567794"/>
              <a:gd name="connsiteX1174" fmla="*/ 4766138 w 9972838"/>
              <a:gd name="connsiteY1174" fmla="*/ 4203144 h 4567794"/>
              <a:gd name="connsiteX1175" fmla="*/ 4795972 w 9972838"/>
              <a:gd name="connsiteY1175" fmla="*/ 4218050 h 4567794"/>
              <a:gd name="connsiteX1176" fmla="*/ 4810891 w 9972838"/>
              <a:gd name="connsiteY1176" fmla="*/ 4218050 h 4567794"/>
              <a:gd name="connsiteX1177" fmla="*/ 4795972 w 9972838"/>
              <a:gd name="connsiteY1177" fmla="*/ 4247854 h 4567794"/>
              <a:gd name="connsiteX1178" fmla="*/ 4766138 w 9972838"/>
              <a:gd name="connsiteY1178" fmla="*/ 4277661 h 4567794"/>
              <a:gd name="connsiteX1179" fmla="*/ 4810891 w 9972838"/>
              <a:gd name="connsiteY1179" fmla="*/ 4277661 h 4567794"/>
              <a:gd name="connsiteX1180" fmla="*/ 5064509 w 9972838"/>
              <a:gd name="connsiteY1180" fmla="*/ 4009408 h 4567794"/>
              <a:gd name="connsiteX1181" fmla="*/ 5064509 w 9972838"/>
              <a:gd name="connsiteY1181" fmla="*/ 4039216 h 4567794"/>
              <a:gd name="connsiteX1182" fmla="*/ 5094344 w 9972838"/>
              <a:gd name="connsiteY1182" fmla="*/ 4024309 h 4567794"/>
              <a:gd name="connsiteX1183" fmla="*/ 5154021 w 9972838"/>
              <a:gd name="connsiteY1183" fmla="*/ 3979601 h 4567794"/>
              <a:gd name="connsiteX1184" fmla="*/ 5258449 w 9972838"/>
              <a:gd name="connsiteY1184" fmla="*/ 3830573 h 4567794"/>
              <a:gd name="connsiteX1185" fmla="*/ 5198775 w 9972838"/>
              <a:gd name="connsiteY1185" fmla="*/ 3785863 h 4567794"/>
              <a:gd name="connsiteX1186" fmla="*/ 5347962 w 9972838"/>
              <a:gd name="connsiteY1186" fmla="*/ 3666638 h 4567794"/>
              <a:gd name="connsiteX1187" fmla="*/ 5355537 w 9972838"/>
              <a:gd name="connsiteY1187" fmla="*/ 3656624 h 4567794"/>
              <a:gd name="connsiteX1188" fmla="*/ 5330824 w 9972838"/>
              <a:gd name="connsiteY1188" fmla="*/ 3645639 h 4567794"/>
              <a:gd name="connsiteX1189" fmla="*/ 5320900 w 9972838"/>
              <a:gd name="connsiteY1189" fmla="*/ 3642741 h 4567794"/>
              <a:gd name="connsiteX1190" fmla="*/ 5323197 w 9972838"/>
              <a:gd name="connsiteY1190" fmla="*/ 3652880 h 4567794"/>
              <a:gd name="connsiteX1191" fmla="*/ 5305030 w 9972838"/>
              <a:gd name="connsiteY1191" fmla="*/ 3679121 h 4567794"/>
              <a:gd name="connsiteX1192" fmla="*/ 5276321 w 9972838"/>
              <a:gd name="connsiteY1192" fmla="*/ 3722185 h 4567794"/>
              <a:gd name="connsiteX1193" fmla="*/ 5261968 w 9972838"/>
              <a:gd name="connsiteY1193" fmla="*/ 3679121 h 4567794"/>
              <a:gd name="connsiteX1194" fmla="*/ 5260172 w 9972838"/>
              <a:gd name="connsiteY1194" fmla="*/ 3664766 h 4567794"/>
              <a:gd name="connsiteX1195" fmla="*/ 5260172 w 9972838"/>
              <a:gd name="connsiteY1195" fmla="*/ 3664763 h 4567794"/>
              <a:gd name="connsiteX1196" fmla="*/ 5290677 w 9972838"/>
              <a:gd name="connsiteY1196" fmla="*/ 3650408 h 4567794"/>
              <a:gd name="connsiteX1197" fmla="*/ 5299647 w 9972838"/>
              <a:gd name="connsiteY1197" fmla="*/ 3643232 h 4567794"/>
              <a:gd name="connsiteX1198" fmla="*/ 5309862 w 9972838"/>
              <a:gd name="connsiteY1198" fmla="*/ 3639517 h 4567794"/>
              <a:gd name="connsiteX1199" fmla="*/ 5275813 w 9972838"/>
              <a:gd name="connsiteY1199" fmla="*/ 3629573 h 4567794"/>
              <a:gd name="connsiteX1200" fmla="*/ 5245560 w 9972838"/>
              <a:gd name="connsiteY1200" fmla="*/ 3622304 h 4567794"/>
              <a:gd name="connsiteX1201" fmla="*/ 5209985 w 9972838"/>
              <a:gd name="connsiteY1201" fmla="*/ 3662817 h 4567794"/>
              <a:gd name="connsiteX1202" fmla="*/ 5079447 w 9972838"/>
              <a:gd name="connsiteY1202" fmla="*/ 3791353 h 4567794"/>
              <a:gd name="connsiteX1203" fmla="*/ 5019772 w 9972838"/>
              <a:gd name="connsiteY1203" fmla="*/ 3806259 h 4567794"/>
              <a:gd name="connsiteX1204" fmla="*/ 5008583 w 9972838"/>
              <a:gd name="connsiteY1204" fmla="*/ 3796945 h 4567794"/>
              <a:gd name="connsiteX1205" fmla="*/ 5004212 w 9972838"/>
              <a:gd name="connsiteY1205" fmla="*/ 3793305 h 4567794"/>
              <a:gd name="connsiteX1206" fmla="*/ 5005300 w 9972838"/>
              <a:gd name="connsiteY1206" fmla="*/ 3799836 h 4567794"/>
              <a:gd name="connsiteX1207" fmla="*/ 5034670 w 9972838"/>
              <a:gd name="connsiteY1207" fmla="*/ 3830573 h 4567794"/>
              <a:gd name="connsiteX1208" fmla="*/ 4930243 w 9972838"/>
              <a:gd name="connsiteY1208" fmla="*/ 3875281 h 4567794"/>
              <a:gd name="connsiteX1209" fmla="*/ 4751218 w 9972838"/>
              <a:gd name="connsiteY1209" fmla="*/ 4039216 h 4567794"/>
              <a:gd name="connsiteX1210" fmla="*/ 4676626 w 9972838"/>
              <a:gd name="connsiteY1210" fmla="*/ 4143535 h 4567794"/>
              <a:gd name="connsiteX1211" fmla="*/ 4452848 w 9972838"/>
              <a:gd name="connsiteY1211" fmla="*/ 4426688 h 4567794"/>
              <a:gd name="connsiteX1212" fmla="*/ 4333495 w 9972838"/>
              <a:gd name="connsiteY1212" fmla="*/ 4531012 h 4567794"/>
              <a:gd name="connsiteX1213" fmla="*/ 4184308 w 9972838"/>
              <a:gd name="connsiteY1213" fmla="*/ 4501205 h 4567794"/>
              <a:gd name="connsiteX1214" fmla="*/ 4005288 w 9972838"/>
              <a:gd name="connsiteY1214" fmla="*/ 4411787 h 4567794"/>
              <a:gd name="connsiteX1215" fmla="*/ 3871017 w 9972838"/>
              <a:gd name="connsiteY1215" fmla="*/ 4262759 h 4567794"/>
              <a:gd name="connsiteX1216" fmla="*/ 3856102 w 9972838"/>
              <a:gd name="connsiteY1216" fmla="*/ 4218050 h 4567794"/>
              <a:gd name="connsiteX1217" fmla="*/ 3826264 w 9972838"/>
              <a:gd name="connsiteY1217" fmla="*/ 4247854 h 4567794"/>
              <a:gd name="connsiteX1218" fmla="*/ 3677076 w 9972838"/>
              <a:gd name="connsiteY1218" fmla="*/ 4396886 h 4567794"/>
              <a:gd name="connsiteX1219" fmla="*/ 3408539 w 9972838"/>
              <a:gd name="connsiteY1219" fmla="*/ 4471397 h 4567794"/>
              <a:gd name="connsiteX1220" fmla="*/ 3199680 w 9972838"/>
              <a:gd name="connsiteY1220" fmla="*/ 4381980 h 4567794"/>
              <a:gd name="connsiteX1221" fmla="*/ 3050495 w 9972838"/>
              <a:gd name="connsiteY1221" fmla="*/ 4292562 h 4567794"/>
              <a:gd name="connsiteX1222" fmla="*/ 3065415 w 9972838"/>
              <a:gd name="connsiteY1222" fmla="*/ 4113727 h 4567794"/>
              <a:gd name="connsiteX1223" fmla="*/ 3080330 w 9972838"/>
              <a:gd name="connsiteY1223" fmla="*/ 4083924 h 4567794"/>
              <a:gd name="connsiteX1224" fmla="*/ 3065415 w 9972838"/>
              <a:gd name="connsiteY1224" fmla="*/ 3994506 h 4567794"/>
              <a:gd name="connsiteX1225" fmla="*/ 2990821 w 9972838"/>
              <a:gd name="connsiteY1225" fmla="*/ 4024309 h 4567794"/>
              <a:gd name="connsiteX1226" fmla="*/ 2781958 w 9972838"/>
              <a:gd name="connsiteY1226" fmla="*/ 4262759 h 4567794"/>
              <a:gd name="connsiteX1227" fmla="*/ 2662610 w 9972838"/>
              <a:gd name="connsiteY1227" fmla="*/ 4367078 h 4567794"/>
              <a:gd name="connsiteX1228" fmla="*/ 2438833 w 9972838"/>
              <a:gd name="connsiteY1228" fmla="*/ 4352176 h 4567794"/>
              <a:gd name="connsiteX1229" fmla="*/ 2259807 w 9972838"/>
              <a:gd name="connsiteY1229" fmla="*/ 4292562 h 4567794"/>
              <a:gd name="connsiteX1230" fmla="*/ 2155375 w 9972838"/>
              <a:gd name="connsiteY1230" fmla="*/ 4083924 h 4567794"/>
              <a:gd name="connsiteX1231" fmla="*/ 2185214 w 9972838"/>
              <a:gd name="connsiteY1231" fmla="*/ 3905084 h 4567794"/>
              <a:gd name="connsiteX1232" fmla="*/ 2229972 w 9972838"/>
              <a:gd name="connsiteY1232" fmla="*/ 3845475 h 4567794"/>
              <a:gd name="connsiteX1233" fmla="*/ 2274727 w 9972838"/>
              <a:gd name="connsiteY1233" fmla="*/ 3800765 h 4567794"/>
              <a:gd name="connsiteX1234" fmla="*/ 2289646 w 9972838"/>
              <a:gd name="connsiteY1234" fmla="*/ 3785863 h 4567794"/>
              <a:gd name="connsiteX1235" fmla="*/ 2304566 w 9972838"/>
              <a:gd name="connsiteY1235" fmla="*/ 3770957 h 4567794"/>
              <a:gd name="connsiteX1236" fmla="*/ 2423914 w 9972838"/>
              <a:gd name="connsiteY1236" fmla="*/ 3815667 h 4567794"/>
              <a:gd name="connsiteX1237" fmla="*/ 2438833 w 9972838"/>
              <a:gd name="connsiteY1237" fmla="*/ 3845475 h 4567794"/>
              <a:gd name="connsiteX1238" fmla="*/ 2394074 w 9972838"/>
              <a:gd name="connsiteY1238" fmla="*/ 3860376 h 4567794"/>
              <a:gd name="connsiteX1239" fmla="*/ 2349319 w 9972838"/>
              <a:gd name="connsiteY1239" fmla="*/ 3905084 h 4567794"/>
              <a:gd name="connsiteX1240" fmla="*/ 2259807 w 9972838"/>
              <a:gd name="connsiteY1240" fmla="*/ 4009408 h 4567794"/>
              <a:gd name="connsiteX1241" fmla="*/ 2304566 w 9972838"/>
              <a:gd name="connsiteY1241" fmla="*/ 4083924 h 4567794"/>
              <a:gd name="connsiteX1242" fmla="*/ 2319481 w 9972838"/>
              <a:gd name="connsiteY1242" fmla="*/ 4098825 h 4567794"/>
              <a:gd name="connsiteX1243" fmla="*/ 2349319 w 9972838"/>
              <a:gd name="connsiteY1243" fmla="*/ 4083924 h 4567794"/>
              <a:gd name="connsiteX1244" fmla="*/ 2394074 w 9972838"/>
              <a:gd name="connsiteY1244" fmla="*/ 4024309 h 4567794"/>
              <a:gd name="connsiteX1245" fmla="*/ 2394074 w 9972838"/>
              <a:gd name="connsiteY1245" fmla="*/ 3964699 h 4567794"/>
              <a:gd name="connsiteX1246" fmla="*/ 2379159 w 9972838"/>
              <a:gd name="connsiteY1246" fmla="*/ 3934892 h 4567794"/>
              <a:gd name="connsiteX1247" fmla="*/ 2408992 w 9972838"/>
              <a:gd name="connsiteY1247" fmla="*/ 3934892 h 4567794"/>
              <a:gd name="connsiteX1248" fmla="*/ 2588017 w 9972838"/>
              <a:gd name="connsiteY1248" fmla="*/ 3919990 h 4567794"/>
              <a:gd name="connsiteX1249" fmla="*/ 2558646 w 9972838"/>
              <a:gd name="connsiteY1249" fmla="*/ 3829873 h 4567794"/>
              <a:gd name="connsiteX1250" fmla="*/ 2558909 w 9972838"/>
              <a:gd name="connsiteY1250" fmla="*/ 3829677 h 4567794"/>
              <a:gd name="connsiteX1251" fmla="*/ 2543484 w 9972838"/>
              <a:gd name="connsiteY1251" fmla="*/ 3831958 h 4567794"/>
              <a:gd name="connsiteX1252" fmla="*/ 2438849 w 9972838"/>
              <a:gd name="connsiteY1252" fmla="*/ 3791353 h 4567794"/>
              <a:gd name="connsiteX1253" fmla="*/ 2391529 w 9972838"/>
              <a:gd name="connsiteY1253" fmla="*/ 3758521 h 4567794"/>
              <a:gd name="connsiteX1254" fmla="*/ 2363334 w 9972838"/>
              <a:gd name="connsiteY1254" fmla="*/ 3748961 h 4567794"/>
              <a:gd name="connsiteX1255" fmla="*/ 2357339 w 9972838"/>
              <a:gd name="connsiteY1255" fmla="*/ 3751835 h 4567794"/>
              <a:gd name="connsiteX1256" fmla="*/ 2305388 w 9972838"/>
              <a:gd name="connsiteY1256" fmla="*/ 3741322 h 4567794"/>
              <a:gd name="connsiteX1257" fmla="*/ 2305392 w 9972838"/>
              <a:gd name="connsiteY1257" fmla="*/ 3741318 h 4567794"/>
              <a:gd name="connsiteX1258" fmla="*/ 2305388 w 9972838"/>
              <a:gd name="connsiteY1258" fmla="*/ 3741318 h 4567794"/>
              <a:gd name="connsiteX1259" fmla="*/ 2303806 w 9972838"/>
              <a:gd name="connsiteY1259" fmla="*/ 3731276 h 4567794"/>
              <a:gd name="connsiteX1260" fmla="*/ 2285700 w 9972838"/>
              <a:gd name="connsiteY1260" fmla="*/ 3726386 h 4567794"/>
              <a:gd name="connsiteX1261" fmla="*/ 2229989 w 9972838"/>
              <a:gd name="connsiteY1261" fmla="*/ 3701935 h 4567794"/>
              <a:gd name="connsiteX1262" fmla="*/ 2080804 w 9972838"/>
              <a:gd name="connsiteY1262" fmla="*/ 3612518 h 4567794"/>
              <a:gd name="connsiteX1263" fmla="*/ 2095722 w 9972838"/>
              <a:gd name="connsiteY1263" fmla="*/ 3433682 h 4567794"/>
              <a:gd name="connsiteX1264" fmla="*/ 2102721 w 9972838"/>
              <a:gd name="connsiteY1264" fmla="*/ 3419698 h 4567794"/>
              <a:gd name="connsiteX1265" fmla="*/ 2091479 w 9972838"/>
              <a:gd name="connsiteY1265" fmla="*/ 3412106 h 4567794"/>
              <a:gd name="connsiteX1266" fmla="*/ 2044161 w 9972838"/>
              <a:gd name="connsiteY1266" fmla="*/ 3379274 h 4567794"/>
              <a:gd name="connsiteX1267" fmla="*/ 2004148 w 9972838"/>
              <a:gd name="connsiteY1267" fmla="*/ 3365710 h 4567794"/>
              <a:gd name="connsiteX1268" fmla="*/ 1922291 w 9972838"/>
              <a:gd name="connsiteY1268" fmla="*/ 3469079 h 4567794"/>
              <a:gd name="connsiteX1269" fmla="*/ 1812265 w 9972838"/>
              <a:gd name="connsiteY1269" fmla="*/ 3582715 h 4567794"/>
              <a:gd name="connsiteX1270" fmla="*/ 1692919 w 9972838"/>
              <a:gd name="connsiteY1270" fmla="*/ 3687034 h 4567794"/>
              <a:gd name="connsiteX1271" fmla="*/ 1469139 w 9972838"/>
              <a:gd name="connsiteY1271" fmla="*/ 3672132 h 4567794"/>
              <a:gd name="connsiteX1272" fmla="*/ 1290115 w 9972838"/>
              <a:gd name="connsiteY1272" fmla="*/ 3612518 h 4567794"/>
              <a:gd name="connsiteX1273" fmla="*/ 1185684 w 9972838"/>
              <a:gd name="connsiteY1273" fmla="*/ 3403880 h 4567794"/>
              <a:gd name="connsiteX1274" fmla="*/ 1202241 w 9972838"/>
              <a:gd name="connsiteY1274" fmla="*/ 3331706 h 4567794"/>
              <a:gd name="connsiteX1275" fmla="*/ 1171421 w 9972838"/>
              <a:gd name="connsiteY1275" fmla="*/ 3322458 h 4567794"/>
              <a:gd name="connsiteX1276" fmla="*/ 1121771 w 9972838"/>
              <a:gd name="connsiteY1276" fmla="*/ 3292885 h 4567794"/>
              <a:gd name="connsiteX1277" fmla="*/ 942746 w 9972838"/>
              <a:gd name="connsiteY1277" fmla="*/ 3233271 h 4567794"/>
              <a:gd name="connsiteX1278" fmla="*/ 845775 w 9972838"/>
              <a:gd name="connsiteY1278" fmla="*/ 3151306 h 4567794"/>
              <a:gd name="connsiteX1279" fmla="*/ 844660 w 9972838"/>
              <a:gd name="connsiteY1279" fmla="*/ 3147455 h 4567794"/>
              <a:gd name="connsiteX1280" fmla="*/ 827394 w 9972838"/>
              <a:gd name="connsiteY1280" fmla="*/ 3148199 h 4567794"/>
              <a:gd name="connsiteX1281" fmla="*/ 721100 w 9972838"/>
              <a:gd name="connsiteY1281" fmla="*/ 3101628 h 4567794"/>
              <a:gd name="connsiteX1282" fmla="*/ 542075 w 9972838"/>
              <a:gd name="connsiteY1282" fmla="*/ 3042014 h 4567794"/>
              <a:gd name="connsiteX1283" fmla="*/ 437642 w 9972838"/>
              <a:gd name="connsiteY1283" fmla="*/ 2833377 h 4567794"/>
              <a:gd name="connsiteX1284" fmla="*/ 458157 w 9972838"/>
              <a:gd name="connsiteY1284" fmla="*/ 2743957 h 4567794"/>
              <a:gd name="connsiteX1285" fmla="*/ 458462 w 9972838"/>
              <a:gd name="connsiteY1285" fmla="*/ 2741032 h 4567794"/>
              <a:gd name="connsiteX1286" fmla="*/ 458399 w 9972838"/>
              <a:gd name="connsiteY1286" fmla="*/ 2741056 h 4567794"/>
              <a:gd name="connsiteX1287" fmla="*/ 292663 w 9972838"/>
              <a:gd name="connsiteY1287" fmla="*/ 2697046 h 4567794"/>
              <a:gd name="connsiteX1288" fmla="*/ 113637 w 9972838"/>
              <a:gd name="connsiteY1288" fmla="*/ 2637433 h 4567794"/>
              <a:gd name="connsiteX1289" fmla="*/ 9205 w 9972838"/>
              <a:gd name="connsiteY1289" fmla="*/ 2428795 h 4567794"/>
              <a:gd name="connsiteX1290" fmla="*/ 39045 w 9972838"/>
              <a:gd name="connsiteY1290" fmla="*/ 2249954 h 4567794"/>
              <a:gd name="connsiteX1291" fmla="*/ 83803 w 9972838"/>
              <a:gd name="connsiteY1291" fmla="*/ 2190344 h 4567794"/>
              <a:gd name="connsiteX1292" fmla="*/ 128557 w 9972838"/>
              <a:gd name="connsiteY1292" fmla="*/ 2145636 h 4567794"/>
              <a:gd name="connsiteX1293" fmla="*/ 143477 w 9972838"/>
              <a:gd name="connsiteY1293" fmla="*/ 2130735 h 4567794"/>
              <a:gd name="connsiteX1294" fmla="*/ 158397 w 9972838"/>
              <a:gd name="connsiteY1294" fmla="*/ 2115829 h 4567794"/>
              <a:gd name="connsiteX1295" fmla="*/ 277743 w 9972838"/>
              <a:gd name="connsiteY1295" fmla="*/ 2160537 h 4567794"/>
              <a:gd name="connsiteX1296" fmla="*/ 292663 w 9972838"/>
              <a:gd name="connsiteY1296" fmla="*/ 2190344 h 4567794"/>
              <a:gd name="connsiteX1297" fmla="*/ 247904 w 9972838"/>
              <a:gd name="connsiteY1297" fmla="*/ 2205246 h 4567794"/>
              <a:gd name="connsiteX1298" fmla="*/ 203150 w 9972838"/>
              <a:gd name="connsiteY1298" fmla="*/ 2249954 h 4567794"/>
              <a:gd name="connsiteX1299" fmla="*/ 113637 w 9972838"/>
              <a:gd name="connsiteY1299" fmla="*/ 2354279 h 4567794"/>
              <a:gd name="connsiteX1300" fmla="*/ 158397 w 9972838"/>
              <a:gd name="connsiteY1300" fmla="*/ 2428795 h 4567794"/>
              <a:gd name="connsiteX1301" fmla="*/ 173311 w 9972838"/>
              <a:gd name="connsiteY1301" fmla="*/ 2443696 h 4567794"/>
              <a:gd name="connsiteX1302" fmla="*/ 203150 w 9972838"/>
              <a:gd name="connsiteY1302" fmla="*/ 2428795 h 4567794"/>
              <a:gd name="connsiteX1303" fmla="*/ 247904 w 9972838"/>
              <a:gd name="connsiteY1303" fmla="*/ 2369180 h 4567794"/>
              <a:gd name="connsiteX1304" fmla="*/ 247904 w 9972838"/>
              <a:gd name="connsiteY1304" fmla="*/ 2309569 h 4567794"/>
              <a:gd name="connsiteX1305" fmla="*/ 232989 w 9972838"/>
              <a:gd name="connsiteY1305" fmla="*/ 2279762 h 4567794"/>
              <a:gd name="connsiteX1306" fmla="*/ 262824 w 9972838"/>
              <a:gd name="connsiteY1306" fmla="*/ 2279762 h 4567794"/>
              <a:gd name="connsiteX1307" fmla="*/ 441849 w 9972838"/>
              <a:gd name="connsiteY1307" fmla="*/ 2264861 h 4567794"/>
              <a:gd name="connsiteX1308" fmla="*/ 471683 w 9972838"/>
              <a:gd name="connsiteY1308" fmla="*/ 2130735 h 4567794"/>
              <a:gd name="connsiteX1309" fmla="*/ 456768 w 9972838"/>
              <a:gd name="connsiteY1309" fmla="*/ 2041317 h 4567794"/>
              <a:gd name="connsiteX1310" fmla="*/ 501522 w 9972838"/>
              <a:gd name="connsiteY1310" fmla="*/ 1996608 h 4567794"/>
              <a:gd name="connsiteX1311" fmla="*/ 397090 w 9972838"/>
              <a:gd name="connsiteY1311" fmla="*/ 1936994 h 4567794"/>
              <a:gd name="connsiteX1312" fmla="*/ 456768 w 9972838"/>
              <a:gd name="connsiteY1312" fmla="*/ 1877383 h 4567794"/>
              <a:gd name="connsiteX1313" fmla="*/ 337416 w 9972838"/>
              <a:gd name="connsiteY1313" fmla="*/ 1877383 h 4567794"/>
              <a:gd name="connsiteX1314" fmla="*/ 322497 w 9972838"/>
              <a:gd name="connsiteY1314" fmla="*/ 1877383 h 4567794"/>
              <a:gd name="connsiteX1315" fmla="*/ 322497 w 9972838"/>
              <a:gd name="connsiteY1315" fmla="*/ 1847576 h 4567794"/>
              <a:gd name="connsiteX1316" fmla="*/ 412009 w 9972838"/>
              <a:gd name="connsiteY1316" fmla="*/ 1832674 h 4567794"/>
              <a:gd name="connsiteX1317" fmla="*/ 486603 w 9972838"/>
              <a:gd name="connsiteY1317" fmla="*/ 1817773 h 4567794"/>
              <a:gd name="connsiteX1318" fmla="*/ 533223 w 9972838"/>
              <a:gd name="connsiteY1318" fmla="*/ 1799141 h 4567794"/>
              <a:gd name="connsiteX1319" fmla="*/ 545634 w 9972838"/>
              <a:gd name="connsiteY1319" fmla="*/ 1845189 h 4567794"/>
              <a:gd name="connsiteX1320" fmla="*/ 546366 w 9972838"/>
              <a:gd name="connsiteY1320" fmla="*/ 1844560 h 4567794"/>
              <a:gd name="connsiteX1321" fmla="*/ 560720 w 9972838"/>
              <a:gd name="connsiteY1321" fmla="*/ 1859941 h 4567794"/>
              <a:gd name="connsiteX1322" fmla="*/ 561575 w 9972838"/>
              <a:gd name="connsiteY1322" fmla="*/ 1862283 h 4567794"/>
              <a:gd name="connsiteX1323" fmla="*/ 619006 w 9972838"/>
              <a:gd name="connsiteY1323" fmla="*/ 1832674 h 4567794"/>
              <a:gd name="connsiteX1324" fmla="*/ 665628 w 9972838"/>
              <a:gd name="connsiteY1324" fmla="*/ 1713450 h 4567794"/>
              <a:gd name="connsiteX1325" fmla="*/ 546276 w 9972838"/>
              <a:gd name="connsiteY1325" fmla="*/ 1728355 h 4567794"/>
              <a:gd name="connsiteX1326" fmla="*/ 680547 w 9972838"/>
              <a:gd name="connsiteY1326" fmla="*/ 1638933 h 4567794"/>
              <a:gd name="connsiteX1327" fmla="*/ 710381 w 9972838"/>
              <a:gd name="connsiteY1327" fmla="*/ 1624031 h 4567794"/>
              <a:gd name="connsiteX1328" fmla="*/ 680547 w 9972838"/>
              <a:gd name="connsiteY1328" fmla="*/ 1609130 h 4567794"/>
              <a:gd name="connsiteX1329" fmla="*/ 635789 w 9972838"/>
              <a:gd name="connsiteY1329" fmla="*/ 1624031 h 4567794"/>
              <a:gd name="connsiteX1330" fmla="*/ 591034 w 9972838"/>
              <a:gd name="connsiteY1330" fmla="*/ 1594224 h 4567794"/>
              <a:gd name="connsiteX1331" fmla="*/ 605954 w 9972838"/>
              <a:gd name="connsiteY1331" fmla="*/ 1579323 h 4567794"/>
              <a:gd name="connsiteX1332" fmla="*/ 620869 w 9972838"/>
              <a:gd name="connsiteY1332" fmla="*/ 1534614 h 4567794"/>
              <a:gd name="connsiteX1333" fmla="*/ 576115 w 9972838"/>
              <a:gd name="connsiteY1333" fmla="*/ 1549516 h 4567794"/>
              <a:gd name="connsiteX1334" fmla="*/ 561195 w 9972838"/>
              <a:gd name="connsiteY1334" fmla="*/ 1549516 h 4567794"/>
              <a:gd name="connsiteX1335" fmla="*/ 859568 w 9972838"/>
              <a:gd name="connsiteY1335" fmla="*/ 1042818 h 4567794"/>
              <a:gd name="connsiteX1336" fmla="*/ 1008754 w 9972838"/>
              <a:gd name="connsiteY1336" fmla="*/ 834175 h 4567794"/>
              <a:gd name="connsiteX1337" fmla="*/ 1157939 w 9972838"/>
              <a:gd name="connsiteY1337" fmla="*/ 774564 h 4567794"/>
              <a:gd name="connsiteX1338" fmla="*/ 1346756 w 9972838"/>
              <a:gd name="connsiteY1338" fmla="*/ 847917 h 4567794"/>
              <a:gd name="connsiteX1339" fmla="*/ 1360877 w 9972838"/>
              <a:gd name="connsiteY1339" fmla="*/ 851418 h 4567794"/>
              <a:gd name="connsiteX1340" fmla="*/ 1376476 w 9972838"/>
              <a:gd name="connsiteY1340" fmla="*/ 800919 h 4567794"/>
              <a:gd name="connsiteX1341" fmla="*/ 1630325 w 9972838"/>
              <a:gd name="connsiteY1341" fmla="*/ 438359 h 4567794"/>
              <a:gd name="connsiteX1342" fmla="*/ 1779512 w 9972838"/>
              <a:gd name="connsiteY1342" fmla="*/ 229717 h 4567794"/>
              <a:gd name="connsiteX1343" fmla="*/ 1928697 w 9972838"/>
              <a:gd name="connsiteY1343" fmla="*/ 170105 h 4567794"/>
              <a:gd name="connsiteX1344" fmla="*/ 2182315 w 9972838"/>
              <a:gd name="connsiteY1344" fmla="*/ 259525 h 4567794"/>
              <a:gd name="connsiteX1345" fmla="*/ 2197235 w 9972838"/>
              <a:gd name="connsiteY1345" fmla="*/ 393650 h 4567794"/>
              <a:gd name="connsiteX1346" fmla="*/ 2061211 w 9972838"/>
              <a:gd name="connsiteY1346" fmla="*/ 604857 h 4567794"/>
              <a:gd name="connsiteX1347" fmla="*/ 2063084 w 9972838"/>
              <a:gd name="connsiteY1347" fmla="*/ 604578 h 4567794"/>
              <a:gd name="connsiteX1348" fmla="*/ 2082898 w 9972838"/>
              <a:gd name="connsiteY1348" fmla="*/ 610631 h 4567794"/>
              <a:gd name="connsiteX1349" fmla="*/ 2217166 w 9972838"/>
              <a:gd name="connsiteY1349" fmla="*/ 671410 h 4567794"/>
              <a:gd name="connsiteX1350" fmla="*/ 2244257 w 9972838"/>
              <a:gd name="connsiteY1350" fmla="*/ 710947 h 4567794"/>
              <a:gd name="connsiteX1351" fmla="*/ 2247353 w 9972838"/>
              <a:gd name="connsiteY1351" fmla="*/ 703118 h 4567794"/>
              <a:gd name="connsiteX1352" fmla="*/ 2256908 w 9972838"/>
              <a:gd name="connsiteY1352" fmla="*/ 676804 h 4567794"/>
              <a:gd name="connsiteX1353" fmla="*/ 2361340 w 9972838"/>
              <a:gd name="connsiteY1353" fmla="*/ 542678 h 4567794"/>
              <a:gd name="connsiteX1354" fmla="*/ 2480692 w 9972838"/>
              <a:gd name="connsiteY1354" fmla="*/ 393650 h 4567794"/>
              <a:gd name="connsiteX1355" fmla="*/ 2555285 w 9972838"/>
              <a:gd name="connsiteY1355" fmla="*/ 274424 h 4567794"/>
              <a:gd name="connsiteX1356" fmla="*/ 2793979 w 9972838"/>
              <a:gd name="connsiteY1356" fmla="*/ 21079 h 4567794"/>
              <a:gd name="connsiteX1357" fmla="*/ 2818225 w 9972838"/>
              <a:gd name="connsiteY1357" fmla="*/ 2447 h 4567794"/>
              <a:gd name="connsiteX1358" fmla="*/ 2833842 w 9972838"/>
              <a:gd name="connsiteY1358" fmla="*/ 119 h 45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</a:cxnLst>
            <a:rect l="l" t="t" r="r" b="b"/>
            <a:pathLst>
              <a:path w="9972838" h="4567794">
                <a:moveTo>
                  <a:pt x="6297620" y="4196232"/>
                </a:moveTo>
                <a:lnTo>
                  <a:pt x="6305057" y="4203050"/>
                </a:lnTo>
                <a:lnTo>
                  <a:pt x="6302652" y="4203050"/>
                </a:lnTo>
                <a:lnTo>
                  <a:pt x="6302756" y="4203144"/>
                </a:lnTo>
                <a:lnTo>
                  <a:pt x="6287837" y="4203144"/>
                </a:lnTo>
                <a:lnTo>
                  <a:pt x="6295337" y="4196354"/>
                </a:lnTo>
                <a:lnTo>
                  <a:pt x="6296408" y="4197335"/>
                </a:lnTo>
                <a:close/>
                <a:moveTo>
                  <a:pt x="7024299" y="4174346"/>
                </a:moveTo>
                <a:cubicBezTo>
                  <a:pt x="6964268" y="4234059"/>
                  <a:pt x="7039303" y="4323631"/>
                  <a:pt x="6979278" y="4383345"/>
                </a:cubicBezTo>
                <a:cubicBezTo>
                  <a:pt x="6964268" y="4398273"/>
                  <a:pt x="6979278" y="4413202"/>
                  <a:pt x="6994283" y="4413202"/>
                </a:cubicBezTo>
                <a:cubicBezTo>
                  <a:pt x="7009289" y="4398273"/>
                  <a:pt x="7024299" y="4398273"/>
                  <a:pt x="7009289" y="4428130"/>
                </a:cubicBezTo>
                <a:cubicBezTo>
                  <a:pt x="6994283" y="4428130"/>
                  <a:pt x="6979278" y="4443058"/>
                  <a:pt x="7009289" y="4457988"/>
                </a:cubicBezTo>
                <a:cubicBezTo>
                  <a:pt x="7024299" y="4457988"/>
                  <a:pt x="7039303" y="4457988"/>
                  <a:pt x="7054309" y="4443058"/>
                </a:cubicBezTo>
                <a:cubicBezTo>
                  <a:pt x="7054309" y="4443058"/>
                  <a:pt x="7039303" y="4398273"/>
                  <a:pt x="7069319" y="4428130"/>
                </a:cubicBezTo>
                <a:cubicBezTo>
                  <a:pt x="7099331" y="4428130"/>
                  <a:pt x="7084325" y="4457988"/>
                  <a:pt x="7084325" y="4472917"/>
                </a:cubicBezTo>
                <a:cubicBezTo>
                  <a:pt x="7039303" y="4517702"/>
                  <a:pt x="6994283" y="4547559"/>
                  <a:pt x="6934257" y="4517702"/>
                </a:cubicBezTo>
                <a:cubicBezTo>
                  <a:pt x="6844215" y="4457988"/>
                  <a:pt x="6739165" y="4443058"/>
                  <a:pt x="6649123" y="4383345"/>
                </a:cubicBezTo>
                <a:cubicBezTo>
                  <a:pt x="6619112" y="4368416"/>
                  <a:pt x="6604103" y="4353487"/>
                  <a:pt x="6604103" y="4308703"/>
                </a:cubicBezTo>
                <a:cubicBezTo>
                  <a:pt x="6679139" y="4338560"/>
                  <a:pt x="6739165" y="4323631"/>
                  <a:pt x="6784185" y="4263917"/>
                </a:cubicBezTo>
                <a:cubicBezTo>
                  <a:pt x="6799195" y="4248988"/>
                  <a:pt x="6829206" y="4263917"/>
                  <a:pt x="6844215" y="4263917"/>
                </a:cubicBezTo>
                <a:cubicBezTo>
                  <a:pt x="6859221" y="4248988"/>
                  <a:pt x="6814201" y="4248988"/>
                  <a:pt x="6829206" y="4219131"/>
                </a:cubicBezTo>
                <a:cubicBezTo>
                  <a:pt x="6904242" y="4263917"/>
                  <a:pt x="6949263" y="4189274"/>
                  <a:pt x="7024299" y="4174346"/>
                </a:cubicBezTo>
                <a:close/>
                <a:moveTo>
                  <a:pt x="6394773" y="4023622"/>
                </a:moveTo>
                <a:cubicBezTo>
                  <a:pt x="6409725" y="4075959"/>
                  <a:pt x="6394773" y="4105860"/>
                  <a:pt x="6370472" y="4130157"/>
                </a:cubicBezTo>
                <a:lnTo>
                  <a:pt x="6297620" y="4196232"/>
                </a:lnTo>
                <a:lnTo>
                  <a:pt x="6296548" y="4195250"/>
                </a:lnTo>
                <a:lnTo>
                  <a:pt x="6295337" y="4196354"/>
                </a:lnTo>
                <a:lnTo>
                  <a:pt x="6280377" y="4182655"/>
                </a:lnTo>
                <a:cubicBezTo>
                  <a:pt x="6269187" y="4180792"/>
                  <a:pt x="6257998" y="4180792"/>
                  <a:pt x="6257998" y="4173342"/>
                </a:cubicBezTo>
                <a:cubicBezTo>
                  <a:pt x="6265457" y="4158436"/>
                  <a:pt x="6272917" y="4154710"/>
                  <a:pt x="6280377" y="4154710"/>
                </a:cubicBezTo>
                <a:lnTo>
                  <a:pt x="6281996" y="4154982"/>
                </a:lnTo>
                <a:lnTo>
                  <a:pt x="6282627" y="4154458"/>
                </a:lnTo>
                <a:lnTo>
                  <a:pt x="6303044" y="4157857"/>
                </a:lnTo>
                <a:lnTo>
                  <a:pt x="6317671" y="4128633"/>
                </a:lnTo>
                <a:cubicBezTo>
                  <a:pt x="6280377" y="4098825"/>
                  <a:pt x="6284106" y="4087649"/>
                  <a:pt x="6300889" y="4082062"/>
                </a:cubicBezTo>
                <a:lnTo>
                  <a:pt x="6303190" y="4081572"/>
                </a:lnTo>
                <a:lnTo>
                  <a:pt x="6303186" y="4081564"/>
                </a:lnTo>
                <a:lnTo>
                  <a:pt x="6362429" y="4068995"/>
                </a:lnTo>
                <a:lnTo>
                  <a:pt x="6366159" y="4041078"/>
                </a:lnTo>
                <a:cubicBezTo>
                  <a:pt x="6369888" y="4031765"/>
                  <a:pt x="6377345" y="4024309"/>
                  <a:pt x="6392264" y="4024309"/>
                </a:cubicBezTo>
                <a:lnTo>
                  <a:pt x="6392019" y="4025394"/>
                </a:lnTo>
                <a:close/>
                <a:moveTo>
                  <a:pt x="5139957" y="3850985"/>
                </a:moveTo>
                <a:cubicBezTo>
                  <a:pt x="5154311" y="3849064"/>
                  <a:pt x="5168665" y="3852911"/>
                  <a:pt x="5183020" y="3875978"/>
                </a:cubicBezTo>
                <a:cubicBezTo>
                  <a:pt x="5183020" y="3875978"/>
                  <a:pt x="5183020" y="3875978"/>
                  <a:pt x="5183020" y="3891359"/>
                </a:cubicBezTo>
                <a:cubicBezTo>
                  <a:pt x="5168665" y="3906734"/>
                  <a:pt x="5154311" y="3891359"/>
                  <a:pt x="5154311" y="3891359"/>
                </a:cubicBezTo>
                <a:cubicBezTo>
                  <a:pt x="5125602" y="3891359"/>
                  <a:pt x="5111248" y="3937497"/>
                  <a:pt x="5082541" y="3891359"/>
                </a:cubicBezTo>
                <a:cubicBezTo>
                  <a:pt x="5082541" y="3875978"/>
                  <a:pt x="5082541" y="3875978"/>
                  <a:pt x="5096895" y="3860597"/>
                </a:cubicBezTo>
                <a:cubicBezTo>
                  <a:pt x="5111248" y="3860597"/>
                  <a:pt x="5125602" y="3852911"/>
                  <a:pt x="5139957" y="3850985"/>
                </a:cubicBezTo>
                <a:close/>
                <a:moveTo>
                  <a:pt x="4751996" y="3673039"/>
                </a:moveTo>
                <a:lnTo>
                  <a:pt x="4704240" y="3707117"/>
                </a:lnTo>
                <a:cubicBezTo>
                  <a:pt x="4698646" y="3712704"/>
                  <a:pt x="4692819" y="3716663"/>
                  <a:pt x="4686816" y="3719282"/>
                </a:cubicBezTo>
                <a:lnTo>
                  <a:pt x="4671571" y="3722694"/>
                </a:lnTo>
                <a:lnTo>
                  <a:pt x="4646786" y="3756056"/>
                </a:lnTo>
                <a:cubicBezTo>
                  <a:pt x="4587113" y="3830573"/>
                  <a:pt x="4557273" y="3919990"/>
                  <a:pt x="4512519" y="3994506"/>
                </a:cubicBezTo>
                <a:cubicBezTo>
                  <a:pt x="4467767" y="4069018"/>
                  <a:pt x="4437927" y="4158436"/>
                  <a:pt x="4393172" y="4232952"/>
                </a:cubicBezTo>
                <a:cubicBezTo>
                  <a:pt x="4408087" y="4232952"/>
                  <a:pt x="4423008" y="4232952"/>
                  <a:pt x="4423008" y="4232952"/>
                </a:cubicBezTo>
                <a:cubicBezTo>
                  <a:pt x="4482681" y="4218050"/>
                  <a:pt x="4512519" y="4158436"/>
                  <a:pt x="4542359" y="4113727"/>
                </a:cubicBezTo>
                <a:cubicBezTo>
                  <a:pt x="4572194" y="4098825"/>
                  <a:pt x="4572194" y="4054117"/>
                  <a:pt x="4616951" y="4098825"/>
                </a:cubicBezTo>
                <a:cubicBezTo>
                  <a:pt x="4616951" y="4098825"/>
                  <a:pt x="4646786" y="4083924"/>
                  <a:pt x="4646786" y="4069018"/>
                </a:cubicBezTo>
                <a:cubicBezTo>
                  <a:pt x="4661706" y="4039216"/>
                  <a:pt x="4602033" y="4054117"/>
                  <a:pt x="4616951" y="4024309"/>
                </a:cubicBezTo>
                <a:cubicBezTo>
                  <a:pt x="4691545" y="4024309"/>
                  <a:pt x="4706459" y="3964699"/>
                  <a:pt x="4736298" y="3919990"/>
                </a:cubicBezTo>
                <a:cubicBezTo>
                  <a:pt x="4736298" y="3905084"/>
                  <a:pt x="4751218" y="3890182"/>
                  <a:pt x="4751218" y="3875281"/>
                </a:cubicBezTo>
                <a:cubicBezTo>
                  <a:pt x="4825811" y="3860376"/>
                  <a:pt x="4855650" y="3800765"/>
                  <a:pt x="4885484" y="3741156"/>
                </a:cubicBezTo>
                <a:lnTo>
                  <a:pt x="4899254" y="3725782"/>
                </a:lnTo>
                <a:lnTo>
                  <a:pt x="4878045" y="3714976"/>
                </a:lnTo>
                <a:cubicBezTo>
                  <a:pt x="4863126" y="3705661"/>
                  <a:pt x="4848208" y="3694484"/>
                  <a:pt x="4825828" y="3687034"/>
                </a:cubicBezTo>
                <a:cubicBezTo>
                  <a:pt x="4799723" y="3687034"/>
                  <a:pt x="4775480" y="3682377"/>
                  <a:pt x="4753568" y="3673994"/>
                </a:cubicBezTo>
                <a:close/>
                <a:moveTo>
                  <a:pt x="5636716" y="3651979"/>
                </a:moveTo>
                <a:lnTo>
                  <a:pt x="5614274" y="3677309"/>
                </a:lnTo>
                <a:cubicBezTo>
                  <a:pt x="5558330" y="3733196"/>
                  <a:pt x="5519170" y="3755549"/>
                  <a:pt x="5477911" y="3738086"/>
                </a:cubicBezTo>
                <a:lnTo>
                  <a:pt x="5439439" y="3710154"/>
                </a:lnTo>
                <a:lnTo>
                  <a:pt x="5347962" y="3875281"/>
                </a:lnTo>
                <a:cubicBezTo>
                  <a:pt x="5318122" y="3905084"/>
                  <a:pt x="5258449" y="3949794"/>
                  <a:pt x="5303208" y="4024309"/>
                </a:cubicBezTo>
                <a:cubicBezTo>
                  <a:pt x="5318122" y="4039216"/>
                  <a:pt x="5288289" y="4024309"/>
                  <a:pt x="5288289" y="4024309"/>
                </a:cubicBezTo>
                <a:cubicBezTo>
                  <a:pt x="5258449" y="4039216"/>
                  <a:pt x="5243530" y="4054117"/>
                  <a:pt x="5243530" y="4069018"/>
                </a:cubicBezTo>
                <a:cubicBezTo>
                  <a:pt x="5198775" y="4158436"/>
                  <a:pt x="5213695" y="4188243"/>
                  <a:pt x="5333043" y="4173342"/>
                </a:cubicBezTo>
                <a:cubicBezTo>
                  <a:pt x="5228614" y="4188243"/>
                  <a:pt x="5213695" y="4277661"/>
                  <a:pt x="5168938" y="4337271"/>
                </a:cubicBezTo>
                <a:cubicBezTo>
                  <a:pt x="5183857" y="4352176"/>
                  <a:pt x="5183857" y="4352176"/>
                  <a:pt x="5183857" y="4352176"/>
                </a:cubicBezTo>
                <a:cubicBezTo>
                  <a:pt x="5228614" y="4322369"/>
                  <a:pt x="5288289" y="4292562"/>
                  <a:pt x="5362882" y="4322369"/>
                </a:cubicBezTo>
                <a:cubicBezTo>
                  <a:pt x="5318122" y="4277661"/>
                  <a:pt x="5318122" y="4247854"/>
                  <a:pt x="5347962" y="4218050"/>
                </a:cubicBezTo>
                <a:cubicBezTo>
                  <a:pt x="5392719" y="4203144"/>
                  <a:pt x="5377800" y="4158436"/>
                  <a:pt x="5422555" y="4128633"/>
                </a:cubicBezTo>
                <a:cubicBezTo>
                  <a:pt x="5437475" y="4128633"/>
                  <a:pt x="5437475" y="4173342"/>
                  <a:pt x="5452394" y="4158436"/>
                </a:cubicBezTo>
                <a:cubicBezTo>
                  <a:pt x="5482228" y="4143535"/>
                  <a:pt x="5512066" y="4143535"/>
                  <a:pt x="5526986" y="4098825"/>
                </a:cubicBezTo>
                <a:cubicBezTo>
                  <a:pt x="5541907" y="4054117"/>
                  <a:pt x="5556821" y="4009408"/>
                  <a:pt x="5616500" y="3994506"/>
                </a:cubicBezTo>
                <a:cubicBezTo>
                  <a:pt x="5631413" y="3994506"/>
                  <a:pt x="5646334" y="3964699"/>
                  <a:pt x="5646334" y="3949794"/>
                </a:cubicBezTo>
                <a:cubicBezTo>
                  <a:pt x="5676173" y="3905084"/>
                  <a:pt x="5661254" y="3845475"/>
                  <a:pt x="5735846" y="3845475"/>
                </a:cubicBezTo>
                <a:cubicBezTo>
                  <a:pt x="5728386" y="3808217"/>
                  <a:pt x="5747035" y="3778410"/>
                  <a:pt x="5765683" y="3752330"/>
                </a:cubicBezTo>
                <a:lnTo>
                  <a:pt x="5768123" y="3748696"/>
                </a:lnTo>
                <a:lnTo>
                  <a:pt x="5749308" y="3741088"/>
                </a:lnTo>
                <a:cubicBezTo>
                  <a:pt x="5725390" y="3730359"/>
                  <a:pt x="5701942" y="3718230"/>
                  <a:pt x="5679431" y="3703301"/>
                </a:cubicBezTo>
                <a:cubicBezTo>
                  <a:pt x="5656923" y="3692104"/>
                  <a:pt x="5642853" y="3680907"/>
                  <a:pt x="5637225" y="3657115"/>
                </a:cubicBezTo>
                <a:close/>
                <a:moveTo>
                  <a:pt x="3749343" y="3638187"/>
                </a:moveTo>
                <a:lnTo>
                  <a:pt x="3705049" y="3707621"/>
                </a:lnTo>
                <a:cubicBezTo>
                  <a:pt x="3669618" y="3774684"/>
                  <a:pt x="3639781" y="3845475"/>
                  <a:pt x="3617403" y="3919990"/>
                </a:cubicBezTo>
                <a:cubicBezTo>
                  <a:pt x="3602484" y="3979601"/>
                  <a:pt x="3572646" y="4009408"/>
                  <a:pt x="3557727" y="4069018"/>
                </a:cubicBezTo>
                <a:cubicBezTo>
                  <a:pt x="3542811" y="4128633"/>
                  <a:pt x="3557727" y="4188243"/>
                  <a:pt x="3557727" y="4232952"/>
                </a:cubicBezTo>
                <a:cubicBezTo>
                  <a:pt x="3572646" y="4292562"/>
                  <a:pt x="3647237" y="4277661"/>
                  <a:pt x="3677076" y="4262759"/>
                </a:cubicBezTo>
                <a:cubicBezTo>
                  <a:pt x="3721832" y="4247854"/>
                  <a:pt x="3781505" y="4218050"/>
                  <a:pt x="3766591" y="4143535"/>
                </a:cubicBezTo>
                <a:cubicBezTo>
                  <a:pt x="3751670" y="4113727"/>
                  <a:pt x="3766591" y="4083924"/>
                  <a:pt x="3796424" y="4098825"/>
                </a:cubicBezTo>
                <a:cubicBezTo>
                  <a:pt x="3841183" y="4128633"/>
                  <a:pt x="3856102" y="4098825"/>
                  <a:pt x="3871017" y="4069018"/>
                </a:cubicBezTo>
                <a:cubicBezTo>
                  <a:pt x="3915775" y="4009408"/>
                  <a:pt x="3960529" y="3949794"/>
                  <a:pt x="4005288" y="3890182"/>
                </a:cubicBezTo>
                <a:cubicBezTo>
                  <a:pt x="4016476" y="3879006"/>
                  <a:pt x="4025802" y="3865966"/>
                  <a:pt x="4034426" y="3851994"/>
                </a:cubicBezTo>
                <a:lnTo>
                  <a:pt x="4052903" y="3819563"/>
                </a:lnTo>
                <a:lnTo>
                  <a:pt x="4045400" y="3813941"/>
                </a:lnTo>
                <a:cubicBezTo>
                  <a:pt x="3992253" y="3783903"/>
                  <a:pt x="3930713" y="3772726"/>
                  <a:pt x="3885957" y="3761550"/>
                </a:cubicBezTo>
                <a:cubicBezTo>
                  <a:pt x="3833742" y="3739196"/>
                  <a:pt x="3792715" y="3709390"/>
                  <a:pt x="3766608" y="3673994"/>
                </a:cubicBezTo>
                <a:close/>
                <a:moveTo>
                  <a:pt x="4220563" y="3622458"/>
                </a:moveTo>
                <a:lnTo>
                  <a:pt x="4205526" y="3646982"/>
                </a:lnTo>
                <a:lnTo>
                  <a:pt x="4206922" y="3647311"/>
                </a:lnTo>
                <a:cubicBezTo>
                  <a:pt x="4214147" y="3647078"/>
                  <a:pt x="4221608" y="3644283"/>
                  <a:pt x="4229068" y="3636832"/>
                </a:cubicBezTo>
                <a:close/>
                <a:moveTo>
                  <a:pt x="4455487" y="3617654"/>
                </a:moveTo>
                <a:lnTo>
                  <a:pt x="4417432" y="3659092"/>
                </a:lnTo>
                <a:cubicBezTo>
                  <a:pt x="4370810" y="3713115"/>
                  <a:pt x="4326054" y="3769001"/>
                  <a:pt x="4273837" y="3821161"/>
                </a:cubicBezTo>
                <a:cubicBezTo>
                  <a:pt x="4255190" y="3839789"/>
                  <a:pt x="4238406" y="3854692"/>
                  <a:pt x="4222789" y="3865637"/>
                </a:cubicBezTo>
                <a:lnTo>
                  <a:pt x="4182777" y="3884458"/>
                </a:lnTo>
                <a:lnTo>
                  <a:pt x="4176849" y="3919988"/>
                </a:lnTo>
                <a:cubicBezTo>
                  <a:pt x="4173120" y="3934892"/>
                  <a:pt x="4169389" y="3949795"/>
                  <a:pt x="4169389" y="3964699"/>
                </a:cubicBezTo>
                <a:cubicBezTo>
                  <a:pt x="4154474" y="3949794"/>
                  <a:pt x="4139554" y="3905084"/>
                  <a:pt x="4109715" y="3964699"/>
                </a:cubicBezTo>
                <a:cubicBezTo>
                  <a:pt x="4102256" y="3987051"/>
                  <a:pt x="4091066" y="4005683"/>
                  <a:pt x="4081743" y="4026172"/>
                </a:cubicBezTo>
                <a:lnTo>
                  <a:pt x="4065752" y="4095394"/>
                </a:lnTo>
                <a:lnTo>
                  <a:pt x="4070558" y="4095394"/>
                </a:lnTo>
                <a:lnTo>
                  <a:pt x="4070558" y="4102569"/>
                </a:lnTo>
                <a:lnTo>
                  <a:pt x="4063380" y="4102569"/>
                </a:lnTo>
                <a:lnTo>
                  <a:pt x="4063380" y="4099526"/>
                </a:lnTo>
                <a:lnTo>
                  <a:pt x="4014612" y="4121182"/>
                </a:lnTo>
                <a:cubicBezTo>
                  <a:pt x="4001558" y="4132358"/>
                  <a:pt x="3990369" y="4143535"/>
                  <a:pt x="3975449" y="4143535"/>
                </a:cubicBezTo>
                <a:cubicBezTo>
                  <a:pt x="3945610" y="4143535"/>
                  <a:pt x="3945610" y="4188243"/>
                  <a:pt x="3945610" y="4203144"/>
                </a:cubicBezTo>
                <a:cubicBezTo>
                  <a:pt x="3960529" y="4232952"/>
                  <a:pt x="3975449" y="4218050"/>
                  <a:pt x="3990369" y="4203144"/>
                </a:cubicBezTo>
                <a:cubicBezTo>
                  <a:pt x="3990369" y="4203144"/>
                  <a:pt x="4005288" y="4203144"/>
                  <a:pt x="4005288" y="4203144"/>
                </a:cubicBezTo>
                <a:cubicBezTo>
                  <a:pt x="4094796" y="4232952"/>
                  <a:pt x="4109715" y="4113727"/>
                  <a:pt x="4184308" y="4113727"/>
                </a:cubicBezTo>
                <a:cubicBezTo>
                  <a:pt x="4199228" y="4113727"/>
                  <a:pt x="4154474" y="4069018"/>
                  <a:pt x="4199228" y="4054117"/>
                </a:cubicBezTo>
                <a:cubicBezTo>
                  <a:pt x="4288741" y="4039216"/>
                  <a:pt x="4288741" y="3905084"/>
                  <a:pt x="4393172" y="3919990"/>
                </a:cubicBezTo>
                <a:cubicBezTo>
                  <a:pt x="4437927" y="3919990"/>
                  <a:pt x="4452848" y="3890182"/>
                  <a:pt x="4423008" y="3860376"/>
                </a:cubicBezTo>
                <a:cubicBezTo>
                  <a:pt x="4408087" y="3845475"/>
                  <a:pt x="4393172" y="3830573"/>
                  <a:pt x="4408087" y="3800765"/>
                </a:cubicBezTo>
                <a:cubicBezTo>
                  <a:pt x="4437927" y="3815667"/>
                  <a:pt x="4467767" y="3830573"/>
                  <a:pt x="4497600" y="3815667"/>
                </a:cubicBezTo>
                <a:cubicBezTo>
                  <a:pt x="4512519" y="3785863"/>
                  <a:pt x="4482681" y="3770957"/>
                  <a:pt x="4467767" y="3756056"/>
                </a:cubicBezTo>
                <a:cubicBezTo>
                  <a:pt x="4482681" y="3756056"/>
                  <a:pt x="4512519" y="3756056"/>
                  <a:pt x="4512519" y="3756056"/>
                </a:cubicBezTo>
                <a:cubicBezTo>
                  <a:pt x="4542359" y="3770957"/>
                  <a:pt x="4557273" y="3770957"/>
                  <a:pt x="4572194" y="3756056"/>
                </a:cubicBezTo>
                <a:cubicBezTo>
                  <a:pt x="4587113" y="3726249"/>
                  <a:pt x="4587113" y="3711348"/>
                  <a:pt x="4572194" y="3696446"/>
                </a:cubicBezTo>
                <a:lnTo>
                  <a:pt x="4552168" y="3675508"/>
                </a:lnTo>
                <a:lnTo>
                  <a:pt x="4465543" y="3621422"/>
                </a:lnTo>
                <a:close/>
                <a:moveTo>
                  <a:pt x="2901862" y="3585616"/>
                </a:moveTo>
                <a:lnTo>
                  <a:pt x="2886390" y="3592123"/>
                </a:lnTo>
                <a:cubicBezTo>
                  <a:pt x="2886390" y="3592123"/>
                  <a:pt x="2886390" y="3607029"/>
                  <a:pt x="2886390" y="3607029"/>
                </a:cubicBezTo>
                <a:cubicBezTo>
                  <a:pt x="2901310" y="3666638"/>
                  <a:pt x="2856551" y="3696446"/>
                  <a:pt x="2826717" y="3741156"/>
                </a:cubicBezTo>
                <a:cubicBezTo>
                  <a:pt x="2796878" y="3800765"/>
                  <a:pt x="2781958" y="3845475"/>
                  <a:pt x="2752124" y="3890182"/>
                </a:cubicBezTo>
                <a:cubicBezTo>
                  <a:pt x="2722284" y="3949794"/>
                  <a:pt x="2707365" y="4009408"/>
                  <a:pt x="2662610" y="4039216"/>
                </a:cubicBezTo>
                <a:cubicBezTo>
                  <a:pt x="2632772" y="4083924"/>
                  <a:pt x="2677531" y="4113727"/>
                  <a:pt x="2677531" y="4158436"/>
                </a:cubicBezTo>
                <a:cubicBezTo>
                  <a:pt x="2692445" y="4173342"/>
                  <a:pt x="2722284" y="4128633"/>
                  <a:pt x="2737204" y="4128633"/>
                </a:cubicBezTo>
                <a:cubicBezTo>
                  <a:pt x="2781958" y="4113727"/>
                  <a:pt x="2826717" y="4113727"/>
                  <a:pt x="2856551" y="4054117"/>
                </a:cubicBezTo>
                <a:cubicBezTo>
                  <a:pt x="2871471" y="4024309"/>
                  <a:pt x="2871471" y="4009408"/>
                  <a:pt x="2856551" y="3994506"/>
                </a:cubicBezTo>
                <a:cubicBezTo>
                  <a:pt x="2957254" y="3949795"/>
                  <a:pt x="3041171" y="3896702"/>
                  <a:pt x="3102009" y="3816365"/>
                </a:cubicBezTo>
                <a:lnTo>
                  <a:pt x="3130156" y="3768426"/>
                </a:lnTo>
                <a:lnTo>
                  <a:pt x="3125107" y="3765274"/>
                </a:lnTo>
                <a:cubicBezTo>
                  <a:pt x="3095270" y="3750371"/>
                  <a:pt x="3065434" y="3739194"/>
                  <a:pt x="3035597" y="3731743"/>
                </a:cubicBezTo>
                <a:cubicBezTo>
                  <a:pt x="2979653" y="3709387"/>
                  <a:pt x="2932097" y="3687035"/>
                  <a:pt x="2911816" y="3639531"/>
                </a:cubicBezTo>
                <a:close/>
                <a:moveTo>
                  <a:pt x="4285670" y="3538942"/>
                </a:moveTo>
                <a:lnTo>
                  <a:pt x="4285011" y="3539965"/>
                </a:lnTo>
                <a:lnTo>
                  <a:pt x="4251153" y="3571531"/>
                </a:lnTo>
                <a:lnTo>
                  <a:pt x="4239907" y="3590404"/>
                </a:lnTo>
                <a:lnTo>
                  <a:pt x="4268693" y="3585836"/>
                </a:lnTo>
                <a:cubicBezTo>
                  <a:pt x="4303657" y="3583740"/>
                  <a:pt x="4326035" y="3592123"/>
                  <a:pt x="4348414" y="3592123"/>
                </a:cubicBezTo>
                <a:lnTo>
                  <a:pt x="4361991" y="3595891"/>
                </a:lnTo>
                <a:lnTo>
                  <a:pt x="4357756" y="3584576"/>
                </a:lnTo>
                <a:lnTo>
                  <a:pt x="4358495" y="3580104"/>
                </a:lnTo>
                <a:lnTo>
                  <a:pt x="4323585" y="3564605"/>
                </a:lnTo>
                <a:close/>
                <a:moveTo>
                  <a:pt x="2586378" y="3530291"/>
                </a:moveTo>
                <a:lnTo>
                  <a:pt x="2587221" y="3541790"/>
                </a:lnTo>
                <a:lnTo>
                  <a:pt x="2602937" y="3532513"/>
                </a:lnTo>
                <a:close/>
                <a:moveTo>
                  <a:pt x="2687420" y="3484053"/>
                </a:moveTo>
                <a:lnTo>
                  <a:pt x="2691803" y="3500318"/>
                </a:lnTo>
                <a:lnTo>
                  <a:pt x="2692536" y="3499690"/>
                </a:lnTo>
                <a:cubicBezTo>
                  <a:pt x="2692536" y="3515071"/>
                  <a:pt x="2706891" y="3515071"/>
                  <a:pt x="2706891" y="3515071"/>
                </a:cubicBezTo>
                <a:lnTo>
                  <a:pt x="2707744" y="3517412"/>
                </a:lnTo>
                <a:lnTo>
                  <a:pt x="2740017" y="3500774"/>
                </a:lnTo>
                <a:lnTo>
                  <a:pt x="2720065" y="3492886"/>
                </a:lnTo>
                <a:close/>
                <a:moveTo>
                  <a:pt x="5605517" y="3452095"/>
                </a:moveTo>
                <a:lnTo>
                  <a:pt x="5571740" y="3502705"/>
                </a:lnTo>
                <a:lnTo>
                  <a:pt x="5555430" y="3527792"/>
                </a:lnTo>
                <a:lnTo>
                  <a:pt x="5590967" y="3506856"/>
                </a:lnTo>
                <a:cubicBezTo>
                  <a:pt x="5630129" y="3487295"/>
                  <a:pt x="5677681" y="3476118"/>
                  <a:pt x="5733626" y="3498474"/>
                </a:cubicBezTo>
                <a:cubicBezTo>
                  <a:pt x="5722437" y="3487296"/>
                  <a:pt x="5714044" y="3477051"/>
                  <a:pt x="5708216" y="3467503"/>
                </a:cubicBezTo>
                <a:lnTo>
                  <a:pt x="5705309" y="3459738"/>
                </a:lnTo>
                <a:lnTo>
                  <a:pt x="5697859" y="3464010"/>
                </a:lnTo>
                <a:cubicBezTo>
                  <a:pt x="5673472" y="3473340"/>
                  <a:pt x="5647211" y="3473340"/>
                  <a:pt x="5617198" y="3458411"/>
                </a:cubicBezTo>
                <a:close/>
                <a:moveTo>
                  <a:pt x="2584791" y="3439775"/>
                </a:moveTo>
                <a:lnTo>
                  <a:pt x="2582443" y="3476531"/>
                </a:lnTo>
                <a:lnTo>
                  <a:pt x="2583599" y="3492344"/>
                </a:lnTo>
                <a:lnTo>
                  <a:pt x="2589882" y="3491529"/>
                </a:lnTo>
                <a:cubicBezTo>
                  <a:pt x="2602936" y="3487804"/>
                  <a:pt x="2617855" y="3480354"/>
                  <a:pt x="2632772" y="3472902"/>
                </a:cubicBezTo>
                <a:lnTo>
                  <a:pt x="2636418" y="3470253"/>
                </a:lnTo>
                <a:lnTo>
                  <a:pt x="2630552" y="3468666"/>
                </a:lnTo>
                <a:close/>
                <a:moveTo>
                  <a:pt x="5838040" y="3429589"/>
                </a:moveTo>
                <a:lnTo>
                  <a:pt x="5830364" y="3436300"/>
                </a:lnTo>
                <a:cubicBezTo>
                  <a:pt x="5804955" y="3461682"/>
                  <a:pt x="5781179" y="3488229"/>
                  <a:pt x="5757869" y="3515240"/>
                </a:cubicBezTo>
                <a:lnTo>
                  <a:pt x="5653054" y="3633539"/>
                </a:lnTo>
                <a:lnTo>
                  <a:pt x="5687873" y="3642654"/>
                </a:lnTo>
                <a:cubicBezTo>
                  <a:pt x="5738522" y="3648252"/>
                  <a:pt x="5780728" y="3628659"/>
                  <a:pt x="5814493" y="3583872"/>
                </a:cubicBezTo>
                <a:lnTo>
                  <a:pt x="5819610" y="3581504"/>
                </a:lnTo>
                <a:lnTo>
                  <a:pt x="5844005" y="3541827"/>
                </a:lnTo>
                <a:cubicBezTo>
                  <a:pt x="5858925" y="3522268"/>
                  <a:pt x="5874776" y="3503172"/>
                  <a:pt x="5887831" y="3482448"/>
                </a:cubicBezTo>
                <a:lnTo>
                  <a:pt x="5891370" y="3473394"/>
                </a:lnTo>
                <a:lnTo>
                  <a:pt x="5871592" y="3462321"/>
                </a:lnTo>
                <a:close/>
                <a:moveTo>
                  <a:pt x="6484880" y="3425277"/>
                </a:moveTo>
                <a:lnTo>
                  <a:pt x="6466935" y="3448721"/>
                </a:lnTo>
                <a:lnTo>
                  <a:pt x="6467203" y="3448874"/>
                </a:lnTo>
                <a:cubicBezTo>
                  <a:pt x="6471632" y="3448641"/>
                  <a:pt x="6474894" y="3445380"/>
                  <a:pt x="6477692" y="3440723"/>
                </a:cubicBezTo>
                <a:close/>
                <a:moveTo>
                  <a:pt x="7287792" y="3379923"/>
                </a:moveTo>
                <a:lnTo>
                  <a:pt x="7280077" y="3385400"/>
                </a:lnTo>
                <a:lnTo>
                  <a:pt x="7274446" y="3391812"/>
                </a:lnTo>
                <a:lnTo>
                  <a:pt x="7266081" y="3404802"/>
                </a:lnTo>
                <a:lnTo>
                  <a:pt x="7297497" y="3395235"/>
                </a:lnTo>
                <a:lnTo>
                  <a:pt x="7307521" y="3389741"/>
                </a:lnTo>
                <a:lnTo>
                  <a:pt x="7305260" y="3383643"/>
                </a:lnTo>
                <a:cubicBezTo>
                  <a:pt x="7297807" y="3379923"/>
                  <a:pt x="7292217" y="3378991"/>
                  <a:pt x="7287792" y="3379923"/>
                </a:cubicBezTo>
                <a:close/>
                <a:moveTo>
                  <a:pt x="7165215" y="3322850"/>
                </a:moveTo>
                <a:lnTo>
                  <a:pt x="7167945" y="3324413"/>
                </a:lnTo>
                <a:lnTo>
                  <a:pt x="7171087" y="3324106"/>
                </a:lnTo>
                <a:close/>
                <a:moveTo>
                  <a:pt x="3278406" y="3305427"/>
                </a:moveTo>
                <a:lnTo>
                  <a:pt x="3262726" y="3325227"/>
                </a:lnTo>
                <a:cubicBezTo>
                  <a:pt x="3227294" y="3364347"/>
                  <a:pt x="3189997" y="3401605"/>
                  <a:pt x="3152702" y="3438863"/>
                </a:cubicBezTo>
                <a:cubicBezTo>
                  <a:pt x="3137785" y="3453764"/>
                  <a:pt x="3119137" y="3472393"/>
                  <a:pt x="3098624" y="3491021"/>
                </a:cubicBezTo>
                <a:lnTo>
                  <a:pt x="3054757" y="3526079"/>
                </a:lnTo>
                <a:lnTo>
                  <a:pt x="3065930" y="3527816"/>
                </a:lnTo>
                <a:cubicBezTo>
                  <a:pt x="3129766" y="3524964"/>
                  <a:pt x="3149348" y="3433682"/>
                  <a:pt x="3214616" y="3433682"/>
                </a:cubicBezTo>
                <a:cubicBezTo>
                  <a:pt x="3229536" y="3433682"/>
                  <a:pt x="3184783" y="3388974"/>
                  <a:pt x="3229536" y="3374073"/>
                </a:cubicBezTo>
                <a:cubicBezTo>
                  <a:pt x="3251915" y="3370347"/>
                  <a:pt x="3268698" y="3359171"/>
                  <a:pt x="3282917" y="3344732"/>
                </a:cubicBezTo>
                <a:lnTo>
                  <a:pt x="3299539" y="3323342"/>
                </a:lnTo>
                <a:lnTo>
                  <a:pt x="3286936" y="3315386"/>
                </a:lnTo>
                <a:close/>
                <a:moveTo>
                  <a:pt x="6585941" y="3284034"/>
                </a:moveTo>
                <a:lnTo>
                  <a:pt x="6571244" y="3296885"/>
                </a:lnTo>
                <a:lnTo>
                  <a:pt x="6519539" y="3379990"/>
                </a:lnTo>
                <a:lnTo>
                  <a:pt x="6499782" y="3405806"/>
                </a:lnTo>
                <a:lnTo>
                  <a:pt x="6519186" y="3393919"/>
                </a:lnTo>
                <a:cubicBezTo>
                  <a:pt x="6545760" y="3384838"/>
                  <a:pt x="6576528" y="3390428"/>
                  <a:pt x="6598908" y="3379249"/>
                </a:cubicBezTo>
                <a:lnTo>
                  <a:pt x="6627690" y="3379249"/>
                </a:lnTo>
                <a:lnTo>
                  <a:pt x="6614364" y="3366248"/>
                </a:lnTo>
                <a:cubicBezTo>
                  <a:pt x="6601310" y="3348551"/>
                  <a:pt x="6591986" y="3329456"/>
                  <a:pt x="6586858" y="3309197"/>
                </a:cubicBezTo>
                <a:close/>
                <a:moveTo>
                  <a:pt x="4080459" y="3268526"/>
                </a:moveTo>
                <a:lnTo>
                  <a:pt x="4070063" y="3279845"/>
                </a:lnTo>
                <a:lnTo>
                  <a:pt x="3938678" y="3428135"/>
                </a:lnTo>
                <a:lnTo>
                  <a:pt x="3942468" y="3435219"/>
                </a:lnTo>
                <a:cubicBezTo>
                  <a:pt x="3961384" y="3454507"/>
                  <a:pt x="3992984" y="3454638"/>
                  <a:pt x="4018683" y="3448875"/>
                </a:cubicBezTo>
                <a:lnTo>
                  <a:pt x="4025052" y="3446687"/>
                </a:lnTo>
                <a:lnTo>
                  <a:pt x="4050994" y="3417384"/>
                </a:lnTo>
                <a:cubicBezTo>
                  <a:pt x="4068710" y="3391770"/>
                  <a:pt x="4083627" y="3362895"/>
                  <a:pt x="4094818" y="3329364"/>
                </a:cubicBezTo>
                <a:cubicBezTo>
                  <a:pt x="4094818" y="3344265"/>
                  <a:pt x="4094818" y="3359171"/>
                  <a:pt x="4094818" y="3359171"/>
                </a:cubicBezTo>
                <a:cubicBezTo>
                  <a:pt x="4109737" y="3374073"/>
                  <a:pt x="4124651" y="3359171"/>
                  <a:pt x="4124651" y="3344265"/>
                </a:cubicBezTo>
                <a:lnTo>
                  <a:pt x="4132318" y="3334365"/>
                </a:lnTo>
                <a:lnTo>
                  <a:pt x="4125644" y="3301182"/>
                </a:lnTo>
                <a:lnTo>
                  <a:pt x="4126203" y="3297406"/>
                </a:lnTo>
                <a:close/>
                <a:moveTo>
                  <a:pt x="6669610" y="3260583"/>
                </a:moveTo>
                <a:lnTo>
                  <a:pt x="6642337" y="3263789"/>
                </a:lnTo>
                <a:cubicBezTo>
                  <a:pt x="6636742" y="3267515"/>
                  <a:pt x="6636742" y="3274966"/>
                  <a:pt x="6644201" y="3289870"/>
                </a:cubicBezTo>
                <a:cubicBezTo>
                  <a:pt x="6655388" y="3323402"/>
                  <a:pt x="6674969" y="3315018"/>
                  <a:pt x="6684060" y="3302444"/>
                </a:cubicBezTo>
                <a:lnTo>
                  <a:pt x="6684770" y="3300622"/>
                </a:lnTo>
                <a:lnTo>
                  <a:pt x="6659746" y="3272369"/>
                </a:lnTo>
                <a:close/>
                <a:moveTo>
                  <a:pt x="1760788" y="3257495"/>
                </a:moveTo>
                <a:lnTo>
                  <a:pt x="1743268" y="3295832"/>
                </a:lnTo>
                <a:cubicBezTo>
                  <a:pt x="1730214" y="3321913"/>
                  <a:pt x="1715295" y="3344268"/>
                  <a:pt x="1692919" y="3359171"/>
                </a:cubicBezTo>
                <a:cubicBezTo>
                  <a:pt x="1663081" y="3403880"/>
                  <a:pt x="1707839" y="3433682"/>
                  <a:pt x="1707839" y="3478392"/>
                </a:cubicBezTo>
                <a:cubicBezTo>
                  <a:pt x="1722754" y="3493297"/>
                  <a:pt x="1752592" y="3448589"/>
                  <a:pt x="1767513" y="3448589"/>
                </a:cubicBezTo>
                <a:cubicBezTo>
                  <a:pt x="1812265" y="3433682"/>
                  <a:pt x="1857025" y="3433682"/>
                  <a:pt x="1886860" y="3374073"/>
                </a:cubicBezTo>
                <a:cubicBezTo>
                  <a:pt x="1894319" y="3359170"/>
                  <a:pt x="1898048" y="3347992"/>
                  <a:pt x="1898048" y="3338679"/>
                </a:cubicBezTo>
                <a:lnTo>
                  <a:pt x="1892705" y="3327115"/>
                </a:lnTo>
                <a:lnTo>
                  <a:pt x="1882621" y="3322689"/>
                </a:lnTo>
                <a:cubicBezTo>
                  <a:pt x="1860241" y="3315238"/>
                  <a:pt x="1834133" y="3304061"/>
                  <a:pt x="1808026" y="3289158"/>
                </a:cubicBezTo>
                <a:lnTo>
                  <a:pt x="1766660" y="3258166"/>
                </a:lnTo>
                <a:close/>
                <a:moveTo>
                  <a:pt x="1408519" y="3257465"/>
                </a:moveTo>
                <a:lnTo>
                  <a:pt x="1345550" y="3307787"/>
                </a:lnTo>
                <a:cubicBezTo>
                  <a:pt x="1336225" y="3315238"/>
                  <a:pt x="1326669" y="3321292"/>
                  <a:pt x="1316965" y="3326096"/>
                </a:cubicBezTo>
                <a:lnTo>
                  <a:pt x="1300159" y="3332256"/>
                </a:lnTo>
                <a:lnTo>
                  <a:pt x="1315990" y="3336815"/>
                </a:lnTo>
                <a:cubicBezTo>
                  <a:pt x="1343264" y="3342403"/>
                  <a:pt x="1368439" y="3347993"/>
                  <a:pt x="1334873" y="3403880"/>
                </a:cubicBezTo>
                <a:cubicBezTo>
                  <a:pt x="1334873" y="3403880"/>
                  <a:pt x="1349789" y="3403880"/>
                  <a:pt x="1349789" y="3418781"/>
                </a:cubicBezTo>
                <a:cubicBezTo>
                  <a:pt x="1364708" y="3418781"/>
                  <a:pt x="1379628" y="3403880"/>
                  <a:pt x="1379628" y="3403880"/>
                </a:cubicBezTo>
                <a:cubicBezTo>
                  <a:pt x="1394546" y="3374073"/>
                  <a:pt x="1409467" y="3359171"/>
                  <a:pt x="1424381" y="3344265"/>
                </a:cubicBezTo>
                <a:cubicBezTo>
                  <a:pt x="1469139" y="3329364"/>
                  <a:pt x="1484059" y="3314462"/>
                  <a:pt x="1424381" y="3284655"/>
                </a:cubicBezTo>
                <a:cubicBezTo>
                  <a:pt x="1424381" y="3284655"/>
                  <a:pt x="1407600" y="3276271"/>
                  <a:pt x="1405503" y="3265792"/>
                </a:cubicBezTo>
                <a:close/>
                <a:moveTo>
                  <a:pt x="6686227" y="3251366"/>
                </a:moveTo>
                <a:lnTo>
                  <a:pt x="6678858" y="3256623"/>
                </a:lnTo>
                <a:lnTo>
                  <a:pt x="6686469" y="3255008"/>
                </a:lnTo>
                <a:close/>
                <a:moveTo>
                  <a:pt x="5743217" y="3245761"/>
                </a:moveTo>
                <a:lnTo>
                  <a:pt x="5720927" y="3279161"/>
                </a:lnTo>
                <a:lnTo>
                  <a:pt x="5673283" y="3350552"/>
                </a:lnTo>
                <a:lnTo>
                  <a:pt x="5682084" y="3350233"/>
                </a:lnTo>
                <a:lnTo>
                  <a:pt x="5688010" y="3345748"/>
                </a:lnTo>
                <a:cubicBezTo>
                  <a:pt x="5691292" y="3344114"/>
                  <a:pt x="5694107" y="3343648"/>
                  <a:pt x="5695982" y="3344581"/>
                </a:cubicBezTo>
                <a:lnTo>
                  <a:pt x="5697632" y="3349669"/>
                </a:lnTo>
                <a:lnTo>
                  <a:pt x="5703787" y="3349445"/>
                </a:lnTo>
                <a:lnTo>
                  <a:pt x="5698228" y="3351508"/>
                </a:lnTo>
                <a:lnTo>
                  <a:pt x="5698327" y="3351811"/>
                </a:lnTo>
                <a:cubicBezTo>
                  <a:pt x="5697859" y="3355777"/>
                  <a:pt x="5695982" y="3361376"/>
                  <a:pt x="5692229" y="3368840"/>
                </a:cubicBezTo>
                <a:cubicBezTo>
                  <a:pt x="5677224" y="3368840"/>
                  <a:pt x="5662218" y="3383768"/>
                  <a:pt x="5692229" y="3398697"/>
                </a:cubicBezTo>
                <a:cubicBezTo>
                  <a:pt x="5699734" y="3398697"/>
                  <a:pt x="5707238" y="3398697"/>
                  <a:pt x="5714742" y="3396831"/>
                </a:cubicBezTo>
                <a:lnTo>
                  <a:pt x="5718484" y="3394659"/>
                </a:lnTo>
                <a:lnTo>
                  <a:pt x="5718706" y="3394155"/>
                </a:lnTo>
                <a:lnTo>
                  <a:pt x="5735979" y="3379344"/>
                </a:lnTo>
                <a:lnTo>
                  <a:pt x="5735374" y="3377237"/>
                </a:lnTo>
                <a:cubicBezTo>
                  <a:pt x="5733498" y="3369773"/>
                  <a:pt x="5731624" y="3358576"/>
                  <a:pt x="5737251" y="3358577"/>
                </a:cubicBezTo>
                <a:lnTo>
                  <a:pt x="5750018" y="3367307"/>
                </a:lnTo>
                <a:lnTo>
                  <a:pt x="5750177" y="3367170"/>
                </a:lnTo>
                <a:lnTo>
                  <a:pt x="5764408" y="3338540"/>
                </a:lnTo>
                <a:lnTo>
                  <a:pt x="5759572" y="3331786"/>
                </a:lnTo>
                <a:cubicBezTo>
                  <a:pt x="5752812" y="3315951"/>
                  <a:pt x="5749081" y="3297322"/>
                  <a:pt x="5749081" y="3274968"/>
                </a:cubicBezTo>
                <a:cubicBezTo>
                  <a:pt x="5749081" y="3267516"/>
                  <a:pt x="5749081" y="3260064"/>
                  <a:pt x="5747217" y="3252613"/>
                </a:cubicBezTo>
                <a:close/>
                <a:moveTo>
                  <a:pt x="6672067" y="3218050"/>
                </a:moveTo>
                <a:lnTo>
                  <a:pt x="6652077" y="3226371"/>
                </a:lnTo>
                <a:lnTo>
                  <a:pt x="6653525" y="3228397"/>
                </a:lnTo>
                <a:cubicBezTo>
                  <a:pt x="6659118" y="3230260"/>
                  <a:pt x="6666577" y="3230260"/>
                  <a:pt x="6674036" y="3230260"/>
                </a:cubicBezTo>
                <a:lnTo>
                  <a:pt x="6679407" y="3222212"/>
                </a:lnTo>
                <a:close/>
                <a:moveTo>
                  <a:pt x="8175683" y="3208441"/>
                </a:moveTo>
                <a:lnTo>
                  <a:pt x="8183121" y="3215260"/>
                </a:lnTo>
                <a:lnTo>
                  <a:pt x="8180717" y="3215260"/>
                </a:lnTo>
                <a:lnTo>
                  <a:pt x="8180821" y="3215354"/>
                </a:lnTo>
                <a:lnTo>
                  <a:pt x="8165901" y="3215354"/>
                </a:lnTo>
                <a:lnTo>
                  <a:pt x="8173401" y="3208563"/>
                </a:lnTo>
                <a:lnTo>
                  <a:pt x="8174472" y="3209544"/>
                </a:lnTo>
                <a:close/>
                <a:moveTo>
                  <a:pt x="4011318" y="3207809"/>
                </a:moveTo>
                <a:lnTo>
                  <a:pt x="3999692" y="3221411"/>
                </a:lnTo>
                <a:lnTo>
                  <a:pt x="3980711" y="3252141"/>
                </a:lnTo>
                <a:lnTo>
                  <a:pt x="3992675" y="3250969"/>
                </a:lnTo>
                <a:cubicBezTo>
                  <a:pt x="4009458" y="3251901"/>
                  <a:pt x="4027173" y="3255627"/>
                  <a:pt x="4045822" y="3263078"/>
                </a:cubicBezTo>
                <a:cubicBezTo>
                  <a:pt x="4034632" y="3251902"/>
                  <a:pt x="4026241" y="3241656"/>
                  <a:pt x="4020413" y="3232108"/>
                </a:cubicBezTo>
                <a:close/>
                <a:moveTo>
                  <a:pt x="7257033" y="3202246"/>
                </a:moveTo>
                <a:lnTo>
                  <a:pt x="7228863" y="3216210"/>
                </a:lnTo>
                <a:cubicBezTo>
                  <a:pt x="7208367" y="3227371"/>
                  <a:pt x="7193461" y="3242253"/>
                  <a:pt x="7200914" y="3279460"/>
                </a:cubicBezTo>
                <a:cubicBezTo>
                  <a:pt x="7208367" y="3294343"/>
                  <a:pt x="7204641" y="3305505"/>
                  <a:pt x="7197188" y="3312948"/>
                </a:cubicBezTo>
                <a:lnTo>
                  <a:pt x="7171115" y="3324104"/>
                </a:lnTo>
                <a:lnTo>
                  <a:pt x="7187797" y="3322470"/>
                </a:lnTo>
                <a:lnTo>
                  <a:pt x="7192342" y="3323505"/>
                </a:lnTo>
                <a:lnTo>
                  <a:pt x="7196286" y="3316404"/>
                </a:lnTo>
                <a:cubicBezTo>
                  <a:pt x="7200045" y="3307934"/>
                  <a:pt x="7203543" y="3298155"/>
                  <a:pt x="7209138" y="3292566"/>
                </a:cubicBezTo>
                <a:lnTo>
                  <a:pt x="7210980" y="3291437"/>
                </a:lnTo>
                <a:lnTo>
                  <a:pt x="7205512" y="3276830"/>
                </a:lnTo>
                <a:cubicBezTo>
                  <a:pt x="7203647" y="3260064"/>
                  <a:pt x="7211107" y="3245161"/>
                  <a:pt x="7226025" y="3230260"/>
                </a:cubicBezTo>
                <a:cubicBezTo>
                  <a:pt x="7237215" y="3226534"/>
                  <a:pt x="7244675" y="3220944"/>
                  <a:pt x="7250269" y="3214191"/>
                </a:cubicBezTo>
                <a:close/>
                <a:moveTo>
                  <a:pt x="8902363" y="3186555"/>
                </a:moveTo>
                <a:cubicBezTo>
                  <a:pt x="8842333" y="3246268"/>
                  <a:pt x="8917369" y="3335840"/>
                  <a:pt x="8857343" y="3395554"/>
                </a:cubicBezTo>
                <a:cubicBezTo>
                  <a:pt x="8842333" y="3410482"/>
                  <a:pt x="8857343" y="3425411"/>
                  <a:pt x="8872347" y="3425411"/>
                </a:cubicBezTo>
                <a:cubicBezTo>
                  <a:pt x="8887353" y="3410482"/>
                  <a:pt x="8902363" y="3410482"/>
                  <a:pt x="8887353" y="3440341"/>
                </a:cubicBezTo>
                <a:cubicBezTo>
                  <a:pt x="8872347" y="3440341"/>
                  <a:pt x="8857343" y="3455268"/>
                  <a:pt x="8887353" y="3470197"/>
                </a:cubicBezTo>
                <a:cubicBezTo>
                  <a:pt x="8902363" y="3470197"/>
                  <a:pt x="8917369" y="3470197"/>
                  <a:pt x="8932374" y="3455268"/>
                </a:cubicBezTo>
                <a:cubicBezTo>
                  <a:pt x="8932374" y="3455268"/>
                  <a:pt x="8917369" y="3410482"/>
                  <a:pt x="8947383" y="3440341"/>
                </a:cubicBezTo>
                <a:cubicBezTo>
                  <a:pt x="8977394" y="3440341"/>
                  <a:pt x="8962389" y="3470197"/>
                  <a:pt x="8962389" y="3485126"/>
                </a:cubicBezTo>
                <a:cubicBezTo>
                  <a:pt x="8917369" y="3529911"/>
                  <a:pt x="8872347" y="3559768"/>
                  <a:pt x="8812321" y="3529911"/>
                </a:cubicBezTo>
                <a:cubicBezTo>
                  <a:pt x="8722280" y="3470197"/>
                  <a:pt x="8617229" y="3455268"/>
                  <a:pt x="8527188" y="3395554"/>
                </a:cubicBezTo>
                <a:cubicBezTo>
                  <a:pt x="8497177" y="3380625"/>
                  <a:pt x="8482166" y="3365697"/>
                  <a:pt x="8482166" y="3320912"/>
                </a:cubicBezTo>
                <a:cubicBezTo>
                  <a:pt x="8557203" y="3350769"/>
                  <a:pt x="8617229" y="3335840"/>
                  <a:pt x="8662249" y="3276127"/>
                </a:cubicBezTo>
                <a:cubicBezTo>
                  <a:pt x="8677260" y="3261197"/>
                  <a:pt x="8707271" y="3276127"/>
                  <a:pt x="8722280" y="3276127"/>
                </a:cubicBezTo>
                <a:cubicBezTo>
                  <a:pt x="8737285" y="3261197"/>
                  <a:pt x="8692265" y="3261197"/>
                  <a:pt x="8707271" y="3231340"/>
                </a:cubicBezTo>
                <a:cubicBezTo>
                  <a:pt x="8782307" y="3276127"/>
                  <a:pt x="8827327" y="3201483"/>
                  <a:pt x="8902363" y="3186555"/>
                </a:cubicBezTo>
                <a:close/>
                <a:moveTo>
                  <a:pt x="5835949" y="3163564"/>
                </a:moveTo>
                <a:lnTo>
                  <a:pt x="5827404" y="3179961"/>
                </a:lnTo>
                <a:cubicBezTo>
                  <a:pt x="5823675" y="3193001"/>
                  <a:pt x="5823675" y="3207903"/>
                  <a:pt x="5823675" y="3215354"/>
                </a:cubicBezTo>
                <a:cubicBezTo>
                  <a:pt x="5838594" y="3245161"/>
                  <a:pt x="5853513" y="3230260"/>
                  <a:pt x="5868433" y="3215354"/>
                </a:cubicBezTo>
                <a:cubicBezTo>
                  <a:pt x="5868433" y="3215354"/>
                  <a:pt x="5883352" y="3215354"/>
                  <a:pt x="5883352" y="3215354"/>
                </a:cubicBezTo>
                <a:cubicBezTo>
                  <a:pt x="5894542" y="3219080"/>
                  <a:pt x="5904564" y="3220477"/>
                  <a:pt x="5913684" y="3220069"/>
                </a:cubicBezTo>
                <a:lnTo>
                  <a:pt x="5922966" y="3217793"/>
                </a:lnTo>
                <a:lnTo>
                  <a:pt x="5925704" y="3211593"/>
                </a:lnTo>
                <a:lnTo>
                  <a:pt x="5931451" y="3205798"/>
                </a:lnTo>
                <a:lnTo>
                  <a:pt x="5918419" y="3196034"/>
                </a:lnTo>
                <a:cubicBezTo>
                  <a:pt x="5900702" y="3186021"/>
                  <a:pt x="5882055" y="3178104"/>
                  <a:pt x="5863406" y="3171582"/>
                </a:cubicBezTo>
                <a:close/>
                <a:moveTo>
                  <a:pt x="1518929" y="3147662"/>
                </a:moveTo>
                <a:lnTo>
                  <a:pt x="1464897" y="3203468"/>
                </a:lnTo>
                <a:lnTo>
                  <a:pt x="1414797" y="3251787"/>
                </a:lnTo>
                <a:lnTo>
                  <a:pt x="1420420" y="3248561"/>
                </a:lnTo>
                <a:cubicBezTo>
                  <a:pt x="1430908" y="3246466"/>
                  <a:pt x="1439301" y="3254848"/>
                  <a:pt x="1439301" y="3254848"/>
                </a:cubicBezTo>
                <a:cubicBezTo>
                  <a:pt x="1498974" y="3239946"/>
                  <a:pt x="1558652" y="3239946"/>
                  <a:pt x="1618326" y="3239946"/>
                </a:cubicBezTo>
                <a:cubicBezTo>
                  <a:pt x="1581029" y="3210138"/>
                  <a:pt x="1562382" y="3195236"/>
                  <a:pt x="1566110" y="3178470"/>
                </a:cubicBezTo>
                <a:lnTo>
                  <a:pt x="1575890" y="3166208"/>
                </a:lnTo>
                <a:lnTo>
                  <a:pt x="1537661" y="3155882"/>
                </a:lnTo>
                <a:close/>
                <a:moveTo>
                  <a:pt x="1376906" y="3075088"/>
                </a:moveTo>
                <a:lnTo>
                  <a:pt x="1367098" y="3078098"/>
                </a:lnTo>
                <a:lnTo>
                  <a:pt x="1355787" y="3076760"/>
                </a:lnTo>
                <a:lnTo>
                  <a:pt x="1360469" y="3099145"/>
                </a:lnTo>
                <a:cubicBezTo>
                  <a:pt x="1367927" y="3106597"/>
                  <a:pt x="1379115" y="3099147"/>
                  <a:pt x="1390304" y="3089834"/>
                </a:cubicBezTo>
                <a:lnTo>
                  <a:pt x="1393262" y="3087343"/>
                </a:lnTo>
                <a:close/>
                <a:moveTo>
                  <a:pt x="8272837" y="3035832"/>
                </a:moveTo>
                <a:cubicBezTo>
                  <a:pt x="8287788" y="3088168"/>
                  <a:pt x="8272837" y="3118070"/>
                  <a:pt x="8248536" y="3142366"/>
                </a:cubicBezTo>
                <a:lnTo>
                  <a:pt x="8175683" y="3208441"/>
                </a:lnTo>
                <a:lnTo>
                  <a:pt x="8174613" y="3207460"/>
                </a:lnTo>
                <a:lnTo>
                  <a:pt x="8173401" y="3208563"/>
                </a:lnTo>
                <a:lnTo>
                  <a:pt x="8158440" y="3194864"/>
                </a:lnTo>
                <a:cubicBezTo>
                  <a:pt x="8147251" y="3193002"/>
                  <a:pt x="8136061" y="3193002"/>
                  <a:pt x="8136061" y="3185551"/>
                </a:cubicBezTo>
                <a:cubicBezTo>
                  <a:pt x="8143521" y="3170645"/>
                  <a:pt x="8150981" y="3166920"/>
                  <a:pt x="8158440" y="3166920"/>
                </a:cubicBezTo>
                <a:lnTo>
                  <a:pt x="8160060" y="3167191"/>
                </a:lnTo>
                <a:lnTo>
                  <a:pt x="8160692" y="3166667"/>
                </a:lnTo>
                <a:lnTo>
                  <a:pt x="8181109" y="3170066"/>
                </a:lnTo>
                <a:lnTo>
                  <a:pt x="8195735" y="3140842"/>
                </a:lnTo>
                <a:cubicBezTo>
                  <a:pt x="8158440" y="3111035"/>
                  <a:pt x="8162171" y="3099858"/>
                  <a:pt x="8178953" y="3094271"/>
                </a:cubicBezTo>
                <a:lnTo>
                  <a:pt x="8181254" y="3093782"/>
                </a:lnTo>
                <a:lnTo>
                  <a:pt x="8181248" y="3093773"/>
                </a:lnTo>
                <a:lnTo>
                  <a:pt x="8240493" y="3081205"/>
                </a:lnTo>
                <a:lnTo>
                  <a:pt x="8244222" y="3053287"/>
                </a:lnTo>
                <a:cubicBezTo>
                  <a:pt x="8247953" y="3043974"/>
                  <a:pt x="8255407" y="3036519"/>
                  <a:pt x="8270327" y="3036519"/>
                </a:cubicBezTo>
                <a:lnTo>
                  <a:pt x="8270083" y="3037603"/>
                </a:lnTo>
                <a:close/>
                <a:moveTo>
                  <a:pt x="6111269" y="2975272"/>
                </a:moveTo>
                <a:lnTo>
                  <a:pt x="6102103" y="2990651"/>
                </a:lnTo>
                <a:lnTo>
                  <a:pt x="6079041" y="3028265"/>
                </a:lnTo>
                <a:lnTo>
                  <a:pt x="6106590" y="3021579"/>
                </a:lnTo>
                <a:close/>
                <a:moveTo>
                  <a:pt x="2302076" y="2868327"/>
                </a:moveTo>
                <a:lnTo>
                  <a:pt x="2297009" y="2870577"/>
                </a:lnTo>
                <a:lnTo>
                  <a:pt x="2286823" y="2900751"/>
                </a:lnTo>
                <a:cubicBezTo>
                  <a:pt x="2281694" y="2912859"/>
                  <a:pt x="2276099" y="2924036"/>
                  <a:pt x="2270505" y="2935213"/>
                </a:cubicBezTo>
                <a:lnTo>
                  <a:pt x="2255812" y="2966244"/>
                </a:lnTo>
                <a:lnTo>
                  <a:pt x="2261448" y="2963077"/>
                </a:lnTo>
                <a:lnTo>
                  <a:pt x="2263505" y="2961149"/>
                </a:lnTo>
                <a:lnTo>
                  <a:pt x="2266817" y="2951667"/>
                </a:lnTo>
                <a:cubicBezTo>
                  <a:pt x="2279406" y="2933503"/>
                  <a:pt x="2304581" y="2919533"/>
                  <a:pt x="2304581" y="2897177"/>
                </a:cubicBezTo>
                <a:close/>
                <a:moveTo>
                  <a:pt x="1231247" y="2826601"/>
                </a:moveTo>
                <a:lnTo>
                  <a:pt x="1203126" y="2862111"/>
                </a:lnTo>
                <a:lnTo>
                  <a:pt x="1270958" y="2860700"/>
                </a:lnTo>
                <a:close/>
                <a:moveTo>
                  <a:pt x="6179713" y="2754227"/>
                </a:moveTo>
                <a:lnTo>
                  <a:pt x="6153353" y="2774799"/>
                </a:lnTo>
                <a:lnTo>
                  <a:pt x="6153897" y="2775403"/>
                </a:lnTo>
                <a:cubicBezTo>
                  <a:pt x="6154829" y="2780513"/>
                  <a:pt x="6152965" y="2786086"/>
                  <a:pt x="6149237" y="2791660"/>
                </a:cubicBezTo>
                <a:lnTo>
                  <a:pt x="6148980" y="2791868"/>
                </a:lnTo>
                <a:lnTo>
                  <a:pt x="6149237" y="2792899"/>
                </a:lnTo>
                <a:lnTo>
                  <a:pt x="6133597" y="2805392"/>
                </a:lnTo>
                <a:lnTo>
                  <a:pt x="6125179" y="2827185"/>
                </a:lnTo>
                <a:cubicBezTo>
                  <a:pt x="6122149" y="2842321"/>
                  <a:pt x="6123548" y="2853964"/>
                  <a:pt x="6130075" y="2862347"/>
                </a:cubicBezTo>
                <a:lnTo>
                  <a:pt x="6134159" y="2864134"/>
                </a:lnTo>
                <a:lnTo>
                  <a:pt x="6143989" y="2836048"/>
                </a:lnTo>
                <a:cubicBezTo>
                  <a:pt x="6158343" y="2836048"/>
                  <a:pt x="6158343" y="2820673"/>
                  <a:pt x="6172698" y="2805292"/>
                </a:cubicBezTo>
                <a:lnTo>
                  <a:pt x="6173060" y="2806273"/>
                </a:lnTo>
                <a:lnTo>
                  <a:pt x="6176521" y="2780104"/>
                </a:lnTo>
                <a:lnTo>
                  <a:pt x="6189428" y="2759114"/>
                </a:lnTo>
                <a:lnTo>
                  <a:pt x="6182393" y="2755310"/>
                </a:lnTo>
                <a:close/>
                <a:moveTo>
                  <a:pt x="1103568" y="2748818"/>
                </a:moveTo>
                <a:lnTo>
                  <a:pt x="1106851" y="2756376"/>
                </a:lnTo>
                <a:cubicBezTo>
                  <a:pt x="1106851" y="2771282"/>
                  <a:pt x="1136691" y="2786184"/>
                  <a:pt x="1121771" y="2786184"/>
                </a:cubicBezTo>
                <a:cubicBezTo>
                  <a:pt x="1106851" y="2801086"/>
                  <a:pt x="1091931" y="2801086"/>
                  <a:pt x="1077012" y="2801086"/>
                </a:cubicBezTo>
                <a:cubicBezTo>
                  <a:pt x="1017339" y="2771282"/>
                  <a:pt x="1017339" y="2815991"/>
                  <a:pt x="1032258" y="2845793"/>
                </a:cubicBezTo>
                <a:lnTo>
                  <a:pt x="1026331" y="2876121"/>
                </a:lnTo>
                <a:lnTo>
                  <a:pt x="1052804" y="2868536"/>
                </a:lnTo>
                <a:cubicBezTo>
                  <a:pt x="1085673" y="2859454"/>
                  <a:pt x="1116443" y="2848277"/>
                  <a:pt x="1138819" y="2803570"/>
                </a:cubicBezTo>
                <a:cubicBezTo>
                  <a:pt x="1146279" y="2788665"/>
                  <a:pt x="1150008" y="2777488"/>
                  <a:pt x="1150008" y="2768174"/>
                </a:cubicBezTo>
                <a:lnTo>
                  <a:pt x="1146916" y="2761482"/>
                </a:lnTo>
                <a:lnTo>
                  <a:pt x="1109223" y="2751300"/>
                </a:lnTo>
                <a:close/>
                <a:moveTo>
                  <a:pt x="2382074" y="2735931"/>
                </a:moveTo>
                <a:lnTo>
                  <a:pt x="2364013" y="2775624"/>
                </a:lnTo>
                <a:lnTo>
                  <a:pt x="2362659" y="2781487"/>
                </a:lnTo>
                <a:lnTo>
                  <a:pt x="2394094" y="2777952"/>
                </a:lnTo>
                <a:close/>
                <a:moveTo>
                  <a:pt x="1004584" y="2704857"/>
                </a:moveTo>
                <a:lnTo>
                  <a:pt x="995228" y="2725328"/>
                </a:lnTo>
                <a:lnTo>
                  <a:pt x="994186" y="2727052"/>
                </a:lnTo>
                <a:lnTo>
                  <a:pt x="996303" y="2731927"/>
                </a:lnTo>
                <a:cubicBezTo>
                  <a:pt x="1008015" y="2745200"/>
                  <a:pt x="1027595" y="2739612"/>
                  <a:pt x="1047176" y="2734023"/>
                </a:cubicBezTo>
                <a:lnTo>
                  <a:pt x="1061553" y="2730379"/>
                </a:lnTo>
                <a:lnTo>
                  <a:pt x="1053512" y="2726850"/>
                </a:lnTo>
                <a:close/>
                <a:moveTo>
                  <a:pt x="2465078" y="2633724"/>
                </a:moveTo>
                <a:lnTo>
                  <a:pt x="2460013" y="2664082"/>
                </a:lnTo>
                <a:lnTo>
                  <a:pt x="2468688" y="2662457"/>
                </a:lnTo>
                <a:cubicBezTo>
                  <a:pt x="2491066" y="2662457"/>
                  <a:pt x="2513444" y="2666183"/>
                  <a:pt x="2528362" y="2673633"/>
                </a:cubicBezTo>
                <a:cubicBezTo>
                  <a:pt x="2550740" y="2684810"/>
                  <a:pt x="2564728" y="2695988"/>
                  <a:pt x="2576615" y="2688304"/>
                </a:cubicBezTo>
                <a:lnTo>
                  <a:pt x="2580224" y="2683668"/>
                </a:lnTo>
                <a:lnTo>
                  <a:pt x="2573405" y="2681827"/>
                </a:lnTo>
                <a:cubicBezTo>
                  <a:pt x="2554988" y="2676004"/>
                  <a:pt x="2536340" y="2668553"/>
                  <a:pt x="2517693" y="2657375"/>
                </a:cubicBezTo>
                <a:close/>
                <a:moveTo>
                  <a:pt x="3094488" y="2571175"/>
                </a:moveTo>
                <a:lnTo>
                  <a:pt x="3082446" y="2583411"/>
                </a:lnTo>
                <a:lnTo>
                  <a:pt x="3065207" y="2612334"/>
                </a:lnTo>
                <a:lnTo>
                  <a:pt x="3067633" y="2611386"/>
                </a:lnTo>
                <a:lnTo>
                  <a:pt x="3080332" y="2593625"/>
                </a:lnTo>
                <a:lnTo>
                  <a:pt x="3095988" y="2571730"/>
                </a:lnTo>
                <a:close/>
                <a:moveTo>
                  <a:pt x="7633239" y="2495434"/>
                </a:moveTo>
                <a:lnTo>
                  <a:pt x="7623509" y="2504745"/>
                </a:lnTo>
                <a:cubicBezTo>
                  <a:pt x="7601147" y="2518698"/>
                  <a:pt x="7578787" y="2519629"/>
                  <a:pt x="7556427" y="2518698"/>
                </a:cubicBezTo>
                <a:lnTo>
                  <a:pt x="7544781" y="2518214"/>
                </a:lnTo>
                <a:lnTo>
                  <a:pt x="7525784" y="2543034"/>
                </a:lnTo>
                <a:lnTo>
                  <a:pt x="7526941" y="2543775"/>
                </a:lnTo>
                <a:lnTo>
                  <a:pt x="7525855" y="2544172"/>
                </a:lnTo>
                <a:lnTo>
                  <a:pt x="7526941" y="2544864"/>
                </a:lnTo>
                <a:lnTo>
                  <a:pt x="7522375" y="2547501"/>
                </a:lnTo>
                <a:lnTo>
                  <a:pt x="7479029" y="2613426"/>
                </a:lnTo>
                <a:lnTo>
                  <a:pt x="7482217" y="2618083"/>
                </a:lnTo>
                <a:cubicBezTo>
                  <a:pt x="7497128" y="2625516"/>
                  <a:pt x="7497128" y="2636659"/>
                  <a:pt x="7489673" y="2647809"/>
                </a:cubicBezTo>
                <a:lnTo>
                  <a:pt x="7489417" y="2648017"/>
                </a:lnTo>
                <a:lnTo>
                  <a:pt x="7489673" y="2649047"/>
                </a:lnTo>
                <a:lnTo>
                  <a:pt x="7459976" y="2672768"/>
                </a:lnTo>
                <a:lnTo>
                  <a:pt x="7469229" y="2684026"/>
                </a:lnTo>
                <a:cubicBezTo>
                  <a:pt x="7476682" y="2698889"/>
                  <a:pt x="7484136" y="2691460"/>
                  <a:pt x="7493454" y="2684029"/>
                </a:cubicBezTo>
                <a:lnTo>
                  <a:pt x="7500283" y="2680368"/>
                </a:lnTo>
                <a:lnTo>
                  <a:pt x="7513133" y="2661440"/>
                </a:lnTo>
                <a:cubicBezTo>
                  <a:pt x="7516721" y="2665285"/>
                  <a:pt x="7517619" y="2669130"/>
                  <a:pt x="7517395" y="2672974"/>
                </a:cubicBezTo>
                <a:lnTo>
                  <a:pt x="7516635" y="2676521"/>
                </a:lnTo>
                <a:lnTo>
                  <a:pt x="7518347" y="2676712"/>
                </a:lnTo>
                <a:cubicBezTo>
                  <a:pt x="7521638" y="2677990"/>
                  <a:pt x="7525131" y="2680312"/>
                  <a:pt x="7528857" y="2684026"/>
                </a:cubicBezTo>
                <a:lnTo>
                  <a:pt x="7547630" y="2700702"/>
                </a:lnTo>
                <a:lnTo>
                  <a:pt x="7550814" y="2699888"/>
                </a:lnTo>
                <a:cubicBezTo>
                  <a:pt x="7555300" y="2699888"/>
                  <a:pt x="7558440" y="2701810"/>
                  <a:pt x="7557768" y="2707577"/>
                </a:cubicBezTo>
                <a:lnTo>
                  <a:pt x="7557193" y="2709195"/>
                </a:lnTo>
                <a:lnTo>
                  <a:pt x="7567288" y="2718163"/>
                </a:lnTo>
                <a:cubicBezTo>
                  <a:pt x="7581495" y="2726290"/>
                  <a:pt x="7596866" y="2731399"/>
                  <a:pt x="7612705" y="2734186"/>
                </a:cubicBezTo>
                <a:lnTo>
                  <a:pt x="7619855" y="2734495"/>
                </a:lnTo>
                <a:lnTo>
                  <a:pt x="7623829" y="2714688"/>
                </a:lnTo>
                <a:cubicBezTo>
                  <a:pt x="7630818" y="2699361"/>
                  <a:pt x="7641999" y="2688213"/>
                  <a:pt x="7654226" y="2678112"/>
                </a:cubicBezTo>
                <a:lnTo>
                  <a:pt x="7678281" y="2658241"/>
                </a:lnTo>
                <a:lnTo>
                  <a:pt x="7683841" y="2616210"/>
                </a:lnTo>
                <a:lnTo>
                  <a:pt x="7692015" y="2602915"/>
                </a:lnTo>
                <a:lnTo>
                  <a:pt x="7676004" y="2559748"/>
                </a:lnTo>
                <a:cubicBezTo>
                  <a:pt x="7646193" y="2544864"/>
                  <a:pt x="7646193" y="2574631"/>
                  <a:pt x="7631283" y="2589514"/>
                </a:cubicBezTo>
                <a:cubicBezTo>
                  <a:pt x="7616375" y="2634164"/>
                  <a:pt x="7586564" y="2619281"/>
                  <a:pt x="7556753" y="2589514"/>
                </a:cubicBezTo>
                <a:lnTo>
                  <a:pt x="7557575" y="2588900"/>
                </a:lnTo>
                <a:lnTo>
                  <a:pt x="7556753" y="2588361"/>
                </a:lnTo>
                <a:cubicBezTo>
                  <a:pt x="7571659" y="2573500"/>
                  <a:pt x="7586564" y="2558635"/>
                  <a:pt x="7616375" y="2543775"/>
                </a:cubicBezTo>
                <a:cubicBezTo>
                  <a:pt x="7623831" y="2543775"/>
                  <a:pt x="7635013" y="2547491"/>
                  <a:pt x="7644325" y="2547491"/>
                </a:cubicBezTo>
                <a:lnTo>
                  <a:pt x="7660709" y="2529339"/>
                </a:lnTo>
                <a:lnTo>
                  <a:pt x="7644325" y="2502077"/>
                </a:lnTo>
                <a:close/>
                <a:moveTo>
                  <a:pt x="9201246" y="2444172"/>
                </a:moveTo>
                <a:lnTo>
                  <a:pt x="9199664" y="2447442"/>
                </a:lnTo>
                <a:cubicBezTo>
                  <a:pt x="9192159" y="2454906"/>
                  <a:pt x="9192159" y="2462370"/>
                  <a:pt x="9195911" y="2467967"/>
                </a:cubicBezTo>
                <a:lnTo>
                  <a:pt x="9199579" y="2469792"/>
                </a:lnTo>
                <a:lnTo>
                  <a:pt x="9201865" y="2445842"/>
                </a:lnTo>
                <a:close/>
                <a:moveTo>
                  <a:pt x="7683559" y="2419714"/>
                </a:moveTo>
                <a:lnTo>
                  <a:pt x="7659841" y="2467075"/>
                </a:lnTo>
                <a:lnTo>
                  <a:pt x="7690657" y="2439967"/>
                </a:lnTo>
                <a:close/>
                <a:moveTo>
                  <a:pt x="1412650" y="2410649"/>
                </a:moveTo>
                <a:lnTo>
                  <a:pt x="1411557" y="2413888"/>
                </a:lnTo>
                <a:lnTo>
                  <a:pt x="1409347" y="2448500"/>
                </a:lnTo>
                <a:lnTo>
                  <a:pt x="1448115" y="2428513"/>
                </a:lnTo>
                <a:lnTo>
                  <a:pt x="1448399" y="2428011"/>
                </a:lnTo>
                <a:lnTo>
                  <a:pt x="1433967" y="2424106"/>
                </a:lnTo>
                <a:close/>
                <a:moveTo>
                  <a:pt x="875069" y="2338694"/>
                </a:moveTo>
                <a:lnTo>
                  <a:pt x="858404" y="2354045"/>
                </a:lnTo>
                <a:cubicBezTo>
                  <a:pt x="853043" y="2359866"/>
                  <a:pt x="848381" y="2365455"/>
                  <a:pt x="844652" y="2369180"/>
                </a:cubicBezTo>
                <a:lnTo>
                  <a:pt x="775510" y="2456491"/>
                </a:lnTo>
                <a:lnTo>
                  <a:pt x="782526" y="2457362"/>
                </a:lnTo>
                <a:cubicBezTo>
                  <a:pt x="798226" y="2459933"/>
                  <a:pt x="813003" y="2464605"/>
                  <a:pt x="824085" y="2475819"/>
                </a:cubicBezTo>
                <a:lnTo>
                  <a:pt x="824081" y="2475819"/>
                </a:lnTo>
                <a:lnTo>
                  <a:pt x="824085" y="2475823"/>
                </a:lnTo>
                <a:cubicBezTo>
                  <a:pt x="796380" y="2475823"/>
                  <a:pt x="768672" y="2505028"/>
                  <a:pt x="740965" y="2508678"/>
                </a:cubicBezTo>
                <a:lnTo>
                  <a:pt x="732262" y="2507989"/>
                </a:lnTo>
                <a:lnTo>
                  <a:pt x="696845" y="2544568"/>
                </a:lnTo>
                <a:lnTo>
                  <a:pt x="697380" y="2544861"/>
                </a:lnTo>
                <a:cubicBezTo>
                  <a:pt x="701285" y="2549285"/>
                  <a:pt x="704315" y="2555805"/>
                  <a:pt x="706181" y="2565119"/>
                </a:cubicBezTo>
                <a:cubicBezTo>
                  <a:pt x="706181" y="2580025"/>
                  <a:pt x="736020" y="2594927"/>
                  <a:pt x="721100" y="2594927"/>
                </a:cubicBezTo>
                <a:cubicBezTo>
                  <a:pt x="706181" y="2609828"/>
                  <a:pt x="691261" y="2609828"/>
                  <a:pt x="676342" y="2609828"/>
                </a:cubicBezTo>
                <a:lnTo>
                  <a:pt x="642899" y="2600285"/>
                </a:lnTo>
                <a:lnTo>
                  <a:pt x="635789" y="2607629"/>
                </a:lnTo>
                <a:lnTo>
                  <a:pt x="625190" y="2617853"/>
                </a:lnTo>
                <a:lnTo>
                  <a:pt x="623894" y="2630787"/>
                </a:lnTo>
                <a:cubicBezTo>
                  <a:pt x="625060" y="2638703"/>
                  <a:pt x="627857" y="2647086"/>
                  <a:pt x="631588" y="2654537"/>
                </a:cubicBezTo>
                <a:cubicBezTo>
                  <a:pt x="631588" y="2714151"/>
                  <a:pt x="586834" y="2743959"/>
                  <a:pt x="542075" y="2758861"/>
                </a:cubicBezTo>
                <a:cubicBezTo>
                  <a:pt x="571914" y="2773763"/>
                  <a:pt x="631588" y="2758861"/>
                  <a:pt x="586834" y="2833377"/>
                </a:cubicBezTo>
                <a:cubicBezTo>
                  <a:pt x="586834" y="2833377"/>
                  <a:pt x="601749" y="2833377"/>
                  <a:pt x="601749" y="2848278"/>
                </a:cubicBezTo>
                <a:cubicBezTo>
                  <a:pt x="616668" y="2848278"/>
                  <a:pt x="631588" y="2833377"/>
                  <a:pt x="631588" y="2833377"/>
                </a:cubicBezTo>
                <a:cubicBezTo>
                  <a:pt x="646507" y="2803570"/>
                  <a:pt x="661426" y="2788668"/>
                  <a:pt x="676342" y="2773763"/>
                </a:cubicBezTo>
                <a:cubicBezTo>
                  <a:pt x="721100" y="2758861"/>
                  <a:pt x="736020" y="2743959"/>
                  <a:pt x="676342" y="2714151"/>
                </a:cubicBezTo>
                <a:cubicBezTo>
                  <a:pt x="676342" y="2714151"/>
                  <a:pt x="646507" y="2699246"/>
                  <a:pt x="661426" y="2684344"/>
                </a:cubicBezTo>
                <a:cubicBezTo>
                  <a:pt x="676342" y="2669443"/>
                  <a:pt x="691261" y="2684344"/>
                  <a:pt x="691261" y="2684344"/>
                </a:cubicBezTo>
                <a:cubicBezTo>
                  <a:pt x="750934" y="2669443"/>
                  <a:pt x="810612" y="2669443"/>
                  <a:pt x="870286" y="2669443"/>
                </a:cubicBezTo>
                <a:cubicBezTo>
                  <a:pt x="795694" y="2609828"/>
                  <a:pt x="795694" y="2609828"/>
                  <a:pt x="900120" y="2535317"/>
                </a:cubicBezTo>
                <a:cubicBezTo>
                  <a:pt x="870286" y="2505509"/>
                  <a:pt x="825528" y="2490608"/>
                  <a:pt x="885205" y="2445900"/>
                </a:cubicBezTo>
                <a:cubicBezTo>
                  <a:pt x="888934" y="2445900"/>
                  <a:pt x="896392" y="2446830"/>
                  <a:pt x="904784" y="2447297"/>
                </a:cubicBezTo>
                <a:lnTo>
                  <a:pt x="925476" y="2446147"/>
                </a:lnTo>
                <a:lnTo>
                  <a:pt x="926703" y="2443696"/>
                </a:lnTo>
                <a:cubicBezTo>
                  <a:pt x="930432" y="2439970"/>
                  <a:pt x="934160" y="2436246"/>
                  <a:pt x="934160" y="2428795"/>
                </a:cubicBezTo>
                <a:lnTo>
                  <a:pt x="933433" y="2409171"/>
                </a:lnTo>
                <a:lnTo>
                  <a:pt x="929959" y="2401190"/>
                </a:lnTo>
                <a:cubicBezTo>
                  <a:pt x="922499" y="2371383"/>
                  <a:pt x="911311" y="2352754"/>
                  <a:pt x="894527" y="2343439"/>
                </a:cubicBezTo>
                <a:close/>
                <a:moveTo>
                  <a:pt x="1500348" y="2208067"/>
                </a:moveTo>
                <a:lnTo>
                  <a:pt x="1493770" y="2210258"/>
                </a:lnTo>
                <a:lnTo>
                  <a:pt x="1488895" y="2222071"/>
                </a:lnTo>
                <a:lnTo>
                  <a:pt x="1493642" y="2230370"/>
                </a:lnTo>
                <a:lnTo>
                  <a:pt x="1498196" y="2228715"/>
                </a:lnTo>
                <a:close/>
                <a:moveTo>
                  <a:pt x="9168419" y="2187490"/>
                </a:moveTo>
                <a:cubicBezTo>
                  <a:pt x="9138603" y="2232141"/>
                  <a:pt x="9064072" y="2217257"/>
                  <a:pt x="9078978" y="2291669"/>
                </a:cubicBezTo>
                <a:lnTo>
                  <a:pt x="9079630" y="2295090"/>
                </a:lnTo>
                <a:lnTo>
                  <a:pt x="9101179" y="2297223"/>
                </a:lnTo>
                <a:cubicBezTo>
                  <a:pt x="9117124" y="2296290"/>
                  <a:pt x="9132131" y="2290691"/>
                  <a:pt x="9147138" y="2283228"/>
                </a:cubicBezTo>
                <a:lnTo>
                  <a:pt x="9191887" y="2258699"/>
                </a:lnTo>
                <a:lnTo>
                  <a:pt x="9185186" y="2239583"/>
                </a:lnTo>
                <a:cubicBezTo>
                  <a:pt x="9175869" y="2228420"/>
                  <a:pt x="9168419" y="2217257"/>
                  <a:pt x="9183325" y="2202374"/>
                </a:cubicBezTo>
                <a:cubicBezTo>
                  <a:pt x="9183325" y="2202374"/>
                  <a:pt x="9168419" y="2187490"/>
                  <a:pt x="9168419" y="2187490"/>
                </a:cubicBezTo>
                <a:close/>
                <a:moveTo>
                  <a:pt x="827225" y="2118607"/>
                </a:moveTo>
                <a:cubicBezTo>
                  <a:pt x="833954" y="2116365"/>
                  <a:pt x="842028" y="2116365"/>
                  <a:pt x="852794" y="2119953"/>
                </a:cubicBezTo>
                <a:cubicBezTo>
                  <a:pt x="852794" y="2119953"/>
                  <a:pt x="852794" y="2134307"/>
                  <a:pt x="852794" y="2148661"/>
                </a:cubicBezTo>
                <a:cubicBezTo>
                  <a:pt x="824085" y="2148661"/>
                  <a:pt x="824085" y="2191724"/>
                  <a:pt x="766667" y="2163016"/>
                </a:cubicBezTo>
                <a:cubicBezTo>
                  <a:pt x="798965" y="2152249"/>
                  <a:pt x="807039" y="2125336"/>
                  <a:pt x="827225" y="2118607"/>
                </a:cubicBezTo>
                <a:close/>
                <a:moveTo>
                  <a:pt x="262656" y="1966570"/>
                </a:moveTo>
                <a:cubicBezTo>
                  <a:pt x="247881" y="2086189"/>
                  <a:pt x="351318" y="2026379"/>
                  <a:pt x="395648" y="2071237"/>
                </a:cubicBezTo>
                <a:lnTo>
                  <a:pt x="395642" y="2071237"/>
                </a:lnTo>
                <a:lnTo>
                  <a:pt x="395648" y="2071241"/>
                </a:lnTo>
                <a:cubicBezTo>
                  <a:pt x="351318" y="2071241"/>
                  <a:pt x="306985" y="2146002"/>
                  <a:pt x="262656" y="2071241"/>
                </a:cubicBezTo>
                <a:cubicBezTo>
                  <a:pt x="247881" y="2056285"/>
                  <a:pt x="247881" y="2071241"/>
                  <a:pt x="233102" y="2086193"/>
                </a:cubicBezTo>
                <a:cubicBezTo>
                  <a:pt x="203551" y="2101144"/>
                  <a:pt x="173998" y="2116095"/>
                  <a:pt x="159218" y="2086193"/>
                </a:cubicBezTo>
                <a:lnTo>
                  <a:pt x="159223" y="2086189"/>
                </a:lnTo>
                <a:lnTo>
                  <a:pt x="159218" y="2086189"/>
                </a:lnTo>
                <a:cubicBezTo>
                  <a:pt x="144444" y="2056282"/>
                  <a:pt x="173998" y="2026379"/>
                  <a:pt x="203551" y="2026379"/>
                </a:cubicBezTo>
                <a:cubicBezTo>
                  <a:pt x="218327" y="2011428"/>
                  <a:pt x="233102" y="1996472"/>
                  <a:pt x="262656" y="1966570"/>
                </a:cubicBezTo>
                <a:close/>
                <a:moveTo>
                  <a:pt x="778537" y="1920319"/>
                </a:moveTo>
                <a:lnTo>
                  <a:pt x="775651" y="1922092"/>
                </a:lnTo>
                <a:cubicBezTo>
                  <a:pt x="766328" y="1925817"/>
                  <a:pt x="755139" y="1929542"/>
                  <a:pt x="740221" y="1936994"/>
                </a:cubicBezTo>
                <a:cubicBezTo>
                  <a:pt x="740221" y="1936994"/>
                  <a:pt x="740221" y="1951898"/>
                  <a:pt x="740221" y="1951898"/>
                </a:cubicBezTo>
                <a:cubicBezTo>
                  <a:pt x="755139" y="2011509"/>
                  <a:pt x="710381" y="2041317"/>
                  <a:pt x="680547" y="2086025"/>
                </a:cubicBezTo>
                <a:cubicBezTo>
                  <a:pt x="650708" y="2145636"/>
                  <a:pt x="635789" y="2190344"/>
                  <a:pt x="605954" y="2235054"/>
                </a:cubicBezTo>
                <a:cubicBezTo>
                  <a:pt x="576115" y="2294664"/>
                  <a:pt x="561195" y="2354279"/>
                  <a:pt x="516441" y="2384087"/>
                </a:cubicBezTo>
                <a:cubicBezTo>
                  <a:pt x="486603" y="2428795"/>
                  <a:pt x="531362" y="2458598"/>
                  <a:pt x="531362" y="2503306"/>
                </a:cubicBezTo>
                <a:cubicBezTo>
                  <a:pt x="542547" y="2514485"/>
                  <a:pt x="562128" y="2492132"/>
                  <a:pt x="577513" y="2480257"/>
                </a:cubicBezTo>
                <a:lnTo>
                  <a:pt x="585379" y="2476328"/>
                </a:lnTo>
                <a:lnTo>
                  <a:pt x="584194" y="2468809"/>
                </a:lnTo>
                <a:cubicBezTo>
                  <a:pt x="587658" y="2447782"/>
                  <a:pt x="609825" y="2430961"/>
                  <a:pt x="631989" y="2430961"/>
                </a:cubicBezTo>
                <a:cubicBezTo>
                  <a:pt x="646764" y="2416010"/>
                  <a:pt x="661540" y="2401055"/>
                  <a:pt x="691093" y="2371153"/>
                </a:cubicBezTo>
                <a:cubicBezTo>
                  <a:pt x="689246" y="2386105"/>
                  <a:pt x="689246" y="2398254"/>
                  <a:pt x="690748" y="2408153"/>
                </a:cubicBezTo>
                <a:lnTo>
                  <a:pt x="695167" y="2420152"/>
                </a:lnTo>
                <a:lnTo>
                  <a:pt x="710381" y="2398988"/>
                </a:lnTo>
                <a:cubicBezTo>
                  <a:pt x="725301" y="2369180"/>
                  <a:pt x="725301" y="2354279"/>
                  <a:pt x="710381" y="2339377"/>
                </a:cubicBezTo>
                <a:cubicBezTo>
                  <a:pt x="743950" y="2324474"/>
                  <a:pt x="775651" y="2308639"/>
                  <a:pt x="805256" y="2291173"/>
                </a:cubicBezTo>
                <a:lnTo>
                  <a:pt x="831948" y="2272364"/>
                </a:lnTo>
                <a:lnTo>
                  <a:pt x="825530" y="2270788"/>
                </a:lnTo>
                <a:cubicBezTo>
                  <a:pt x="806881" y="2267061"/>
                  <a:pt x="788233" y="2267061"/>
                  <a:pt x="765854" y="2281965"/>
                </a:cubicBezTo>
                <a:cubicBezTo>
                  <a:pt x="765854" y="2296867"/>
                  <a:pt x="750934" y="2296867"/>
                  <a:pt x="750934" y="2281965"/>
                </a:cubicBezTo>
                <a:cubicBezTo>
                  <a:pt x="750934" y="2267064"/>
                  <a:pt x="750934" y="2252157"/>
                  <a:pt x="750934" y="2252157"/>
                </a:cubicBezTo>
                <a:cubicBezTo>
                  <a:pt x="780774" y="2252157"/>
                  <a:pt x="795694" y="2177646"/>
                  <a:pt x="840446" y="2237257"/>
                </a:cubicBezTo>
                <a:cubicBezTo>
                  <a:pt x="847906" y="2244707"/>
                  <a:pt x="859095" y="2244707"/>
                  <a:pt x="872149" y="2240982"/>
                </a:cubicBezTo>
                <a:lnTo>
                  <a:pt x="883446" y="2236076"/>
                </a:lnTo>
                <a:lnTo>
                  <a:pt x="887541" y="2233190"/>
                </a:lnTo>
                <a:cubicBezTo>
                  <a:pt x="937891" y="2190343"/>
                  <a:pt x="978917" y="2138183"/>
                  <a:pt x="1008754" y="2071119"/>
                </a:cubicBezTo>
                <a:lnTo>
                  <a:pt x="1008788" y="2070986"/>
                </a:lnTo>
                <a:lnTo>
                  <a:pt x="973908" y="2057193"/>
                </a:lnTo>
                <a:lnTo>
                  <a:pt x="945862" y="2049604"/>
                </a:lnTo>
                <a:lnTo>
                  <a:pt x="917877" y="2075688"/>
                </a:lnTo>
                <a:cubicBezTo>
                  <a:pt x="895368" y="2090642"/>
                  <a:pt x="869106" y="2098119"/>
                  <a:pt x="854100" y="2090643"/>
                </a:cubicBezTo>
                <a:cubicBezTo>
                  <a:pt x="839090" y="2090643"/>
                  <a:pt x="824085" y="2075686"/>
                  <a:pt x="839090" y="2060736"/>
                </a:cubicBezTo>
                <a:lnTo>
                  <a:pt x="840723" y="2058968"/>
                </a:lnTo>
                <a:lnTo>
                  <a:pt x="840446" y="2058420"/>
                </a:lnTo>
                <a:cubicBezTo>
                  <a:pt x="855365" y="2054695"/>
                  <a:pt x="864689" y="2048175"/>
                  <a:pt x="870984" y="2040024"/>
                </a:cubicBezTo>
                <a:lnTo>
                  <a:pt x="876311" y="2027871"/>
                </a:lnTo>
                <a:lnTo>
                  <a:pt x="826119" y="1996182"/>
                </a:lnTo>
                <a:cubicBezTo>
                  <a:pt x="809802" y="1982677"/>
                  <a:pt x="796748" y="1967774"/>
                  <a:pt x="787424" y="1951008"/>
                </a:cubicBezTo>
                <a:close/>
                <a:moveTo>
                  <a:pt x="740221" y="1847576"/>
                </a:moveTo>
                <a:cubicBezTo>
                  <a:pt x="740221" y="1869931"/>
                  <a:pt x="751409" y="1877382"/>
                  <a:pt x="764462" y="1882972"/>
                </a:cubicBezTo>
                <a:lnTo>
                  <a:pt x="772157" y="1886318"/>
                </a:lnTo>
                <a:lnTo>
                  <a:pt x="776176" y="1854408"/>
                </a:lnTo>
                <a:lnTo>
                  <a:pt x="765163" y="1851768"/>
                </a:lnTo>
                <a:cubicBezTo>
                  <a:pt x="756072" y="1849439"/>
                  <a:pt x="747680" y="1847576"/>
                  <a:pt x="740221" y="1847576"/>
                </a:cubicBezTo>
                <a:close/>
                <a:moveTo>
                  <a:pt x="398787" y="1714025"/>
                </a:moveTo>
                <a:cubicBezTo>
                  <a:pt x="405516" y="1711782"/>
                  <a:pt x="413590" y="1711782"/>
                  <a:pt x="424356" y="1715371"/>
                </a:cubicBezTo>
                <a:cubicBezTo>
                  <a:pt x="424356" y="1715371"/>
                  <a:pt x="424356" y="1729725"/>
                  <a:pt x="424356" y="1744079"/>
                </a:cubicBezTo>
                <a:cubicBezTo>
                  <a:pt x="395648" y="1744079"/>
                  <a:pt x="395648" y="1787142"/>
                  <a:pt x="338230" y="1758434"/>
                </a:cubicBezTo>
                <a:cubicBezTo>
                  <a:pt x="370527" y="1747668"/>
                  <a:pt x="378601" y="1720754"/>
                  <a:pt x="398787" y="1714025"/>
                </a:cubicBezTo>
                <a:close/>
                <a:moveTo>
                  <a:pt x="9362775" y="1549431"/>
                </a:moveTo>
                <a:cubicBezTo>
                  <a:pt x="9377129" y="1564812"/>
                  <a:pt x="9348420" y="1580188"/>
                  <a:pt x="9377129" y="1595569"/>
                </a:cubicBezTo>
                <a:cubicBezTo>
                  <a:pt x="9377129" y="1595569"/>
                  <a:pt x="9434547" y="1564812"/>
                  <a:pt x="9391483" y="1626325"/>
                </a:cubicBezTo>
                <a:cubicBezTo>
                  <a:pt x="9377129" y="1641706"/>
                  <a:pt x="9362775" y="1657087"/>
                  <a:pt x="9334067" y="1641706"/>
                </a:cubicBezTo>
                <a:cubicBezTo>
                  <a:pt x="9319713" y="1626325"/>
                  <a:pt x="9319713" y="1595569"/>
                  <a:pt x="9334067" y="1580188"/>
                </a:cubicBezTo>
                <a:cubicBezTo>
                  <a:pt x="9348420" y="1580188"/>
                  <a:pt x="9348420" y="1564812"/>
                  <a:pt x="9362775" y="1549431"/>
                </a:cubicBezTo>
                <a:close/>
                <a:moveTo>
                  <a:pt x="506650" y="1539038"/>
                </a:moveTo>
                <a:cubicBezTo>
                  <a:pt x="512712" y="1538805"/>
                  <a:pt x="518305" y="1541134"/>
                  <a:pt x="523901" y="1543928"/>
                </a:cubicBezTo>
                <a:cubicBezTo>
                  <a:pt x="535090" y="1549519"/>
                  <a:pt x="546281" y="1556971"/>
                  <a:pt x="561195" y="1549516"/>
                </a:cubicBezTo>
                <a:lnTo>
                  <a:pt x="560245" y="1551418"/>
                </a:lnTo>
                <a:lnTo>
                  <a:pt x="560725" y="1551487"/>
                </a:lnTo>
                <a:cubicBezTo>
                  <a:pt x="560725" y="1581394"/>
                  <a:pt x="530710" y="1581394"/>
                  <a:pt x="530710" y="1611295"/>
                </a:cubicBezTo>
                <a:cubicBezTo>
                  <a:pt x="530710" y="1656154"/>
                  <a:pt x="455674" y="1701011"/>
                  <a:pt x="425663" y="1686061"/>
                </a:cubicBezTo>
                <a:cubicBezTo>
                  <a:pt x="410653" y="1686061"/>
                  <a:pt x="395648" y="1671104"/>
                  <a:pt x="410653" y="1656154"/>
                </a:cubicBezTo>
                <a:lnTo>
                  <a:pt x="412285" y="1654386"/>
                </a:lnTo>
                <a:lnTo>
                  <a:pt x="412009" y="1653838"/>
                </a:lnTo>
                <a:cubicBezTo>
                  <a:pt x="471683" y="1638933"/>
                  <a:pt x="441849" y="1579323"/>
                  <a:pt x="486603" y="1549516"/>
                </a:cubicBezTo>
                <a:cubicBezTo>
                  <a:pt x="494062" y="1542065"/>
                  <a:pt x="500589" y="1539270"/>
                  <a:pt x="506650" y="1539038"/>
                </a:cubicBezTo>
                <a:close/>
                <a:moveTo>
                  <a:pt x="1211997" y="1328339"/>
                </a:moveTo>
                <a:lnTo>
                  <a:pt x="1130354" y="1449786"/>
                </a:lnTo>
                <a:lnTo>
                  <a:pt x="1147358" y="1454309"/>
                </a:lnTo>
                <a:cubicBezTo>
                  <a:pt x="1154400" y="1457200"/>
                  <a:pt x="1160864" y="1461172"/>
                  <a:pt x="1166405" y="1466778"/>
                </a:cubicBezTo>
                <a:lnTo>
                  <a:pt x="1166401" y="1466778"/>
                </a:lnTo>
                <a:lnTo>
                  <a:pt x="1166405" y="1466783"/>
                </a:lnTo>
                <a:cubicBezTo>
                  <a:pt x="1155323" y="1466783"/>
                  <a:pt x="1144240" y="1471456"/>
                  <a:pt x="1133157" y="1477297"/>
                </a:cubicBezTo>
                <a:lnTo>
                  <a:pt x="1100176" y="1494679"/>
                </a:lnTo>
                <a:lnTo>
                  <a:pt x="1083346" y="1519712"/>
                </a:lnTo>
                <a:lnTo>
                  <a:pt x="1049825" y="1558159"/>
                </a:lnTo>
                <a:lnTo>
                  <a:pt x="1061555" y="1576572"/>
                </a:lnTo>
                <a:cubicBezTo>
                  <a:pt x="1067150" y="1582161"/>
                  <a:pt x="1070880" y="1585885"/>
                  <a:pt x="1063419" y="1585885"/>
                </a:cubicBezTo>
                <a:cubicBezTo>
                  <a:pt x="1048500" y="1600787"/>
                  <a:pt x="1033581" y="1600787"/>
                  <a:pt x="1018661" y="1600787"/>
                </a:cubicBezTo>
                <a:lnTo>
                  <a:pt x="1014405" y="1599572"/>
                </a:lnTo>
                <a:lnTo>
                  <a:pt x="993838" y="1624031"/>
                </a:lnTo>
                <a:cubicBezTo>
                  <a:pt x="990109" y="1631484"/>
                  <a:pt x="982648" y="1637073"/>
                  <a:pt x="974257" y="1642196"/>
                </a:cubicBezTo>
                <a:lnTo>
                  <a:pt x="973073" y="1642918"/>
                </a:lnTo>
                <a:lnTo>
                  <a:pt x="973908" y="1645497"/>
                </a:lnTo>
                <a:cubicBezTo>
                  <a:pt x="973908" y="1660400"/>
                  <a:pt x="971110" y="1673441"/>
                  <a:pt x="966215" y="1684852"/>
                </a:cubicBezTo>
                <a:lnTo>
                  <a:pt x="948168" y="1711171"/>
                </a:lnTo>
                <a:lnTo>
                  <a:pt x="949080" y="1713450"/>
                </a:lnTo>
                <a:lnTo>
                  <a:pt x="946345" y="1713829"/>
                </a:lnTo>
                <a:lnTo>
                  <a:pt x="945936" y="1714425"/>
                </a:lnTo>
                <a:cubicBezTo>
                  <a:pt x="937544" y="1722809"/>
                  <a:pt x="927754" y="1729794"/>
                  <a:pt x="917264" y="1735616"/>
                </a:cubicBezTo>
                <a:lnTo>
                  <a:pt x="891220" y="1746870"/>
                </a:lnTo>
                <a:lnTo>
                  <a:pt x="888889" y="1751114"/>
                </a:lnTo>
                <a:lnTo>
                  <a:pt x="910271" y="1757270"/>
                </a:lnTo>
                <a:cubicBezTo>
                  <a:pt x="937544" y="1762859"/>
                  <a:pt x="962719" y="1768449"/>
                  <a:pt x="929153" y="1824336"/>
                </a:cubicBezTo>
                <a:cubicBezTo>
                  <a:pt x="929153" y="1824336"/>
                  <a:pt x="944069" y="1824336"/>
                  <a:pt x="944069" y="1839237"/>
                </a:cubicBezTo>
                <a:cubicBezTo>
                  <a:pt x="958988" y="1839237"/>
                  <a:pt x="973908" y="1824336"/>
                  <a:pt x="973908" y="1824336"/>
                </a:cubicBezTo>
                <a:cubicBezTo>
                  <a:pt x="988827" y="1794528"/>
                  <a:pt x="1003746" y="1779627"/>
                  <a:pt x="1018661" y="1764722"/>
                </a:cubicBezTo>
                <a:cubicBezTo>
                  <a:pt x="1063419" y="1749820"/>
                  <a:pt x="1078340" y="1734919"/>
                  <a:pt x="1018661" y="1705111"/>
                </a:cubicBezTo>
                <a:cubicBezTo>
                  <a:pt x="1018661" y="1705111"/>
                  <a:pt x="988827" y="1690204"/>
                  <a:pt x="1003746" y="1675303"/>
                </a:cubicBezTo>
                <a:cubicBezTo>
                  <a:pt x="1018661" y="1660402"/>
                  <a:pt x="1033581" y="1675303"/>
                  <a:pt x="1033581" y="1675303"/>
                </a:cubicBezTo>
                <a:cubicBezTo>
                  <a:pt x="1063418" y="1667853"/>
                  <a:pt x="1093256" y="1664127"/>
                  <a:pt x="1123094" y="1662265"/>
                </a:cubicBezTo>
                <a:lnTo>
                  <a:pt x="1127670" y="1662170"/>
                </a:lnTo>
                <a:lnTo>
                  <a:pt x="1166004" y="1612456"/>
                </a:lnTo>
                <a:lnTo>
                  <a:pt x="1160390" y="1598925"/>
                </a:lnTo>
                <a:cubicBezTo>
                  <a:pt x="1162256" y="1590542"/>
                  <a:pt x="1169714" y="1581693"/>
                  <a:pt x="1183234" y="1570285"/>
                </a:cubicBezTo>
                <a:lnTo>
                  <a:pt x="1216861" y="1545289"/>
                </a:lnTo>
                <a:lnTo>
                  <a:pt x="1235232" y="1520011"/>
                </a:lnTo>
                <a:lnTo>
                  <a:pt x="1219132" y="1506016"/>
                </a:lnTo>
                <a:cubicBezTo>
                  <a:pt x="1196754" y="1487155"/>
                  <a:pt x="1182766" y="1470390"/>
                  <a:pt x="1227526" y="1436859"/>
                </a:cubicBezTo>
                <a:cubicBezTo>
                  <a:pt x="1242440" y="1436859"/>
                  <a:pt x="1317034" y="1451759"/>
                  <a:pt x="1272280" y="1392149"/>
                </a:cubicBezTo>
                <a:cubicBezTo>
                  <a:pt x="1264820" y="1362342"/>
                  <a:pt x="1253632" y="1343713"/>
                  <a:pt x="1236848" y="1334398"/>
                </a:cubicBezTo>
                <a:close/>
                <a:moveTo>
                  <a:pt x="1436385" y="1108991"/>
                </a:moveTo>
                <a:cubicBezTo>
                  <a:pt x="1414006" y="1120170"/>
                  <a:pt x="1383237" y="1139729"/>
                  <a:pt x="1350368" y="1136236"/>
                </a:cubicBezTo>
                <a:lnTo>
                  <a:pt x="1339992" y="1132395"/>
                </a:lnTo>
                <a:lnTo>
                  <a:pt x="1300128" y="1194294"/>
                </a:lnTo>
                <a:lnTo>
                  <a:pt x="1303981" y="1194682"/>
                </a:lnTo>
                <a:lnTo>
                  <a:pt x="1316392" y="1240730"/>
                </a:lnTo>
                <a:lnTo>
                  <a:pt x="1317123" y="1240101"/>
                </a:lnTo>
                <a:cubicBezTo>
                  <a:pt x="1317123" y="1255482"/>
                  <a:pt x="1331478" y="1255482"/>
                  <a:pt x="1331478" y="1255482"/>
                </a:cubicBezTo>
                <a:lnTo>
                  <a:pt x="1332333" y="1257825"/>
                </a:lnTo>
                <a:lnTo>
                  <a:pt x="1389765" y="1228216"/>
                </a:lnTo>
                <a:cubicBezTo>
                  <a:pt x="1402817" y="1209584"/>
                  <a:pt x="1414006" y="1176057"/>
                  <a:pt x="1436385" y="1108991"/>
                </a:cubicBezTo>
                <a:close/>
                <a:moveTo>
                  <a:pt x="1451304" y="1004672"/>
                </a:moveTo>
                <a:cubicBezTo>
                  <a:pt x="1443844" y="1004672"/>
                  <a:pt x="1436385" y="1008397"/>
                  <a:pt x="1428925" y="1012123"/>
                </a:cubicBezTo>
                <a:lnTo>
                  <a:pt x="1414320" y="1016985"/>
                </a:lnTo>
                <a:lnTo>
                  <a:pt x="1369813" y="1086092"/>
                </a:lnTo>
                <a:lnTo>
                  <a:pt x="1384169" y="1079188"/>
                </a:lnTo>
                <a:cubicBezTo>
                  <a:pt x="1410277" y="1068010"/>
                  <a:pt x="1436385" y="1056831"/>
                  <a:pt x="1451304" y="1034474"/>
                </a:cubicBezTo>
                <a:cubicBezTo>
                  <a:pt x="1451304" y="1034474"/>
                  <a:pt x="1481140" y="1049381"/>
                  <a:pt x="1481140" y="1019574"/>
                </a:cubicBezTo>
                <a:cubicBezTo>
                  <a:pt x="1481140" y="1004672"/>
                  <a:pt x="1466225" y="1004672"/>
                  <a:pt x="1451304" y="1004672"/>
                </a:cubicBezTo>
                <a:close/>
                <a:moveTo>
                  <a:pt x="3913267" y="785447"/>
                </a:moveTo>
                <a:lnTo>
                  <a:pt x="3824939" y="861572"/>
                </a:lnTo>
                <a:cubicBezTo>
                  <a:pt x="3793235" y="887652"/>
                  <a:pt x="3763398" y="913732"/>
                  <a:pt x="3741020" y="943536"/>
                </a:cubicBezTo>
                <a:lnTo>
                  <a:pt x="3706967" y="998380"/>
                </a:lnTo>
                <a:lnTo>
                  <a:pt x="3733270" y="1009286"/>
                </a:lnTo>
                <a:lnTo>
                  <a:pt x="3757181" y="1015232"/>
                </a:lnTo>
                <a:lnTo>
                  <a:pt x="3767187" y="992328"/>
                </a:lnTo>
                <a:cubicBezTo>
                  <a:pt x="3791665" y="952511"/>
                  <a:pt x="3830825" y="918978"/>
                  <a:pt x="3853206" y="885447"/>
                </a:cubicBezTo>
                <a:close/>
                <a:moveTo>
                  <a:pt x="2833842" y="119"/>
                </a:moveTo>
                <a:cubicBezTo>
                  <a:pt x="2839669" y="584"/>
                  <a:pt x="2846196" y="2447"/>
                  <a:pt x="2853657" y="6173"/>
                </a:cubicBezTo>
                <a:cubicBezTo>
                  <a:pt x="2913330" y="35980"/>
                  <a:pt x="2987923" y="35980"/>
                  <a:pt x="3017762" y="110496"/>
                </a:cubicBezTo>
                <a:cubicBezTo>
                  <a:pt x="3032677" y="140299"/>
                  <a:pt x="3077436" y="125398"/>
                  <a:pt x="3107270" y="110496"/>
                </a:cubicBezTo>
                <a:cubicBezTo>
                  <a:pt x="3166948" y="95590"/>
                  <a:pt x="3196783" y="140299"/>
                  <a:pt x="3241542" y="170105"/>
                </a:cubicBezTo>
                <a:cubicBezTo>
                  <a:pt x="3271375" y="199913"/>
                  <a:pt x="3241542" y="229717"/>
                  <a:pt x="3226622" y="244623"/>
                </a:cubicBezTo>
                <a:cubicBezTo>
                  <a:pt x="3166948" y="304232"/>
                  <a:pt x="3092355" y="348942"/>
                  <a:pt x="3047597" y="408551"/>
                </a:cubicBezTo>
                <a:cubicBezTo>
                  <a:pt x="2987923" y="512875"/>
                  <a:pt x="2928250" y="602292"/>
                  <a:pt x="2853657" y="691710"/>
                </a:cubicBezTo>
                <a:lnTo>
                  <a:pt x="2787553" y="769749"/>
                </a:lnTo>
                <a:lnTo>
                  <a:pt x="2810937" y="778442"/>
                </a:lnTo>
                <a:cubicBezTo>
                  <a:pt x="2831916" y="785195"/>
                  <a:pt x="2853362" y="790783"/>
                  <a:pt x="2875739" y="794508"/>
                </a:cubicBezTo>
                <a:cubicBezTo>
                  <a:pt x="2898118" y="801958"/>
                  <a:pt x="2909308" y="824314"/>
                  <a:pt x="2911172" y="850394"/>
                </a:cubicBezTo>
                <a:lnTo>
                  <a:pt x="2907713" y="885762"/>
                </a:lnTo>
                <a:lnTo>
                  <a:pt x="2933261" y="893789"/>
                </a:lnTo>
                <a:lnTo>
                  <a:pt x="2940190" y="897251"/>
                </a:lnTo>
                <a:lnTo>
                  <a:pt x="2970586" y="859297"/>
                </a:lnTo>
                <a:cubicBezTo>
                  <a:pt x="2989235" y="833217"/>
                  <a:pt x="3007884" y="807138"/>
                  <a:pt x="3030264" y="784783"/>
                </a:cubicBezTo>
                <a:cubicBezTo>
                  <a:pt x="3060098" y="754975"/>
                  <a:pt x="3075017" y="695365"/>
                  <a:pt x="3104857" y="665559"/>
                </a:cubicBezTo>
                <a:cubicBezTo>
                  <a:pt x="3179448" y="576141"/>
                  <a:pt x="3254042" y="501629"/>
                  <a:pt x="3343551" y="412211"/>
                </a:cubicBezTo>
                <a:cubicBezTo>
                  <a:pt x="3351009" y="404756"/>
                  <a:pt x="3358468" y="397305"/>
                  <a:pt x="3367797" y="393580"/>
                </a:cubicBezTo>
                <a:cubicBezTo>
                  <a:pt x="3372456" y="391718"/>
                  <a:pt x="3377584" y="390786"/>
                  <a:pt x="3383412" y="391252"/>
                </a:cubicBezTo>
                <a:cubicBezTo>
                  <a:pt x="3389239" y="391718"/>
                  <a:pt x="3395768" y="393580"/>
                  <a:pt x="3403227" y="397305"/>
                </a:cubicBezTo>
                <a:lnTo>
                  <a:pt x="3444881" y="413743"/>
                </a:lnTo>
                <a:lnTo>
                  <a:pt x="3495154" y="348942"/>
                </a:lnTo>
                <a:cubicBezTo>
                  <a:pt x="3584667" y="259525"/>
                  <a:pt x="3584667" y="244623"/>
                  <a:pt x="3704018" y="289331"/>
                </a:cubicBezTo>
                <a:cubicBezTo>
                  <a:pt x="3748772" y="319134"/>
                  <a:pt x="3808447" y="319134"/>
                  <a:pt x="3853206" y="363844"/>
                </a:cubicBezTo>
                <a:lnTo>
                  <a:pt x="3857848" y="368487"/>
                </a:lnTo>
                <a:lnTo>
                  <a:pt x="3857848" y="364485"/>
                </a:lnTo>
                <a:lnTo>
                  <a:pt x="3870851" y="377487"/>
                </a:lnTo>
                <a:lnTo>
                  <a:pt x="3907981" y="360353"/>
                </a:lnTo>
                <a:cubicBezTo>
                  <a:pt x="3943648" y="363844"/>
                  <a:pt x="3968822" y="419732"/>
                  <a:pt x="4002391" y="408551"/>
                </a:cubicBezTo>
                <a:cubicBezTo>
                  <a:pt x="4017309" y="408551"/>
                  <a:pt x="4002391" y="468166"/>
                  <a:pt x="3987471" y="497969"/>
                </a:cubicBezTo>
                <a:cubicBezTo>
                  <a:pt x="3968822" y="531500"/>
                  <a:pt x="3948310" y="563169"/>
                  <a:pt x="3926630" y="593674"/>
                </a:cubicBezTo>
                <a:lnTo>
                  <a:pt x="3875730" y="660251"/>
                </a:lnTo>
                <a:lnTo>
                  <a:pt x="3903495" y="681106"/>
                </a:lnTo>
                <a:cubicBezTo>
                  <a:pt x="3913518" y="689256"/>
                  <a:pt x="3923774" y="697639"/>
                  <a:pt x="3934963" y="705091"/>
                </a:cubicBezTo>
                <a:cubicBezTo>
                  <a:pt x="3942421" y="712543"/>
                  <a:pt x="3946152" y="719995"/>
                  <a:pt x="3947318" y="727213"/>
                </a:cubicBezTo>
                <a:lnTo>
                  <a:pt x="3947017" y="729254"/>
                </a:lnTo>
                <a:lnTo>
                  <a:pt x="4032225" y="587386"/>
                </a:lnTo>
                <a:cubicBezTo>
                  <a:pt x="4091904" y="497969"/>
                  <a:pt x="4166496" y="408551"/>
                  <a:pt x="4241089" y="334040"/>
                </a:cubicBezTo>
                <a:cubicBezTo>
                  <a:pt x="4256003" y="319134"/>
                  <a:pt x="4285843" y="304232"/>
                  <a:pt x="4285843" y="319134"/>
                </a:cubicBezTo>
                <a:cubicBezTo>
                  <a:pt x="4330598" y="348942"/>
                  <a:pt x="4375356" y="334040"/>
                  <a:pt x="4405191" y="363844"/>
                </a:cubicBezTo>
                <a:cubicBezTo>
                  <a:pt x="4464868" y="393650"/>
                  <a:pt x="4539463" y="423458"/>
                  <a:pt x="4614055" y="423458"/>
                </a:cubicBezTo>
                <a:cubicBezTo>
                  <a:pt x="4658808" y="423458"/>
                  <a:pt x="4688648" y="483068"/>
                  <a:pt x="4673728" y="542678"/>
                </a:cubicBezTo>
                <a:cubicBezTo>
                  <a:pt x="4651351" y="587386"/>
                  <a:pt x="4621515" y="628370"/>
                  <a:pt x="4589812" y="669353"/>
                </a:cubicBezTo>
                <a:lnTo>
                  <a:pt x="4505788" y="781264"/>
                </a:lnTo>
                <a:lnTo>
                  <a:pt x="4528064" y="797361"/>
                </a:lnTo>
                <a:cubicBezTo>
                  <a:pt x="4535701" y="801083"/>
                  <a:pt x="4543569" y="802480"/>
                  <a:pt x="4551960" y="799685"/>
                </a:cubicBezTo>
                <a:cubicBezTo>
                  <a:pt x="4566880" y="799685"/>
                  <a:pt x="4551960" y="859300"/>
                  <a:pt x="4537041" y="889103"/>
                </a:cubicBezTo>
                <a:lnTo>
                  <a:pt x="4535871" y="890943"/>
                </a:lnTo>
                <a:lnTo>
                  <a:pt x="4546626" y="898827"/>
                </a:lnTo>
                <a:lnTo>
                  <a:pt x="4551270" y="903471"/>
                </a:lnTo>
                <a:lnTo>
                  <a:pt x="4551270" y="899469"/>
                </a:lnTo>
                <a:lnTo>
                  <a:pt x="4564272" y="912472"/>
                </a:lnTo>
                <a:lnTo>
                  <a:pt x="4601404" y="895336"/>
                </a:lnTo>
                <a:cubicBezTo>
                  <a:pt x="4610320" y="896210"/>
                  <a:pt x="4618581" y="900358"/>
                  <a:pt x="4626481" y="905913"/>
                </a:cubicBezTo>
                <a:lnTo>
                  <a:pt x="4632389" y="910817"/>
                </a:lnTo>
                <a:lnTo>
                  <a:pt x="4680634" y="846256"/>
                </a:lnTo>
                <a:cubicBezTo>
                  <a:pt x="4716067" y="803410"/>
                  <a:pt x="4753362" y="762429"/>
                  <a:pt x="4790660" y="725172"/>
                </a:cubicBezTo>
                <a:cubicBezTo>
                  <a:pt x="4801845" y="713993"/>
                  <a:pt x="4821427" y="702816"/>
                  <a:pt x="4830518" y="704213"/>
                </a:cubicBezTo>
                <a:lnTo>
                  <a:pt x="4832438" y="706588"/>
                </a:lnTo>
                <a:lnTo>
                  <a:pt x="4912426" y="587386"/>
                </a:lnTo>
                <a:cubicBezTo>
                  <a:pt x="4957179" y="512875"/>
                  <a:pt x="5016854" y="468166"/>
                  <a:pt x="5061612" y="408551"/>
                </a:cubicBezTo>
                <a:cubicBezTo>
                  <a:pt x="5076531" y="393650"/>
                  <a:pt x="5091447" y="378748"/>
                  <a:pt x="5106367" y="393650"/>
                </a:cubicBezTo>
                <a:cubicBezTo>
                  <a:pt x="5151124" y="423458"/>
                  <a:pt x="5225717" y="423458"/>
                  <a:pt x="5270472" y="468166"/>
                </a:cubicBezTo>
                <a:cubicBezTo>
                  <a:pt x="5292851" y="483068"/>
                  <a:pt x="5318959" y="494246"/>
                  <a:pt x="5345066" y="501696"/>
                </a:cubicBezTo>
                <a:lnTo>
                  <a:pt x="5411587" y="511666"/>
                </a:lnTo>
                <a:lnTo>
                  <a:pt x="5438713" y="495653"/>
                </a:lnTo>
                <a:cubicBezTo>
                  <a:pt x="5464820" y="486340"/>
                  <a:pt x="5494657" y="486340"/>
                  <a:pt x="5524494" y="493791"/>
                </a:cubicBezTo>
                <a:cubicBezTo>
                  <a:pt x="5614006" y="523598"/>
                  <a:pt x="5688604" y="568307"/>
                  <a:pt x="5778112" y="583209"/>
                </a:cubicBezTo>
                <a:lnTo>
                  <a:pt x="5795081" y="597203"/>
                </a:lnTo>
                <a:lnTo>
                  <a:pt x="5840410" y="528472"/>
                </a:lnTo>
                <a:cubicBezTo>
                  <a:pt x="5885128" y="483886"/>
                  <a:pt x="5914944" y="439299"/>
                  <a:pt x="5944756" y="394718"/>
                </a:cubicBezTo>
                <a:cubicBezTo>
                  <a:pt x="5967117" y="372423"/>
                  <a:pt x="5996929" y="364991"/>
                  <a:pt x="6024878" y="370565"/>
                </a:cubicBezTo>
                <a:cubicBezTo>
                  <a:pt x="6052828" y="376141"/>
                  <a:pt x="6078913" y="394718"/>
                  <a:pt x="6093820" y="424438"/>
                </a:cubicBezTo>
                <a:cubicBezTo>
                  <a:pt x="6108726" y="454165"/>
                  <a:pt x="6123632" y="394718"/>
                  <a:pt x="6153449" y="424438"/>
                </a:cubicBezTo>
                <a:cubicBezTo>
                  <a:pt x="6175807" y="454162"/>
                  <a:pt x="6205619" y="469024"/>
                  <a:pt x="6237295" y="474598"/>
                </a:cubicBezTo>
                <a:lnTo>
                  <a:pt x="6261071" y="475628"/>
                </a:lnTo>
                <a:lnTo>
                  <a:pt x="6264835" y="471436"/>
                </a:lnTo>
                <a:cubicBezTo>
                  <a:pt x="6303996" y="430454"/>
                  <a:pt x="6345021" y="389472"/>
                  <a:pt x="6389776" y="344763"/>
                </a:cubicBezTo>
                <a:cubicBezTo>
                  <a:pt x="6397236" y="337308"/>
                  <a:pt x="6404695" y="329857"/>
                  <a:pt x="6414022" y="326131"/>
                </a:cubicBezTo>
                <a:cubicBezTo>
                  <a:pt x="6418683" y="324269"/>
                  <a:pt x="6423811" y="323337"/>
                  <a:pt x="6429639" y="323803"/>
                </a:cubicBezTo>
                <a:cubicBezTo>
                  <a:pt x="6435467" y="324269"/>
                  <a:pt x="6441994" y="326132"/>
                  <a:pt x="6449453" y="329857"/>
                </a:cubicBezTo>
                <a:cubicBezTo>
                  <a:pt x="6509126" y="359665"/>
                  <a:pt x="6583720" y="359665"/>
                  <a:pt x="6613559" y="434180"/>
                </a:cubicBezTo>
                <a:cubicBezTo>
                  <a:pt x="6628473" y="463984"/>
                  <a:pt x="6673232" y="449082"/>
                  <a:pt x="6703067" y="434180"/>
                </a:cubicBezTo>
                <a:cubicBezTo>
                  <a:pt x="6762744" y="419274"/>
                  <a:pt x="6792579" y="463984"/>
                  <a:pt x="6837337" y="493791"/>
                </a:cubicBezTo>
                <a:cubicBezTo>
                  <a:pt x="6867171" y="523598"/>
                  <a:pt x="6837337" y="553401"/>
                  <a:pt x="6822418" y="568307"/>
                </a:cubicBezTo>
                <a:cubicBezTo>
                  <a:pt x="6762744" y="627917"/>
                  <a:pt x="6688152" y="672626"/>
                  <a:pt x="6643394" y="732236"/>
                </a:cubicBezTo>
                <a:lnTo>
                  <a:pt x="6613917" y="779710"/>
                </a:lnTo>
                <a:lnTo>
                  <a:pt x="6643390" y="815571"/>
                </a:lnTo>
                <a:cubicBezTo>
                  <a:pt x="6658296" y="845297"/>
                  <a:pt x="6673202" y="785849"/>
                  <a:pt x="6703019" y="815571"/>
                </a:cubicBezTo>
                <a:cubicBezTo>
                  <a:pt x="6747735" y="875019"/>
                  <a:pt x="6822265" y="875019"/>
                  <a:pt x="6881893" y="860158"/>
                </a:cubicBezTo>
                <a:cubicBezTo>
                  <a:pt x="6904253" y="860158"/>
                  <a:pt x="6915432" y="863873"/>
                  <a:pt x="6921022" y="871304"/>
                </a:cubicBezTo>
                <a:lnTo>
                  <a:pt x="6924299" y="890915"/>
                </a:lnTo>
                <a:lnTo>
                  <a:pt x="6986523" y="821653"/>
                </a:lnTo>
                <a:cubicBezTo>
                  <a:pt x="7016358" y="776945"/>
                  <a:pt x="7046197" y="717334"/>
                  <a:pt x="7090951" y="672626"/>
                </a:cubicBezTo>
                <a:cubicBezTo>
                  <a:pt x="7180463" y="583209"/>
                  <a:pt x="7180463" y="568307"/>
                  <a:pt x="7299815" y="613015"/>
                </a:cubicBezTo>
                <a:cubicBezTo>
                  <a:pt x="7344569" y="642818"/>
                  <a:pt x="7404243" y="642818"/>
                  <a:pt x="7449001" y="687528"/>
                </a:cubicBezTo>
                <a:lnTo>
                  <a:pt x="7453644" y="692171"/>
                </a:lnTo>
                <a:lnTo>
                  <a:pt x="7453644" y="688169"/>
                </a:lnTo>
                <a:lnTo>
                  <a:pt x="7466647" y="701172"/>
                </a:lnTo>
                <a:lnTo>
                  <a:pt x="7503778" y="684037"/>
                </a:lnTo>
                <a:cubicBezTo>
                  <a:pt x="7539445" y="687528"/>
                  <a:pt x="7564617" y="743416"/>
                  <a:pt x="7598187" y="732236"/>
                </a:cubicBezTo>
                <a:cubicBezTo>
                  <a:pt x="7613106" y="732236"/>
                  <a:pt x="7598187" y="791852"/>
                  <a:pt x="7583267" y="821653"/>
                </a:cubicBezTo>
                <a:cubicBezTo>
                  <a:pt x="7508673" y="955780"/>
                  <a:pt x="7404243" y="1060103"/>
                  <a:pt x="7314729" y="1179328"/>
                </a:cubicBezTo>
                <a:cubicBezTo>
                  <a:pt x="7269976" y="1268741"/>
                  <a:pt x="7225221" y="1358159"/>
                  <a:pt x="7150629" y="1417774"/>
                </a:cubicBezTo>
                <a:cubicBezTo>
                  <a:pt x="7105870" y="1462483"/>
                  <a:pt x="7061117" y="1522092"/>
                  <a:pt x="7046197" y="1581706"/>
                </a:cubicBezTo>
                <a:cubicBezTo>
                  <a:pt x="7046197" y="1589158"/>
                  <a:pt x="7046197" y="1592883"/>
                  <a:pt x="7044331" y="1596608"/>
                </a:cubicBezTo>
                <a:lnTo>
                  <a:pt x="7043427" y="1597641"/>
                </a:lnTo>
                <a:lnTo>
                  <a:pt x="7070780" y="1609327"/>
                </a:lnTo>
                <a:cubicBezTo>
                  <a:pt x="7083368" y="1616081"/>
                  <a:pt x="7095489" y="1624463"/>
                  <a:pt x="7106679" y="1635640"/>
                </a:cubicBezTo>
                <a:lnTo>
                  <a:pt x="7111321" y="1640283"/>
                </a:lnTo>
                <a:lnTo>
                  <a:pt x="7111321" y="1636282"/>
                </a:lnTo>
                <a:lnTo>
                  <a:pt x="7124059" y="1649021"/>
                </a:lnTo>
                <a:lnTo>
                  <a:pt x="7191162" y="1549022"/>
                </a:lnTo>
                <a:cubicBezTo>
                  <a:pt x="7213539" y="1511767"/>
                  <a:pt x="7239645" y="1481961"/>
                  <a:pt x="7265753" y="1454019"/>
                </a:cubicBezTo>
                <a:lnTo>
                  <a:pt x="7336664" y="1374327"/>
                </a:lnTo>
                <a:lnTo>
                  <a:pt x="7344569" y="1358159"/>
                </a:lnTo>
                <a:cubicBezTo>
                  <a:pt x="7359488" y="1298548"/>
                  <a:pt x="7419162" y="1253840"/>
                  <a:pt x="7449001" y="1209131"/>
                </a:cubicBezTo>
                <a:cubicBezTo>
                  <a:pt x="7508673" y="1104812"/>
                  <a:pt x="7568347" y="1015395"/>
                  <a:pt x="7628021" y="911071"/>
                </a:cubicBezTo>
                <a:cubicBezTo>
                  <a:pt x="7687699" y="821653"/>
                  <a:pt x="7762293" y="732236"/>
                  <a:pt x="7836885" y="657725"/>
                </a:cubicBezTo>
                <a:cubicBezTo>
                  <a:pt x="7851799" y="642818"/>
                  <a:pt x="7881639" y="627917"/>
                  <a:pt x="7881639" y="642818"/>
                </a:cubicBezTo>
                <a:cubicBezTo>
                  <a:pt x="7926393" y="672626"/>
                  <a:pt x="7971151" y="657725"/>
                  <a:pt x="8000987" y="687528"/>
                </a:cubicBezTo>
                <a:cubicBezTo>
                  <a:pt x="8060664" y="717334"/>
                  <a:pt x="8135257" y="747142"/>
                  <a:pt x="8209850" y="747142"/>
                </a:cubicBezTo>
                <a:cubicBezTo>
                  <a:pt x="8254603" y="747142"/>
                  <a:pt x="8284443" y="806752"/>
                  <a:pt x="8269523" y="866362"/>
                </a:cubicBezTo>
                <a:cubicBezTo>
                  <a:pt x="8224769" y="955780"/>
                  <a:pt x="8150177" y="1030296"/>
                  <a:pt x="8090498" y="1119714"/>
                </a:cubicBezTo>
                <a:cubicBezTo>
                  <a:pt x="8000987" y="1268741"/>
                  <a:pt x="7881639" y="1417774"/>
                  <a:pt x="7792127" y="1566802"/>
                </a:cubicBezTo>
                <a:lnTo>
                  <a:pt x="7728533" y="1664613"/>
                </a:lnTo>
                <a:lnTo>
                  <a:pt x="7757503" y="1676625"/>
                </a:lnTo>
                <a:cubicBezTo>
                  <a:pt x="7792935" y="1687803"/>
                  <a:pt x="7830233" y="1695255"/>
                  <a:pt x="7867527" y="1695255"/>
                </a:cubicBezTo>
                <a:cubicBezTo>
                  <a:pt x="7901093" y="1695255"/>
                  <a:pt x="7926269" y="1728785"/>
                  <a:pt x="7930465" y="1770700"/>
                </a:cubicBezTo>
                <a:lnTo>
                  <a:pt x="7928730" y="1793982"/>
                </a:lnTo>
                <a:lnTo>
                  <a:pt x="7940271" y="1772481"/>
                </a:lnTo>
                <a:cubicBezTo>
                  <a:pt x="7999893" y="1668450"/>
                  <a:pt x="8059522" y="1579277"/>
                  <a:pt x="8119145" y="1490108"/>
                </a:cubicBezTo>
                <a:lnTo>
                  <a:pt x="8143849" y="1461507"/>
                </a:lnTo>
                <a:lnTo>
                  <a:pt x="8172555" y="1408458"/>
                </a:lnTo>
                <a:cubicBezTo>
                  <a:pt x="8187472" y="1384241"/>
                  <a:pt x="8202391" y="1358160"/>
                  <a:pt x="8209850" y="1328356"/>
                </a:cubicBezTo>
                <a:cubicBezTo>
                  <a:pt x="8224769" y="1298548"/>
                  <a:pt x="8254603" y="1268741"/>
                  <a:pt x="8269523" y="1238939"/>
                </a:cubicBezTo>
                <a:cubicBezTo>
                  <a:pt x="8359035" y="1134615"/>
                  <a:pt x="8433629" y="1030296"/>
                  <a:pt x="8508222" y="911071"/>
                </a:cubicBezTo>
                <a:cubicBezTo>
                  <a:pt x="8552976" y="836559"/>
                  <a:pt x="8612649" y="791852"/>
                  <a:pt x="8657408" y="732236"/>
                </a:cubicBezTo>
                <a:cubicBezTo>
                  <a:pt x="8672327" y="717334"/>
                  <a:pt x="8687242" y="702433"/>
                  <a:pt x="8702162" y="717334"/>
                </a:cubicBezTo>
                <a:cubicBezTo>
                  <a:pt x="8746920" y="747142"/>
                  <a:pt x="8821513" y="747142"/>
                  <a:pt x="8866268" y="791852"/>
                </a:cubicBezTo>
                <a:cubicBezTo>
                  <a:pt x="8911026" y="821653"/>
                  <a:pt x="8970700" y="836559"/>
                  <a:pt x="9015453" y="836559"/>
                </a:cubicBezTo>
                <a:cubicBezTo>
                  <a:pt x="9090046" y="851461"/>
                  <a:pt x="9090046" y="896169"/>
                  <a:pt x="9060212" y="940878"/>
                </a:cubicBezTo>
                <a:cubicBezTo>
                  <a:pt x="9045292" y="985588"/>
                  <a:pt x="9015453" y="1045197"/>
                  <a:pt x="8970700" y="1089906"/>
                </a:cubicBezTo>
                <a:cubicBezTo>
                  <a:pt x="8851348" y="1238939"/>
                  <a:pt x="8776755" y="1417774"/>
                  <a:pt x="8657408" y="1551900"/>
                </a:cubicBezTo>
                <a:cubicBezTo>
                  <a:pt x="8635030" y="1581706"/>
                  <a:pt x="8614517" y="1613375"/>
                  <a:pt x="8595402" y="1646208"/>
                </a:cubicBezTo>
                <a:lnTo>
                  <a:pt x="8548065" y="1735644"/>
                </a:lnTo>
                <a:lnTo>
                  <a:pt x="8554636" y="1743641"/>
                </a:lnTo>
                <a:cubicBezTo>
                  <a:pt x="8569542" y="1773367"/>
                  <a:pt x="8584449" y="1713919"/>
                  <a:pt x="8614265" y="1743641"/>
                </a:cubicBezTo>
                <a:cubicBezTo>
                  <a:pt x="8625444" y="1758503"/>
                  <a:pt x="8638487" y="1769649"/>
                  <a:pt x="8652694" y="1777777"/>
                </a:cubicBezTo>
                <a:lnTo>
                  <a:pt x="8671581" y="1784441"/>
                </a:lnTo>
                <a:lnTo>
                  <a:pt x="8673132" y="1784673"/>
                </a:lnTo>
                <a:lnTo>
                  <a:pt x="8683881" y="1788780"/>
                </a:lnTo>
                <a:lnTo>
                  <a:pt x="8698111" y="1793801"/>
                </a:lnTo>
                <a:cubicBezTo>
                  <a:pt x="8729786" y="1799373"/>
                  <a:pt x="8763326" y="1795657"/>
                  <a:pt x="8793141" y="1788227"/>
                </a:cubicBezTo>
                <a:cubicBezTo>
                  <a:pt x="8815500" y="1788227"/>
                  <a:pt x="8826678" y="1791943"/>
                  <a:pt x="8832269" y="1799374"/>
                </a:cubicBezTo>
                <a:lnTo>
                  <a:pt x="8836528" y="1824857"/>
                </a:lnTo>
                <a:lnTo>
                  <a:pt x="8877214" y="1795882"/>
                </a:lnTo>
                <a:cubicBezTo>
                  <a:pt x="8895848" y="1784736"/>
                  <a:pt x="8914480" y="1773591"/>
                  <a:pt x="8929387" y="1758729"/>
                </a:cubicBezTo>
                <a:cubicBezTo>
                  <a:pt x="8959197" y="1743864"/>
                  <a:pt x="8970379" y="1714143"/>
                  <a:pt x="8981559" y="1686275"/>
                </a:cubicBezTo>
                <a:lnTo>
                  <a:pt x="9033547" y="1625191"/>
                </a:lnTo>
                <a:lnTo>
                  <a:pt x="9024414" y="1568664"/>
                </a:lnTo>
                <a:lnTo>
                  <a:pt x="9024573" y="1568361"/>
                </a:lnTo>
                <a:lnTo>
                  <a:pt x="9024414" y="1567380"/>
                </a:lnTo>
                <a:cubicBezTo>
                  <a:pt x="9030007" y="1550660"/>
                  <a:pt x="9041187" y="1535801"/>
                  <a:pt x="9048639" y="1520940"/>
                </a:cubicBezTo>
                <a:cubicBezTo>
                  <a:pt x="9093355" y="1372319"/>
                  <a:pt x="9197703" y="1268289"/>
                  <a:pt x="9257330" y="1134529"/>
                </a:cubicBezTo>
                <a:cubicBezTo>
                  <a:pt x="9316955" y="1030500"/>
                  <a:pt x="9376583" y="941325"/>
                  <a:pt x="9436206" y="852158"/>
                </a:cubicBezTo>
                <a:cubicBezTo>
                  <a:pt x="9480925" y="807571"/>
                  <a:pt x="9510740" y="762984"/>
                  <a:pt x="9540552" y="718402"/>
                </a:cubicBezTo>
                <a:cubicBezTo>
                  <a:pt x="9562913" y="696108"/>
                  <a:pt x="9592725" y="688675"/>
                  <a:pt x="9620674" y="694251"/>
                </a:cubicBezTo>
                <a:cubicBezTo>
                  <a:pt x="9648623" y="699825"/>
                  <a:pt x="9674710" y="718402"/>
                  <a:pt x="9689616" y="748123"/>
                </a:cubicBezTo>
                <a:cubicBezTo>
                  <a:pt x="9704522" y="777849"/>
                  <a:pt x="9719428" y="718402"/>
                  <a:pt x="9749244" y="748123"/>
                </a:cubicBezTo>
                <a:cubicBezTo>
                  <a:pt x="9793962" y="807571"/>
                  <a:pt x="9868492" y="807571"/>
                  <a:pt x="9928120" y="792710"/>
                </a:cubicBezTo>
                <a:cubicBezTo>
                  <a:pt x="9972838" y="792710"/>
                  <a:pt x="9972838" y="807571"/>
                  <a:pt x="9972838" y="837297"/>
                </a:cubicBezTo>
                <a:lnTo>
                  <a:pt x="9972788" y="837477"/>
                </a:lnTo>
                <a:lnTo>
                  <a:pt x="9972838" y="837532"/>
                </a:lnTo>
                <a:cubicBezTo>
                  <a:pt x="9972838" y="882177"/>
                  <a:pt x="9972838" y="911944"/>
                  <a:pt x="9943026" y="941710"/>
                </a:cubicBezTo>
                <a:cubicBezTo>
                  <a:pt x="9868492" y="1045894"/>
                  <a:pt x="9808869" y="1150077"/>
                  <a:pt x="9749244" y="1254260"/>
                </a:cubicBezTo>
                <a:cubicBezTo>
                  <a:pt x="9674710" y="1373322"/>
                  <a:pt x="9585270" y="1492389"/>
                  <a:pt x="9525647" y="1626339"/>
                </a:cubicBezTo>
                <a:lnTo>
                  <a:pt x="9468492" y="1738536"/>
                </a:lnTo>
                <a:lnTo>
                  <a:pt x="9490770" y="1746396"/>
                </a:lnTo>
                <a:cubicBezTo>
                  <a:pt x="9522445" y="1751968"/>
                  <a:pt x="9555984" y="1748253"/>
                  <a:pt x="9585799" y="1740822"/>
                </a:cubicBezTo>
                <a:cubicBezTo>
                  <a:pt x="9630516" y="1740822"/>
                  <a:pt x="9630516" y="1755684"/>
                  <a:pt x="9630516" y="1785409"/>
                </a:cubicBezTo>
                <a:lnTo>
                  <a:pt x="9630466" y="1785591"/>
                </a:lnTo>
                <a:lnTo>
                  <a:pt x="9630516" y="1785645"/>
                </a:lnTo>
                <a:cubicBezTo>
                  <a:pt x="9630516" y="1830290"/>
                  <a:pt x="9630516" y="1860057"/>
                  <a:pt x="9600704" y="1889824"/>
                </a:cubicBezTo>
                <a:cubicBezTo>
                  <a:pt x="9526170" y="1994006"/>
                  <a:pt x="9466546" y="2098190"/>
                  <a:pt x="9406922" y="2202374"/>
                </a:cubicBezTo>
                <a:cubicBezTo>
                  <a:pt x="9369656" y="2261905"/>
                  <a:pt x="9328662" y="2321437"/>
                  <a:pt x="9289532" y="2382830"/>
                </a:cubicBezTo>
                <a:lnTo>
                  <a:pt x="9231092" y="2488270"/>
                </a:lnTo>
                <a:lnTo>
                  <a:pt x="9229675" y="2492227"/>
                </a:lnTo>
                <a:lnTo>
                  <a:pt x="9228556" y="2492845"/>
                </a:lnTo>
                <a:lnTo>
                  <a:pt x="9217400" y="2512973"/>
                </a:lnTo>
                <a:lnTo>
                  <a:pt x="9229675" y="2522084"/>
                </a:lnTo>
                <a:cubicBezTo>
                  <a:pt x="9244685" y="2522084"/>
                  <a:pt x="9259691" y="2522084"/>
                  <a:pt x="9274695" y="2507155"/>
                </a:cubicBezTo>
                <a:cubicBezTo>
                  <a:pt x="9274695" y="2507155"/>
                  <a:pt x="9259691" y="2462370"/>
                  <a:pt x="9289705" y="2492227"/>
                </a:cubicBezTo>
                <a:cubicBezTo>
                  <a:pt x="9319716" y="2492227"/>
                  <a:pt x="9304711" y="2522084"/>
                  <a:pt x="9304711" y="2537012"/>
                </a:cubicBezTo>
                <a:cubicBezTo>
                  <a:pt x="9270945" y="2570602"/>
                  <a:pt x="9237180" y="2595794"/>
                  <a:pt x="9197084" y="2593694"/>
                </a:cubicBezTo>
                <a:lnTo>
                  <a:pt x="9176466" y="2587916"/>
                </a:lnTo>
                <a:lnTo>
                  <a:pt x="9073389" y="2790259"/>
                </a:lnTo>
                <a:cubicBezTo>
                  <a:pt x="9037986" y="2860954"/>
                  <a:pt x="9004447" y="2931647"/>
                  <a:pt x="8974633" y="3006065"/>
                </a:cubicBezTo>
                <a:cubicBezTo>
                  <a:pt x="8959726" y="3020948"/>
                  <a:pt x="8944820" y="3035832"/>
                  <a:pt x="8929914" y="3035832"/>
                </a:cubicBezTo>
                <a:lnTo>
                  <a:pt x="8932898" y="3035832"/>
                </a:lnTo>
                <a:cubicBezTo>
                  <a:pt x="8932898" y="3064541"/>
                  <a:pt x="8948686" y="3078895"/>
                  <a:pt x="8917107" y="3093249"/>
                </a:cubicBezTo>
                <a:lnTo>
                  <a:pt x="8915221" y="3092395"/>
                </a:lnTo>
                <a:lnTo>
                  <a:pt x="8915008" y="3093249"/>
                </a:lnTo>
                <a:lnTo>
                  <a:pt x="8893298" y="3082431"/>
                </a:lnTo>
                <a:lnTo>
                  <a:pt x="8885527" y="3078895"/>
                </a:lnTo>
                <a:lnTo>
                  <a:pt x="8885572" y="3078579"/>
                </a:lnTo>
                <a:lnTo>
                  <a:pt x="8885192" y="3078388"/>
                </a:lnTo>
                <a:cubicBezTo>
                  <a:pt x="8877741" y="3063528"/>
                  <a:pt x="8881467" y="3056094"/>
                  <a:pt x="8888921" y="3050521"/>
                </a:cubicBezTo>
                <a:lnTo>
                  <a:pt x="8914439" y="3034168"/>
                </a:lnTo>
                <a:lnTo>
                  <a:pt x="8890785" y="2965135"/>
                </a:lnTo>
                <a:lnTo>
                  <a:pt x="8891291" y="2964683"/>
                </a:lnTo>
                <a:lnTo>
                  <a:pt x="8890785" y="2963206"/>
                </a:lnTo>
                <a:cubicBezTo>
                  <a:pt x="8885197" y="2940916"/>
                  <a:pt x="8892647" y="2922339"/>
                  <a:pt x="8944820" y="2914907"/>
                </a:cubicBezTo>
                <a:lnTo>
                  <a:pt x="8944820" y="2901882"/>
                </a:lnTo>
                <a:lnTo>
                  <a:pt x="8944820" y="2900045"/>
                </a:lnTo>
                <a:cubicBezTo>
                  <a:pt x="8944820" y="2840598"/>
                  <a:pt x="8974633" y="2796012"/>
                  <a:pt x="9034262" y="2781150"/>
                </a:cubicBezTo>
                <a:cubicBezTo>
                  <a:pt x="9064072" y="2781150"/>
                  <a:pt x="9078978" y="2736565"/>
                  <a:pt x="9078978" y="2721703"/>
                </a:cubicBezTo>
                <a:cubicBezTo>
                  <a:pt x="9049166" y="2662256"/>
                  <a:pt x="9108790" y="2632530"/>
                  <a:pt x="9123697" y="2587948"/>
                </a:cubicBezTo>
                <a:lnTo>
                  <a:pt x="9127838" y="2567303"/>
                </a:lnTo>
                <a:lnTo>
                  <a:pt x="9084767" y="2544009"/>
                </a:lnTo>
                <a:lnTo>
                  <a:pt x="9022096" y="2518670"/>
                </a:lnTo>
                <a:lnTo>
                  <a:pt x="9022247" y="2520613"/>
                </a:lnTo>
                <a:cubicBezTo>
                  <a:pt x="9020453" y="2528303"/>
                  <a:pt x="9020453" y="2535993"/>
                  <a:pt x="9034807" y="2543682"/>
                </a:cubicBezTo>
                <a:cubicBezTo>
                  <a:pt x="9034807" y="2543682"/>
                  <a:pt x="9092225" y="2512926"/>
                  <a:pt x="9049161" y="2574440"/>
                </a:cubicBezTo>
                <a:cubicBezTo>
                  <a:pt x="9034807" y="2589820"/>
                  <a:pt x="9020454" y="2605200"/>
                  <a:pt x="8991745" y="2589820"/>
                </a:cubicBezTo>
                <a:cubicBezTo>
                  <a:pt x="8977391" y="2574440"/>
                  <a:pt x="8977391" y="2543682"/>
                  <a:pt x="8991745" y="2528301"/>
                </a:cubicBezTo>
                <a:cubicBezTo>
                  <a:pt x="8998921" y="2528301"/>
                  <a:pt x="9002510" y="2524458"/>
                  <a:pt x="9006099" y="2518691"/>
                </a:cubicBezTo>
                <a:lnTo>
                  <a:pt x="9009554" y="2513600"/>
                </a:lnTo>
                <a:lnTo>
                  <a:pt x="8977569" y="2500667"/>
                </a:lnTo>
                <a:lnTo>
                  <a:pt x="8959726" y="2514919"/>
                </a:lnTo>
                <a:cubicBezTo>
                  <a:pt x="8870286" y="2514919"/>
                  <a:pt x="8810662" y="2589337"/>
                  <a:pt x="8736129" y="2619102"/>
                </a:cubicBezTo>
                <a:cubicBezTo>
                  <a:pt x="8691411" y="2648869"/>
                  <a:pt x="8661598" y="2723287"/>
                  <a:pt x="8631786" y="2782815"/>
                </a:cubicBezTo>
                <a:cubicBezTo>
                  <a:pt x="8587065" y="2842348"/>
                  <a:pt x="8542347" y="2827464"/>
                  <a:pt x="8497624" y="2827464"/>
                </a:cubicBezTo>
                <a:cubicBezTo>
                  <a:pt x="8482718" y="2827464"/>
                  <a:pt x="8467812" y="2812582"/>
                  <a:pt x="8467812" y="2812582"/>
                </a:cubicBezTo>
                <a:lnTo>
                  <a:pt x="8468499" y="2811216"/>
                </a:lnTo>
                <a:lnTo>
                  <a:pt x="8467812" y="2810872"/>
                </a:lnTo>
                <a:cubicBezTo>
                  <a:pt x="8467812" y="2810872"/>
                  <a:pt x="8482718" y="2796012"/>
                  <a:pt x="8482718" y="2781150"/>
                </a:cubicBezTo>
                <a:cubicBezTo>
                  <a:pt x="8512534" y="2751425"/>
                  <a:pt x="8557253" y="2736565"/>
                  <a:pt x="8587065" y="2706843"/>
                </a:cubicBezTo>
                <a:cubicBezTo>
                  <a:pt x="8616876" y="2691977"/>
                  <a:pt x="8628058" y="2662256"/>
                  <a:pt x="8639237" y="2634388"/>
                </a:cubicBezTo>
                <a:lnTo>
                  <a:pt x="8691225" y="2573305"/>
                </a:lnTo>
                <a:lnTo>
                  <a:pt x="8682093" y="2516777"/>
                </a:lnTo>
                <a:lnTo>
                  <a:pt x="8682251" y="2516474"/>
                </a:lnTo>
                <a:lnTo>
                  <a:pt x="8682093" y="2515493"/>
                </a:lnTo>
                <a:cubicBezTo>
                  <a:pt x="8687685" y="2498775"/>
                  <a:pt x="8698865" y="2483914"/>
                  <a:pt x="8706317" y="2469053"/>
                </a:cubicBezTo>
                <a:cubicBezTo>
                  <a:pt x="8751034" y="2320433"/>
                  <a:pt x="8855381" y="2216403"/>
                  <a:pt x="8915008" y="2082642"/>
                </a:cubicBezTo>
                <a:cubicBezTo>
                  <a:pt x="8974633" y="1978612"/>
                  <a:pt x="9034262" y="1889439"/>
                  <a:pt x="9093884" y="1800270"/>
                </a:cubicBezTo>
                <a:cubicBezTo>
                  <a:pt x="9138603" y="1755684"/>
                  <a:pt x="9168419" y="1711097"/>
                  <a:pt x="9198230" y="1666514"/>
                </a:cubicBezTo>
                <a:cubicBezTo>
                  <a:pt x="9220592" y="1644221"/>
                  <a:pt x="9250403" y="1636789"/>
                  <a:pt x="9278352" y="1642363"/>
                </a:cubicBezTo>
                <a:cubicBezTo>
                  <a:pt x="9306301" y="1647937"/>
                  <a:pt x="9332388" y="1666514"/>
                  <a:pt x="9347294" y="1696236"/>
                </a:cubicBezTo>
                <a:cubicBezTo>
                  <a:pt x="9362199" y="1725962"/>
                  <a:pt x="9377106" y="1666514"/>
                  <a:pt x="9406922" y="1696236"/>
                </a:cubicBezTo>
                <a:lnTo>
                  <a:pt x="9423064" y="1710574"/>
                </a:lnTo>
                <a:lnTo>
                  <a:pt x="9426891" y="1701138"/>
                </a:lnTo>
                <a:cubicBezTo>
                  <a:pt x="9439933" y="1680703"/>
                  <a:pt x="9458565" y="1662126"/>
                  <a:pt x="9466019" y="1639834"/>
                </a:cubicBezTo>
                <a:cubicBezTo>
                  <a:pt x="9466019" y="1580387"/>
                  <a:pt x="9510740" y="1565522"/>
                  <a:pt x="9540552" y="1535801"/>
                </a:cubicBezTo>
                <a:lnTo>
                  <a:pt x="9544187" y="1497728"/>
                </a:lnTo>
                <a:lnTo>
                  <a:pt x="9525647" y="1447739"/>
                </a:lnTo>
                <a:cubicBezTo>
                  <a:pt x="9495834" y="1432856"/>
                  <a:pt x="9495834" y="1462623"/>
                  <a:pt x="9480925" y="1477505"/>
                </a:cubicBezTo>
                <a:cubicBezTo>
                  <a:pt x="9466019" y="1522156"/>
                  <a:pt x="9436206" y="1507272"/>
                  <a:pt x="9406394" y="1477505"/>
                </a:cubicBezTo>
                <a:lnTo>
                  <a:pt x="9407217" y="1476891"/>
                </a:lnTo>
                <a:lnTo>
                  <a:pt x="9406394" y="1476352"/>
                </a:lnTo>
                <a:cubicBezTo>
                  <a:pt x="9421300" y="1461493"/>
                  <a:pt x="9436206" y="1446627"/>
                  <a:pt x="9466019" y="1431766"/>
                </a:cubicBezTo>
                <a:cubicBezTo>
                  <a:pt x="9473473" y="1431766"/>
                  <a:pt x="9484654" y="1435482"/>
                  <a:pt x="9493968" y="1435482"/>
                </a:cubicBezTo>
                <a:lnTo>
                  <a:pt x="9510352" y="1417331"/>
                </a:lnTo>
                <a:lnTo>
                  <a:pt x="9493968" y="1390069"/>
                </a:lnTo>
                <a:cubicBezTo>
                  <a:pt x="9484654" y="1384485"/>
                  <a:pt x="9473473" y="1380764"/>
                  <a:pt x="9466019" y="1373322"/>
                </a:cubicBezTo>
                <a:lnTo>
                  <a:pt x="9467036" y="1372929"/>
                </a:lnTo>
                <a:lnTo>
                  <a:pt x="9466019" y="1372319"/>
                </a:lnTo>
                <a:cubicBezTo>
                  <a:pt x="9480929" y="1364891"/>
                  <a:pt x="9495834" y="1361175"/>
                  <a:pt x="9508877" y="1355600"/>
                </a:cubicBezTo>
                <a:lnTo>
                  <a:pt x="9540299" y="1327958"/>
                </a:lnTo>
                <a:lnTo>
                  <a:pt x="9527508" y="1291469"/>
                </a:lnTo>
                <a:cubicBezTo>
                  <a:pt x="9518191" y="1280306"/>
                  <a:pt x="9510740" y="1269144"/>
                  <a:pt x="9525647" y="1254260"/>
                </a:cubicBezTo>
                <a:cubicBezTo>
                  <a:pt x="9525647" y="1254260"/>
                  <a:pt x="9510740" y="1239377"/>
                  <a:pt x="9510740" y="1239377"/>
                </a:cubicBezTo>
                <a:cubicBezTo>
                  <a:pt x="9480925" y="1284028"/>
                  <a:pt x="9406394" y="1269144"/>
                  <a:pt x="9421300" y="1343555"/>
                </a:cubicBezTo>
                <a:cubicBezTo>
                  <a:pt x="9436206" y="1373322"/>
                  <a:pt x="9406394" y="1388205"/>
                  <a:pt x="9391488" y="1388205"/>
                </a:cubicBezTo>
                <a:cubicBezTo>
                  <a:pt x="9376583" y="1388205"/>
                  <a:pt x="9365401" y="1380764"/>
                  <a:pt x="9357947" y="1377043"/>
                </a:cubicBezTo>
                <a:lnTo>
                  <a:pt x="9346888" y="1388088"/>
                </a:lnTo>
                <a:lnTo>
                  <a:pt x="9350495" y="1415047"/>
                </a:lnTo>
                <a:cubicBezTo>
                  <a:pt x="9357947" y="1420622"/>
                  <a:pt x="9369127" y="1424338"/>
                  <a:pt x="9376583" y="1431766"/>
                </a:cubicBezTo>
                <a:lnTo>
                  <a:pt x="9375497" y="1432164"/>
                </a:lnTo>
                <a:lnTo>
                  <a:pt x="9376583" y="1432856"/>
                </a:lnTo>
                <a:cubicBezTo>
                  <a:pt x="9369127" y="1447739"/>
                  <a:pt x="9339315" y="1447739"/>
                  <a:pt x="9320684" y="1453323"/>
                </a:cubicBezTo>
                <a:lnTo>
                  <a:pt x="9305779" y="1467980"/>
                </a:lnTo>
                <a:lnTo>
                  <a:pt x="9331861" y="1506074"/>
                </a:lnTo>
                <a:cubicBezTo>
                  <a:pt x="9346771" y="1513506"/>
                  <a:pt x="9346771" y="1524651"/>
                  <a:pt x="9339315" y="1535801"/>
                </a:cubicBezTo>
                <a:lnTo>
                  <a:pt x="9339057" y="1536009"/>
                </a:lnTo>
                <a:lnTo>
                  <a:pt x="9339315" y="1537039"/>
                </a:lnTo>
                <a:cubicBezTo>
                  <a:pt x="9331861" y="1548202"/>
                  <a:pt x="9316955" y="1559364"/>
                  <a:pt x="9302048" y="1566806"/>
                </a:cubicBezTo>
                <a:cubicBezTo>
                  <a:pt x="9212608" y="1566806"/>
                  <a:pt x="9152984" y="1641222"/>
                  <a:pt x="9078450" y="1670989"/>
                </a:cubicBezTo>
                <a:cubicBezTo>
                  <a:pt x="9033733" y="1700756"/>
                  <a:pt x="9003920" y="1775172"/>
                  <a:pt x="8974108" y="1834701"/>
                </a:cubicBezTo>
                <a:cubicBezTo>
                  <a:pt x="8929387" y="1894236"/>
                  <a:pt x="8884669" y="1879352"/>
                  <a:pt x="8839946" y="1879352"/>
                </a:cubicBezTo>
                <a:lnTo>
                  <a:pt x="8834983" y="1877550"/>
                </a:lnTo>
                <a:lnTo>
                  <a:pt x="8834132" y="1890719"/>
                </a:lnTo>
                <a:cubicBezTo>
                  <a:pt x="8830405" y="1907462"/>
                  <a:pt x="8822952" y="1922345"/>
                  <a:pt x="8808045" y="1937229"/>
                </a:cubicBezTo>
                <a:cubicBezTo>
                  <a:pt x="8733512" y="2041412"/>
                  <a:pt x="8673888" y="2145595"/>
                  <a:pt x="8614265" y="2249779"/>
                </a:cubicBezTo>
                <a:cubicBezTo>
                  <a:pt x="8539730" y="2368841"/>
                  <a:pt x="8450290" y="2487908"/>
                  <a:pt x="8390666" y="2621858"/>
                </a:cubicBezTo>
                <a:cubicBezTo>
                  <a:pt x="8316133" y="2770692"/>
                  <a:pt x="8241603" y="2904637"/>
                  <a:pt x="8181973" y="3053470"/>
                </a:cubicBezTo>
                <a:cubicBezTo>
                  <a:pt x="8167068" y="3068353"/>
                  <a:pt x="8152163" y="3083237"/>
                  <a:pt x="8137257" y="3083237"/>
                </a:cubicBezTo>
                <a:lnTo>
                  <a:pt x="8140240" y="3083237"/>
                </a:lnTo>
                <a:cubicBezTo>
                  <a:pt x="8140240" y="3111946"/>
                  <a:pt x="8156027" y="3126300"/>
                  <a:pt x="8124447" y="3140654"/>
                </a:cubicBezTo>
                <a:lnTo>
                  <a:pt x="8122563" y="3139800"/>
                </a:lnTo>
                <a:lnTo>
                  <a:pt x="8122350" y="3140654"/>
                </a:lnTo>
                <a:lnTo>
                  <a:pt x="8100641" y="3129836"/>
                </a:lnTo>
                <a:lnTo>
                  <a:pt x="8092869" y="3126300"/>
                </a:lnTo>
                <a:lnTo>
                  <a:pt x="8092914" y="3125984"/>
                </a:lnTo>
                <a:lnTo>
                  <a:pt x="8092535" y="3125793"/>
                </a:lnTo>
                <a:cubicBezTo>
                  <a:pt x="8085083" y="3110933"/>
                  <a:pt x="8088809" y="3103499"/>
                  <a:pt x="8096263" y="3097926"/>
                </a:cubicBezTo>
                <a:lnTo>
                  <a:pt x="8121780" y="3081573"/>
                </a:lnTo>
                <a:lnTo>
                  <a:pt x="8098126" y="3012540"/>
                </a:lnTo>
                <a:lnTo>
                  <a:pt x="8098633" y="3012088"/>
                </a:lnTo>
                <a:lnTo>
                  <a:pt x="8098126" y="3010611"/>
                </a:lnTo>
                <a:cubicBezTo>
                  <a:pt x="8092539" y="2988321"/>
                  <a:pt x="8099989" y="2969744"/>
                  <a:pt x="8152163" y="2962312"/>
                </a:cubicBezTo>
                <a:lnTo>
                  <a:pt x="8152163" y="2949287"/>
                </a:lnTo>
                <a:lnTo>
                  <a:pt x="8152163" y="2947450"/>
                </a:lnTo>
                <a:cubicBezTo>
                  <a:pt x="8152163" y="2888003"/>
                  <a:pt x="8181973" y="2843417"/>
                  <a:pt x="8241603" y="2828556"/>
                </a:cubicBezTo>
                <a:cubicBezTo>
                  <a:pt x="8271414" y="2828556"/>
                  <a:pt x="8286321" y="2783970"/>
                  <a:pt x="8286321" y="2769108"/>
                </a:cubicBezTo>
                <a:cubicBezTo>
                  <a:pt x="8256508" y="2709661"/>
                  <a:pt x="8316133" y="2679935"/>
                  <a:pt x="8331037" y="2635353"/>
                </a:cubicBezTo>
                <a:cubicBezTo>
                  <a:pt x="8331037" y="2575906"/>
                  <a:pt x="8375761" y="2561041"/>
                  <a:pt x="8405572" y="2531319"/>
                </a:cubicBezTo>
                <a:lnTo>
                  <a:pt x="8409207" y="2493247"/>
                </a:lnTo>
                <a:lnTo>
                  <a:pt x="8390666" y="2443258"/>
                </a:lnTo>
                <a:cubicBezTo>
                  <a:pt x="8360855" y="2428374"/>
                  <a:pt x="8360855" y="2458140"/>
                  <a:pt x="8345944" y="2473024"/>
                </a:cubicBezTo>
                <a:cubicBezTo>
                  <a:pt x="8342217" y="2484187"/>
                  <a:pt x="8337559" y="2491628"/>
                  <a:pt x="8332202" y="2496047"/>
                </a:cubicBezTo>
                <a:lnTo>
                  <a:pt x="8314531" y="2500859"/>
                </a:lnTo>
                <a:lnTo>
                  <a:pt x="8259208" y="2585002"/>
                </a:lnTo>
                <a:lnTo>
                  <a:pt x="8265476" y="2583399"/>
                </a:lnTo>
                <a:cubicBezTo>
                  <a:pt x="8274447" y="2583399"/>
                  <a:pt x="8278036" y="2591087"/>
                  <a:pt x="8256504" y="2621845"/>
                </a:cubicBezTo>
                <a:cubicBezTo>
                  <a:pt x="8249327" y="2629534"/>
                  <a:pt x="8242150" y="2637225"/>
                  <a:pt x="8233177" y="2641071"/>
                </a:cubicBezTo>
                <a:lnTo>
                  <a:pt x="8227889" y="2641915"/>
                </a:lnTo>
                <a:lnTo>
                  <a:pt x="8199467" y="2695614"/>
                </a:lnTo>
                <a:cubicBezTo>
                  <a:pt x="8165901" y="2764541"/>
                  <a:pt x="8136064" y="2835330"/>
                  <a:pt x="8106227" y="2902393"/>
                </a:cubicBezTo>
                <a:cubicBezTo>
                  <a:pt x="8091307" y="2947101"/>
                  <a:pt x="8091307" y="3021617"/>
                  <a:pt x="8031633" y="3051425"/>
                </a:cubicBezTo>
                <a:cubicBezTo>
                  <a:pt x="8031633" y="3051425"/>
                  <a:pt x="8031633" y="3066327"/>
                  <a:pt x="8031633" y="3066327"/>
                </a:cubicBezTo>
                <a:cubicBezTo>
                  <a:pt x="8091307" y="3111035"/>
                  <a:pt x="8031633" y="3140842"/>
                  <a:pt x="8001794" y="3170645"/>
                </a:cubicBezTo>
                <a:cubicBezTo>
                  <a:pt x="7986875" y="3185551"/>
                  <a:pt x="7971955" y="3200452"/>
                  <a:pt x="7971955" y="3215354"/>
                </a:cubicBezTo>
                <a:cubicBezTo>
                  <a:pt x="7971955" y="3245161"/>
                  <a:pt x="7927201" y="3274968"/>
                  <a:pt x="7957041" y="3274968"/>
                </a:cubicBezTo>
                <a:cubicBezTo>
                  <a:pt x="7986875" y="3304771"/>
                  <a:pt x="7986875" y="3260063"/>
                  <a:pt x="8001794" y="3245161"/>
                </a:cubicBezTo>
                <a:cubicBezTo>
                  <a:pt x="8031633" y="3215354"/>
                  <a:pt x="8076387" y="3230260"/>
                  <a:pt x="8106227" y="3215354"/>
                </a:cubicBezTo>
                <a:lnTo>
                  <a:pt x="8165901" y="3215354"/>
                </a:lnTo>
                <a:cubicBezTo>
                  <a:pt x="8150983" y="3241435"/>
                  <a:pt x="8134199" y="3265653"/>
                  <a:pt x="8116017" y="3288706"/>
                </a:cubicBezTo>
                <a:lnTo>
                  <a:pt x="8086773" y="3322009"/>
                </a:lnTo>
                <a:lnTo>
                  <a:pt x="8087193" y="3338460"/>
                </a:lnTo>
                <a:cubicBezTo>
                  <a:pt x="8090945" y="3375781"/>
                  <a:pt x="8094697" y="3413103"/>
                  <a:pt x="8064685" y="3442959"/>
                </a:cubicBezTo>
                <a:cubicBezTo>
                  <a:pt x="8049675" y="3457887"/>
                  <a:pt x="8064685" y="3472816"/>
                  <a:pt x="8079689" y="3472816"/>
                </a:cubicBezTo>
                <a:cubicBezTo>
                  <a:pt x="8094695" y="3457887"/>
                  <a:pt x="8109705" y="3457887"/>
                  <a:pt x="8094695" y="3487746"/>
                </a:cubicBezTo>
                <a:cubicBezTo>
                  <a:pt x="8079689" y="3487746"/>
                  <a:pt x="8064685" y="3502673"/>
                  <a:pt x="8094695" y="3517602"/>
                </a:cubicBezTo>
                <a:cubicBezTo>
                  <a:pt x="8109705" y="3517602"/>
                  <a:pt x="8124711" y="3517602"/>
                  <a:pt x="8139716" y="3502673"/>
                </a:cubicBezTo>
                <a:cubicBezTo>
                  <a:pt x="8139716" y="3502673"/>
                  <a:pt x="8124711" y="3457887"/>
                  <a:pt x="8154725" y="3487746"/>
                </a:cubicBezTo>
                <a:cubicBezTo>
                  <a:pt x="8184737" y="3487746"/>
                  <a:pt x="8169731" y="3517602"/>
                  <a:pt x="8169731" y="3532531"/>
                </a:cubicBezTo>
                <a:cubicBezTo>
                  <a:pt x="8124711" y="3577316"/>
                  <a:pt x="8079689" y="3607173"/>
                  <a:pt x="8019663" y="3577316"/>
                </a:cubicBezTo>
                <a:cubicBezTo>
                  <a:pt x="7929622" y="3517602"/>
                  <a:pt x="7824571" y="3502673"/>
                  <a:pt x="7734529" y="3442959"/>
                </a:cubicBezTo>
                <a:cubicBezTo>
                  <a:pt x="7712021" y="3431763"/>
                  <a:pt x="7697951" y="3420567"/>
                  <a:pt x="7692323" y="3396774"/>
                </a:cubicBezTo>
                <a:lnTo>
                  <a:pt x="7691544" y="3388898"/>
                </a:lnTo>
                <a:lnTo>
                  <a:pt x="7673583" y="3379287"/>
                </a:lnTo>
                <a:cubicBezTo>
                  <a:pt x="7595263" y="3379287"/>
                  <a:pt x="7533725" y="3337372"/>
                  <a:pt x="7501555" y="3278692"/>
                </a:cubicBezTo>
                <a:lnTo>
                  <a:pt x="7491041" y="3248298"/>
                </a:lnTo>
                <a:lnTo>
                  <a:pt x="7411467" y="3370621"/>
                </a:lnTo>
                <a:lnTo>
                  <a:pt x="7372187" y="3441491"/>
                </a:lnTo>
                <a:lnTo>
                  <a:pt x="7372531" y="3454949"/>
                </a:lnTo>
                <a:cubicBezTo>
                  <a:pt x="7376283" y="3492271"/>
                  <a:pt x="7380035" y="3529592"/>
                  <a:pt x="7350023" y="3559449"/>
                </a:cubicBezTo>
                <a:cubicBezTo>
                  <a:pt x="7335013" y="3574377"/>
                  <a:pt x="7350023" y="3589306"/>
                  <a:pt x="7365027" y="3589306"/>
                </a:cubicBezTo>
                <a:cubicBezTo>
                  <a:pt x="7380033" y="3574377"/>
                  <a:pt x="7395043" y="3574377"/>
                  <a:pt x="7380033" y="3604235"/>
                </a:cubicBezTo>
                <a:cubicBezTo>
                  <a:pt x="7365027" y="3604235"/>
                  <a:pt x="7350023" y="3619163"/>
                  <a:pt x="7380033" y="3634092"/>
                </a:cubicBezTo>
                <a:cubicBezTo>
                  <a:pt x="7395043" y="3634092"/>
                  <a:pt x="7410049" y="3634092"/>
                  <a:pt x="7425053" y="3619163"/>
                </a:cubicBezTo>
                <a:cubicBezTo>
                  <a:pt x="7425053" y="3619163"/>
                  <a:pt x="7410049" y="3574377"/>
                  <a:pt x="7440063" y="3604235"/>
                </a:cubicBezTo>
                <a:cubicBezTo>
                  <a:pt x="7470075" y="3604235"/>
                  <a:pt x="7455069" y="3634092"/>
                  <a:pt x="7455069" y="3649021"/>
                </a:cubicBezTo>
                <a:cubicBezTo>
                  <a:pt x="7410049" y="3693806"/>
                  <a:pt x="7365027" y="3723663"/>
                  <a:pt x="7305002" y="3693806"/>
                </a:cubicBezTo>
                <a:lnTo>
                  <a:pt x="7252658" y="3665500"/>
                </a:lnTo>
                <a:lnTo>
                  <a:pt x="7195324" y="3778050"/>
                </a:lnTo>
                <a:cubicBezTo>
                  <a:pt x="7159921" y="3848744"/>
                  <a:pt x="7126381" y="3919439"/>
                  <a:pt x="7096567" y="3993856"/>
                </a:cubicBezTo>
                <a:cubicBezTo>
                  <a:pt x="7081661" y="4008738"/>
                  <a:pt x="7066757" y="4023622"/>
                  <a:pt x="7051850" y="4023622"/>
                </a:cubicBezTo>
                <a:lnTo>
                  <a:pt x="7054833" y="4023622"/>
                </a:lnTo>
                <a:cubicBezTo>
                  <a:pt x="7054833" y="4052331"/>
                  <a:pt x="7070621" y="4066686"/>
                  <a:pt x="7039043" y="4081040"/>
                </a:cubicBezTo>
                <a:lnTo>
                  <a:pt x="7037156" y="4080185"/>
                </a:lnTo>
                <a:lnTo>
                  <a:pt x="7036945" y="4081040"/>
                </a:lnTo>
                <a:lnTo>
                  <a:pt x="7015234" y="4070222"/>
                </a:lnTo>
                <a:lnTo>
                  <a:pt x="7007463" y="4066686"/>
                </a:lnTo>
                <a:lnTo>
                  <a:pt x="7007507" y="4066369"/>
                </a:lnTo>
                <a:lnTo>
                  <a:pt x="7007128" y="4066178"/>
                </a:lnTo>
                <a:cubicBezTo>
                  <a:pt x="6999677" y="4051319"/>
                  <a:pt x="7003403" y="4043885"/>
                  <a:pt x="7010857" y="4038311"/>
                </a:cubicBezTo>
                <a:lnTo>
                  <a:pt x="7036375" y="4021958"/>
                </a:lnTo>
                <a:lnTo>
                  <a:pt x="7012721" y="3952926"/>
                </a:lnTo>
                <a:lnTo>
                  <a:pt x="7013227" y="3952474"/>
                </a:lnTo>
                <a:lnTo>
                  <a:pt x="7012721" y="3950996"/>
                </a:lnTo>
                <a:cubicBezTo>
                  <a:pt x="7007133" y="3928707"/>
                  <a:pt x="7014583" y="3910130"/>
                  <a:pt x="7066757" y="3902697"/>
                </a:cubicBezTo>
                <a:lnTo>
                  <a:pt x="7066757" y="3889672"/>
                </a:lnTo>
                <a:lnTo>
                  <a:pt x="7066757" y="3887836"/>
                </a:lnTo>
                <a:cubicBezTo>
                  <a:pt x="7066757" y="3828389"/>
                  <a:pt x="7096567" y="3783803"/>
                  <a:pt x="7156195" y="3768941"/>
                </a:cubicBezTo>
                <a:cubicBezTo>
                  <a:pt x="7186007" y="3768941"/>
                  <a:pt x="7200914" y="3724355"/>
                  <a:pt x="7200914" y="3709494"/>
                </a:cubicBezTo>
                <a:cubicBezTo>
                  <a:pt x="7193461" y="3694632"/>
                  <a:pt x="7191598" y="3681628"/>
                  <a:pt x="7193227" y="3669785"/>
                </a:cubicBezTo>
                <a:lnTo>
                  <a:pt x="7203925" y="3643403"/>
                </a:lnTo>
                <a:lnTo>
                  <a:pt x="7162435" y="3626627"/>
                </a:lnTo>
                <a:cubicBezTo>
                  <a:pt x="7138047" y="3617298"/>
                  <a:pt x="7113661" y="3607967"/>
                  <a:pt x="7089744" y="3597236"/>
                </a:cubicBezTo>
                <a:lnTo>
                  <a:pt x="7041901" y="3571365"/>
                </a:lnTo>
                <a:lnTo>
                  <a:pt x="7026489" y="3578615"/>
                </a:lnTo>
                <a:cubicBezTo>
                  <a:pt x="7012503" y="3581409"/>
                  <a:pt x="6998984" y="3580012"/>
                  <a:pt x="6985231" y="3574191"/>
                </a:cubicBezTo>
                <a:lnTo>
                  <a:pt x="6953183" y="3550923"/>
                </a:lnTo>
                <a:lnTo>
                  <a:pt x="6911868" y="3578057"/>
                </a:lnTo>
                <a:cubicBezTo>
                  <a:pt x="6894400" y="3589219"/>
                  <a:pt x="6876697" y="3599451"/>
                  <a:pt x="6858064" y="3606893"/>
                </a:cubicBezTo>
                <a:cubicBezTo>
                  <a:pt x="6813346" y="3636660"/>
                  <a:pt x="6783533" y="3711077"/>
                  <a:pt x="6753723" y="3770605"/>
                </a:cubicBezTo>
                <a:cubicBezTo>
                  <a:pt x="6709000" y="3830139"/>
                  <a:pt x="6664282" y="3815255"/>
                  <a:pt x="6619560" y="3815255"/>
                </a:cubicBezTo>
                <a:cubicBezTo>
                  <a:pt x="6604654" y="3815255"/>
                  <a:pt x="6589749" y="3800372"/>
                  <a:pt x="6589749" y="3800372"/>
                </a:cubicBezTo>
                <a:lnTo>
                  <a:pt x="6590436" y="3799007"/>
                </a:lnTo>
                <a:lnTo>
                  <a:pt x="6589749" y="3798663"/>
                </a:lnTo>
                <a:cubicBezTo>
                  <a:pt x="6589749" y="3798663"/>
                  <a:pt x="6604654" y="3783803"/>
                  <a:pt x="6604654" y="3768941"/>
                </a:cubicBezTo>
                <a:cubicBezTo>
                  <a:pt x="6634471" y="3739216"/>
                  <a:pt x="6679189" y="3724355"/>
                  <a:pt x="6709000" y="3694633"/>
                </a:cubicBezTo>
                <a:cubicBezTo>
                  <a:pt x="6738813" y="3679768"/>
                  <a:pt x="6749993" y="3650046"/>
                  <a:pt x="6761173" y="3622179"/>
                </a:cubicBezTo>
                <a:lnTo>
                  <a:pt x="6813161" y="3561094"/>
                </a:lnTo>
                <a:lnTo>
                  <a:pt x="6804028" y="3504568"/>
                </a:lnTo>
                <a:lnTo>
                  <a:pt x="6804187" y="3504264"/>
                </a:lnTo>
                <a:lnTo>
                  <a:pt x="6804028" y="3503284"/>
                </a:lnTo>
                <a:lnTo>
                  <a:pt x="6818289" y="3475946"/>
                </a:lnTo>
                <a:lnTo>
                  <a:pt x="6783132" y="3465679"/>
                </a:lnTo>
                <a:cubicBezTo>
                  <a:pt x="6765416" y="3461255"/>
                  <a:pt x="6748633" y="3457529"/>
                  <a:pt x="6733715" y="3453804"/>
                </a:cubicBezTo>
                <a:cubicBezTo>
                  <a:pt x="6707607" y="3442626"/>
                  <a:pt x="6684296" y="3429586"/>
                  <a:pt x="6664249" y="3414915"/>
                </a:cubicBezTo>
                <a:lnTo>
                  <a:pt x="6646260" y="3397366"/>
                </a:lnTo>
                <a:lnTo>
                  <a:pt x="6608697" y="3452600"/>
                </a:lnTo>
                <a:cubicBezTo>
                  <a:pt x="6554151" y="3521760"/>
                  <a:pt x="6487017" y="3580438"/>
                  <a:pt x="6419883" y="3647501"/>
                </a:cubicBezTo>
                <a:cubicBezTo>
                  <a:pt x="6404964" y="3677309"/>
                  <a:pt x="6390044" y="3677309"/>
                  <a:pt x="6360209" y="3662407"/>
                </a:cubicBezTo>
                <a:cubicBezTo>
                  <a:pt x="6360209" y="3662407"/>
                  <a:pt x="6360209" y="3662407"/>
                  <a:pt x="6349019" y="3653093"/>
                </a:cubicBezTo>
                <a:lnTo>
                  <a:pt x="6340987" y="3646405"/>
                </a:lnTo>
                <a:lnTo>
                  <a:pt x="6321402" y="3683405"/>
                </a:lnTo>
                <a:cubicBezTo>
                  <a:pt x="6287837" y="3752331"/>
                  <a:pt x="6258000" y="3823119"/>
                  <a:pt x="6228163" y="3890182"/>
                </a:cubicBezTo>
                <a:cubicBezTo>
                  <a:pt x="6213243" y="3934892"/>
                  <a:pt x="6213243" y="4009408"/>
                  <a:pt x="6153570" y="4039216"/>
                </a:cubicBezTo>
                <a:cubicBezTo>
                  <a:pt x="6153570" y="4039216"/>
                  <a:pt x="6153570" y="4054117"/>
                  <a:pt x="6153570" y="4054117"/>
                </a:cubicBezTo>
                <a:cubicBezTo>
                  <a:pt x="6213243" y="4098825"/>
                  <a:pt x="6153570" y="4128633"/>
                  <a:pt x="6123732" y="4158436"/>
                </a:cubicBezTo>
                <a:cubicBezTo>
                  <a:pt x="6108811" y="4173342"/>
                  <a:pt x="6093892" y="4188243"/>
                  <a:pt x="6093892" y="4203144"/>
                </a:cubicBezTo>
                <a:cubicBezTo>
                  <a:pt x="6093892" y="4232952"/>
                  <a:pt x="6049138" y="4262759"/>
                  <a:pt x="6078977" y="4262759"/>
                </a:cubicBezTo>
                <a:cubicBezTo>
                  <a:pt x="6108811" y="4292562"/>
                  <a:pt x="6108811" y="4247854"/>
                  <a:pt x="6123732" y="4232952"/>
                </a:cubicBezTo>
                <a:cubicBezTo>
                  <a:pt x="6153570" y="4203144"/>
                  <a:pt x="6198324" y="4218050"/>
                  <a:pt x="6228163" y="4203144"/>
                </a:cubicBezTo>
                <a:lnTo>
                  <a:pt x="6287837" y="4203144"/>
                </a:lnTo>
                <a:cubicBezTo>
                  <a:pt x="6228163" y="4307469"/>
                  <a:pt x="6138651" y="4381980"/>
                  <a:pt x="6049138" y="4471397"/>
                </a:cubicBezTo>
                <a:cubicBezTo>
                  <a:pt x="6034219" y="4501205"/>
                  <a:pt x="6019299" y="4501205"/>
                  <a:pt x="5989464" y="4486303"/>
                </a:cubicBezTo>
                <a:cubicBezTo>
                  <a:pt x="5989464" y="4486303"/>
                  <a:pt x="5989464" y="4486303"/>
                  <a:pt x="5899953" y="4411787"/>
                </a:cubicBezTo>
                <a:cubicBezTo>
                  <a:pt x="5855193" y="4411787"/>
                  <a:pt x="5840279" y="4381980"/>
                  <a:pt x="5795520" y="4367078"/>
                </a:cubicBezTo>
                <a:cubicBezTo>
                  <a:pt x="5691093" y="4367078"/>
                  <a:pt x="5616500" y="4292562"/>
                  <a:pt x="5601580" y="4203144"/>
                </a:cubicBezTo>
                <a:cubicBezTo>
                  <a:pt x="5601580" y="4188243"/>
                  <a:pt x="5601580" y="4158436"/>
                  <a:pt x="5586660" y="4158436"/>
                </a:cubicBezTo>
                <a:cubicBezTo>
                  <a:pt x="5571740" y="4158436"/>
                  <a:pt x="5556821" y="4173342"/>
                  <a:pt x="5541907" y="4188243"/>
                </a:cubicBezTo>
                <a:cubicBezTo>
                  <a:pt x="5422555" y="4277661"/>
                  <a:pt x="5347962" y="4396886"/>
                  <a:pt x="5243530" y="4501205"/>
                </a:cubicBezTo>
                <a:cubicBezTo>
                  <a:pt x="5168938" y="4575720"/>
                  <a:pt x="5124182" y="4590622"/>
                  <a:pt x="5064509" y="4531012"/>
                </a:cubicBezTo>
                <a:cubicBezTo>
                  <a:pt x="5004835" y="4471397"/>
                  <a:pt x="4915323" y="4456496"/>
                  <a:pt x="4855650" y="4441594"/>
                </a:cubicBezTo>
                <a:cubicBezTo>
                  <a:pt x="4751218" y="4396886"/>
                  <a:pt x="4691545" y="4322369"/>
                  <a:pt x="4706459" y="4232952"/>
                </a:cubicBezTo>
                <a:cubicBezTo>
                  <a:pt x="4721378" y="4203144"/>
                  <a:pt x="4721378" y="4143535"/>
                  <a:pt x="4766138" y="4203144"/>
                </a:cubicBezTo>
                <a:cubicBezTo>
                  <a:pt x="4766138" y="4218050"/>
                  <a:pt x="4781052" y="4218050"/>
                  <a:pt x="4795972" y="4218050"/>
                </a:cubicBezTo>
                <a:cubicBezTo>
                  <a:pt x="4795972" y="4203144"/>
                  <a:pt x="4810891" y="4203144"/>
                  <a:pt x="4810891" y="4218050"/>
                </a:cubicBezTo>
                <a:cubicBezTo>
                  <a:pt x="4810891" y="4232952"/>
                  <a:pt x="4810891" y="4247854"/>
                  <a:pt x="4795972" y="4247854"/>
                </a:cubicBezTo>
                <a:cubicBezTo>
                  <a:pt x="4766138" y="4247854"/>
                  <a:pt x="4751218" y="4247854"/>
                  <a:pt x="4766138" y="4277661"/>
                </a:cubicBezTo>
                <a:cubicBezTo>
                  <a:pt x="4781052" y="4322369"/>
                  <a:pt x="4810891" y="4292562"/>
                  <a:pt x="4810891" y="4277661"/>
                </a:cubicBezTo>
                <a:cubicBezTo>
                  <a:pt x="4915323" y="4203144"/>
                  <a:pt x="5019750" y="4143535"/>
                  <a:pt x="5064509" y="4009408"/>
                </a:cubicBezTo>
                <a:cubicBezTo>
                  <a:pt x="5064509" y="4024309"/>
                  <a:pt x="5064509" y="4039216"/>
                  <a:pt x="5064509" y="4039216"/>
                </a:cubicBezTo>
                <a:cubicBezTo>
                  <a:pt x="5079429" y="4054117"/>
                  <a:pt x="5094344" y="4039216"/>
                  <a:pt x="5094344" y="4024309"/>
                </a:cubicBezTo>
                <a:cubicBezTo>
                  <a:pt x="5109263" y="3994506"/>
                  <a:pt x="5139102" y="3994506"/>
                  <a:pt x="5154021" y="3979601"/>
                </a:cubicBezTo>
                <a:cubicBezTo>
                  <a:pt x="5198775" y="3934892"/>
                  <a:pt x="5243530" y="3890182"/>
                  <a:pt x="5258449" y="3830573"/>
                </a:cubicBezTo>
                <a:cubicBezTo>
                  <a:pt x="5258449" y="3800765"/>
                  <a:pt x="5228614" y="3800765"/>
                  <a:pt x="5198775" y="3785863"/>
                </a:cubicBezTo>
                <a:cubicBezTo>
                  <a:pt x="5303208" y="3800765"/>
                  <a:pt x="5318122" y="3726249"/>
                  <a:pt x="5347962" y="3666638"/>
                </a:cubicBezTo>
                <a:lnTo>
                  <a:pt x="5355537" y="3656624"/>
                </a:lnTo>
                <a:lnTo>
                  <a:pt x="5330824" y="3645639"/>
                </a:lnTo>
                <a:lnTo>
                  <a:pt x="5320900" y="3642741"/>
                </a:lnTo>
                <a:lnTo>
                  <a:pt x="5323197" y="3652880"/>
                </a:lnTo>
                <a:cubicBezTo>
                  <a:pt x="5321179" y="3665665"/>
                  <a:pt x="5305030" y="3668356"/>
                  <a:pt x="5305030" y="3679121"/>
                </a:cubicBezTo>
                <a:cubicBezTo>
                  <a:pt x="5290677" y="3693476"/>
                  <a:pt x="5305030" y="3722185"/>
                  <a:pt x="5276321" y="3722185"/>
                </a:cubicBezTo>
                <a:cubicBezTo>
                  <a:pt x="5247612" y="3722185"/>
                  <a:pt x="5276321" y="3693476"/>
                  <a:pt x="5261968" y="3679121"/>
                </a:cubicBezTo>
                <a:cubicBezTo>
                  <a:pt x="5247612" y="3664766"/>
                  <a:pt x="5251203" y="3664766"/>
                  <a:pt x="5260172" y="3664766"/>
                </a:cubicBezTo>
                <a:lnTo>
                  <a:pt x="5260172" y="3664763"/>
                </a:lnTo>
                <a:cubicBezTo>
                  <a:pt x="5269147" y="3664763"/>
                  <a:pt x="5283501" y="3664763"/>
                  <a:pt x="5290677" y="3650408"/>
                </a:cubicBezTo>
                <a:cubicBezTo>
                  <a:pt x="5290677" y="3650408"/>
                  <a:pt x="5294266" y="3646819"/>
                  <a:pt x="5299647" y="3643232"/>
                </a:cubicBezTo>
                <a:lnTo>
                  <a:pt x="5309862" y="3639517"/>
                </a:lnTo>
                <a:lnTo>
                  <a:pt x="5275813" y="3629573"/>
                </a:lnTo>
                <a:lnTo>
                  <a:pt x="5245560" y="3622304"/>
                </a:lnTo>
                <a:lnTo>
                  <a:pt x="5209985" y="3662817"/>
                </a:lnTo>
                <a:cubicBezTo>
                  <a:pt x="5168960" y="3705661"/>
                  <a:pt x="5124204" y="3746644"/>
                  <a:pt x="5079447" y="3791353"/>
                </a:cubicBezTo>
                <a:cubicBezTo>
                  <a:pt x="5064528" y="3821161"/>
                  <a:pt x="5049608" y="3821161"/>
                  <a:pt x="5019772" y="3806259"/>
                </a:cubicBezTo>
                <a:cubicBezTo>
                  <a:pt x="5019772" y="3806259"/>
                  <a:pt x="5019772" y="3806259"/>
                  <a:pt x="5008583" y="3796945"/>
                </a:cubicBezTo>
                <a:lnTo>
                  <a:pt x="5004212" y="3793305"/>
                </a:lnTo>
                <a:lnTo>
                  <a:pt x="5005300" y="3799836"/>
                </a:lnTo>
                <a:cubicBezTo>
                  <a:pt x="5010429" y="3809150"/>
                  <a:pt x="5019752" y="3819395"/>
                  <a:pt x="5034670" y="3830573"/>
                </a:cubicBezTo>
                <a:cubicBezTo>
                  <a:pt x="4974996" y="3815667"/>
                  <a:pt x="4945158" y="3845475"/>
                  <a:pt x="4930243" y="3875281"/>
                </a:cubicBezTo>
                <a:cubicBezTo>
                  <a:pt x="4885484" y="3949794"/>
                  <a:pt x="4855650" y="4024309"/>
                  <a:pt x="4751218" y="4039216"/>
                </a:cubicBezTo>
                <a:cubicBezTo>
                  <a:pt x="4736298" y="4054117"/>
                  <a:pt x="4721378" y="4113727"/>
                  <a:pt x="4676626" y="4143535"/>
                </a:cubicBezTo>
                <a:cubicBezTo>
                  <a:pt x="4587113" y="4232952"/>
                  <a:pt x="4512519" y="4322369"/>
                  <a:pt x="4452848" y="4426688"/>
                </a:cubicBezTo>
                <a:cubicBezTo>
                  <a:pt x="4423008" y="4471397"/>
                  <a:pt x="4378252" y="4501205"/>
                  <a:pt x="4333495" y="4531012"/>
                </a:cubicBezTo>
                <a:cubicBezTo>
                  <a:pt x="4288741" y="4575720"/>
                  <a:pt x="4229068" y="4516106"/>
                  <a:pt x="4184308" y="4501205"/>
                </a:cubicBezTo>
                <a:cubicBezTo>
                  <a:pt x="4124634" y="4456496"/>
                  <a:pt x="4064961" y="4426688"/>
                  <a:pt x="4005288" y="4411787"/>
                </a:cubicBezTo>
                <a:cubicBezTo>
                  <a:pt x="3930696" y="4381980"/>
                  <a:pt x="3871017" y="4352176"/>
                  <a:pt x="3871017" y="4262759"/>
                </a:cubicBezTo>
                <a:cubicBezTo>
                  <a:pt x="3871017" y="4247854"/>
                  <a:pt x="3871017" y="4232952"/>
                  <a:pt x="3856102" y="4218050"/>
                </a:cubicBezTo>
                <a:cubicBezTo>
                  <a:pt x="3841183" y="4218050"/>
                  <a:pt x="3841183" y="4232952"/>
                  <a:pt x="3826264" y="4247854"/>
                </a:cubicBezTo>
                <a:cubicBezTo>
                  <a:pt x="3766591" y="4292562"/>
                  <a:pt x="3721832" y="4352176"/>
                  <a:pt x="3677076" y="4396886"/>
                </a:cubicBezTo>
                <a:cubicBezTo>
                  <a:pt x="3602484" y="4516106"/>
                  <a:pt x="3498052" y="4545913"/>
                  <a:pt x="3408539" y="4471397"/>
                </a:cubicBezTo>
                <a:cubicBezTo>
                  <a:pt x="3348866" y="4411787"/>
                  <a:pt x="3274273" y="4426688"/>
                  <a:pt x="3199680" y="4381980"/>
                </a:cubicBezTo>
                <a:cubicBezTo>
                  <a:pt x="3154921" y="4367078"/>
                  <a:pt x="3095251" y="4337271"/>
                  <a:pt x="3050495" y="4292562"/>
                </a:cubicBezTo>
                <a:cubicBezTo>
                  <a:pt x="3020657" y="4218050"/>
                  <a:pt x="3065415" y="4173342"/>
                  <a:pt x="3065415" y="4113727"/>
                </a:cubicBezTo>
                <a:cubicBezTo>
                  <a:pt x="3065415" y="4098825"/>
                  <a:pt x="3080330" y="4098825"/>
                  <a:pt x="3080330" y="4083924"/>
                </a:cubicBezTo>
                <a:cubicBezTo>
                  <a:pt x="3080330" y="4054117"/>
                  <a:pt x="3080330" y="4009408"/>
                  <a:pt x="3065415" y="3994506"/>
                </a:cubicBezTo>
                <a:cubicBezTo>
                  <a:pt x="3035576" y="3964699"/>
                  <a:pt x="3005737" y="4009408"/>
                  <a:pt x="2990821" y="4024309"/>
                </a:cubicBezTo>
                <a:cubicBezTo>
                  <a:pt x="2931145" y="4113727"/>
                  <a:pt x="2856551" y="4188243"/>
                  <a:pt x="2781958" y="4262759"/>
                </a:cubicBezTo>
                <a:cubicBezTo>
                  <a:pt x="2752124" y="4292562"/>
                  <a:pt x="2707365" y="4337271"/>
                  <a:pt x="2662610" y="4367078"/>
                </a:cubicBezTo>
                <a:cubicBezTo>
                  <a:pt x="2588017" y="4426688"/>
                  <a:pt x="2498506" y="4396886"/>
                  <a:pt x="2438833" y="4352176"/>
                </a:cubicBezTo>
                <a:cubicBezTo>
                  <a:pt x="2379159" y="4322369"/>
                  <a:pt x="2319481" y="4307469"/>
                  <a:pt x="2259807" y="4292562"/>
                </a:cubicBezTo>
                <a:cubicBezTo>
                  <a:pt x="2170295" y="4247854"/>
                  <a:pt x="2125541" y="4188243"/>
                  <a:pt x="2155375" y="4083924"/>
                </a:cubicBezTo>
                <a:cubicBezTo>
                  <a:pt x="2170295" y="4024309"/>
                  <a:pt x="2185214" y="3964699"/>
                  <a:pt x="2185214" y="3905084"/>
                </a:cubicBezTo>
                <a:cubicBezTo>
                  <a:pt x="2185214" y="3875281"/>
                  <a:pt x="2215054" y="3860376"/>
                  <a:pt x="2229972" y="3845475"/>
                </a:cubicBezTo>
                <a:cubicBezTo>
                  <a:pt x="2244888" y="3830573"/>
                  <a:pt x="2274727" y="3830573"/>
                  <a:pt x="2274727" y="3800765"/>
                </a:cubicBezTo>
                <a:cubicBezTo>
                  <a:pt x="2274727" y="3785863"/>
                  <a:pt x="2289646" y="3785863"/>
                  <a:pt x="2289646" y="3785863"/>
                </a:cubicBezTo>
                <a:cubicBezTo>
                  <a:pt x="2289646" y="3770957"/>
                  <a:pt x="2304566" y="3770957"/>
                  <a:pt x="2304566" y="3770957"/>
                </a:cubicBezTo>
                <a:cubicBezTo>
                  <a:pt x="2319481" y="3845475"/>
                  <a:pt x="2408992" y="3741156"/>
                  <a:pt x="2423914" y="3815667"/>
                </a:cubicBezTo>
                <a:cubicBezTo>
                  <a:pt x="2423914" y="3830573"/>
                  <a:pt x="2453752" y="3845475"/>
                  <a:pt x="2438833" y="3845475"/>
                </a:cubicBezTo>
                <a:cubicBezTo>
                  <a:pt x="2423914" y="3860376"/>
                  <a:pt x="2408992" y="3860376"/>
                  <a:pt x="2394074" y="3860376"/>
                </a:cubicBezTo>
                <a:cubicBezTo>
                  <a:pt x="2334400" y="3830573"/>
                  <a:pt x="2334400" y="3875281"/>
                  <a:pt x="2349319" y="3905084"/>
                </a:cubicBezTo>
                <a:cubicBezTo>
                  <a:pt x="2349319" y="3964699"/>
                  <a:pt x="2304566" y="3994506"/>
                  <a:pt x="2259807" y="4009408"/>
                </a:cubicBezTo>
                <a:cubicBezTo>
                  <a:pt x="2289646" y="4024309"/>
                  <a:pt x="2349319" y="4009408"/>
                  <a:pt x="2304566" y="4083924"/>
                </a:cubicBezTo>
                <a:cubicBezTo>
                  <a:pt x="2304566" y="4083924"/>
                  <a:pt x="2319481" y="4083924"/>
                  <a:pt x="2319481" y="4098825"/>
                </a:cubicBezTo>
                <a:cubicBezTo>
                  <a:pt x="2334400" y="4098825"/>
                  <a:pt x="2349319" y="4083924"/>
                  <a:pt x="2349319" y="4083924"/>
                </a:cubicBezTo>
                <a:cubicBezTo>
                  <a:pt x="2364240" y="4054117"/>
                  <a:pt x="2379159" y="4039216"/>
                  <a:pt x="2394074" y="4024309"/>
                </a:cubicBezTo>
                <a:cubicBezTo>
                  <a:pt x="2438833" y="4009408"/>
                  <a:pt x="2453752" y="3994506"/>
                  <a:pt x="2394074" y="3964699"/>
                </a:cubicBezTo>
                <a:cubicBezTo>
                  <a:pt x="2394074" y="3964699"/>
                  <a:pt x="2364240" y="3949794"/>
                  <a:pt x="2379159" y="3934892"/>
                </a:cubicBezTo>
                <a:cubicBezTo>
                  <a:pt x="2394074" y="3919990"/>
                  <a:pt x="2408992" y="3934892"/>
                  <a:pt x="2408992" y="3934892"/>
                </a:cubicBezTo>
                <a:cubicBezTo>
                  <a:pt x="2468666" y="3919990"/>
                  <a:pt x="2528345" y="3919990"/>
                  <a:pt x="2588017" y="3919990"/>
                </a:cubicBezTo>
                <a:cubicBezTo>
                  <a:pt x="2532073" y="3875279"/>
                  <a:pt x="2518087" y="3864101"/>
                  <a:pt x="2558646" y="3829873"/>
                </a:cubicBezTo>
                <a:lnTo>
                  <a:pt x="2558909" y="3829677"/>
                </a:lnTo>
                <a:lnTo>
                  <a:pt x="2543484" y="3831958"/>
                </a:lnTo>
                <a:cubicBezTo>
                  <a:pt x="2508080" y="3832569"/>
                  <a:pt x="2472416" y="3819296"/>
                  <a:pt x="2438849" y="3791353"/>
                </a:cubicBezTo>
                <a:cubicBezTo>
                  <a:pt x="2423929" y="3776450"/>
                  <a:pt x="2408080" y="3766205"/>
                  <a:pt x="2391529" y="3758521"/>
                </a:cubicBezTo>
                <a:lnTo>
                  <a:pt x="2363334" y="3748961"/>
                </a:lnTo>
                <a:lnTo>
                  <a:pt x="2357339" y="3751835"/>
                </a:lnTo>
                <a:cubicBezTo>
                  <a:pt x="2335868" y="3760946"/>
                  <a:pt x="2316473" y="3763749"/>
                  <a:pt x="2305388" y="3741322"/>
                </a:cubicBezTo>
                <a:lnTo>
                  <a:pt x="2305392" y="3741318"/>
                </a:lnTo>
                <a:lnTo>
                  <a:pt x="2305388" y="3741318"/>
                </a:lnTo>
                <a:lnTo>
                  <a:pt x="2303806" y="3731276"/>
                </a:lnTo>
                <a:lnTo>
                  <a:pt x="2285700" y="3726386"/>
                </a:lnTo>
                <a:cubicBezTo>
                  <a:pt x="2267286" y="3720564"/>
                  <a:pt x="2248638" y="3713113"/>
                  <a:pt x="2229989" y="3701935"/>
                </a:cubicBezTo>
                <a:cubicBezTo>
                  <a:pt x="2185230" y="3687034"/>
                  <a:pt x="2125557" y="3657227"/>
                  <a:pt x="2080804" y="3612518"/>
                </a:cubicBezTo>
                <a:cubicBezTo>
                  <a:pt x="2050964" y="3538006"/>
                  <a:pt x="2095722" y="3493297"/>
                  <a:pt x="2095722" y="3433682"/>
                </a:cubicBezTo>
                <a:lnTo>
                  <a:pt x="2102721" y="3419698"/>
                </a:lnTo>
                <a:lnTo>
                  <a:pt x="2091479" y="3412106"/>
                </a:lnTo>
                <a:cubicBezTo>
                  <a:pt x="2076561" y="3397203"/>
                  <a:pt x="2060710" y="3386958"/>
                  <a:pt x="2044161" y="3379274"/>
                </a:cubicBezTo>
                <a:lnTo>
                  <a:pt x="2004148" y="3365710"/>
                </a:lnTo>
                <a:lnTo>
                  <a:pt x="1922291" y="3469079"/>
                </a:lnTo>
                <a:cubicBezTo>
                  <a:pt x="1886859" y="3508199"/>
                  <a:pt x="1849563" y="3545457"/>
                  <a:pt x="1812265" y="3582715"/>
                </a:cubicBezTo>
                <a:cubicBezTo>
                  <a:pt x="1782431" y="3612518"/>
                  <a:pt x="1737673" y="3657227"/>
                  <a:pt x="1692919" y="3687034"/>
                </a:cubicBezTo>
                <a:cubicBezTo>
                  <a:pt x="1618326" y="3746644"/>
                  <a:pt x="1528813" y="3716842"/>
                  <a:pt x="1469139" y="3672132"/>
                </a:cubicBezTo>
                <a:cubicBezTo>
                  <a:pt x="1409467" y="3642325"/>
                  <a:pt x="1349789" y="3627424"/>
                  <a:pt x="1290115" y="3612518"/>
                </a:cubicBezTo>
                <a:cubicBezTo>
                  <a:pt x="1200603" y="3567809"/>
                  <a:pt x="1155848" y="3508199"/>
                  <a:pt x="1185684" y="3403880"/>
                </a:cubicBezTo>
                <a:lnTo>
                  <a:pt x="1202241" y="3331706"/>
                </a:lnTo>
                <a:lnTo>
                  <a:pt x="1171421" y="3322458"/>
                </a:lnTo>
                <a:cubicBezTo>
                  <a:pt x="1153472" y="3314308"/>
                  <a:pt x="1136689" y="3304063"/>
                  <a:pt x="1121771" y="3292885"/>
                </a:cubicBezTo>
                <a:cubicBezTo>
                  <a:pt x="1062098" y="3263078"/>
                  <a:pt x="1002419" y="3248178"/>
                  <a:pt x="942746" y="3233271"/>
                </a:cubicBezTo>
                <a:cubicBezTo>
                  <a:pt x="897989" y="3210917"/>
                  <a:pt x="864424" y="3184837"/>
                  <a:pt x="845775" y="3151306"/>
                </a:cubicBezTo>
                <a:lnTo>
                  <a:pt x="844660" y="3147455"/>
                </a:lnTo>
                <a:lnTo>
                  <a:pt x="827394" y="3148199"/>
                </a:lnTo>
                <a:cubicBezTo>
                  <a:pt x="788233" y="3142611"/>
                  <a:pt x="750937" y="3123984"/>
                  <a:pt x="721100" y="3101628"/>
                </a:cubicBezTo>
                <a:cubicBezTo>
                  <a:pt x="661426" y="3071822"/>
                  <a:pt x="601749" y="3056921"/>
                  <a:pt x="542075" y="3042014"/>
                </a:cubicBezTo>
                <a:cubicBezTo>
                  <a:pt x="452563" y="2997306"/>
                  <a:pt x="407808" y="2937695"/>
                  <a:pt x="437642" y="2833377"/>
                </a:cubicBezTo>
                <a:cubicBezTo>
                  <a:pt x="445103" y="2803569"/>
                  <a:pt x="452563" y="2773763"/>
                  <a:pt x="458157" y="2743957"/>
                </a:cubicBezTo>
                <a:lnTo>
                  <a:pt x="458462" y="2741032"/>
                </a:lnTo>
                <a:lnTo>
                  <a:pt x="458399" y="2741056"/>
                </a:lnTo>
                <a:cubicBezTo>
                  <a:pt x="398957" y="2755725"/>
                  <a:pt x="337417" y="2730580"/>
                  <a:pt x="292663" y="2697046"/>
                </a:cubicBezTo>
                <a:cubicBezTo>
                  <a:pt x="232989" y="2667241"/>
                  <a:pt x="173311" y="2652339"/>
                  <a:pt x="113637" y="2637433"/>
                </a:cubicBezTo>
                <a:cubicBezTo>
                  <a:pt x="24125" y="2592724"/>
                  <a:pt x="-20629" y="2533113"/>
                  <a:pt x="9205" y="2428795"/>
                </a:cubicBezTo>
                <a:cubicBezTo>
                  <a:pt x="24125" y="2369180"/>
                  <a:pt x="39045" y="2309569"/>
                  <a:pt x="39045" y="2249954"/>
                </a:cubicBezTo>
                <a:cubicBezTo>
                  <a:pt x="39045" y="2220152"/>
                  <a:pt x="68884" y="2205246"/>
                  <a:pt x="83803" y="2190344"/>
                </a:cubicBezTo>
                <a:cubicBezTo>
                  <a:pt x="98717" y="2175443"/>
                  <a:pt x="128557" y="2175443"/>
                  <a:pt x="128557" y="2145636"/>
                </a:cubicBezTo>
                <a:cubicBezTo>
                  <a:pt x="128557" y="2130735"/>
                  <a:pt x="143477" y="2130735"/>
                  <a:pt x="143477" y="2130735"/>
                </a:cubicBezTo>
                <a:cubicBezTo>
                  <a:pt x="143477" y="2115829"/>
                  <a:pt x="158397" y="2115829"/>
                  <a:pt x="158397" y="2115829"/>
                </a:cubicBezTo>
                <a:cubicBezTo>
                  <a:pt x="173311" y="2190344"/>
                  <a:pt x="262824" y="2086025"/>
                  <a:pt x="277743" y="2160537"/>
                </a:cubicBezTo>
                <a:cubicBezTo>
                  <a:pt x="277743" y="2175443"/>
                  <a:pt x="307582" y="2190344"/>
                  <a:pt x="292663" y="2190344"/>
                </a:cubicBezTo>
                <a:cubicBezTo>
                  <a:pt x="277743" y="2205246"/>
                  <a:pt x="262824" y="2205246"/>
                  <a:pt x="247904" y="2205246"/>
                </a:cubicBezTo>
                <a:cubicBezTo>
                  <a:pt x="188231" y="2175443"/>
                  <a:pt x="188231" y="2220152"/>
                  <a:pt x="203150" y="2249954"/>
                </a:cubicBezTo>
                <a:cubicBezTo>
                  <a:pt x="203150" y="2309569"/>
                  <a:pt x="158397" y="2339377"/>
                  <a:pt x="113637" y="2354279"/>
                </a:cubicBezTo>
                <a:cubicBezTo>
                  <a:pt x="143477" y="2369180"/>
                  <a:pt x="203150" y="2354279"/>
                  <a:pt x="158397" y="2428795"/>
                </a:cubicBezTo>
                <a:cubicBezTo>
                  <a:pt x="158397" y="2428795"/>
                  <a:pt x="173311" y="2428795"/>
                  <a:pt x="173311" y="2443696"/>
                </a:cubicBezTo>
                <a:cubicBezTo>
                  <a:pt x="188231" y="2443696"/>
                  <a:pt x="203150" y="2428795"/>
                  <a:pt x="203150" y="2428795"/>
                </a:cubicBezTo>
                <a:cubicBezTo>
                  <a:pt x="218069" y="2398988"/>
                  <a:pt x="232989" y="2384087"/>
                  <a:pt x="247904" y="2369180"/>
                </a:cubicBezTo>
                <a:cubicBezTo>
                  <a:pt x="292663" y="2354279"/>
                  <a:pt x="307582" y="2339377"/>
                  <a:pt x="247904" y="2309569"/>
                </a:cubicBezTo>
                <a:cubicBezTo>
                  <a:pt x="247904" y="2309569"/>
                  <a:pt x="218069" y="2294664"/>
                  <a:pt x="232989" y="2279762"/>
                </a:cubicBezTo>
                <a:cubicBezTo>
                  <a:pt x="247904" y="2264861"/>
                  <a:pt x="262824" y="2279762"/>
                  <a:pt x="262824" y="2279762"/>
                </a:cubicBezTo>
                <a:cubicBezTo>
                  <a:pt x="322497" y="2264861"/>
                  <a:pt x="382175" y="2264861"/>
                  <a:pt x="441849" y="2264861"/>
                </a:cubicBezTo>
                <a:cubicBezTo>
                  <a:pt x="367256" y="2205246"/>
                  <a:pt x="367256" y="2205246"/>
                  <a:pt x="471683" y="2130735"/>
                </a:cubicBezTo>
                <a:cubicBezTo>
                  <a:pt x="441849" y="2100927"/>
                  <a:pt x="397090" y="2086025"/>
                  <a:pt x="456768" y="2041317"/>
                </a:cubicBezTo>
                <a:cubicBezTo>
                  <a:pt x="471683" y="2041317"/>
                  <a:pt x="546276" y="2056218"/>
                  <a:pt x="501522" y="1996608"/>
                </a:cubicBezTo>
                <a:cubicBezTo>
                  <a:pt x="486603" y="1936994"/>
                  <a:pt x="456768" y="1922092"/>
                  <a:pt x="397090" y="1936994"/>
                </a:cubicBezTo>
                <a:cubicBezTo>
                  <a:pt x="397090" y="1907191"/>
                  <a:pt x="426929" y="1892284"/>
                  <a:pt x="456768" y="1877383"/>
                </a:cubicBezTo>
                <a:cubicBezTo>
                  <a:pt x="412009" y="1877383"/>
                  <a:pt x="382175" y="1847576"/>
                  <a:pt x="337416" y="1877383"/>
                </a:cubicBezTo>
                <a:cubicBezTo>
                  <a:pt x="337416" y="1892284"/>
                  <a:pt x="322497" y="1892284"/>
                  <a:pt x="322497" y="1877383"/>
                </a:cubicBezTo>
                <a:cubicBezTo>
                  <a:pt x="322497" y="1862481"/>
                  <a:pt x="322497" y="1847576"/>
                  <a:pt x="322497" y="1847576"/>
                </a:cubicBezTo>
                <a:cubicBezTo>
                  <a:pt x="352336" y="1847576"/>
                  <a:pt x="367256" y="1773064"/>
                  <a:pt x="412009" y="1832674"/>
                </a:cubicBezTo>
                <a:cubicBezTo>
                  <a:pt x="426929" y="1847576"/>
                  <a:pt x="456768" y="1832674"/>
                  <a:pt x="486603" y="1817773"/>
                </a:cubicBezTo>
                <a:cubicBezTo>
                  <a:pt x="508982" y="1795416"/>
                  <a:pt x="523901" y="1791691"/>
                  <a:pt x="533223" y="1799141"/>
                </a:cubicBezTo>
                <a:lnTo>
                  <a:pt x="545634" y="1845189"/>
                </a:lnTo>
                <a:lnTo>
                  <a:pt x="546366" y="1844560"/>
                </a:lnTo>
                <a:cubicBezTo>
                  <a:pt x="546366" y="1859941"/>
                  <a:pt x="560720" y="1859941"/>
                  <a:pt x="560720" y="1859941"/>
                </a:cubicBezTo>
                <a:lnTo>
                  <a:pt x="561575" y="1862283"/>
                </a:lnTo>
                <a:lnTo>
                  <a:pt x="619006" y="1832674"/>
                </a:lnTo>
                <a:cubicBezTo>
                  <a:pt x="632058" y="1814043"/>
                  <a:pt x="643248" y="1780514"/>
                  <a:pt x="665628" y="1713450"/>
                </a:cubicBezTo>
                <a:cubicBezTo>
                  <a:pt x="635789" y="1728355"/>
                  <a:pt x="591034" y="1758158"/>
                  <a:pt x="546276" y="1728355"/>
                </a:cubicBezTo>
                <a:cubicBezTo>
                  <a:pt x="576115" y="1683646"/>
                  <a:pt x="650708" y="1683646"/>
                  <a:pt x="680547" y="1638933"/>
                </a:cubicBezTo>
                <a:cubicBezTo>
                  <a:pt x="680547" y="1638933"/>
                  <a:pt x="710381" y="1653838"/>
                  <a:pt x="710381" y="1624031"/>
                </a:cubicBezTo>
                <a:cubicBezTo>
                  <a:pt x="710381" y="1609130"/>
                  <a:pt x="695466" y="1609130"/>
                  <a:pt x="680547" y="1609130"/>
                </a:cubicBezTo>
                <a:cubicBezTo>
                  <a:pt x="665628" y="1609130"/>
                  <a:pt x="650708" y="1624031"/>
                  <a:pt x="635789" y="1624031"/>
                </a:cubicBezTo>
                <a:cubicBezTo>
                  <a:pt x="620869" y="1624031"/>
                  <a:pt x="605954" y="1609130"/>
                  <a:pt x="591034" y="1594224"/>
                </a:cubicBezTo>
                <a:cubicBezTo>
                  <a:pt x="591034" y="1594224"/>
                  <a:pt x="591034" y="1579323"/>
                  <a:pt x="605954" y="1579323"/>
                </a:cubicBezTo>
                <a:cubicBezTo>
                  <a:pt x="620869" y="1564421"/>
                  <a:pt x="650708" y="1549516"/>
                  <a:pt x="620869" y="1534614"/>
                </a:cubicBezTo>
                <a:cubicBezTo>
                  <a:pt x="605954" y="1504812"/>
                  <a:pt x="591034" y="1534614"/>
                  <a:pt x="576115" y="1549516"/>
                </a:cubicBezTo>
                <a:cubicBezTo>
                  <a:pt x="561195" y="1549516"/>
                  <a:pt x="561195" y="1549516"/>
                  <a:pt x="561195" y="1549516"/>
                </a:cubicBezTo>
                <a:cubicBezTo>
                  <a:pt x="591034" y="1340878"/>
                  <a:pt x="755139" y="1206751"/>
                  <a:pt x="859568" y="1042818"/>
                </a:cubicBezTo>
                <a:cubicBezTo>
                  <a:pt x="904326" y="968302"/>
                  <a:pt x="963999" y="908691"/>
                  <a:pt x="1008754" y="834175"/>
                </a:cubicBezTo>
                <a:cubicBezTo>
                  <a:pt x="1038592" y="774564"/>
                  <a:pt x="1098266" y="759663"/>
                  <a:pt x="1157939" y="774564"/>
                </a:cubicBezTo>
                <a:cubicBezTo>
                  <a:pt x="1225073" y="796920"/>
                  <a:pt x="1283818" y="827659"/>
                  <a:pt x="1346756" y="847917"/>
                </a:cubicBezTo>
                <a:lnTo>
                  <a:pt x="1360877" y="851418"/>
                </a:lnTo>
                <a:lnTo>
                  <a:pt x="1376476" y="800919"/>
                </a:lnTo>
                <a:cubicBezTo>
                  <a:pt x="1440115" y="667493"/>
                  <a:pt x="1552004" y="561308"/>
                  <a:pt x="1630325" y="438359"/>
                </a:cubicBezTo>
                <a:cubicBezTo>
                  <a:pt x="1675083" y="363844"/>
                  <a:pt x="1734758" y="304232"/>
                  <a:pt x="1779512" y="229717"/>
                </a:cubicBezTo>
                <a:cubicBezTo>
                  <a:pt x="1809350" y="170105"/>
                  <a:pt x="1869024" y="155205"/>
                  <a:pt x="1928697" y="170105"/>
                </a:cubicBezTo>
                <a:cubicBezTo>
                  <a:pt x="2018210" y="199913"/>
                  <a:pt x="2092808" y="244623"/>
                  <a:pt x="2182315" y="259525"/>
                </a:cubicBezTo>
                <a:cubicBezTo>
                  <a:pt x="2227074" y="274424"/>
                  <a:pt x="2227074" y="348942"/>
                  <a:pt x="2197235" y="393650"/>
                </a:cubicBezTo>
                <a:lnTo>
                  <a:pt x="2061211" y="604857"/>
                </a:lnTo>
                <a:lnTo>
                  <a:pt x="2063084" y="604578"/>
                </a:lnTo>
                <a:cubicBezTo>
                  <a:pt x="2068911" y="605043"/>
                  <a:pt x="2075439" y="606906"/>
                  <a:pt x="2082898" y="610631"/>
                </a:cubicBezTo>
                <a:cubicBezTo>
                  <a:pt x="2127653" y="632986"/>
                  <a:pt x="2180801" y="638576"/>
                  <a:pt x="2217166" y="671410"/>
                </a:cubicBezTo>
                <a:lnTo>
                  <a:pt x="2244257" y="710947"/>
                </a:lnTo>
                <a:lnTo>
                  <a:pt x="2247353" y="703118"/>
                </a:lnTo>
                <a:cubicBezTo>
                  <a:pt x="2250383" y="693570"/>
                  <a:pt x="2253179" y="684256"/>
                  <a:pt x="2256908" y="676804"/>
                </a:cubicBezTo>
                <a:cubicBezTo>
                  <a:pt x="2271827" y="617194"/>
                  <a:pt x="2316587" y="572485"/>
                  <a:pt x="2361340" y="542678"/>
                </a:cubicBezTo>
                <a:cubicBezTo>
                  <a:pt x="2406094" y="497969"/>
                  <a:pt x="2435934" y="438359"/>
                  <a:pt x="2480692" y="393650"/>
                </a:cubicBezTo>
                <a:cubicBezTo>
                  <a:pt x="2510526" y="363844"/>
                  <a:pt x="2525445" y="304232"/>
                  <a:pt x="2555285" y="274424"/>
                </a:cubicBezTo>
                <a:cubicBezTo>
                  <a:pt x="2629878" y="185007"/>
                  <a:pt x="2704471" y="110496"/>
                  <a:pt x="2793979" y="21079"/>
                </a:cubicBezTo>
                <a:cubicBezTo>
                  <a:pt x="2801438" y="13622"/>
                  <a:pt x="2808898" y="6173"/>
                  <a:pt x="2818225" y="2447"/>
                </a:cubicBezTo>
                <a:cubicBezTo>
                  <a:pt x="2822886" y="584"/>
                  <a:pt x="2828014" y="-347"/>
                  <a:pt x="2833842" y="11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16A81-B1AC-49C5-99D5-45F1BA0A59B6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5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958298-5848-477B-A131-0B68CF9086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35906" y="2147131"/>
            <a:ext cx="2652421" cy="2639750"/>
          </a:xfrm>
          <a:custGeom>
            <a:avLst/>
            <a:gdLst>
              <a:gd name="connsiteX0" fmla="*/ 839566 w 2652421"/>
              <a:gd name="connsiteY0" fmla="*/ 8 h 2639750"/>
              <a:gd name="connsiteX1" fmla="*/ 1089253 w 2652421"/>
              <a:gd name="connsiteY1" fmla="*/ 14308 h 2639750"/>
              <a:gd name="connsiteX2" fmla="*/ 1286927 w 2652421"/>
              <a:gd name="connsiteY2" fmla="*/ 43066 h 2639750"/>
              <a:gd name="connsiteX3" fmla="*/ 1480617 w 2652421"/>
              <a:gd name="connsiteY3" fmla="*/ 82296 h 2639750"/>
              <a:gd name="connsiteX4" fmla="*/ 1490665 w 2652421"/>
              <a:gd name="connsiteY4" fmla="*/ 83413 h 2639750"/>
              <a:gd name="connsiteX5" fmla="*/ 1523481 w 2652421"/>
              <a:gd name="connsiteY5" fmla="*/ 91110 h 2639750"/>
              <a:gd name="connsiteX6" fmla="*/ 1537321 w 2652421"/>
              <a:gd name="connsiteY6" fmla="*/ 95597 h 2639750"/>
              <a:gd name="connsiteX7" fmla="*/ 1779787 w 2652421"/>
              <a:gd name="connsiteY7" fmla="*/ 162386 h 2639750"/>
              <a:gd name="connsiteX8" fmla="*/ 2065707 w 2652421"/>
              <a:gd name="connsiteY8" fmla="*/ 269126 h 2639750"/>
              <a:gd name="connsiteX9" fmla="*/ 2318883 w 2652421"/>
              <a:gd name="connsiteY9" fmla="*/ 409102 h 2639750"/>
              <a:gd name="connsiteX10" fmla="*/ 2516560 w 2652421"/>
              <a:gd name="connsiteY10" fmla="*/ 589252 h 2639750"/>
              <a:gd name="connsiteX11" fmla="*/ 2651441 w 2652421"/>
              <a:gd name="connsiteY11" fmla="*/ 936194 h 2639750"/>
              <a:gd name="connsiteX12" fmla="*/ 2642881 w 2652421"/>
              <a:gd name="connsiteY12" fmla="*/ 1087189 h 2639750"/>
              <a:gd name="connsiteX13" fmla="*/ 2639651 w 2652421"/>
              <a:gd name="connsiteY13" fmla="*/ 1119413 h 2639750"/>
              <a:gd name="connsiteX14" fmla="*/ 2627853 w 2652421"/>
              <a:gd name="connsiteY14" fmla="*/ 1169713 h 2639750"/>
              <a:gd name="connsiteX15" fmla="*/ 2619799 w 2652421"/>
              <a:gd name="connsiteY15" fmla="*/ 1189398 h 2639750"/>
              <a:gd name="connsiteX16" fmla="*/ 2527267 w 2652421"/>
              <a:gd name="connsiteY16" fmla="*/ 1415674 h 2639750"/>
              <a:gd name="connsiteX17" fmla="*/ 2348353 w 2652421"/>
              <a:gd name="connsiteY17" fmla="*/ 1696578 h 2639750"/>
              <a:gd name="connsiteX18" fmla="*/ 2031701 w 2652421"/>
              <a:gd name="connsiteY18" fmla="*/ 2063834 h 2639750"/>
              <a:gd name="connsiteX19" fmla="*/ 1682315 w 2652421"/>
              <a:gd name="connsiteY19" fmla="*/ 2376916 h 2639750"/>
              <a:gd name="connsiteX20" fmla="*/ 1412989 w 2652421"/>
              <a:gd name="connsiteY20" fmla="*/ 2545110 h 2639750"/>
              <a:gd name="connsiteX21" fmla="*/ 1172552 w 2652421"/>
              <a:gd name="connsiteY21" fmla="*/ 2627583 h 2639750"/>
              <a:gd name="connsiteX22" fmla="*/ 964661 w 2652421"/>
              <a:gd name="connsiteY22" fmla="*/ 2634246 h 2639750"/>
              <a:gd name="connsiteX23" fmla="*/ 930240 w 2652421"/>
              <a:gd name="connsiteY23" fmla="*/ 2630140 h 2639750"/>
              <a:gd name="connsiteX24" fmla="*/ 890909 w 2652421"/>
              <a:gd name="connsiteY24" fmla="*/ 2620915 h 2639750"/>
              <a:gd name="connsiteX25" fmla="*/ 881671 w 2652421"/>
              <a:gd name="connsiteY25" fmla="*/ 2616888 h 2639750"/>
              <a:gd name="connsiteX26" fmla="*/ 825583 w 2652421"/>
              <a:gd name="connsiteY26" fmla="*/ 2597161 h 2639750"/>
              <a:gd name="connsiteX27" fmla="*/ 627901 w 2652421"/>
              <a:gd name="connsiteY27" fmla="*/ 2472930 h 2639750"/>
              <a:gd name="connsiteX28" fmla="*/ 433684 w 2652421"/>
              <a:gd name="connsiteY28" fmla="*/ 2242755 h 2639750"/>
              <a:gd name="connsiteX29" fmla="*/ 279510 w 2652421"/>
              <a:gd name="connsiteY29" fmla="*/ 1953655 h 2639750"/>
              <a:gd name="connsiteX30" fmla="*/ 50920 w 2652421"/>
              <a:gd name="connsiteY30" fmla="*/ 1233471 h 2639750"/>
              <a:gd name="connsiteX31" fmla="*/ 504 w 2652421"/>
              <a:gd name="connsiteY31" fmla="*/ 831946 h 2639750"/>
              <a:gd name="connsiteX32" fmla="*/ 20683 w 2652421"/>
              <a:gd name="connsiteY32" fmla="*/ 571714 h 2639750"/>
              <a:gd name="connsiteX33" fmla="*/ 21877 w 2652421"/>
              <a:gd name="connsiteY33" fmla="*/ 558479 h 2639750"/>
              <a:gd name="connsiteX34" fmla="*/ 33152 w 2652421"/>
              <a:gd name="connsiteY34" fmla="*/ 510412 h 2639750"/>
              <a:gd name="connsiteX35" fmla="*/ 38859 w 2652421"/>
              <a:gd name="connsiteY35" fmla="*/ 494764 h 2639750"/>
              <a:gd name="connsiteX36" fmla="*/ 79423 w 2652421"/>
              <a:gd name="connsiteY36" fmla="*/ 383140 h 2639750"/>
              <a:gd name="connsiteX37" fmla="*/ 303958 w 2652421"/>
              <a:gd name="connsiteY37" fmla="*/ 128063 h 2639750"/>
              <a:gd name="connsiteX38" fmla="*/ 536872 w 2652421"/>
              <a:gd name="connsiteY38" fmla="*/ 33162 h 2639750"/>
              <a:gd name="connsiteX39" fmla="*/ 839566 w 2652421"/>
              <a:gd name="connsiteY39" fmla="*/ 8 h 26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52421" h="2639750">
                <a:moveTo>
                  <a:pt x="839566" y="8"/>
                </a:moveTo>
                <a:cubicBezTo>
                  <a:pt x="923122" y="-233"/>
                  <a:pt x="1006253" y="5131"/>
                  <a:pt x="1089253" y="14308"/>
                </a:cubicBezTo>
                <a:cubicBezTo>
                  <a:pt x="1155526" y="21545"/>
                  <a:pt x="1221599" y="30719"/>
                  <a:pt x="1286927" y="43066"/>
                </a:cubicBezTo>
                <a:cubicBezTo>
                  <a:pt x="1351801" y="55182"/>
                  <a:pt x="1416112" y="69151"/>
                  <a:pt x="1480617" y="82296"/>
                </a:cubicBezTo>
                <a:cubicBezTo>
                  <a:pt x="1483901" y="82943"/>
                  <a:pt x="1487324" y="83002"/>
                  <a:pt x="1490665" y="83413"/>
                </a:cubicBezTo>
                <a:cubicBezTo>
                  <a:pt x="1501643" y="85988"/>
                  <a:pt x="1512501" y="88535"/>
                  <a:pt x="1523481" y="91110"/>
                </a:cubicBezTo>
                <a:cubicBezTo>
                  <a:pt x="1528103" y="92567"/>
                  <a:pt x="1532643" y="94375"/>
                  <a:pt x="1537321" y="95597"/>
                </a:cubicBezTo>
                <a:cubicBezTo>
                  <a:pt x="1618685" y="115548"/>
                  <a:pt x="1699729" y="137409"/>
                  <a:pt x="1779787" y="162386"/>
                </a:cubicBezTo>
                <a:cubicBezTo>
                  <a:pt x="1877009" y="192877"/>
                  <a:pt x="1972728" y="227603"/>
                  <a:pt x="2065707" y="269126"/>
                </a:cubicBezTo>
                <a:cubicBezTo>
                  <a:pt x="2154054" y="308694"/>
                  <a:pt x="2239156" y="353949"/>
                  <a:pt x="2318883" y="409102"/>
                </a:cubicBezTo>
                <a:cubicBezTo>
                  <a:pt x="2392794" y="460287"/>
                  <a:pt x="2460192" y="518624"/>
                  <a:pt x="2516560" y="589252"/>
                </a:cubicBezTo>
                <a:cubicBezTo>
                  <a:pt x="2597494" y="690812"/>
                  <a:pt x="2644369" y="805710"/>
                  <a:pt x="2651441" y="936194"/>
                </a:cubicBezTo>
                <a:cubicBezTo>
                  <a:pt x="2654206" y="986810"/>
                  <a:pt x="2651053" y="1037154"/>
                  <a:pt x="2642881" y="1087189"/>
                </a:cubicBezTo>
                <a:cubicBezTo>
                  <a:pt x="2641152" y="1097818"/>
                  <a:pt x="2640656" y="1108614"/>
                  <a:pt x="2639651" y="1119413"/>
                </a:cubicBezTo>
                <a:cubicBezTo>
                  <a:pt x="2635709" y="1136219"/>
                  <a:pt x="2631767" y="1153025"/>
                  <a:pt x="2627853" y="1169713"/>
                </a:cubicBezTo>
                <a:cubicBezTo>
                  <a:pt x="2625168" y="1176275"/>
                  <a:pt x="2621787" y="1182549"/>
                  <a:pt x="2619799" y="1189398"/>
                </a:cubicBezTo>
                <a:cubicBezTo>
                  <a:pt x="2596914" y="1267972"/>
                  <a:pt x="2565043" y="1343073"/>
                  <a:pt x="2527267" y="1415674"/>
                </a:cubicBezTo>
                <a:cubicBezTo>
                  <a:pt x="2475840" y="1514458"/>
                  <a:pt x="2414958" y="1607429"/>
                  <a:pt x="2348353" y="1696578"/>
                </a:cubicBezTo>
                <a:cubicBezTo>
                  <a:pt x="2251563" y="1826507"/>
                  <a:pt x="2144597" y="1947726"/>
                  <a:pt x="2031701" y="2063834"/>
                </a:cubicBezTo>
                <a:cubicBezTo>
                  <a:pt x="1922359" y="2176188"/>
                  <a:pt x="1807577" y="2282431"/>
                  <a:pt x="1682315" y="2376916"/>
                </a:cubicBezTo>
                <a:cubicBezTo>
                  <a:pt x="1597445" y="2440827"/>
                  <a:pt x="1508667" y="2498613"/>
                  <a:pt x="1412989" y="2545110"/>
                </a:cubicBezTo>
                <a:cubicBezTo>
                  <a:pt x="1336242" y="2582532"/>
                  <a:pt x="1256592" y="2611710"/>
                  <a:pt x="1172552" y="2627583"/>
                </a:cubicBezTo>
                <a:cubicBezTo>
                  <a:pt x="1103579" y="2640543"/>
                  <a:pt x="1034343" y="2643771"/>
                  <a:pt x="964661" y="2634246"/>
                </a:cubicBezTo>
                <a:cubicBezTo>
                  <a:pt x="953193" y="2632672"/>
                  <a:pt x="941763" y="2631479"/>
                  <a:pt x="930240" y="2630140"/>
                </a:cubicBezTo>
                <a:cubicBezTo>
                  <a:pt x="917089" y="2627055"/>
                  <a:pt x="904059" y="2623999"/>
                  <a:pt x="890909" y="2620915"/>
                </a:cubicBezTo>
                <a:cubicBezTo>
                  <a:pt x="887789" y="2619563"/>
                  <a:pt x="884873" y="2617887"/>
                  <a:pt x="881671" y="2616888"/>
                </a:cubicBezTo>
                <a:cubicBezTo>
                  <a:pt x="862984" y="2610274"/>
                  <a:pt x="843956" y="2604571"/>
                  <a:pt x="825583" y="2597161"/>
                </a:cubicBezTo>
                <a:cubicBezTo>
                  <a:pt x="752128" y="2567906"/>
                  <a:pt x="687066" y="2525119"/>
                  <a:pt x="627901" y="2472930"/>
                </a:cubicBezTo>
                <a:cubicBezTo>
                  <a:pt x="551858" y="2405869"/>
                  <a:pt x="489054" y="2327408"/>
                  <a:pt x="433684" y="2242755"/>
                </a:cubicBezTo>
                <a:cubicBezTo>
                  <a:pt x="373605" y="2151046"/>
                  <a:pt x="323171" y="2054036"/>
                  <a:pt x="279510" y="1953655"/>
                </a:cubicBezTo>
                <a:cubicBezTo>
                  <a:pt x="178416" y="1721517"/>
                  <a:pt x="104157" y="1480794"/>
                  <a:pt x="50920" y="1233471"/>
                </a:cubicBezTo>
                <a:cubicBezTo>
                  <a:pt x="22408" y="1101058"/>
                  <a:pt x="3476" y="967420"/>
                  <a:pt x="504" y="831946"/>
                </a:cubicBezTo>
                <a:cubicBezTo>
                  <a:pt x="-1528" y="744553"/>
                  <a:pt x="2091" y="657493"/>
                  <a:pt x="20683" y="571714"/>
                </a:cubicBezTo>
                <a:cubicBezTo>
                  <a:pt x="21582" y="567337"/>
                  <a:pt x="21488" y="562852"/>
                  <a:pt x="21877" y="558479"/>
                </a:cubicBezTo>
                <a:cubicBezTo>
                  <a:pt x="25627" y="542496"/>
                  <a:pt x="29403" y="526395"/>
                  <a:pt x="33152" y="510412"/>
                </a:cubicBezTo>
                <a:cubicBezTo>
                  <a:pt x="35144" y="505176"/>
                  <a:pt x="37591" y="500170"/>
                  <a:pt x="38859" y="494764"/>
                </a:cubicBezTo>
                <a:cubicBezTo>
                  <a:pt x="48076" y="456009"/>
                  <a:pt x="62464" y="419088"/>
                  <a:pt x="79423" y="383140"/>
                </a:cubicBezTo>
                <a:cubicBezTo>
                  <a:pt x="129543" y="276362"/>
                  <a:pt x="203939" y="190900"/>
                  <a:pt x="303958" y="128063"/>
                </a:cubicBezTo>
                <a:cubicBezTo>
                  <a:pt x="376041" y="82851"/>
                  <a:pt x="454446" y="53010"/>
                  <a:pt x="536872" y="33162"/>
                </a:cubicBezTo>
                <a:cubicBezTo>
                  <a:pt x="636412" y="9269"/>
                  <a:pt x="737497" y="494"/>
                  <a:pt x="839566" y="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DA89-CDF5-489B-80A0-3BB16B9C329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792224D-FD33-4836-BBD8-A8F18D80923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37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62209A-EDA3-46E8-8FBF-7F2AAFF38E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8280" y="93568"/>
            <a:ext cx="11346020" cy="4683863"/>
          </a:xfrm>
          <a:custGeom>
            <a:avLst/>
            <a:gdLst>
              <a:gd name="connsiteX0" fmla="*/ 2086570 w 11346020"/>
              <a:gd name="connsiteY0" fmla="*/ 4621041 h 4683863"/>
              <a:gd name="connsiteX1" fmla="*/ 2140163 w 11346020"/>
              <a:gd name="connsiteY1" fmla="*/ 4640944 h 4683863"/>
              <a:gd name="connsiteX2" fmla="*/ 2140163 w 11346020"/>
              <a:gd name="connsiteY2" fmla="*/ 4665443 h 4683863"/>
              <a:gd name="connsiteX3" fmla="*/ 2103414 w 11346020"/>
              <a:gd name="connsiteY3" fmla="*/ 4665443 h 4683863"/>
              <a:gd name="connsiteX4" fmla="*/ 2042166 w 11346020"/>
              <a:gd name="connsiteY4" fmla="*/ 4665443 h 4683863"/>
              <a:gd name="connsiteX5" fmla="*/ 2086570 w 11346020"/>
              <a:gd name="connsiteY5" fmla="*/ 4621041 h 4683863"/>
              <a:gd name="connsiteX6" fmla="*/ 4419997 w 11346020"/>
              <a:gd name="connsiteY6" fmla="*/ 4566374 h 4683863"/>
              <a:gd name="connsiteX7" fmla="*/ 4448201 w 11346020"/>
              <a:gd name="connsiteY7" fmla="*/ 4588269 h 4683863"/>
              <a:gd name="connsiteX8" fmla="*/ 4448196 w 11346020"/>
              <a:gd name="connsiteY8" fmla="*/ 4588273 h 4683863"/>
              <a:gd name="connsiteX9" fmla="*/ 4448201 w 11346020"/>
              <a:gd name="connsiteY9" fmla="*/ 4588273 h 4683863"/>
              <a:gd name="connsiteX10" fmla="*/ 4434928 w 11346020"/>
              <a:gd name="connsiteY10" fmla="*/ 4615222 h 4683863"/>
              <a:gd name="connsiteX11" fmla="*/ 4381844 w 11346020"/>
              <a:gd name="connsiteY11" fmla="*/ 4574800 h 4683863"/>
              <a:gd name="connsiteX12" fmla="*/ 4381848 w 11346020"/>
              <a:gd name="connsiteY12" fmla="*/ 4574800 h 4683863"/>
              <a:gd name="connsiteX13" fmla="*/ 4381844 w 11346020"/>
              <a:gd name="connsiteY13" fmla="*/ 4574796 h 4683863"/>
              <a:gd name="connsiteX14" fmla="*/ 4419997 w 11346020"/>
              <a:gd name="connsiteY14" fmla="*/ 4566374 h 4683863"/>
              <a:gd name="connsiteX15" fmla="*/ 4865799 w 11346020"/>
              <a:gd name="connsiteY15" fmla="*/ 4562964 h 4683863"/>
              <a:gd name="connsiteX16" fmla="*/ 4913701 w 11346020"/>
              <a:gd name="connsiteY16" fmla="*/ 4564002 h 4683863"/>
              <a:gd name="connsiteX17" fmla="*/ 4982076 w 11346020"/>
              <a:gd name="connsiteY17" fmla="*/ 4602150 h 4683863"/>
              <a:gd name="connsiteX18" fmla="*/ 4982072 w 11346020"/>
              <a:gd name="connsiteY18" fmla="*/ 4602150 h 4683863"/>
              <a:gd name="connsiteX19" fmla="*/ 4982076 w 11346020"/>
              <a:gd name="connsiteY19" fmla="*/ 4602155 h 4683863"/>
              <a:gd name="connsiteX20" fmla="*/ 4816703 w 11346020"/>
              <a:gd name="connsiteY20" fmla="*/ 4575614 h 4683863"/>
              <a:gd name="connsiteX21" fmla="*/ 4816715 w 11346020"/>
              <a:gd name="connsiteY21" fmla="*/ 4575614 h 4683863"/>
              <a:gd name="connsiteX22" fmla="*/ 4816703 w 11346020"/>
              <a:gd name="connsiteY22" fmla="*/ 4575611 h 4683863"/>
              <a:gd name="connsiteX23" fmla="*/ 4865799 w 11346020"/>
              <a:gd name="connsiteY23" fmla="*/ 4562964 h 4683863"/>
              <a:gd name="connsiteX24" fmla="*/ 4602337 w 11346020"/>
              <a:gd name="connsiteY24" fmla="*/ 4524571 h 4683863"/>
              <a:gd name="connsiteX25" fmla="*/ 4791826 w 11346020"/>
              <a:gd name="connsiteY25" fmla="*/ 4551521 h 4683863"/>
              <a:gd name="connsiteX26" fmla="*/ 4804458 w 11346020"/>
              <a:gd name="connsiteY26" fmla="*/ 4578469 h 4683863"/>
              <a:gd name="connsiteX27" fmla="*/ 4804458 w 11346020"/>
              <a:gd name="connsiteY27" fmla="*/ 4578473 h 4683863"/>
              <a:gd name="connsiteX28" fmla="*/ 4779194 w 11346020"/>
              <a:gd name="connsiteY28" fmla="*/ 4591946 h 4683863"/>
              <a:gd name="connsiteX29" fmla="*/ 4602337 w 11346020"/>
              <a:gd name="connsiteY29" fmla="*/ 4524575 h 4683863"/>
              <a:gd name="connsiteX30" fmla="*/ 4602349 w 11346020"/>
              <a:gd name="connsiteY30" fmla="*/ 4524579 h 4683863"/>
              <a:gd name="connsiteX31" fmla="*/ 3760791 w 11346020"/>
              <a:gd name="connsiteY31" fmla="*/ 4169332 h 4683863"/>
              <a:gd name="connsiteX32" fmla="*/ 3774264 w 11346020"/>
              <a:gd name="connsiteY32" fmla="*/ 4193831 h 4683863"/>
              <a:gd name="connsiteX33" fmla="*/ 3774264 w 11346020"/>
              <a:gd name="connsiteY33" fmla="*/ 4193835 h 4683863"/>
              <a:gd name="connsiteX34" fmla="*/ 3733838 w 11346020"/>
              <a:gd name="connsiteY34" fmla="*/ 4218334 h 4683863"/>
              <a:gd name="connsiteX35" fmla="*/ 3720366 w 11346020"/>
              <a:gd name="connsiteY35" fmla="*/ 4206084 h 4683863"/>
              <a:gd name="connsiteX36" fmla="*/ 3720366 w 11346020"/>
              <a:gd name="connsiteY36" fmla="*/ 4206081 h 4683863"/>
              <a:gd name="connsiteX37" fmla="*/ 3760791 w 11346020"/>
              <a:gd name="connsiteY37" fmla="*/ 4169332 h 4683863"/>
              <a:gd name="connsiteX38" fmla="*/ 3567243 w 11346020"/>
              <a:gd name="connsiteY38" fmla="*/ 3887590 h 4683863"/>
              <a:gd name="connsiteX39" fmla="*/ 3579493 w 11346020"/>
              <a:gd name="connsiteY39" fmla="*/ 3887590 h 4683863"/>
              <a:gd name="connsiteX40" fmla="*/ 3579493 w 11346020"/>
              <a:gd name="connsiteY40" fmla="*/ 3887594 h 4683863"/>
              <a:gd name="connsiteX41" fmla="*/ 3579493 w 11346020"/>
              <a:gd name="connsiteY41" fmla="*/ 3899840 h 4683863"/>
              <a:gd name="connsiteX42" fmla="*/ 3579493 w 11346020"/>
              <a:gd name="connsiteY42" fmla="*/ 3899844 h 4683863"/>
              <a:gd name="connsiteX43" fmla="*/ 3567243 w 11346020"/>
              <a:gd name="connsiteY43" fmla="*/ 3887594 h 4683863"/>
              <a:gd name="connsiteX44" fmla="*/ 3567247 w 11346020"/>
              <a:gd name="connsiteY44" fmla="*/ 3887594 h 4683863"/>
              <a:gd name="connsiteX45" fmla="*/ 5899287 w 11346020"/>
              <a:gd name="connsiteY45" fmla="*/ 3789370 h 4683863"/>
              <a:gd name="connsiteX46" fmla="*/ 5952880 w 11346020"/>
              <a:gd name="connsiteY46" fmla="*/ 3809274 h 4683863"/>
              <a:gd name="connsiteX47" fmla="*/ 5952880 w 11346020"/>
              <a:gd name="connsiteY47" fmla="*/ 3833773 h 4683863"/>
              <a:gd name="connsiteX48" fmla="*/ 5916131 w 11346020"/>
              <a:gd name="connsiteY48" fmla="*/ 3833773 h 4683863"/>
              <a:gd name="connsiteX49" fmla="*/ 5854884 w 11346020"/>
              <a:gd name="connsiteY49" fmla="*/ 3833773 h 4683863"/>
              <a:gd name="connsiteX50" fmla="*/ 5899287 w 11346020"/>
              <a:gd name="connsiteY50" fmla="*/ 3789370 h 4683863"/>
              <a:gd name="connsiteX51" fmla="*/ 8232715 w 11346020"/>
              <a:gd name="connsiteY51" fmla="*/ 3734703 h 4683863"/>
              <a:gd name="connsiteX52" fmla="*/ 8260918 w 11346020"/>
              <a:gd name="connsiteY52" fmla="*/ 3756598 h 4683863"/>
              <a:gd name="connsiteX53" fmla="*/ 8260914 w 11346020"/>
              <a:gd name="connsiteY53" fmla="*/ 3756602 h 4683863"/>
              <a:gd name="connsiteX54" fmla="*/ 8260918 w 11346020"/>
              <a:gd name="connsiteY54" fmla="*/ 3756602 h 4683863"/>
              <a:gd name="connsiteX55" fmla="*/ 8247647 w 11346020"/>
              <a:gd name="connsiteY55" fmla="*/ 3783552 h 4683863"/>
              <a:gd name="connsiteX56" fmla="*/ 8194562 w 11346020"/>
              <a:gd name="connsiteY56" fmla="*/ 3743130 h 4683863"/>
              <a:gd name="connsiteX57" fmla="*/ 8194566 w 11346020"/>
              <a:gd name="connsiteY57" fmla="*/ 3743130 h 4683863"/>
              <a:gd name="connsiteX58" fmla="*/ 8194562 w 11346020"/>
              <a:gd name="connsiteY58" fmla="*/ 3743126 h 4683863"/>
              <a:gd name="connsiteX59" fmla="*/ 8232715 w 11346020"/>
              <a:gd name="connsiteY59" fmla="*/ 3734703 h 4683863"/>
              <a:gd name="connsiteX60" fmla="*/ 8678517 w 11346020"/>
              <a:gd name="connsiteY60" fmla="*/ 3731294 h 4683863"/>
              <a:gd name="connsiteX61" fmla="*/ 8726420 w 11346020"/>
              <a:gd name="connsiteY61" fmla="*/ 3732331 h 4683863"/>
              <a:gd name="connsiteX62" fmla="*/ 8794794 w 11346020"/>
              <a:gd name="connsiteY62" fmla="*/ 3770480 h 4683863"/>
              <a:gd name="connsiteX63" fmla="*/ 8794790 w 11346020"/>
              <a:gd name="connsiteY63" fmla="*/ 3770480 h 4683863"/>
              <a:gd name="connsiteX64" fmla="*/ 8794794 w 11346020"/>
              <a:gd name="connsiteY64" fmla="*/ 3770484 h 4683863"/>
              <a:gd name="connsiteX65" fmla="*/ 8629422 w 11346020"/>
              <a:gd name="connsiteY65" fmla="*/ 3743943 h 4683863"/>
              <a:gd name="connsiteX66" fmla="*/ 8629434 w 11346020"/>
              <a:gd name="connsiteY66" fmla="*/ 3743943 h 4683863"/>
              <a:gd name="connsiteX67" fmla="*/ 8629422 w 11346020"/>
              <a:gd name="connsiteY67" fmla="*/ 3743940 h 4683863"/>
              <a:gd name="connsiteX68" fmla="*/ 8678517 w 11346020"/>
              <a:gd name="connsiteY68" fmla="*/ 3731294 h 4683863"/>
              <a:gd name="connsiteX69" fmla="*/ 8415055 w 11346020"/>
              <a:gd name="connsiteY69" fmla="*/ 3692901 h 4683863"/>
              <a:gd name="connsiteX70" fmla="*/ 8604545 w 11346020"/>
              <a:gd name="connsiteY70" fmla="*/ 3719850 h 4683863"/>
              <a:gd name="connsiteX71" fmla="*/ 8617177 w 11346020"/>
              <a:gd name="connsiteY71" fmla="*/ 3746799 h 4683863"/>
              <a:gd name="connsiteX72" fmla="*/ 8617177 w 11346020"/>
              <a:gd name="connsiteY72" fmla="*/ 3746803 h 4683863"/>
              <a:gd name="connsiteX73" fmla="*/ 8591913 w 11346020"/>
              <a:gd name="connsiteY73" fmla="*/ 3760276 h 4683863"/>
              <a:gd name="connsiteX74" fmla="*/ 8415055 w 11346020"/>
              <a:gd name="connsiteY74" fmla="*/ 3692905 h 4683863"/>
              <a:gd name="connsiteX75" fmla="*/ 8415067 w 11346020"/>
              <a:gd name="connsiteY75" fmla="*/ 3692909 h 4683863"/>
              <a:gd name="connsiteX76" fmla="*/ 1210098 w 11346020"/>
              <a:gd name="connsiteY76" fmla="*/ 3649038 h 4683863"/>
              <a:gd name="connsiteX77" fmla="*/ 1263691 w 11346020"/>
              <a:gd name="connsiteY77" fmla="*/ 3668942 h 4683863"/>
              <a:gd name="connsiteX78" fmla="*/ 1263691 w 11346020"/>
              <a:gd name="connsiteY78" fmla="*/ 3693441 h 4683863"/>
              <a:gd name="connsiteX79" fmla="*/ 1226942 w 11346020"/>
              <a:gd name="connsiteY79" fmla="*/ 3693441 h 4683863"/>
              <a:gd name="connsiteX80" fmla="*/ 1165694 w 11346020"/>
              <a:gd name="connsiteY80" fmla="*/ 3693441 h 4683863"/>
              <a:gd name="connsiteX81" fmla="*/ 1210098 w 11346020"/>
              <a:gd name="connsiteY81" fmla="*/ 3649038 h 4683863"/>
              <a:gd name="connsiteX82" fmla="*/ 1428958 w 11346020"/>
              <a:gd name="connsiteY82" fmla="*/ 3585821 h 4683863"/>
              <a:gd name="connsiteX83" fmla="*/ 1394429 w 11346020"/>
              <a:gd name="connsiteY83" fmla="*/ 3607670 h 4683863"/>
              <a:gd name="connsiteX84" fmla="*/ 1403741 w 11346020"/>
              <a:gd name="connsiteY84" fmla="*/ 3665060 h 4683863"/>
              <a:gd name="connsiteX85" fmla="*/ 1428400 w 11346020"/>
              <a:gd name="connsiteY85" fmla="*/ 3655206 h 4683863"/>
              <a:gd name="connsiteX86" fmla="*/ 1439546 w 11346020"/>
              <a:gd name="connsiteY86" fmla="*/ 3620201 h 4683863"/>
              <a:gd name="connsiteX87" fmla="*/ 7176786 w 11346020"/>
              <a:gd name="connsiteY87" fmla="*/ 3582464 h 4683863"/>
              <a:gd name="connsiteX88" fmla="*/ 7160461 w 11346020"/>
              <a:gd name="connsiteY88" fmla="*/ 3585845 h 4683863"/>
              <a:gd name="connsiteX89" fmla="*/ 7158484 w 11346020"/>
              <a:gd name="connsiteY89" fmla="*/ 3589203 h 4683863"/>
              <a:gd name="connsiteX90" fmla="*/ 7204809 w 11346020"/>
              <a:gd name="connsiteY90" fmla="*/ 3589649 h 4683863"/>
              <a:gd name="connsiteX91" fmla="*/ 7195500 w 11346020"/>
              <a:gd name="connsiteY91" fmla="*/ 3587437 h 4683863"/>
              <a:gd name="connsiteX92" fmla="*/ 7176786 w 11346020"/>
              <a:gd name="connsiteY92" fmla="*/ 3582464 h 4683863"/>
              <a:gd name="connsiteX93" fmla="*/ 9564381 w 11346020"/>
              <a:gd name="connsiteY93" fmla="*/ 3553451 h 4683863"/>
              <a:gd name="connsiteX94" fmla="*/ 9592585 w 11346020"/>
              <a:gd name="connsiteY94" fmla="*/ 3575346 h 4683863"/>
              <a:gd name="connsiteX95" fmla="*/ 9592581 w 11346020"/>
              <a:gd name="connsiteY95" fmla="*/ 3575350 h 4683863"/>
              <a:gd name="connsiteX96" fmla="*/ 9592585 w 11346020"/>
              <a:gd name="connsiteY96" fmla="*/ 3575350 h 4683863"/>
              <a:gd name="connsiteX97" fmla="*/ 9579312 w 11346020"/>
              <a:gd name="connsiteY97" fmla="*/ 3602299 h 4683863"/>
              <a:gd name="connsiteX98" fmla="*/ 9526228 w 11346020"/>
              <a:gd name="connsiteY98" fmla="*/ 3561877 h 4683863"/>
              <a:gd name="connsiteX99" fmla="*/ 9526233 w 11346020"/>
              <a:gd name="connsiteY99" fmla="*/ 3561877 h 4683863"/>
              <a:gd name="connsiteX100" fmla="*/ 9526228 w 11346020"/>
              <a:gd name="connsiteY100" fmla="*/ 3561873 h 4683863"/>
              <a:gd name="connsiteX101" fmla="*/ 9564381 w 11346020"/>
              <a:gd name="connsiteY101" fmla="*/ 3553451 h 4683863"/>
              <a:gd name="connsiteX102" fmla="*/ 10010183 w 11346020"/>
              <a:gd name="connsiteY102" fmla="*/ 3550041 h 4683863"/>
              <a:gd name="connsiteX103" fmla="*/ 10058086 w 11346020"/>
              <a:gd name="connsiteY103" fmla="*/ 3551079 h 4683863"/>
              <a:gd name="connsiteX104" fmla="*/ 10126459 w 11346020"/>
              <a:gd name="connsiteY104" fmla="*/ 3589228 h 4683863"/>
              <a:gd name="connsiteX105" fmla="*/ 10126456 w 11346020"/>
              <a:gd name="connsiteY105" fmla="*/ 3589228 h 4683863"/>
              <a:gd name="connsiteX106" fmla="*/ 10126459 w 11346020"/>
              <a:gd name="connsiteY106" fmla="*/ 3589232 h 4683863"/>
              <a:gd name="connsiteX107" fmla="*/ 9961088 w 11346020"/>
              <a:gd name="connsiteY107" fmla="*/ 3562691 h 4683863"/>
              <a:gd name="connsiteX108" fmla="*/ 9961100 w 11346020"/>
              <a:gd name="connsiteY108" fmla="*/ 3562691 h 4683863"/>
              <a:gd name="connsiteX109" fmla="*/ 9961088 w 11346020"/>
              <a:gd name="connsiteY109" fmla="*/ 3562688 h 4683863"/>
              <a:gd name="connsiteX110" fmla="*/ 10010183 w 11346020"/>
              <a:gd name="connsiteY110" fmla="*/ 3550041 h 4683863"/>
              <a:gd name="connsiteX111" fmla="*/ 6873788 w 11346020"/>
              <a:gd name="connsiteY111" fmla="*/ 3541294 h 4683863"/>
              <a:gd name="connsiteX112" fmla="*/ 6876685 w 11346020"/>
              <a:gd name="connsiteY112" fmla="*/ 3560088 h 4683863"/>
              <a:gd name="connsiteX113" fmla="*/ 6899040 w 11346020"/>
              <a:gd name="connsiteY113" fmla="*/ 3561833 h 4683863"/>
              <a:gd name="connsiteX114" fmla="*/ 6959561 w 11346020"/>
              <a:gd name="connsiteY114" fmla="*/ 3577746 h 4683863"/>
              <a:gd name="connsiteX115" fmla="*/ 7095912 w 11346020"/>
              <a:gd name="connsiteY115" fmla="*/ 3586915 h 4683863"/>
              <a:gd name="connsiteX116" fmla="*/ 7080832 w 11346020"/>
              <a:gd name="connsiteY116" fmla="*/ 3549249 h 4683863"/>
              <a:gd name="connsiteX117" fmla="*/ 7084015 w 11346020"/>
              <a:gd name="connsiteY117" fmla="*/ 3576295 h 4683863"/>
              <a:gd name="connsiteX118" fmla="*/ 7084015 w 11346020"/>
              <a:gd name="connsiteY118" fmla="*/ 3576299 h 4683863"/>
              <a:gd name="connsiteX119" fmla="*/ 7068089 w 11346020"/>
              <a:gd name="connsiteY119" fmla="*/ 3574706 h 4683863"/>
              <a:gd name="connsiteX120" fmla="*/ 6915198 w 11346020"/>
              <a:gd name="connsiteY120" fmla="*/ 3561978 h 4683863"/>
              <a:gd name="connsiteX121" fmla="*/ 6889715 w 11346020"/>
              <a:gd name="connsiteY121" fmla="*/ 3549249 h 4683863"/>
              <a:gd name="connsiteX122" fmla="*/ 7463059 w 11346020"/>
              <a:gd name="connsiteY122" fmla="*/ 3536518 h 4683863"/>
              <a:gd name="connsiteX123" fmla="*/ 7415284 w 11346020"/>
              <a:gd name="connsiteY123" fmla="*/ 3566750 h 4683863"/>
              <a:gd name="connsiteX124" fmla="*/ 7421411 w 11346020"/>
              <a:gd name="connsiteY124" fmla="*/ 3604516 h 4683863"/>
              <a:gd name="connsiteX125" fmla="*/ 7440533 w 11346020"/>
              <a:gd name="connsiteY125" fmla="*/ 3605392 h 4683863"/>
              <a:gd name="connsiteX126" fmla="*/ 7488313 w 11346020"/>
              <a:gd name="connsiteY126" fmla="*/ 3601613 h 4683863"/>
              <a:gd name="connsiteX127" fmla="*/ 7505239 w 11346020"/>
              <a:gd name="connsiteY127" fmla="*/ 3602811 h 4683863"/>
              <a:gd name="connsiteX128" fmla="*/ 7475803 w 11346020"/>
              <a:gd name="connsiteY128" fmla="*/ 3589027 h 4683863"/>
              <a:gd name="connsiteX129" fmla="*/ 7463059 w 11346020"/>
              <a:gd name="connsiteY129" fmla="*/ 3536518 h 4683863"/>
              <a:gd name="connsiteX130" fmla="*/ 7320720 w 11346020"/>
              <a:gd name="connsiteY130" fmla="*/ 3531546 h 4683863"/>
              <a:gd name="connsiteX131" fmla="*/ 7297428 w 11346020"/>
              <a:gd name="connsiteY131" fmla="*/ 3561978 h 4683863"/>
              <a:gd name="connsiteX132" fmla="*/ 7276127 w 11346020"/>
              <a:gd name="connsiteY132" fmla="*/ 3583857 h 4683863"/>
              <a:gd name="connsiteX133" fmla="*/ 7260299 w 11346020"/>
              <a:gd name="connsiteY133" fmla="*/ 3590181 h 4683863"/>
              <a:gd name="connsiteX134" fmla="*/ 7290826 w 11346020"/>
              <a:gd name="connsiteY134" fmla="*/ 3590474 h 4683863"/>
              <a:gd name="connsiteX135" fmla="*/ 7346568 w 11346020"/>
              <a:gd name="connsiteY135" fmla="*/ 3596838 h 4683863"/>
              <a:gd name="connsiteX136" fmla="*/ 7348391 w 11346020"/>
              <a:gd name="connsiteY136" fmla="*/ 3597089 h 4683863"/>
              <a:gd name="connsiteX137" fmla="*/ 7348391 w 11346020"/>
              <a:gd name="connsiteY137" fmla="*/ 3587437 h 4683863"/>
              <a:gd name="connsiteX138" fmla="*/ 7335652 w 11346020"/>
              <a:gd name="connsiteY138" fmla="*/ 3536518 h 4683863"/>
              <a:gd name="connsiteX139" fmla="*/ 7320720 w 11346020"/>
              <a:gd name="connsiteY139" fmla="*/ 3531546 h 4683863"/>
              <a:gd name="connsiteX140" fmla="*/ 6609421 w 11346020"/>
              <a:gd name="connsiteY140" fmla="*/ 3523790 h 4683863"/>
              <a:gd name="connsiteX141" fmla="*/ 6658786 w 11346020"/>
              <a:gd name="connsiteY141" fmla="*/ 3546062 h 4683863"/>
              <a:gd name="connsiteX142" fmla="*/ 6668539 w 11346020"/>
              <a:gd name="connsiteY142" fmla="*/ 3559585 h 4683863"/>
              <a:gd name="connsiteX143" fmla="*/ 6668539 w 11346020"/>
              <a:gd name="connsiteY143" fmla="*/ 3559589 h 4683863"/>
              <a:gd name="connsiteX144" fmla="*/ 6654529 w 11346020"/>
              <a:gd name="connsiteY144" fmla="*/ 3571126 h 4683863"/>
              <a:gd name="connsiteX145" fmla="*/ 6638988 w 11346020"/>
              <a:gd name="connsiteY145" fmla="*/ 3578956 h 4683863"/>
              <a:gd name="connsiteX146" fmla="*/ 6647407 w 11346020"/>
              <a:gd name="connsiteY146" fmla="*/ 3582518 h 4683863"/>
              <a:gd name="connsiteX147" fmla="*/ 6704742 w 11346020"/>
              <a:gd name="connsiteY147" fmla="*/ 3565015 h 4683863"/>
              <a:gd name="connsiteX148" fmla="*/ 6793926 w 11346020"/>
              <a:gd name="connsiteY148" fmla="*/ 3577746 h 4683863"/>
              <a:gd name="connsiteX149" fmla="*/ 6848624 w 11346020"/>
              <a:gd name="connsiteY149" fmla="*/ 3580181 h 4683863"/>
              <a:gd name="connsiteX150" fmla="*/ 6855389 w 11346020"/>
              <a:gd name="connsiteY150" fmla="*/ 3568791 h 4683863"/>
              <a:gd name="connsiteX151" fmla="*/ 6838751 w 11346020"/>
              <a:gd name="connsiteY151" fmla="*/ 3554419 h 4683863"/>
              <a:gd name="connsiteX152" fmla="*/ 6724081 w 11346020"/>
              <a:gd name="connsiteY152" fmla="*/ 3536518 h 4683863"/>
              <a:gd name="connsiteX153" fmla="*/ 6666749 w 11346020"/>
              <a:gd name="connsiteY153" fmla="*/ 3525379 h 4683863"/>
              <a:gd name="connsiteX154" fmla="*/ 9746722 w 11346020"/>
              <a:gd name="connsiteY154" fmla="*/ 3511648 h 4683863"/>
              <a:gd name="connsiteX155" fmla="*/ 9936211 w 11346020"/>
              <a:gd name="connsiteY155" fmla="*/ 3538598 h 4683863"/>
              <a:gd name="connsiteX156" fmla="*/ 9948842 w 11346020"/>
              <a:gd name="connsiteY156" fmla="*/ 3565546 h 4683863"/>
              <a:gd name="connsiteX157" fmla="*/ 9948842 w 11346020"/>
              <a:gd name="connsiteY157" fmla="*/ 3565550 h 4683863"/>
              <a:gd name="connsiteX158" fmla="*/ 9923579 w 11346020"/>
              <a:gd name="connsiteY158" fmla="*/ 3579023 h 4683863"/>
              <a:gd name="connsiteX159" fmla="*/ 9746722 w 11346020"/>
              <a:gd name="connsiteY159" fmla="*/ 3511652 h 4683863"/>
              <a:gd name="connsiteX160" fmla="*/ 9746733 w 11346020"/>
              <a:gd name="connsiteY160" fmla="*/ 3511656 h 4683863"/>
              <a:gd name="connsiteX161" fmla="*/ 6033237 w 11346020"/>
              <a:gd name="connsiteY161" fmla="*/ 3414905 h 4683863"/>
              <a:gd name="connsiteX162" fmla="*/ 6031855 w 11346020"/>
              <a:gd name="connsiteY162" fmla="*/ 3416047 h 4683863"/>
              <a:gd name="connsiteX163" fmla="*/ 6016725 w 11346020"/>
              <a:gd name="connsiteY163" fmla="*/ 3437727 h 4683863"/>
              <a:gd name="connsiteX164" fmla="*/ 5953019 w 11346020"/>
              <a:gd name="connsiteY164" fmla="*/ 3475915 h 4683863"/>
              <a:gd name="connsiteX165" fmla="*/ 5863834 w 11346020"/>
              <a:gd name="connsiteY165" fmla="*/ 3463186 h 4683863"/>
              <a:gd name="connsiteX166" fmla="*/ 5851095 w 11346020"/>
              <a:gd name="connsiteY166" fmla="*/ 3475915 h 4683863"/>
              <a:gd name="connsiteX167" fmla="*/ 5863834 w 11346020"/>
              <a:gd name="connsiteY167" fmla="*/ 3488642 h 4683863"/>
              <a:gd name="connsiteX168" fmla="*/ 6029464 w 11346020"/>
              <a:gd name="connsiteY168" fmla="*/ 3501370 h 4683863"/>
              <a:gd name="connsiteX169" fmla="*/ 6035672 w 11346020"/>
              <a:gd name="connsiteY169" fmla="*/ 3499698 h 4683863"/>
              <a:gd name="connsiteX170" fmla="*/ 6034474 w 11346020"/>
              <a:gd name="connsiteY170" fmla="*/ 3426728 h 4683863"/>
              <a:gd name="connsiteX171" fmla="*/ 7800471 w 11346020"/>
              <a:gd name="connsiteY171" fmla="*/ 3361354 h 4683863"/>
              <a:gd name="connsiteX172" fmla="*/ 7810552 w 11346020"/>
              <a:gd name="connsiteY172" fmla="*/ 3376002 h 4683863"/>
              <a:gd name="connsiteX173" fmla="*/ 7825929 w 11346020"/>
              <a:gd name="connsiteY173" fmla="*/ 3372529 h 4683863"/>
              <a:gd name="connsiteX174" fmla="*/ 8479127 w 11346020"/>
              <a:gd name="connsiteY174" fmla="*/ 3332711 h 4683863"/>
              <a:gd name="connsiteX175" fmla="*/ 8470963 w 11346020"/>
              <a:gd name="connsiteY175" fmla="*/ 3339077 h 4683863"/>
              <a:gd name="connsiteX176" fmla="*/ 8463004 w 11346020"/>
              <a:gd name="connsiteY176" fmla="*/ 3361351 h 4683863"/>
              <a:gd name="connsiteX177" fmla="*/ 8488484 w 11346020"/>
              <a:gd name="connsiteY177" fmla="*/ 3386806 h 4683863"/>
              <a:gd name="connsiteX178" fmla="*/ 8539446 w 11346020"/>
              <a:gd name="connsiteY178" fmla="*/ 3399535 h 4683863"/>
              <a:gd name="connsiteX179" fmla="*/ 8539438 w 11346020"/>
              <a:gd name="connsiteY179" fmla="*/ 3399535 h 4683863"/>
              <a:gd name="connsiteX180" fmla="*/ 8539446 w 11346020"/>
              <a:gd name="connsiteY180" fmla="*/ 3399539 h 4683863"/>
              <a:gd name="connsiteX181" fmla="*/ 8463286 w 11346020"/>
              <a:gd name="connsiteY181" fmla="*/ 3407693 h 4683863"/>
              <a:gd name="connsiteX182" fmla="*/ 8569847 w 11346020"/>
              <a:gd name="connsiteY182" fmla="*/ 3408716 h 4683863"/>
              <a:gd name="connsiteX183" fmla="*/ 8560153 w 11346020"/>
              <a:gd name="connsiteY183" fmla="*/ 3404313 h 4683863"/>
              <a:gd name="connsiteX184" fmla="*/ 8552190 w 11346020"/>
              <a:gd name="connsiteY184" fmla="*/ 3386810 h 4683863"/>
              <a:gd name="connsiteX185" fmla="*/ 8488484 w 11346020"/>
              <a:gd name="connsiteY185" fmla="*/ 3335894 h 4683863"/>
              <a:gd name="connsiteX186" fmla="*/ 8479127 w 11346020"/>
              <a:gd name="connsiteY186" fmla="*/ 3332711 h 4683863"/>
              <a:gd name="connsiteX187" fmla="*/ 7691291 w 11346020"/>
              <a:gd name="connsiteY187" fmla="*/ 3326216 h 4683863"/>
              <a:gd name="connsiteX188" fmla="*/ 7680834 w 11346020"/>
              <a:gd name="connsiteY188" fmla="*/ 3328069 h 4683863"/>
              <a:gd name="connsiteX189" fmla="*/ 7674185 w 11346020"/>
              <a:gd name="connsiteY189" fmla="*/ 3333176 h 4683863"/>
              <a:gd name="connsiteX190" fmla="*/ 7703193 w 11346020"/>
              <a:gd name="connsiteY190" fmla="*/ 3343716 h 4683863"/>
              <a:gd name="connsiteX191" fmla="*/ 7698639 w 11346020"/>
              <a:gd name="connsiteY191" fmla="*/ 3331369 h 4683863"/>
              <a:gd name="connsiteX192" fmla="*/ 7691291 w 11346020"/>
              <a:gd name="connsiteY192" fmla="*/ 3326216 h 4683863"/>
              <a:gd name="connsiteX193" fmla="*/ 1174646 w 11346020"/>
              <a:gd name="connsiteY193" fmla="*/ 3322854 h 4683863"/>
              <a:gd name="connsiteX194" fmla="*/ 1161905 w 11346020"/>
              <a:gd name="connsiteY194" fmla="*/ 3335583 h 4683863"/>
              <a:gd name="connsiteX195" fmla="*/ 1174646 w 11346020"/>
              <a:gd name="connsiteY195" fmla="*/ 3348310 h 4683863"/>
              <a:gd name="connsiteX196" fmla="*/ 1252683 w 11346020"/>
              <a:gd name="connsiteY196" fmla="*/ 3359448 h 4683863"/>
              <a:gd name="connsiteX197" fmla="*/ 1277571 w 11346020"/>
              <a:gd name="connsiteY197" fmla="*/ 3362394 h 4683863"/>
              <a:gd name="connsiteX198" fmla="*/ 1274422 w 11346020"/>
              <a:gd name="connsiteY198" fmla="*/ 3332276 h 4683863"/>
              <a:gd name="connsiteX199" fmla="*/ 1271993 w 11346020"/>
              <a:gd name="connsiteY199" fmla="*/ 3333196 h 4683863"/>
              <a:gd name="connsiteX200" fmla="*/ 1263830 w 11346020"/>
              <a:gd name="connsiteY200" fmla="*/ 3335583 h 4683863"/>
              <a:gd name="connsiteX201" fmla="*/ 1174646 w 11346020"/>
              <a:gd name="connsiteY201" fmla="*/ 3322854 h 4683863"/>
              <a:gd name="connsiteX202" fmla="*/ 7254196 w 11346020"/>
              <a:gd name="connsiteY202" fmla="*/ 3296113 h 4683863"/>
              <a:gd name="connsiteX203" fmla="*/ 7227124 w 11346020"/>
              <a:gd name="connsiteY203" fmla="*/ 3310434 h 4683863"/>
              <a:gd name="connsiteX204" fmla="*/ 7227108 w 11346020"/>
              <a:gd name="connsiteY204" fmla="*/ 3310498 h 4683863"/>
              <a:gd name="connsiteX205" fmla="*/ 7233921 w 11346020"/>
              <a:gd name="connsiteY205" fmla="*/ 3311168 h 4683863"/>
              <a:gd name="connsiteX206" fmla="*/ 7273538 w 11346020"/>
              <a:gd name="connsiteY206" fmla="*/ 3318527 h 4683863"/>
              <a:gd name="connsiteX207" fmla="*/ 7283835 w 11346020"/>
              <a:gd name="connsiteY207" fmla="*/ 3319746 h 4683863"/>
              <a:gd name="connsiteX208" fmla="*/ 7289165 w 11346020"/>
              <a:gd name="connsiteY208" fmla="*/ 3312646 h 4683863"/>
              <a:gd name="connsiteX209" fmla="*/ 7283370 w 11346020"/>
              <a:gd name="connsiteY209" fmla="*/ 3312646 h 4683863"/>
              <a:gd name="connsiteX210" fmla="*/ 7270627 w 11346020"/>
              <a:gd name="connsiteY210" fmla="*/ 3312646 h 4683863"/>
              <a:gd name="connsiteX211" fmla="*/ 7257578 w 11346020"/>
              <a:gd name="connsiteY211" fmla="*/ 3297435 h 4683863"/>
              <a:gd name="connsiteX212" fmla="*/ 7630482 w 11346020"/>
              <a:gd name="connsiteY212" fmla="*/ 3290274 h 4683863"/>
              <a:gd name="connsiteX213" fmla="*/ 7616184 w 11346020"/>
              <a:gd name="connsiteY213" fmla="*/ 3294520 h 4683863"/>
              <a:gd name="connsiteX214" fmla="*/ 7597137 w 11346020"/>
              <a:gd name="connsiteY214" fmla="*/ 3296734 h 4683863"/>
              <a:gd name="connsiteX215" fmla="*/ 7598434 w 11346020"/>
              <a:gd name="connsiteY215" fmla="*/ 3297845 h 4683863"/>
              <a:gd name="connsiteX216" fmla="*/ 7603210 w 11346020"/>
              <a:gd name="connsiteY216" fmla="*/ 3345578 h 4683863"/>
              <a:gd name="connsiteX217" fmla="*/ 7603210 w 11346020"/>
              <a:gd name="connsiteY217" fmla="*/ 3345581 h 4683863"/>
              <a:gd name="connsiteX218" fmla="*/ 7639443 w 11346020"/>
              <a:gd name="connsiteY218" fmla="*/ 3336828 h 4683863"/>
              <a:gd name="connsiteX219" fmla="*/ 7647577 w 11346020"/>
              <a:gd name="connsiteY219" fmla="*/ 3335872 h 4683863"/>
              <a:gd name="connsiteX220" fmla="*/ 7647577 w 11346020"/>
              <a:gd name="connsiteY220" fmla="*/ 3323163 h 4683863"/>
              <a:gd name="connsiteX221" fmla="*/ 7648966 w 11346020"/>
              <a:gd name="connsiteY221" fmla="*/ 3309978 h 4683863"/>
              <a:gd name="connsiteX222" fmla="*/ 7644819 w 11346020"/>
              <a:gd name="connsiteY222" fmla="*/ 3310575 h 4683863"/>
              <a:gd name="connsiteX223" fmla="*/ 7633471 w 11346020"/>
              <a:gd name="connsiteY223" fmla="*/ 3304209 h 4683863"/>
              <a:gd name="connsiteX224" fmla="*/ 7305589 w 11346020"/>
              <a:gd name="connsiteY224" fmla="*/ 3287451 h 4683863"/>
              <a:gd name="connsiteX225" fmla="*/ 7304362 w 11346020"/>
              <a:gd name="connsiteY225" fmla="*/ 3287917 h 4683863"/>
              <a:gd name="connsiteX226" fmla="*/ 7313897 w 11346020"/>
              <a:gd name="connsiteY226" fmla="*/ 3323303 h 4683863"/>
              <a:gd name="connsiteX227" fmla="*/ 7315543 w 11346020"/>
              <a:gd name="connsiteY227" fmla="*/ 3323498 h 4683863"/>
              <a:gd name="connsiteX228" fmla="*/ 7361130 w 11346020"/>
              <a:gd name="connsiteY228" fmla="*/ 3320118 h 4683863"/>
              <a:gd name="connsiteX229" fmla="*/ 7384026 w 11346020"/>
              <a:gd name="connsiteY229" fmla="*/ 3313953 h 4683863"/>
              <a:gd name="connsiteX230" fmla="*/ 7385939 w 11346020"/>
              <a:gd name="connsiteY230" fmla="*/ 3313593 h 4683863"/>
              <a:gd name="connsiteX231" fmla="*/ 7354531 w 11346020"/>
              <a:gd name="connsiteY231" fmla="*/ 3297706 h 4683863"/>
              <a:gd name="connsiteX232" fmla="*/ 7350749 w 11346020"/>
              <a:gd name="connsiteY232" fmla="*/ 3291937 h 4683863"/>
              <a:gd name="connsiteX233" fmla="*/ 7343703 w 11346020"/>
              <a:gd name="connsiteY233" fmla="*/ 3289845 h 4683863"/>
              <a:gd name="connsiteX234" fmla="*/ 7343703 w 11346020"/>
              <a:gd name="connsiteY234" fmla="*/ 3291185 h 4683863"/>
              <a:gd name="connsiteX235" fmla="*/ 7306954 w 11346020"/>
              <a:gd name="connsiteY235" fmla="*/ 3291185 h 4683863"/>
              <a:gd name="connsiteX236" fmla="*/ 5878975 w 11346020"/>
              <a:gd name="connsiteY236" fmla="*/ 3273134 h 4683863"/>
              <a:gd name="connsiteX237" fmla="*/ 5876574 w 11346020"/>
              <a:gd name="connsiteY237" fmla="*/ 3284971 h 4683863"/>
              <a:gd name="connsiteX238" fmla="*/ 5873389 w 11346020"/>
              <a:gd name="connsiteY238" fmla="*/ 3302475 h 4683863"/>
              <a:gd name="connsiteX239" fmla="*/ 5879964 w 11346020"/>
              <a:gd name="connsiteY239" fmla="*/ 3305760 h 4683863"/>
              <a:gd name="connsiteX240" fmla="*/ 5894598 w 11346020"/>
              <a:gd name="connsiteY240" fmla="*/ 3299910 h 4683863"/>
              <a:gd name="connsiteX241" fmla="*/ 5900562 w 11346020"/>
              <a:gd name="connsiteY241" fmla="*/ 3301399 h 4683863"/>
              <a:gd name="connsiteX242" fmla="*/ 5902010 w 11346020"/>
              <a:gd name="connsiteY242" fmla="*/ 3285484 h 4683863"/>
              <a:gd name="connsiteX243" fmla="*/ 5881858 w 11346020"/>
              <a:gd name="connsiteY243" fmla="*/ 3276047 h 4683863"/>
              <a:gd name="connsiteX244" fmla="*/ 5582842 w 11346020"/>
              <a:gd name="connsiteY244" fmla="*/ 3269485 h 4683863"/>
              <a:gd name="connsiteX245" fmla="*/ 5566517 w 11346020"/>
              <a:gd name="connsiteY245" fmla="*/ 3272865 h 4683863"/>
              <a:gd name="connsiteX246" fmla="*/ 5558301 w 11346020"/>
              <a:gd name="connsiteY246" fmla="*/ 3286819 h 4683863"/>
              <a:gd name="connsiteX247" fmla="*/ 5626270 w 11346020"/>
              <a:gd name="connsiteY247" fmla="*/ 3280328 h 4683863"/>
              <a:gd name="connsiteX248" fmla="*/ 5601556 w 11346020"/>
              <a:gd name="connsiteY248" fmla="*/ 3274458 h 4683863"/>
              <a:gd name="connsiteX249" fmla="*/ 5582842 w 11346020"/>
              <a:gd name="connsiteY249" fmla="*/ 3269485 h 4683863"/>
              <a:gd name="connsiteX250" fmla="*/ 8318404 w 11346020"/>
              <a:gd name="connsiteY250" fmla="*/ 3266569 h 4683863"/>
              <a:gd name="connsiteX251" fmla="*/ 8302375 w 11346020"/>
              <a:gd name="connsiteY251" fmla="*/ 3275569 h 4683863"/>
              <a:gd name="connsiteX252" fmla="*/ 8284627 w 11346020"/>
              <a:gd name="connsiteY252" fmla="*/ 3278235 h 4683863"/>
              <a:gd name="connsiteX253" fmla="*/ 8284627 w 11346020"/>
              <a:gd name="connsiteY253" fmla="*/ 3297702 h 4683863"/>
              <a:gd name="connsiteX254" fmla="*/ 8284627 w 11346020"/>
              <a:gd name="connsiteY254" fmla="*/ 3332707 h 4683863"/>
              <a:gd name="connsiteX255" fmla="*/ 8284627 w 11346020"/>
              <a:gd name="connsiteY255" fmla="*/ 3332711 h 4683863"/>
              <a:gd name="connsiteX256" fmla="*/ 8246404 w 11346020"/>
              <a:gd name="connsiteY256" fmla="*/ 3348622 h 4683863"/>
              <a:gd name="connsiteX257" fmla="*/ 8220922 w 11346020"/>
              <a:gd name="connsiteY257" fmla="*/ 3374082 h 4683863"/>
              <a:gd name="connsiteX258" fmla="*/ 8218530 w 11346020"/>
              <a:gd name="connsiteY258" fmla="*/ 3379630 h 4683863"/>
              <a:gd name="connsiteX259" fmla="*/ 8230706 w 11346020"/>
              <a:gd name="connsiteY259" fmla="*/ 3380580 h 4683863"/>
              <a:gd name="connsiteX260" fmla="*/ 8291226 w 11346020"/>
              <a:gd name="connsiteY260" fmla="*/ 3396493 h 4683863"/>
              <a:gd name="connsiteX261" fmla="*/ 8402550 w 11346020"/>
              <a:gd name="connsiteY261" fmla="*/ 3403979 h 4683863"/>
              <a:gd name="connsiteX262" fmla="*/ 8361072 w 11346020"/>
              <a:gd name="connsiteY262" fmla="*/ 3399539 h 4683863"/>
              <a:gd name="connsiteX263" fmla="*/ 8361080 w 11346020"/>
              <a:gd name="connsiteY263" fmla="*/ 3399535 h 4683863"/>
              <a:gd name="connsiteX264" fmla="*/ 8361072 w 11346020"/>
              <a:gd name="connsiteY264" fmla="*/ 3399535 h 4683863"/>
              <a:gd name="connsiteX265" fmla="*/ 8437522 w 11346020"/>
              <a:gd name="connsiteY265" fmla="*/ 3354984 h 4683863"/>
              <a:gd name="connsiteX266" fmla="*/ 8437522 w 11346020"/>
              <a:gd name="connsiteY266" fmla="*/ 3272247 h 4683863"/>
              <a:gd name="connsiteX267" fmla="*/ 8421595 w 11346020"/>
              <a:gd name="connsiteY267" fmla="*/ 3326346 h 4683863"/>
              <a:gd name="connsiteX268" fmla="*/ 8386555 w 11346020"/>
              <a:gd name="connsiteY268" fmla="*/ 3361351 h 4683863"/>
              <a:gd name="connsiteX269" fmla="*/ 8386555 w 11346020"/>
              <a:gd name="connsiteY269" fmla="*/ 3361347 h 4683863"/>
              <a:gd name="connsiteX270" fmla="*/ 8386555 w 11346020"/>
              <a:gd name="connsiteY270" fmla="*/ 3272247 h 4683863"/>
              <a:gd name="connsiteX271" fmla="*/ 8330814 w 11346020"/>
              <a:gd name="connsiteY271" fmla="*/ 3273837 h 4683863"/>
              <a:gd name="connsiteX272" fmla="*/ 7349632 w 11346020"/>
              <a:gd name="connsiteY272" fmla="*/ 3254697 h 4683863"/>
              <a:gd name="connsiteX273" fmla="*/ 7348391 w 11346020"/>
              <a:gd name="connsiteY273" fmla="*/ 3256474 h 4683863"/>
              <a:gd name="connsiteX274" fmla="*/ 7339500 w 11346020"/>
              <a:gd name="connsiteY274" fmla="*/ 3263425 h 4683863"/>
              <a:gd name="connsiteX275" fmla="*/ 7343703 w 11346020"/>
              <a:gd name="connsiteY275" fmla="*/ 3266686 h 4683863"/>
              <a:gd name="connsiteX276" fmla="*/ 7343703 w 11346020"/>
              <a:gd name="connsiteY276" fmla="*/ 3268043 h 4683863"/>
              <a:gd name="connsiteX277" fmla="*/ 7349753 w 11346020"/>
              <a:gd name="connsiteY277" fmla="*/ 3254743 h 4683863"/>
              <a:gd name="connsiteX278" fmla="*/ 8080770 w 11346020"/>
              <a:gd name="connsiteY278" fmla="*/ 3235024 h 4683863"/>
              <a:gd name="connsiteX279" fmla="*/ 8080770 w 11346020"/>
              <a:gd name="connsiteY279" fmla="*/ 3335890 h 4683863"/>
              <a:gd name="connsiteX280" fmla="*/ 8088734 w 11346020"/>
              <a:gd name="connsiteY280" fmla="*/ 3359757 h 4683863"/>
              <a:gd name="connsiteX281" fmla="*/ 8088734 w 11346020"/>
              <a:gd name="connsiteY281" fmla="*/ 3359760 h 4683863"/>
              <a:gd name="connsiteX282" fmla="*/ 8070913 w 11346020"/>
              <a:gd name="connsiteY282" fmla="*/ 3372088 h 4683863"/>
              <a:gd name="connsiteX283" fmla="*/ 8072066 w 11346020"/>
              <a:gd name="connsiteY283" fmla="*/ 3378701 h 4683863"/>
              <a:gd name="connsiteX284" fmla="*/ 8066510 w 11346020"/>
              <a:gd name="connsiteY284" fmla="*/ 3378881 h 4683863"/>
              <a:gd name="connsiteX285" fmla="*/ 8065185 w 11346020"/>
              <a:gd name="connsiteY285" fmla="*/ 3383076 h 4683863"/>
              <a:gd name="connsiteX286" fmla="*/ 8076222 w 11346020"/>
              <a:gd name="connsiteY286" fmla="*/ 3385355 h 4683863"/>
              <a:gd name="connsiteX287" fmla="*/ 8125592 w 11346020"/>
              <a:gd name="connsiteY287" fmla="*/ 3396493 h 4683863"/>
              <a:gd name="connsiteX288" fmla="*/ 8172177 w 11346020"/>
              <a:gd name="connsiteY288" fmla="*/ 3407233 h 4683863"/>
              <a:gd name="connsiteX289" fmla="*/ 8172806 w 11346020"/>
              <a:gd name="connsiteY289" fmla="*/ 3406589 h 4683863"/>
              <a:gd name="connsiteX290" fmla="*/ 8157220 w 11346020"/>
              <a:gd name="connsiteY290" fmla="*/ 3399539 h 4683863"/>
              <a:gd name="connsiteX291" fmla="*/ 8126960 w 11346020"/>
              <a:gd name="connsiteY291" fmla="*/ 3361351 h 4683863"/>
              <a:gd name="connsiteX292" fmla="*/ 8126960 w 11346020"/>
              <a:gd name="connsiteY292" fmla="*/ 3361347 h 4683863"/>
              <a:gd name="connsiteX293" fmla="*/ 8144476 w 11346020"/>
              <a:gd name="connsiteY293" fmla="*/ 3323159 h 4683863"/>
              <a:gd name="connsiteX294" fmla="*/ 8158809 w 11346020"/>
              <a:gd name="connsiteY294" fmla="*/ 3310430 h 4683863"/>
              <a:gd name="connsiteX295" fmla="*/ 8144476 w 11346020"/>
              <a:gd name="connsiteY295" fmla="*/ 3297706 h 4683863"/>
              <a:gd name="connsiteX296" fmla="*/ 8107846 w 11346020"/>
              <a:gd name="connsiteY296" fmla="*/ 3275429 h 4683863"/>
              <a:gd name="connsiteX297" fmla="*/ 8081518 w 11346020"/>
              <a:gd name="connsiteY297" fmla="*/ 3235201 h 4683863"/>
              <a:gd name="connsiteX298" fmla="*/ 5869115 w 11346020"/>
              <a:gd name="connsiteY298" fmla="*/ 3223539 h 4683863"/>
              <a:gd name="connsiteX299" fmla="*/ 5821339 w 11346020"/>
              <a:gd name="connsiteY299" fmla="*/ 3253770 h 4683863"/>
              <a:gd name="connsiteX300" fmla="*/ 5821978 w 11346020"/>
              <a:gd name="connsiteY300" fmla="*/ 3257708 h 4683863"/>
              <a:gd name="connsiteX301" fmla="*/ 5838351 w 11346020"/>
              <a:gd name="connsiteY301" fmla="*/ 3259514 h 4683863"/>
              <a:gd name="connsiteX302" fmla="*/ 5868320 w 11346020"/>
              <a:gd name="connsiteY302" fmla="*/ 3262365 h 4683863"/>
              <a:gd name="connsiteX303" fmla="*/ 5864738 w 11346020"/>
              <a:gd name="connsiteY303" fmla="*/ 3258745 h 4683863"/>
              <a:gd name="connsiteX304" fmla="*/ 5869115 w 11346020"/>
              <a:gd name="connsiteY304" fmla="*/ 3223539 h 4683863"/>
              <a:gd name="connsiteX305" fmla="*/ 5726776 w 11346020"/>
              <a:gd name="connsiteY305" fmla="*/ 3218566 h 4683863"/>
              <a:gd name="connsiteX306" fmla="*/ 5703484 w 11346020"/>
              <a:gd name="connsiteY306" fmla="*/ 3248998 h 4683863"/>
              <a:gd name="connsiteX307" fmla="*/ 5682183 w 11346020"/>
              <a:gd name="connsiteY307" fmla="*/ 3270877 h 4683863"/>
              <a:gd name="connsiteX308" fmla="*/ 5668663 w 11346020"/>
              <a:gd name="connsiteY308" fmla="*/ 3276279 h 4683863"/>
              <a:gd name="connsiteX309" fmla="*/ 5710940 w 11346020"/>
              <a:gd name="connsiteY309" fmla="*/ 3272243 h 4683863"/>
              <a:gd name="connsiteX310" fmla="*/ 5741598 w 11346020"/>
              <a:gd name="connsiteY310" fmla="*/ 3268463 h 4683863"/>
              <a:gd name="connsiteX311" fmla="*/ 5749169 w 11346020"/>
              <a:gd name="connsiteY311" fmla="*/ 3266777 h 4683863"/>
              <a:gd name="connsiteX312" fmla="*/ 5745289 w 11346020"/>
              <a:gd name="connsiteY312" fmla="*/ 3261131 h 4683863"/>
              <a:gd name="connsiteX313" fmla="*/ 5741707 w 11346020"/>
              <a:gd name="connsiteY313" fmla="*/ 3223539 h 4683863"/>
              <a:gd name="connsiteX314" fmla="*/ 5726776 w 11346020"/>
              <a:gd name="connsiteY314" fmla="*/ 3218566 h 4683863"/>
              <a:gd name="connsiteX315" fmla="*/ 5015476 w 11346020"/>
              <a:gd name="connsiteY315" fmla="*/ 3210810 h 4683863"/>
              <a:gd name="connsiteX316" fmla="*/ 5064841 w 11346020"/>
              <a:gd name="connsiteY316" fmla="*/ 3233083 h 4683863"/>
              <a:gd name="connsiteX317" fmla="*/ 5074595 w 11346020"/>
              <a:gd name="connsiteY317" fmla="*/ 3246606 h 4683863"/>
              <a:gd name="connsiteX318" fmla="*/ 5074595 w 11346020"/>
              <a:gd name="connsiteY318" fmla="*/ 3246610 h 4683863"/>
              <a:gd name="connsiteX319" fmla="*/ 5028208 w 11346020"/>
              <a:gd name="connsiteY319" fmla="*/ 3274458 h 4683863"/>
              <a:gd name="connsiteX320" fmla="*/ 5028208 w 11346020"/>
              <a:gd name="connsiteY320" fmla="*/ 3295141 h 4683863"/>
              <a:gd name="connsiteX321" fmla="*/ 5028208 w 11346020"/>
              <a:gd name="connsiteY321" fmla="*/ 3325370 h 4683863"/>
              <a:gd name="connsiteX322" fmla="*/ 5028208 w 11346020"/>
              <a:gd name="connsiteY322" fmla="*/ 3325374 h 4683863"/>
              <a:gd name="connsiteX323" fmla="*/ 5002729 w 11346020"/>
              <a:gd name="connsiteY323" fmla="*/ 3299914 h 4683863"/>
              <a:gd name="connsiteX324" fmla="*/ 4986801 w 11346020"/>
              <a:gd name="connsiteY324" fmla="*/ 3271274 h 4683863"/>
              <a:gd name="connsiteX325" fmla="*/ 4956068 w 11346020"/>
              <a:gd name="connsiteY325" fmla="*/ 3262899 h 4683863"/>
              <a:gd name="connsiteX326" fmla="*/ 4956068 w 11346020"/>
              <a:gd name="connsiteY326" fmla="*/ 3352885 h 4683863"/>
              <a:gd name="connsiteX327" fmla="*/ 4956068 w 11346020"/>
              <a:gd name="connsiteY327" fmla="*/ 3352889 h 4683863"/>
              <a:gd name="connsiteX328" fmla="*/ 4957903 w 11346020"/>
              <a:gd name="connsiteY328" fmla="*/ 3373584 h 4683863"/>
              <a:gd name="connsiteX329" fmla="*/ 4959221 w 11346020"/>
              <a:gd name="connsiteY329" fmla="*/ 3374078 h 4683863"/>
              <a:gd name="connsiteX330" fmla="*/ 5010184 w 11346020"/>
              <a:gd name="connsiteY330" fmla="*/ 3374078 h 4683863"/>
              <a:gd name="connsiteX331" fmla="*/ 5073890 w 11346020"/>
              <a:gd name="connsiteY331" fmla="*/ 3437723 h 4683863"/>
              <a:gd name="connsiteX332" fmla="*/ 5175818 w 11346020"/>
              <a:gd name="connsiteY332" fmla="*/ 3348618 h 4683863"/>
              <a:gd name="connsiteX333" fmla="*/ 5226782 w 11346020"/>
              <a:gd name="connsiteY333" fmla="*/ 3340663 h 4683863"/>
              <a:gd name="connsiteX334" fmla="*/ 5234239 w 11346020"/>
              <a:gd name="connsiteY334" fmla="*/ 3338102 h 4683863"/>
              <a:gd name="connsiteX335" fmla="*/ 5104657 w 11346020"/>
              <a:gd name="connsiteY335" fmla="*/ 3338102 h 4683863"/>
              <a:gd name="connsiteX336" fmla="*/ 5079174 w 11346020"/>
              <a:gd name="connsiteY336" fmla="*/ 3325374 h 4683863"/>
              <a:gd name="connsiteX337" fmla="*/ 5079178 w 11346020"/>
              <a:gd name="connsiteY337" fmla="*/ 3325370 h 4683863"/>
              <a:gd name="connsiteX338" fmla="*/ 5079174 w 11346020"/>
              <a:gd name="connsiteY338" fmla="*/ 3325370 h 4683863"/>
              <a:gd name="connsiteX339" fmla="*/ 5117397 w 11346020"/>
              <a:gd name="connsiteY339" fmla="*/ 3287182 h 4683863"/>
              <a:gd name="connsiteX340" fmla="*/ 5270288 w 11346020"/>
              <a:gd name="connsiteY340" fmla="*/ 3287182 h 4683863"/>
              <a:gd name="connsiteX341" fmla="*/ 5428978 w 11346020"/>
              <a:gd name="connsiteY341" fmla="*/ 3297451 h 4683863"/>
              <a:gd name="connsiteX342" fmla="*/ 5434026 w 11346020"/>
              <a:gd name="connsiteY342" fmla="*/ 3301346 h 4683863"/>
              <a:gd name="connsiteX343" fmla="*/ 5494344 w 11346020"/>
              <a:gd name="connsiteY343" fmla="*/ 3292927 h 4683863"/>
              <a:gd name="connsiteX344" fmla="*/ 5509011 w 11346020"/>
              <a:gd name="connsiteY344" fmla="*/ 3291526 h 4683863"/>
              <a:gd name="connsiteX345" fmla="*/ 5486888 w 11346020"/>
              <a:gd name="connsiteY345" fmla="*/ 3236270 h 4683863"/>
              <a:gd name="connsiteX346" fmla="*/ 5490071 w 11346020"/>
              <a:gd name="connsiteY346" fmla="*/ 3263316 h 4683863"/>
              <a:gd name="connsiteX347" fmla="*/ 5490071 w 11346020"/>
              <a:gd name="connsiteY347" fmla="*/ 3263320 h 4683863"/>
              <a:gd name="connsiteX348" fmla="*/ 5474145 w 11346020"/>
              <a:gd name="connsiteY348" fmla="*/ 3261727 h 4683863"/>
              <a:gd name="connsiteX349" fmla="*/ 5321254 w 11346020"/>
              <a:gd name="connsiteY349" fmla="*/ 3248998 h 4683863"/>
              <a:gd name="connsiteX350" fmla="*/ 5295770 w 11346020"/>
              <a:gd name="connsiteY350" fmla="*/ 3236270 h 4683863"/>
              <a:gd name="connsiteX351" fmla="*/ 5279844 w 11346020"/>
              <a:gd name="connsiteY351" fmla="*/ 3228315 h 4683863"/>
              <a:gd name="connsiteX352" fmla="*/ 5283031 w 11346020"/>
              <a:gd name="connsiteY352" fmla="*/ 3248994 h 4683863"/>
              <a:gd name="connsiteX353" fmla="*/ 5283031 w 11346020"/>
              <a:gd name="connsiteY353" fmla="*/ 3248998 h 4683863"/>
              <a:gd name="connsiteX354" fmla="*/ 5283031 w 11346020"/>
              <a:gd name="connsiteY354" fmla="*/ 3274454 h 4683863"/>
              <a:gd name="connsiteX355" fmla="*/ 5283031 w 11346020"/>
              <a:gd name="connsiteY355" fmla="*/ 3274458 h 4683863"/>
              <a:gd name="connsiteX356" fmla="*/ 5130137 w 11346020"/>
              <a:gd name="connsiteY356" fmla="*/ 3223539 h 4683863"/>
              <a:gd name="connsiteX357" fmla="*/ 5072805 w 11346020"/>
              <a:gd name="connsiteY357" fmla="*/ 3212400 h 4683863"/>
              <a:gd name="connsiteX358" fmla="*/ 9623538 w 11346020"/>
              <a:gd name="connsiteY358" fmla="*/ 3192115 h 4683863"/>
              <a:gd name="connsiteX359" fmla="*/ 9651741 w 11346020"/>
              <a:gd name="connsiteY359" fmla="*/ 3214010 h 4683863"/>
              <a:gd name="connsiteX360" fmla="*/ 9651737 w 11346020"/>
              <a:gd name="connsiteY360" fmla="*/ 3214014 h 4683863"/>
              <a:gd name="connsiteX361" fmla="*/ 9651741 w 11346020"/>
              <a:gd name="connsiteY361" fmla="*/ 3214014 h 4683863"/>
              <a:gd name="connsiteX362" fmla="*/ 9638469 w 11346020"/>
              <a:gd name="connsiteY362" fmla="*/ 3240964 h 4683863"/>
              <a:gd name="connsiteX363" fmla="*/ 9585384 w 11346020"/>
              <a:gd name="connsiteY363" fmla="*/ 3200541 h 4683863"/>
              <a:gd name="connsiteX364" fmla="*/ 9585388 w 11346020"/>
              <a:gd name="connsiteY364" fmla="*/ 3200541 h 4683863"/>
              <a:gd name="connsiteX365" fmla="*/ 9585384 w 11346020"/>
              <a:gd name="connsiteY365" fmla="*/ 3200537 h 4683863"/>
              <a:gd name="connsiteX366" fmla="*/ 9623538 w 11346020"/>
              <a:gd name="connsiteY366" fmla="*/ 3192115 h 4683863"/>
              <a:gd name="connsiteX367" fmla="*/ 9975032 w 11346020"/>
              <a:gd name="connsiteY367" fmla="*/ 3149469 h 4683863"/>
              <a:gd name="connsiteX368" fmla="*/ 9973040 w 11346020"/>
              <a:gd name="connsiteY368" fmla="*/ 3154642 h 4683863"/>
              <a:gd name="connsiteX369" fmla="*/ 9938005 w 11346020"/>
              <a:gd name="connsiteY369" fmla="*/ 3170553 h 4683863"/>
              <a:gd name="connsiteX370" fmla="*/ 9936082 w 11346020"/>
              <a:gd name="connsiteY370" fmla="*/ 3171715 h 4683863"/>
              <a:gd name="connsiteX371" fmla="*/ 9984844 w 11346020"/>
              <a:gd name="connsiteY371" fmla="*/ 3176277 h 4683863"/>
              <a:gd name="connsiteX372" fmla="*/ 9985784 w 11346020"/>
              <a:gd name="connsiteY372" fmla="*/ 3167370 h 4683863"/>
              <a:gd name="connsiteX373" fmla="*/ 9979414 w 11346020"/>
              <a:gd name="connsiteY373" fmla="*/ 3151459 h 4683863"/>
              <a:gd name="connsiteX374" fmla="*/ 9975032 w 11346020"/>
              <a:gd name="connsiteY374" fmla="*/ 3149469 h 4683863"/>
              <a:gd name="connsiteX375" fmla="*/ 9769188 w 11346020"/>
              <a:gd name="connsiteY375" fmla="*/ 3090994 h 4683863"/>
              <a:gd name="connsiteX376" fmla="*/ 9753291 w 11346020"/>
              <a:gd name="connsiteY376" fmla="*/ 3144992 h 4683863"/>
              <a:gd name="connsiteX377" fmla="*/ 9763044 w 11346020"/>
              <a:gd name="connsiteY377" fmla="*/ 3146539 h 4683863"/>
              <a:gd name="connsiteX378" fmla="*/ 9769188 w 11346020"/>
              <a:gd name="connsiteY378" fmla="*/ 3153359 h 4683863"/>
              <a:gd name="connsiteX379" fmla="*/ 9616292 w 11346020"/>
              <a:gd name="connsiteY379" fmla="*/ 3065534 h 4683863"/>
              <a:gd name="connsiteX380" fmla="*/ 9616292 w 11346020"/>
              <a:gd name="connsiteY380" fmla="*/ 3116450 h 4683863"/>
              <a:gd name="connsiteX381" fmla="*/ 9616292 w 11346020"/>
              <a:gd name="connsiteY381" fmla="*/ 3135557 h 4683863"/>
              <a:gd name="connsiteX382" fmla="*/ 9688193 w 11346020"/>
              <a:gd name="connsiteY382" fmla="*/ 3149722 h 4683863"/>
              <a:gd name="connsiteX383" fmla="*/ 9708895 w 11346020"/>
              <a:gd name="connsiteY383" fmla="*/ 3149722 h 4683863"/>
              <a:gd name="connsiteX384" fmla="*/ 9718221 w 11346020"/>
              <a:gd name="connsiteY384" fmla="*/ 3149722 h 4683863"/>
              <a:gd name="connsiteX385" fmla="*/ 9718221 w 11346020"/>
              <a:gd name="connsiteY385" fmla="*/ 3090994 h 4683863"/>
              <a:gd name="connsiteX386" fmla="*/ 9616292 w 11346020"/>
              <a:gd name="connsiteY386" fmla="*/ 3065534 h 4683863"/>
              <a:gd name="connsiteX387" fmla="*/ 9412436 w 11346020"/>
              <a:gd name="connsiteY387" fmla="*/ 3052806 h 4683863"/>
              <a:gd name="connsiteX388" fmla="*/ 9412436 w 11346020"/>
              <a:gd name="connsiteY388" fmla="*/ 3119716 h 4683863"/>
              <a:gd name="connsiteX389" fmla="*/ 9471592 w 11346020"/>
              <a:gd name="connsiteY389" fmla="*/ 3124262 h 4683863"/>
              <a:gd name="connsiteX390" fmla="*/ 9484044 w 11346020"/>
              <a:gd name="connsiteY390" fmla="*/ 3123469 h 4683863"/>
              <a:gd name="connsiteX391" fmla="*/ 9476141 w 11346020"/>
              <a:gd name="connsiteY391" fmla="*/ 3116454 h 4683863"/>
              <a:gd name="connsiteX392" fmla="*/ 9412436 w 11346020"/>
              <a:gd name="connsiteY392" fmla="*/ 3052806 h 4683863"/>
              <a:gd name="connsiteX393" fmla="*/ 8691434 w 11346020"/>
              <a:gd name="connsiteY393" fmla="*/ 2963103 h 4683863"/>
              <a:gd name="connsiteX394" fmla="*/ 8666861 w 11346020"/>
              <a:gd name="connsiteY394" fmla="*/ 2979470 h 4683863"/>
              <a:gd name="connsiteX395" fmla="*/ 8689074 w 11346020"/>
              <a:gd name="connsiteY395" fmla="*/ 2983169 h 4683863"/>
              <a:gd name="connsiteX396" fmla="*/ 8698937 w 11346020"/>
              <a:gd name="connsiteY396" fmla="*/ 2976426 h 4683863"/>
              <a:gd name="connsiteX397" fmla="*/ 8924306 w 11346020"/>
              <a:gd name="connsiteY397" fmla="*/ 2834377 h 4683863"/>
              <a:gd name="connsiteX398" fmla="*/ 8880497 w 11346020"/>
              <a:gd name="connsiteY398" fmla="*/ 2841182 h 4683863"/>
              <a:gd name="connsiteX399" fmla="*/ 8870121 w 11346020"/>
              <a:gd name="connsiteY399" fmla="*/ 2845969 h 4683863"/>
              <a:gd name="connsiteX400" fmla="*/ 8860021 w 11346020"/>
              <a:gd name="connsiteY400" fmla="*/ 2869682 h 4683863"/>
              <a:gd name="connsiteX401" fmla="*/ 8821799 w 11346020"/>
              <a:gd name="connsiteY401" fmla="*/ 2882410 h 4683863"/>
              <a:gd name="connsiteX402" fmla="*/ 8805125 w 11346020"/>
              <a:gd name="connsiteY402" fmla="*/ 2885340 h 4683863"/>
              <a:gd name="connsiteX403" fmla="*/ 8788125 w 11346020"/>
              <a:gd name="connsiteY403" fmla="*/ 2900054 h 4683863"/>
              <a:gd name="connsiteX404" fmla="*/ 8777658 w 11346020"/>
              <a:gd name="connsiteY404" fmla="*/ 2892386 h 4683863"/>
              <a:gd name="connsiteX405" fmla="*/ 8776658 w 11346020"/>
              <a:gd name="connsiteY405" fmla="*/ 2892975 h 4683863"/>
              <a:gd name="connsiteX406" fmla="*/ 8772961 w 11346020"/>
              <a:gd name="connsiteY406" fmla="*/ 2892939 h 4683863"/>
              <a:gd name="connsiteX407" fmla="*/ 8773166 w 11346020"/>
              <a:gd name="connsiteY407" fmla="*/ 2894941 h 4683863"/>
              <a:gd name="connsiteX408" fmla="*/ 8762392 w 11346020"/>
              <a:gd name="connsiteY408" fmla="*/ 2923304 h 4683863"/>
              <a:gd name="connsiteX409" fmla="*/ 8799871 w 11346020"/>
              <a:gd name="connsiteY409" fmla="*/ 2931080 h 4683863"/>
              <a:gd name="connsiteX410" fmla="*/ 9081167 w 11346020"/>
              <a:gd name="connsiteY410" fmla="*/ 2938238 h 4683863"/>
              <a:gd name="connsiteX411" fmla="*/ 9109837 w 11346020"/>
              <a:gd name="connsiteY411" fmla="*/ 2915965 h 4683863"/>
              <a:gd name="connsiteX412" fmla="*/ 9118194 w 11346020"/>
              <a:gd name="connsiteY412" fmla="*/ 2879787 h 4683863"/>
              <a:gd name="connsiteX413" fmla="*/ 9072297 w 11346020"/>
              <a:gd name="connsiteY413" fmla="*/ 2873975 h 4683863"/>
              <a:gd name="connsiteX414" fmla="*/ 9061858 w 11346020"/>
              <a:gd name="connsiteY414" fmla="*/ 2885138 h 4683863"/>
              <a:gd name="connsiteX415" fmla="*/ 9068427 w 11346020"/>
              <a:gd name="connsiteY415" fmla="*/ 2912786 h 4683863"/>
              <a:gd name="connsiteX416" fmla="*/ 8953759 w 11346020"/>
              <a:gd name="connsiteY416" fmla="*/ 2849138 h 4683863"/>
              <a:gd name="connsiteX417" fmla="*/ 8942863 w 11346020"/>
              <a:gd name="connsiteY417" fmla="*/ 2842690 h 4683863"/>
              <a:gd name="connsiteX418" fmla="*/ 8937378 w 11346020"/>
              <a:gd name="connsiteY418" fmla="*/ 2844075 h 4683863"/>
              <a:gd name="connsiteX419" fmla="*/ 8925589 w 11346020"/>
              <a:gd name="connsiteY419" fmla="*/ 2842544 h 4683863"/>
              <a:gd name="connsiteX420" fmla="*/ 10034188 w 11346020"/>
              <a:gd name="connsiteY420" fmla="*/ 2788134 h 4683863"/>
              <a:gd name="connsiteX421" fmla="*/ 10032197 w 11346020"/>
              <a:gd name="connsiteY421" fmla="*/ 2793306 h 4683863"/>
              <a:gd name="connsiteX422" fmla="*/ 10020874 w 11346020"/>
              <a:gd name="connsiteY422" fmla="*/ 2801939 h 4683863"/>
              <a:gd name="connsiteX423" fmla="*/ 10044902 w 11346020"/>
              <a:gd name="connsiteY423" fmla="*/ 2805940 h 4683863"/>
              <a:gd name="connsiteX424" fmla="*/ 10038571 w 11346020"/>
              <a:gd name="connsiteY424" fmla="*/ 2790123 h 4683863"/>
              <a:gd name="connsiteX425" fmla="*/ 10034188 w 11346020"/>
              <a:gd name="connsiteY425" fmla="*/ 2788134 h 4683863"/>
              <a:gd name="connsiteX426" fmla="*/ 10908430 w 11346020"/>
              <a:gd name="connsiteY426" fmla="*/ 2591800 h 4683863"/>
              <a:gd name="connsiteX427" fmla="*/ 10956332 w 11346020"/>
              <a:gd name="connsiteY427" fmla="*/ 2592838 h 4683863"/>
              <a:gd name="connsiteX428" fmla="*/ 11024707 w 11346020"/>
              <a:gd name="connsiteY428" fmla="*/ 2630987 h 4683863"/>
              <a:gd name="connsiteX429" fmla="*/ 11024703 w 11346020"/>
              <a:gd name="connsiteY429" fmla="*/ 2630987 h 4683863"/>
              <a:gd name="connsiteX430" fmla="*/ 11024707 w 11346020"/>
              <a:gd name="connsiteY430" fmla="*/ 2630991 h 4683863"/>
              <a:gd name="connsiteX431" fmla="*/ 10859334 w 11346020"/>
              <a:gd name="connsiteY431" fmla="*/ 2604450 h 4683863"/>
              <a:gd name="connsiteX432" fmla="*/ 10859346 w 11346020"/>
              <a:gd name="connsiteY432" fmla="*/ 2604450 h 4683863"/>
              <a:gd name="connsiteX433" fmla="*/ 10859334 w 11346020"/>
              <a:gd name="connsiteY433" fmla="*/ 2604447 h 4683863"/>
              <a:gd name="connsiteX434" fmla="*/ 10908430 w 11346020"/>
              <a:gd name="connsiteY434" fmla="*/ 2591800 h 4683863"/>
              <a:gd name="connsiteX435" fmla="*/ 10644967 w 11346020"/>
              <a:gd name="connsiteY435" fmla="*/ 2553407 h 4683863"/>
              <a:gd name="connsiteX436" fmla="*/ 10834457 w 11346020"/>
              <a:gd name="connsiteY436" fmla="*/ 2580357 h 4683863"/>
              <a:gd name="connsiteX437" fmla="*/ 10847089 w 11346020"/>
              <a:gd name="connsiteY437" fmla="*/ 2607305 h 4683863"/>
              <a:gd name="connsiteX438" fmla="*/ 10847089 w 11346020"/>
              <a:gd name="connsiteY438" fmla="*/ 2607309 h 4683863"/>
              <a:gd name="connsiteX439" fmla="*/ 10821825 w 11346020"/>
              <a:gd name="connsiteY439" fmla="*/ 2620782 h 4683863"/>
              <a:gd name="connsiteX440" fmla="*/ 10644967 w 11346020"/>
              <a:gd name="connsiteY440" fmla="*/ 2553411 h 4683863"/>
              <a:gd name="connsiteX441" fmla="*/ 10644979 w 11346020"/>
              <a:gd name="connsiteY441" fmla="*/ 2553415 h 4683863"/>
              <a:gd name="connsiteX442" fmla="*/ 1975653 w 11346020"/>
              <a:gd name="connsiteY442" fmla="*/ 2012302 h 4683863"/>
              <a:gd name="connsiteX443" fmla="*/ 1917997 w 11346020"/>
              <a:gd name="connsiteY443" fmla="*/ 2017703 h 4683863"/>
              <a:gd name="connsiteX444" fmla="*/ 1822441 w 11346020"/>
              <a:gd name="connsiteY444" fmla="*/ 2032620 h 4683863"/>
              <a:gd name="connsiteX445" fmla="*/ 1763515 w 11346020"/>
              <a:gd name="connsiteY445" fmla="*/ 2045351 h 4683863"/>
              <a:gd name="connsiteX446" fmla="*/ 1755345 w 11346020"/>
              <a:gd name="connsiteY446" fmla="*/ 2047554 h 4683863"/>
              <a:gd name="connsiteX447" fmla="*/ 1824436 w 11346020"/>
              <a:gd name="connsiteY447" fmla="*/ 2037191 h 4683863"/>
              <a:gd name="connsiteX448" fmla="*/ 1939107 w 11346020"/>
              <a:gd name="connsiteY448" fmla="*/ 2024662 h 4683863"/>
              <a:gd name="connsiteX449" fmla="*/ 2094844 w 11346020"/>
              <a:gd name="connsiteY449" fmla="*/ 2002662 h 4683863"/>
              <a:gd name="connsiteX450" fmla="*/ 2013556 w 11346020"/>
              <a:gd name="connsiteY450" fmla="*/ 2008752 h 4683863"/>
              <a:gd name="connsiteX451" fmla="*/ 1980811 w 11346020"/>
              <a:gd name="connsiteY451" fmla="*/ 2011819 h 4683863"/>
              <a:gd name="connsiteX452" fmla="*/ 2002015 w 11346020"/>
              <a:gd name="connsiteY452" fmla="*/ 2012331 h 4683863"/>
              <a:gd name="connsiteX453" fmla="*/ 2066515 w 11346020"/>
              <a:gd name="connsiteY453" fmla="*/ 2049923 h 4683863"/>
              <a:gd name="connsiteX454" fmla="*/ 2082442 w 11346020"/>
              <a:gd name="connsiteY454" fmla="*/ 2041968 h 4683863"/>
              <a:gd name="connsiteX455" fmla="*/ 2079259 w 11346020"/>
              <a:gd name="connsiteY455" fmla="*/ 2024467 h 4683863"/>
              <a:gd name="connsiteX456" fmla="*/ 2079259 w 11346020"/>
              <a:gd name="connsiteY456" fmla="*/ 2024463 h 4683863"/>
              <a:gd name="connsiteX457" fmla="*/ 2317681 w 11346020"/>
              <a:gd name="connsiteY457" fmla="*/ 1983468 h 4683863"/>
              <a:gd name="connsiteX458" fmla="*/ 2204672 w 11346020"/>
              <a:gd name="connsiteY458" fmla="*/ 1994432 h 4683863"/>
              <a:gd name="connsiteX459" fmla="*/ 2131562 w 11346020"/>
              <a:gd name="connsiteY459" fmla="*/ 1999910 h 4683863"/>
              <a:gd name="connsiteX460" fmla="*/ 2149332 w 11346020"/>
              <a:gd name="connsiteY460" fmla="*/ 2011932 h 4683863"/>
              <a:gd name="connsiteX461" fmla="*/ 2206666 w 11346020"/>
              <a:gd name="connsiteY461" fmla="*/ 2024463 h 4683863"/>
              <a:gd name="connsiteX462" fmla="*/ 2257632 w 11346020"/>
              <a:gd name="connsiteY462" fmla="*/ 2011735 h 4683863"/>
              <a:gd name="connsiteX463" fmla="*/ 2296053 w 11346020"/>
              <a:gd name="connsiteY463" fmla="*/ 1989657 h 4683863"/>
              <a:gd name="connsiteX464" fmla="*/ 6632903 w 11346020"/>
              <a:gd name="connsiteY464" fmla="*/ 680241 h 4683863"/>
              <a:gd name="connsiteX465" fmla="*/ 6097790 w 11346020"/>
              <a:gd name="connsiteY465" fmla="*/ 692969 h 4683863"/>
              <a:gd name="connsiteX466" fmla="*/ 5792008 w 11346020"/>
              <a:gd name="connsiteY466" fmla="*/ 705697 h 4683863"/>
              <a:gd name="connsiteX467" fmla="*/ 5295104 w 11346020"/>
              <a:gd name="connsiteY467" fmla="*/ 743885 h 4683863"/>
              <a:gd name="connsiteX468" fmla="*/ 5281160 w 11346020"/>
              <a:gd name="connsiteY468" fmla="*/ 744660 h 4683863"/>
              <a:gd name="connsiteX469" fmla="*/ 5287997 w 11346020"/>
              <a:gd name="connsiteY469" fmla="*/ 759689 h 4683863"/>
              <a:gd name="connsiteX470" fmla="*/ 5294617 w 11346020"/>
              <a:gd name="connsiteY470" fmla="*/ 865517 h 4683863"/>
              <a:gd name="connsiteX471" fmla="*/ 5421322 w 11346020"/>
              <a:gd name="connsiteY471" fmla="*/ 846514 h 4683863"/>
              <a:gd name="connsiteX472" fmla="*/ 5919415 w 11346020"/>
              <a:gd name="connsiteY472" fmla="*/ 782069 h 4683863"/>
              <a:gd name="connsiteX473" fmla="*/ 6072310 w 11346020"/>
              <a:gd name="connsiteY473" fmla="*/ 756613 h 4683863"/>
              <a:gd name="connsiteX474" fmla="*/ 6161495 w 11346020"/>
              <a:gd name="connsiteY474" fmla="*/ 794802 h 4683863"/>
              <a:gd name="connsiteX475" fmla="*/ 6177422 w 11346020"/>
              <a:gd name="connsiteY475" fmla="*/ 786846 h 4683863"/>
              <a:gd name="connsiteX476" fmla="*/ 6174239 w 11346020"/>
              <a:gd name="connsiteY476" fmla="*/ 769345 h 4683863"/>
              <a:gd name="connsiteX477" fmla="*/ 6174239 w 11346020"/>
              <a:gd name="connsiteY477" fmla="*/ 769341 h 4683863"/>
              <a:gd name="connsiteX478" fmla="*/ 6225200 w 11346020"/>
              <a:gd name="connsiteY478" fmla="*/ 743881 h 4683863"/>
              <a:gd name="connsiteX479" fmla="*/ 6301646 w 11346020"/>
              <a:gd name="connsiteY479" fmla="*/ 769341 h 4683863"/>
              <a:gd name="connsiteX480" fmla="*/ 6352612 w 11346020"/>
              <a:gd name="connsiteY480" fmla="*/ 756613 h 4683863"/>
              <a:gd name="connsiteX481" fmla="*/ 6518243 w 11346020"/>
              <a:gd name="connsiteY481" fmla="*/ 718426 h 4683863"/>
              <a:gd name="connsiteX482" fmla="*/ 9010145 w 11346020"/>
              <a:gd name="connsiteY482" fmla="*/ 184 h 4683863"/>
              <a:gd name="connsiteX483" fmla="*/ 9101521 w 11346020"/>
              <a:gd name="connsiteY483" fmla="*/ 16296 h 4683863"/>
              <a:gd name="connsiteX484" fmla="*/ 9254411 w 11346020"/>
              <a:gd name="connsiteY484" fmla="*/ 16296 h 4683863"/>
              <a:gd name="connsiteX485" fmla="*/ 9356340 w 11346020"/>
              <a:gd name="connsiteY485" fmla="*/ 3565 h 4683863"/>
              <a:gd name="connsiteX486" fmla="*/ 9789536 w 11346020"/>
              <a:gd name="connsiteY486" fmla="*/ 3565 h 4683863"/>
              <a:gd name="connsiteX487" fmla="*/ 10311918 w 11346020"/>
              <a:gd name="connsiteY487" fmla="*/ 54481 h 4683863"/>
              <a:gd name="connsiteX488" fmla="*/ 10528515 w 11346020"/>
              <a:gd name="connsiteY488" fmla="*/ 79941 h 4683863"/>
              <a:gd name="connsiteX489" fmla="*/ 10553998 w 11346020"/>
              <a:gd name="connsiteY489" fmla="*/ 105400 h 4683863"/>
              <a:gd name="connsiteX490" fmla="*/ 10579481 w 11346020"/>
              <a:gd name="connsiteY490" fmla="*/ 359985 h 4683863"/>
              <a:gd name="connsiteX491" fmla="*/ 10579481 w 11346020"/>
              <a:gd name="connsiteY491" fmla="*/ 359989 h 4683863"/>
              <a:gd name="connsiteX492" fmla="*/ 10528515 w 11346020"/>
              <a:gd name="connsiteY492" fmla="*/ 410904 h 4683863"/>
              <a:gd name="connsiteX493" fmla="*/ 10388364 w 11346020"/>
              <a:gd name="connsiteY493" fmla="*/ 436364 h 4683863"/>
              <a:gd name="connsiteX494" fmla="*/ 10324662 w 11346020"/>
              <a:gd name="connsiteY494" fmla="*/ 461820 h 4683863"/>
              <a:gd name="connsiteX495" fmla="*/ 10375624 w 11346020"/>
              <a:gd name="connsiteY495" fmla="*/ 487277 h 4683863"/>
              <a:gd name="connsiteX496" fmla="*/ 10401107 w 11346020"/>
              <a:gd name="connsiteY496" fmla="*/ 474548 h 4683863"/>
              <a:gd name="connsiteX497" fmla="*/ 10562358 w 11346020"/>
              <a:gd name="connsiteY497" fmla="*/ 542571 h 4683863"/>
              <a:gd name="connsiteX498" fmla="*/ 10562358 w 11346020"/>
              <a:gd name="connsiteY498" fmla="*/ 542575 h 4683863"/>
              <a:gd name="connsiteX499" fmla="*/ 10553998 w 11346020"/>
              <a:gd name="connsiteY499" fmla="*/ 627304 h 4683863"/>
              <a:gd name="connsiteX500" fmla="*/ 10553998 w 11346020"/>
              <a:gd name="connsiteY500" fmla="*/ 661493 h 4683863"/>
              <a:gd name="connsiteX501" fmla="*/ 10756619 w 11346020"/>
              <a:gd name="connsiteY501" fmla="*/ 681610 h 4683863"/>
              <a:gd name="connsiteX502" fmla="*/ 10973215 w 11346020"/>
              <a:gd name="connsiteY502" fmla="*/ 707070 h 4683863"/>
              <a:gd name="connsiteX503" fmla="*/ 10998699 w 11346020"/>
              <a:gd name="connsiteY503" fmla="*/ 732529 h 4683863"/>
              <a:gd name="connsiteX504" fmla="*/ 11024181 w 11346020"/>
              <a:gd name="connsiteY504" fmla="*/ 987114 h 4683863"/>
              <a:gd name="connsiteX505" fmla="*/ 11024181 w 11346020"/>
              <a:gd name="connsiteY505" fmla="*/ 987118 h 4683863"/>
              <a:gd name="connsiteX506" fmla="*/ 10973215 w 11346020"/>
              <a:gd name="connsiteY506" fmla="*/ 1038033 h 4683863"/>
              <a:gd name="connsiteX507" fmla="*/ 10833064 w 11346020"/>
              <a:gd name="connsiteY507" fmla="*/ 1063494 h 4683863"/>
              <a:gd name="connsiteX508" fmla="*/ 10769362 w 11346020"/>
              <a:gd name="connsiteY508" fmla="*/ 1088949 h 4683863"/>
              <a:gd name="connsiteX509" fmla="*/ 10820324 w 11346020"/>
              <a:gd name="connsiteY509" fmla="*/ 1114406 h 4683863"/>
              <a:gd name="connsiteX510" fmla="*/ 10845807 w 11346020"/>
              <a:gd name="connsiteY510" fmla="*/ 1101678 h 4683863"/>
              <a:gd name="connsiteX511" fmla="*/ 11007059 w 11346020"/>
              <a:gd name="connsiteY511" fmla="*/ 1169700 h 4683863"/>
              <a:gd name="connsiteX512" fmla="*/ 11007059 w 11346020"/>
              <a:gd name="connsiteY512" fmla="*/ 1169705 h 4683863"/>
              <a:gd name="connsiteX513" fmla="*/ 10998699 w 11346020"/>
              <a:gd name="connsiteY513" fmla="*/ 1254433 h 4683863"/>
              <a:gd name="connsiteX514" fmla="*/ 10998699 w 11346020"/>
              <a:gd name="connsiteY514" fmla="*/ 1381721 h 4683863"/>
              <a:gd name="connsiteX515" fmla="*/ 10998699 w 11346020"/>
              <a:gd name="connsiteY515" fmla="*/ 1381725 h 4683863"/>
              <a:gd name="connsiteX516" fmla="*/ 10947736 w 11346020"/>
              <a:gd name="connsiteY516" fmla="*/ 1445373 h 4683863"/>
              <a:gd name="connsiteX517" fmla="*/ 10909514 w 11346020"/>
              <a:gd name="connsiteY517" fmla="*/ 1442190 h 4683863"/>
              <a:gd name="connsiteX518" fmla="*/ 10875053 w 11346020"/>
              <a:gd name="connsiteY518" fmla="*/ 1456535 h 4683863"/>
              <a:gd name="connsiteX519" fmla="*/ 10874879 w 11346020"/>
              <a:gd name="connsiteY519" fmla="*/ 1461684 h 4683863"/>
              <a:gd name="connsiteX520" fmla="*/ 10884030 w 11346020"/>
              <a:gd name="connsiteY520" fmla="*/ 1470826 h 4683863"/>
              <a:gd name="connsiteX521" fmla="*/ 10998699 w 11346020"/>
              <a:gd name="connsiteY521" fmla="*/ 1483557 h 4683863"/>
              <a:gd name="connsiteX522" fmla="*/ 11013031 w 11346020"/>
              <a:gd name="connsiteY522" fmla="*/ 1529701 h 4683863"/>
              <a:gd name="connsiteX523" fmla="*/ 11013031 w 11346020"/>
              <a:gd name="connsiteY523" fmla="*/ 1529705 h 4683863"/>
              <a:gd name="connsiteX524" fmla="*/ 10998699 w 11346020"/>
              <a:gd name="connsiteY524" fmla="*/ 1585394 h 4683863"/>
              <a:gd name="connsiteX525" fmla="*/ 10998699 w 11346020"/>
              <a:gd name="connsiteY525" fmla="*/ 1712682 h 4683863"/>
              <a:gd name="connsiteX526" fmla="*/ 10998699 w 11346020"/>
              <a:gd name="connsiteY526" fmla="*/ 1712686 h 4683863"/>
              <a:gd name="connsiteX527" fmla="*/ 10934993 w 11346020"/>
              <a:gd name="connsiteY527" fmla="*/ 1814521 h 4683863"/>
              <a:gd name="connsiteX528" fmla="*/ 10896774 w 11346020"/>
              <a:gd name="connsiteY528" fmla="*/ 1839978 h 4683863"/>
              <a:gd name="connsiteX529" fmla="*/ 10973215 w 11346020"/>
              <a:gd name="connsiteY529" fmla="*/ 1852705 h 4683863"/>
              <a:gd name="connsiteX530" fmla="*/ 11138850 w 11346020"/>
              <a:gd name="connsiteY530" fmla="*/ 1878162 h 4683863"/>
              <a:gd name="connsiteX531" fmla="*/ 11291741 w 11346020"/>
              <a:gd name="connsiteY531" fmla="*/ 1890893 h 4683863"/>
              <a:gd name="connsiteX532" fmla="*/ 11342707 w 11346020"/>
              <a:gd name="connsiteY532" fmla="*/ 1979997 h 4683863"/>
              <a:gd name="connsiteX533" fmla="*/ 11342707 w 11346020"/>
              <a:gd name="connsiteY533" fmla="*/ 1980001 h 4683863"/>
              <a:gd name="connsiteX534" fmla="*/ 11317224 w 11346020"/>
              <a:gd name="connsiteY534" fmla="*/ 2158213 h 4683863"/>
              <a:gd name="connsiteX535" fmla="*/ 11228038 w 11346020"/>
              <a:gd name="connsiteY535" fmla="*/ 2247317 h 4683863"/>
              <a:gd name="connsiteX536" fmla="*/ 10960476 w 11346020"/>
              <a:gd name="connsiteY536" fmla="*/ 2272776 h 4683863"/>
              <a:gd name="connsiteX537" fmla="*/ 10858548 w 11346020"/>
              <a:gd name="connsiteY537" fmla="*/ 2260045 h 4683863"/>
              <a:gd name="connsiteX538" fmla="*/ 10858551 w 11346020"/>
              <a:gd name="connsiteY538" fmla="*/ 2260041 h 4683863"/>
              <a:gd name="connsiteX539" fmla="*/ 10858548 w 11346020"/>
              <a:gd name="connsiteY539" fmla="*/ 2260041 h 4683863"/>
              <a:gd name="connsiteX540" fmla="*/ 10880843 w 11346020"/>
              <a:gd name="connsiteY540" fmla="*/ 2239358 h 4683863"/>
              <a:gd name="connsiteX541" fmla="*/ 10884030 w 11346020"/>
              <a:gd name="connsiteY541" fmla="*/ 2209129 h 4683863"/>
              <a:gd name="connsiteX542" fmla="*/ 10877661 w 11346020"/>
              <a:gd name="connsiteY542" fmla="*/ 2193218 h 4683863"/>
              <a:gd name="connsiteX543" fmla="*/ 10871287 w 11346020"/>
              <a:gd name="connsiteY543" fmla="*/ 2196401 h 4683863"/>
              <a:gd name="connsiteX544" fmla="*/ 10820324 w 11346020"/>
              <a:gd name="connsiteY544" fmla="*/ 2247317 h 4683863"/>
              <a:gd name="connsiteX545" fmla="*/ 10807585 w 11346020"/>
              <a:gd name="connsiteY545" fmla="*/ 2272776 h 4683863"/>
              <a:gd name="connsiteX546" fmla="*/ 10782102 w 11346020"/>
              <a:gd name="connsiteY546" fmla="*/ 2247317 h 4683863"/>
              <a:gd name="connsiteX547" fmla="*/ 10718397 w 11346020"/>
              <a:gd name="connsiteY547" fmla="*/ 2196401 h 4683863"/>
              <a:gd name="connsiteX548" fmla="*/ 10700876 w 11346020"/>
              <a:gd name="connsiteY548" fmla="*/ 2199583 h 4683863"/>
              <a:gd name="connsiteX549" fmla="*/ 10692917 w 11346020"/>
              <a:gd name="connsiteY549" fmla="*/ 2221857 h 4683863"/>
              <a:gd name="connsiteX550" fmla="*/ 10718397 w 11346020"/>
              <a:gd name="connsiteY550" fmla="*/ 2247313 h 4683863"/>
              <a:gd name="connsiteX551" fmla="*/ 10769359 w 11346020"/>
              <a:gd name="connsiteY551" fmla="*/ 2260041 h 4683863"/>
              <a:gd name="connsiteX552" fmla="*/ 10769351 w 11346020"/>
              <a:gd name="connsiteY552" fmla="*/ 2260041 h 4683863"/>
              <a:gd name="connsiteX553" fmla="*/ 10769359 w 11346020"/>
              <a:gd name="connsiteY553" fmla="*/ 2260045 h 4683863"/>
              <a:gd name="connsiteX554" fmla="*/ 10590985 w 11346020"/>
              <a:gd name="connsiteY554" fmla="*/ 2260045 h 4683863"/>
              <a:gd name="connsiteX555" fmla="*/ 10590992 w 11346020"/>
              <a:gd name="connsiteY555" fmla="*/ 2260041 h 4683863"/>
              <a:gd name="connsiteX556" fmla="*/ 10590985 w 11346020"/>
              <a:gd name="connsiteY556" fmla="*/ 2260041 h 4683863"/>
              <a:gd name="connsiteX557" fmla="*/ 10667434 w 11346020"/>
              <a:gd name="connsiteY557" fmla="*/ 2215490 h 4683863"/>
              <a:gd name="connsiteX558" fmla="*/ 10667434 w 11346020"/>
              <a:gd name="connsiteY558" fmla="*/ 2132753 h 4683863"/>
              <a:gd name="connsiteX559" fmla="*/ 10651508 w 11346020"/>
              <a:gd name="connsiteY559" fmla="*/ 2186852 h 4683863"/>
              <a:gd name="connsiteX560" fmla="*/ 10616468 w 11346020"/>
              <a:gd name="connsiteY560" fmla="*/ 2221857 h 4683863"/>
              <a:gd name="connsiteX561" fmla="*/ 10616468 w 11346020"/>
              <a:gd name="connsiteY561" fmla="*/ 2221853 h 4683863"/>
              <a:gd name="connsiteX562" fmla="*/ 10616468 w 11346020"/>
              <a:gd name="connsiteY562" fmla="*/ 2132753 h 4683863"/>
              <a:gd name="connsiteX563" fmla="*/ 10514540 w 11346020"/>
              <a:gd name="connsiteY563" fmla="*/ 2107293 h 4683863"/>
              <a:gd name="connsiteX564" fmla="*/ 10514540 w 11346020"/>
              <a:gd name="connsiteY564" fmla="*/ 2158209 h 4683863"/>
              <a:gd name="connsiteX565" fmla="*/ 10514540 w 11346020"/>
              <a:gd name="connsiteY565" fmla="*/ 2193214 h 4683863"/>
              <a:gd name="connsiteX566" fmla="*/ 10514540 w 11346020"/>
              <a:gd name="connsiteY566" fmla="*/ 2193218 h 4683863"/>
              <a:gd name="connsiteX567" fmla="*/ 10476317 w 11346020"/>
              <a:gd name="connsiteY567" fmla="*/ 2209129 h 4683863"/>
              <a:gd name="connsiteX568" fmla="*/ 10450833 w 11346020"/>
              <a:gd name="connsiteY568" fmla="*/ 2234588 h 4683863"/>
              <a:gd name="connsiteX569" fmla="*/ 10387132 w 11346020"/>
              <a:gd name="connsiteY569" fmla="*/ 2260045 h 4683863"/>
              <a:gd name="connsiteX570" fmla="*/ 10356872 w 11346020"/>
              <a:gd name="connsiteY570" fmla="*/ 2221857 h 4683863"/>
              <a:gd name="connsiteX571" fmla="*/ 10356872 w 11346020"/>
              <a:gd name="connsiteY571" fmla="*/ 2221853 h 4683863"/>
              <a:gd name="connsiteX572" fmla="*/ 10374389 w 11346020"/>
              <a:gd name="connsiteY572" fmla="*/ 2183665 h 4683863"/>
              <a:gd name="connsiteX573" fmla="*/ 10388721 w 11346020"/>
              <a:gd name="connsiteY573" fmla="*/ 2170937 h 4683863"/>
              <a:gd name="connsiteX574" fmla="*/ 10374389 w 11346020"/>
              <a:gd name="connsiteY574" fmla="*/ 2158213 h 4683863"/>
              <a:gd name="connsiteX575" fmla="*/ 10310682 w 11346020"/>
              <a:gd name="connsiteY575" fmla="*/ 2094565 h 4683863"/>
              <a:gd name="connsiteX576" fmla="*/ 10310682 w 11346020"/>
              <a:gd name="connsiteY576" fmla="*/ 2196396 h 4683863"/>
              <a:gd name="connsiteX577" fmla="*/ 10318645 w 11346020"/>
              <a:gd name="connsiteY577" fmla="*/ 2220264 h 4683863"/>
              <a:gd name="connsiteX578" fmla="*/ 10318645 w 11346020"/>
              <a:gd name="connsiteY578" fmla="*/ 2220267 h 4683863"/>
              <a:gd name="connsiteX579" fmla="*/ 10300825 w 11346020"/>
              <a:gd name="connsiteY579" fmla="*/ 2232594 h 4683863"/>
              <a:gd name="connsiteX580" fmla="*/ 10301978 w 11346020"/>
              <a:gd name="connsiteY580" fmla="*/ 2239207 h 4683863"/>
              <a:gd name="connsiteX581" fmla="*/ 10296422 w 11346020"/>
              <a:gd name="connsiteY581" fmla="*/ 2239388 h 4683863"/>
              <a:gd name="connsiteX582" fmla="*/ 10288386 w 11346020"/>
              <a:gd name="connsiteY582" fmla="*/ 2264821 h 4683863"/>
              <a:gd name="connsiteX583" fmla="*/ 10259716 w 11346020"/>
              <a:gd name="connsiteY583" fmla="*/ 2285505 h 4683863"/>
              <a:gd name="connsiteX584" fmla="*/ 10191633 w 11346020"/>
              <a:gd name="connsiteY584" fmla="*/ 2288090 h 4683863"/>
              <a:gd name="connsiteX585" fmla="*/ 10159609 w 11346020"/>
              <a:gd name="connsiteY585" fmla="*/ 2276630 h 4683863"/>
              <a:gd name="connsiteX586" fmla="*/ 10159609 w 11346020"/>
              <a:gd name="connsiteY586" fmla="*/ 2309587 h 4683863"/>
              <a:gd name="connsiteX587" fmla="*/ 10159609 w 11346020"/>
              <a:gd name="connsiteY587" fmla="*/ 2309590 h 4683863"/>
              <a:gd name="connsiteX588" fmla="*/ 10095903 w 11346020"/>
              <a:gd name="connsiteY588" fmla="*/ 2411426 h 4683863"/>
              <a:gd name="connsiteX589" fmla="*/ 10069754 w 11346020"/>
              <a:gd name="connsiteY589" fmla="*/ 2428843 h 4683863"/>
              <a:gd name="connsiteX590" fmla="*/ 10071785 w 11346020"/>
              <a:gd name="connsiteY590" fmla="*/ 2429068 h 4683863"/>
              <a:gd name="connsiteX591" fmla="*/ 10100452 w 11346020"/>
              <a:gd name="connsiteY591" fmla="*/ 2441798 h 4683863"/>
              <a:gd name="connsiteX592" fmla="*/ 10102365 w 11346020"/>
              <a:gd name="connsiteY592" fmla="*/ 2444322 h 4683863"/>
              <a:gd name="connsiteX593" fmla="*/ 10134125 w 11346020"/>
              <a:gd name="connsiteY593" fmla="*/ 2449610 h 4683863"/>
              <a:gd name="connsiteX594" fmla="*/ 10299760 w 11346020"/>
              <a:gd name="connsiteY594" fmla="*/ 2475066 h 4683863"/>
              <a:gd name="connsiteX595" fmla="*/ 10452651 w 11346020"/>
              <a:gd name="connsiteY595" fmla="*/ 2487798 h 4683863"/>
              <a:gd name="connsiteX596" fmla="*/ 10506403 w 11346020"/>
              <a:gd name="connsiteY596" fmla="*/ 2543290 h 4683863"/>
              <a:gd name="connsiteX597" fmla="*/ 10505962 w 11346020"/>
              <a:gd name="connsiteY597" fmla="*/ 2548616 h 4683863"/>
              <a:gd name="connsiteX598" fmla="*/ 10527283 w 11346020"/>
              <a:gd name="connsiteY598" fmla="*/ 2552816 h 4683863"/>
              <a:gd name="connsiteX599" fmla="*/ 10578244 w 11346020"/>
              <a:gd name="connsiteY599" fmla="*/ 2552816 h 4683863"/>
              <a:gd name="connsiteX600" fmla="*/ 10616468 w 11346020"/>
              <a:gd name="connsiteY600" fmla="*/ 2565545 h 4683863"/>
              <a:gd name="connsiteX601" fmla="*/ 10616468 w 11346020"/>
              <a:gd name="connsiteY601" fmla="*/ 2565549 h 4683863"/>
              <a:gd name="connsiteX602" fmla="*/ 10578244 w 11346020"/>
              <a:gd name="connsiteY602" fmla="*/ 2591008 h 4683863"/>
              <a:gd name="connsiteX603" fmla="*/ 10507372 w 11346020"/>
              <a:gd name="connsiteY603" fmla="*/ 2574301 h 4683863"/>
              <a:gd name="connsiteX604" fmla="*/ 10503842 w 11346020"/>
              <a:gd name="connsiteY604" fmla="*/ 2574190 h 4683863"/>
              <a:gd name="connsiteX605" fmla="*/ 10503617 w 11346020"/>
              <a:gd name="connsiteY605" fmla="*/ 2576902 h 4683863"/>
              <a:gd name="connsiteX606" fmla="*/ 10503617 w 11346020"/>
              <a:gd name="connsiteY606" fmla="*/ 2576907 h 4683863"/>
              <a:gd name="connsiteX607" fmla="*/ 10491701 w 11346020"/>
              <a:gd name="connsiteY607" fmla="*/ 2621972 h 4683863"/>
              <a:gd name="connsiteX608" fmla="*/ 10494148 w 11346020"/>
              <a:gd name="connsiteY608" fmla="*/ 2635636 h 4683863"/>
              <a:gd name="connsiteX609" fmla="*/ 10487149 w 11346020"/>
              <a:gd name="connsiteY609" fmla="*/ 2639189 h 4683863"/>
              <a:gd name="connsiteX610" fmla="*/ 10481320 w 11346020"/>
              <a:gd name="connsiteY610" fmla="*/ 2661238 h 4683863"/>
              <a:gd name="connsiteX611" fmla="*/ 10478134 w 11346020"/>
              <a:gd name="connsiteY611" fmla="*/ 2755118 h 4683863"/>
              <a:gd name="connsiteX612" fmla="*/ 10388948 w 11346020"/>
              <a:gd name="connsiteY612" fmla="*/ 2844222 h 4683863"/>
              <a:gd name="connsiteX613" fmla="*/ 10367409 w 11346020"/>
              <a:gd name="connsiteY613" fmla="*/ 2845503 h 4683863"/>
              <a:gd name="connsiteX614" fmla="*/ 10393494 w 11346020"/>
              <a:gd name="connsiteY614" fmla="*/ 2849134 h 4683863"/>
              <a:gd name="connsiteX615" fmla="*/ 10444460 w 11346020"/>
              <a:gd name="connsiteY615" fmla="*/ 2938238 h 4683863"/>
              <a:gd name="connsiteX616" fmla="*/ 10444460 w 11346020"/>
              <a:gd name="connsiteY616" fmla="*/ 2938242 h 4683863"/>
              <a:gd name="connsiteX617" fmla="*/ 10418977 w 11346020"/>
              <a:gd name="connsiteY617" fmla="*/ 3116454 h 4683863"/>
              <a:gd name="connsiteX618" fmla="*/ 10329793 w 11346020"/>
              <a:gd name="connsiteY618" fmla="*/ 3205558 h 4683863"/>
              <a:gd name="connsiteX619" fmla="*/ 10196009 w 11346020"/>
              <a:gd name="connsiteY619" fmla="*/ 3218287 h 4683863"/>
              <a:gd name="connsiteX620" fmla="*/ 10177564 w 11346020"/>
              <a:gd name="connsiteY620" fmla="*/ 3220700 h 4683863"/>
              <a:gd name="connsiteX621" fmla="*/ 10185617 w 11346020"/>
              <a:gd name="connsiteY621" fmla="*/ 3227892 h 4683863"/>
              <a:gd name="connsiteX622" fmla="*/ 10185613 w 11346020"/>
              <a:gd name="connsiteY622" fmla="*/ 3227892 h 4683863"/>
              <a:gd name="connsiteX623" fmla="*/ 10185617 w 11346020"/>
              <a:gd name="connsiteY623" fmla="*/ 3227896 h 4683863"/>
              <a:gd name="connsiteX624" fmla="*/ 10141888 w 11346020"/>
              <a:gd name="connsiteY624" fmla="*/ 3234946 h 4683863"/>
              <a:gd name="connsiteX625" fmla="*/ 10115273 w 11346020"/>
              <a:gd name="connsiteY625" fmla="*/ 3227863 h 4683863"/>
              <a:gd name="connsiteX626" fmla="*/ 10062229 w 11346020"/>
              <a:gd name="connsiteY626" fmla="*/ 3231017 h 4683863"/>
              <a:gd name="connsiteX627" fmla="*/ 9960301 w 11346020"/>
              <a:gd name="connsiteY627" fmla="*/ 3218286 h 4683863"/>
              <a:gd name="connsiteX628" fmla="*/ 9960305 w 11346020"/>
              <a:gd name="connsiteY628" fmla="*/ 3218282 h 4683863"/>
              <a:gd name="connsiteX629" fmla="*/ 9960301 w 11346020"/>
              <a:gd name="connsiteY629" fmla="*/ 3218282 h 4683863"/>
              <a:gd name="connsiteX630" fmla="*/ 9964365 w 11346020"/>
              <a:gd name="connsiteY630" fmla="*/ 3211124 h 4683863"/>
              <a:gd name="connsiteX631" fmla="*/ 9942666 w 11346020"/>
              <a:gd name="connsiteY631" fmla="*/ 3203371 h 4683863"/>
              <a:gd name="connsiteX632" fmla="*/ 9922279 w 11346020"/>
              <a:gd name="connsiteY632" fmla="*/ 3199041 h 4683863"/>
              <a:gd name="connsiteX633" fmla="*/ 9922078 w 11346020"/>
              <a:gd name="connsiteY633" fmla="*/ 3205558 h 4683863"/>
              <a:gd name="connsiteX634" fmla="*/ 9909339 w 11346020"/>
              <a:gd name="connsiteY634" fmla="*/ 3231017 h 4683863"/>
              <a:gd name="connsiteX635" fmla="*/ 9883855 w 11346020"/>
              <a:gd name="connsiteY635" fmla="*/ 3205558 h 4683863"/>
              <a:gd name="connsiteX636" fmla="*/ 9878191 w 11346020"/>
              <a:gd name="connsiteY636" fmla="*/ 3187616 h 4683863"/>
              <a:gd name="connsiteX637" fmla="*/ 9853052 w 11346020"/>
              <a:gd name="connsiteY637" fmla="*/ 3179792 h 4683863"/>
              <a:gd name="connsiteX638" fmla="*/ 9809421 w 11346020"/>
              <a:gd name="connsiteY638" fmla="*/ 3152530 h 4683863"/>
              <a:gd name="connsiteX639" fmla="*/ 9802630 w 11346020"/>
              <a:gd name="connsiteY639" fmla="*/ 3157824 h 4683863"/>
              <a:gd name="connsiteX640" fmla="*/ 9794670 w 11346020"/>
              <a:gd name="connsiteY640" fmla="*/ 3180098 h 4683863"/>
              <a:gd name="connsiteX641" fmla="*/ 9820150 w 11346020"/>
              <a:gd name="connsiteY641" fmla="*/ 3205554 h 4683863"/>
              <a:gd name="connsiteX642" fmla="*/ 9871112 w 11346020"/>
              <a:gd name="connsiteY642" fmla="*/ 3218282 h 4683863"/>
              <a:gd name="connsiteX643" fmla="*/ 9871104 w 11346020"/>
              <a:gd name="connsiteY643" fmla="*/ 3218282 h 4683863"/>
              <a:gd name="connsiteX644" fmla="*/ 9871112 w 11346020"/>
              <a:gd name="connsiteY644" fmla="*/ 3218286 h 4683863"/>
              <a:gd name="connsiteX645" fmla="*/ 9692738 w 11346020"/>
              <a:gd name="connsiteY645" fmla="*/ 3218286 h 4683863"/>
              <a:gd name="connsiteX646" fmla="*/ 9692746 w 11346020"/>
              <a:gd name="connsiteY646" fmla="*/ 3218282 h 4683863"/>
              <a:gd name="connsiteX647" fmla="*/ 9692738 w 11346020"/>
              <a:gd name="connsiteY647" fmla="*/ 3218282 h 4683863"/>
              <a:gd name="connsiteX648" fmla="*/ 9740517 w 11346020"/>
              <a:gd name="connsiteY648" fmla="*/ 3201975 h 4683863"/>
              <a:gd name="connsiteX649" fmla="*/ 9749977 w 11346020"/>
              <a:gd name="connsiteY649" fmla="*/ 3192656 h 4683863"/>
              <a:gd name="connsiteX650" fmla="*/ 9739155 w 11346020"/>
              <a:gd name="connsiteY650" fmla="*/ 3187914 h 4683863"/>
              <a:gd name="connsiteX651" fmla="*/ 9592632 w 11346020"/>
              <a:gd name="connsiteY651" fmla="*/ 3168820 h 4683863"/>
              <a:gd name="connsiteX652" fmla="*/ 9576763 w 11346020"/>
              <a:gd name="connsiteY652" fmla="*/ 3168319 h 4683863"/>
              <a:gd name="connsiteX653" fmla="*/ 9560551 w 11346020"/>
              <a:gd name="connsiteY653" fmla="*/ 3180098 h 4683863"/>
              <a:gd name="connsiteX654" fmla="*/ 9552587 w 11346020"/>
              <a:gd name="connsiteY654" fmla="*/ 3192829 h 4683863"/>
              <a:gd name="connsiteX655" fmla="*/ 9488884 w 11346020"/>
              <a:gd name="connsiteY655" fmla="*/ 3218286 h 4683863"/>
              <a:gd name="connsiteX656" fmla="*/ 9458625 w 11346020"/>
              <a:gd name="connsiteY656" fmla="*/ 3180098 h 4683863"/>
              <a:gd name="connsiteX657" fmla="*/ 9458625 w 11346020"/>
              <a:gd name="connsiteY657" fmla="*/ 3180094 h 4683863"/>
              <a:gd name="connsiteX658" fmla="*/ 9458425 w 11346020"/>
              <a:gd name="connsiteY658" fmla="*/ 3161001 h 4683863"/>
              <a:gd name="connsiteX659" fmla="*/ 9464798 w 11346020"/>
              <a:gd name="connsiteY659" fmla="*/ 3154131 h 4683863"/>
              <a:gd name="connsiteX660" fmla="*/ 9446109 w 11346020"/>
              <a:gd name="connsiteY660" fmla="*/ 3149726 h 4683863"/>
              <a:gd name="connsiteX661" fmla="*/ 9412436 w 11346020"/>
              <a:gd name="connsiteY661" fmla="*/ 3144032 h 4683863"/>
              <a:gd name="connsiteX662" fmla="*/ 9412436 w 11346020"/>
              <a:gd name="connsiteY662" fmla="*/ 3154638 h 4683863"/>
              <a:gd name="connsiteX663" fmla="*/ 9420399 w 11346020"/>
              <a:gd name="connsiteY663" fmla="*/ 3178505 h 4683863"/>
              <a:gd name="connsiteX664" fmla="*/ 9420399 w 11346020"/>
              <a:gd name="connsiteY664" fmla="*/ 3178508 h 4683863"/>
              <a:gd name="connsiteX665" fmla="*/ 9402578 w 11346020"/>
              <a:gd name="connsiteY665" fmla="*/ 3190835 h 4683863"/>
              <a:gd name="connsiteX666" fmla="*/ 9403732 w 11346020"/>
              <a:gd name="connsiteY666" fmla="*/ 3197448 h 4683863"/>
              <a:gd name="connsiteX667" fmla="*/ 9398176 w 11346020"/>
              <a:gd name="connsiteY667" fmla="*/ 3197629 h 4683863"/>
              <a:gd name="connsiteX668" fmla="*/ 9390139 w 11346020"/>
              <a:gd name="connsiteY668" fmla="*/ 3223062 h 4683863"/>
              <a:gd name="connsiteX669" fmla="*/ 9361470 w 11346020"/>
              <a:gd name="connsiteY669" fmla="*/ 3243746 h 4683863"/>
              <a:gd name="connsiteX670" fmla="*/ 9293387 w 11346020"/>
              <a:gd name="connsiteY670" fmla="*/ 3246331 h 4683863"/>
              <a:gd name="connsiteX671" fmla="*/ 9241357 w 11346020"/>
              <a:gd name="connsiteY671" fmla="*/ 3227713 h 4683863"/>
              <a:gd name="connsiteX672" fmla="*/ 9242252 w 11346020"/>
              <a:gd name="connsiteY672" fmla="*/ 3238830 h 4683863"/>
              <a:gd name="connsiteX673" fmla="*/ 9242252 w 11346020"/>
              <a:gd name="connsiteY673" fmla="*/ 3251554 h 4683863"/>
              <a:gd name="connsiteX674" fmla="*/ 9242252 w 11346020"/>
              <a:gd name="connsiteY674" fmla="*/ 3251558 h 4683863"/>
              <a:gd name="connsiteX675" fmla="*/ 9163171 w 11346020"/>
              <a:gd name="connsiteY675" fmla="*/ 3256084 h 4683863"/>
              <a:gd name="connsiteX676" fmla="*/ 9154555 w 11346020"/>
              <a:gd name="connsiteY676" fmla="*/ 3241370 h 4683863"/>
              <a:gd name="connsiteX677" fmla="*/ 9145870 w 11346020"/>
              <a:gd name="connsiteY677" fmla="*/ 3243547 h 4683863"/>
              <a:gd name="connsiteX678" fmla="*/ 9092318 w 11346020"/>
              <a:gd name="connsiteY678" fmla="*/ 3245336 h 4683863"/>
              <a:gd name="connsiteX679" fmla="*/ 9089103 w 11346020"/>
              <a:gd name="connsiteY679" fmla="*/ 3244929 h 4683863"/>
              <a:gd name="connsiteX680" fmla="*/ 9087311 w 11346020"/>
              <a:gd name="connsiteY680" fmla="*/ 3297706 h 4683863"/>
              <a:gd name="connsiteX681" fmla="*/ 8998126 w 11346020"/>
              <a:gd name="connsiteY681" fmla="*/ 3386810 h 4683863"/>
              <a:gd name="connsiteX682" fmla="*/ 8730563 w 11346020"/>
              <a:gd name="connsiteY682" fmla="*/ 3412270 h 4683863"/>
              <a:gd name="connsiteX683" fmla="*/ 8628635 w 11346020"/>
              <a:gd name="connsiteY683" fmla="*/ 3399539 h 4683863"/>
              <a:gd name="connsiteX684" fmla="*/ 8628638 w 11346020"/>
              <a:gd name="connsiteY684" fmla="*/ 3399535 h 4683863"/>
              <a:gd name="connsiteX685" fmla="*/ 8628635 w 11346020"/>
              <a:gd name="connsiteY685" fmla="*/ 3399535 h 4683863"/>
              <a:gd name="connsiteX686" fmla="*/ 8650931 w 11346020"/>
              <a:gd name="connsiteY686" fmla="*/ 3378851 h 4683863"/>
              <a:gd name="connsiteX687" fmla="*/ 8654118 w 11346020"/>
              <a:gd name="connsiteY687" fmla="*/ 3348622 h 4683863"/>
              <a:gd name="connsiteX688" fmla="*/ 8647748 w 11346020"/>
              <a:gd name="connsiteY688" fmla="*/ 3332711 h 4683863"/>
              <a:gd name="connsiteX689" fmla="*/ 8641374 w 11346020"/>
              <a:gd name="connsiteY689" fmla="*/ 3335894 h 4683863"/>
              <a:gd name="connsiteX690" fmla="*/ 8590412 w 11346020"/>
              <a:gd name="connsiteY690" fmla="*/ 3386810 h 4683863"/>
              <a:gd name="connsiteX691" fmla="*/ 8593597 w 11346020"/>
              <a:gd name="connsiteY691" fmla="*/ 3404313 h 4683863"/>
              <a:gd name="connsiteX692" fmla="*/ 8584503 w 11346020"/>
              <a:gd name="connsiteY692" fmla="*/ 3408857 h 4683863"/>
              <a:gd name="connsiteX693" fmla="*/ 8622491 w 11346020"/>
              <a:gd name="connsiteY693" fmla="*/ 3409222 h 4683863"/>
              <a:gd name="connsiteX694" fmla="*/ 8724419 w 11346020"/>
              <a:gd name="connsiteY694" fmla="*/ 3421950 h 4683863"/>
              <a:gd name="connsiteX695" fmla="*/ 8915537 w 11346020"/>
              <a:gd name="connsiteY695" fmla="*/ 3447410 h 4683863"/>
              <a:gd name="connsiteX696" fmla="*/ 9412436 w 11346020"/>
              <a:gd name="connsiteY696" fmla="*/ 3485598 h 4683863"/>
              <a:gd name="connsiteX697" fmla="*/ 9629037 w 11346020"/>
              <a:gd name="connsiteY697" fmla="*/ 3511057 h 4683863"/>
              <a:gd name="connsiteX698" fmla="*/ 9679999 w 11346020"/>
              <a:gd name="connsiteY698" fmla="*/ 3511057 h 4683863"/>
              <a:gd name="connsiteX699" fmla="*/ 9718221 w 11346020"/>
              <a:gd name="connsiteY699" fmla="*/ 3523786 h 4683863"/>
              <a:gd name="connsiteX700" fmla="*/ 9718221 w 11346020"/>
              <a:gd name="connsiteY700" fmla="*/ 3523790 h 4683863"/>
              <a:gd name="connsiteX701" fmla="*/ 9679999 w 11346020"/>
              <a:gd name="connsiteY701" fmla="*/ 3549249 h 4683863"/>
              <a:gd name="connsiteX702" fmla="*/ 9386953 w 11346020"/>
              <a:gd name="connsiteY702" fmla="*/ 3511061 h 4683863"/>
              <a:gd name="connsiteX703" fmla="*/ 9144874 w 11346020"/>
              <a:gd name="connsiteY703" fmla="*/ 3498330 h 4683863"/>
              <a:gd name="connsiteX704" fmla="*/ 9144874 w 11346020"/>
              <a:gd name="connsiteY704" fmla="*/ 3499402 h 4683863"/>
              <a:gd name="connsiteX705" fmla="*/ 9144874 w 11346020"/>
              <a:gd name="connsiteY705" fmla="*/ 3531742 h 4683863"/>
              <a:gd name="connsiteX706" fmla="*/ 9183096 w 11346020"/>
              <a:gd name="connsiteY706" fmla="*/ 3536514 h 4683863"/>
              <a:gd name="connsiteX707" fmla="*/ 9323247 w 11346020"/>
              <a:gd name="connsiteY707" fmla="*/ 3561974 h 4683863"/>
              <a:gd name="connsiteX708" fmla="*/ 9323243 w 11346020"/>
              <a:gd name="connsiteY708" fmla="*/ 3561974 h 4683863"/>
              <a:gd name="connsiteX709" fmla="*/ 9323247 w 11346020"/>
              <a:gd name="connsiteY709" fmla="*/ 3561978 h 4683863"/>
              <a:gd name="connsiteX710" fmla="*/ 9234062 w 11346020"/>
              <a:gd name="connsiteY710" fmla="*/ 3561978 h 4683863"/>
              <a:gd name="connsiteX711" fmla="*/ 9183096 w 11346020"/>
              <a:gd name="connsiteY711" fmla="*/ 3600166 h 4683863"/>
              <a:gd name="connsiteX712" fmla="*/ 9183096 w 11346020"/>
              <a:gd name="connsiteY712" fmla="*/ 3612890 h 4683863"/>
              <a:gd name="connsiteX713" fmla="*/ 9183096 w 11346020"/>
              <a:gd name="connsiteY713" fmla="*/ 3612894 h 4683863"/>
              <a:gd name="connsiteX714" fmla="*/ 9093910 w 11346020"/>
              <a:gd name="connsiteY714" fmla="*/ 3600166 h 4683863"/>
              <a:gd name="connsiteX715" fmla="*/ 9081167 w 11346020"/>
              <a:gd name="connsiteY715" fmla="*/ 3587437 h 4683863"/>
              <a:gd name="connsiteX716" fmla="*/ 8966499 w 11346020"/>
              <a:gd name="connsiteY716" fmla="*/ 3561978 h 4683863"/>
              <a:gd name="connsiteX717" fmla="*/ 8966502 w 11346020"/>
              <a:gd name="connsiteY717" fmla="*/ 3561974 h 4683863"/>
              <a:gd name="connsiteX718" fmla="*/ 8966499 w 11346020"/>
              <a:gd name="connsiteY718" fmla="*/ 3561974 h 4683863"/>
              <a:gd name="connsiteX719" fmla="*/ 8990389 w 11346020"/>
              <a:gd name="connsiteY719" fmla="*/ 3534925 h 4683863"/>
              <a:gd name="connsiteX720" fmla="*/ 9004721 w 11346020"/>
              <a:gd name="connsiteY720" fmla="*/ 3498330 h 4683863"/>
              <a:gd name="connsiteX721" fmla="*/ 8979243 w 11346020"/>
              <a:gd name="connsiteY721" fmla="*/ 3485602 h 4683863"/>
              <a:gd name="connsiteX722" fmla="*/ 8966499 w 11346020"/>
              <a:gd name="connsiteY722" fmla="*/ 3485602 h 4683863"/>
              <a:gd name="connsiteX723" fmla="*/ 8913943 w 11346020"/>
              <a:gd name="connsiteY723" fmla="*/ 3546066 h 4683863"/>
              <a:gd name="connsiteX724" fmla="*/ 8885872 w 11346020"/>
              <a:gd name="connsiteY724" fmla="*/ 3575103 h 4683863"/>
              <a:gd name="connsiteX725" fmla="*/ 8890054 w 11346020"/>
              <a:gd name="connsiteY725" fmla="*/ 3625622 h 4683863"/>
              <a:gd name="connsiteX726" fmla="*/ 8890054 w 11346020"/>
              <a:gd name="connsiteY726" fmla="*/ 3625625 h 4683863"/>
              <a:gd name="connsiteX727" fmla="*/ 8864570 w 11346020"/>
              <a:gd name="connsiteY727" fmla="*/ 3625625 h 4683863"/>
              <a:gd name="connsiteX728" fmla="*/ 8788125 w 11346020"/>
              <a:gd name="connsiteY728" fmla="*/ 3536518 h 4683863"/>
              <a:gd name="connsiteX729" fmla="*/ 8724419 w 11346020"/>
              <a:gd name="connsiteY729" fmla="*/ 3536518 h 4683863"/>
              <a:gd name="connsiteX730" fmla="*/ 8729200 w 11346020"/>
              <a:gd name="connsiteY730" fmla="*/ 3560380 h 4683863"/>
              <a:gd name="connsiteX731" fmla="*/ 8762642 w 11346020"/>
              <a:gd name="connsiteY731" fmla="*/ 3574702 h 4683863"/>
              <a:gd name="connsiteX732" fmla="*/ 8762642 w 11346020"/>
              <a:gd name="connsiteY732" fmla="*/ 3574706 h 4683863"/>
              <a:gd name="connsiteX733" fmla="*/ 8762642 w 11346020"/>
              <a:gd name="connsiteY733" fmla="*/ 3600161 h 4683863"/>
              <a:gd name="connsiteX734" fmla="*/ 8762642 w 11346020"/>
              <a:gd name="connsiteY734" fmla="*/ 3600166 h 4683863"/>
              <a:gd name="connsiteX735" fmla="*/ 8724419 w 11346020"/>
              <a:gd name="connsiteY735" fmla="*/ 3587437 h 4683863"/>
              <a:gd name="connsiteX736" fmla="*/ 8686196 w 11346020"/>
              <a:gd name="connsiteY736" fmla="*/ 3523790 h 4683863"/>
              <a:gd name="connsiteX737" fmla="*/ 8635235 w 11346020"/>
              <a:gd name="connsiteY737" fmla="*/ 3574706 h 4683863"/>
              <a:gd name="connsiteX738" fmla="*/ 8495084 w 11346020"/>
              <a:gd name="connsiteY738" fmla="*/ 3600166 h 4683863"/>
              <a:gd name="connsiteX739" fmla="*/ 8456861 w 11346020"/>
              <a:gd name="connsiteY739" fmla="*/ 3600166 h 4683863"/>
              <a:gd name="connsiteX740" fmla="*/ 8380412 w 11346020"/>
              <a:gd name="connsiteY740" fmla="*/ 3612894 h 4683863"/>
              <a:gd name="connsiteX741" fmla="*/ 8354932 w 11346020"/>
              <a:gd name="connsiteY741" fmla="*/ 3612894 h 4683863"/>
              <a:gd name="connsiteX742" fmla="*/ 8278486 w 11346020"/>
              <a:gd name="connsiteY742" fmla="*/ 3612894 h 4683863"/>
              <a:gd name="connsiteX743" fmla="*/ 8202038 w 11346020"/>
              <a:gd name="connsiteY743" fmla="*/ 3549249 h 4683863"/>
              <a:gd name="connsiteX744" fmla="*/ 8163815 w 11346020"/>
              <a:gd name="connsiteY744" fmla="*/ 3523790 h 4683863"/>
              <a:gd name="connsiteX745" fmla="*/ 8151075 w 11346020"/>
              <a:gd name="connsiteY745" fmla="*/ 3485602 h 4683863"/>
              <a:gd name="connsiteX746" fmla="*/ 8100114 w 11346020"/>
              <a:gd name="connsiteY746" fmla="*/ 3523790 h 4683863"/>
              <a:gd name="connsiteX747" fmla="*/ 8023664 w 11346020"/>
              <a:gd name="connsiteY747" fmla="*/ 3536518 h 4683863"/>
              <a:gd name="connsiteX748" fmla="*/ 7959962 w 11346020"/>
              <a:gd name="connsiteY748" fmla="*/ 3549249 h 4683863"/>
              <a:gd name="connsiteX749" fmla="*/ 7883512 w 11346020"/>
              <a:gd name="connsiteY749" fmla="*/ 3600166 h 4683863"/>
              <a:gd name="connsiteX750" fmla="*/ 7832551 w 11346020"/>
              <a:gd name="connsiteY750" fmla="*/ 3574706 h 4683863"/>
              <a:gd name="connsiteX751" fmla="*/ 7807067 w 11346020"/>
              <a:gd name="connsiteY751" fmla="*/ 3549249 h 4683863"/>
              <a:gd name="connsiteX752" fmla="*/ 7756105 w 11346020"/>
              <a:gd name="connsiteY752" fmla="*/ 3561978 h 4683863"/>
              <a:gd name="connsiteX753" fmla="*/ 7679659 w 11346020"/>
              <a:gd name="connsiteY753" fmla="*/ 3600166 h 4683863"/>
              <a:gd name="connsiteX754" fmla="*/ 7628693 w 11346020"/>
              <a:gd name="connsiteY754" fmla="*/ 3604938 h 4683863"/>
              <a:gd name="connsiteX755" fmla="*/ 7577743 w 11346020"/>
              <a:gd name="connsiteY755" fmla="*/ 3600166 h 4683863"/>
              <a:gd name="connsiteX756" fmla="*/ 7641935 w 11346020"/>
              <a:gd name="connsiteY756" fmla="*/ 3623363 h 4683863"/>
              <a:gd name="connsiteX757" fmla="*/ 7645983 w 11346020"/>
              <a:gd name="connsiteY757" fmla="*/ 3622994 h 4683863"/>
              <a:gd name="connsiteX758" fmla="*/ 7708095 w 11346020"/>
              <a:gd name="connsiteY758" fmla="*/ 3623888 h 4683863"/>
              <a:gd name="connsiteX759" fmla="*/ 7723131 w 11346020"/>
              <a:gd name="connsiteY759" fmla="*/ 3625622 h 4683863"/>
              <a:gd name="connsiteX760" fmla="*/ 7773624 w 11346020"/>
              <a:gd name="connsiteY760" fmla="*/ 3625622 h 4683863"/>
              <a:gd name="connsiteX761" fmla="*/ 7819810 w 11346020"/>
              <a:gd name="connsiteY761" fmla="*/ 3625622 h 4683863"/>
              <a:gd name="connsiteX762" fmla="*/ 7837328 w 11346020"/>
              <a:gd name="connsiteY762" fmla="*/ 3633576 h 4683863"/>
              <a:gd name="connsiteX763" fmla="*/ 7839970 w 11346020"/>
              <a:gd name="connsiteY763" fmla="*/ 3639385 h 4683863"/>
              <a:gd name="connsiteX764" fmla="*/ 7956545 w 11346020"/>
              <a:gd name="connsiteY764" fmla="*/ 3657303 h 4683863"/>
              <a:gd name="connsiteX765" fmla="*/ 8080770 w 11346020"/>
              <a:gd name="connsiteY765" fmla="*/ 3666850 h 4683863"/>
              <a:gd name="connsiteX766" fmla="*/ 8297370 w 11346020"/>
              <a:gd name="connsiteY766" fmla="*/ 3692310 h 4683863"/>
              <a:gd name="connsiteX767" fmla="*/ 8348332 w 11346020"/>
              <a:gd name="connsiteY767" fmla="*/ 3692310 h 4683863"/>
              <a:gd name="connsiteX768" fmla="*/ 8386555 w 11346020"/>
              <a:gd name="connsiteY768" fmla="*/ 3705038 h 4683863"/>
              <a:gd name="connsiteX769" fmla="*/ 8386555 w 11346020"/>
              <a:gd name="connsiteY769" fmla="*/ 3705042 h 4683863"/>
              <a:gd name="connsiteX770" fmla="*/ 8348332 w 11346020"/>
              <a:gd name="connsiteY770" fmla="*/ 3730502 h 4683863"/>
              <a:gd name="connsiteX771" fmla="*/ 8055287 w 11346020"/>
              <a:gd name="connsiteY771" fmla="*/ 3692314 h 4683863"/>
              <a:gd name="connsiteX772" fmla="*/ 7813208 w 11346020"/>
              <a:gd name="connsiteY772" fmla="*/ 3679583 h 4683863"/>
              <a:gd name="connsiteX773" fmla="*/ 7813208 w 11346020"/>
              <a:gd name="connsiteY773" fmla="*/ 3680655 h 4683863"/>
              <a:gd name="connsiteX774" fmla="*/ 7813208 w 11346020"/>
              <a:gd name="connsiteY774" fmla="*/ 3712994 h 4683863"/>
              <a:gd name="connsiteX775" fmla="*/ 7851430 w 11346020"/>
              <a:gd name="connsiteY775" fmla="*/ 3717766 h 4683863"/>
              <a:gd name="connsiteX776" fmla="*/ 7991581 w 11346020"/>
              <a:gd name="connsiteY776" fmla="*/ 3743226 h 4683863"/>
              <a:gd name="connsiteX777" fmla="*/ 7991577 w 11346020"/>
              <a:gd name="connsiteY777" fmla="*/ 3743226 h 4683863"/>
              <a:gd name="connsiteX778" fmla="*/ 7991581 w 11346020"/>
              <a:gd name="connsiteY778" fmla="*/ 3743230 h 4683863"/>
              <a:gd name="connsiteX779" fmla="*/ 7902396 w 11346020"/>
              <a:gd name="connsiteY779" fmla="*/ 3743230 h 4683863"/>
              <a:gd name="connsiteX780" fmla="*/ 7851430 w 11346020"/>
              <a:gd name="connsiteY780" fmla="*/ 3781418 h 4683863"/>
              <a:gd name="connsiteX781" fmla="*/ 7851430 w 11346020"/>
              <a:gd name="connsiteY781" fmla="*/ 3794142 h 4683863"/>
              <a:gd name="connsiteX782" fmla="*/ 7851430 w 11346020"/>
              <a:gd name="connsiteY782" fmla="*/ 3794146 h 4683863"/>
              <a:gd name="connsiteX783" fmla="*/ 7762245 w 11346020"/>
              <a:gd name="connsiteY783" fmla="*/ 3781418 h 4683863"/>
              <a:gd name="connsiteX784" fmla="*/ 7749502 w 11346020"/>
              <a:gd name="connsiteY784" fmla="*/ 3768690 h 4683863"/>
              <a:gd name="connsiteX785" fmla="*/ 7634834 w 11346020"/>
              <a:gd name="connsiteY785" fmla="*/ 3743230 h 4683863"/>
              <a:gd name="connsiteX786" fmla="*/ 7634838 w 11346020"/>
              <a:gd name="connsiteY786" fmla="*/ 3743226 h 4683863"/>
              <a:gd name="connsiteX787" fmla="*/ 7634834 w 11346020"/>
              <a:gd name="connsiteY787" fmla="*/ 3743226 h 4683863"/>
              <a:gd name="connsiteX788" fmla="*/ 7658723 w 11346020"/>
              <a:gd name="connsiteY788" fmla="*/ 3716177 h 4683863"/>
              <a:gd name="connsiteX789" fmla="*/ 7673056 w 11346020"/>
              <a:gd name="connsiteY789" fmla="*/ 3679583 h 4683863"/>
              <a:gd name="connsiteX790" fmla="*/ 7647577 w 11346020"/>
              <a:gd name="connsiteY790" fmla="*/ 3666854 h 4683863"/>
              <a:gd name="connsiteX791" fmla="*/ 7634834 w 11346020"/>
              <a:gd name="connsiteY791" fmla="*/ 3666854 h 4683863"/>
              <a:gd name="connsiteX792" fmla="*/ 7582278 w 11346020"/>
              <a:gd name="connsiteY792" fmla="*/ 3727319 h 4683863"/>
              <a:gd name="connsiteX793" fmla="*/ 7554206 w 11346020"/>
              <a:gd name="connsiteY793" fmla="*/ 3756355 h 4683863"/>
              <a:gd name="connsiteX794" fmla="*/ 7558388 w 11346020"/>
              <a:gd name="connsiteY794" fmla="*/ 3806875 h 4683863"/>
              <a:gd name="connsiteX795" fmla="*/ 7558388 w 11346020"/>
              <a:gd name="connsiteY795" fmla="*/ 3806878 h 4683863"/>
              <a:gd name="connsiteX796" fmla="*/ 7532905 w 11346020"/>
              <a:gd name="connsiteY796" fmla="*/ 3806878 h 4683863"/>
              <a:gd name="connsiteX797" fmla="*/ 7456459 w 11346020"/>
              <a:gd name="connsiteY797" fmla="*/ 3717771 h 4683863"/>
              <a:gd name="connsiteX798" fmla="*/ 7392754 w 11346020"/>
              <a:gd name="connsiteY798" fmla="*/ 3717771 h 4683863"/>
              <a:gd name="connsiteX799" fmla="*/ 7397534 w 11346020"/>
              <a:gd name="connsiteY799" fmla="*/ 3741633 h 4683863"/>
              <a:gd name="connsiteX800" fmla="*/ 7430977 w 11346020"/>
              <a:gd name="connsiteY800" fmla="*/ 3755954 h 4683863"/>
              <a:gd name="connsiteX801" fmla="*/ 7430977 w 11346020"/>
              <a:gd name="connsiteY801" fmla="*/ 3755958 h 4683863"/>
              <a:gd name="connsiteX802" fmla="*/ 7430977 w 11346020"/>
              <a:gd name="connsiteY802" fmla="*/ 3781414 h 4683863"/>
              <a:gd name="connsiteX803" fmla="*/ 7430977 w 11346020"/>
              <a:gd name="connsiteY803" fmla="*/ 3781418 h 4683863"/>
              <a:gd name="connsiteX804" fmla="*/ 7392754 w 11346020"/>
              <a:gd name="connsiteY804" fmla="*/ 3768690 h 4683863"/>
              <a:gd name="connsiteX805" fmla="*/ 7354531 w 11346020"/>
              <a:gd name="connsiteY805" fmla="*/ 3705042 h 4683863"/>
              <a:gd name="connsiteX806" fmla="*/ 7303569 w 11346020"/>
              <a:gd name="connsiteY806" fmla="*/ 3755958 h 4683863"/>
              <a:gd name="connsiteX807" fmla="*/ 7163418 w 11346020"/>
              <a:gd name="connsiteY807" fmla="*/ 3781418 h 4683863"/>
              <a:gd name="connsiteX808" fmla="*/ 7125195 w 11346020"/>
              <a:gd name="connsiteY808" fmla="*/ 3781418 h 4683863"/>
              <a:gd name="connsiteX809" fmla="*/ 7048746 w 11346020"/>
              <a:gd name="connsiteY809" fmla="*/ 3794146 h 4683863"/>
              <a:gd name="connsiteX810" fmla="*/ 7023266 w 11346020"/>
              <a:gd name="connsiteY810" fmla="*/ 3794146 h 4683863"/>
              <a:gd name="connsiteX811" fmla="*/ 6946821 w 11346020"/>
              <a:gd name="connsiteY811" fmla="*/ 3794146 h 4683863"/>
              <a:gd name="connsiteX812" fmla="*/ 6870371 w 11346020"/>
              <a:gd name="connsiteY812" fmla="*/ 3730502 h 4683863"/>
              <a:gd name="connsiteX813" fmla="*/ 6832149 w 11346020"/>
              <a:gd name="connsiteY813" fmla="*/ 3705042 h 4683863"/>
              <a:gd name="connsiteX814" fmla="*/ 6819409 w 11346020"/>
              <a:gd name="connsiteY814" fmla="*/ 3666854 h 4683863"/>
              <a:gd name="connsiteX815" fmla="*/ 6768448 w 11346020"/>
              <a:gd name="connsiteY815" fmla="*/ 3705042 h 4683863"/>
              <a:gd name="connsiteX816" fmla="*/ 6691998 w 11346020"/>
              <a:gd name="connsiteY816" fmla="*/ 3717771 h 4683863"/>
              <a:gd name="connsiteX817" fmla="*/ 6628296 w 11346020"/>
              <a:gd name="connsiteY817" fmla="*/ 3730502 h 4683863"/>
              <a:gd name="connsiteX818" fmla="*/ 6551846 w 11346020"/>
              <a:gd name="connsiteY818" fmla="*/ 3781418 h 4683863"/>
              <a:gd name="connsiteX819" fmla="*/ 6500885 w 11346020"/>
              <a:gd name="connsiteY819" fmla="*/ 3755958 h 4683863"/>
              <a:gd name="connsiteX820" fmla="*/ 6475401 w 11346020"/>
              <a:gd name="connsiteY820" fmla="*/ 3730502 h 4683863"/>
              <a:gd name="connsiteX821" fmla="*/ 6424439 w 11346020"/>
              <a:gd name="connsiteY821" fmla="*/ 3743230 h 4683863"/>
              <a:gd name="connsiteX822" fmla="*/ 6347993 w 11346020"/>
              <a:gd name="connsiteY822" fmla="*/ 3781418 h 4683863"/>
              <a:gd name="connsiteX823" fmla="*/ 6297027 w 11346020"/>
              <a:gd name="connsiteY823" fmla="*/ 3786190 h 4683863"/>
              <a:gd name="connsiteX824" fmla="*/ 6246077 w 11346020"/>
              <a:gd name="connsiteY824" fmla="*/ 3781418 h 4683863"/>
              <a:gd name="connsiteX825" fmla="*/ 6320917 w 11346020"/>
              <a:gd name="connsiteY825" fmla="*/ 3808464 h 4683863"/>
              <a:gd name="connsiteX826" fmla="*/ 6386217 w 11346020"/>
              <a:gd name="connsiteY826" fmla="*/ 3806875 h 4683863"/>
              <a:gd name="connsiteX827" fmla="*/ 6488144 w 11346020"/>
              <a:gd name="connsiteY827" fmla="*/ 3806875 h 4683863"/>
              <a:gd name="connsiteX828" fmla="*/ 6513624 w 11346020"/>
              <a:gd name="connsiteY828" fmla="*/ 3832330 h 4683863"/>
              <a:gd name="connsiteX829" fmla="*/ 6513624 w 11346020"/>
              <a:gd name="connsiteY829" fmla="*/ 3832334 h 4683863"/>
              <a:gd name="connsiteX830" fmla="*/ 6488144 w 11346020"/>
              <a:gd name="connsiteY830" fmla="*/ 3832334 h 4683863"/>
              <a:gd name="connsiteX831" fmla="*/ 6386217 w 11346020"/>
              <a:gd name="connsiteY831" fmla="*/ 3845066 h 4683863"/>
              <a:gd name="connsiteX832" fmla="*/ 6284288 w 11346020"/>
              <a:gd name="connsiteY832" fmla="*/ 3819606 h 4683863"/>
              <a:gd name="connsiteX833" fmla="*/ 6156876 w 11346020"/>
              <a:gd name="connsiteY833" fmla="*/ 3845066 h 4683863"/>
              <a:gd name="connsiteX834" fmla="*/ 6118654 w 11346020"/>
              <a:gd name="connsiteY834" fmla="*/ 3832334 h 4683863"/>
              <a:gd name="connsiteX835" fmla="*/ 6118654 w 11346020"/>
              <a:gd name="connsiteY835" fmla="*/ 3832330 h 4683863"/>
              <a:gd name="connsiteX836" fmla="*/ 6156876 w 11346020"/>
              <a:gd name="connsiteY836" fmla="*/ 3794142 h 4683863"/>
              <a:gd name="connsiteX837" fmla="*/ 6175990 w 11346020"/>
              <a:gd name="connsiteY837" fmla="*/ 3798915 h 4683863"/>
              <a:gd name="connsiteX838" fmla="*/ 6195095 w 11346020"/>
              <a:gd name="connsiteY838" fmla="*/ 3794142 h 4683863"/>
              <a:gd name="connsiteX839" fmla="*/ 6144137 w 11346020"/>
              <a:gd name="connsiteY839" fmla="*/ 3770279 h 4683863"/>
              <a:gd name="connsiteX840" fmla="*/ 6131393 w 11346020"/>
              <a:gd name="connsiteY840" fmla="*/ 3717771 h 4683863"/>
              <a:gd name="connsiteX841" fmla="*/ 6083618 w 11346020"/>
              <a:gd name="connsiteY841" fmla="*/ 3748002 h 4683863"/>
              <a:gd name="connsiteX842" fmla="*/ 6093170 w 11346020"/>
              <a:gd name="connsiteY842" fmla="*/ 3806875 h 4683863"/>
              <a:gd name="connsiteX843" fmla="*/ 6093170 w 11346020"/>
              <a:gd name="connsiteY843" fmla="*/ 3806878 h 4683863"/>
              <a:gd name="connsiteX844" fmla="*/ 6067691 w 11346020"/>
              <a:gd name="connsiteY844" fmla="*/ 3832334 h 4683863"/>
              <a:gd name="connsiteX845" fmla="*/ 5991242 w 11346020"/>
              <a:gd name="connsiteY845" fmla="*/ 3832334 h 4683863"/>
              <a:gd name="connsiteX846" fmla="*/ 5989653 w 11346020"/>
              <a:gd name="connsiteY846" fmla="*/ 3808468 h 4683863"/>
              <a:gd name="connsiteX847" fmla="*/ 5989653 w 11346020"/>
              <a:gd name="connsiteY847" fmla="*/ 3808464 h 4683863"/>
              <a:gd name="connsiteX848" fmla="*/ 6016725 w 11346020"/>
              <a:gd name="connsiteY848" fmla="*/ 3794142 h 4683863"/>
              <a:gd name="connsiteX849" fmla="*/ 6016725 w 11346020"/>
              <a:gd name="connsiteY849" fmla="*/ 3768690 h 4683863"/>
              <a:gd name="connsiteX850" fmla="*/ 6003985 w 11346020"/>
              <a:gd name="connsiteY850" fmla="*/ 3717771 h 4683863"/>
              <a:gd name="connsiteX851" fmla="*/ 5965762 w 11346020"/>
              <a:gd name="connsiteY851" fmla="*/ 3743230 h 4683863"/>
              <a:gd name="connsiteX852" fmla="*/ 5863834 w 11346020"/>
              <a:gd name="connsiteY852" fmla="*/ 3768690 h 4683863"/>
              <a:gd name="connsiteX853" fmla="*/ 5812868 w 11346020"/>
              <a:gd name="connsiteY853" fmla="*/ 3794146 h 4683863"/>
              <a:gd name="connsiteX854" fmla="*/ 5736423 w 11346020"/>
              <a:gd name="connsiteY854" fmla="*/ 3832334 h 4683863"/>
              <a:gd name="connsiteX855" fmla="*/ 5366935 w 11346020"/>
              <a:gd name="connsiteY855" fmla="*/ 3832334 h 4683863"/>
              <a:gd name="connsiteX856" fmla="*/ 5341452 w 11346020"/>
              <a:gd name="connsiteY856" fmla="*/ 3819606 h 4683863"/>
              <a:gd name="connsiteX857" fmla="*/ 5341456 w 11346020"/>
              <a:gd name="connsiteY857" fmla="*/ 3819602 h 4683863"/>
              <a:gd name="connsiteX858" fmla="*/ 5341452 w 11346020"/>
              <a:gd name="connsiteY858" fmla="*/ 3819602 h 4683863"/>
              <a:gd name="connsiteX859" fmla="*/ 5379675 w 11346020"/>
              <a:gd name="connsiteY859" fmla="*/ 3781414 h 4683863"/>
              <a:gd name="connsiteX860" fmla="*/ 5532566 w 11346020"/>
              <a:gd name="connsiteY860" fmla="*/ 3781414 h 4683863"/>
              <a:gd name="connsiteX861" fmla="*/ 5710940 w 11346020"/>
              <a:gd name="connsiteY861" fmla="*/ 3806875 h 4683863"/>
              <a:gd name="connsiteX862" fmla="*/ 5742792 w 11346020"/>
              <a:gd name="connsiteY862" fmla="*/ 3795736 h 4683863"/>
              <a:gd name="connsiteX863" fmla="*/ 5774646 w 11346020"/>
              <a:gd name="connsiteY863" fmla="*/ 3794142 h 4683863"/>
              <a:gd name="connsiteX864" fmla="*/ 5749166 w 11346020"/>
              <a:gd name="connsiteY864" fmla="*/ 3730502 h 4683863"/>
              <a:gd name="connsiteX865" fmla="*/ 5752349 w 11346020"/>
              <a:gd name="connsiteY865" fmla="*/ 3757548 h 4683863"/>
              <a:gd name="connsiteX866" fmla="*/ 5752349 w 11346020"/>
              <a:gd name="connsiteY866" fmla="*/ 3757552 h 4683863"/>
              <a:gd name="connsiteX867" fmla="*/ 5736423 w 11346020"/>
              <a:gd name="connsiteY867" fmla="*/ 3755958 h 4683863"/>
              <a:gd name="connsiteX868" fmla="*/ 5583532 w 11346020"/>
              <a:gd name="connsiteY868" fmla="*/ 3743230 h 4683863"/>
              <a:gd name="connsiteX869" fmla="*/ 5558049 w 11346020"/>
              <a:gd name="connsiteY869" fmla="*/ 3730502 h 4683863"/>
              <a:gd name="connsiteX870" fmla="*/ 5542122 w 11346020"/>
              <a:gd name="connsiteY870" fmla="*/ 3722547 h 4683863"/>
              <a:gd name="connsiteX871" fmla="*/ 5545309 w 11346020"/>
              <a:gd name="connsiteY871" fmla="*/ 3743226 h 4683863"/>
              <a:gd name="connsiteX872" fmla="*/ 5545309 w 11346020"/>
              <a:gd name="connsiteY872" fmla="*/ 3743230 h 4683863"/>
              <a:gd name="connsiteX873" fmla="*/ 5545309 w 11346020"/>
              <a:gd name="connsiteY873" fmla="*/ 3768686 h 4683863"/>
              <a:gd name="connsiteX874" fmla="*/ 5545309 w 11346020"/>
              <a:gd name="connsiteY874" fmla="*/ 3768690 h 4683863"/>
              <a:gd name="connsiteX875" fmla="*/ 5392415 w 11346020"/>
              <a:gd name="connsiteY875" fmla="*/ 3717771 h 4683863"/>
              <a:gd name="connsiteX876" fmla="*/ 5335083 w 11346020"/>
              <a:gd name="connsiteY876" fmla="*/ 3706632 h 4683863"/>
              <a:gd name="connsiteX877" fmla="*/ 5277755 w 11346020"/>
              <a:gd name="connsiteY877" fmla="*/ 3705042 h 4683863"/>
              <a:gd name="connsiteX878" fmla="*/ 5327120 w 11346020"/>
              <a:gd name="connsiteY878" fmla="*/ 3727315 h 4683863"/>
              <a:gd name="connsiteX879" fmla="*/ 5336873 w 11346020"/>
              <a:gd name="connsiteY879" fmla="*/ 3740838 h 4683863"/>
              <a:gd name="connsiteX880" fmla="*/ 5336873 w 11346020"/>
              <a:gd name="connsiteY880" fmla="*/ 3740842 h 4683863"/>
              <a:gd name="connsiteX881" fmla="*/ 5290486 w 11346020"/>
              <a:gd name="connsiteY881" fmla="*/ 3768690 h 4683863"/>
              <a:gd name="connsiteX882" fmla="*/ 5290486 w 11346020"/>
              <a:gd name="connsiteY882" fmla="*/ 3789373 h 4683863"/>
              <a:gd name="connsiteX883" fmla="*/ 5290486 w 11346020"/>
              <a:gd name="connsiteY883" fmla="*/ 3819602 h 4683863"/>
              <a:gd name="connsiteX884" fmla="*/ 5290486 w 11346020"/>
              <a:gd name="connsiteY884" fmla="*/ 3819606 h 4683863"/>
              <a:gd name="connsiteX885" fmla="*/ 5265007 w 11346020"/>
              <a:gd name="connsiteY885" fmla="*/ 3794146 h 4683863"/>
              <a:gd name="connsiteX886" fmla="*/ 5214041 w 11346020"/>
              <a:gd name="connsiteY886" fmla="*/ 3755958 h 4683863"/>
              <a:gd name="connsiteX887" fmla="*/ 5188558 w 11346020"/>
              <a:gd name="connsiteY887" fmla="*/ 3794146 h 4683863"/>
              <a:gd name="connsiteX888" fmla="*/ 5150335 w 11346020"/>
              <a:gd name="connsiteY888" fmla="*/ 3819606 h 4683863"/>
              <a:gd name="connsiteX889" fmla="*/ 4882776 w 11346020"/>
              <a:gd name="connsiteY889" fmla="*/ 3794146 h 4683863"/>
              <a:gd name="connsiteX890" fmla="*/ 4880281 w 11346020"/>
              <a:gd name="connsiteY890" fmla="*/ 3793730 h 4683863"/>
              <a:gd name="connsiteX891" fmla="*/ 4854143 w 11346020"/>
              <a:gd name="connsiteY891" fmla="*/ 3811141 h 4683863"/>
              <a:gd name="connsiteX892" fmla="*/ 4930585 w 11346020"/>
              <a:gd name="connsiteY892" fmla="*/ 3823869 h 4683863"/>
              <a:gd name="connsiteX893" fmla="*/ 5096219 w 11346020"/>
              <a:gd name="connsiteY893" fmla="*/ 3849324 h 4683863"/>
              <a:gd name="connsiteX894" fmla="*/ 5249110 w 11346020"/>
              <a:gd name="connsiteY894" fmla="*/ 3862057 h 4683863"/>
              <a:gd name="connsiteX895" fmla="*/ 5300076 w 11346020"/>
              <a:gd name="connsiteY895" fmla="*/ 3951161 h 4683863"/>
              <a:gd name="connsiteX896" fmla="*/ 5300076 w 11346020"/>
              <a:gd name="connsiteY896" fmla="*/ 3951165 h 4683863"/>
              <a:gd name="connsiteX897" fmla="*/ 5274593 w 11346020"/>
              <a:gd name="connsiteY897" fmla="*/ 4129376 h 4683863"/>
              <a:gd name="connsiteX898" fmla="*/ 5185408 w 11346020"/>
              <a:gd name="connsiteY898" fmla="*/ 4218481 h 4683863"/>
              <a:gd name="connsiteX899" fmla="*/ 4917844 w 11346020"/>
              <a:gd name="connsiteY899" fmla="*/ 4243940 h 4683863"/>
              <a:gd name="connsiteX900" fmla="*/ 4815917 w 11346020"/>
              <a:gd name="connsiteY900" fmla="*/ 4231209 h 4683863"/>
              <a:gd name="connsiteX901" fmla="*/ 4815921 w 11346020"/>
              <a:gd name="connsiteY901" fmla="*/ 4231205 h 4683863"/>
              <a:gd name="connsiteX902" fmla="*/ 4815917 w 11346020"/>
              <a:gd name="connsiteY902" fmla="*/ 4231205 h 4683863"/>
              <a:gd name="connsiteX903" fmla="*/ 4838212 w 11346020"/>
              <a:gd name="connsiteY903" fmla="*/ 4210522 h 4683863"/>
              <a:gd name="connsiteX904" fmla="*/ 4841399 w 11346020"/>
              <a:gd name="connsiteY904" fmla="*/ 4180293 h 4683863"/>
              <a:gd name="connsiteX905" fmla="*/ 4835031 w 11346020"/>
              <a:gd name="connsiteY905" fmla="*/ 4164382 h 4683863"/>
              <a:gd name="connsiteX906" fmla="*/ 4828656 w 11346020"/>
              <a:gd name="connsiteY906" fmla="*/ 4167564 h 4683863"/>
              <a:gd name="connsiteX907" fmla="*/ 4777693 w 11346020"/>
              <a:gd name="connsiteY907" fmla="*/ 4218481 h 4683863"/>
              <a:gd name="connsiteX908" fmla="*/ 4764954 w 11346020"/>
              <a:gd name="connsiteY908" fmla="*/ 4243940 h 4683863"/>
              <a:gd name="connsiteX909" fmla="*/ 4739471 w 11346020"/>
              <a:gd name="connsiteY909" fmla="*/ 4218481 h 4683863"/>
              <a:gd name="connsiteX910" fmla="*/ 4675765 w 11346020"/>
              <a:gd name="connsiteY910" fmla="*/ 4167564 h 4683863"/>
              <a:gd name="connsiteX911" fmla="*/ 4658246 w 11346020"/>
              <a:gd name="connsiteY911" fmla="*/ 4170747 h 4683863"/>
              <a:gd name="connsiteX912" fmla="*/ 4650286 w 11346020"/>
              <a:gd name="connsiteY912" fmla="*/ 4193021 h 4683863"/>
              <a:gd name="connsiteX913" fmla="*/ 4675765 w 11346020"/>
              <a:gd name="connsiteY913" fmla="*/ 4218477 h 4683863"/>
              <a:gd name="connsiteX914" fmla="*/ 4726728 w 11346020"/>
              <a:gd name="connsiteY914" fmla="*/ 4231205 h 4683863"/>
              <a:gd name="connsiteX915" fmla="*/ 4726720 w 11346020"/>
              <a:gd name="connsiteY915" fmla="*/ 4231205 h 4683863"/>
              <a:gd name="connsiteX916" fmla="*/ 4726728 w 11346020"/>
              <a:gd name="connsiteY916" fmla="*/ 4231209 h 4683863"/>
              <a:gd name="connsiteX917" fmla="*/ 4548354 w 11346020"/>
              <a:gd name="connsiteY917" fmla="*/ 4231209 h 4683863"/>
              <a:gd name="connsiteX918" fmla="*/ 4548362 w 11346020"/>
              <a:gd name="connsiteY918" fmla="*/ 4231205 h 4683863"/>
              <a:gd name="connsiteX919" fmla="*/ 4548354 w 11346020"/>
              <a:gd name="connsiteY919" fmla="*/ 4231205 h 4683863"/>
              <a:gd name="connsiteX920" fmla="*/ 4624803 w 11346020"/>
              <a:gd name="connsiteY920" fmla="*/ 4186654 h 4683863"/>
              <a:gd name="connsiteX921" fmla="*/ 4624803 w 11346020"/>
              <a:gd name="connsiteY921" fmla="*/ 4103917 h 4683863"/>
              <a:gd name="connsiteX922" fmla="*/ 4608877 w 11346020"/>
              <a:gd name="connsiteY922" fmla="*/ 4158016 h 4683863"/>
              <a:gd name="connsiteX923" fmla="*/ 4573837 w 11346020"/>
              <a:gd name="connsiteY923" fmla="*/ 4193021 h 4683863"/>
              <a:gd name="connsiteX924" fmla="*/ 4573837 w 11346020"/>
              <a:gd name="connsiteY924" fmla="*/ 4193017 h 4683863"/>
              <a:gd name="connsiteX925" fmla="*/ 4573837 w 11346020"/>
              <a:gd name="connsiteY925" fmla="*/ 4103917 h 4683863"/>
              <a:gd name="connsiteX926" fmla="*/ 4471909 w 11346020"/>
              <a:gd name="connsiteY926" fmla="*/ 4078457 h 4683863"/>
              <a:gd name="connsiteX927" fmla="*/ 4471909 w 11346020"/>
              <a:gd name="connsiteY927" fmla="*/ 4129372 h 4683863"/>
              <a:gd name="connsiteX928" fmla="*/ 4471909 w 11346020"/>
              <a:gd name="connsiteY928" fmla="*/ 4164378 h 4683863"/>
              <a:gd name="connsiteX929" fmla="*/ 4471909 w 11346020"/>
              <a:gd name="connsiteY929" fmla="*/ 4164382 h 4683863"/>
              <a:gd name="connsiteX930" fmla="*/ 4433685 w 11346020"/>
              <a:gd name="connsiteY930" fmla="*/ 4180293 h 4683863"/>
              <a:gd name="connsiteX931" fmla="*/ 4408203 w 11346020"/>
              <a:gd name="connsiteY931" fmla="*/ 4205752 h 4683863"/>
              <a:gd name="connsiteX932" fmla="*/ 4344501 w 11346020"/>
              <a:gd name="connsiteY932" fmla="*/ 4231209 h 4683863"/>
              <a:gd name="connsiteX933" fmla="*/ 4314241 w 11346020"/>
              <a:gd name="connsiteY933" fmla="*/ 4193021 h 4683863"/>
              <a:gd name="connsiteX934" fmla="*/ 4314241 w 11346020"/>
              <a:gd name="connsiteY934" fmla="*/ 4193017 h 4683863"/>
              <a:gd name="connsiteX935" fmla="*/ 4331758 w 11346020"/>
              <a:gd name="connsiteY935" fmla="*/ 4154829 h 4683863"/>
              <a:gd name="connsiteX936" fmla="*/ 4346090 w 11346020"/>
              <a:gd name="connsiteY936" fmla="*/ 4142101 h 4683863"/>
              <a:gd name="connsiteX937" fmla="*/ 4331758 w 11346020"/>
              <a:gd name="connsiteY937" fmla="*/ 4129376 h 4683863"/>
              <a:gd name="connsiteX938" fmla="*/ 4268052 w 11346020"/>
              <a:gd name="connsiteY938" fmla="*/ 4065729 h 4683863"/>
              <a:gd name="connsiteX939" fmla="*/ 4268052 w 11346020"/>
              <a:gd name="connsiteY939" fmla="*/ 4167560 h 4683863"/>
              <a:gd name="connsiteX940" fmla="*/ 4276015 w 11346020"/>
              <a:gd name="connsiteY940" fmla="*/ 4191428 h 4683863"/>
              <a:gd name="connsiteX941" fmla="*/ 4276015 w 11346020"/>
              <a:gd name="connsiteY941" fmla="*/ 4191431 h 4683863"/>
              <a:gd name="connsiteX942" fmla="*/ 4258194 w 11346020"/>
              <a:gd name="connsiteY942" fmla="*/ 4203758 h 4683863"/>
              <a:gd name="connsiteX943" fmla="*/ 4259347 w 11346020"/>
              <a:gd name="connsiteY943" fmla="*/ 4210371 h 4683863"/>
              <a:gd name="connsiteX944" fmla="*/ 4253791 w 11346020"/>
              <a:gd name="connsiteY944" fmla="*/ 4210552 h 4683863"/>
              <a:gd name="connsiteX945" fmla="*/ 4245755 w 11346020"/>
              <a:gd name="connsiteY945" fmla="*/ 4235985 h 4683863"/>
              <a:gd name="connsiteX946" fmla="*/ 4217085 w 11346020"/>
              <a:gd name="connsiteY946" fmla="*/ 4256669 h 4683863"/>
              <a:gd name="connsiteX947" fmla="*/ 4092860 w 11346020"/>
              <a:gd name="connsiteY947" fmla="*/ 4239164 h 4683863"/>
              <a:gd name="connsiteX948" fmla="*/ 3987755 w 11346020"/>
              <a:gd name="connsiteY948" fmla="*/ 4193024 h 4683863"/>
              <a:gd name="connsiteX949" fmla="*/ 4005270 w 11346020"/>
              <a:gd name="connsiteY949" fmla="*/ 4218477 h 4683863"/>
              <a:gd name="connsiteX950" fmla="*/ 4051454 w 11346020"/>
              <a:gd name="connsiteY950" fmla="*/ 4243936 h 4683863"/>
              <a:gd name="connsiteX951" fmla="*/ 4051447 w 11346020"/>
              <a:gd name="connsiteY951" fmla="*/ 4243936 h 4683863"/>
              <a:gd name="connsiteX952" fmla="*/ 4051454 w 11346020"/>
              <a:gd name="connsiteY952" fmla="*/ 4243940 h 4683863"/>
              <a:gd name="connsiteX953" fmla="*/ 3834860 w 11346020"/>
              <a:gd name="connsiteY953" fmla="*/ 4243940 h 4683863"/>
              <a:gd name="connsiteX954" fmla="*/ 3834867 w 11346020"/>
              <a:gd name="connsiteY954" fmla="*/ 4243936 h 4683863"/>
              <a:gd name="connsiteX955" fmla="*/ 3834860 w 11346020"/>
              <a:gd name="connsiteY955" fmla="*/ 4243936 h 4683863"/>
              <a:gd name="connsiteX956" fmla="*/ 3882636 w 11346020"/>
              <a:gd name="connsiteY956" fmla="*/ 4226433 h 4683863"/>
              <a:gd name="connsiteX957" fmla="*/ 3911302 w 11346020"/>
              <a:gd name="connsiteY957" fmla="*/ 4218477 h 4683863"/>
              <a:gd name="connsiteX958" fmla="*/ 3899361 w 11346020"/>
              <a:gd name="connsiteY958" fmla="*/ 4210923 h 4683863"/>
              <a:gd name="connsiteX959" fmla="*/ 3834860 w 11346020"/>
              <a:gd name="connsiteY959" fmla="*/ 4193021 h 4683863"/>
              <a:gd name="connsiteX960" fmla="*/ 3834860 w 11346020"/>
              <a:gd name="connsiteY960" fmla="*/ 4193017 h 4683863"/>
              <a:gd name="connsiteX961" fmla="*/ 3834860 w 11346020"/>
              <a:gd name="connsiteY961" fmla="*/ 4154833 h 4683863"/>
              <a:gd name="connsiteX962" fmla="*/ 3822117 w 11346020"/>
              <a:gd name="connsiteY962" fmla="*/ 4103917 h 4683863"/>
              <a:gd name="connsiteX963" fmla="*/ 3783894 w 11346020"/>
              <a:gd name="connsiteY963" fmla="*/ 4116645 h 4683863"/>
              <a:gd name="connsiteX964" fmla="*/ 3656482 w 11346020"/>
              <a:gd name="connsiteY964" fmla="*/ 4243940 h 4683863"/>
              <a:gd name="connsiteX965" fmla="*/ 3618260 w 11346020"/>
              <a:gd name="connsiteY965" fmla="*/ 4256669 h 4683863"/>
              <a:gd name="connsiteX966" fmla="*/ 3597557 w 11346020"/>
              <a:gd name="connsiteY966" fmla="*/ 4253486 h 4683863"/>
              <a:gd name="connsiteX967" fmla="*/ 3597557 w 11346020"/>
              <a:gd name="connsiteY967" fmla="*/ 4253482 h 4683863"/>
              <a:gd name="connsiteX968" fmla="*/ 3605520 w 11346020"/>
              <a:gd name="connsiteY968" fmla="*/ 4231209 h 4683863"/>
              <a:gd name="connsiteX969" fmla="*/ 3592780 w 11346020"/>
              <a:gd name="connsiteY969" fmla="*/ 4170747 h 4683863"/>
              <a:gd name="connsiteX970" fmla="*/ 3541814 w 11346020"/>
              <a:gd name="connsiteY970" fmla="*/ 4129376 h 4683863"/>
              <a:gd name="connsiteX971" fmla="*/ 3529074 w 11346020"/>
              <a:gd name="connsiteY971" fmla="*/ 4103917 h 4683863"/>
              <a:gd name="connsiteX972" fmla="*/ 3516331 w 11346020"/>
              <a:gd name="connsiteY972" fmla="*/ 4078457 h 4683863"/>
              <a:gd name="connsiteX973" fmla="*/ 3490851 w 11346020"/>
              <a:gd name="connsiteY973" fmla="*/ 4116645 h 4683863"/>
              <a:gd name="connsiteX974" fmla="*/ 3501998 w 11346020"/>
              <a:gd name="connsiteY974" fmla="*/ 4158012 h 4683863"/>
              <a:gd name="connsiteX975" fmla="*/ 3541814 w 11346020"/>
              <a:gd name="connsiteY975" fmla="*/ 4180289 h 4683863"/>
              <a:gd name="connsiteX976" fmla="*/ 3541810 w 11346020"/>
              <a:gd name="connsiteY976" fmla="*/ 4180289 h 4683863"/>
              <a:gd name="connsiteX977" fmla="*/ 3541814 w 11346020"/>
              <a:gd name="connsiteY977" fmla="*/ 4180293 h 4683863"/>
              <a:gd name="connsiteX978" fmla="*/ 3439886 w 11346020"/>
              <a:gd name="connsiteY978" fmla="*/ 4193021 h 4683863"/>
              <a:gd name="connsiteX979" fmla="*/ 3439889 w 11346020"/>
              <a:gd name="connsiteY979" fmla="*/ 4193017 h 4683863"/>
              <a:gd name="connsiteX980" fmla="*/ 3439886 w 11346020"/>
              <a:gd name="connsiteY980" fmla="*/ 4193017 h 4683863"/>
              <a:gd name="connsiteX981" fmla="*/ 3478108 w 11346020"/>
              <a:gd name="connsiteY981" fmla="*/ 4142105 h 4683863"/>
              <a:gd name="connsiteX982" fmla="*/ 3441479 w 11346020"/>
              <a:gd name="connsiteY982" fmla="*/ 4127783 h 4683863"/>
              <a:gd name="connsiteX983" fmla="*/ 3414406 w 11346020"/>
              <a:gd name="connsiteY983" fmla="*/ 4142105 h 4683863"/>
              <a:gd name="connsiteX984" fmla="*/ 3413800 w 11346020"/>
              <a:gd name="connsiteY984" fmla="*/ 4144516 h 4683863"/>
              <a:gd name="connsiteX985" fmla="*/ 3401663 w 11346020"/>
              <a:gd name="connsiteY985" fmla="*/ 4193021 h 4683863"/>
              <a:gd name="connsiteX986" fmla="*/ 3350700 w 11346020"/>
              <a:gd name="connsiteY986" fmla="*/ 4091188 h 4683863"/>
              <a:gd name="connsiteX987" fmla="*/ 3325218 w 11346020"/>
              <a:gd name="connsiteY987" fmla="*/ 4103917 h 4683863"/>
              <a:gd name="connsiteX988" fmla="*/ 3274255 w 11346020"/>
              <a:gd name="connsiteY988" fmla="*/ 4129376 h 4683863"/>
              <a:gd name="connsiteX989" fmla="*/ 3248772 w 11346020"/>
              <a:gd name="connsiteY989" fmla="*/ 4129376 h 4683863"/>
              <a:gd name="connsiteX990" fmla="*/ 3197806 w 11346020"/>
              <a:gd name="connsiteY990" fmla="*/ 4256669 h 4683863"/>
              <a:gd name="connsiteX991" fmla="*/ 3108621 w 11346020"/>
              <a:gd name="connsiteY991" fmla="*/ 4282128 h 4683863"/>
              <a:gd name="connsiteX992" fmla="*/ 3095881 w 11346020"/>
              <a:gd name="connsiteY992" fmla="*/ 4243940 h 4683863"/>
              <a:gd name="connsiteX993" fmla="*/ 3095881 w 11346020"/>
              <a:gd name="connsiteY993" fmla="*/ 4243936 h 4683863"/>
              <a:gd name="connsiteX994" fmla="*/ 3121361 w 11346020"/>
              <a:gd name="connsiteY994" fmla="*/ 4231205 h 4683863"/>
              <a:gd name="connsiteX995" fmla="*/ 3159583 w 11346020"/>
              <a:gd name="connsiteY995" fmla="*/ 4218477 h 4683863"/>
              <a:gd name="connsiteX996" fmla="*/ 3185063 w 11346020"/>
              <a:gd name="connsiteY996" fmla="*/ 4193021 h 4683863"/>
              <a:gd name="connsiteX997" fmla="*/ 3170733 w 11346020"/>
              <a:gd name="connsiteY997" fmla="*/ 4172337 h 4683863"/>
              <a:gd name="connsiteX998" fmla="*/ 3146843 w 11346020"/>
              <a:gd name="connsiteY998" fmla="*/ 4180293 h 4683863"/>
              <a:gd name="connsiteX999" fmla="*/ 3108621 w 11346020"/>
              <a:gd name="connsiteY999" fmla="*/ 4193021 h 4683863"/>
              <a:gd name="connsiteX1000" fmla="*/ 3057655 w 11346020"/>
              <a:gd name="connsiteY1000" fmla="*/ 4167564 h 4683863"/>
              <a:gd name="connsiteX1001" fmla="*/ 3006692 w 11346020"/>
              <a:gd name="connsiteY1001" fmla="*/ 4154833 h 4683863"/>
              <a:gd name="connsiteX1002" fmla="*/ 2942987 w 11346020"/>
              <a:gd name="connsiteY1002" fmla="*/ 4218481 h 4683863"/>
              <a:gd name="connsiteX1003" fmla="*/ 2904764 w 11346020"/>
              <a:gd name="connsiteY1003" fmla="*/ 4218481 h 4683863"/>
              <a:gd name="connsiteX1004" fmla="*/ 2892024 w 11346020"/>
              <a:gd name="connsiteY1004" fmla="*/ 4282128 h 4683863"/>
              <a:gd name="connsiteX1005" fmla="*/ 2892024 w 11346020"/>
              <a:gd name="connsiteY1005" fmla="*/ 4282124 h 4683863"/>
              <a:gd name="connsiteX1006" fmla="*/ 2892024 w 11346020"/>
              <a:gd name="connsiteY1006" fmla="*/ 4167564 h 4683863"/>
              <a:gd name="connsiteX1007" fmla="*/ 2879281 w 11346020"/>
              <a:gd name="connsiteY1007" fmla="*/ 4142105 h 4683863"/>
              <a:gd name="connsiteX1008" fmla="*/ 2866541 w 11346020"/>
              <a:gd name="connsiteY1008" fmla="*/ 4154833 h 4683863"/>
              <a:gd name="connsiteX1009" fmla="*/ 2802834 w 11346020"/>
              <a:gd name="connsiteY1009" fmla="*/ 4231209 h 4683863"/>
              <a:gd name="connsiteX1010" fmla="*/ 2802834 w 11346020"/>
              <a:gd name="connsiteY1010" fmla="*/ 4243936 h 4683863"/>
              <a:gd name="connsiteX1011" fmla="*/ 2821949 w 11346020"/>
              <a:gd name="connsiteY1011" fmla="*/ 4284112 h 4683863"/>
              <a:gd name="connsiteX1012" fmla="*/ 2821945 w 11346020"/>
              <a:gd name="connsiteY1012" fmla="*/ 4284116 h 4683863"/>
              <a:gd name="connsiteX1013" fmla="*/ 2821949 w 11346020"/>
              <a:gd name="connsiteY1013" fmla="*/ 4284116 h 4683863"/>
              <a:gd name="connsiteX1014" fmla="*/ 2764613 w 11346020"/>
              <a:gd name="connsiteY1014" fmla="*/ 4294857 h 4683863"/>
              <a:gd name="connsiteX1015" fmla="*/ 2700907 w 11346020"/>
              <a:gd name="connsiteY1015" fmla="*/ 4294857 h 4683863"/>
              <a:gd name="connsiteX1016" fmla="*/ 2700912 w 11346020"/>
              <a:gd name="connsiteY1016" fmla="*/ 4294853 h 4683863"/>
              <a:gd name="connsiteX1017" fmla="*/ 2700907 w 11346020"/>
              <a:gd name="connsiteY1017" fmla="*/ 4294853 h 4683863"/>
              <a:gd name="connsiteX1018" fmla="*/ 2718427 w 11346020"/>
              <a:gd name="connsiteY1018" fmla="*/ 4272576 h 4683863"/>
              <a:gd name="connsiteX1019" fmla="*/ 2764608 w 11346020"/>
              <a:gd name="connsiteY1019" fmla="*/ 4269393 h 4683863"/>
              <a:gd name="connsiteX1020" fmla="*/ 2708871 w 11346020"/>
              <a:gd name="connsiteY1020" fmla="*/ 4224846 h 4683863"/>
              <a:gd name="connsiteX1021" fmla="*/ 2662684 w 11346020"/>
              <a:gd name="connsiteY1021" fmla="*/ 4180293 h 4683863"/>
              <a:gd name="connsiteX1022" fmla="*/ 2637201 w 11346020"/>
              <a:gd name="connsiteY1022" fmla="*/ 4172337 h 4683863"/>
              <a:gd name="connsiteX1023" fmla="*/ 2611721 w 11346020"/>
              <a:gd name="connsiteY1023" fmla="*/ 4193021 h 4683863"/>
              <a:gd name="connsiteX1024" fmla="*/ 2637201 w 11346020"/>
              <a:gd name="connsiteY1024" fmla="*/ 4205748 h 4683863"/>
              <a:gd name="connsiteX1025" fmla="*/ 2662684 w 11346020"/>
              <a:gd name="connsiteY1025" fmla="*/ 4243936 h 4683863"/>
              <a:gd name="connsiteX1026" fmla="*/ 2662684 w 11346020"/>
              <a:gd name="connsiteY1026" fmla="*/ 4243940 h 4683863"/>
              <a:gd name="connsiteX1027" fmla="*/ 2624461 w 11346020"/>
              <a:gd name="connsiteY1027" fmla="*/ 4256669 h 4683863"/>
              <a:gd name="connsiteX1028" fmla="*/ 2598978 w 11346020"/>
              <a:gd name="connsiteY1028" fmla="*/ 4243940 h 4683863"/>
              <a:gd name="connsiteX1029" fmla="*/ 2535277 w 11346020"/>
              <a:gd name="connsiteY1029" fmla="*/ 4231209 h 4683863"/>
              <a:gd name="connsiteX1030" fmla="*/ 2505017 w 11346020"/>
              <a:gd name="connsiteY1030" fmla="*/ 4270986 h 4683863"/>
              <a:gd name="connsiteX1031" fmla="*/ 2522533 w 11346020"/>
              <a:gd name="connsiteY1031" fmla="*/ 4320312 h 4683863"/>
              <a:gd name="connsiteX1032" fmla="*/ 2522533 w 11346020"/>
              <a:gd name="connsiteY1032" fmla="*/ 4320316 h 4683863"/>
              <a:gd name="connsiteX1033" fmla="*/ 2484310 w 11346020"/>
              <a:gd name="connsiteY1033" fmla="*/ 4294857 h 4683863"/>
              <a:gd name="connsiteX1034" fmla="*/ 2458828 w 11346020"/>
              <a:gd name="connsiteY1034" fmla="*/ 4269397 h 4683863"/>
              <a:gd name="connsiteX1035" fmla="*/ 2280453 w 11346020"/>
              <a:gd name="connsiteY1035" fmla="*/ 4269397 h 4683863"/>
              <a:gd name="connsiteX1036" fmla="*/ 2254974 w 11346020"/>
              <a:gd name="connsiteY1036" fmla="*/ 4256669 h 4683863"/>
              <a:gd name="connsiteX1037" fmla="*/ 2204008 w 11346020"/>
              <a:gd name="connsiteY1037" fmla="*/ 4269397 h 4683863"/>
              <a:gd name="connsiteX1038" fmla="*/ 2140301 w 11346020"/>
              <a:gd name="connsiteY1038" fmla="*/ 4307585 h 4683863"/>
              <a:gd name="connsiteX1039" fmla="*/ 2051117 w 11346020"/>
              <a:gd name="connsiteY1039" fmla="*/ 4294857 h 4683863"/>
              <a:gd name="connsiteX1040" fmla="*/ 2038377 w 11346020"/>
              <a:gd name="connsiteY1040" fmla="*/ 4307585 h 4683863"/>
              <a:gd name="connsiteX1041" fmla="*/ 2051117 w 11346020"/>
              <a:gd name="connsiteY1041" fmla="*/ 4320312 h 4683863"/>
              <a:gd name="connsiteX1042" fmla="*/ 2216748 w 11346020"/>
              <a:gd name="connsiteY1042" fmla="*/ 4333041 h 4683863"/>
              <a:gd name="connsiteX1043" fmla="*/ 2305936 w 11346020"/>
              <a:gd name="connsiteY1043" fmla="*/ 4282124 h 4683863"/>
              <a:gd name="connsiteX1044" fmla="*/ 2420604 w 11346020"/>
              <a:gd name="connsiteY1044" fmla="*/ 4282124 h 4683863"/>
              <a:gd name="connsiteX1045" fmla="*/ 2420690 w 11346020"/>
              <a:gd name="connsiteY1045" fmla="*/ 4282198 h 4683863"/>
              <a:gd name="connsiteX1046" fmla="*/ 2454051 w 11346020"/>
              <a:gd name="connsiteY1046" fmla="*/ 4310768 h 4683863"/>
              <a:gd name="connsiteX1047" fmla="*/ 2458828 w 11346020"/>
              <a:gd name="connsiteY1047" fmla="*/ 4358501 h 4683863"/>
              <a:gd name="connsiteX1048" fmla="*/ 2458828 w 11346020"/>
              <a:gd name="connsiteY1048" fmla="*/ 4358504 h 4683863"/>
              <a:gd name="connsiteX1049" fmla="*/ 2528903 w 11346020"/>
              <a:gd name="connsiteY1049" fmla="*/ 4345773 h 4683863"/>
              <a:gd name="connsiteX1050" fmla="*/ 2598809 w 11346020"/>
              <a:gd name="connsiteY1050" fmla="*/ 4371171 h 4683863"/>
              <a:gd name="connsiteX1051" fmla="*/ 2598978 w 11346020"/>
              <a:gd name="connsiteY1051" fmla="*/ 4371228 h 4683863"/>
              <a:gd name="connsiteX1052" fmla="*/ 2688167 w 11346020"/>
              <a:gd name="connsiteY1052" fmla="*/ 4383957 h 4683863"/>
              <a:gd name="connsiteX1053" fmla="*/ 2777353 w 11346020"/>
              <a:gd name="connsiteY1053" fmla="*/ 4383957 h 4683863"/>
              <a:gd name="connsiteX1054" fmla="*/ 2892024 w 11346020"/>
              <a:gd name="connsiteY1054" fmla="*/ 4396685 h 4683863"/>
              <a:gd name="connsiteX1055" fmla="*/ 2981210 w 11346020"/>
              <a:gd name="connsiteY1055" fmla="*/ 4409416 h 4683863"/>
              <a:gd name="connsiteX1056" fmla="*/ 3044914 w 11346020"/>
              <a:gd name="connsiteY1056" fmla="*/ 4396685 h 4683863"/>
              <a:gd name="connsiteX1057" fmla="*/ 3146843 w 11346020"/>
              <a:gd name="connsiteY1057" fmla="*/ 4409416 h 4683863"/>
              <a:gd name="connsiteX1058" fmla="*/ 3478108 w 11346020"/>
              <a:gd name="connsiteY1058" fmla="*/ 4422145 h 4683863"/>
              <a:gd name="connsiteX1059" fmla="*/ 3580037 w 11346020"/>
              <a:gd name="connsiteY1059" fmla="*/ 4434873 h 4683863"/>
              <a:gd name="connsiteX1060" fmla="*/ 3771154 w 11346020"/>
              <a:gd name="connsiteY1060" fmla="*/ 4460333 h 4683863"/>
              <a:gd name="connsiteX1061" fmla="*/ 4268052 w 11346020"/>
              <a:gd name="connsiteY1061" fmla="*/ 4498521 h 4683863"/>
              <a:gd name="connsiteX1062" fmla="*/ 4484652 w 11346020"/>
              <a:gd name="connsiteY1062" fmla="*/ 4523980 h 4683863"/>
              <a:gd name="connsiteX1063" fmla="*/ 4535614 w 11346020"/>
              <a:gd name="connsiteY1063" fmla="*/ 4523980 h 4683863"/>
              <a:gd name="connsiteX1064" fmla="*/ 4573837 w 11346020"/>
              <a:gd name="connsiteY1064" fmla="*/ 4536709 h 4683863"/>
              <a:gd name="connsiteX1065" fmla="*/ 4573837 w 11346020"/>
              <a:gd name="connsiteY1065" fmla="*/ 4536713 h 4683863"/>
              <a:gd name="connsiteX1066" fmla="*/ 4535614 w 11346020"/>
              <a:gd name="connsiteY1066" fmla="*/ 4562172 h 4683863"/>
              <a:gd name="connsiteX1067" fmla="*/ 4242569 w 11346020"/>
              <a:gd name="connsiteY1067" fmla="*/ 4523984 h 4683863"/>
              <a:gd name="connsiteX1068" fmla="*/ 4000490 w 11346020"/>
              <a:gd name="connsiteY1068" fmla="*/ 4511253 h 4683863"/>
              <a:gd name="connsiteX1069" fmla="*/ 4000490 w 11346020"/>
              <a:gd name="connsiteY1069" fmla="*/ 4512325 h 4683863"/>
              <a:gd name="connsiteX1070" fmla="*/ 4000490 w 11346020"/>
              <a:gd name="connsiteY1070" fmla="*/ 4544665 h 4683863"/>
              <a:gd name="connsiteX1071" fmla="*/ 4038712 w 11346020"/>
              <a:gd name="connsiteY1071" fmla="*/ 4549437 h 4683863"/>
              <a:gd name="connsiteX1072" fmla="*/ 4178862 w 11346020"/>
              <a:gd name="connsiteY1072" fmla="*/ 4574897 h 4683863"/>
              <a:gd name="connsiteX1073" fmla="*/ 4178858 w 11346020"/>
              <a:gd name="connsiteY1073" fmla="*/ 4574897 h 4683863"/>
              <a:gd name="connsiteX1074" fmla="*/ 4178862 w 11346020"/>
              <a:gd name="connsiteY1074" fmla="*/ 4574901 h 4683863"/>
              <a:gd name="connsiteX1075" fmla="*/ 4089677 w 11346020"/>
              <a:gd name="connsiteY1075" fmla="*/ 4574901 h 4683863"/>
              <a:gd name="connsiteX1076" fmla="*/ 4038712 w 11346020"/>
              <a:gd name="connsiteY1076" fmla="*/ 4613088 h 4683863"/>
              <a:gd name="connsiteX1077" fmla="*/ 4038712 w 11346020"/>
              <a:gd name="connsiteY1077" fmla="*/ 4625813 h 4683863"/>
              <a:gd name="connsiteX1078" fmla="*/ 4038712 w 11346020"/>
              <a:gd name="connsiteY1078" fmla="*/ 4625817 h 4683863"/>
              <a:gd name="connsiteX1079" fmla="*/ 3949528 w 11346020"/>
              <a:gd name="connsiteY1079" fmla="*/ 4613088 h 4683863"/>
              <a:gd name="connsiteX1080" fmla="*/ 3936784 w 11346020"/>
              <a:gd name="connsiteY1080" fmla="*/ 4600360 h 4683863"/>
              <a:gd name="connsiteX1081" fmla="*/ 3822117 w 11346020"/>
              <a:gd name="connsiteY1081" fmla="*/ 4574901 h 4683863"/>
              <a:gd name="connsiteX1082" fmla="*/ 3822120 w 11346020"/>
              <a:gd name="connsiteY1082" fmla="*/ 4574897 h 4683863"/>
              <a:gd name="connsiteX1083" fmla="*/ 3822117 w 11346020"/>
              <a:gd name="connsiteY1083" fmla="*/ 4574897 h 4683863"/>
              <a:gd name="connsiteX1084" fmla="*/ 3846005 w 11346020"/>
              <a:gd name="connsiteY1084" fmla="*/ 4547847 h 4683863"/>
              <a:gd name="connsiteX1085" fmla="*/ 3860339 w 11346020"/>
              <a:gd name="connsiteY1085" fmla="*/ 4511253 h 4683863"/>
              <a:gd name="connsiteX1086" fmla="*/ 3834860 w 11346020"/>
              <a:gd name="connsiteY1086" fmla="*/ 4498525 h 4683863"/>
              <a:gd name="connsiteX1087" fmla="*/ 3822117 w 11346020"/>
              <a:gd name="connsiteY1087" fmla="*/ 4498525 h 4683863"/>
              <a:gd name="connsiteX1088" fmla="*/ 3769561 w 11346020"/>
              <a:gd name="connsiteY1088" fmla="*/ 4558989 h 4683863"/>
              <a:gd name="connsiteX1089" fmla="*/ 3741488 w 11346020"/>
              <a:gd name="connsiteY1089" fmla="*/ 4588026 h 4683863"/>
              <a:gd name="connsiteX1090" fmla="*/ 3745671 w 11346020"/>
              <a:gd name="connsiteY1090" fmla="*/ 4638545 h 4683863"/>
              <a:gd name="connsiteX1091" fmla="*/ 3745671 w 11346020"/>
              <a:gd name="connsiteY1091" fmla="*/ 4638548 h 4683863"/>
              <a:gd name="connsiteX1092" fmla="*/ 3720188 w 11346020"/>
              <a:gd name="connsiteY1092" fmla="*/ 4638548 h 4683863"/>
              <a:gd name="connsiteX1093" fmla="*/ 3643743 w 11346020"/>
              <a:gd name="connsiteY1093" fmla="*/ 4549441 h 4683863"/>
              <a:gd name="connsiteX1094" fmla="*/ 3580037 w 11346020"/>
              <a:gd name="connsiteY1094" fmla="*/ 4549441 h 4683863"/>
              <a:gd name="connsiteX1095" fmla="*/ 3584817 w 11346020"/>
              <a:gd name="connsiteY1095" fmla="*/ 4573303 h 4683863"/>
              <a:gd name="connsiteX1096" fmla="*/ 3618260 w 11346020"/>
              <a:gd name="connsiteY1096" fmla="*/ 4587625 h 4683863"/>
              <a:gd name="connsiteX1097" fmla="*/ 3618260 w 11346020"/>
              <a:gd name="connsiteY1097" fmla="*/ 4587629 h 4683863"/>
              <a:gd name="connsiteX1098" fmla="*/ 3618260 w 11346020"/>
              <a:gd name="connsiteY1098" fmla="*/ 4613084 h 4683863"/>
              <a:gd name="connsiteX1099" fmla="*/ 3618260 w 11346020"/>
              <a:gd name="connsiteY1099" fmla="*/ 4613088 h 4683863"/>
              <a:gd name="connsiteX1100" fmla="*/ 3580037 w 11346020"/>
              <a:gd name="connsiteY1100" fmla="*/ 4600360 h 4683863"/>
              <a:gd name="connsiteX1101" fmla="*/ 3541814 w 11346020"/>
              <a:gd name="connsiteY1101" fmla="*/ 4536713 h 4683863"/>
              <a:gd name="connsiteX1102" fmla="*/ 3490851 w 11346020"/>
              <a:gd name="connsiteY1102" fmla="*/ 4587629 h 4683863"/>
              <a:gd name="connsiteX1103" fmla="*/ 3350700 w 11346020"/>
              <a:gd name="connsiteY1103" fmla="*/ 4613088 h 4683863"/>
              <a:gd name="connsiteX1104" fmla="*/ 3312478 w 11346020"/>
              <a:gd name="connsiteY1104" fmla="*/ 4613088 h 4683863"/>
              <a:gd name="connsiteX1105" fmla="*/ 3236028 w 11346020"/>
              <a:gd name="connsiteY1105" fmla="*/ 4625817 h 4683863"/>
              <a:gd name="connsiteX1106" fmla="*/ 3210549 w 11346020"/>
              <a:gd name="connsiteY1106" fmla="*/ 4625817 h 4683863"/>
              <a:gd name="connsiteX1107" fmla="*/ 3134104 w 11346020"/>
              <a:gd name="connsiteY1107" fmla="*/ 4625817 h 4683863"/>
              <a:gd name="connsiteX1108" fmla="*/ 3057655 w 11346020"/>
              <a:gd name="connsiteY1108" fmla="*/ 4562172 h 4683863"/>
              <a:gd name="connsiteX1109" fmla="*/ 3019432 w 11346020"/>
              <a:gd name="connsiteY1109" fmla="*/ 4536713 h 4683863"/>
              <a:gd name="connsiteX1110" fmla="*/ 3006692 w 11346020"/>
              <a:gd name="connsiteY1110" fmla="*/ 4498525 h 4683863"/>
              <a:gd name="connsiteX1111" fmla="*/ 2955730 w 11346020"/>
              <a:gd name="connsiteY1111" fmla="*/ 4536713 h 4683863"/>
              <a:gd name="connsiteX1112" fmla="*/ 2879281 w 11346020"/>
              <a:gd name="connsiteY1112" fmla="*/ 4549441 h 4683863"/>
              <a:gd name="connsiteX1113" fmla="*/ 2815579 w 11346020"/>
              <a:gd name="connsiteY1113" fmla="*/ 4562172 h 4683863"/>
              <a:gd name="connsiteX1114" fmla="*/ 2739130 w 11346020"/>
              <a:gd name="connsiteY1114" fmla="*/ 4613088 h 4683863"/>
              <a:gd name="connsiteX1115" fmla="*/ 2688167 w 11346020"/>
              <a:gd name="connsiteY1115" fmla="*/ 4587629 h 4683863"/>
              <a:gd name="connsiteX1116" fmla="*/ 2662684 w 11346020"/>
              <a:gd name="connsiteY1116" fmla="*/ 4562172 h 4683863"/>
              <a:gd name="connsiteX1117" fmla="*/ 2611721 w 11346020"/>
              <a:gd name="connsiteY1117" fmla="*/ 4574901 h 4683863"/>
              <a:gd name="connsiteX1118" fmla="*/ 2535277 w 11346020"/>
              <a:gd name="connsiteY1118" fmla="*/ 4613088 h 4683863"/>
              <a:gd name="connsiteX1119" fmla="*/ 2484310 w 11346020"/>
              <a:gd name="connsiteY1119" fmla="*/ 4617861 h 4683863"/>
              <a:gd name="connsiteX1120" fmla="*/ 2433359 w 11346020"/>
              <a:gd name="connsiteY1120" fmla="*/ 4613088 h 4683863"/>
              <a:gd name="connsiteX1121" fmla="*/ 2508200 w 11346020"/>
              <a:gd name="connsiteY1121" fmla="*/ 4640134 h 4683863"/>
              <a:gd name="connsiteX1122" fmla="*/ 2573499 w 11346020"/>
              <a:gd name="connsiteY1122" fmla="*/ 4638545 h 4683863"/>
              <a:gd name="connsiteX1123" fmla="*/ 2675428 w 11346020"/>
              <a:gd name="connsiteY1123" fmla="*/ 4638545 h 4683863"/>
              <a:gd name="connsiteX1124" fmla="*/ 2700907 w 11346020"/>
              <a:gd name="connsiteY1124" fmla="*/ 4664001 h 4683863"/>
              <a:gd name="connsiteX1125" fmla="*/ 2700907 w 11346020"/>
              <a:gd name="connsiteY1125" fmla="*/ 4664005 h 4683863"/>
              <a:gd name="connsiteX1126" fmla="*/ 2675428 w 11346020"/>
              <a:gd name="connsiteY1126" fmla="*/ 4664005 h 4683863"/>
              <a:gd name="connsiteX1127" fmla="*/ 2573499 w 11346020"/>
              <a:gd name="connsiteY1127" fmla="*/ 4676736 h 4683863"/>
              <a:gd name="connsiteX1128" fmla="*/ 2471571 w 11346020"/>
              <a:gd name="connsiteY1128" fmla="*/ 4651276 h 4683863"/>
              <a:gd name="connsiteX1129" fmla="*/ 2344158 w 11346020"/>
              <a:gd name="connsiteY1129" fmla="*/ 4676736 h 4683863"/>
              <a:gd name="connsiteX1130" fmla="*/ 2305936 w 11346020"/>
              <a:gd name="connsiteY1130" fmla="*/ 4664005 h 4683863"/>
              <a:gd name="connsiteX1131" fmla="*/ 2305936 w 11346020"/>
              <a:gd name="connsiteY1131" fmla="*/ 4664001 h 4683863"/>
              <a:gd name="connsiteX1132" fmla="*/ 2344158 w 11346020"/>
              <a:gd name="connsiteY1132" fmla="*/ 4625813 h 4683863"/>
              <a:gd name="connsiteX1133" fmla="*/ 2363272 w 11346020"/>
              <a:gd name="connsiteY1133" fmla="*/ 4630585 h 4683863"/>
              <a:gd name="connsiteX1134" fmla="*/ 2382378 w 11346020"/>
              <a:gd name="connsiteY1134" fmla="*/ 4625813 h 4683863"/>
              <a:gd name="connsiteX1135" fmla="*/ 2331419 w 11346020"/>
              <a:gd name="connsiteY1135" fmla="*/ 4601950 h 4683863"/>
              <a:gd name="connsiteX1136" fmla="*/ 2318676 w 11346020"/>
              <a:gd name="connsiteY1136" fmla="*/ 4549441 h 4683863"/>
              <a:gd name="connsiteX1137" fmla="*/ 2270901 w 11346020"/>
              <a:gd name="connsiteY1137" fmla="*/ 4579673 h 4683863"/>
              <a:gd name="connsiteX1138" fmla="*/ 2280453 w 11346020"/>
              <a:gd name="connsiteY1138" fmla="*/ 4638545 h 4683863"/>
              <a:gd name="connsiteX1139" fmla="*/ 2280453 w 11346020"/>
              <a:gd name="connsiteY1139" fmla="*/ 4638548 h 4683863"/>
              <a:gd name="connsiteX1140" fmla="*/ 2254974 w 11346020"/>
              <a:gd name="connsiteY1140" fmla="*/ 4664005 h 4683863"/>
              <a:gd name="connsiteX1141" fmla="*/ 2178525 w 11346020"/>
              <a:gd name="connsiteY1141" fmla="*/ 4664005 h 4683863"/>
              <a:gd name="connsiteX1142" fmla="*/ 2176935 w 11346020"/>
              <a:gd name="connsiteY1142" fmla="*/ 4640139 h 4683863"/>
              <a:gd name="connsiteX1143" fmla="*/ 2176935 w 11346020"/>
              <a:gd name="connsiteY1143" fmla="*/ 4640134 h 4683863"/>
              <a:gd name="connsiteX1144" fmla="*/ 2204008 w 11346020"/>
              <a:gd name="connsiteY1144" fmla="*/ 4625813 h 4683863"/>
              <a:gd name="connsiteX1145" fmla="*/ 2204008 w 11346020"/>
              <a:gd name="connsiteY1145" fmla="*/ 4600360 h 4683863"/>
              <a:gd name="connsiteX1146" fmla="*/ 2191268 w 11346020"/>
              <a:gd name="connsiteY1146" fmla="*/ 4549441 h 4683863"/>
              <a:gd name="connsiteX1147" fmla="*/ 2153046 w 11346020"/>
              <a:gd name="connsiteY1147" fmla="*/ 4574901 h 4683863"/>
              <a:gd name="connsiteX1148" fmla="*/ 2051117 w 11346020"/>
              <a:gd name="connsiteY1148" fmla="*/ 4600360 h 4683863"/>
              <a:gd name="connsiteX1149" fmla="*/ 2000151 w 11346020"/>
              <a:gd name="connsiteY1149" fmla="*/ 4625817 h 4683863"/>
              <a:gd name="connsiteX1150" fmla="*/ 1923705 w 11346020"/>
              <a:gd name="connsiteY1150" fmla="*/ 4664005 h 4683863"/>
              <a:gd name="connsiteX1151" fmla="*/ 1554218 w 11346020"/>
              <a:gd name="connsiteY1151" fmla="*/ 4664005 h 4683863"/>
              <a:gd name="connsiteX1152" fmla="*/ 1528735 w 11346020"/>
              <a:gd name="connsiteY1152" fmla="*/ 4651276 h 4683863"/>
              <a:gd name="connsiteX1153" fmla="*/ 1528739 w 11346020"/>
              <a:gd name="connsiteY1153" fmla="*/ 4651272 h 4683863"/>
              <a:gd name="connsiteX1154" fmla="*/ 1528735 w 11346020"/>
              <a:gd name="connsiteY1154" fmla="*/ 4651272 h 4683863"/>
              <a:gd name="connsiteX1155" fmla="*/ 1566958 w 11346020"/>
              <a:gd name="connsiteY1155" fmla="*/ 4613084 h 4683863"/>
              <a:gd name="connsiteX1156" fmla="*/ 1719848 w 11346020"/>
              <a:gd name="connsiteY1156" fmla="*/ 4613084 h 4683863"/>
              <a:gd name="connsiteX1157" fmla="*/ 1898222 w 11346020"/>
              <a:gd name="connsiteY1157" fmla="*/ 4638545 h 4683863"/>
              <a:gd name="connsiteX1158" fmla="*/ 1930076 w 11346020"/>
              <a:gd name="connsiteY1158" fmla="*/ 4627406 h 4683863"/>
              <a:gd name="connsiteX1159" fmla="*/ 1961928 w 11346020"/>
              <a:gd name="connsiteY1159" fmla="*/ 4625813 h 4683863"/>
              <a:gd name="connsiteX1160" fmla="*/ 1936448 w 11346020"/>
              <a:gd name="connsiteY1160" fmla="*/ 4562172 h 4683863"/>
              <a:gd name="connsiteX1161" fmla="*/ 1939631 w 11346020"/>
              <a:gd name="connsiteY1161" fmla="*/ 4589218 h 4683863"/>
              <a:gd name="connsiteX1162" fmla="*/ 1939631 w 11346020"/>
              <a:gd name="connsiteY1162" fmla="*/ 4589222 h 4683863"/>
              <a:gd name="connsiteX1163" fmla="*/ 1923705 w 11346020"/>
              <a:gd name="connsiteY1163" fmla="*/ 4587629 h 4683863"/>
              <a:gd name="connsiteX1164" fmla="*/ 1770815 w 11346020"/>
              <a:gd name="connsiteY1164" fmla="*/ 4574901 h 4683863"/>
              <a:gd name="connsiteX1165" fmla="*/ 1745331 w 11346020"/>
              <a:gd name="connsiteY1165" fmla="*/ 4562172 h 4683863"/>
              <a:gd name="connsiteX1166" fmla="*/ 1729405 w 11346020"/>
              <a:gd name="connsiteY1166" fmla="*/ 4554217 h 4683863"/>
              <a:gd name="connsiteX1167" fmla="*/ 1732592 w 11346020"/>
              <a:gd name="connsiteY1167" fmla="*/ 4574897 h 4683863"/>
              <a:gd name="connsiteX1168" fmla="*/ 1732592 w 11346020"/>
              <a:gd name="connsiteY1168" fmla="*/ 4574901 h 4683863"/>
              <a:gd name="connsiteX1169" fmla="*/ 1732592 w 11346020"/>
              <a:gd name="connsiteY1169" fmla="*/ 4600356 h 4683863"/>
              <a:gd name="connsiteX1170" fmla="*/ 1732592 w 11346020"/>
              <a:gd name="connsiteY1170" fmla="*/ 4600360 h 4683863"/>
              <a:gd name="connsiteX1171" fmla="*/ 1579697 w 11346020"/>
              <a:gd name="connsiteY1171" fmla="*/ 4549441 h 4683863"/>
              <a:gd name="connsiteX1172" fmla="*/ 1522365 w 11346020"/>
              <a:gd name="connsiteY1172" fmla="*/ 4538302 h 4683863"/>
              <a:gd name="connsiteX1173" fmla="*/ 1465037 w 11346020"/>
              <a:gd name="connsiteY1173" fmla="*/ 4536713 h 4683863"/>
              <a:gd name="connsiteX1174" fmla="*/ 1514402 w 11346020"/>
              <a:gd name="connsiteY1174" fmla="*/ 4558985 h 4683863"/>
              <a:gd name="connsiteX1175" fmla="*/ 1524155 w 11346020"/>
              <a:gd name="connsiteY1175" fmla="*/ 4572508 h 4683863"/>
              <a:gd name="connsiteX1176" fmla="*/ 1524155 w 11346020"/>
              <a:gd name="connsiteY1176" fmla="*/ 4572512 h 4683863"/>
              <a:gd name="connsiteX1177" fmla="*/ 1477769 w 11346020"/>
              <a:gd name="connsiteY1177" fmla="*/ 4600360 h 4683863"/>
              <a:gd name="connsiteX1178" fmla="*/ 1477769 w 11346020"/>
              <a:gd name="connsiteY1178" fmla="*/ 4621044 h 4683863"/>
              <a:gd name="connsiteX1179" fmla="*/ 1477769 w 11346020"/>
              <a:gd name="connsiteY1179" fmla="*/ 4651272 h 4683863"/>
              <a:gd name="connsiteX1180" fmla="*/ 1477769 w 11346020"/>
              <a:gd name="connsiteY1180" fmla="*/ 4651276 h 4683863"/>
              <a:gd name="connsiteX1181" fmla="*/ 1452290 w 11346020"/>
              <a:gd name="connsiteY1181" fmla="*/ 4625817 h 4683863"/>
              <a:gd name="connsiteX1182" fmla="*/ 1401323 w 11346020"/>
              <a:gd name="connsiteY1182" fmla="*/ 4587629 h 4683863"/>
              <a:gd name="connsiteX1183" fmla="*/ 1375840 w 11346020"/>
              <a:gd name="connsiteY1183" fmla="*/ 4625817 h 4683863"/>
              <a:gd name="connsiteX1184" fmla="*/ 1337618 w 11346020"/>
              <a:gd name="connsiteY1184" fmla="*/ 4651276 h 4683863"/>
              <a:gd name="connsiteX1185" fmla="*/ 1070058 w 11346020"/>
              <a:gd name="connsiteY1185" fmla="*/ 4625817 h 4683863"/>
              <a:gd name="connsiteX1186" fmla="*/ 993613 w 11346020"/>
              <a:gd name="connsiteY1186" fmla="*/ 4613088 h 4683863"/>
              <a:gd name="connsiteX1187" fmla="*/ 891685 w 11346020"/>
              <a:gd name="connsiteY1187" fmla="*/ 4536713 h 4683863"/>
              <a:gd name="connsiteX1188" fmla="*/ 878941 w 11346020"/>
              <a:gd name="connsiteY1188" fmla="*/ 4333045 h 4683863"/>
              <a:gd name="connsiteX1189" fmla="*/ 878941 w 11346020"/>
              <a:gd name="connsiteY1189" fmla="*/ 4333041 h 4683863"/>
              <a:gd name="connsiteX1190" fmla="*/ 955386 w 11346020"/>
              <a:gd name="connsiteY1190" fmla="*/ 4231205 h 4683863"/>
              <a:gd name="connsiteX1191" fmla="*/ 1095538 w 11346020"/>
              <a:gd name="connsiteY1191" fmla="*/ 4205748 h 4683863"/>
              <a:gd name="connsiteX1192" fmla="*/ 1146504 w 11346020"/>
              <a:gd name="connsiteY1192" fmla="*/ 4205748 h 4683863"/>
              <a:gd name="connsiteX1193" fmla="*/ 1197466 w 11346020"/>
              <a:gd name="connsiteY1193" fmla="*/ 4205748 h 4683863"/>
              <a:gd name="connsiteX1194" fmla="*/ 1261172 w 11346020"/>
              <a:gd name="connsiteY1194" fmla="*/ 4269393 h 4683863"/>
              <a:gd name="connsiteX1195" fmla="*/ 1363101 w 11346020"/>
              <a:gd name="connsiteY1195" fmla="*/ 4180289 h 4683863"/>
              <a:gd name="connsiteX1196" fmla="*/ 1465029 w 11346020"/>
              <a:gd name="connsiteY1196" fmla="*/ 4154829 h 4683863"/>
              <a:gd name="connsiteX1197" fmla="*/ 1898222 w 11346020"/>
              <a:gd name="connsiteY1197" fmla="*/ 4103913 h 4683863"/>
              <a:gd name="connsiteX1198" fmla="*/ 2025634 w 11346020"/>
              <a:gd name="connsiteY1198" fmla="*/ 4091184 h 4683863"/>
              <a:gd name="connsiteX1199" fmla="*/ 2063856 w 11346020"/>
              <a:gd name="connsiteY1199" fmla="*/ 4116641 h 4683863"/>
              <a:gd name="connsiteX1200" fmla="*/ 2076595 w 11346020"/>
              <a:gd name="connsiteY1200" fmla="*/ 4142101 h 4683863"/>
              <a:gd name="connsiteX1201" fmla="*/ 2089340 w 11346020"/>
              <a:gd name="connsiteY1201" fmla="*/ 4116641 h 4683863"/>
              <a:gd name="connsiteX1202" fmla="*/ 2114824 w 11346020"/>
              <a:gd name="connsiteY1202" fmla="*/ 4078453 h 4683863"/>
              <a:gd name="connsiteX1203" fmla="*/ 2407865 w 11346020"/>
              <a:gd name="connsiteY1203" fmla="*/ 4052997 h 4683863"/>
              <a:gd name="connsiteX1204" fmla="*/ 2446088 w 11346020"/>
              <a:gd name="connsiteY1204" fmla="*/ 4052997 h 4683863"/>
              <a:gd name="connsiteX1205" fmla="*/ 2535277 w 11346020"/>
              <a:gd name="connsiteY1205" fmla="*/ 4091184 h 4683863"/>
              <a:gd name="connsiteX1206" fmla="*/ 2598978 w 11346020"/>
              <a:gd name="connsiteY1206" fmla="*/ 4142101 h 4683863"/>
              <a:gd name="connsiteX1207" fmla="*/ 2611721 w 11346020"/>
              <a:gd name="connsiteY1207" fmla="*/ 4040268 h 4683863"/>
              <a:gd name="connsiteX1208" fmla="*/ 2713650 w 11346020"/>
              <a:gd name="connsiteY1208" fmla="*/ 4052997 h 4683863"/>
              <a:gd name="connsiteX1209" fmla="*/ 2713650 w 11346020"/>
              <a:gd name="connsiteY1209" fmla="*/ 4053001 h 4683863"/>
              <a:gd name="connsiteX1210" fmla="*/ 2713650 w 11346020"/>
              <a:gd name="connsiteY1210" fmla="*/ 4078453 h 4683863"/>
              <a:gd name="connsiteX1211" fmla="*/ 2739130 w 11346020"/>
              <a:gd name="connsiteY1211" fmla="*/ 4052997 h 4683863"/>
              <a:gd name="connsiteX1212" fmla="*/ 2790096 w 11346020"/>
              <a:gd name="connsiteY1212" fmla="*/ 4027537 h 4683863"/>
              <a:gd name="connsiteX1213" fmla="*/ 2802834 w 11346020"/>
              <a:gd name="connsiteY1213" fmla="*/ 4065725 h 4683863"/>
              <a:gd name="connsiteX1214" fmla="*/ 2802834 w 11346020"/>
              <a:gd name="connsiteY1214" fmla="*/ 4065729 h 4683863"/>
              <a:gd name="connsiteX1215" fmla="*/ 2801242 w 11346020"/>
              <a:gd name="connsiteY1215" fmla="*/ 4100730 h 4683863"/>
              <a:gd name="connsiteX1216" fmla="*/ 2828318 w 11346020"/>
              <a:gd name="connsiteY1216" fmla="*/ 4116641 h 4683863"/>
              <a:gd name="connsiteX1217" fmla="*/ 2879281 w 11346020"/>
              <a:gd name="connsiteY1217" fmla="*/ 4078453 h 4683863"/>
              <a:gd name="connsiteX1218" fmla="*/ 2993953 w 11346020"/>
              <a:gd name="connsiteY1218" fmla="*/ 4002080 h 4683863"/>
              <a:gd name="connsiteX1219" fmla="*/ 3083138 w 11346020"/>
              <a:gd name="connsiteY1219" fmla="*/ 4014809 h 4683863"/>
              <a:gd name="connsiteX1220" fmla="*/ 3083138 w 11346020"/>
              <a:gd name="connsiteY1220" fmla="*/ 4014813 h 4683863"/>
              <a:gd name="connsiteX1221" fmla="*/ 3095877 w 11346020"/>
              <a:gd name="connsiteY1221" fmla="*/ 4014813 h 4683863"/>
              <a:gd name="connsiteX1222" fmla="*/ 3095881 w 11346020"/>
              <a:gd name="connsiteY1222" fmla="*/ 4014809 h 4683863"/>
              <a:gd name="connsiteX1223" fmla="*/ 3185067 w 11346020"/>
              <a:gd name="connsiteY1223" fmla="*/ 4002080 h 4683863"/>
              <a:gd name="connsiteX1224" fmla="*/ 3439886 w 11346020"/>
              <a:gd name="connsiteY1224" fmla="*/ 4002080 h 4683863"/>
              <a:gd name="connsiteX1225" fmla="*/ 3465369 w 11346020"/>
              <a:gd name="connsiteY1225" fmla="*/ 3989349 h 4683863"/>
              <a:gd name="connsiteX1226" fmla="*/ 3452629 w 11346020"/>
              <a:gd name="connsiteY1226" fmla="*/ 3938437 h 4683863"/>
              <a:gd name="connsiteX1227" fmla="*/ 3452629 w 11346020"/>
              <a:gd name="connsiteY1227" fmla="*/ 3938433 h 4683863"/>
              <a:gd name="connsiteX1228" fmla="*/ 3495629 w 11346020"/>
              <a:gd name="connsiteY1228" fmla="*/ 3928884 h 4683863"/>
              <a:gd name="connsiteX1229" fmla="*/ 3495629 w 11346020"/>
              <a:gd name="connsiteY1229" fmla="*/ 3928888 h 4683863"/>
              <a:gd name="connsiteX1230" fmla="*/ 3490851 w 11346020"/>
              <a:gd name="connsiteY1230" fmla="*/ 3976621 h 4683863"/>
              <a:gd name="connsiteX1231" fmla="*/ 3503591 w 11346020"/>
              <a:gd name="connsiteY1231" fmla="*/ 4040268 h 4683863"/>
              <a:gd name="connsiteX1232" fmla="*/ 3524294 w 11346020"/>
              <a:gd name="connsiteY1232" fmla="*/ 4010036 h 4683863"/>
              <a:gd name="connsiteX1233" fmla="*/ 3554554 w 11346020"/>
              <a:gd name="connsiteY1233" fmla="*/ 3989349 h 4683863"/>
              <a:gd name="connsiteX1234" fmla="*/ 3540220 w 11346020"/>
              <a:gd name="connsiteY1234" fmla="*/ 3963896 h 4683863"/>
              <a:gd name="connsiteX1235" fmla="*/ 3516331 w 11346020"/>
              <a:gd name="connsiteY1235" fmla="*/ 3938437 h 4683863"/>
              <a:gd name="connsiteX1236" fmla="*/ 3516334 w 11346020"/>
              <a:gd name="connsiteY1236" fmla="*/ 3938437 h 4683863"/>
              <a:gd name="connsiteX1237" fmla="*/ 3516331 w 11346020"/>
              <a:gd name="connsiteY1237" fmla="*/ 3938433 h 4683863"/>
              <a:gd name="connsiteX1238" fmla="*/ 3567298 w 11346020"/>
              <a:gd name="connsiteY1238" fmla="*/ 3925704 h 4683863"/>
              <a:gd name="connsiteX1239" fmla="*/ 3936784 w 11346020"/>
              <a:gd name="connsiteY1239" fmla="*/ 3951161 h 4683863"/>
              <a:gd name="connsiteX1240" fmla="*/ 3965454 w 11346020"/>
              <a:gd name="connsiteY1240" fmla="*/ 3928888 h 4683863"/>
              <a:gd name="connsiteX1241" fmla="*/ 3975011 w 11346020"/>
              <a:gd name="connsiteY1241" fmla="*/ 3887516 h 4683863"/>
              <a:gd name="connsiteX1242" fmla="*/ 3968638 w 11346020"/>
              <a:gd name="connsiteY1242" fmla="*/ 3876383 h 4683863"/>
              <a:gd name="connsiteX1243" fmla="*/ 3962268 w 11346020"/>
              <a:gd name="connsiteY1243" fmla="*/ 3874789 h 4683863"/>
              <a:gd name="connsiteX1244" fmla="*/ 3924044 w 11346020"/>
              <a:gd name="connsiteY1244" fmla="*/ 3925708 h 4683863"/>
              <a:gd name="connsiteX1245" fmla="*/ 3809377 w 11346020"/>
              <a:gd name="connsiteY1245" fmla="*/ 3862061 h 4683863"/>
              <a:gd name="connsiteX1246" fmla="*/ 3643743 w 11346020"/>
              <a:gd name="connsiteY1246" fmla="*/ 3912977 h 4683863"/>
              <a:gd name="connsiteX1247" fmla="*/ 3567298 w 11346020"/>
              <a:gd name="connsiteY1247" fmla="*/ 3849329 h 4683863"/>
              <a:gd name="connsiteX1248" fmla="*/ 3503591 w 11346020"/>
              <a:gd name="connsiteY1248" fmla="*/ 3900249 h 4683863"/>
              <a:gd name="connsiteX1249" fmla="*/ 3261512 w 11346020"/>
              <a:gd name="connsiteY1249" fmla="*/ 3887516 h 4683863"/>
              <a:gd name="connsiteX1250" fmla="*/ 3197806 w 11346020"/>
              <a:gd name="connsiteY1250" fmla="*/ 3874789 h 4683863"/>
              <a:gd name="connsiteX1251" fmla="*/ 3108621 w 11346020"/>
              <a:gd name="connsiteY1251" fmla="*/ 3874789 h 4683863"/>
              <a:gd name="connsiteX1252" fmla="*/ 3070397 w 11346020"/>
              <a:gd name="connsiteY1252" fmla="*/ 3887516 h 4683863"/>
              <a:gd name="connsiteX1253" fmla="*/ 3019432 w 11346020"/>
              <a:gd name="connsiteY1253" fmla="*/ 3873199 h 4683863"/>
              <a:gd name="connsiteX1254" fmla="*/ 3002313 w 11346020"/>
              <a:gd name="connsiteY1254" fmla="*/ 3882146 h 4683863"/>
              <a:gd name="connsiteX1255" fmla="*/ 3006692 w 11346020"/>
              <a:gd name="connsiteY1255" fmla="*/ 3925704 h 4683863"/>
              <a:gd name="connsiteX1256" fmla="*/ 3006692 w 11346020"/>
              <a:gd name="connsiteY1256" fmla="*/ 3925708 h 4683863"/>
              <a:gd name="connsiteX1257" fmla="*/ 2981210 w 11346020"/>
              <a:gd name="connsiteY1257" fmla="*/ 3925708 h 4683863"/>
              <a:gd name="connsiteX1258" fmla="*/ 2968469 w 11346020"/>
              <a:gd name="connsiteY1258" fmla="*/ 3912977 h 4683863"/>
              <a:gd name="connsiteX1259" fmla="*/ 2930247 w 11346020"/>
              <a:gd name="connsiteY1259" fmla="*/ 3874789 h 4683863"/>
              <a:gd name="connsiteX1260" fmla="*/ 2509793 w 11346020"/>
              <a:gd name="connsiteY1260" fmla="*/ 3887516 h 4683863"/>
              <a:gd name="connsiteX1261" fmla="*/ 2356899 w 11346020"/>
              <a:gd name="connsiteY1261" fmla="*/ 3900249 h 4683863"/>
              <a:gd name="connsiteX1262" fmla="*/ 1872743 w 11346020"/>
              <a:gd name="connsiteY1262" fmla="*/ 3938437 h 4683863"/>
              <a:gd name="connsiteX1263" fmla="*/ 1490513 w 11346020"/>
              <a:gd name="connsiteY1263" fmla="*/ 3976625 h 4683863"/>
              <a:gd name="connsiteX1264" fmla="*/ 1363101 w 11346020"/>
              <a:gd name="connsiteY1264" fmla="*/ 4002084 h 4683863"/>
              <a:gd name="connsiteX1265" fmla="*/ 1261172 w 11346020"/>
              <a:gd name="connsiteY1265" fmla="*/ 3912977 h 4683863"/>
              <a:gd name="connsiteX1266" fmla="*/ 1261172 w 11346020"/>
              <a:gd name="connsiteY1266" fmla="*/ 3912973 h 4683863"/>
              <a:gd name="connsiteX1267" fmla="*/ 1261172 w 11346020"/>
              <a:gd name="connsiteY1267" fmla="*/ 3747497 h 4683863"/>
              <a:gd name="connsiteX1268" fmla="*/ 1261172 w 11346020"/>
              <a:gd name="connsiteY1268" fmla="*/ 3747493 h 4683863"/>
              <a:gd name="connsiteX1269" fmla="*/ 1298799 w 11346020"/>
              <a:gd name="connsiteY1269" fmla="*/ 3670521 h 4683863"/>
              <a:gd name="connsiteX1270" fmla="*/ 1299557 w 11346020"/>
              <a:gd name="connsiteY1270" fmla="*/ 3670532 h 4683863"/>
              <a:gd name="connsiteX1271" fmla="*/ 1300463 w 11346020"/>
              <a:gd name="connsiteY1271" fmla="*/ 3668136 h 4683863"/>
              <a:gd name="connsiteX1272" fmla="*/ 1300463 w 11346020"/>
              <a:gd name="connsiteY1272" fmla="*/ 3668132 h 4683863"/>
              <a:gd name="connsiteX1273" fmla="*/ 1327536 w 11346020"/>
              <a:gd name="connsiteY1273" fmla="*/ 3653810 h 4683863"/>
              <a:gd name="connsiteX1274" fmla="*/ 1327536 w 11346020"/>
              <a:gd name="connsiteY1274" fmla="*/ 3628358 h 4683863"/>
              <a:gd name="connsiteX1275" fmla="*/ 1314797 w 11346020"/>
              <a:gd name="connsiteY1275" fmla="*/ 3577439 h 4683863"/>
              <a:gd name="connsiteX1276" fmla="*/ 1276574 w 11346020"/>
              <a:gd name="connsiteY1276" fmla="*/ 3602898 h 4683863"/>
              <a:gd name="connsiteX1277" fmla="*/ 1174646 w 11346020"/>
              <a:gd name="connsiteY1277" fmla="*/ 3628358 h 4683863"/>
              <a:gd name="connsiteX1278" fmla="*/ 1123679 w 11346020"/>
              <a:gd name="connsiteY1278" fmla="*/ 3653814 h 4683863"/>
              <a:gd name="connsiteX1279" fmla="*/ 1047234 w 11346020"/>
              <a:gd name="connsiteY1279" fmla="*/ 3692002 h 4683863"/>
              <a:gd name="connsiteX1280" fmla="*/ 677746 w 11346020"/>
              <a:gd name="connsiteY1280" fmla="*/ 3692002 h 4683863"/>
              <a:gd name="connsiteX1281" fmla="*/ 652264 w 11346020"/>
              <a:gd name="connsiteY1281" fmla="*/ 3679274 h 4683863"/>
              <a:gd name="connsiteX1282" fmla="*/ 652268 w 11346020"/>
              <a:gd name="connsiteY1282" fmla="*/ 3679270 h 4683863"/>
              <a:gd name="connsiteX1283" fmla="*/ 652264 w 11346020"/>
              <a:gd name="connsiteY1283" fmla="*/ 3679270 h 4683863"/>
              <a:gd name="connsiteX1284" fmla="*/ 690486 w 11346020"/>
              <a:gd name="connsiteY1284" fmla="*/ 3641082 h 4683863"/>
              <a:gd name="connsiteX1285" fmla="*/ 843377 w 11346020"/>
              <a:gd name="connsiteY1285" fmla="*/ 3641082 h 4683863"/>
              <a:gd name="connsiteX1286" fmla="*/ 1021751 w 11346020"/>
              <a:gd name="connsiteY1286" fmla="*/ 3666543 h 4683863"/>
              <a:gd name="connsiteX1287" fmla="*/ 1053604 w 11346020"/>
              <a:gd name="connsiteY1287" fmla="*/ 3655404 h 4683863"/>
              <a:gd name="connsiteX1288" fmla="*/ 1085456 w 11346020"/>
              <a:gd name="connsiteY1288" fmla="*/ 3653810 h 4683863"/>
              <a:gd name="connsiteX1289" fmla="*/ 1059977 w 11346020"/>
              <a:gd name="connsiteY1289" fmla="*/ 3590170 h 4683863"/>
              <a:gd name="connsiteX1290" fmla="*/ 1063160 w 11346020"/>
              <a:gd name="connsiteY1290" fmla="*/ 3617216 h 4683863"/>
              <a:gd name="connsiteX1291" fmla="*/ 1063160 w 11346020"/>
              <a:gd name="connsiteY1291" fmla="*/ 3617220 h 4683863"/>
              <a:gd name="connsiteX1292" fmla="*/ 1047234 w 11346020"/>
              <a:gd name="connsiteY1292" fmla="*/ 3615627 h 4683863"/>
              <a:gd name="connsiteX1293" fmla="*/ 894343 w 11346020"/>
              <a:gd name="connsiteY1293" fmla="*/ 3602898 h 4683863"/>
              <a:gd name="connsiteX1294" fmla="*/ 868860 w 11346020"/>
              <a:gd name="connsiteY1294" fmla="*/ 3590170 h 4683863"/>
              <a:gd name="connsiteX1295" fmla="*/ 852934 w 11346020"/>
              <a:gd name="connsiteY1295" fmla="*/ 3582215 h 4683863"/>
              <a:gd name="connsiteX1296" fmla="*/ 856121 w 11346020"/>
              <a:gd name="connsiteY1296" fmla="*/ 3602894 h 4683863"/>
              <a:gd name="connsiteX1297" fmla="*/ 856121 w 11346020"/>
              <a:gd name="connsiteY1297" fmla="*/ 3602898 h 4683863"/>
              <a:gd name="connsiteX1298" fmla="*/ 856121 w 11346020"/>
              <a:gd name="connsiteY1298" fmla="*/ 3628354 h 4683863"/>
              <a:gd name="connsiteX1299" fmla="*/ 856121 w 11346020"/>
              <a:gd name="connsiteY1299" fmla="*/ 3628358 h 4683863"/>
              <a:gd name="connsiteX1300" fmla="*/ 703225 w 11346020"/>
              <a:gd name="connsiteY1300" fmla="*/ 3577439 h 4683863"/>
              <a:gd name="connsiteX1301" fmla="*/ 645894 w 11346020"/>
              <a:gd name="connsiteY1301" fmla="*/ 3566300 h 4683863"/>
              <a:gd name="connsiteX1302" fmla="*/ 588565 w 11346020"/>
              <a:gd name="connsiteY1302" fmla="*/ 3564710 h 4683863"/>
              <a:gd name="connsiteX1303" fmla="*/ 637930 w 11346020"/>
              <a:gd name="connsiteY1303" fmla="*/ 3586983 h 4683863"/>
              <a:gd name="connsiteX1304" fmla="*/ 647683 w 11346020"/>
              <a:gd name="connsiteY1304" fmla="*/ 3600506 h 4683863"/>
              <a:gd name="connsiteX1305" fmla="*/ 647683 w 11346020"/>
              <a:gd name="connsiteY1305" fmla="*/ 3600510 h 4683863"/>
              <a:gd name="connsiteX1306" fmla="*/ 601297 w 11346020"/>
              <a:gd name="connsiteY1306" fmla="*/ 3628358 h 4683863"/>
              <a:gd name="connsiteX1307" fmla="*/ 601297 w 11346020"/>
              <a:gd name="connsiteY1307" fmla="*/ 3649041 h 4683863"/>
              <a:gd name="connsiteX1308" fmla="*/ 601297 w 11346020"/>
              <a:gd name="connsiteY1308" fmla="*/ 3679270 h 4683863"/>
              <a:gd name="connsiteX1309" fmla="*/ 601297 w 11346020"/>
              <a:gd name="connsiteY1309" fmla="*/ 3679274 h 4683863"/>
              <a:gd name="connsiteX1310" fmla="*/ 575818 w 11346020"/>
              <a:gd name="connsiteY1310" fmla="*/ 3653814 h 4683863"/>
              <a:gd name="connsiteX1311" fmla="*/ 524852 w 11346020"/>
              <a:gd name="connsiteY1311" fmla="*/ 3615627 h 4683863"/>
              <a:gd name="connsiteX1312" fmla="*/ 499369 w 11346020"/>
              <a:gd name="connsiteY1312" fmla="*/ 3653814 h 4683863"/>
              <a:gd name="connsiteX1313" fmla="*/ 461146 w 11346020"/>
              <a:gd name="connsiteY1313" fmla="*/ 3679274 h 4683863"/>
              <a:gd name="connsiteX1314" fmla="*/ 193587 w 11346020"/>
              <a:gd name="connsiteY1314" fmla="*/ 3653814 h 4683863"/>
              <a:gd name="connsiteX1315" fmla="*/ 117142 w 11346020"/>
              <a:gd name="connsiteY1315" fmla="*/ 3641086 h 4683863"/>
              <a:gd name="connsiteX1316" fmla="*/ 15213 w 11346020"/>
              <a:gd name="connsiteY1316" fmla="*/ 3564710 h 4683863"/>
              <a:gd name="connsiteX1317" fmla="*/ 2470 w 11346020"/>
              <a:gd name="connsiteY1317" fmla="*/ 3361042 h 4683863"/>
              <a:gd name="connsiteX1318" fmla="*/ 2470 w 11346020"/>
              <a:gd name="connsiteY1318" fmla="*/ 3361038 h 4683863"/>
              <a:gd name="connsiteX1319" fmla="*/ 78915 w 11346020"/>
              <a:gd name="connsiteY1319" fmla="*/ 3259203 h 4683863"/>
              <a:gd name="connsiteX1320" fmla="*/ 219066 w 11346020"/>
              <a:gd name="connsiteY1320" fmla="*/ 3233746 h 4683863"/>
              <a:gd name="connsiteX1321" fmla="*/ 270032 w 11346020"/>
              <a:gd name="connsiteY1321" fmla="*/ 3233746 h 4683863"/>
              <a:gd name="connsiteX1322" fmla="*/ 320995 w 11346020"/>
              <a:gd name="connsiteY1322" fmla="*/ 3233746 h 4683863"/>
              <a:gd name="connsiteX1323" fmla="*/ 384701 w 11346020"/>
              <a:gd name="connsiteY1323" fmla="*/ 3297391 h 4683863"/>
              <a:gd name="connsiteX1324" fmla="*/ 486629 w 11346020"/>
              <a:gd name="connsiteY1324" fmla="*/ 3208287 h 4683863"/>
              <a:gd name="connsiteX1325" fmla="*/ 588558 w 11346020"/>
              <a:gd name="connsiteY1325" fmla="*/ 3182827 h 4683863"/>
              <a:gd name="connsiteX1326" fmla="*/ 1021751 w 11346020"/>
              <a:gd name="connsiteY1326" fmla="*/ 3131911 h 4683863"/>
              <a:gd name="connsiteX1327" fmla="*/ 1149162 w 11346020"/>
              <a:gd name="connsiteY1327" fmla="*/ 3119182 h 4683863"/>
              <a:gd name="connsiteX1328" fmla="*/ 1187385 w 11346020"/>
              <a:gd name="connsiteY1328" fmla="*/ 3144639 h 4683863"/>
              <a:gd name="connsiteX1329" fmla="*/ 1200125 w 11346020"/>
              <a:gd name="connsiteY1329" fmla="*/ 3170099 h 4683863"/>
              <a:gd name="connsiteX1330" fmla="*/ 1212868 w 11346020"/>
              <a:gd name="connsiteY1330" fmla="*/ 3144639 h 4683863"/>
              <a:gd name="connsiteX1331" fmla="*/ 1238352 w 11346020"/>
              <a:gd name="connsiteY1331" fmla="*/ 3106451 h 4683863"/>
              <a:gd name="connsiteX1332" fmla="*/ 1531393 w 11346020"/>
              <a:gd name="connsiteY1332" fmla="*/ 3080994 h 4683863"/>
              <a:gd name="connsiteX1333" fmla="*/ 1569616 w 11346020"/>
              <a:gd name="connsiteY1333" fmla="*/ 3080994 h 4683863"/>
              <a:gd name="connsiteX1334" fmla="*/ 1658805 w 11346020"/>
              <a:gd name="connsiteY1334" fmla="*/ 3119182 h 4683863"/>
              <a:gd name="connsiteX1335" fmla="*/ 1665095 w 11346020"/>
              <a:gd name="connsiteY1335" fmla="*/ 3128324 h 4683863"/>
              <a:gd name="connsiteX1336" fmla="*/ 1716041 w 11346020"/>
              <a:gd name="connsiteY1336" fmla="*/ 3124877 h 4683863"/>
              <a:gd name="connsiteX1337" fmla="*/ 1714546 w 11346020"/>
              <a:gd name="connsiteY1337" fmla="*/ 3114408 h 4683863"/>
              <a:gd name="connsiteX1338" fmla="*/ 1735250 w 11346020"/>
              <a:gd name="connsiteY1338" fmla="*/ 3068266 h 4683863"/>
              <a:gd name="connsiteX1339" fmla="*/ 1837179 w 11346020"/>
              <a:gd name="connsiteY1339" fmla="*/ 3080994 h 4683863"/>
              <a:gd name="connsiteX1340" fmla="*/ 1837179 w 11346020"/>
              <a:gd name="connsiteY1340" fmla="*/ 3080998 h 4683863"/>
              <a:gd name="connsiteX1341" fmla="*/ 1837179 w 11346020"/>
              <a:gd name="connsiteY1341" fmla="*/ 3106451 h 4683863"/>
              <a:gd name="connsiteX1342" fmla="*/ 1862658 w 11346020"/>
              <a:gd name="connsiteY1342" fmla="*/ 3080994 h 4683863"/>
              <a:gd name="connsiteX1343" fmla="*/ 1913624 w 11346020"/>
              <a:gd name="connsiteY1343" fmla="*/ 3055535 h 4683863"/>
              <a:gd name="connsiteX1344" fmla="*/ 1926363 w 11346020"/>
              <a:gd name="connsiteY1344" fmla="*/ 3093723 h 4683863"/>
              <a:gd name="connsiteX1345" fmla="*/ 1926363 w 11346020"/>
              <a:gd name="connsiteY1345" fmla="*/ 3093727 h 4683863"/>
              <a:gd name="connsiteX1346" fmla="*/ 1925974 w 11346020"/>
              <a:gd name="connsiteY1346" fmla="*/ 3102297 h 4683863"/>
              <a:gd name="connsiteX1347" fmla="*/ 2009812 w 11346020"/>
              <a:gd name="connsiteY1347" fmla="*/ 3090595 h 4683863"/>
              <a:gd name="connsiteX1348" fmla="*/ 2020728 w 11346020"/>
              <a:gd name="connsiteY1348" fmla="*/ 3065877 h 4683863"/>
              <a:gd name="connsiteX1349" fmla="*/ 2117482 w 11346020"/>
              <a:gd name="connsiteY1349" fmla="*/ 3030078 h 4683863"/>
              <a:gd name="connsiteX1350" fmla="*/ 2206666 w 11346020"/>
              <a:gd name="connsiteY1350" fmla="*/ 3042806 h 4683863"/>
              <a:gd name="connsiteX1351" fmla="*/ 2206666 w 11346020"/>
              <a:gd name="connsiteY1351" fmla="*/ 3042810 h 4683863"/>
              <a:gd name="connsiteX1352" fmla="*/ 2219406 w 11346020"/>
              <a:gd name="connsiteY1352" fmla="*/ 3042810 h 4683863"/>
              <a:gd name="connsiteX1353" fmla="*/ 2219410 w 11346020"/>
              <a:gd name="connsiteY1353" fmla="*/ 3042806 h 4683863"/>
              <a:gd name="connsiteX1354" fmla="*/ 2308595 w 11346020"/>
              <a:gd name="connsiteY1354" fmla="*/ 3030078 h 4683863"/>
              <a:gd name="connsiteX1355" fmla="*/ 2498515 w 11346020"/>
              <a:gd name="connsiteY1355" fmla="*/ 3017547 h 4683863"/>
              <a:gd name="connsiteX1356" fmla="*/ 2554287 w 11346020"/>
              <a:gd name="connsiteY1356" fmla="*/ 3028316 h 4683863"/>
              <a:gd name="connsiteX1357" fmla="*/ 2572475 w 11346020"/>
              <a:gd name="connsiteY1357" fmla="*/ 3025551 h 4683863"/>
              <a:gd name="connsiteX1358" fmla="*/ 2588897 w 11346020"/>
              <a:gd name="connsiteY1358" fmla="*/ 3017347 h 4683863"/>
              <a:gd name="connsiteX1359" fmla="*/ 2576157 w 11346020"/>
              <a:gd name="connsiteY1359" fmla="*/ 2966435 h 4683863"/>
              <a:gd name="connsiteX1360" fmla="*/ 2576157 w 11346020"/>
              <a:gd name="connsiteY1360" fmla="*/ 2966431 h 4683863"/>
              <a:gd name="connsiteX1361" fmla="*/ 2619157 w 11346020"/>
              <a:gd name="connsiteY1361" fmla="*/ 2956882 h 4683863"/>
              <a:gd name="connsiteX1362" fmla="*/ 2619157 w 11346020"/>
              <a:gd name="connsiteY1362" fmla="*/ 2956886 h 4683863"/>
              <a:gd name="connsiteX1363" fmla="*/ 2614380 w 11346020"/>
              <a:gd name="connsiteY1363" fmla="*/ 3004618 h 4683863"/>
              <a:gd name="connsiteX1364" fmla="*/ 2617209 w 11346020"/>
              <a:gd name="connsiteY1364" fmla="*/ 3018751 h 4683863"/>
              <a:gd name="connsiteX1365" fmla="*/ 2652429 w 11346020"/>
              <a:gd name="connsiteY1365" fmla="*/ 3013396 h 4683863"/>
              <a:gd name="connsiteX1366" fmla="*/ 2674748 w 11346020"/>
              <a:gd name="connsiteY1366" fmla="*/ 3011426 h 4683863"/>
              <a:gd name="connsiteX1367" fmla="*/ 2663749 w 11346020"/>
              <a:gd name="connsiteY1367" fmla="*/ 2991894 h 4683863"/>
              <a:gd name="connsiteX1368" fmla="*/ 2639859 w 11346020"/>
              <a:gd name="connsiteY1368" fmla="*/ 2966435 h 4683863"/>
              <a:gd name="connsiteX1369" fmla="*/ 2639864 w 11346020"/>
              <a:gd name="connsiteY1369" fmla="*/ 2966435 h 4683863"/>
              <a:gd name="connsiteX1370" fmla="*/ 2639859 w 11346020"/>
              <a:gd name="connsiteY1370" fmla="*/ 2966431 h 4683863"/>
              <a:gd name="connsiteX1371" fmla="*/ 2690826 w 11346020"/>
              <a:gd name="connsiteY1371" fmla="*/ 2953702 h 4683863"/>
              <a:gd name="connsiteX1372" fmla="*/ 2964955 w 11346020"/>
              <a:gd name="connsiteY1372" fmla="*/ 2975181 h 4683863"/>
              <a:gd name="connsiteX1373" fmla="*/ 2970772 w 11346020"/>
              <a:gd name="connsiteY1373" fmla="*/ 2975424 h 4683863"/>
              <a:gd name="connsiteX1374" fmla="*/ 2971655 w 11346020"/>
              <a:gd name="connsiteY1374" fmla="*/ 2974189 h 4683863"/>
              <a:gd name="connsiteX1375" fmla="*/ 3006692 w 11346020"/>
              <a:gd name="connsiteY1375" fmla="*/ 2971005 h 4683863"/>
              <a:gd name="connsiteX1376" fmla="*/ 3016013 w 11346020"/>
              <a:gd name="connsiteY1376" fmla="*/ 2977311 h 4683863"/>
              <a:gd name="connsiteX1377" fmla="*/ 3060313 w 11346020"/>
              <a:gd name="connsiteY1377" fmla="*/ 2979159 h 4683863"/>
              <a:gd name="connsiteX1378" fmla="*/ 3088983 w 11346020"/>
              <a:gd name="connsiteY1378" fmla="*/ 2956886 h 4683863"/>
              <a:gd name="connsiteX1379" fmla="*/ 3098540 w 11346020"/>
              <a:gd name="connsiteY1379" fmla="*/ 2915514 h 4683863"/>
              <a:gd name="connsiteX1380" fmla="*/ 3098181 w 11346020"/>
              <a:gd name="connsiteY1380" fmla="*/ 2914886 h 4683863"/>
              <a:gd name="connsiteX1381" fmla="*/ 3050389 w 11346020"/>
              <a:gd name="connsiteY1381" fmla="*/ 2916023 h 4683863"/>
              <a:gd name="connsiteX1382" fmla="*/ 3041003 w 11346020"/>
              <a:gd name="connsiteY1382" fmla="*/ 2926058 h 4683863"/>
              <a:gd name="connsiteX1383" fmla="*/ 3047573 w 11346020"/>
              <a:gd name="connsiteY1383" fmla="*/ 2953706 h 4683863"/>
              <a:gd name="connsiteX1384" fmla="*/ 2954407 w 11346020"/>
              <a:gd name="connsiteY1384" fmla="*/ 2919694 h 4683863"/>
              <a:gd name="connsiteX1385" fmla="*/ 2953417 w 11346020"/>
              <a:gd name="connsiteY1385" fmla="*/ 2918329 h 4683863"/>
              <a:gd name="connsiteX1386" fmla="*/ 2879281 w 11346020"/>
              <a:gd name="connsiteY1386" fmla="*/ 2920093 h 4683863"/>
              <a:gd name="connsiteX1387" fmla="*/ 2786956 w 11346020"/>
              <a:gd name="connsiteY1387" fmla="*/ 2923936 h 4683863"/>
              <a:gd name="connsiteX1388" fmla="*/ 2767271 w 11346020"/>
              <a:gd name="connsiteY1388" fmla="*/ 2940975 h 4683863"/>
              <a:gd name="connsiteX1389" fmla="*/ 2746368 w 11346020"/>
              <a:gd name="connsiteY1389" fmla="*/ 2925660 h 4683863"/>
              <a:gd name="connsiteX1390" fmla="*/ 2746348 w 11346020"/>
              <a:gd name="connsiteY1390" fmla="*/ 2925626 h 4683863"/>
              <a:gd name="connsiteX1391" fmla="*/ 2726390 w 11346020"/>
              <a:gd name="connsiteY1391" fmla="*/ 2926457 h 4683863"/>
              <a:gd name="connsiteX1392" fmla="*/ 2703020 w 11346020"/>
              <a:gd name="connsiteY1392" fmla="*/ 2927430 h 4683863"/>
              <a:gd name="connsiteX1393" fmla="*/ 2703020 w 11346020"/>
              <a:gd name="connsiteY1393" fmla="*/ 2927838 h 4683863"/>
              <a:gd name="connsiteX1394" fmla="*/ 2703020 w 11346020"/>
              <a:gd name="connsiteY1394" fmla="*/ 2927842 h 4683863"/>
              <a:gd name="connsiteX1395" fmla="*/ 2701610 w 11346020"/>
              <a:gd name="connsiteY1395" fmla="*/ 2927488 h 4683863"/>
              <a:gd name="connsiteX1396" fmla="*/ 2573499 w 11346020"/>
              <a:gd name="connsiteY1396" fmla="*/ 2932821 h 4683863"/>
              <a:gd name="connsiteX1397" fmla="*/ 2076595 w 11346020"/>
              <a:gd name="connsiteY1397" fmla="*/ 2971009 h 4683863"/>
              <a:gd name="connsiteX1398" fmla="*/ 1976263 w 11346020"/>
              <a:gd name="connsiteY1398" fmla="*/ 2935210 h 4683863"/>
              <a:gd name="connsiteX1399" fmla="*/ 1970857 w 11346020"/>
              <a:gd name="connsiteY1399" fmla="*/ 2919908 h 4683863"/>
              <a:gd name="connsiteX1400" fmla="*/ 1881599 w 11346020"/>
              <a:gd name="connsiteY1400" fmla="*/ 2933843 h 4683863"/>
              <a:gd name="connsiteX1401" fmla="*/ 1754187 w 11346020"/>
              <a:gd name="connsiteY1401" fmla="*/ 2959302 h 4683863"/>
              <a:gd name="connsiteX1402" fmla="*/ 1688891 w 11346020"/>
              <a:gd name="connsiteY1402" fmla="*/ 2933842 h 4683863"/>
              <a:gd name="connsiteX1403" fmla="*/ 1671129 w 11346020"/>
              <a:gd name="connsiteY1403" fmla="*/ 2914370 h 4683863"/>
              <a:gd name="connsiteX1404" fmla="*/ 1633322 w 11346020"/>
              <a:gd name="connsiteY1404" fmla="*/ 2915514 h 4683863"/>
              <a:gd name="connsiteX1405" fmla="*/ 1480428 w 11346020"/>
              <a:gd name="connsiteY1405" fmla="*/ 2928247 h 4683863"/>
              <a:gd name="connsiteX1406" fmla="*/ 996271 w 11346020"/>
              <a:gd name="connsiteY1406" fmla="*/ 2966435 h 4683863"/>
              <a:gd name="connsiteX1407" fmla="*/ 614040 w 11346020"/>
              <a:gd name="connsiteY1407" fmla="*/ 3004623 h 4683863"/>
              <a:gd name="connsiteX1408" fmla="*/ 486629 w 11346020"/>
              <a:gd name="connsiteY1408" fmla="*/ 3030082 h 4683863"/>
              <a:gd name="connsiteX1409" fmla="*/ 384701 w 11346020"/>
              <a:gd name="connsiteY1409" fmla="*/ 2940975 h 4683863"/>
              <a:gd name="connsiteX1410" fmla="*/ 384701 w 11346020"/>
              <a:gd name="connsiteY1410" fmla="*/ 2940971 h 4683863"/>
              <a:gd name="connsiteX1411" fmla="*/ 384701 w 11346020"/>
              <a:gd name="connsiteY1411" fmla="*/ 2775495 h 4683863"/>
              <a:gd name="connsiteX1412" fmla="*/ 384701 w 11346020"/>
              <a:gd name="connsiteY1412" fmla="*/ 2775491 h 4683863"/>
              <a:gd name="connsiteX1413" fmla="*/ 461146 w 11346020"/>
              <a:gd name="connsiteY1413" fmla="*/ 2699115 h 4683863"/>
              <a:gd name="connsiteX1414" fmla="*/ 512112 w 11346020"/>
              <a:gd name="connsiteY1414" fmla="*/ 2699115 h 4683863"/>
              <a:gd name="connsiteX1415" fmla="*/ 551928 w 11346020"/>
              <a:gd name="connsiteY1415" fmla="*/ 2683204 h 4683863"/>
              <a:gd name="connsiteX1416" fmla="*/ 563074 w 11346020"/>
              <a:gd name="connsiteY1416" fmla="*/ 2648199 h 4683863"/>
              <a:gd name="connsiteX1417" fmla="*/ 512112 w 11346020"/>
              <a:gd name="connsiteY1417" fmla="*/ 2482723 h 4683863"/>
              <a:gd name="connsiteX1418" fmla="*/ 486629 w 11346020"/>
              <a:gd name="connsiteY1418" fmla="*/ 2342699 h 4683863"/>
              <a:gd name="connsiteX1419" fmla="*/ 486629 w 11346020"/>
              <a:gd name="connsiteY1419" fmla="*/ 2342695 h 4683863"/>
              <a:gd name="connsiteX1420" fmla="*/ 499369 w 11346020"/>
              <a:gd name="connsiteY1420" fmla="*/ 2202675 h 4683863"/>
              <a:gd name="connsiteX1421" fmla="*/ 550335 w 11346020"/>
              <a:gd name="connsiteY1421" fmla="*/ 2177215 h 4683863"/>
              <a:gd name="connsiteX1422" fmla="*/ 1161902 w 11346020"/>
              <a:gd name="connsiteY1422" fmla="*/ 2126299 h 4683863"/>
              <a:gd name="connsiteX1423" fmla="*/ 1659997 w 11346020"/>
              <a:gd name="connsiteY1423" fmla="*/ 2061855 h 4683863"/>
              <a:gd name="connsiteX1424" fmla="*/ 1691668 w 11346020"/>
              <a:gd name="connsiteY1424" fmla="*/ 2057104 h 4683863"/>
              <a:gd name="connsiteX1425" fmla="*/ 1659396 w 11346020"/>
              <a:gd name="connsiteY1425" fmla="*/ 2047737 h 4683863"/>
              <a:gd name="connsiteX1426" fmla="*/ 1593101 w 11346020"/>
              <a:gd name="connsiteY1426" fmla="*/ 1968973 h 4683863"/>
              <a:gd name="connsiteX1427" fmla="*/ 1593101 w 11346020"/>
              <a:gd name="connsiteY1427" fmla="*/ 1968969 h 4683863"/>
              <a:gd name="connsiteX1428" fmla="*/ 1593101 w 11346020"/>
              <a:gd name="connsiteY1428" fmla="*/ 1964812 h 4683863"/>
              <a:gd name="connsiteX1429" fmla="*/ 1448576 w 11346020"/>
              <a:gd name="connsiteY1429" fmla="*/ 1970367 h 4683863"/>
              <a:gd name="connsiteX1430" fmla="*/ 1200125 w 11346020"/>
              <a:gd name="connsiteY1430" fmla="*/ 1999007 h 4683863"/>
              <a:gd name="connsiteX1431" fmla="*/ 1085456 w 11346020"/>
              <a:gd name="connsiteY1431" fmla="*/ 1922635 h 4683863"/>
              <a:gd name="connsiteX1432" fmla="*/ 1072717 w 11346020"/>
              <a:gd name="connsiteY1432" fmla="*/ 1884447 h 4683863"/>
              <a:gd name="connsiteX1433" fmla="*/ 1063557 w 11346020"/>
              <a:gd name="connsiteY1433" fmla="*/ 1813840 h 4683863"/>
              <a:gd name="connsiteX1434" fmla="*/ 1063557 w 11346020"/>
              <a:gd name="connsiteY1434" fmla="*/ 1813836 h 4683863"/>
              <a:gd name="connsiteX1435" fmla="*/ 1174646 w 11346020"/>
              <a:gd name="connsiteY1435" fmla="*/ 1718960 h 4683863"/>
              <a:gd name="connsiteX1436" fmla="*/ 1454948 w 11346020"/>
              <a:gd name="connsiteY1436" fmla="*/ 1693503 h 4683863"/>
              <a:gd name="connsiteX1437" fmla="*/ 1671544 w 11346020"/>
              <a:gd name="connsiteY1437" fmla="*/ 1655315 h 4683863"/>
              <a:gd name="connsiteX1438" fmla="*/ 1762629 w 11346020"/>
              <a:gd name="connsiteY1438" fmla="*/ 1647471 h 4683863"/>
              <a:gd name="connsiteX1439" fmla="*/ 1720513 w 11346020"/>
              <a:gd name="connsiteY1439" fmla="*/ 1510721 h 4683863"/>
              <a:gd name="connsiteX1440" fmla="*/ 1695029 w 11346020"/>
              <a:gd name="connsiteY1440" fmla="*/ 1370697 h 4683863"/>
              <a:gd name="connsiteX1441" fmla="*/ 1695029 w 11346020"/>
              <a:gd name="connsiteY1441" fmla="*/ 1370693 h 4683863"/>
              <a:gd name="connsiteX1442" fmla="*/ 1707769 w 11346020"/>
              <a:gd name="connsiteY1442" fmla="*/ 1230673 h 4683863"/>
              <a:gd name="connsiteX1443" fmla="*/ 1758735 w 11346020"/>
              <a:gd name="connsiteY1443" fmla="*/ 1205213 h 4683863"/>
              <a:gd name="connsiteX1444" fmla="*/ 2370303 w 11346020"/>
              <a:gd name="connsiteY1444" fmla="*/ 1154298 h 4683863"/>
              <a:gd name="connsiteX1445" fmla="*/ 3032835 w 11346020"/>
              <a:gd name="connsiteY1445" fmla="*/ 1065190 h 4683863"/>
              <a:gd name="connsiteX1446" fmla="*/ 3185732 w 11346020"/>
              <a:gd name="connsiteY1446" fmla="*/ 1039734 h 4683863"/>
              <a:gd name="connsiteX1447" fmla="*/ 3274916 w 11346020"/>
              <a:gd name="connsiteY1447" fmla="*/ 1077922 h 4683863"/>
              <a:gd name="connsiteX1448" fmla="*/ 3290842 w 11346020"/>
              <a:gd name="connsiteY1448" fmla="*/ 1069966 h 4683863"/>
              <a:gd name="connsiteX1449" fmla="*/ 3287660 w 11346020"/>
              <a:gd name="connsiteY1449" fmla="*/ 1052465 h 4683863"/>
              <a:gd name="connsiteX1450" fmla="*/ 3287660 w 11346020"/>
              <a:gd name="connsiteY1450" fmla="*/ 1052461 h 4683863"/>
              <a:gd name="connsiteX1451" fmla="*/ 3338622 w 11346020"/>
              <a:gd name="connsiteY1451" fmla="*/ 1027002 h 4683863"/>
              <a:gd name="connsiteX1452" fmla="*/ 3415067 w 11346020"/>
              <a:gd name="connsiteY1452" fmla="*/ 1052461 h 4683863"/>
              <a:gd name="connsiteX1453" fmla="*/ 3466034 w 11346020"/>
              <a:gd name="connsiteY1453" fmla="*/ 1039734 h 4683863"/>
              <a:gd name="connsiteX1454" fmla="*/ 3631665 w 11346020"/>
              <a:gd name="connsiteY1454" fmla="*/ 1001546 h 4683863"/>
              <a:gd name="connsiteX1455" fmla="*/ 3746325 w 11346020"/>
              <a:gd name="connsiteY1455" fmla="*/ 963361 h 4683863"/>
              <a:gd name="connsiteX1456" fmla="*/ 3211210 w 11346020"/>
              <a:gd name="connsiteY1456" fmla="*/ 976089 h 4683863"/>
              <a:gd name="connsiteX1457" fmla="*/ 2905429 w 11346020"/>
              <a:gd name="connsiteY1457" fmla="*/ 988818 h 4683863"/>
              <a:gd name="connsiteX1458" fmla="*/ 2408526 w 11346020"/>
              <a:gd name="connsiteY1458" fmla="*/ 1027006 h 4683863"/>
              <a:gd name="connsiteX1459" fmla="*/ 2293858 w 11346020"/>
              <a:gd name="connsiteY1459" fmla="*/ 950634 h 4683863"/>
              <a:gd name="connsiteX1460" fmla="*/ 2281117 w 11346020"/>
              <a:gd name="connsiteY1460" fmla="*/ 912445 h 4683863"/>
              <a:gd name="connsiteX1461" fmla="*/ 2271959 w 11346020"/>
              <a:gd name="connsiteY1461" fmla="*/ 841837 h 4683863"/>
              <a:gd name="connsiteX1462" fmla="*/ 2271959 w 11346020"/>
              <a:gd name="connsiteY1462" fmla="*/ 841833 h 4683863"/>
              <a:gd name="connsiteX1463" fmla="*/ 2383046 w 11346020"/>
              <a:gd name="connsiteY1463" fmla="*/ 746958 h 4683863"/>
              <a:gd name="connsiteX1464" fmla="*/ 2663349 w 11346020"/>
              <a:gd name="connsiteY1464" fmla="*/ 721502 h 4683863"/>
              <a:gd name="connsiteX1465" fmla="*/ 2879946 w 11346020"/>
              <a:gd name="connsiteY1465" fmla="*/ 683313 h 4683863"/>
              <a:gd name="connsiteX1466" fmla="*/ 3249432 w 11346020"/>
              <a:gd name="connsiteY1466" fmla="*/ 670586 h 4683863"/>
              <a:gd name="connsiteX1467" fmla="*/ 3466034 w 11346020"/>
              <a:gd name="connsiteY1467" fmla="*/ 657853 h 4683863"/>
              <a:gd name="connsiteX1468" fmla="*/ 3618924 w 11346020"/>
              <a:gd name="connsiteY1468" fmla="*/ 670586 h 4683863"/>
              <a:gd name="connsiteX1469" fmla="*/ 3720852 w 11346020"/>
              <a:gd name="connsiteY1469" fmla="*/ 657853 h 4683863"/>
              <a:gd name="connsiteX1470" fmla="*/ 3835520 w 11346020"/>
              <a:gd name="connsiteY1470" fmla="*/ 670586 h 4683863"/>
              <a:gd name="connsiteX1471" fmla="*/ 3988412 w 11346020"/>
              <a:gd name="connsiteY1471" fmla="*/ 670586 h 4683863"/>
              <a:gd name="connsiteX1472" fmla="*/ 4090338 w 11346020"/>
              <a:gd name="connsiteY1472" fmla="*/ 657853 h 4683863"/>
              <a:gd name="connsiteX1473" fmla="*/ 4523535 w 11346020"/>
              <a:gd name="connsiteY1473" fmla="*/ 657853 h 4683863"/>
              <a:gd name="connsiteX1474" fmla="*/ 5045917 w 11346020"/>
              <a:gd name="connsiteY1474" fmla="*/ 708770 h 4683863"/>
              <a:gd name="connsiteX1475" fmla="*/ 5154216 w 11346020"/>
              <a:gd name="connsiteY1475" fmla="*/ 716727 h 4683863"/>
              <a:gd name="connsiteX1476" fmla="*/ 5210982 w 11346020"/>
              <a:gd name="connsiteY1476" fmla="*/ 725901 h 4683863"/>
              <a:gd name="connsiteX1477" fmla="*/ 5194772 w 11346020"/>
              <a:gd name="connsiteY1477" fmla="*/ 708087 h 4683863"/>
              <a:gd name="connsiteX1478" fmla="*/ 5180437 w 11346020"/>
              <a:gd name="connsiteY1478" fmla="*/ 667514 h 4683863"/>
              <a:gd name="connsiteX1479" fmla="*/ 5167697 w 11346020"/>
              <a:gd name="connsiteY1479" fmla="*/ 629325 h 4683863"/>
              <a:gd name="connsiteX1480" fmla="*/ 5158538 w 11346020"/>
              <a:gd name="connsiteY1480" fmla="*/ 558718 h 4683863"/>
              <a:gd name="connsiteX1481" fmla="*/ 5158538 w 11346020"/>
              <a:gd name="connsiteY1481" fmla="*/ 558714 h 4683863"/>
              <a:gd name="connsiteX1482" fmla="*/ 5269626 w 11346020"/>
              <a:gd name="connsiteY1482" fmla="*/ 463837 h 4683863"/>
              <a:gd name="connsiteX1483" fmla="*/ 5549928 w 11346020"/>
              <a:gd name="connsiteY1483" fmla="*/ 438381 h 4683863"/>
              <a:gd name="connsiteX1484" fmla="*/ 5766524 w 11346020"/>
              <a:gd name="connsiteY1484" fmla="*/ 400193 h 4683863"/>
              <a:gd name="connsiteX1485" fmla="*/ 6136012 w 11346020"/>
              <a:gd name="connsiteY1485" fmla="*/ 387466 h 4683863"/>
              <a:gd name="connsiteX1486" fmla="*/ 6352612 w 11346020"/>
              <a:gd name="connsiteY1486" fmla="*/ 374733 h 4683863"/>
              <a:gd name="connsiteX1487" fmla="*/ 6505503 w 11346020"/>
              <a:gd name="connsiteY1487" fmla="*/ 387466 h 4683863"/>
              <a:gd name="connsiteX1488" fmla="*/ 6607431 w 11346020"/>
              <a:gd name="connsiteY1488" fmla="*/ 374733 h 4683863"/>
              <a:gd name="connsiteX1489" fmla="*/ 6630724 w 11346020"/>
              <a:gd name="connsiteY1489" fmla="*/ 371352 h 4683863"/>
              <a:gd name="connsiteX1490" fmla="*/ 6722100 w 11346020"/>
              <a:gd name="connsiteY1490" fmla="*/ 387466 h 4683863"/>
              <a:gd name="connsiteX1491" fmla="*/ 6874990 w 11346020"/>
              <a:gd name="connsiteY1491" fmla="*/ 387466 h 4683863"/>
              <a:gd name="connsiteX1492" fmla="*/ 6976919 w 11346020"/>
              <a:gd name="connsiteY1492" fmla="*/ 374733 h 4683863"/>
              <a:gd name="connsiteX1493" fmla="*/ 7410115 w 11346020"/>
              <a:gd name="connsiteY1493" fmla="*/ 374733 h 4683863"/>
              <a:gd name="connsiteX1494" fmla="*/ 7932498 w 11346020"/>
              <a:gd name="connsiteY1494" fmla="*/ 425650 h 4683863"/>
              <a:gd name="connsiteX1495" fmla="*/ 8040796 w 11346020"/>
              <a:gd name="connsiteY1495" fmla="*/ 433607 h 4683863"/>
              <a:gd name="connsiteX1496" fmla="*/ 8087504 w 11346020"/>
              <a:gd name="connsiteY1496" fmla="*/ 441155 h 4683863"/>
              <a:gd name="connsiteX1497" fmla="*/ 8134398 w 11346020"/>
              <a:gd name="connsiteY1497" fmla="*/ 435564 h 4683863"/>
              <a:gd name="connsiteX1498" fmla="*/ 8298836 w 11346020"/>
              <a:gd name="connsiteY1498" fmla="*/ 410901 h 4683863"/>
              <a:gd name="connsiteX1499" fmla="*/ 8451731 w 11346020"/>
              <a:gd name="connsiteY1499" fmla="*/ 385444 h 4683863"/>
              <a:gd name="connsiteX1500" fmla="*/ 8540915 w 11346020"/>
              <a:gd name="connsiteY1500" fmla="*/ 423632 h 4683863"/>
              <a:gd name="connsiteX1501" fmla="*/ 8556842 w 11346020"/>
              <a:gd name="connsiteY1501" fmla="*/ 415677 h 4683863"/>
              <a:gd name="connsiteX1502" fmla="*/ 8553659 w 11346020"/>
              <a:gd name="connsiteY1502" fmla="*/ 398176 h 4683863"/>
              <a:gd name="connsiteX1503" fmla="*/ 8553659 w 11346020"/>
              <a:gd name="connsiteY1503" fmla="*/ 398172 h 4683863"/>
              <a:gd name="connsiteX1504" fmla="*/ 8604621 w 11346020"/>
              <a:gd name="connsiteY1504" fmla="*/ 372713 h 4683863"/>
              <a:gd name="connsiteX1505" fmla="*/ 8681066 w 11346020"/>
              <a:gd name="connsiteY1505" fmla="*/ 398172 h 4683863"/>
              <a:gd name="connsiteX1506" fmla="*/ 8732033 w 11346020"/>
              <a:gd name="connsiteY1506" fmla="*/ 385444 h 4683863"/>
              <a:gd name="connsiteX1507" fmla="*/ 8897664 w 11346020"/>
              <a:gd name="connsiteY1507" fmla="*/ 347256 h 4683863"/>
              <a:gd name="connsiteX1508" fmla="*/ 9012324 w 11346020"/>
              <a:gd name="connsiteY1508" fmla="*/ 309072 h 4683863"/>
              <a:gd name="connsiteX1509" fmla="*/ 8477209 w 11346020"/>
              <a:gd name="connsiteY1509" fmla="*/ 321801 h 4683863"/>
              <a:gd name="connsiteX1510" fmla="*/ 8171429 w 11346020"/>
              <a:gd name="connsiteY1510" fmla="*/ 334528 h 4683863"/>
              <a:gd name="connsiteX1511" fmla="*/ 7674526 w 11346020"/>
              <a:gd name="connsiteY1511" fmla="*/ 372716 h 4683863"/>
              <a:gd name="connsiteX1512" fmla="*/ 7559858 w 11346020"/>
              <a:gd name="connsiteY1512" fmla="*/ 296344 h 4683863"/>
              <a:gd name="connsiteX1513" fmla="*/ 7547118 w 11346020"/>
              <a:gd name="connsiteY1513" fmla="*/ 258156 h 4683863"/>
              <a:gd name="connsiteX1514" fmla="*/ 7537959 w 11346020"/>
              <a:gd name="connsiteY1514" fmla="*/ 187548 h 4683863"/>
              <a:gd name="connsiteX1515" fmla="*/ 7537959 w 11346020"/>
              <a:gd name="connsiteY1515" fmla="*/ 187544 h 4683863"/>
              <a:gd name="connsiteX1516" fmla="*/ 7649047 w 11346020"/>
              <a:gd name="connsiteY1516" fmla="*/ 92669 h 4683863"/>
              <a:gd name="connsiteX1517" fmla="*/ 7929349 w 11346020"/>
              <a:gd name="connsiteY1517" fmla="*/ 67212 h 4683863"/>
              <a:gd name="connsiteX1518" fmla="*/ 8145945 w 11346020"/>
              <a:gd name="connsiteY1518" fmla="*/ 29024 h 4683863"/>
              <a:gd name="connsiteX1519" fmla="*/ 8515433 w 11346020"/>
              <a:gd name="connsiteY1519" fmla="*/ 16296 h 4683863"/>
              <a:gd name="connsiteX1520" fmla="*/ 8732033 w 11346020"/>
              <a:gd name="connsiteY1520" fmla="*/ 3565 h 4683863"/>
              <a:gd name="connsiteX1521" fmla="*/ 8884924 w 11346020"/>
              <a:gd name="connsiteY1521" fmla="*/ 16296 h 4683863"/>
              <a:gd name="connsiteX1522" fmla="*/ 8986852 w 11346020"/>
              <a:gd name="connsiteY1522" fmla="*/ 3565 h 4683863"/>
              <a:gd name="connsiteX1523" fmla="*/ 9010145 w 11346020"/>
              <a:gd name="connsiteY1523" fmla="*/ 184 h 468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</a:cxnLst>
            <a:rect l="l" t="t" r="r" b="b"/>
            <a:pathLst>
              <a:path w="11346020" h="4683863">
                <a:moveTo>
                  <a:pt x="2086570" y="4621041"/>
                </a:moveTo>
                <a:cubicBezTo>
                  <a:pt x="2106478" y="4616445"/>
                  <a:pt x="2127914" y="4622572"/>
                  <a:pt x="2140163" y="4640944"/>
                </a:cubicBezTo>
                <a:cubicBezTo>
                  <a:pt x="2140163" y="4640944"/>
                  <a:pt x="2140163" y="4653194"/>
                  <a:pt x="2140163" y="4665443"/>
                </a:cubicBezTo>
                <a:cubicBezTo>
                  <a:pt x="2127914" y="4665443"/>
                  <a:pt x="2103414" y="4665443"/>
                  <a:pt x="2103414" y="4665443"/>
                </a:cubicBezTo>
                <a:cubicBezTo>
                  <a:pt x="2091164" y="4616445"/>
                  <a:pt x="2066665" y="4665443"/>
                  <a:pt x="2042166" y="4665443"/>
                </a:cubicBezTo>
                <a:cubicBezTo>
                  <a:pt x="2048290" y="4640944"/>
                  <a:pt x="2066665" y="4625631"/>
                  <a:pt x="2086570" y="4621041"/>
                </a:cubicBezTo>
                <a:close/>
                <a:moveTo>
                  <a:pt x="4419997" y="4566374"/>
                </a:moveTo>
                <a:cubicBezTo>
                  <a:pt x="4431610" y="4568057"/>
                  <a:pt x="4441564" y="4574796"/>
                  <a:pt x="4448201" y="4588269"/>
                </a:cubicBezTo>
                <a:lnTo>
                  <a:pt x="4448196" y="4588273"/>
                </a:lnTo>
                <a:lnTo>
                  <a:pt x="4448201" y="4588273"/>
                </a:lnTo>
                <a:cubicBezTo>
                  <a:pt x="4461468" y="4601746"/>
                  <a:pt x="4448201" y="4615222"/>
                  <a:pt x="4434928" y="4615222"/>
                </a:cubicBezTo>
                <a:cubicBezTo>
                  <a:pt x="4408388" y="4628695"/>
                  <a:pt x="4395116" y="4601746"/>
                  <a:pt x="4381844" y="4574800"/>
                </a:cubicBezTo>
                <a:lnTo>
                  <a:pt x="4381848" y="4574800"/>
                </a:lnTo>
                <a:lnTo>
                  <a:pt x="4381844" y="4574796"/>
                </a:lnTo>
                <a:cubicBezTo>
                  <a:pt x="4395116" y="4568057"/>
                  <a:pt x="4408388" y="4564688"/>
                  <a:pt x="4419997" y="4566374"/>
                </a:cubicBezTo>
                <a:close/>
                <a:moveTo>
                  <a:pt x="4865799" y="4562964"/>
                </a:moveTo>
                <a:cubicBezTo>
                  <a:pt x="4882296" y="4561098"/>
                  <a:pt x="4898595" y="4561513"/>
                  <a:pt x="4913701" y="4564002"/>
                </a:cubicBezTo>
                <a:cubicBezTo>
                  <a:pt x="4943914" y="4568975"/>
                  <a:pt x="4969355" y="4582247"/>
                  <a:pt x="4982076" y="4602150"/>
                </a:cubicBezTo>
                <a:lnTo>
                  <a:pt x="4982072" y="4602150"/>
                </a:lnTo>
                <a:lnTo>
                  <a:pt x="4982076" y="4602155"/>
                </a:lnTo>
                <a:cubicBezTo>
                  <a:pt x="4918470" y="4628695"/>
                  <a:pt x="4880309" y="4575614"/>
                  <a:pt x="4816703" y="4575614"/>
                </a:cubicBezTo>
                <a:lnTo>
                  <a:pt x="4816715" y="4575614"/>
                </a:lnTo>
                <a:lnTo>
                  <a:pt x="4816703" y="4575611"/>
                </a:lnTo>
                <a:cubicBezTo>
                  <a:pt x="4832605" y="4568977"/>
                  <a:pt x="4849301" y="4564830"/>
                  <a:pt x="4865799" y="4562964"/>
                </a:cubicBezTo>
                <a:close/>
                <a:moveTo>
                  <a:pt x="4602337" y="4524571"/>
                </a:moveTo>
                <a:cubicBezTo>
                  <a:pt x="4678135" y="4538048"/>
                  <a:pt x="4728665" y="4551521"/>
                  <a:pt x="4791826" y="4551521"/>
                </a:cubicBezTo>
                <a:cubicBezTo>
                  <a:pt x="4791826" y="4551521"/>
                  <a:pt x="4804458" y="4564992"/>
                  <a:pt x="4804458" y="4578469"/>
                </a:cubicBezTo>
                <a:lnTo>
                  <a:pt x="4804458" y="4578473"/>
                </a:lnTo>
                <a:cubicBezTo>
                  <a:pt x="4804458" y="4591946"/>
                  <a:pt x="4791826" y="4591946"/>
                  <a:pt x="4779194" y="4591946"/>
                </a:cubicBezTo>
                <a:cubicBezTo>
                  <a:pt x="4728665" y="4564996"/>
                  <a:pt x="4665499" y="4578473"/>
                  <a:pt x="4602337" y="4524575"/>
                </a:cubicBezTo>
                <a:lnTo>
                  <a:pt x="4602349" y="4524579"/>
                </a:lnTo>
                <a:close/>
                <a:moveTo>
                  <a:pt x="3760791" y="4169332"/>
                </a:moveTo>
                <a:cubicBezTo>
                  <a:pt x="3774264" y="4169332"/>
                  <a:pt x="3787741" y="4181582"/>
                  <a:pt x="3774264" y="4193831"/>
                </a:cubicBezTo>
                <a:lnTo>
                  <a:pt x="3774264" y="4193835"/>
                </a:lnTo>
                <a:cubicBezTo>
                  <a:pt x="3774264" y="4206084"/>
                  <a:pt x="3760791" y="4218334"/>
                  <a:pt x="3733838" y="4218334"/>
                </a:cubicBezTo>
                <a:cubicBezTo>
                  <a:pt x="3720366" y="4218334"/>
                  <a:pt x="3720366" y="4218334"/>
                  <a:pt x="3720366" y="4206084"/>
                </a:cubicBezTo>
                <a:lnTo>
                  <a:pt x="3720366" y="4206081"/>
                </a:lnTo>
                <a:cubicBezTo>
                  <a:pt x="3720366" y="4181582"/>
                  <a:pt x="3747314" y="4181582"/>
                  <a:pt x="3760791" y="4169332"/>
                </a:cubicBezTo>
                <a:close/>
                <a:moveTo>
                  <a:pt x="3567243" y="3887590"/>
                </a:moveTo>
                <a:cubicBezTo>
                  <a:pt x="3579493" y="3887590"/>
                  <a:pt x="3579493" y="3887590"/>
                  <a:pt x="3579493" y="3887590"/>
                </a:cubicBezTo>
                <a:lnTo>
                  <a:pt x="3579493" y="3887594"/>
                </a:lnTo>
                <a:lnTo>
                  <a:pt x="3579493" y="3899840"/>
                </a:lnTo>
                <a:lnTo>
                  <a:pt x="3579493" y="3899844"/>
                </a:lnTo>
                <a:cubicBezTo>
                  <a:pt x="3579493" y="3899844"/>
                  <a:pt x="3567243" y="3899844"/>
                  <a:pt x="3567243" y="3887594"/>
                </a:cubicBezTo>
                <a:lnTo>
                  <a:pt x="3567247" y="3887594"/>
                </a:lnTo>
                <a:close/>
                <a:moveTo>
                  <a:pt x="5899287" y="3789370"/>
                </a:moveTo>
                <a:cubicBezTo>
                  <a:pt x="5919194" y="3784775"/>
                  <a:pt x="5940630" y="3790901"/>
                  <a:pt x="5952880" y="3809274"/>
                </a:cubicBezTo>
                <a:cubicBezTo>
                  <a:pt x="5952880" y="3809274"/>
                  <a:pt x="5952880" y="3821524"/>
                  <a:pt x="5952880" y="3833773"/>
                </a:cubicBezTo>
                <a:cubicBezTo>
                  <a:pt x="5940630" y="3833773"/>
                  <a:pt x="5916131" y="3833773"/>
                  <a:pt x="5916131" y="3833773"/>
                </a:cubicBezTo>
                <a:cubicBezTo>
                  <a:pt x="5903882" y="3784775"/>
                  <a:pt x="5879383" y="3833773"/>
                  <a:pt x="5854884" y="3833773"/>
                </a:cubicBezTo>
                <a:cubicBezTo>
                  <a:pt x="5861006" y="3809274"/>
                  <a:pt x="5879383" y="3793961"/>
                  <a:pt x="5899287" y="3789370"/>
                </a:cubicBezTo>
                <a:close/>
                <a:moveTo>
                  <a:pt x="8232715" y="3734703"/>
                </a:moveTo>
                <a:cubicBezTo>
                  <a:pt x="8244328" y="3736386"/>
                  <a:pt x="8254282" y="3743126"/>
                  <a:pt x="8260918" y="3756598"/>
                </a:cubicBezTo>
                <a:lnTo>
                  <a:pt x="8260914" y="3756602"/>
                </a:lnTo>
                <a:lnTo>
                  <a:pt x="8260918" y="3756602"/>
                </a:lnTo>
                <a:cubicBezTo>
                  <a:pt x="8274186" y="3770075"/>
                  <a:pt x="8260918" y="3783552"/>
                  <a:pt x="8247647" y="3783552"/>
                </a:cubicBezTo>
                <a:cubicBezTo>
                  <a:pt x="8221106" y="3797025"/>
                  <a:pt x="8207834" y="3770075"/>
                  <a:pt x="8194562" y="3743130"/>
                </a:cubicBezTo>
                <a:lnTo>
                  <a:pt x="8194566" y="3743130"/>
                </a:lnTo>
                <a:lnTo>
                  <a:pt x="8194562" y="3743126"/>
                </a:lnTo>
                <a:cubicBezTo>
                  <a:pt x="8207834" y="3736386"/>
                  <a:pt x="8221106" y="3733018"/>
                  <a:pt x="8232715" y="3734703"/>
                </a:cubicBezTo>
                <a:close/>
                <a:moveTo>
                  <a:pt x="8678517" y="3731294"/>
                </a:moveTo>
                <a:cubicBezTo>
                  <a:pt x="8695014" y="3729428"/>
                  <a:pt x="8711313" y="3729843"/>
                  <a:pt x="8726420" y="3732331"/>
                </a:cubicBezTo>
                <a:cubicBezTo>
                  <a:pt x="8756632" y="3737305"/>
                  <a:pt x="8782073" y="3750576"/>
                  <a:pt x="8794794" y="3770480"/>
                </a:cubicBezTo>
                <a:lnTo>
                  <a:pt x="8794790" y="3770480"/>
                </a:lnTo>
                <a:lnTo>
                  <a:pt x="8794794" y="3770484"/>
                </a:lnTo>
                <a:cubicBezTo>
                  <a:pt x="8731188" y="3797025"/>
                  <a:pt x="8693027" y="3743943"/>
                  <a:pt x="8629422" y="3743943"/>
                </a:cubicBezTo>
                <a:lnTo>
                  <a:pt x="8629434" y="3743943"/>
                </a:lnTo>
                <a:lnTo>
                  <a:pt x="8629422" y="3743940"/>
                </a:lnTo>
                <a:cubicBezTo>
                  <a:pt x="8645324" y="3737306"/>
                  <a:pt x="8662020" y="3733159"/>
                  <a:pt x="8678517" y="3731294"/>
                </a:cubicBezTo>
                <a:close/>
                <a:moveTo>
                  <a:pt x="8415055" y="3692901"/>
                </a:moveTo>
                <a:cubicBezTo>
                  <a:pt x="8490852" y="3706377"/>
                  <a:pt x="8541382" y="3719850"/>
                  <a:pt x="8604545" y="3719850"/>
                </a:cubicBezTo>
                <a:cubicBezTo>
                  <a:pt x="8604545" y="3719850"/>
                  <a:pt x="8617177" y="3733322"/>
                  <a:pt x="8617177" y="3746799"/>
                </a:cubicBezTo>
                <a:lnTo>
                  <a:pt x="8617177" y="3746803"/>
                </a:lnTo>
                <a:cubicBezTo>
                  <a:pt x="8617177" y="3760276"/>
                  <a:pt x="8604545" y="3760276"/>
                  <a:pt x="8591913" y="3760276"/>
                </a:cubicBezTo>
                <a:cubicBezTo>
                  <a:pt x="8541382" y="3733326"/>
                  <a:pt x="8478217" y="3746803"/>
                  <a:pt x="8415055" y="3692905"/>
                </a:cubicBezTo>
                <a:lnTo>
                  <a:pt x="8415067" y="3692909"/>
                </a:lnTo>
                <a:close/>
                <a:moveTo>
                  <a:pt x="1210098" y="3649038"/>
                </a:moveTo>
                <a:cubicBezTo>
                  <a:pt x="1230006" y="3644443"/>
                  <a:pt x="1251442" y="3650569"/>
                  <a:pt x="1263691" y="3668942"/>
                </a:cubicBezTo>
                <a:cubicBezTo>
                  <a:pt x="1263691" y="3668942"/>
                  <a:pt x="1263691" y="3681192"/>
                  <a:pt x="1263691" y="3693441"/>
                </a:cubicBezTo>
                <a:cubicBezTo>
                  <a:pt x="1251442" y="3693441"/>
                  <a:pt x="1226942" y="3693441"/>
                  <a:pt x="1226942" y="3693441"/>
                </a:cubicBezTo>
                <a:cubicBezTo>
                  <a:pt x="1214693" y="3644443"/>
                  <a:pt x="1190193" y="3693441"/>
                  <a:pt x="1165694" y="3693441"/>
                </a:cubicBezTo>
                <a:cubicBezTo>
                  <a:pt x="1171818" y="3668942"/>
                  <a:pt x="1190193" y="3653629"/>
                  <a:pt x="1210098" y="3649038"/>
                </a:cubicBezTo>
                <a:close/>
                <a:moveTo>
                  <a:pt x="1428958" y="3585821"/>
                </a:moveTo>
                <a:lnTo>
                  <a:pt x="1394429" y="3607670"/>
                </a:lnTo>
                <a:lnTo>
                  <a:pt x="1403741" y="3665060"/>
                </a:lnTo>
                <a:lnTo>
                  <a:pt x="1428400" y="3655206"/>
                </a:lnTo>
                <a:lnTo>
                  <a:pt x="1439546" y="3620201"/>
                </a:lnTo>
                <a:close/>
                <a:moveTo>
                  <a:pt x="7176786" y="3582464"/>
                </a:moveTo>
                <a:cubicBezTo>
                  <a:pt x="7170813" y="3582265"/>
                  <a:pt x="7165239" y="3583458"/>
                  <a:pt x="7160461" y="3585845"/>
                </a:cubicBezTo>
                <a:lnTo>
                  <a:pt x="7158484" y="3589203"/>
                </a:lnTo>
                <a:lnTo>
                  <a:pt x="7204809" y="3589649"/>
                </a:lnTo>
                <a:lnTo>
                  <a:pt x="7195500" y="3587437"/>
                </a:lnTo>
                <a:cubicBezTo>
                  <a:pt x="7189130" y="3584254"/>
                  <a:pt x="7182759" y="3582663"/>
                  <a:pt x="7176786" y="3582464"/>
                </a:cubicBezTo>
                <a:close/>
                <a:moveTo>
                  <a:pt x="9564381" y="3553451"/>
                </a:moveTo>
                <a:cubicBezTo>
                  <a:pt x="9575994" y="3555134"/>
                  <a:pt x="9585949" y="3561873"/>
                  <a:pt x="9592585" y="3575346"/>
                </a:cubicBezTo>
                <a:lnTo>
                  <a:pt x="9592581" y="3575350"/>
                </a:lnTo>
                <a:lnTo>
                  <a:pt x="9592585" y="3575350"/>
                </a:lnTo>
                <a:cubicBezTo>
                  <a:pt x="9605853" y="3588823"/>
                  <a:pt x="9592585" y="3602299"/>
                  <a:pt x="9579312" y="3602299"/>
                </a:cubicBezTo>
                <a:cubicBezTo>
                  <a:pt x="9552772" y="3615772"/>
                  <a:pt x="9539500" y="3588823"/>
                  <a:pt x="9526228" y="3561877"/>
                </a:cubicBezTo>
                <a:lnTo>
                  <a:pt x="9526233" y="3561877"/>
                </a:lnTo>
                <a:lnTo>
                  <a:pt x="9526228" y="3561873"/>
                </a:lnTo>
                <a:cubicBezTo>
                  <a:pt x="9539500" y="3555134"/>
                  <a:pt x="9552772" y="3551765"/>
                  <a:pt x="9564381" y="3553451"/>
                </a:cubicBezTo>
                <a:close/>
                <a:moveTo>
                  <a:pt x="10010183" y="3550041"/>
                </a:moveTo>
                <a:cubicBezTo>
                  <a:pt x="10026680" y="3548175"/>
                  <a:pt x="10042978" y="3548590"/>
                  <a:pt x="10058086" y="3551079"/>
                </a:cubicBezTo>
                <a:cubicBezTo>
                  <a:pt x="10088299" y="3556052"/>
                  <a:pt x="10113740" y="3569324"/>
                  <a:pt x="10126459" y="3589228"/>
                </a:cubicBezTo>
                <a:lnTo>
                  <a:pt x="10126456" y="3589228"/>
                </a:lnTo>
                <a:lnTo>
                  <a:pt x="10126459" y="3589232"/>
                </a:lnTo>
                <a:cubicBezTo>
                  <a:pt x="10062855" y="3615772"/>
                  <a:pt x="10024693" y="3562691"/>
                  <a:pt x="9961088" y="3562691"/>
                </a:cubicBezTo>
                <a:lnTo>
                  <a:pt x="9961100" y="3562691"/>
                </a:lnTo>
                <a:lnTo>
                  <a:pt x="9961088" y="3562688"/>
                </a:lnTo>
                <a:cubicBezTo>
                  <a:pt x="9976989" y="3556053"/>
                  <a:pt x="9993686" y="3551907"/>
                  <a:pt x="10010183" y="3550041"/>
                </a:cubicBezTo>
                <a:close/>
                <a:moveTo>
                  <a:pt x="6873788" y="3541294"/>
                </a:moveTo>
                <a:lnTo>
                  <a:pt x="6876685" y="3560088"/>
                </a:lnTo>
                <a:lnTo>
                  <a:pt x="6899040" y="3561833"/>
                </a:lnTo>
                <a:cubicBezTo>
                  <a:pt x="6918152" y="3565016"/>
                  <a:pt x="6940449" y="3571380"/>
                  <a:pt x="6959561" y="3577746"/>
                </a:cubicBezTo>
                <a:lnTo>
                  <a:pt x="7095912" y="3586915"/>
                </a:lnTo>
                <a:lnTo>
                  <a:pt x="7080832" y="3549249"/>
                </a:lnTo>
                <a:lnTo>
                  <a:pt x="7084015" y="3576295"/>
                </a:lnTo>
                <a:lnTo>
                  <a:pt x="7084015" y="3576299"/>
                </a:lnTo>
                <a:cubicBezTo>
                  <a:pt x="7084015" y="3584254"/>
                  <a:pt x="7080832" y="3587433"/>
                  <a:pt x="7068089" y="3574706"/>
                </a:cubicBezTo>
                <a:cubicBezTo>
                  <a:pt x="7017126" y="3549249"/>
                  <a:pt x="6966160" y="3561978"/>
                  <a:pt x="6915198" y="3561978"/>
                </a:cubicBezTo>
                <a:cubicBezTo>
                  <a:pt x="6902455" y="3561978"/>
                  <a:pt x="6902455" y="3561978"/>
                  <a:pt x="6889715" y="3549249"/>
                </a:cubicBezTo>
                <a:close/>
                <a:moveTo>
                  <a:pt x="7463059" y="3536518"/>
                </a:moveTo>
                <a:lnTo>
                  <a:pt x="7415284" y="3566750"/>
                </a:lnTo>
                <a:lnTo>
                  <a:pt x="7421411" y="3604516"/>
                </a:lnTo>
                <a:lnTo>
                  <a:pt x="7440533" y="3605392"/>
                </a:lnTo>
                <a:cubicBezTo>
                  <a:pt x="7456459" y="3604397"/>
                  <a:pt x="7472387" y="3602409"/>
                  <a:pt x="7488313" y="3601613"/>
                </a:cubicBezTo>
                <a:lnTo>
                  <a:pt x="7505239" y="3602811"/>
                </a:lnTo>
                <a:lnTo>
                  <a:pt x="7475803" y="3589027"/>
                </a:lnTo>
                <a:cubicBezTo>
                  <a:pt x="7459876" y="3581072"/>
                  <a:pt x="7450320" y="3568343"/>
                  <a:pt x="7463059" y="3536518"/>
                </a:cubicBezTo>
                <a:close/>
                <a:moveTo>
                  <a:pt x="7320720" y="3531546"/>
                </a:moveTo>
                <a:cubicBezTo>
                  <a:pt x="7309372" y="3530949"/>
                  <a:pt x="7306984" y="3542883"/>
                  <a:pt x="7297428" y="3561978"/>
                </a:cubicBezTo>
                <a:cubicBezTo>
                  <a:pt x="7291058" y="3571525"/>
                  <a:pt x="7283891" y="3578684"/>
                  <a:pt x="7276127" y="3583857"/>
                </a:cubicBezTo>
                <a:lnTo>
                  <a:pt x="7260299" y="3590181"/>
                </a:lnTo>
                <a:lnTo>
                  <a:pt x="7290826" y="3590474"/>
                </a:lnTo>
                <a:cubicBezTo>
                  <a:pt x="7309937" y="3590474"/>
                  <a:pt x="7329049" y="3593656"/>
                  <a:pt x="7346568" y="3596838"/>
                </a:cubicBezTo>
                <a:lnTo>
                  <a:pt x="7348391" y="3597089"/>
                </a:lnTo>
                <a:lnTo>
                  <a:pt x="7348391" y="3587437"/>
                </a:lnTo>
                <a:cubicBezTo>
                  <a:pt x="7322908" y="3574706"/>
                  <a:pt x="7361130" y="3536518"/>
                  <a:pt x="7335652" y="3536518"/>
                </a:cubicBezTo>
                <a:cubicBezTo>
                  <a:pt x="7329281" y="3533335"/>
                  <a:pt x="7324503" y="3531745"/>
                  <a:pt x="7320720" y="3531546"/>
                </a:cubicBezTo>
                <a:close/>
                <a:moveTo>
                  <a:pt x="6609421" y="3523790"/>
                </a:moveTo>
                <a:lnTo>
                  <a:pt x="6658786" y="3546062"/>
                </a:lnTo>
                <a:cubicBezTo>
                  <a:pt x="6667543" y="3549245"/>
                  <a:pt x="6672721" y="3553224"/>
                  <a:pt x="6668539" y="3559585"/>
                </a:cubicBezTo>
                <a:lnTo>
                  <a:pt x="6668539" y="3559589"/>
                </a:lnTo>
                <a:cubicBezTo>
                  <a:pt x="6666447" y="3562772"/>
                  <a:pt x="6662019" y="3566551"/>
                  <a:pt x="6654529" y="3571126"/>
                </a:cubicBezTo>
                <a:lnTo>
                  <a:pt x="6638988" y="3578956"/>
                </a:lnTo>
                <a:lnTo>
                  <a:pt x="6647407" y="3582518"/>
                </a:lnTo>
                <a:cubicBezTo>
                  <a:pt x="6666519" y="3587292"/>
                  <a:pt x="6685631" y="3584109"/>
                  <a:pt x="6704742" y="3565015"/>
                </a:cubicBezTo>
                <a:cubicBezTo>
                  <a:pt x="6717481" y="3552286"/>
                  <a:pt x="6768448" y="3577746"/>
                  <a:pt x="6793926" y="3577746"/>
                </a:cubicBezTo>
                <a:cubicBezTo>
                  <a:pt x="6816224" y="3577746"/>
                  <a:pt x="6828765" y="3606984"/>
                  <a:pt x="6848624" y="3580181"/>
                </a:cubicBezTo>
                <a:lnTo>
                  <a:pt x="6855389" y="3568791"/>
                </a:lnTo>
                <a:lnTo>
                  <a:pt x="6838751" y="3554419"/>
                </a:lnTo>
                <a:cubicBezTo>
                  <a:pt x="6800528" y="3526971"/>
                  <a:pt x="6762305" y="3517425"/>
                  <a:pt x="6724081" y="3536518"/>
                </a:cubicBezTo>
                <a:cubicBezTo>
                  <a:pt x="6704971" y="3542884"/>
                  <a:pt x="6685858" y="3533335"/>
                  <a:pt x="6666749" y="3525379"/>
                </a:cubicBezTo>
                <a:close/>
                <a:moveTo>
                  <a:pt x="9746722" y="3511648"/>
                </a:moveTo>
                <a:cubicBezTo>
                  <a:pt x="9822519" y="3525125"/>
                  <a:pt x="9873049" y="3538598"/>
                  <a:pt x="9936211" y="3538598"/>
                </a:cubicBezTo>
                <a:cubicBezTo>
                  <a:pt x="9936211" y="3538598"/>
                  <a:pt x="9948842" y="3552069"/>
                  <a:pt x="9948842" y="3565546"/>
                </a:cubicBezTo>
                <a:lnTo>
                  <a:pt x="9948842" y="3565550"/>
                </a:lnTo>
                <a:cubicBezTo>
                  <a:pt x="9948842" y="3579023"/>
                  <a:pt x="9936211" y="3579023"/>
                  <a:pt x="9923579" y="3579023"/>
                </a:cubicBezTo>
                <a:cubicBezTo>
                  <a:pt x="9873049" y="3552073"/>
                  <a:pt x="9809883" y="3565550"/>
                  <a:pt x="9746722" y="3511652"/>
                </a:cubicBezTo>
                <a:lnTo>
                  <a:pt x="9746733" y="3511656"/>
                </a:lnTo>
                <a:close/>
                <a:moveTo>
                  <a:pt x="6033237" y="3414905"/>
                </a:moveTo>
                <a:lnTo>
                  <a:pt x="6031855" y="3416047"/>
                </a:lnTo>
                <a:cubicBezTo>
                  <a:pt x="6027874" y="3421019"/>
                  <a:pt x="6023096" y="3428179"/>
                  <a:pt x="6016725" y="3437727"/>
                </a:cubicBezTo>
                <a:cubicBezTo>
                  <a:pt x="6003985" y="3463186"/>
                  <a:pt x="5953019" y="3475915"/>
                  <a:pt x="5953019" y="3475915"/>
                </a:cubicBezTo>
                <a:cubicBezTo>
                  <a:pt x="5914797" y="3450458"/>
                  <a:pt x="5889313" y="3488646"/>
                  <a:pt x="5863834" y="3463186"/>
                </a:cubicBezTo>
                <a:lnTo>
                  <a:pt x="5851095" y="3475915"/>
                </a:lnTo>
                <a:lnTo>
                  <a:pt x="5863834" y="3488642"/>
                </a:lnTo>
                <a:cubicBezTo>
                  <a:pt x="5914797" y="3488642"/>
                  <a:pt x="5965762" y="3514098"/>
                  <a:pt x="6029464" y="3501370"/>
                </a:cubicBezTo>
                <a:lnTo>
                  <a:pt x="6035672" y="3499698"/>
                </a:lnTo>
                <a:lnTo>
                  <a:pt x="6034474" y="3426728"/>
                </a:lnTo>
                <a:close/>
                <a:moveTo>
                  <a:pt x="7800471" y="3361354"/>
                </a:moveTo>
                <a:lnTo>
                  <a:pt x="7810552" y="3376002"/>
                </a:lnTo>
                <a:lnTo>
                  <a:pt x="7825929" y="3372529"/>
                </a:lnTo>
                <a:close/>
                <a:moveTo>
                  <a:pt x="8479127" y="3332711"/>
                </a:moveTo>
                <a:cubicBezTo>
                  <a:pt x="8476141" y="3333507"/>
                  <a:pt x="8473354" y="3335894"/>
                  <a:pt x="8470963" y="3339077"/>
                </a:cubicBezTo>
                <a:lnTo>
                  <a:pt x="8463004" y="3361351"/>
                </a:lnTo>
                <a:lnTo>
                  <a:pt x="8488484" y="3386806"/>
                </a:lnTo>
                <a:cubicBezTo>
                  <a:pt x="8501223" y="3386806"/>
                  <a:pt x="8513967" y="3374078"/>
                  <a:pt x="8539446" y="3399535"/>
                </a:cubicBezTo>
                <a:lnTo>
                  <a:pt x="8539438" y="3399535"/>
                </a:lnTo>
                <a:lnTo>
                  <a:pt x="8539446" y="3399539"/>
                </a:lnTo>
                <a:lnTo>
                  <a:pt x="8463286" y="3407693"/>
                </a:lnTo>
                <a:lnTo>
                  <a:pt x="8569847" y="3408716"/>
                </a:lnTo>
                <a:lnTo>
                  <a:pt x="8560153" y="3404313"/>
                </a:lnTo>
                <a:cubicBezTo>
                  <a:pt x="8555375" y="3399540"/>
                  <a:pt x="8552190" y="3393174"/>
                  <a:pt x="8552190" y="3386810"/>
                </a:cubicBezTo>
                <a:cubicBezTo>
                  <a:pt x="8552190" y="3335894"/>
                  <a:pt x="8501223" y="3361351"/>
                  <a:pt x="8488484" y="3335894"/>
                </a:cubicBezTo>
                <a:cubicBezTo>
                  <a:pt x="8485299" y="3332711"/>
                  <a:pt x="8482113" y="3331916"/>
                  <a:pt x="8479127" y="3332711"/>
                </a:cubicBezTo>
                <a:close/>
                <a:moveTo>
                  <a:pt x="7691291" y="3326216"/>
                </a:moveTo>
                <a:cubicBezTo>
                  <a:pt x="7688365" y="3325547"/>
                  <a:pt x="7684922" y="3326045"/>
                  <a:pt x="7680834" y="3328069"/>
                </a:cubicBezTo>
                <a:lnTo>
                  <a:pt x="7674185" y="3333176"/>
                </a:lnTo>
                <a:lnTo>
                  <a:pt x="7703193" y="3343716"/>
                </a:lnTo>
                <a:lnTo>
                  <a:pt x="7698639" y="3331369"/>
                </a:lnTo>
                <a:cubicBezTo>
                  <a:pt x="7696623" y="3328722"/>
                  <a:pt x="7694215" y="3326885"/>
                  <a:pt x="7691291" y="3326216"/>
                </a:cubicBezTo>
                <a:close/>
                <a:moveTo>
                  <a:pt x="1174646" y="3322854"/>
                </a:moveTo>
                <a:lnTo>
                  <a:pt x="1161905" y="3335583"/>
                </a:lnTo>
                <a:lnTo>
                  <a:pt x="1174646" y="3348310"/>
                </a:lnTo>
                <a:cubicBezTo>
                  <a:pt x="1200127" y="3348310"/>
                  <a:pt x="1225608" y="3354675"/>
                  <a:pt x="1252683" y="3359448"/>
                </a:cubicBezTo>
                <a:lnTo>
                  <a:pt x="1277571" y="3362394"/>
                </a:lnTo>
                <a:lnTo>
                  <a:pt x="1274422" y="3332276"/>
                </a:lnTo>
                <a:lnTo>
                  <a:pt x="1271993" y="3333196"/>
                </a:lnTo>
                <a:cubicBezTo>
                  <a:pt x="1267016" y="3334787"/>
                  <a:pt x="1263830" y="3335583"/>
                  <a:pt x="1263830" y="3335583"/>
                </a:cubicBezTo>
                <a:cubicBezTo>
                  <a:pt x="1225607" y="3310126"/>
                  <a:pt x="1200125" y="3348314"/>
                  <a:pt x="1174646" y="3322854"/>
                </a:cubicBezTo>
                <a:close/>
                <a:moveTo>
                  <a:pt x="7254196" y="3296113"/>
                </a:moveTo>
                <a:cubicBezTo>
                  <a:pt x="7243046" y="3300889"/>
                  <a:pt x="7233493" y="3310434"/>
                  <a:pt x="7227124" y="3310434"/>
                </a:cubicBezTo>
                <a:lnTo>
                  <a:pt x="7227108" y="3310498"/>
                </a:lnTo>
                <a:lnTo>
                  <a:pt x="7233921" y="3311168"/>
                </a:lnTo>
                <a:cubicBezTo>
                  <a:pt x="7246862" y="3313356"/>
                  <a:pt x="7260001" y="3316140"/>
                  <a:pt x="7273538" y="3318527"/>
                </a:cubicBezTo>
                <a:lnTo>
                  <a:pt x="7283835" y="3319746"/>
                </a:lnTo>
                <a:lnTo>
                  <a:pt x="7289165" y="3312646"/>
                </a:lnTo>
                <a:lnTo>
                  <a:pt x="7283370" y="3312646"/>
                </a:lnTo>
                <a:cubicBezTo>
                  <a:pt x="7280184" y="3312646"/>
                  <a:pt x="7276998" y="3312646"/>
                  <a:pt x="7270627" y="3312646"/>
                </a:cubicBezTo>
                <a:lnTo>
                  <a:pt x="7257578" y="3297435"/>
                </a:lnTo>
                <a:close/>
                <a:moveTo>
                  <a:pt x="7630482" y="3290274"/>
                </a:moveTo>
                <a:lnTo>
                  <a:pt x="7616184" y="3294520"/>
                </a:lnTo>
                <a:lnTo>
                  <a:pt x="7597137" y="3296734"/>
                </a:lnTo>
                <a:lnTo>
                  <a:pt x="7598434" y="3297845"/>
                </a:lnTo>
                <a:lnTo>
                  <a:pt x="7603210" y="3345578"/>
                </a:lnTo>
                <a:lnTo>
                  <a:pt x="7603210" y="3345581"/>
                </a:lnTo>
                <a:cubicBezTo>
                  <a:pt x="7615952" y="3342398"/>
                  <a:pt x="7627896" y="3339216"/>
                  <a:pt x="7639443" y="3336828"/>
                </a:cubicBezTo>
                <a:lnTo>
                  <a:pt x="7647577" y="3335872"/>
                </a:lnTo>
                <a:lnTo>
                  <a:pt x="7647577" y="3323163"/>
                </a:lnTo>
                <a:lnTo>
                  <a:pt x="7648966" y="3309978"/>
                </a:lnTo>
                <a:lnTo>
                  <a:pt x="7644819" y="3310575"/>
                </a:lnTo>
                <a:cubicBezTo>
                  <a:pt x="7639443" y="3309779"/>
                  <a:pt x="7635860" y="3307392"/>
                  <a:pt x="7633471" y="3304209"/>
                </a:cubicBezTo>
                <a:close/>
                <a:moveTo>
                  <a:pt x="7305589" y="3287451"/>
                </a:moveTo>
                <a:lnTo>
                  <a:pt x="7304362" y="3287917"/>
                </a:lnTo>
                <a:lnTo>
                  <a:pt x="7313897" y="3323303"/>
                </a:lnTo>
                <a:lnTo>
                  <a:pt x="7315543" y="3323498"/>
                </a:lnTo>
                <a:cubicBezTo>
                  <a:pt x="7330076" y="3324095"/>
                  <a:pt x="7345205" y="3323299"/>
                  <a:pt x="7361130" y="3320118"/>
                </a:cubicBezTo>
                <a:cubicBezTo>
                  <a:pt x="7367501" y="3316936"/>
                  <a:pt x="7375465" y="3315344"/>
                  <a:pt x="7384026" y="3313953"/>
                </a:cubicBezTo>
                <a:lnTo>
                  <a:pt x="7385939" y="3313593"/>
                </a:lnTo>
                <a:lnTo>
                  <a:pt x="7354531" y="3297706"/>
                </a:lnTo>
                <a:cubicBezTo>
                  <a:pt x="7354531" y="3294523"/>
                  <a:pt x="7352939" y="3292932"/>
                  <a:pt x="7350749" y="3291937"/>
                </a:cubicBezTo>
                <a:lnTo>
                  <a:pt x="7343703" y="3289845"/>
                </a:lnTo>
                <a:lnTo>
                  <a:pt x="7343703" y="3291185"/>
                </a:lnTo>
                <a:cubicBezTo>
                  <a:pt x="7331453" y="3291185"/>
                  <a:pt x="7306954" y="3291185"/>
                  <a:pt x="7306954" y="3291185"/>
                </a:cubicBezTo>
                <a:close/>
                <a:moveTo>
                  <a:pt x="5878975" y="3273134"/>
                </a:moveTo>
                <a:lnTo>
                  <a:pt x="5876574" y="3284971"/>
                </a:lnTo>
                <a:cubicBezTo>
                  <a:pt x="5870204" y="3291336"/>
                  <a:pt x="5870204" y="3297701"/>
                  <a:pt x="5873389" y="3302475"/>
                </a:cubicBezTo>
                <a:lnTo>
                  <a:pt x="5879964" y="3305760"/>
                </a:lnTo>
                <a:lnTo>
                  <a:pt x="5894598" y="3299910"/>
                </a:lnTo>
                <a:lnTo>
                  <a:pt x="5900562" y="3301399"/>
                </a:lnTo>
                <a:lnTo>
                  <a:pt x="5902010" y="3285484"/>
                </a:lnTo>
                <a:lnTo>
                  <a:pt x="5881858" y="3276047"/>
                </a:lnTo>
                <a:close/>
                <a:moveTo>
                  <a:pt x="5582842" y="3269485"/>
                </a:moveTo>
                <a:cubicBezTo>
                  <a:pt x="5576869" y="3269286"/>
                  <a:pt x="5571295" y="3270478"/>
                  <a:pt x="5566517" y="3272865"/>
                </a:cubicBezTo>
                <a:lnTo>
                  <a:pt x="5558301" y="3286819"/>
                </a:lnTo>
                <a:lnTo>
                  <a:pt x="5626270" y="3280328"/>
                </a:lnTo>
                <a:lnTo>
                  <a:pt x="5601556" y="3274458"/>
                </a:lnTo>
                <a:cubicBezTo>
                  <a:pt x="5595186" y="3271275"/>
                  <a:pt x="5588815" y="3269684"/>
                  <a:pt x="5582842" y="3269485"/>
                </a:cubicBezTo>
                <a:close/>
                <a:moveTo>
                  <a:pt x="8318404" y="3266569"/>
                </a:moveTo>
                <a:lnTo>
                  <a:pt x="8302375" y="3275569"/>
                </a:lnTo>
                <a:lnTo>
                  <a:pt x="8284627" y="3278235"/>
                </a:lnTo>
                <a:lnTo>
                  <a:pt x="8284627" y="3297702"/>
                </a:lnTo>
                <a:cubicBezTo>
                  <a:pt x="8291001" y="3310430"/>
                  <a:pt x="8291001" y="3323159"/>
                  <a:pt x="8284627" y="3332707"/>
                </a:cubicBezTo>
                <a:lnTo>
                  <a:pt x="8284627" y="3332711"/>
                </a:lnTo>
                <a:cubicBezTo>
                  <a:pt x="8278258" y="3342257"/>
                  <a:pt x="8265517" y="3348622"/>
                  <a:pt x="8246404" y="3348622"/>
                </a:cubicBezTo>
                <a:cubicBezTo>
                  <a:pt x="8233664" y="3361351"/>
                  <a:pt x="8220922" y="3361351"/>
                  <a:pt x="8220922" y="3374082"/>
                </a:cubicBezTo>
                <a:lnTo>
                  <a:pt x="8218530" y="3379630"/>
                </a:lnTo>
                <a:lnTo>
                  <a:pt x="8230706" y="3380580"/>
                </a:lnTo>
                <a:cubicBezTo>
                  <a:pt x="8249818" y="3383763"/>
                  <a:pt x="8272115" y="3390128"/>
                  <a:pt x="8291226" y="3396493"/>
                </a:cubicBezTo>
                <a:lnTo>
                  <a:pt x="8402550" y="3403979"/>
                </a:lnTo>
                <a:lnTo>
                  <a:pt x="8361072" y="3399539"/>
                </a:lnTo>
                <a:lnTo>
                  <a:pt x="8361080" y="3399535"/>
                </a:lnTo>
                <a:lnTo>
                  <a:pt x="8361072" y="3399535"/>
                </a:lnTo>
                <a:cubicBezTo>
                  <a:pt x="8399294" y="3393172"/>
                  <a:pt x="8424778" y="3377262"/>
                  <a:pt x="8437522" y="3354984"/>
                </a:cubicBezTo>
                <a:lnTo>
                  <a:pt x="8437522" y="3272247"/>
                </a:lnTo>
                <a:lnTo>
                  <a:pt x="8421595" y="3326346"/>
                </a:lnTo>
                <a:cubicBezTo>
                  <a:pt x="8415226" y="3342257"/>
                  <a:pt x="8405668" y="3354988"/>
                  <a:pt x="8386555" y="3361351"/>
                </a:cubicBezTo>
                <a:lnTo>
                  <a:pt x="8386555" y="3361347"/>
                </a:lnTo>
                <a:lnTo>
                  <a:pt x="8386555" y="3272247"/>
                </a:lnTo>
                <a:cubicBezTo>
                  <a:pt x="8367443" y="3278610"/>
                  <a:pt x="8348332" y="3278610"/>
                  <a:pt x="8330814" y="3273837"/>
                </a:cubicBezTo>
                <a:close/>
                <a:moveTo>
                  <a:pt x="7349632" y="3254697"/>
                </a:moveTo>
                <a:lnTo>
                  <a:pt x="7348391" y="3256474"/>
                </a:lnTo>
                <a:lnTo>
                  <a:pt x="7339500" y="3263425"/>
                </a:lnTo>
                <a:lnTo>
                  <a:pt x="7343703" y="3266686"/>
                </a:lnTo>
                <a:lnTo>
                  <a:pt x="7343703" y="3268043"/>
                </a:lnTo>
                <a:lnTo>
                  <a:pt x="7349753" y="3254743"/>
                </a:lnTo>
                <a:close/>
                <a:moveTo>
                  <a:pt x="8080770" y="3235024"/>
                </a:moveTo>
                <a:lnTo>
                  <a:pt x="8080770" y="3335890"/>
                </a:lnTo>
                <a:cubicBezTo>
                  <a:pt x="8087140" y="3342253"/>
                  <a:pt x="8090327" y="3351801"/>
                  <a:pt x="8088734" y="3359757"/>
                </a:cubicBezTo>
                <a:lnTo>
                  <a:pt x="8088734" y="3359760"/>
                </a:lnTo>
                <a:lnTo>
                  <a:pt x="8070913" y="3372088"/>
                </a:lnTo>
                <a:lnTo>
                  <a:pt x="8072066" y="3378701"/>
                </a:lnTo>
                <a:lnTo>
                  <a:pt x="8066510" y="3378881"/>
                </a:lnTo>
                <a:lnTo>
                  <a:pt x="8065185" y="3383076"/>
                </a:lnTo>
                <a:lnTo>
                  <a:pt x="8076222" y="3385355"/>
                </a:lnTo>
                <a:cubicBezTo>
                  <a:pt x="8093742" y="3390129"/>
                  <a:pt x="8112853" y="3396493"/>
                  <a:pt x="8125592" y="3396493"/>
                </a:cubicBezTo>
                <a:cubicBezTo>
                  <a:pt x="8144704" y="3396493"/>
                  <a:pt x="8156649" y="3417975"/>
                  <a:pt x="8172177" y="3407233"/>
                </a:cubicBezTo>
                <a:lnTo>
                  <a:pt x="8172806" y="3406589"/>
                </a:lnTo>
                <a:lnTo>
                  <a:pt x="8157220" y="3399539"/>
                </a:lnTo>
                <a:cubicBezTo>
                  <a:pt x="8144476" y="3386810"/>
                  <a:pt x="8131736" y="3374082"/>
                  <a:pt x="8126960" y="3361351"/>
                </a:cubicBezTo>
                <a:lnTo>
                  <a:pt x="8126960" y="3361347"/>
                </a:lnTo>
                <a:cubicBezTo>
                  <a:pt x="8122179" y="3348618"/>
                  <a:pt x="8125366" y="3335890"/>
                  <a:pt x="8144476" y="3323159"/>
                </a:cubicBezTo>
                <a:lnTo>
                  <a:pt x="8158809" y="3310430"/>
                </a:lnTo>
                <a:lnTo>
                  <a:pt x="8144476" y="3297706"/>
                </a:lnTo>
                <a:cubicBezTo>
                  <a:pt x="8125365" y="3297706"/>
                  <a:pt x="8115809" y="3288160"/>
                  <a:pt x="8107846" y="3275429"/>
                </a:cubicBezTo>
                <a:lnTo>
                  <a:pt x="8081518" y="3235201"/>
                </a:lnTo>
                <a:close/>
                <a:moveTo>
                  <a:pt x="5869115" y="3223539"/>
                </a:moveTo>
                <a:lnTo>
                  <a:pt x="5821339" y="3253770"/>
                </a:lnTo>
                <a:lnTo>
                  <a:pt x="5821978" y="3257708"/>
                </a:lnTo>
                <a:lnTo>
                  <a:pt x="5838351" y="3259514"/>
                </a:lnTo>
                <a:lnTo>
                  <a:pt x="5868320" y="3262365"/>
                </a:lnTo>
                <a:lnTo>
                  <a:pt x="5864738" y="3258745"/>
                </a:lnTo>
                <a:cubicBezTo>
                  <a:pt x="5861950" y="3250590"/>
                  <a:pt x="5862745" y="3239451"/>
                  <a:pt x="5869115" y="3223539"/>
                </a:cubicBezTo>
                <a:close/>
                <a:moveTo>
                  <a:pt x="5726776" y="3218566"/>
                </a:moveTo>
                <a:cubicBezTo>
                  <a:pt x="5715428" y="3217970"/>
                  <a:pt x="5713040" y="3229903"/>
                  <a:pt x="5703484" y="3248998"/>
                </a:cubicBezTo>
                <a:cubicBezTo>
                  <a:pt x="5697114" y="3258546"/>
                  <a:pt x="5689947" y="3265705"/>
                  <a:pt x="5682183" y="3270877"/>
                </a:cubicBezTo>
                <a:lnTo>
                  <a:pt x="5668663" y="3276279"/>
                </a:lnTo>
                <a:lnTo>
                  <a:pt x="5710940" y="3272243"/>
                </a:lnTo>
                <a:cubicBezTo>
                  <a:pt x="5720496" y="3272243"/>
                  <a:pt x="5730848" y="3270651"/>
                  <a:pt x="5741598" y="3268463"/>
                </a:cubicBezTo>
                <a:lnTo>
                  <a:pt x="5749169" y="3266777"/>
                </a:lnTo>
                <a:lnTo>
                  <a:pt x="5745289" y="3261131"/>
                </a:lnTo>
                <a:cubicBezTo>
                  <a:pt x="5744093" y="3245019"/>
                  <a:pt x="5760816" y="3223539"/>
                  <a:pt x="5741707" y="3223539"/>
                </a:cubicBezTo>
                <a:cubicBezTo>
                  <a:pt x="5735337" y="3220356"/>
                  <a:pt x="5730558" y="3218765"/>
                  <a:pt x="5726776" y="3218566"/>
                </a:cubicBezTo>
                <a:close/>
                <a:moveTo>
                  <a:pt x="5015476" y="3210810"/>
                </a:moveTo>
                <a:lnTo>
                  <a:pt x="5064841" y="3233083"/>
                </a:lnTo>
                <a:cubicBezTo>
                  <a:pt x="5073599" y="3236266"/>
                  <a:pt x="5078776" y="3240244"/>
                  <a:pt x="5074595" y="3246606"/>
                </a:cubicBezTo>
                <a:lnTo>
                  <a:pt x="5074595" y="3246610"/>
                </a:lnTo>
                <a:cubicBezTo>
                  <a:pt x="5070412" y="3252976"/>
                  <a:pt x="5056878" y="3261727"/>
                  <a:pt x="5028208" y="3274458"/>
                </a:cubicBezTo>
                <a:lnTo>
                  <a:pt x="5028208" y="3295141"/>
                </a:lnTo>
                <a:lnTo>
                  <a:pt x="5028208" y="3325370"/>
                </a:lnTo>
                <a:lnTo>
                  <a:pt x="5028208" y="3325374"/>
                </a:lnTo>
                <a:cubicBezTo>
                  <a:pt x="5002729" y="3325374"/>
                  <a:pt x="5002729" y="3312646"/>
                  <a:pt x="5002729" y="3299914"/>
                </a:cubicBezTo>
                <a:cubicBezTo>
                  <a:pt x="4996357" y="3287186"/>
                  <a:pt x="4993171" y="3277639"/>
                  <a:pt x="4986801" y="3271274"/>
                </a:cubicBezTo>
                <a:lnTo>
                  <a:pt x="4956068" y="3262899"/>
                </a:lnTo>
                <a:lnTo>
                  <a:pt x="4956068" y="3352885"/>
                </a:lnTo>
                <a:lnTo>
                  <a:pt x="4956068" y="3352889"/>
                </a:lnTo>
                <a:lnTo>
                  <a:pt x="4957903" y="3373584"/>
                </a:lnTo>
                <a:lnTo>
                  <a:pt x="4959221" y="3374078"/>
                </a:lnTo>
                <a:cubicBezTo>
                  <a:pt x="4984704" y="3399535"/>
                  <a:pt x="4984704" y="3399535"/>
                  <a:pt x="5010184" y="3374078"/>
                </a:cubicBezTo>
                <a:cubicBezTo>
                  <a:pt x="5061150" y="3335890"/>
                  <a:pt x="5061150" y="3399535"/>
                  <a:pt x="5073890" y="3437723"/>
                </a:cubicBezTo>
                <a:cubicBezTo>
                  <a:pt x="5086633" y="3361347"/>
                  <a:pt x="5124856" y="3335890"/>
                  <a:pt x="5175818" y="3348618"/>
                </a:cubicBezTo>
                <a:cubicBezTo>
                  <a:pt x="5194930" y="3348618"/>
                  <a:pt x="5210856" y="3345437"/>
                  <a:pt x="5226782" y="3340663"/>
                </a:cubicBezTo>
                <a:lnTo>
                  <a:pt x="5234239" y="3338102"/>
                </a:lnTo>
                <a:lnTo>
                  <a:pt x="5104657" y="3338102"/>
                </a:lnTo>
                <a:cubicBezTo>
                  <a:pt x="5091914" y="3338102"/>
                  <a:pt x="5079174" y="3338102"/>
                  <a:pt x="5079174" y="3325374"/>
                </a:cubicBezTo>
                <a:lnTo>
                  <a:pt x="5079178" y="3325370"/>
                </a:lnTo>
                <a:lnTo>
                  <a:pt x="5079174" y="3325370"/>
                </a:lnTo>
                <a:cubicBezTo>
                  <a:pt x="5079174" y="3299910"/>
                  <a:pt x="5091914" y="3287182"/>
                  <a:pt x="5117397" y="3287182"/>
                </a:cubicBezTo>
                <a:cubicBezTo>
                  <a:pt x="5168359" y="3287182"/>
                  <a:pt x="5219325" y="3287182"/>
                  <a:pt x="5270288" y="3287182"/>
                </a:cubicBezTo>
                <a:cubicBezTo>
                  <a:pt x="5326030" y="3298319"/>
                  <a:pt x="5381773" y="3270474"/>
                  <a:pt x="5428978" y="3297451"/>
                </a:cubicBezTo>
                <a:lnTo>
                  <a:pt x="5434026" y="3301346"/>
                </a:lnTo>
                <a:lnTo>
                  <a:pt x="5494344" y="3292927"/>
                </a:lnTo>
                <a:lnTo>
                  <a:pt x="5509011" y="3291526"/>
                </a:lnTo>
                <a:lnTo>
                  <a:pt x="5486888" y="3236270"/>
                </a:lnTo>
                <a:lnTo>
                  <a:pt x="5490071" y="3263316"/>
                </a:lnTo>
                <a:lnTo>
                  <a:pt x="5490071" y="3263320"/>
                </a:lnTo>
                <a:cubicBezTo>
                  <a:pt x="5490071" y="3271275"/>
                  <a:pt x="5486888" y="3274454"/>
                  <a:pt x="5474145" y="3261727"/>
                </a:cubicBezTo>
                <a:cubicBezTo>
                  <a:pt x="5423183" y="3236270"/>
                  <a:pt x="5372216" y="3248998"/>
                  <a:pt x="5321254" y="3248998"/>
                </a:cubicBezTo>
                <a:cubicBezTo>
                  <a:pt x="5308511" y="3248998"/>
                  <a:pt x="5308511" y="3248998"/>
                  <a:pt x="5295770" y="3236270"/>
                </a:cubicBezTo>
                <a:lnTo>
                  <a:pt x="5279844" y="3228315"/>
                </a:lnTo>
                <a:lnTo>
                  <a:pt x="5283031" y="3248994"/>
                </a:lnTo>
                <a:lnTo>
                  <a:pt x="5283031" y="3248998"/>
                </a:lnTo>
                <a:lnTo>
                  <a:pt x="5283031" y="3274454"/>
                </a:lnTo>
                <a:lnTo>
                  <a:pt x="5283031" y="3274458"/>
                </a:lnTo>
                <a:cubicBezTo>
                  <a:pt x="5232065" y="3223539"/>
                  <a:pt x="5181102" y="3198082"/>
                  <a:pt x="5130137" y="3223539"/>
                </a:cubicBezTo>
                <a:cubicBezTo>
                  <a:pt x="5111027" y="3229904"/>
                  <a:pt x="5091914" y="3220356"/>
                  <a:pt x="5072805" y="3212400"/>
                </a:cubicBezTo>
                <a:close/>
                <a:moveTo>
                  <a:pt x="9623538" y="3192115"/>
                </a:moveTo>
                <a:cubicBezTo>
                  <a:pt x="9635151" y="3193798"/>
                  <a:pt x="9645104" y="3200537"/>
                  <a:pt x="9651741" y="3214010"/>
                </a:cubicBezTo>
                <a:lnTo>
                  <a:pt x="9651737" y="3214014"/>
                </a:lnTo>
                <a:lnTo>
                  <a:pt x="9651741" y="3214014"/>
                </a:lnTo>
                <a:cubicBezTo>
                  <a:pt x="9665009" y="3227487"/>
                  <a:pt x="9651741" y="3240964"/>
                  <a:pt x="9638469" y="3240964"/>
                </a:cubicBezTo>
                <a:cubicBezTo>
                  <a:pt x="9611929" y="3254437"/>
                  <a:pt x="9598657" y="3227487"/>
                  <a:pt x="9585384" y="3200541"/>
                </a:cubicBezTo>
                <a:lnTo>
                  <a:pt x="9585388" y="3200541"/>
                </a:lnTo>
                <a:lnTo>
                  <a:pt x="9585384" y="3200537"/>
                </a:lnTo>
                <a:cubicBezTo>
                  <a:pt x="9598657" y="3193798"/>
                  <a:pt x="9611929" y="3190429"/>
                  <a:pt x="9623538" y="3192115"/>
                </a:cubicBezTo>
                <a:close/>
                <a:moveTo>
                  <a:pt x="9975032" y="3149469"/>
                </a:moveTo>
                <a:cubicBezTo>
                  <a:pt x="9973837" y="3149867"/>
                  <a:pt x="9973040" y="3151459"/>
                  <a:pt x="9973040" y="3154642"/>
                </a:cubicBezTo>
                <a:cubicBezTo>
                  <a:pt x="9966671" y="3167370"/>
                  <a:pt x="9950746" y="3167370"/>
                  <a:pt x="9938005" y="3170553"/>
                </a:cubicBezTo>
                <a:lnTo>
                  <a:pt x="9936082" y="3171715"/>
                </a:lnTo>
                <a:lnTo>
                  <a:pt x="9984844" y="3176277"/>
                </a:lnTo>
                <a:lnTo>
                  <a:pt x="9985784" y="3167370"/>
                </a:lnTo>
                <a:lnTo>
                  <a:pt x="9979414" y="3151459"/>
                </a:lnTo>
                <a:cubicBezTo>
                  <a:pt x="9977821" y="3149867"/>
                  <a:pt x="9976227" y="3149072"/>
                  <a:pt x="9975032" y="3149469"/>
                </a:cubicBezTo>
                <a:close/>
                <a:moveTo>
                  <a:pt x="9769188" y="3090994"/>
                </a:moveTo>
                <a:lnTo>
                  <a:pt x="9753291" y="3144992"/>
                </a:lnTo>
                <a:lnTo>
                  <a:pt x="9763044" y="3146539"/>
                </a:lnTo>
                <a:lnTo>
                  <a:pt x="9769188" y="3153359"/>
                </a:lnTo>
                <a:close/>
                <a:moveTo>
                  <a:pt x="9616292" y="3065534"/>
                </a:moveTo>
                <a:lnTo>
                  <a:pt x="9616292" y="3116450"/>
                </a:lnTo>
                <a:lnTo>
                  <a:pt x="9616292" y="3135557"/>
                </a:lnTo>
                <a:lnTo>
                  <a:pt x="9688193" y="3149722"/>
                </a:lnTo>
                <a:cubicBezTo>
                  <a:pt x="9694563" y="3149722"/>
                  <a:pt x="9700933" y="3149722"/>
                  <a:pt x="9708895" y="3149722"/>
                </a:cubicBezTo>
                <a:lnTo>
                  <a:pt x="9718221" y="3149722"/>
                </a:lnTo>
                <a:lnTo>
                  <a:pt x="9718221" y="3090994"/>
                </a:lnTo>
                <a:cubicBezTo>
                  <a:pt x="9679999" y="3103722"/>
                  <a:pt x="9641776" y="3090994"/>
                  <a:pt x="9616292" y="3065534"/>
                </a:cubicBezTo>
                <a:close/>
                <a:moveTo>
                  <a:pt x="9412436" y="3052806"/>
                </a:moveTo>
                <a:lnTo>
                  <a:pt x="9412436" y="3119716"/>
                </a:lnTo>
                <a:lnTo>
                  <a:pt x="9471592" y="3124262"/>
                </a:lnTo>
                <a:lnTo>
                  <a:pt x="9484044" y="3123469"/>
                </a:lnTo>
                <a:lnTo>
                  <a:pt x="9476141" y="3116454"/>
                </a:lnTo>
                <a:cubicBezTo>
                  <a:pt x="9437919" y="3116454"/>
                  <a:pt x="9437919" y="3078266"/>
                  <a:pt x="9412436" y="3052806"/>
                </a:cubicBezTo>
                <a:close/>
                <a:moveTo>
                  <a:pt x="8691434" y="2963103"/>
                </a:moveTo>
                <a:lnTo>
                  <a:pt x="8666861" y="2979470"/>
                </a:lnTo>
                <a:lnTo>
                  <a:pt x="8689074" y="2983169"/>
                </a:lnTo>
                <a:lnTo>
                  <a:pt x="8698937" y="2976426"/>
                </a:lnTo>
                <a:close/>
                <a:moveTo>
                  <a:pt x="8924306" y="2834377"/>
                </a:moveTo>
                <a:lnTo>
                  <a:pt x="8880497" y="2841182"/>
                </a:lnTo>
                <a:lnTo>
                  <a:pt x="8870121" y="2845969"/>
                </a:lnTo>
                <a:lnTo>
                  <a:pt x="8860021" y="2869682"/>
                </a:lnTo>
                <a:cubicBezTo>
                  <a:pt x="8860021" y="2895138"/>
                  <a:pt x="8834542" y="2882410"/>
                  <a:pt x="8821799" y="2882410"/>
                </a:cubicBezTo>
                <a:lnTo>
                  <a:pt x="8805125" y="2885340"/>
                </a:lnTo>
                <a:lnTo>
                  <a:pt x="8788125" y="2900054"/>
                </a:lnTo>
                <a:lnTo>
                  <a:pt x="8777658" y="2892386"/>
                </a:lnTo>
                <a:lnTo>
                  <a:pt x="8776658" y="2892975"/>
                </a:lnTo>
                <a:lnTo>
                  <a:pt x="8772961" y="2892939"/>
                </a:lnTo>
                <a:lnTo>
                  <a:pt x="8773166" y="2894941"/>
                </a:lnTo>
                <a:lnTo>
                  <a:pt x="8762392" y="2923304"/>
                </a:lnTo>
                <a:lnTo>
                  <a:pt x="8799871" y="2931080"/>
                </a:lnTo>
                <a:cubicBezTo>
                  <a:pt x="8890053" y="2940626"/>
                  <a:pt x="8985611" y="2928692"/>
                  <a:pt x="9081167" y="2938238"/>
                </a:cubicBezTo>
                <a:cubicBezTo>
                  <a:pt x="9106650" y="2944604"/>
                  <a:pt x="9109837" y="2931876"/>
                  <a:pt x="9109837" y="2915965"/>
                </a:cubicBezTo>
                <a:lnTo>
                  <a:pt x="9118194" y="2879787"/>
                </a:lnTo>
                <a:lnTo>
                  <a:pt x="9072297" y="2873975"/>
                </a:lnTo>
                <a:lnTo>
                  <a:pt x="9061858" y="2885138"/>
                </a:lnTo>
                <a:cubicBezTo>
                  <a:pt x="9060464" y="2891303"/>
                  <a:pt x="9062057" y="2900056"/>
                  <a:pt x="9068427" y="2912786"/>
                </a:cubicBezTo>
                <a:cubicBezTo>
                  <a:pt x="9017466" y="2900054"/>
                  <a:pt x="8979243" y="2900054"/>
                  <a:pt x="8953759" y="2849138"/>
                </a:cubicBezTo>
                <a:lnTo>
                  <a:pt x="8942863" y="2842690"/>
                </a:lnTo>
                <a:lnTo>
                  <a:pt x="8937378" y="2844075"/>
                </a:lnTo>
                <a:cubicBezTo>
                  <a:pt x="8930641" y="2844075"/>
                  <a:pt x="8927273" y="2844075"/>
                  <a:pt x="8925589" y="2842544"/>
                </a:cubicBezTo>
                <a:close/>
                <a:moveTo>
                  <a:pt x="10034188" y="2788134"/>
                </a:moveTo>
                <a:cubicBezTo>
                  <a:pt x="10032994" y="2788532"/>
                  <a:pt x="10032197" y="2790123"/>
                  <a:pt x="10032197" y="2793306"/>
                </a:cubicBezTo>
                <a:lnTo>
                  <a:pt x="10020874" y="2801939"/>
                </a:lnTo>
                <a:lnTo>
                  <a:pt x="10044902" y="2805940"/>
                </a:lnTo>
                <a:lnTo>
                  <a:pt x="10038571" y="2790123"/>
                </a:lnTo>
                <a:cubicBezTo>
                  <a:pt x="10036977" y="2788532"/>
                  <a:pt x="10035384" y="2787736"/>
                  <a:pt x="10034188" y="2788134"/>
                </a:cubicBezTo>
                <a:close/>
                <a:moveTo>
                  <a:pt x="10908430" y="2591800"/>
                </a:moveTo>
                <a:cubicBezTo>
                  <a:pt x="10924927" y="2589934"/>
                  <a:pt x="10941226" y="2590349"/>
                  <a:pt x="10956332" y="2592838"/>
                </a:cubicBezTo>
                <a:cubicBezTo>
                  <a:pt x="10986545" y="2597811"/>
                  <a:pt x="11011986" y="2611083"/>
                  <a:pt x="11024707" y="2630987"/>
                </a:cubicBezTo>
                <a:lnTo>
                  <a:pt x="11024703" y="2630987"/>
                </a:lnTo>
                <a:lnTo>
                  <a:pt x="11024707" y="2630991"/>
                </a:lnTo>
                <a:cubicBezTo>
                  <a:pt x="10961100" y="2657531"/>
                  <a:pt x="10922940" y="2604450"/>
                  <a:pt x="10859334" y="2604450"/>
                </a:cubicBezTo>
                <a:lnTo>
                  <a:pt x="10859346" y="2604450"/>
                </a:lnTo>
                <a:lnTo>
                  <a:pt x="10859334" y="2604447"/>
                </a:lnTo>
                <a:cubicBezTo>
                  <a:pt x="10875236" y="2597812"/>
                  <a:pt x="10891932" y="2593666"/>
                  <a:pt x="10908430" y="2591800"/>
                </a:cubicBezTo>
                <a:close/>
                <a:moveTo>
                  <a:pt x="10644967" y="2553407"/>
                </a:moveTo>
                <a:cubicBezTo>
                  <a:pt x="10720765" y="2566884"/>
                  <a:pt x="10771295" y="2580357"/>
                  <a:pt x="10834457" y="2580357"/>
                </a:cubicBezTo>
                <a:cubicBezTo>
                  <a:pt x="10834457" y="2580357"/>
                  <a:pt x="10847089" y="2593828"/>
                  <a:pt x="10847089" y="2607305"/>
                </a:cubicBezTo>
                <a:lnTo>
                  <a:pt x="10847089" y="2607309"/>
                </a:lnTo>
                <a:cubicBezTo>
                  <a:pt x="10847089" y="2620782"/>
                  <a:pt x="10834457" y="2620782"/>
                  <a:pt x="10821825" y="2620782"/>
                </a:cubicBezTo>
                <a:cubicBezTo>
                  <a:pt x="10771295" y="2593832"/>
                  <a:pt x="10708130" y="2607309"/>
                  <a:pt x="10644967" y="2553411"/>
                </a:cubicBezTo>
                <a:lnTo>
                  <a:pt x="10644979" y="2553415"/>
                </a:lnTo>
                <a:close/>
                <a:moveTo>
                  <a:pt x="1975653" y="2012302"/>
                </a:moveTo>
                <a:lnTo>
                  <a:pt x="1917997" y="2017703"/>
                </a:lnTo>
                <a:cubicBezTo>
                  <a:pt x="1886146" y="2021482"/>
                  <a:pt x="1854294" y="2026256"/>
                  <a:pt x="1822441" y="2032620"/>
                </a:cubicBezTo>
                <a:cubicBezTo>
                  <a:pt x="1803330" y="2032620"/>
                  <a:pt x="1784219" y="2038985"/>
                  <a:pt x="1763515" y="2045351"/>
                </a:cubicBezTo>
                <a:lnTo>
                  <a:pt x="1755345" y="2047554"/>
                </a:lnTo>
                <a:lnTo>
                  <a:pt x="1824436" y="2037191"/>
                </a:lnTo>
                <a:cubicBezTo>
                  <a:pt x="1862660" y="2027645"/>
                  <a:pt x="1900882" y="2032419"/>
                  <a:pt x="1939107" y="2024662"/>
                </a:cubicBezTo>
                <a:close/>
                <a:moveTo>
                  <a:pt x="2094844" y="2002662"/>
                </a:moveTo>
                <a:lnTo>
                  <a:pt x="2013556" y="2008752"/>
                </a:lnTo>
                <a:lnTo>
                  <a:pt x="1980811" y="2011819"/>
                </a:lnTo>
                <a:lnTo>
                  <a:pt x="2002015" y="2012331"/>
                </a:lnTo>
                <a:cubicBezTo>
                  <a:pt x="2023515" y="2021281"/>
                  <a:pt x="2037848" y="2049923"/>
                  <a:pt x="2066515" y="2049923"/>
                </a:cubicBezTo>
                <a:lnTo>
                  <a:pt x="2082442" y="2041968"/>
                </a:lnTo>
                <a:lnTo>
                  <a:pt x="2079259" y="2024467"/>
                </a:lnTo>
                <a:lnTo>
                  <a:pt x="2079259" y="2024463"/>
                </a:lnTo>
                <a:close/>
                <a:moveTo>
                  <a:pt x="2317681" y="1983468"/>
                </a:moveTo>
                <a:lnTo>
                  <a:pt x="2204672" y="1994432"/>
                </a:lnTo>
                <a:lnTo>
                  <a:pt x="2131562" y="1999910"/>
                </a:lnTo>
                <a:lnTo>
                  <a:pt x="2149332" y="2011932"/>
                </a:lnTo>
                <a:cubicBezTo>
                  <a:pt x="2168443" y="2019690"/>
                  <a:pt x="2187554" y="2014917"/>
                  <a:pt x="2206666" y="2024463"/>
                </a:cubicBezTo>
                <a:cubicBezTo>
                  <a:pt x="2219410" y="2024463"/>
                  <a:pt x="2244889" y="2024463"/>
                  <a:pt x="2257632" y="2011735"/>
                </a:cubicBezTo>
                <a:cubicBezTo>
                  <a:pt x="2270373" y="2002188"/>
                  <a:pt x="2283114" y="1995028"/>
                  <a:pt x="2296053" y="1989657"/>
                </a:cubicBezTo>
                <a:close/>
                <a:moveTo>
                  <a:pt x="6632903" y="680241"/>
                </a:moveTo>
                <a:lnTo>
                  <a:pt x="6097790" y="692969"/>
                </a:lnTo>
                <a:cubicBezTo>
                  <a:pt x="5995861" y="692969"/>
                  <a:pt x="5893936" y="705697"/>
                  <a:pt x="5792008" y="705697"/>
                </a:cubicBezTo>
                <a:cubicBezTo>
                  <a:pt x="5626373" y="705697"/>
                  <a:pt x="5460739" y="718429"/>
                  <a:pt x="5295104" y="743885"/>
                </a:cubicBezTo>
                <a:lnTo>
                  <a:pt x="5281160" y="744660"/>
                </a:lnTo>
                <a:lnTo>
                  <a:pt x="5287997" y="759689"/>
                </a:lnTo>
                <a:lnTo>
                  <a:pt x="5294617" y="865517"/>
                </a:lnTo>
                <a:lnTo>
                  <a:pt x="5421322" y="846514"/>
                </a:lnTo>
                <a:cubicBezTo>
                  <a:pt x="5587354" y="825032"/>
                  <a:pt x="5756967" y="810711"/>
                  <a:pt x="5919415" y="782069"/>
                </a:cubicBezTo>
                <a:cubicBezTo>
                  <a:pt x="5970382" y="769341"/>
                  <a:pt x="6021343" y="782069"/>
                  <a:pt x="6072310" y="756613"/>
                </a:cubicBezTo>
                <a:cubicBezTo>
                  <a:pt x="6110533" y="743881"/>
                  <a:pt x="6123272" y="794802"/>
                  <a:pt x="6161495" y="794802"/>
                </a:cubicBezTo>
                <a:lnTo>
                  <a:pt x="6177422" y="786846"/>
                </a:lnTo>
                <a:lnTo>
                  <a:pt x="6174239" y="769345"/>
                </a:lnTo>
                <a:lnTo>
                  <a:pt x="6174239" y="769341"/>
                </a:lnTo>
                <a:cubicBezTo>
                  <a:pt x="6174239" y="756613"/>
                  <a:pt x="6199717" y="731153"/>
                  <a:pt x="6225200" y="743881"/>
                </a:cubicBezTo>
                <a:cubicBezTo>
                  <a:pt x="6250684" y="769341"/>
                  <a:pt x="6276163" y="756613"/>
                  <a:pt x="6301646" y="769341"/>
                </a:cubicBezTo>
                <a:cubicBezTo>
                  <a:pt x="6314390" y="769341"/>
                  <a:pt x="6339869" y="769341"/>
                  <a:pt x="6352612" y="756613"/>
                </a:cubicBezTo>
                <a:cubicBezTo>
                  <a:pt x="6403574" y="718426"/>
                  <a:pt x="6454537" y="718426"/>
                  <a:pt x="6518243" y="718426"/>
                </a:cubicBezTo>
                <a:close/>
                <a:moveTo>
                  <a:pt x="9010145" y="184"/>
                </a:moveTo>
                <a:cubicBezTo>
                  <a:pt x="9037021" y="1975"/>
                  <a:pt x="9072853" y="16296"/>
                  <a:pt x="9101521" y="16296"/>
                </a:cubicBezTo>
                <a:cubicBezTo>
                  <a:pt x="9152487" y="29024"/>
                  <a:pt x="9203448" y="54481"/>
                  <a:pt x="9254411" y="16296"/>
                </a:cubicBezTo>
                <a:cubicBezTo>
                  <a:pt x="9267154" y="3565"/>
                  <a:pt x="9318117" y="3565"/>
                  <a:pt x="9356340" y="3565"/>
                </a:cubicBezTo>
                <a:cubicBezTo>
                  <a:pt x="9496491" y="3565"/>
                  <a:pt x="9649385" y="3565"/>
                  <a:pt x="9789536" y="3565"/>
                </a:cubicBezTo>
                <a:cubicBezTo>
                  <a:pt x="9967911" y="16296"/>
                  <a:pt x="10146285" y="41753"/>
                  <a:pt x="10311918" y="54481"/>
                </a:cubicBezTo>
                <a:cubicBezTo>
                  <a:pt x="10388364" y="54481"/>
                  <a:pt x="10452071" y="67212"/>
                  <a:pt x="10528515" y="79941"/>
                </a:cubicBezTo>
                <a:cubicBezTo>
                  <a:pt x="10541259" y="79941"/>
                  <a:pt x="10553998" y="92669"/>
                  <a:pt x="10553998" y="105400"/>
                </a:cubicBezTo>
                <a:cubicBezTo>
                  <a:pt x="10566738" y="194504"/>
                  <a:pt x="10553998" y="270880"/>
                  <a:pt x="10579481" y="359985"/>
                </a:cubicBezTo>
                <a:lnTo>
                  <a:pt x="10579481" y="359989"/>
                </a:lnTo>
                <a:cubicBezTo>
                  <a:pt x="10579481" y="385448"/>
                  <a:pt x="10553998" y="398176"/>
                  <a:pt x="10528515" y="410904"/>
                </a:cubicBezTo>
                <a:cubicBezTo>
                  <a:pt x="10477553" y="423636"/>
                  <a:pt x="10439330" y="449092"/>
                  <a:pt x="10388364" y="436364"/>
                </a:cubicBezTo>
                <a:lnTo>
                  <a:pt x="10324662" y="461820"/>
                </a:lnTo>
                <a:lnTo>
                  <a:pt x="10375624" y="487277"/>
                </a:lnTo>
                <a:cubicBezTo>
                  <a:pt x="10388364" y="474548"/>
                  <a:pt x="10401107" y="474548"/>
                  <a:pt x="10401107" y="474548"/>
                </a:cubicBezTo>
                <a:cubicBezTo>
                  <a:pt x="10515775" y="465003"/>
                  <a:pt x="10558775" y="476937"/>
                  <a:pt x="10562358" y="542571"/>
                </a:cubicBezTo>
                <a:lnTo>
                  <a:pt x="10562358" y="542575"/>
                </a:lnTo>
                <a:cubicBezTo>
                  <a:pt x="10563555" y="564451"/>
                  <a:pt x="10560368" y="592299"/>
                  <a:pt x="10553998" y="627304"/>
                </a:cubicBezTo>
                <a:lnTo>
                  <a:pt x="10553998" y="661493"/>
                </a:lnTo>
                <a:lnTo>
                  <a:pt x="10756619" y="681610"/>
                </a:lnTo>
                <a:cubicBezTo>
                  <a:pt x="10833064" y="681610"/>
                  <a:pt x="10896771" y="694341"/>
                  <a:pt x="10973215" y="707070"/>
                </a:cubicBezTo>
                <a:cubicBezTo>
                  <a:pt x="10985959" y="707070"/>
                  <a:pt x="10998699" y="719798"/>
                  <a:pt x="10998699" y="732529"/>
                </a:cubicBezTo>
                <a:cubicBezTo>
                  <a:pt x="11011438" y="821634"/>
                  <a:pt x="10998699" y="898010"/>
                  <a:pt x="11024181" y="987114"/>
                </a:cubicBezTo>
                <a:lnTo>
                  <a:pt x="11024181" y="987118"/>
                </a:lnTo>
                <a:cubicBezTo>
                  <a:pt x="11024181" y="1012577"/>
                  <a:pt x="10998699" y="1025306"/>
                  <a:pt x="10973215" y="1038033"/>
                </a:cubicBezTo>
                <a:cubicBezTo>
                  <a:pt x="10922253" y="1050765"/>
                  <a:pt x="10884030" y="1076222"/>
                  <a:pt x="10833064" y="1063494"/>
                </a:cubicBezTo>
                <a:lnTo>
                  <a:pt x="10769362" y="1088949"/>
                </a:lnTo>
                <a:lnTo>
                  <a:pt x="10820324" y="1114406"/>
                </a:lnTo>
                <a:cubicBezTo>
                  <a:pt x="10833064" y="1101678"/>
                  <a:pt x="10845807" y="1101678"/>
                  <a:pt x="10845807" y="1101678"/>
                </a:cubicBezTo>
                <a:cubicBezTo>
                  <a:pt x="10960476" y="1092132"/>
                  <a:pt x="11003475" y="1104066"/>
                  <a:pt x="11007059" y="1169700"/>
                </a:cubicBezTo>
                <a:lnTo>
                  <a:pt x="11007059" y="1169705"/>
                </a:lnTo>
                <a:cubicBezTo>
                  <a:pt x="11008255" y="1191580"/>
                  <a:pt x="11005068" y="1219428"/>
                  <a:pt x="10998699" y="1254433"/>
                </a:cubicBezTo>
                <a:lnTo>
                  <a:pt x="10998699" y="1381721"/>
                </a:lnTo>
                <a:lnTo>
                  <a:pt x="10998699" y="1381725"/>
                </a:lnTo>
                <a:cubicBezTo>
                  <a:pt x="11011438" y="1432642"/>
                  <a:pt x="10985959" y="1445373"/>
                  <a:pt x="10947736" y="1445373"/>
                </a:cubicBezTo>
                <a:cubicBezTo>
                  <a:pt x="10934993" y="1445373"/>
                  <a:pt x="10922253" y="1442190"/>
                  <a:pt x="10909514" y="1442190"/>
                </a:cubicBezTo>
                <a:lnTo>
                  <a:pt x="10875053" y="1456535"/>
                </a:lnTo>
                <a:lnTo>
                  <a:pt x="10874879" y="1461684"/>
                </a:lnTo>
                <a:lnTo>
                  <a:pt x="10884030" y="1470826"/>
                </a:lnTo>
                <a:cubicBezTo>
                  <a:pt x="10922253" y="1470826"/>
                  <a:pt x="10960476" y="1458097"/>
                  <a:pt x="10998699" y="1483557"/>
                </a:cubicBezTo>
                <a:cubicBezTo>
                  <a:pt x="11017812" y="1496285"/>
                  <a:pt x="11017812" y="1512196"/>
                  <a:pt x="11013031" y="1529701"/>
                </a:cubicBezTo>
                <a:lnTo>
                  <a:pt x="11013031" y="1529705"/>
                </a:lnTo>
                <a:cubicBezTo>
                  <a:pt x="11008255" y="1547206"/>
                  <a:pt x="10998699" y="1566300"/>
                  <a:pt x="10998699" y="1585394"/>
                </a:cubicBezTo>
                <a:lnTo>
                  <a:pt x="10998699" y="1712682"/>
                </a:lnTo>
                <a:lnTo>
                  <a:pt x="10998699" y="1712686"/>
                </a:lnTo>
                <a:cubicBezTo>
                  <a:pt x="11011438" y="1776333"/>
                  <a:pt x="10998699" y="1814521"/>
                  <a:pt x="10934993" y="1814521"/>
                </a:cubicBezTo>
                <a:lnTo>
                  <a:pt x="10896774" y="1839978"/>
                </a:lnTo>
                <a:lnTo>
                  <a:pt x="10973215" y="1852705"/>
                </a:lnTo>
                <a:cubicBezTo>
                  <a:pt x="11024181" y="1878162"/>
                  <a:pt x="11075144" y="1852705"/>
                  <a:pt x="11138850" y="1878162"/>
                </a:cubicBezTo>
                <a:cubicBezTo>
                  <a:pt x="11177073" y="1890893"/>
                  <a:pt x="11240778" y="1878162"/>
                  <a:pt x="11291741" y="1890893"/>
                </a:cubicBezTo>
                <a:cubicBezTo>
                  <a:pt x="11329963" y="1903621"/>
                  <a:pt x="11355446" y="1929081"/>
                  <a:pt x="11342707" y="1979997"/>
                </a:cubicBezTo>
                <a:lnTo>
                  <a:pt x="11342707" y="1980001"/>
                </a:lnTo>
                <a:cubicBezTo>
                  <a:pt x="11317224" y="2030920"/>
                  <a:pt x="11317224" y="2094565"/>
                  <a:pt x="11317224" y="2158213"/>
                </a:cubicBezTo>
                <a:cubicBezTo>
                  <a:pt x="11317224" y="2221857"/>
                  <a:pt x="11291741" y="2260045"/>
                  <a:pt x="11228038" y="2247317"/>
                </a:cubicBezTo>
                <a:cubicBezTo>
                  <a:pt x="11138850" y="2247317"/>
                  <a:pt x="11049661" y="2272776"/>
                  <a:pt x="10960476" y="2272776"/>
                </a:cubicBezTo>
                <a:cubicBezTo>
                  <a:pt x="10934993" y="2272776"/>
                  <a:pt x="10896771" y="2260045"/>
                  <a:pt x="10858548" y="2260045"/>
                </a:cubicBezTo>
                <a:lnTo>
                  <a:pt x="10858551" y="2260041"/>
                </a:lnTo>
                <a:lnTo>
                  <a:pt x="10858548" y="2260041"/>
                </a:lnTo>
                <a:cubicBezTo>
                  <a:pt x="10858548" y="2247313"/>
                  <a:pt x="10871287" y="2244130"/>
                  <a:pt x="10880843" y="2239358"/>
                </a:cubicBezTo>
                <a:lnTo>
                  <a:pt x="10884030" y="2209129"/>
                </a:lnTo>
                <a:lnTo>
                  <a:pt x="10877661" y="2193218"/>
                </a:lnTo>
                <a:cubicBezTo>
                  <a:pt x="10874474" y="2190035"/>
                  <a:pt x="10871287" y="2190035"/>
                  <a:pt x="10871287" y="2196401"/>
                </a:cubicBezTo>
                <a:cubicBezTo>
                  <a:pt x="10858548" y="2221857"/>
                  <a:pt x="10807585" y="2196401"/>
                  <a:pt x="10820324" y="2247317"/>
                </a:cubicBezTo>
                <a:cubicBezTo>
                  <a:pt x="10820324" y="2260045"/>
                  <a:pt x="10833064" y="2272776"/>
                  <a:pt x="10807585" y="2272776"/>
                </a:cubicBezTo>
                <a:cubicBezTo>
                  <a:pt x="10794842" y="2272776"/>
                  <a:pt x="10782102" y="2260045"/>
                  <a:pt x="10782102" y="2247317"/>
                </a:cubicBezTo>
                <a:cubicBezTo>
                  <a:pt x="10782102" y="2196401"/>
                  <a:pt x="10731136" y="2221857"/>
                  <a:pt x="10718397" y="2196401"/>
                </a:cubicBezTo>
                <a:cubicBezTo>
                  <a:pt x="10712026" y="2190035"/>
                  <a:pt x="10705656" y="2193218"/>
                  <a:pt x="10700876" y="2199583"/>
                </a:cubicBezTo>
                <a:lnTo>
                  <a:pt x="10692917" y="2221857"/>
                </a:lnTo>
                <a:lnTo>
                  <a:pt x="10718397" y="2247313"/>
                </a:lnTo>
                <a:cubicBezTo>
                  <a:pt x="10731136" y="2247313"/>
                  <a:pt x="10743879" y="2234584"/>
                  <a:pt x="10769359" y="2260041"/>
                </a:cubicBezTo>
                <a:lnTo>
                  <a:pt x="10769351" y="2260041"/>
                </a:lnTo>
                <a:lnTo>
                  <a:pt x="10769359" y="2260045"/>
                </a:lnTo>
                <a:cubicBezTo>
                  <a:pt x="10705656" y="2272776"/>
                  <a:pt x="10654691" y="2272776"/>
                  <a:pt x="10590985" y="2260045"/>
                </a:cubicBezTo>
                <a:lnTo>
                  <a:pt x="10590992" y="2260041"/>
                </a:lnTo>
                <a:lnTo>
                  <a:pt x="10590985" y="2260041"/>
                </a:lnTo>
                <a:cubicBezTo>
                  <a:pt x="10629207" y="2253678"/>
                  <a:pt x="10654691" y="2237768"/>
                  <a:pt x="10667434" y="2215490"/>
                </a:cubicBezTo>
                <a:lnTo>
                  <a:pt x="10667434" y="2132753"/>
                </a:lnTo>
                <a:lnTo>
                  <a:pt x="10651508" y="2186852"/>
                </a:lnTo>
                <a:cubicBezTo>
                  <a:pt x="10645138" y="2202763"/>
                  <a:pt x="10635581" y="2215494"/>
                  <a:pt x="10616468" y="2221857"/>
                </a:cubicBezTo>
                <a:lnTo>
                  <a:pt x="10616468" y="2221853"/>
                </a:lnTo>
                <a:lnTo>
                  <a:pt x="10616468" y="2132753"/>
                </a:lnTo>
                <a:cubicBezTo>
                  <a:pt x="10578244" y="2145481"/>
                  <a:pt x="10540022" y="2132753"/>
                  <a:pt x="10514540" y="2107293"/>
                </a:cubicBezTo>
                <a:lnTo>
                  <a:pt x="10514540" y="2158209"/>
                </a:lnTo>
                <a:cubicBezTo>
                  <a:pt x="10520913" y="2170937"/>
                  <a:pt x="10520913" y="2183665"/>
                  <a:pt x="10514540" y="2193214"/>
                </a:cubicBezTo>
                <a:lnTo>
                  <a:pt x="10514540" y="2193218"/>
                </a:lnTo>
                <a:cubicBezTo>
                  <a:pt x="10508170" y="2202763"/>
                  <a:pt x="10495430" y="2209129"/>
                  <a:pt x="10476317" y="2209129"/>
                </a:cubicBezTo>
                <a:cubicBezTo>
                  <a:pt x="10463577" y="2221857"/>
                  <a:pt x="10450833" y="2221857"/>
                  <a:pt x="10450833" y="2234588"/>
                </a:cubicBezTo>
                <a:cubicBezTo>
                  <a:pt x="10438093" y="2285505"/>
                  <a:pt x="10412611" y="2272776"/>
                  <a:pt x="10387132" y="2260045"/>
                </a:cubicBezTo>
                <a:cubicBezTo>
                  <a:pt x="10374389" y="2247317"/>
                  <a:pt x="10361648" y="2234588"/>
                  <a:pt x="10356872" y="2221857"/>
                </a:cubicBezTo>
                <a:lnTo>
                  <a:pt x="10356872" y="2221853"/>
                </a:lnTo>
                <a:cubicBezTo>
                  <a:pt x="10352092" y="2209125"/>
                  <a:pt x="10355279" y="2196396"/>
                  <a:pt x="10374389" y="2183665"/>
                </a:cubicBezTo>
                <a:lnTo>
                  <a:pt x="10388721" y="2170937"/>
                </a:lnTo>
                <a:lnTo>
                  <a:pt x="10374389" y="2158213"/>
                </a:lnTo>
                <a:cubicBezTo>
                  <a:pt x="10336165" y="2158213"/>
                  <a:pt x="10336165" y="2120025"/>
                  <a:pt x="10310682" y="2094565"/>
                </a:cubicBezTo>
                <a:lnTo>
                  <a:pt x="10310682" y="2196396"/>
                </a:lnTo>
                <a:cubicBezTo>
                  <a:pt x="10317051" y="2202759"/>
                  <a:pt x="10320238" y="2212308"/>
                  <a:pt x="10318645" y="2220264"/>
                </a:cubicBezTo>
                <a:lnTo>
                  <a:pt x="10318645" y="2220267"/>
                </a:lnTo>
                <a:lnTo>
                  <a:pt x="10300825" y="2232594"/>
                </a:lnTo>
                <a:lnTo>
                  <a:pt x="10301978" y="2239207"/>
                </a:lnTo>
                <a:lnTo>
                  <a:pt x="10296422" y="2239388"/>
                </a:lnTo>
                <a:lnTo>
                  <a:pt x="10288386" y="2264821"/>
                </a:lnTo>
                <a:cubicBezTo>
                  <a:pt x="10285199" y="2272776"/>
                  <a:pt x="10278829" y="2279139"/>
                  <a:pt x="10259716" y="2285505"/>
                </a:cubicBezTo>
                <a:cubicBezTo>
                  <a:pt x="10234235" y="2291868"/>
                  <a:pt x="10211939" y="2291868"/>
                  <a:pt x="10191633" y="2288090"/>
                </a:cubicBezTo>
                <a:lnTo>
                  <a:pt x="10159609" y="2276630"/>
                </a:lnTo>
                <a:lnTo>
                  <a:pt x="10159609" y="2309587"/>
                </a:lnTo>
                <a:lnTo>
                  <a:pt x="10159609" y="2309590"/>
                </a:lnTo>
                <a:cubicBezTo>
                  <a:pt x="10172348" y="2373239"/>
                  <a:pt x="10159609" y="2411426"/>
                  <a:pt x="10095903" y="2411426"/>
                </a:cubicBezTo>
                <a:lnTo>
                  <a:pt x="10069754" y="2428843"/>
                </a:lnTo>
                <a:lnTo>
                  <a:pt x="10071785" y="2429068"/>
                </a:lnTo>
                <a:cubicBezTo>
                  <a:pt x="10081341" y="2431455"/>
                  <a:pt x="10090897" y="2435433"/>
                  <a:pt x="10100452" y="2441798"/>
                </a:cubicBezTo>
                <a:lnTo>
                  <a:pt x="10102365" y="2444322"/>
                </a:lnTo>
                <a:lnTo>
                  <a:pt x="10134125" y="2449610"/>
                </a:lnTo>
                <a:cubicBezTo>
                  <a:pt x="10185092" y="2475066"/>
                  <a:pt x="10236054" y="2449610"/>
                  <a:pt x="10299760" y="2475066"/>
                </a:cubicBezTo>
                <a:cubicBezTo>
                  <a:pt x="10337983" y="2487798"/>
                  <a:pt x="10401688" y="2475066"/>
                  <a:pt x="10452651" y="2487798"/>
                </a:cubicBezTo>
                <a:cubicBezTo>
                  <a:pt x="10481318" y="2497344"/>
                  <a:pt x="10502819" y="2514052"/>
                  <a:pt x="10506403" y="2543290"/>
                </a:cubicBezTo>
                <a:lnTo>
                  <a:pt x="10505962" y="2548616"/>
                </a:lnTo>
                <a:lnTo>
                  <a:pt x="10527283" y="2552816"/>
                </a:lnTo>
                <a:cubicBezTo>
                  <a:pt x="10540022" y="2552816"/>
                  <a:pt x="10552762" y="2552816"/>
                  <a:pt x="10578244" y="2552816"/>
                </a:cubicBezTo>
                <a:cubicBezTo>
                  <a:pt x="10590985" y="2540085"/>
                  <a:pt x="10616468" y="2552816"/>
                  <a:pt x="10616468" y="2565545"/>
                </a:cubicBezTo>
                <a:lnTo>
                  <a:pt x="10616468" y="2565549"/>
                </a:lnTo>
                <a:cubicBezTo>
                  <a:pt x="10616468" y="2591008"/>
                  <a:pt x="10590985" y="2603737"/>
                  <a:pt x="10578244" y="2591008"/>
                </a:cubicBezTo>
                <a:cubicBezTo>
                  <a:pt x="10555948" y="2581462"/>
                  <a:pt x="10532058" y="2576687"/>
                  <a:pt x="10507372" y="2574301"/>
                </a:cubicBezTo>
                <a:lnTo>
                  <a:pt x="10503842" y="2574190"/>
                </a:lnTo>
                <a:lnTo>
                  <a:pt x="10503617" y="2576902"/>
                </a:lnTo>
                <a:lnTo>
                  <a:pt x="10503617" y="2576907"/>
                </a:lnTo>
                <a:lnTo>
                  <a:pt x="10491701" y="2621972"/>
                </a:lnTo>
                <a:lnTo>
                  <a:pt x="10494148" y="2635636"/>
                </a:lnTo>
                <a:lnTo>
                  <a:pt x="10487149" y="2639189"/>
                </a:lnTo>
                <a:lnTo>
                  <a:pt x="10481320" y="2661238"/>
                </a:lnTo>
                <a:cubicBezTo>
                  <a:pt x="10478134" y="2691471"/>
                  <a:pt x="10478134" y="2723294"/>
                  <a:pt x="10478134" y="2755118"/>
                </a:cubicBezTo>
                <a:cubicBezTo>
                  <a:pt x="10478134" y="2818762"/>
                  <a:pt x="10452651" y="2856950"/>
                  <a:pt x="10388948" y="2844222"/>
                </a:cubicBezTo>
                <a:lnTo>
                  <a:pt x="10367409" y="2845503"/>
                </a:lnTo>
                <a:lnTo>
                  <a:pt x="10393494" y="2849134"/>
                </a:lnTo>
                <a:cubicBezTo>
                  <a:pt x="10431717" y="2861862"/>
                  <a:pt x="10457200" y="2887322"/>
                  <a:pt x="10444460" y="2938238"/>
                </a:cubicBezTo>
                <a:lnTo>
                  <a:pt x="10444460" y="2938242"/>
                </a:lnTo>
                <a:cubicBezTo>
                  <a:pt x="10418977" y="2989161"/>
                  <a:pt x="10418977" y="3052806"/>
                  <a:pt x="10418977" y="3116454"/>
                </a:cubicBezTo>
                <a:cubicBezTo>
                  <a:pt x="10418977" y="3180098"/>
                  <a:pt x="10393494" y="3218286"/>
                  <a:pt x="10329793" y="3205558"/>
                </a:cubicBezTo>
                <a:cubicBezTo>
                  <a:pt x="10285198" y="3205558"/>
                  <a:pt x="10240603" y="3211922"/>
                  <a:pt x="10196009" y="3218287"/>
                </a:cubicBezTo>
                <a:lnTo>
                  <a:pt x="10177564" y="3220700"/>
                </a:lnTo>
                <a:lnTo>
                  <a:pt x="10185617" y="3227892"/>
                </a:lnTo>
                <a:lnTo>
                  <a:pt x="10185613" y="3227892"/>
                </a:lnTo>
                <a:lnTo>
                  <a:pt x="10185617" y="3227896"/>
                </a:lnTo>
                <a:cubicBezTo>
                  <a:pt x="10169715" y="3234531"/>
                  <a:pt x="10155404" y="3236190"/>
                  <a:pt x="10141888" y="3234946"/>
                </a:cubicBezTo>
                <a:lnTo>
                  <a:pt x="10115273" y="3227863"/>
                </a:lnTo>
                <a:lnTo>
                  <a:pt x="10062229" y="3231017"/>
                </a:lnTo>
                <a:cubicBezTo>
                  <a:pt x="10036746" y="3231017"/>
                  <a:pt x="9998523" y="3218286"/>
                  <a:pt x="9960301" y="3218286"/>
                </a:cubicBezTo>
                <a:lnTo>
                  <a:pt x="9960305" y="3218282"/>
                </a:lnTo>
                <a:lnTo>
                  <a:pt x="9960301" y="3218282"/>
                </a:lnTo>
                <a:lnTo>
                  <a:pt x="9964365" y="3211124"/>
                </a:lnTo>
                <a:lnTo>
                  <a:pt x="9942666" y="3203371"/>
                </a:lnTo>
                <a:lnTo>
                  <a:pt x="9922279" y="3199041"/>
                </a:lnTo>
                <a:lnTo>
                  <a:pt x="9922078" y="3205558"/>
                </a:lnTo>
                <a:cubicBezTo>
                  <a:pt x="9922078" y="3218286"/>
                  <a:pt x="9934818" y="3231017"/>
                  <a:pt x="9909339" y="3231017"/>
                </a:cubicBezTo>
                <a:cubicBezTo>
                  <a:pt x="9896595" y="3231017"/>
                  <a:pt x="9883855" y="3218286"/>
                  <a:pt x="9883855" y="3205558"/>
                </a:cubicBezTo>
                <a:lnTo>
                  <a:pt x="9878191" y="3187616"/>
                </a:lnTo>
                <a:lnTo>
                  <a:pt x="9853052" y="3179792"/>
                </a:lnTo>
                <a:lnTo>
                  <a:pt x="9809421" y="3152530"/>
                </a:lnTo>
                <a:lnTo>
                  <a:pt x="9802630" y="3157824"/>
                </a:lnTo>
                <a:lnTo>
                  <a:pt x="9794670" y="3180098"/>
                </a:lnTo>
                <a:lnTo>
                  <a:pt x="9820150" y="3205554"/>
                </a:lnTo>
                <a:cubicBezTo>
                  <a:pt x="9832889" y="3205554"/>
                  <a:pt x="9845633" y="3192825"/>
                  <a:pt x="9871112" y="3218282"/>
                </a:cubicBezTo>
                <a:lnTo>
                  <a:pt x="9871104" y="3218282"/>
                </a:lnTo>
                <a:lnTo>
                  <a:pt x="9871112" y="3218286"/>
                </a:lnTo>
                <a:cubicBezTo>
                  <a:pt x="9807411" y="3231017"/>
                  <a:pt x="9756444" y="3231017"/>
                  <a:pt x="9692738" y="3218286"/>
                </a:cubicBezTo>
                <a:lnTo>
                  <a:pt x="9692746" y="3218282"/>
                </a:lnTo>
                <a:lnTo>
                  <a:pt x="9692738" y="3218282"/>
                </a:lnTo>
                <a:cubicBezTo>
                  <a:pt x="9711849" y="3215101"/>
                  <a:pt x="9727776" y="3209532"/>
                  <a:pt x="9740517" y="3201975"/>
                </a:cubicBezTo>
                <a:lnTo>
                  <a:pt x="9749977" y="3192656"/>
                </a:lnTo>
                <a:lnTo>
                  <a:pt x="9739155" y="3187914"/>
                </a:lnTo>
                <a:cubicBezTo>
                  <a:pt x="9694560" y="3168820"/>
                  <a:pt x="9643596" y="3168820"/>
                  <a:pt x="9592632" y="3168820"/>
                </a:cubicBezTo>
                <a:lnTo>
                  <a:pt x="9576763" y="3168319"/>
                </a:lnTo>
                <a:lnTo>
                  <a:pt x="9560551" y="3180098"/>
                </a:lnTo>
                <a:cubicBezTo>
                  <a:pt x="9555773" y="3183281"/>
                  <a:pt x="9552587" y="3186464"/>
                  <a:pt x="9552587" y="3192829"/>
                </a:cubicBezTo>
                <a:cubicBezTo>
                  <a:pt x="9539847" y="3243746"/>
                  <a:pt x="9514364" y="3231017"/>
                  <a:pt x="9488884" y="3218286"/>
                </a:cubicBezTo>
                <a:cubicBezTo>
                  <a:pt x="9476141" y="3205558"/>
                  <a:pt x="9463402" y="3192829"/>
                  <a:pt x="9458625" y="3180098"/>
                </a:cubicBezTo>
                <a:lnTo>
                  <a:pt x="9458625" y="3180094"/>
                </a:lnTo>
                <a:cubicBezTo>
                  <a:pt x="9456235" y="3173729"/>
                  <a:pt x="9455837" y="3167366"/>
                  <a:pt x="9458425" y="3161001"/>
                </a:cubicBezTo>
                <a:lnTo>
                  <a:pt x="9464798" y="3154131"/>
                </a:lnTo>
                <a:lnTo>
                  <a:pt x="9446109" y="3149726"/>
                </a:lnTo>
                <a:lnTo>
                  <a:pt x="9412436" y="3144032"/>
                </a:lnTo>
                <a:lnTo>
                  <a:pt x="9412436" y="3154638"/>
                </a:lnTo>
                <a:cubicBezTo>
                  <a:pt x="9418806" y="3161000"/>
                  <a:pt x="9421993" y="3170549"/>
                  <a:pt x="9420399" y="3178505"/>
                </a:cubicBezTo>
                <a:lnTo>
                  <a:pt x="9420399" y="3178508"/>
                </a:lnTo>
                <a:lnTo>
                  <a:pt x="9402578" y="3190835"/>
                </a:lnTo>
                <a:lnTo>
                  <a:pt x="9403732" y="3197448"/>
                </a:lnTo>
                <a:lnTo>
                  <a:pt x="9398176" y="3197629"/>
                </a:lnTo>
                <a:lnTo>
                  <a:pt x="9390139" y="3223062"/>
                </a:lnTo>
                <a:cubicBezTo>
                  <a:pt x="9386953" y="3231017"/>
                  <a:pt x="9380583" y="3237380"/>
                  <a:pt x="9361470" y="3243746"/>
                </a:cubicBezTo>
                <a:cubicBezTo>
                  <a:pt x="9335988" y="3250109"/>
                  <a:pt x="9313692" y="3250109"/>
                  <a:pt x="9293387" y="3246331"/>
                </a:cubicBezTo>
                <a:lnTo>
                  <a:pt x="9241357" y="3227713"/>
                </a:lnTo>
                <a:lnTo>
                  <a:pt x="9242252" y="3238830"/>
                </a:lnTo>
                <a:lnTo>
                  <a:pt x="9242252" y="3251554"/>
                </a:lnTo>
                <a:lnTo>
                  <a:pt x="9242252" y="3251558"/>
                </a:lnTo>
                <a:cubicBezTo>
                  <a:pt x="9219957" y="3218143"/>
                  <a:pt x="9187907" y="3282190"/>
                  <a:pt x="9163171" y="3256084"/>
                </a:cubicBezTo>
                <a:lnTo>
                  <a:pt x="9154555" y="3241370"/>
                </a:lnTo>
                <a:lnTo>
                  <a:pt x="9145870" y="3243547"/>
                </a:lnTo>
                <a:cubicBezTo>
                  <a:pt x="9128550" y="3245734"/>
                  <a:pt x="9110633" y="3246132"/>
                  <a:pt x="9092318" y="3245336"/>
                </a:cubicBezTo>
                <a:lnTo>
                  <a:pt x="9089103" y="3244929"/>
                </a:lnTo>
                <a:lnTo>
                  <a:pt x="9087311" y="3297706"/>
                </a:lnTo>
                <a:cubicBezTo>
                  <a:pt x="9087311" y="3361351"/>
                  <a:pt x="9061829" y="3399539"/>
                  <a:pt x="8998126" y="3386810"/>
                </a:cubicBezTo>
                <a:cubicBezTo>
                  <a:pt x="8908937" y="3386810"/>
                  <a:pt x="8819749" y="3412270"/>
                  <a:pt x="8730563" y="3412270"/>
                </a:cubicBezTo>
                <a:cubicBezTo>
                  <a:pt x="8705080" y="3412270"/>
                  <a:pt x="8666858" y="3399539"/>
                  <a:pt x="8628635" y="3399539"/>
                </a:cubicBezTo>
                <a:lnTo>
                  <a:pt x="8628638" y="3399535"/>
                </a:lnTo>
                <a:lnTo>
                  <a:pt x="8628635" y="3399535"/>
                </a:lnTo>
                <a:cubicBezTo>
                  <a:pt x="8628635" y="3386806"/>
                  <a:pt x="8641374" y="3383624"/>
                  <a:pt x="8650931" y="3378851"/>
                </a:cubicBezTo>
                <a:lnTo>
                  <a:pt x="8654118" y="3348622"/>
                </a:lnTo>
                <a:lnTo>
                  <a:pt x="8647748" y="3332711"/>
                </a:lnTo>
                <a:cubicBezTo>
                  <a:pt x="8644561" y="3329528"/>
                  <a:pt x="8641374" y="3329528"/>
                  <a:pt x="8641374" y="3335894"/>
                </a:cubicBezTo>
                <a:cubicBezTo>
                  <a:pt x="8628635" y="3361351"/>
                  <a:pt x="8577673" y="3335894"/>
                  <a:pt x="8590412" y="3386810"/>
                </a:cubicBezTo>
                <a:cubicBezTo>
                  <a:pt x="8590412" y="3393174"/>
                  <a:pt x="8593597" y="3399540"/>
                  <a:pt x="8593597" y="3404313"/>
                </a:cubicBezTo>
                <a:lnTo>
                  <a:pt x="8584503" y="3408857"/>
                </a:lnTo>
                <a:lnTo>
                  <a:pt x="8622491" y="3409222"/>
                </a:lnTo>
                <a:cubicBezTo>
                  <a:pt x="8660714" y="3409222"/>
                  <a:pt x="8698940" y="3421950"/>
                  <a:pt x="8724419" y="3421950"/>
                </a:cubicBezTo>
                <a:cubicBezTo>
                  <a:pt x="8788125" y="3434681"/>
                  <a:pt x="8851831" y="3396493"/>
                  <a:pt x="8915537" y="3447410"/>
                </a:cubicBezTo>
                <a:cubicBezTo>
                  <a:pt x="9081167" y="3421950"/>
                  <a:pt x="9246801" y="3485598"/>
                  <a:pt x="9412436" y="3485598"/>
                </a:cubicBezTo>
                <a:cubicBezTo>
                  <a:pt x="9476141" y="3472869"/>
                  <a:pt x="9552587" y="3498326"/>
                  <a:pt x="9629037" y="3511057"/>
                </a:cubicBezTo>
                <a:cubicBezTo>
                  <a:pt x="9641776" y="3511057"/>
                  <a:pt x="9654515" y="3511057"/>
                  <a:pt x="9679999" y="3511057"/>
                </a:cubicBezTo>
                <a:cubicBezTo>
                  <a:pt x="9692738" y="3498326"/>
                  <a:pt x="9718221" y="3511057"/>
                  <a:pt x="9718221" y="3523786"/>
                </a:cubicBezTo>
                <a:lnTo>
                  <a:pt x="9718221" y="3523790"/>
                </a:lnTo>
                <a:cubicBezTo>
                  <a:pt x="9718221" y="3549249"/>
                  <a:pt x="9692738" y="3561978"/>
                  <a:pt x="9679999" y="3549249"/>
                </a:cubicBezTo>
                <a:cubicBezTo>
                  <a:pt x="9590809" y="3511061"/>
                  <a:pt x="9476141" y="3549249"/>
                  <a:pt x="9386953" y="3511061"/>
                </a:cubicBezTo>
                <a:cubicBezTo>
                  <a:pt x="9297768" y="3485602"/>
                  <a:pt x="9221319" y="3511061"/>
                  <a:pt x="9144874" y="3498330"/>
                </a:cubicBezTo>
                <a:lnTo>
                  <a:pt x="9144874" y="3499402"/>
                </a:lnTo>
                <a:lnTo>
                  <a:pt x="9144874" y="3531742"/>
                </a:lnTo>
                <a:lnTo>
                  <a:pt x="9183096" y="3536514"/>
                </a:lnTo>
                <a:cubicBezTo>
                  <a:pt x="9221319" y="3511057"/>
                  <a:pt x="9272284" y="3523786"/>
                  <a:pt x="9323247" y="3561974"/>
                </a:cubicBezTo>
                <a:lnTo>
                  <a:pt x="9323243" y="3561974"/>
                </a:lnTo>
                <a:lnTo>
                  <a:pt x="9323247" y="3561978"/>
                </a:lnTo>
                <a:cubicBezTo>
                  <a:pt x="9285025" y="3561978"/>
                  <a:pt x="9259545" y="3574706"/>
                  <a:pt x="9234062" y="3561978"/>
                </a:cubicBezTo>
                <a:cubicBezTo>
                  <a:pt x="9195839" y="3549249"/>
                  <a:pt x="9170356" y="3536518"/>
                  <a:pt x="9183096" y="3600166"/>
                </a:cubicBezTo>
                <a:lnTo>
                  <a:pt x="9183096" y="3612890"/>
                </a:lnTo>
                <a:lnTo>
                  <a:pt x="9183096" y="3612894"/>
                </a:lnTo>
                <a:cubicBezTo>
                  <a:pt x="9157617" y="3574706"/>
                  <a:pt x="9119394" y="3663813"/>
                  <a:pt x="9093910" y="3600166"/>
                </a:cubicBezTo>
                <a:cubicBezTo>
                  <a:pt x="9093910" y="3600166"/>
                  <a:pt x="9081167" y="3587437"/>
                  <a:pt x="9081167" y="3587437"/>
                </a:cubicBezTo>
                <a:cubicBezTo>
                  <a:pt x="9030205" y="3625625"/>
                  <a:pt x="9004721" y="3561978"/>
                  <a:pt x="8966499" y="3561978"/>
                </a:cubicBezTo>
                <a:lnTo>
                  <a:pt x="8966502" y="3561974"/>
                </a:lnTo>
                <a:lnTo>
                  <a:pt x="8966499" y="3561974"/>
                </a:lnTo>
                <a:cubicBezTo>
                  <a:pt x="8972873" y="3549245"/>
                  <a:pt x="8982426" y="3542880"/>
                  <a:pt x="8990389" y="3534925"/>
                </a:cubicBezTo>
                <a:lnTo>
                  <a:pt x="9004721" y="3498330"/>
                </a:lnTo>
                <a:lnTo>
                  <a:pt x="8979243" y="3485602"/>
                </a:lnTo>
                <a:cubicBezTo>
                  <a:pt x="8979243" y="3485602"/>
                  <a:pt x="8966499" y="3485602"/>
                  <a:pt x="8966499" y="3485602"/>
                </a:cubicBezTo>
                <a:cubicBezTo>
                  <a:pt x="8966499" y="3517424"/>
                  <a:pt x="8937833" y="3530155"/>
                  <a:pt x="8913943" y="3546066"/>
                </a:cubicBezTo>
                <a:lnTo>
                  <a:pt x="8885872" y="3575103"/>
                </a:lnTo>
                <a:lnTo>
                  <a:pt x="8890054" y="3625622"/>
                </a:lnTo>
                <a:lnTo>
                  <a:pt x="8890054" y="3625625"/>
                </a:lnTo>
                <a:cubicBezTo>
                  <a:pt x="8877314" y="3625625"/>
                  <a:pt x="8877314" y="3625625"/>
                  <a:pt x="8864570" y="3625625"/>
                </a:cubicBezTo>
                <a:cubicBezTo>
                  <a:pt x="8839092" y="3600166"/>
                  <a:pt x="8813608" y="3561978"/>
                  <a:pt x="8788125" y="3536518"/>
                </a:cubicBezTo>
                <a:lnTo>
                  <a:pt x="8724419" y="3536518"/>
                </a:lnTo>
                <a:lnTo>
                  <a:pt x="8729200" y="3560380"/>
                </a:lnTo>
                <a:cubicBezTo>
                  <a:pt x="8737163" y="3565156"/>
                  <a:pt x="8749903" y="3568339"/>
                  <a:pt x="8762642" y="3574702"/>
                </a:cubicBezTo>
                <a:lnTo>
                  <a:pt x="8762642" y="3574706"/>
                </a:lnTo>
                <a:lnTo>
                  <a:pt x="8762642" y="3600161"/>
                </a:lnTo>
                <a:lnTo>
                  <a:pt x="8762642" y="3600166"/>
                </a:lnTo>
                <a:cubicBezTo>
                  <a:pt x="8749903" y="3600166"/>
                  <a:pt x="8737163" y="3600166"/>
                  <a:pt x="8724419" y="3587437"/>
                </a:cubicBezTo>
                <a:cubicBezTo>
                  <a:pt x="8698940" y="3587437"/>
                  <a:pt x="8724419" y="3536518"/>
                  <a:pt x="8686196" y="3523790"/>
                </a:cubicBezTo>
                <a:cubicBezTo>
                  <a:pt x="8698940" y="3574706"/>
                  <a:pt x="8660714" y="3574706"/>
                  <a:pt x="8635235" y="3574706"/>
                </a:cubicBezTo>
                <a:cubicBezTo>
                  <a:pt x="8584268" y="3587437"/>
                  <a:pt x="8546045" y="3587437"/>
                  <a:pt x="8495084" y="3600166"/>
                </a:cubicBezTo>
                <a:cubicBezTo>
                  <a:pt x="8482340" y="3600166"/>
                  <a:pt x="8469600" y="3600166"/>
                  <a:pt x="8456861" y="3600166"/>
                </a:cubicBezTo>
                <a:cubicBezTo>
                  <a:pt x="8418638" y="3561978"/>
                  <a:pt x="8393155" y="3536518"/>
                  <a:pt x="8380412" y="3612894"/>
                </a:cubicBezTo>
                <a:cubicBezTo>
                  <a:pt x="8380412" y="3625625"/>
                  <a:pt x="8367672" y="3625625"/>
                  <a:pt x="8354932" y="3612894"/>
                </a:cubicBezTo>
                <a:cubicBezTo>
                  <a:pt x="8329449" y="3523790"/>
                  <a:pt x="8303966" y="3638353"/>
                  <a:pt x="8278486" y="3612894"/>
                </a:cubicBezTo>
                <a:cubicBezTo>
                  <a:pt x="8291226" y="3561978"/>
                  <a:pt x="8214780" y="3587437"/>
                  <a:pt x="8202038" y="3549249"/>
                </a:cubicBezTo>
                <a:cubicBezTo>
                  <a:pt x="8163815" y="3574706"/>
                  <a:pt x="8163815" y="3561978"/>
                  <a:pt x="8163815" y="3523790"/>
                </a:cubicBezTo>
                <a:cubicBezTo>
                  <a:pt x="8176559" y="3511061"/>
                  <a:pt x="8176559" y="3498330"/>
                  <a:pt x="8151075" y="3485602"/>
                </a:cubicBezTo>
                <a:cubicBezTo>
                  <a:pt x="8138336" y="3511061"/>
                  <a:pt x="8112853" y="3498330"/>
                  <a:pt x="8100114" y="3523790"/>
                </a:cubicBezTo>
                <a:cubicBezTo>
                  <a:pt x="8087370" y="3561978"/>
                  <a:pt x="8061886" y="3574706"/>
                  <a:pt x="8023664" y="3536518"/>
                </a:cubicBezTo>
                <a:cubicBezTo>
                  <a:pt x="7985441" y="3498330"/>
                  <a:pt x="7959962" y="3511061"/>
                  <a:pt x="7959962" y="3549249"/>
                </a:cubicBezTo>
                <a:cubicBezTo>
                  <a:pt x="7959962" y="3612894"/>
                  <a:pt x="7896257" y="3574706"/>
                  <a:pt x="7883512" y="3600166"/>
                </a:cubicBezTo>
                <a:cubicBezTo>
                  <a:pt x="7870773" y="3600166"/>
                  <a:pt x="7896257" y="3498330"/>
                  <a:pt x="7832551" y="3574706"/>
                </a:cubicBezTo>
                <a:cubicBezTo>
                  <a:pt x="7832551" y="3561978"/>
                  <a:pt x="7819810" y="3561978"/>
                  <a:pt x="7807067" y="3549249"/>
                </a:cubicBezTo>
                <a:cubicBezTo>
                  <a:pt x="7794328" y="3536518"/>
                  <a:pt x="7756105" y="3549249"/>
                  <a:pt x="7756105" y="3561978"/>
                </a:cubicBezTo>
                <a:cubicBezTo>
                  <a:pt x="7756105" y="3625625"/>
                  <a:pt x="7705139" y="3600166"/>
                  <a:pt x="7679659" y="3600166"/>
                </a:cubicBezTo>
                <a:cubicBezTo>
                  <a:pt x="7660546" y="3606531"/>
                  <a:pt x="7644620" y="3606531"/>
                  <a:pt x="7628693" y="3604938"/>
                </a:cubicBezTo>
                <a:lnTo>
                  <a:pt x="7577743" y="3600166"/>
                </a:lnTo>
                <a:lnTo>
                  <a:pt x="7641935" y="3623363"/>
                </a:lnTo>
                <a:lnTo>
                  <a:pt x="7645983" y="3622994"/>
                </a:lnTo>
                <a:cubicBezTo>
                  <a:pt x="7666687" y="3622298"/>
                  <a:pt x="7687390" y="3622694"/>
                  <a:pt x="7708095" y="3623888"/>
                </a:cubicBezTo>
                <a:lnTo>
                  <a:pt x="7723131" y="3625622"/>
                </a:lnTo>
                <a:lnTo>
                  <a:pt x="7773624" y="3625622"/>
                </a:lnTo>
                <a:cubicBezTo>
                  <a:pt x="7791143" y="3625622"/>
                  <a:pt x="7807069" y="3625622"/>
                  <a:pt x="7819810" y="3625622"/>
                </a:cubicBezTo>
                <a:cubicBezTo>
                  <a:pt x="7826180" y="3625622"/>
                  <a:pt x="7832551" y="3628804"/>
                  <a:pt x="7837328" y="3633576"/>
                </a:cubicBezTo>
                <a:lnTo>
                  <a:pt x="7839970" y="3639385"/>
                </a:lnTo>
                <a:lnTo>
                  <a:pt x="7956545" y="3657303"/>
                </a:lnTo>
                <a:cubicBezTo>
                  <a:pt x="7997953" y="3662873"/>
                  <a:pt x="8039362" y="3666850"/>
                  <a:pt x="8080770" y="3666850"/>
                </a:cubicBezTo>
                <a:cubicBezTo>
                  <a:pt x="8144476" y="3654122"/>
                  <a:pt x="8220922" y="3679579"/>
                  <a:pt x="8297370" y="3692310"/>
                </a:cubicBezTo>
                <a:cubicBezTo>
                  <a:pt x="8310110" y="3692310"/>
                  <a:pt x="8322849" y="3692310"/>
                  <a:pt x="8348332" y="3692310"/>
                </a:cubicBezTo>
                <a:cubicBezTo>
                  <a:pt x="8361072" y="3679579"/>
                  <a:pt x="8386555" y="3692310"/>
                  <a:pt x="8386555" y="3705038"/>
                </a:cubicBezTo>
                <a:lnTo>
                  <a:pt x="8386555" y="3705042"/>
                </a:lnTo>
                <a:cubicBezTo>
                  <a:pt x="8386555" y="3730502"/>
                  <a:pt x="8361072" y="3743230"/>
                  <a:pt x="8348332" y="3730502"/>
                </a:cubicBezTo>
                <a:cubicBezTo>
                  <a:pt x="8259144" y="3692314"/>
                  <a:pt x="8144476" y="3730502"/>
                  <a:pt x="8055287" y="3692314"/>
                </a:cubicBezTo>
                <a:cubicBezTo>
                  <a:pt x="7966102" y="3666854"/>
                  <a:pt x="7889653" y="3692314"/>
                  <a:pt x="7813208" y="3679583"/>
                </a:cubicBezTo>
                <a:lnTo>
                  <a:pt x="7813208" y="3680655"/>
                </a:lnTo>
                <a:lnTo>
                  <a:pt x="7813208" y="3712994"/>
                </a:lnTo>
                <a:lnTo>
                  <a:pt x="7851430" y="3717766"/>
                </a:lnTo>
                <a:cubicBezTo>
                  <a:pt x="7889653" y="3692310"/>
                  <a:pt x="7940618" y="3705038"/>
                  <a:pt x="7991581" y="3743226"/>
                </a:cubicBezTo>
                <a:lnTo>
                  <a:pt x="7991577" y="3743226"/>
                </a:lnTo>
                <a:lnTo>
                  <a:pt x="7991581" y="3743230"/>
                </a:lnTo>
                <a:cubicBezTo>
                  <a:pt x="7953359" y="3743230"/>
                  <a:pt x="7927879" y="3755958"/>
                  <a:pt x="7902396" y="3743230"/>
                </a:cubicBezTo>
                <a:cubicBezTo>
                  <a:pt x="7864173" y="3730502"/>
                  <a:pt x="7838690" y="3717771"/>
                  <a:pt x="7851430" y="3781418"/>
                </a:cubicBezTo>
                <a:lnTo>
                  <a:pt x="7851430" y="3794142"/>
                </a:lnTo>
                <a:lnTo>
                  <a:pt x="7851430" y="3794146"/>
                </a:lnTo>
                <a:cubicBezTo>
                  <a:pt x="7825951" y="3755958"/>
                  <a:pt x="7787728" y="3845066"/>
                  <a:pt x="7762245" y="3781418"/>
                </a:cubicBezTo>
                <a:cubicBezTo>
                  <a:pt x="7762245" y="3781418"/>
                  <a:pt x="7749502" y="3768690"/>
                  <a:pt x="7749502" y="3768690"/>
                </a:cubicBezTo>
                <a:cubicBezTo>
                  <a:pt x="7698539" y="3806878"/>
                  <a:pt x="7673056" y="3743230"/>
                  <a:pt x="7634834" y="3743230"/>
                </a:cubicBezTo>
                <a:lnTo>
                  <a:pt x="7634838" y="3743226"/>
                </a:lnTo>
                <a:lnTo>
                  <a:pt x="7634834" y="3743226"/>
                </a:lnTo>
                <a:cubicBezTo>
                  <a:pt x="7641207" y="3730498"/>
                  <a:pt x="7650760" y="3724132"/>
                  <a:pt x="7658723" y="3716177"/>
                </a:cubicBezTo>
                <a:lnTo>
                  <a:pt x="7673056" y="3679583"/>
                </a:lnTo>
                <a:lnTo>
                  <a:pt x="7647577" y="3666854"/>
                </a:lnTo>
                <a:cubicBezTo>
                  <a:pt x="7647577" y="3666854"/>
                  <a:pt x="7634834" y="3666854"/>
                  <a:pt x="7634834" y="3666854"/>
                </a:cubicBezTo>
                <a:cubicBezTo>
                  <a:pt x="7634834" y="3698677"/>
                  <a:pt x="7606167" y="3711408"/>
                  <a:pt x="7582278" y="3727319"/>
                </a:cubicBezTo>
                <a:lnTo>
                  <a:pt x="7554206" y="3756355"/>
                </a:lnTo>
                <a:lnTo>
                  <a:pt x="7558388" y="3806875"/>
                </a:lnTo>
                <a:lnTo>
                  <a:pt x="7558388" y="3806878"/>
                </a:lnTo>
                <a:cubicBezTo>
                  <a:pt x="7545648" y="3806878"/>
                  <a:pt x="7545648" y="3806878"/>
                  <a:pt x="7532905" y="3806878"/>
                </a:cubicBezTo>
                <a:cubicBezTo>
                  <a:pt x="7507426" y="3781418"/>
                  <a:pt x="7481942" y="3743230"/>
                  <a:pt x="7456459" y="3717771"/>
                </a:cubicBezTo>
                <a:lnTo>
                  <a:pt x="7392754" y="3717771"/>
                </a:lnTo>
                <a:lnTo>
                  <a:pt x="7397534" y="3741633"/>
                </a:lnTo>
                <a:cubicBezTo>
                  <a:pt x="7405497" y="3746409"/>
                  <a:pt x="7418237" y="3749592"/>
                  <a:pt x="7430977" y="3755954"/>
                </a:cubicBezTo>
                <a:lnTo>
                  <a:pt x="7430977" y="3755958"/>
                </a:lnTo>
                <a:lnTo>
                  <a:pt x="7430977" y="3781414"/>
                </a:lnTo>
                <a:lnTo>
                  <a:pt x="7430977" y="3781418"/>
                </a:lnTo>
                <a:cubicBezTo>
                  <a:pt x="7418237" y="3781418"/>
                  <a:pt x="7405497" y="3781418"/>
                  <a:pt x="7392754" y="3768690"/>
                </a:cubicBezTo>
                <a:cubicBezTo>
                  <a:pt x="7367275" y="3768690"/>
                  <a:pt x="7392754" y="3717771"/>
                  <a:pt x="7354531" y="3705042"/>
                </a:cubicBezTo>
                <a:cubicBezTo>
                  <a:pt x="7367275" y="3755958"/>
                  <a:pt x="7329048" y="3755958"/>
                  <a:pt x="7303569" y="3755958"/>
                </a:cubicBezTo>
                <a:cubicBezTo>
                  <a:pt x="7252603" y="3768690"/>
                  <a:pt x="7214379" y="3768690"/>
                  <a:pt x="7163418" y="3781418"/>
                </a:cubicBezTo>
                <a:cubicBezTo>
                  <a:pt x="7150675" y="3781418"/>
                  <a:pt x="7137934" y="3781418"/>
                  <a:pt x="7125195" y="3781418"/>
                </a:cubicBezTo>
                <a:cubicBezTo>
                  <a:pt x="7086972" y="3743230"/>
                  <a:pt x="7061489" y="3717771"/>
                  <a:pt x="7048746" y="3794146"/>
                </a:cubicBezTo>
                <a:cubicBezTo>
                  <a:pt x="7048746" y="3806878"/>
                  <a:pt x="7036006" y="3806878"/>
                  <a:pt x="7023266" y="3794146"/>
                </a:cubicBezTo>
                <a:cubicBezTo>
                  <a:pt x="6997783" y="3705042"/>
                  <a:pt x="6972300" y="3819606"/>
                  <a:pt x="6946821" y="3794146"/>
                </a:cubicBezTo>
                <a:cubicBezTo>
                  <a:pt x="6959561" y="3743230"/>
                  <a:pt x="6883115" y="3768690"/>
                  <a:pt x="6870371" y="3730502"/>
                </a:cubicBezTo>
                <a:cubicBezTo>
                  <a:pt x="6832149" y="3755958"/>
                  <a:pt x="6832149" y="3743230"/>
                  <a:pt x="6832149" y="3705042"/>
                </a:cubicBezTo>
                <a:cubicBezTo>
                  <a:pt x="6844893" y="3692314"/>
                  <a:pt x="6844893" y="3679583"/>
                  <a:pt x="6819409" y="3666854"/>
                </a:cubicBezTo>
                <a:cubicBezTo>
                  <a:pt x="6806670" y="3692314"/>
                  <a:pt x="6781187" y="3679583"/>
                  <a:pt x="6768448" y="3705042"/>
                </a:cubicBezTo>
                <a:cubicBezTo>
                  <a:pt x="6755704" y="3743230"/>
                  <a:pt x="6730220" y="3755958"/>
                  <a:pt x="6691998" y="3717771"/>
                </a:cubicBezTo>
                <a:cubicBezTo>
                  <a:pt x="6653775" y="3679583"/>
                  <a:pt x="6628296" y="3692314"/>
                  <a:pt x="6628296" y="3730502"/>
                </a:cubicBezTo>
                <a:cubicBezTo>
                  <a:pt x="6628296" y="3794146"/>
                  <a:pt x="6564591" y="3755958"/>
                  <a:pt x="6551846" y="3781418"/>
                </a:cubicBezTo>
                <a:cubicBezTo>
                  <a:pt x="6539107" y="3781418"/>
                  <a:pt x="6564591" y="3679583"/>
                  <a:pt x="6500885" y="3755958"/>
                </a:cubicBezTo>
                <a:cubicBezTo>
                  <a:pt x="6500885" y="3743230"/>
                  <a:pt x="6488144" y="3743230"/>
                  <a:pt x="6475401" y="3730502"/>
                </a:cubicBezTo>
                <a:cubicBezTo>
                  <a:pt x="6462662" y="3717771"/>
                  <a:pt x="6424439" y="3730502"/>
                  <a:pt x="6424439" y="3743230"/>
                </a:cubicBezTo>
                <a:cubicBezTo>
                  <a:pt x="6424439" y="3806878"/>
                  <a:pt x="6373473" y="3781418"/>
                  <a:pt x="6347993" y="3781418"/>
                </a:cubicBezTo>
                <a:cubicBezTo>
                  <a:pt x="6328880" y="3787784"/>
                  <a:pt x="6312954" y="3787784"/>
                  <a:pt x="6297027" y="3786190"/>
                </a:cubicBezTo>
                <a:lnTo>
                  <a:pt x="6246077" y="3781418"/>
                </a:lnTo>
                <a:lnTo>
                  <a:pt x="6320917" y="3808464"/>
                </a:lnTo>
                <a:cubicBezTo>
                  <a:pt x="6344807" y="3810054"/>
                  <a:pt x="6367103" y="3806875"/>
                  <a:pt x="6386217" y="3806875"/>
                </a:cubicBezTo>
                <a:cubicBezTo>
                  <a:pt x="6424439" y="3806875"/>
                  <a:pt x="6462662" y="3806875"/>
                  <a:pt x="6488144" y="3806875"/>
                </a:cubicBezTo>
                <a:cubicBezTo>
                  <a:pt x="6500885" y="3806875"/>
                  <a:pt x="6513624" y="3819602"/>
                  <a:pt x="6513624" y="3832330"/>
                </a:cubicBezTo>
                <a:lnTo>
                  <a:pt x="6513624" y="3832334"/>
                </a:lnTo>
                <a:cubicBezTo>
                  <a:pt x="6513624" y="3845066"/>
                  <a:pt x="6500885" y="3832334"/>
                  <a:pt x="6488144" y="3832334"/>
                </a:cubicBezTo>
                <a:cubicBezTo>
                  <a:pt x="6449918" y="3832334"/>
                  <a:pt x="6411695" y="3832334"/>
                  <a:pt x="6386217" y="3845066"/>
                </a:cubicBezTo>
                <a:cubicBezTo>
                  <a:pt x="6347993" y="3870522"/>
                  <a:pt x="6322511" y="3819606"/>
                  <a:pt x="6284288" y="3819606"/>
                </a:cubicBezTo>
                <a:cubicBezTo>
                  <a:pt x="6246065" y="3832334"/>
                  <a:pt x="6207842" y="3845066"/>
                  <a:pt x="6156876" y="3845066"/>
                </a:cubicBezTo>
                <a:cubicBezTo>
                  <a:pt x="6144137" y="3845066"/>
                  <a:pt x="6118654" y="3857794"/>
                  <a:pt x="6118654" y="3832334"/>
                </a:cubicBezTo>
                <a:lnTo>
                  <a:pt x="6118654" y="3832330"/>
                </a:lnTo>
                <a:cubicBezTo>
                  <a:pt x="6118654" y="3806875"/>
                  <a:pt x="6144137" y="3794142"/>
                  <a:pt x="6156876" y="3794142"/>
                </a:cubicBezTo>
                <a:cubicBezTo>
                  <a:pt x="6163246" y="3794142"/>
                  <a:pt x="6169616" y="3797325"/>
                  <a:pt x="6175990" y="3798915"/>
                </a:cubicBezTo>
                <a:lnTo>
                  <a:pt x="6195095" y="3794142"/>
                </a:lnTo>
                <a:lnTo>
                  <a:pt x="6144137" y="3770279"/>
                </a:lnTo>
                <a:cubicBezTo>
                  <a:pt x="6128210" y="3762324"/>
                  <a:pt x="6118654" y="3749596"/>
                  <a:pt x="6131393" y="3717771"/>
                </a:cubicBezTo>
                <a:lnTo>
                  <a:pt x="6083618" y="3748002"/>
                </a:lnTo>
                <a:lnTo>
                  <a:pt x="6093170" y="3806875"/>
                </a:lnTo>
                <a:lnTo>
                  <a:pt x="6093170" y="3806878"/>
                </a:lnTo>
                <a:cubicBezTo>
                  <a:pt x="6105914" y="3819606"/>
                  <a:pt x="6093170" y="3832334"/>
                  <a:pt x="6067691" y="3832334"/>
                </a:cubicBezTo>
                <a:cubicBezTo>
                  <a:pt x="6042209" y="3845066"/>
                  <a:pt x="6016725" y="3857794"/>
                  <a:pt x="5991242" y="3832334"/>
                </a:cubicBezTo>
                <a:cubicBezTo>
                  <a:pt x="5984872" y="3819606"/>
                  <a:pt x="5984872" y="3813240"/>
                  <a:pt x="5989653" y="3808468"/>
                </a:cubicBezTo>
                <a:lnTo>
                  <a:pt x="5989653" y="3808464"/>
                </a:lnTo>
                <a:cubicBezTo>
                  <a:pt x="5994429" y="3803691"/>
                  <a:pt x="6003985" y="3800508"/>
                  <a:pt x="6016725" y="3794142"/>
                </a:cubicBezTo>
                <a:lnTo>
                  <a:pt x="6016725" y="3768690"/>
                </a:lnTo>
                <a:cubicBezTo>
                  <a:pt x="5991242" y="3755958"/>
                  <a:pt x="6029464" y="3717771"/>
                  <a:pt x="6003985" y="3717771"/>
                </a:cubicBezTo>
                <a:cubicBezTo>
                  <a:pt x="5978503" y="3705042"/>
                  <a:pt x="5978503" y="3717771"/>
                  <a:pt x="5965762" y="3743230"/>
                </a:cubicBezTo>
                <a:cubicBezTo>
                  <a:pt x="5940280" y="3781418"/>
                  <a:pt x="5902057" y="3781418"/>
                  <a:pt x="5863834" y="3768690"/>
                </a:cubicBezTo>
                <a:cubicBezTo>
                  <a:pt x="5838351" y="3755958"/>
                  <a:pt x="5812868" y="3768690"/>
                  <a:pt x="5812868" y="3794146"/>
                </a:cubicBezTo>
                <a:cubicBezTo>
                  <a:pt x="5800129" y="3845066"/>
                  <a:pt x="5774646" y="3832334"/>
                  <a:pt x="5736423" y="3832334"/>
                </a:cubicBezTo>
                <a:cubicBezTo>
                  <a:pt x="5621754" y="3832334"/>
                  <a:pt x="5494344" y="3832334"/>
                  <a:pt x="5366935" y="3832334"/>
                </a:cubicBezTo>
                <a:cubicBezTo>
                  <a:pt x="5354192" y="3832334"/>
                  <a:pt x="5341452" y="3832334"/>
                  <a:pt x="5341452" y="3819606"/>
                </a:cubicBezTo>
                <a:lnTo>
                  <a:pt x="5341456" y="3819602"/>
                </a:lnTo>
                <a:lnTo>
                  <a:pt x="5341452" y="3819602"/>
                </a:lnTo>
                <a:cubicBezTo>
                  <a:pt x="5341452" y="3794142"/>
                  <a:pt x="5354192" y="3781414"/>
                  <a:pt x="5379675" y="3781414"/>
                </a:cubicBezTo>
                <a:cubicBezTo>
                  <a:pt x="5430637" y="3781414"/>
                  <a:pt x="5481603" y="3781414"/>
                  <a:pt x="5532566" y="3781414"/>
                </a:cubicBezTo>
                <a:cubicBezTo>
                  <a:pt x="5596272" y="3794142"/>
                  <a:pt x="5659978" y="3755954"/>
                  <a:pt x="5710940" y="3806875"/>
                </a:cubicBezTo>
                <a:cubicBezTo>
                  <a:pt x="5717314" y="3794142"/>
                  <a:pt x="5730053" y="3794142"/>
                  <a:pt x="5742792" y="3795736"/>
                </a:cubicBezTo>
                <a:lnTo>
                  <a:pt x="5774646" y="3794142"/>
                </a:lnTo>
                <a:lnTo>
                  <a:pt x="5749166" y="3730502"/>
                </a:lnTo>
                <a:lnTo>
                  <a:pt x="5752349" y="3757548"/>
                </a:lnTo>
                <a:lnTo>
                  <a:pt x="5752349" y="3757552"/>
                </a:lnTo>
                <a:cubicBezTo>
                  <a:pt x="5752349" y="3765507"/>
                  <a:pt x="5749166" y="3768686"/>
                  <a:pt x="5736423" y="3755958"/>
                </a:cubicBezTo>
                <a:cubicBezTo>
                  <a:pt x="5685460" y="3730502"/>
                  <a:pt x="5634494" y="3743230"/>
                  <a:pt x="5583532" y="3743230"/>
                </a:cubicBezTo>
                <a:cubicBezTo>
                  <a:pt x="5570789" y="3743230"/>
                  <a:pt x="5570789" y="3743230"/>
                  <a:pt x="5558049" y="3730502"/>
                </a:cubicBezTo>
                <a:lnTo>
                  <a:pt x="5542122" y="3722547"/>
                </a:lnTo>
                <a:lnTo>
                  <a:pt x="5545309" y="3743226"/>
                </a:lnTo>
                <a:lnTo>
                  <a:pt x="5545309" y="3743230"/>
                </a:lnTo>
                <a:lnTo>
                  <a:pt x="5545309" y="3768686"/>
                </a:lnTo>
                <a:lnTo>
                  <a:pt x="5545309" y="3768690"/>
                </a:lnTo>
                <a:cubicBezTo>
                  <a:pt x="5494344" y="3717771"/>
                  <a:pt x="5443380" y="3692314"/>
                  <a:pt x="5392415" y="3717771"/>
                </a:cubicBezTo>
                <a:cubicBezTo>
                  <a:pt x="5373305" y="3724136"/>
                  <a:pt x="5354192" y="3714588"/>
                  <a:pt x="5335083" y="3706632"/>
                </a:cubicBezTo>
                <a:lnTo>
                  <a:pt x="5277755" y="3705042"/>
                </a:lnTo>
                <a:lnTo>
                  <a:pt x="5327120" y="3727315"/>
                </a:lnTo>
                <a:cubicBezTo>
                  <a:pt x="5335877" y="3730498"/>
                  <a:pt x="5341054" y="3734476"/>
                  <a:pt x="5336873" y="3740838"/>
                </a:cubicBezTo>
                <a:lnTo>
                  <a:pt x="5336873" y="3740842"/>
                </a:lnTo>
                <a:cubicBezTo>
                  <a:pt x="5332690" y="3747208"/>
                  <a:pt x="5319156" y="3755958"/>
                  <a:pt x="5290486" y="3768690"/>
                </a:cubicBezTo>
                <a:lnTo>
                  <a:pt x="5290486" y="3789373"/>
                </a:lnTo>
                <a:lnTo>
                  <a:pt x="5290486" y="3819602"/>
                </a:lnTo>
                <a:lnTo>
                  <a:pt x="5290486" y="3819606"/>
                </a:lnTo>
                <a:cubicBezTo>
                  <a:pt x="5265007" y="3819606"/>
                  <a:pt x="5265007" y="3806878"/>
                  <a:pt x="5265007" y="3794146"/>
                </a:cubicBezTo>
                <a:cubicBezTo>
                  <a:pt x="5252264" y="3768690"/>
                  <a:pt x="5252264" y="3755958"/>
                  <a:pt x="5214041" y="3755958"/>
                </a:cubicBezTo>
                <a:cubicBezTo>
                  <a:pt x="5188558" y="3755958"/>
                  <a:pt x="5201301" y="3781418"/>
                  <a:pt x="5188558" y="3794146"/>
                </a:cubicBezTo>
                <a:cubicBezTo>
                  <a:pt x="5188558" y="3819606"/>
                  <a:pt x="5175818" y="3819606"/>
                  <a:pt x="5150335" y="3819606"/>
                </a:cubicBezTo>
                <a:cubicBezTo>
                  <a:pt x="5061150" y="3819606"/>
                  <a:pt x="4971961" y="3806878"/>
                  <a:pt x="4882776" y="3794146"/>
                </a:cubicBezTo>
                <a:lnTo>
                  <a:pt x="4880281" y="3793730"/>
                </a:lnTo>
                <a:lnTo>
                  <a:pt x="4854143" y="3811141"/>
                </a:lnTo>
                <a:lnTo>
                  <a:pt x="4930585" y="3823869"/>
                </a:lnTo>
                <a:cubicBezTo>
                  <a:pt x="4981550" y="3849324"/>
                  <a:pt x="5032513" y="3823869"/>
                  <a:pt x="5096219" y="3849324"/>
                </a:cubicBezTo>
                <a:cubicBezTo>
                  <a:pt x="5134442" y="3862057"/>
                  <a:pt x="5198148" y="3849324"/>
                  <a:pt x="5249110" y="3862057"/>
                </a:cubicBezTo>
                <a:cubicBezTo>
                  <a:pt x="5287332" y="3874785"/>
                  <a:pt x="5312816" y="3900245"/>
                  <a:pt x="5300076" y="3951161"/>
                </a:cubicBezTo>
                <a:lnTo>
                  <a:pt x="5300076" y="3951165"/>
                </a:lnTo>
                <a:cubicBezTo>
                  <a:pt x="5274593" y="4002084"/>
                  <a:pt x="5274593" y="4065729"/>
                  <a:pt x="5274593" y="4129376"/>
                </a:cubicBezTo>
                <a:cubicBezTo>
                  <a:pt x="5274593" y="4193021"/>
                  <a:pt x="5249110" y="4231209"/>
                  <a:pt x="5185408" y="4218481"/>
                </a:cubicBezTo>
                <a:cubicBezTo>
                  <a:pt x="5096219" y="4218481"/>
                  <a:pt x="5007030" y="4243940"/>
                  <a:pt x="4917844" y="4243940"/>
                </a:cubicBezTo>
                <a:cubicBezTo>
                  <a:pt x="4892362" y="4243940"/>
                  <a:pt x="4854140" y="4231209"/>
                  <a:pt x="4815917" y="4231209"/>
                </a:cubicBezTo>
                <a:lnTo>
                  <a:pt x="4815921" y="4231205"/>
                </a:lnTo>
                <a:lnTo>
                  <a:pt x="4815917" y="4231205"/>
                </a:lnTo>
                <a:cubicBezTo>
                  <a:pt x="4815917" y="4218477"/>
                  <a:pt x="4828656" y="4215294"/>
                  <a:pt x="4838212" y="4210522"/>
                </a:cubicBezTo>
                <a:lnTo>
                  <a:pt x="4841399" y="4180293"/>
                </a:lnTo>
                <a:lnTo>
                  <a:pt x="4835031" y="4164382"/>
                </a:lnTo>
                <a:cubicBezTo>
                  <a:pt x="4831843" y="4161199"/>
                  <a:pt x="4828656" y="4161199"/>
                  <a:pt x="4828656" y="4167564"/>
                </a:cubicBezTo>
                <a:cubicBezTo>
                  <a:pt x="4815917" y="4193021"/>
                  <a:pt x="4764954" y="4167564"/>
                  <a:pt x="4777693" y="4218481"/>
                </a:cubicBezTo>
                <a:cubicBezTo>
                  <a:pt x="4777693" y="4231209"/>
                  <a:pt x="4790434" y="4243940"/>
                  <a:pt x="4764954" y="4243940"/>
                </a:cubicBezTo>
                <a:cubicBezTo>
                  <a:pt x="4752211" y="4243940"/>
                  <a:pt x="4739471" y="4231209"/>
                  <a:pt x="4739471" y="4218481"/>
                </a:cubicBezTo>
                <a:cubicBezTo>
                  <a:pt x="4739471" y="4167564"/>
                  <a:pt x="4688505" y="4193021"/>
                  <a:pt x="4675765" y="4167564"/>
                </a:cubicBezTo>
                <a:cubicBezTo>
                  <a:pt x="4669396" y="4161199"/>
                  <a:pt x="4663026" y="4164382"/>
                  <a:pt x="4658246" y="4170747"/>
                </a:cubicBezTo>
                <a:lnTo>
                  <a:pt x="4650286" y="4193021"/>
                </a:lnTo>
                <a:lnTo>
                  <a:pt x="4675765" y="4218477"/>
                </a:lnTo>
                <a:cubicBezTo>
                  <a:pt x="4688505" y="4218477"/>
                  <a:pt x="4701248" y="4205748"/>
                  <a:pt x="4726728" y="4231205"/>
                </a:cubicBezTo>
                <a:lnTo>
                  <a:pt x="4726720" y="4231205"/>
                </a:lnTo>
                <a:lnTo>
                  <a:pt x="4726728" y="4231209"/>
                </a:lnTo>
                <a:cubicBezTo>
                  <a:pt x="4663026" y="4243940"/>
                  <a:pt x="4612060" y="4243940"/>
                  <a:pt x="4548354" y="4231209"/>
                </a:cubicBezTo>
                <a:lnTo>
                  <a:pt x="4548362" y="4231205"/>
                </a:lnTo>
                <a:lnTo>
                  <a:pt x="4548354" y="4231205"/>
                </a:lnTo>
                <a:cubicBezTo>
                  <a:pt x="4586576" y="4224842"/>
                  <a:pt x="4612060" y="4208932"/>
                  <a:pt x="4624803" y="4186654"/>
                </a:cubicBezTo>
                <a:lnTo>
                  <a:pt x="4624803" y="4103917"/>
                </a:lnTo>
                <a:lnTo>
                  <a:pt x="4608877" y="4158016"/>
                </a:lnTo>
                <a:cubicBezTo>
                  <a:pt x="4602507" y="4173927"/>
                  <a:pt x="4592950" y="4186658"/>
                  <a:pt x="4573837" y="4193021"/>
                </a:cubicBezTo>
                <a:lnTo>
                  <a:pt x="4573837" y="4193017"/>
                </a:lnTo>
                <a:lnTo>
                  <a:pt x="4573837" y="4103917"/>
                </a:lnTo>
                <a:cubicBezTo>
                  <a:pt x="4535614" y="4116645"/>
                  <a:pt x="4497391" y="4103917"/>
                  <a:pt x="4471909" y="4078457"/>
                </a:cubicBezTo>
                <a:lnTo>
                  <a:pt x="4471909" y="4129372"/>
                </a:lnTo>
                <a:cubicBezTo>
                  <a:pt x="4478282" y="4142101"/>
                  <a:pt x="4478282" y="4154829"/>
                  <a:pt x="4471909" y="4164378"/>
                </a:cubicBezTo>
                <a:lnTo>
                  <a:pt x="4471909" y="4164382"/>
                </a:lnTo>
                <a:cubicBezTo>
                  <a:pt x="4465539" y="4173927"/>
                  <a:pt x="4452799" y="4180293"/>
                  <a:pt x="4433685" y="4180293"/>
                </a:cubicBezTo>
                <a:cubicBezTo>
                  <a:pt x="4420946" y="4193021"/>
                  <a:pt x="4408203" y="4193021"/>
                  <a:pt x="4408203" y="4205752"/>
                </a:cubicBezTo>
                <a:cubicBezTo>
                  <a:pt x="4395462" y="4256669"/>
                  <a:pt x="4369980" y="4243940"/>
                  <a:pt x="4344501" y="4231209"/>
                </a:cubicBezTo>
                <a:cubicBezTo>
                  <a:pt x="4331758" y="4218481"/>
                  <a:pt x="4319017" y="4205752"/>
                  <a:pt x="4314241" y="4193021"/>
                </a:cubicBezTo>
                <a:lnTo>
                  <a:pt x="4314241" y="4193017"/>
                </a:lnTo>
                <a:cubicBezTo>
                  <a:pt x="4309461" y="4180289"/>
                  <a:pt x="4312647" y="4167560"/>
                  <a:pt x="4331758" y="4154829"/>
                </a:cubicBezTo>
                <a:lnTo>
                  <a:pt x="4346090" y="4142101"/>
                </a:lnTo>
                <a:lnTo>
                  <a:pt x="4331758" y="4129376"/>
                </a:lnTo>
                <a:cubicBezTo>
                  <a:pt x="4293534" y="4129376"/>
                  <a:pt x="4293534" y="4091188"/>
                  <a:pt x="4268052" y="4065729"/>
                </a:cubicBezTo>
                <a:lnTo>
                  <a:pt x="4268052" y="4167560"/>
                </a:lnTo>
                <a:cubicBezTo>
                  <a:pt x="4274421" y="4173923"/>
                  <a:pt x="4277608" y="4183471"/>
                  <a:pt x="4276015" y="4191428"/>
                </a:cubicBezTo>
                <a:lnTo>
                  <a:pt x="4276015" y="4191431"/>
                </a:lnTo>
                <a:lnTo>
                  <a:pt x="4258194" y="4203758"/>
                </a:lnTo>
                <a:lnTo>
                  <a:pt x="4259347" y="4210371"/>
                </a:lnTo>
                <a:lnTo>
                  <a:pt x="4253791" y="4210552"/>
                </a:lnTo>
                <a:lnTo>
                  <a:pt x="4245755" y="4235985"/>
                </a:lnTo>
                <a:cubicBezTo>
                  <a:pt x="4242569" y="4243940"/>
                  <a:pt x="4236198" y="4250303"/>
                  <a:pt x="4217085" y="4256669"/>
                </a:cubicBezTo>
                <a:cubicBezTo>
                  <a:pt x="4166123" y="4269397"/>
                  <a:pt x="4127900" y="4256669"/>
                  <a:pt x="4092860" y="4239164"/>
                </a:cubicBezTo>
                <a:lnTo>
                  <a:pt x="3987755" y="4193024"/>
                </a:lnTo>
                <a:lnTo>
                  <a:pt x="4005270" y="4218477"/>
                </a:lnTo>
                <a:cubicBezTo>
                  <a:pt x="4013233" y="4224842"/>
                  <a:pt x="4025974" y="4231205"/>
                  <a:pt x="4051454" y="4243936"/>
                </a:cubicBezTo>
                <a:lnTo>
                  <a:pt x="4051447" y="4243936"/>
                </a:lnTo>
                <a:lnTo>
                  <a:pt x="4051454" y="4243940"/>
                </a:lnTo>
                <a:cubicBezTo>
                  <a:pt x="3987751" y="4269397"/>
                  <a:pt x="3911306" y="4256669"/>
                  <a:pt x="3834860" y="4243940"/>
                </a:cubicBezTo>
                <a:lnTo>
                  <a:pt x="3834867" y="4243936"/>
                </a:lnTo>
                <a:lnTo>
                  <a:pt x="3834860" y="4243936"/>
                </a:lnTo>
                <a:cubicBezTo>
                  <a:pt x="3853969" y="4231205"/>
                  <a:pt x="3869896" y="4228026"/>
                  <a:pt x="3882636" y="4226433"/>
                </a:cubicBezTo>
                <a:lnTo>
                  <a:pt x="3911302" y="4218477"/>
                </a:lnTo>
                <a:lnTo>
                  <a:pt x="3899361" y="4210923"/>
                </a:lnTo>
                <a:cubicBezTo>
                  <a:pt x="3892191" y="4183476"/>
                  <a:pt x="3892191" y="4116648"/>
                  <a:pt x="3834860" y="4193021"/>
                </a:cubicBezTo>
                <a:lnTo>
                  <a:pt x="3834860" y="4193017"/>
                </a:lnTo>
                <a:lnTo>
                  <a:pt x="3834860" y="4154833"/>
                </a:lnTo>
                <a:cubicBezTo>
                  <a:pt x="3847599" y="4129376"/>
                  <a:pt x="3834860" y="4116645"/>
                  <a:pt x="3822117" y="4103917"/>
                </a:cubicBezTo>
                <a:cubicBezTo>
                  <a:pt x="3809377" y="4091188"/>
                  <a:pt x="3796633" y="4103917"/>
                  <a:pt x="3783894" y="4116645"/>
                </a:cubicBezTo>
                <a:cubicBezTo>
                  <a:pt x="3707448" y="4154833"/>
                  <a:pt x="3681965" y="4167564"/>
                  <a:pt x="3656482" y="4243940"/>
                </a:cubicBezTo>
                <a:cubicBezTo>
                  <a:pt x="3656482" y="4269397"/>
                  <a:pt x="3631002" y="4256669"/>
                  <a:pt x="3618260" y="4256669"/>
                </a:cubicBezTo>
                <a:cubicBezTo>
                  <a:pt x="3599150" y="4263034"/>
                  <a:pt x="3595963" y="4259852"/>
                  <a:pt x="3597557" y="4253486"/>
                </a:cubicBezTo>
                <a:lnTo>
                  <a:pt x="3597557" y="4253482"/>
                </a:lnTo>
                <a:lnTo>
                  <a:pt x="3605520" y="4231209"/>
                </a:lnTo>
                <a:lnTo>
                  <a:pt x="3592780" y="4170747"/>
                </a:lnTo>
                <a:cubicBezTo>
                  <a:pt x="3583224" y="4151653"/>
                  <a:pt x="3567298" y="4135739"/>
                  <a:pt x="3541814" y="4129376"/>
                </a:cubicBezTo>
                <a:cubicBezTo>
                  <a:pt x="3541814" y="4116645"/>
                  <a:pt x="3516331" y="4129376"/>
                  <a:pt x="3529074" y="4103917"/>
                </a:cubicBezTo>
                <a:cubicBezTo>
                  <a:pt x="3541814" y="4091188"/>
                  <a:pt x="3541814" y="4078457"/>
                  <a:pt x="3516331" y="4078457"/>
                </a:cubicBezTo>
                <a:lnTo>
                  <a:pt x="3490851" y="4116645"/>
                </a:lnTo>
                <a:lnTo>
                  <a:pt x="3501998" y="4158012"/>
                </a:lnTo>
                <a:cubicBezTo>
                  <a:pt x="3506778" y="4170743"/>
                  <a:pt x="3516331" y="4180289"/>
                  <a:pt x="3541814" y="4180289"/>
                </a:cubicBezTo>
                <a:lnTo>
                  <a:pt x="3541810" y="4180289"/>
                </a:lnTo>
                <a:lnTo>
                  <a:pt x="3541814" y="4180293"/>
                </a:lnTo>
                <a:cubicBezTo>
                  <a:pt x="3503591" y="4205752"/>
                  <a:pt x="3478108" y="4193021"/>
                  <a:pt x="3439886" y="4193021"/>
                </a:cubicBezTo>
                <a:lnTo>
                  <a:pt x="3439889" y="4193017"/>
                </a:lnTo>
                <a:lnTo>
                  <a:pt x="3439886" y="4193017"/>
                </a:lnTo>
                <a:lnTo>
                  <a:pt x="3478108" y="4142105"/>
                </a:lnTo>
                <a:lnTo>
                  <a:pt x="3441479" y="4127783"/>
                </a:lnTo>
                <a:cubicBezTo>
                  <a:pt x="3430329" y="4132559"/>
                  <a:pt x="3420776" y="4142105"/>
                  <a:pt x="3414406" y="4142105"/>
                </a:cubicBezTo>
                <a:lnTo>
                  <a:pt x="3413800" y="4144516"/>
                </a:lnTo>
                <a:lnTo>
                  <a:pt x="3401663" y="4193021"/>
                </a:lnTo>
                <a:cubicBezTo>
                  <a:pt x="3414406" y="4142105"/>
                  <a:pt x="3312478" y="4142105"/>
                  <a:pt x="3350700" y="4091188"/>
                </a:cubicBezTo>
                <a:cubicBezTo>
                  <a:pt x="3337957" y="4091188"/>
                  <a:pt x="3325218" y="4091188"/>
                  <a:pt x="3325218" y="4103917"/>
                </a:cubicBezTo>
                <a:cubicBezTo>
                  <a:pt x="3312478" y="4142105"/>
                  <a:pt x="3312478" y="4167564"/>
                  <a:pt x="3274255" y="4129376"/>
                </a:cubicBezTo>
                <a:cubicBezTo>
                  <a:pt x="3261512" y="4103917"/>
                  <a:pt x="3261512" y="4116645"/>
                  <a:pt x="3248772" y="4129376"/>
                </a:cubicBezTo>
                <a:cubicBezTo>
                  <a:pt x="3223289" y="4167564"/>
                  <a:pt x="3197806" y="4205752"/>
                  <a:pt x="3197806" y="4256669"/>
                </a:cubicBezTo>
                <a:cubicBezTo>
                  <a:pt x="3185067" y="4282128"/>
                  <a:pt x="3134104" y="4307585"/>
                  <a:pt x="3108621" y="4282128"/>
                </a:cubicBezTo>
                <a:cubicBezTo>
                  <a:pt x="3095881" y="4269397"/>
                  <a:pt x="3095881" y="4256669"/>
                  <a:pt x="3095881" y="4243940"/>
                </a:cubicBezTo>
                <a:lnTo>
                  <a:pt x="3095881" y="4243936"/>
                </a:lnTo>
                <a:cubicBezTo>
                  <a:pt x="3095881" y="4231205"/>
                  <a:pt x="3108621" y="4231205"/>
                  <a:pt x="3121361" y="4231205"/>
                </a:cubicBezTo>
                <a:cubicBezTo>
                  <a:pt x="3134104" y="4218477"/>
                  <a:pt x="3146843" y="4231205"/>
                  <a:pt x="3159583" y="4218477"/>
                </a:cubicBezTo>
                <a:lnTo>
                  <a:pt x="3185063" y="4193021"/>
                </a:lnTo>
                <a:lnTo>
                  <a:pt x="3170733" y="4172337"/>
                </a:lnTo>
                <a:cubicBezTo>
                  <a:pt x="3162770" y="4170743"/>
                  <a:pt x="3153214" y="4173927"/>
                  <a:pt x="3146843" y="4180293"/>
                </a:cubicBezTo>
                <a:cubicBezTo>
                  <a:pt x="3134104" y="4180293"/>
                  <a:pt x="3121361" y="4180293"/>
                  <a:pt x="3108621" y="4193021"/>
                </a:cubicBezTo>
                <a:cubicBezTo>
                  <a:pt x="3083138" y="4205752"/>
                  <a:pt x="3057655" y="4180293"/>
                  <a:pt x="3057655" y="4167564"/>
                </a:cubicBezTo>
                <a:cubicBezTo>
                  <a:pt x="3057655" y="4129376"/>
                  <a:pt x="3032175" y="4154833"/>
                  <a:pt x="3006692" y="4154833"/>
                </a:cubicBezTo>
                <a:cubicBezTo>
                  <a:pt x="2955730" y="4142105"/>
                  <a:pt x="2930247" y="4154833"/>
                  <a:pt x="2942987" y="4218481"/>
                </a:cubicBezTo>
                <a:cubicBezTo>
                  <a:pt x="2942987" y="4269397"/>
                  <a:pt x="2917504" y="4205752"/>
                  <a:pt x="2904764" y="4218481"/>
                </a:cubicBezTo>
                <a:cubicBezTo>
                  <a:pt x="2892024" y="4243940"/>
                  <a:pt x="2892024" y="4256669"/>
                  <a:pt x="2892024" y="4282128"/>
                </a:cubicBezTo>
                <a:lnTo>
                  <a:pt x="2892024" y="4282124"/>
                </a:lnTo>
                <a:lnTo>
                  <a:pt x="2892024" y="4167564"/>
                </a:lnTo>
                <a:cubicBezTo>
                  <a:pt x="2892024" y="4154833"/>
                  <a:pt x="2892024" y="4142105"/>
                  <a:pt x="2879281" y="4142105"/>
                </a:cubicBezTo>
                <a:cubicBezTo>
                  <a:pt x="2879281" y="4142105"/>
                  <a:pt x="2866541" y="4142105"/>
                  <a:pt x="2866541" y="4154833"/>
                </a:cubicBezTo>
                <a:cubicBezTo>
                  <a:pt x="2853801" y="4180293"/>
                  <a:pt x="2853801" y="4218481"/>
                  <a:pt x="2802834" y="4231209"/>
                </a:cubicBezTo>
                <a:lnTo>
                  <a:pt x="2802834" y="4243936"/>
                </a:lnTo>
                <a:cubicBezTo>
                  <a:pt x="2815579" y="4263030"/>
                  <a:pt x="2821150" y="4275759"/>
                  <a:pt x="2821949" y="4284112"/>
                </a:cubicBezTo>
                <a:lnTo>
                  <a:pt x="2821945" y="4284116"/>
                </a:lnTo>
                <a:lnTo>
                  <a:pt x="2821949" y="4284116"/>
                </a:lnTo>
                <a:cubicBezTo>
                  <a:pt x="2824337" y="4309178"/>
                  <a:pt x="2783726" y="4294857"/>
                  <a:pt x="2764613" y="4294857"/>
                </a:cubicBezTo>
                <a:cubicBezTo>
                  <a:pt x="2739130" y="4307585"/>
                  <a:pt x="2700907" y="4333045"/>
                  <a:pt x="2700907" y="4294857"/>
                </a:cubicBezTo>
                <a:lnTo>
                  <a:pt x="2700912" y="4294853"/>
                </a:lnTo>
                <a:lnTo>
                  <a:pt x="2700907" y="4294853"/>
                </a:lnTo>
                <a:cubicBezTo>
                  <a:pt x="2694537" y="4275759"/>
                  <a:pt x="2704093" y="4272576"/>
                  <a:pt x="2718427" y="4272576"/>
                </a:cubicBezTo>
                <a:lnTo>
                  <a:pt x="2764608" y="4269393"/>
                </a:lnTo>
                <a:lnTo>
                  <a:pt x="2708871" y="4224846"/>
                </a:lnTo>
                <a:cubicBezTo>
                  <a:pt x="2688167" y="4212115"/>
                  <a:pt x="2669053" y="4199387"/>
                  <a:pt x="2662684" y="4180293"/>
                </a:cubicBezTo>
                <a:cubicBezTo>
                  <a:pt x="2656315" y="4173927"/>
                  <a:pt x="2646758" y="4170743"/>
                  <a:pt x="2637201" y="4172337"/>
                </a:cubicBezTo>
                <a:lnTo>
                  <a:pt x="2611721" y="4193021"/>
                </a:lnTo>
                <a:lnTo>
                  <a:pt x="2637201" y="4205748"/>
                </a:lnTo>
                <a:cubicBezTo>
                  <a:pt x="2649944" y="4218477"/>
                  <a:pt x="2662684" y="4218477"/>
                  <a:pt x="2662684" y="4243936"/>
                </a:cubicBezTo>
                <a:lnTo>
                  <a:pt x="2662684" y="4243940"/>
                </a:lnTo>
                <a:cubicBezTo>
                  <a:pt x="2649944" y="4256669"/>
                  <a:pt x="2637201" y="4269397"/>
                  <a:pt x="2624461" y="4256669"/>
                </a:cubicBezTo>
                <a:cubicBezTo>
                  <a:pt x="2611721" y="4243940"/>
                  <a:pt x="2598978" y="4243940"/>
                  <a:pt x="2598978" y="4243940"/>
                </a:cubicBezTo>
                <a:cubicBezTo>
                  <a:pt x="2573499" y="4243940"/>
                  <a:pt x="2548016" y="4218481"/>
                  <a:pt x="2535277" y="4231209"/>
                </a:cubicBezTo>
                <a:lnTo>
                  <a:pt x="2505017" y="4270986"/>
                </a:lnTo>
                <a:lnTo>
                  <a:pt x="2522533" y="4320312"/>
                </a:lnTo>
                <a:lnTo>
                  <a:pt x="2522533" y="4320316"/>
                </a:lnTo>
                <a:cubicBezTo>
                  <a:pt x="2484310" y="4333045"/>
                  <a:pt x="2484310" y="4307585"/>
                  <a:pt x="2484310" y="4294857"/>
                </a:cubicBezTo>
                <a:cubicBezTo>
                  <a:pt x="2471571" y="4282128"/>
                  <a:pt x="2471571" y="4256669"/>
                  <a:pt x="2458828" y="4269397"/>
                </a:cubicBezTo>
                <a:cubicBezTo>
                  <a:pt x="2395126" y="4282128"/>
                  <a:pt x="2344158" y="4218481"/>
                  <a:pt x="2280453" y="4269397"/>
                </a:cubicBezTo>
                <a:cubicBezTo>
                  <a:pt x="2280453" y="4269397"/>
                  <a:pt x="2267713" y="4269397"/>
                  <a:pt x="2254974" y="4256669"/>
                </a:cubicBezTo>
                <a:cubicBezTo>
                  <a:pt x="2229491" y="4231209"/>
                  <a:pt x="2229491" y="4231209"/>
                  <a:pt x="2204008" y="4269397"/>
                </a:cubicBezTo>
                <a:cubicBezTo>
                  <a:pt x="2191268" y="4294857"/>
                  <a:pt x="2140301" y="4307585"/>
                  <a:pt x="2140301" y="4307585"/>
                </a:cubicBezTo>
                <a:cubicBezTo>
                  <a:pt x="2102079" y="4282128"/>
                  <a:pt x="2076595" y="4320316"/>
                  <a:pt x="2051117" y="4294857"/>
                </a:cubicBezTo>
                <a:lnTo>
                  <a:pt x="2038377" y="4307585"/>
                </a:lnTo>
                <a:lnTo>
                  <a:pt x="2051117" y="4320312"/>
                </a:lnTo>
                <a:cubicBezTo>
                  <a:pt x="2102079" y="4320312"/>
                  <a:pt x="2153046" y="4345769"/>
                  <a:pt x="2216748" y="4333041"/>
                </a:cubicBezTo>
                <a:cubicBezTo>
                  <a:pt x="2242230" y="4320312"/>
                  <a:pt x="2293197" y="4333041"/>
                  <a:pt x="2305936" y="4282124"/>
                </a:cubicBezTo>
                <a:cubicBezTo>
                  <a:pt x="2344158" y="4320312"/>
                  <a:pt x="2382381" y="4282124"/>
                  <a:pt x="2420604" y="4282124"/>
                </a:cubicBezTo>
                <a:lnTo>
                  <a:pt x="2420690" y="4282198"/>
                </a:lnTo>
                <a:lnTo>
                  <a:pt x="2454051" y="4310768"/>
                </a:lnTo>
                <a:lnTo>
                  <a:pt x="2458828" y="4358501"/>
                </a:lnTo>
                <a:lnTo>
                  <a:pt x="2458828" y="4358504"/>
                </a:lnTo>
                <a:cubicBezTo>
                  <a:pt x="2484310" y="4352139"/>
                  <a:pt x="2506606" y="4345773"/>
                  <a:pt x="2528903" y="4345773"/>
                </a:cubicBezTo>
                <a:lnTo>
                  <a:pt x="2598809" y="4371171"/>
                </a:lnTo>
                <a:lnTo>
                  <a:pt x="2598978" y="4371228"/>
                </a:lnTo>
                <a:cubicBezTo>
                  <a:pt x="2611721" y="4383957"/>
                  <a:pt x="2662684" y="4396685"/>
                  <a:pt x="2688167" y="4383957"/>
                </a:cubicBezTo>
                <a:cubicBezTo>
                  <a:pt x="2726390" y="4371228"/>
                  <a:pt x="2751873" y="4371228"/>
                  <a:pt x="2777353" y="4383957"/>
                </a:cubicBezTo>
                <a:cubicBezTo>
                  <a:pt x="2815579" y="4409416"/>
                  <a:pt x="2853801" y="4434873"/>
                  <a:pt x="2892024" y="4396685"/>
                </a:cubicBezTo>
                <a:cubicBezTo>
                  <a:pt x="2904764" y="4383957"/>
                  <a:pt x="2955730" y="4409416"/>
                  <a:pt x="2981210" y="4409416"/>
                </a:cubicBezTo>
                <a:cubicBezTo>
                  <a:pt x="3006692" y="4409416"/>
                  <a:pt x="3019432" y="4447604"/>
                  <a:pt x="3044914" y="4396685"/>
                </a:cubicBezTo>
                <a:cubicBezTo>
                  <a:pt x="3057655" y="4383957"/>
                  <a:pt x="3108621" y="4396685"/>
                  <a:pt x="3146843" y="4409416"/>
                </a:cubicBezTo>
                <a:cubicBezTo>
                  <a:pt x="3261512" y="4422145"/>
                  <a:pt x="3363440" y="4422145"/>
                  <a:pt x="3478108" y="4422145"/>
                </a:cubicBezTo>
                <a:cubicBezTo>
                  <a:pt x="3516331" y="4422145"/>
                  <a:pt x="3554557" y="4434873"/>
                  <a:pt x="3580037" y="4434873"/>
                </a:cubicBezTo>
                <a:cubicBezTo>
                  <a:pt x="3643743" y="4447604"/>
                  <a:pt x="3707448" y="4409416"/>
                  <a:pt x="3771154" y="4460333"/>
                </a:cubicBezTo>
                <a:cubicBezTo>
                  <a:pt x="3936784" y="4434873"/>
                  <a:pt x="4102417" y="4498521"/>
                  <a:pt x="4268052" y="4498521"/>
                </a:cubicBezTo>
                <a:cubicBezTo>
                  <a:pt x="4331758" y="4485792"/>
                  <a:pt x="4408203" y="4511249"/>
                  <a:pt x="4484652" y="4523980"/>
                </a:cubicBezTo>
                <a:cubicBezTo>
                  <a:pt x="4497391" y="4523980"/>
                  <a:pt x="4510131" y="4523980"/>
                  <a:pt x="4535614" y="4523980"/>
                </a:cubicBezTo>
                <a:cubicBezTo>
                  <a:pt x="4548354" y="4511249"/>
                  <a:pt x="4573837" y="4523980"/>
                  <a:pt x="4573837" y="4536709"/>
                </a:cubicBezTo>
                <a:lnTo>
                  <a:pt x="4573837" y="4536713"/>
                </a:lnTo>
                <a:cubicBezTo>
                  <a:pt x="4573837" y="4562172"/>
                  <a:pt x="4548354" y="4574901"/>
                  <a:pt x="4535614" y="4562172"/>
                </a:cubicBezTo>
                <a:cubicBezTo>
                  <a:pt x="4446425" y="4523984"/>
                  <a:pt x="4331758" y="4562172"/>
                  <a:pt x="4242569" y="4523984"/>
                </a:cubicBezTo>
                <a:cubicBezTo>
                  <a:pt x="4153383" y="4498525"/>
                  <a:pt x="4076934" y="4523984"/>
                  <a:pt x="4000490" y="4511253"/>
                </a:cubicBezTo>
                <a:lnTo>
                  <a:pt x="4000490" y="4512325"/>
                </a:lnTo>
                <a:lnTo>
                  <a:pt x="4000490" y="4544665"/>
                </a:lnTo>
                <a:lnTo>
                  <a:pt x="4038712" y="4549437"/>
                </a:lnTo>
                <a:cubicBezTo>
                  <a:pt x="4076934" y="4523980"/>
                  <a:pt x="4127900" y="4536709"/>
                  <a:pt x="4178862" y="4574897"/>
                </a:cubicBezTo>
                <a:lnTo>
                  <a:pt x="4178858" y="4574897"/>
                </a:lnTo>
                <a:lnTo>
                  <a:pt x="4178862" y="4574901"/>
                </a:lnTo>
                <a:cubicBezTo>
                  <a:pt x="4140640" y="4574901"/>
                  <a:pt x="4115160" y="4587629"/>
                  <a:pt x="4089677" y="4574901"/>
                </a:cubicBezTo>
                <a:cubicBezTo>
                  <a:pt x="4051454" y="4562172"/>
                  <a:pt x="4025974" y="4549441"/>
                  <a:pt x="4038712" y="4613088"/>
                </a:cubicBezTo>
                <a:lnTo>
                  <a:pt x="4038712" y="4625813"/>
                </a:lnTo>
                <a:lnTo>
                  <a:pt x="4038712" y="4625817"/>
                </a:lnTo>
                <a:cubicBezTo>
                  <a:pt x="4013233" y="4587629"/>
                  <a:pt x="3975011" y="4676736"/>
                  <a:pt x="3949528" y="4613088"/>
                </a:cubicBezTo>
                <a:cubicBezTo>
                  <a:pt x="3949528" y="4613088"/>
                  <a:pt x="3936784" y="4600360"/>
                  <a:pt x="3936784" y="4600360"/>
                </a:cubicBezTo>
                <a:cubicBezTo>
                  <a:pt x="3885822" y="4638548"/>
                  <a:pt x="3860339" y="4574901"/>
                  <a:pt x="3822117" y="4574901"/>
                </a:cubicBezTo>
                <a:lnTo>
                  <a:pt x="3822120" y="4574897"/>
                </a:lnTo>
                <a:lnTo>
                  <a:pt x="3822117" y="4574897"/>
                </a:lnTo>
                <a:cubicBezTo>
                  <a:pt x="3828491" y="4562168"/>
                  <a:pt x="3838043" y="4555803"/>
                  <a:pt x="3846005" y="4547847"/>
                </a:cubicBezTo>
                <a:lnTo>
                  <a:pt x="3860339" y="4511253"/>
                </a:lnTo>
                <a:lnTo>
                  <a:pt x="3834860" y="4498525"/>
                </a:lnTo>
                <a:cubicBezTo>
                  <a:pt x="3834860" y="4498525"/>
                  <a:pt x="3822117" y="4498525"/>
                  <a:pt x="3822117" y="4498525"/>
                </a:cubicBezTo>
                <a:cubicBezTo>
                  <a:pt x="3822117" y="4530347"/>
                  <a:pt x="3793450" y="4543078"/>
                  <a:pt x="3769561" y="4558989"/>
                </a:cubicBezTo>
                <a:lnTo>
                  <a:pt x="3741488" y="4588026"/>
                </a:lnTo>
                <a:lnTo>
                  <a:pt x="3745671" y="4638545"/>
                </a:lnTo>
                <a:lnTo>
                  <a:pt x="3745671" y="4638548"/>
                </a:lnTo>
                <a:cubicBezTo>
                  <a:pt x="3732931" y="4638548"/>
                  <a:pt x="3732931" y="4638548"/>
                  <a:pt x="3720188" y="4638548"/>
                </a:cubicBezTo>
                <a:cubicBezTo>
                  <a:pt x="3694709" y="4613088"/>
                  <a:pt x="3669226" y="4574901"/>
                  <a:pt x="3643743" y="4549441"/>
                </a:cubicBezTo>
                <a:lnTo>
                  <a:pt x="3580037" y="4549441"/>
                </a:lnTo>
                <a:lnTo>
                  <a:pt x="3584817" y="4573303"/>
                </a:lnTo>
                <a:cubicBezTo>
                  <a:pt x="3592780" y="4578079"/>
                  <a:pt x="3605520" y="4581262"/>
                  <a:pt x="3618260" y="4587625"/>
                </a:cubicBezTo>
                <a:lnTo>
                  <a:pt x="3618260" y="4587629"/>
                </a:lnTo>
                <a:lnTo>
                  <a:pt x="3618260" y="4613084"/>
                </a:lnTo>
                <a:lnTo>
                  <a:pt x="3618260" y="4613088"/>
                </a:lnTo>
                <a:cubicBezTo>
                  <a:pt x="3605520" y="4613088"/>
                  <a:pt x="3592780" y="4613088"/>
                  <a:pt x="3580037" y="4600360"/>
                </a:cubicBezTo>
                <a:cubicBezTo>
                  <a:pt x="3554557" y="4600360"/>
                  <a:pt x="3580037" y="4549441"/>
                  <a:pt x="3541814" y="4536713"/>
                </a:cubicBezTo>
                <a:cubicBezTo>
                  <a:pt x="3554557" y="4587629"/>
                  <a:pt x="3516331" y="4587629"/>
                  <a:pt x="3490851" y="4587629"/>
                </a:cubicBezTo>
                <a:cubicBezTo>
                  <a:pt x="3439886" y="4600360"/>
                  <a:pt x="3401663" y="4600360"/>
                  <a:pt x="3350700" y="4613088"/>
                </a:cubicBezTo>
                <a:cubicBezTo>
                  <a:pt x="3337957" y="4613088"/>
                  <a:pt x="3325218" y="4613088"/>
                  <a:pt x="3312478" y="4613088"/>
                </a:cubicBezTo>
                <a:cubicBezTo>
                  <a:pt x="3274255" y="4574901"/>
                  <a:pt x="3248772" y="4549441"/>
                  <a:pt x="3236028" y="4625817"/>
                </a:cubicBezTo>
                <a:cubicBezTo>
                  <a:pt x="3236028" y="4638548"/>
                  <a:pt x="3223289" y="4638548"/>
                  <a:pt x="3210549" y="4625817"/>
                </a:cubicBezTo>
                <a:cubicBezTo>
                  <a:pt x="3185067" y="4536713"/>
                  <a:pt x="3159583" y="4651276"/>
                  <a:pt x="3134104" y="4625817"/>
                </a:cubicBezTo>
                <a:cubicBezTo>
                  <a:pt x="3146843" y="4574901"/>
                  <a:pt x="3070397" y="4600360"/>
                  <a:pt x="3057655" y="4562172"/>
                </a:cubicBezTo>
                <a:cubicBezTo>
                  <a:pt x="3019432" y="4587629"/>
                  <a:pt x="3019432" y="4574901"/>
                  <a:pt x="3019432" y="4536713"/>
                </a:cubicBezTo>
                <a:cubicBezTo>
                  <a:pt x="3032175" y="4523984"/>
                  <a:pt x="3032175" y="4511253"/>
                  <a:pt x="3006692" y="4498525"/>
                </a:cubicBezTo>
                <a:cubicBezTo>
                  <a:pt x="2993953" y="4523984"/>
                  <a:pt x="2968469" y="4511253"/>
                  <a:pt x="2955730" y="4536713"/>
                </a:cubicBezTo>
                <a:cubicBezTo>
                  <a:pt x="2942987" y="4574901"/>
                  <a:pt x="2917504" y="4587629"/>
                  <a:pt x="2879281" y="4549441"/>
                </a:cubicBezTo>
                <a:cubicBezTo>
                  <a:pt x="2841059" y="4511253"/>
                  <a:pt x="2815579" y="4523984"/>
                  <a:pt x="2815579" y="4562172"/>
                </a:cubicBezTo>
                <a:cubicBezTo>
                  <a:pt x="2815579" y="4625817"/>
                  <a:pt x="2751873" y="4587629"/>
                  <a:pt x="2739130" y="4613088"/>
                </a:cubicBezTo>
                <a:cubicBezTo>
                  <a:pt x="2726390" y="4613088"/>
                  <a:pt x="2751873" y="4511253"/>
                  <a:pt x="2688167" y="4587629"/>
                </a:cubicBezTo>
                <a:cubicBezTo>
                  <a:pt x="2688167" y="4574901"/>
                  <a:pt x="2675428" y="4574901"/>
                  <a:pt x="2662684" y="4562172"/>
                </a:cubicBezTo>
                <a:cubicBezTo>
                  <a:pt x="2649944" y="4549441"/>
                  <a:pt x="2611721" y="4562172"/>
                  <a:pt x="2611721" y="4574901"/>
                </a:cubicBezTo>
                <a:cubicBezTo>
                  <a:pt x="2611721" y="4638548"/>
                  <a:pt x="2560755" y="4613088"/>
                  <a:pt x="2535277" y="4613088"/>
                </a:cubicBezTo>
                <a:cubicBezTo>
                  <a:pt x="2516164" y="4619454"/>
                  <a:pt x="2500236" y="4619454"/>
                  <a:pt x="2484310" y="4617861"/>
                </a:cubicBezTo>
                <a:lnTo>
                  <a:pt x="2433359" y="4613088"/>
                </a:lnTo>
                <a:lnTo>
                  <a:pt x="2508200" y="4640134"/>
                </a:lnTo>
                <a:cubicBezTo>
                  <a:pt x="2532090" y="4641724"/>
                  <a:pt x="2554386" y="4638545"/>
                  <a:pt x="2573499" y="4638545"/>
                </a:cubicBezTo>
                <a:cubicBezTo>
                  <a:pt x="2611721" y="4638545"/>
                  <a:pt x="2649944" y="4638545"/>
                  <a:pt x="2675428" y="4638545"/>
                </a:cubicBezTo>
                <a:cubicBezTo>
                  <a:pt x="2688167" y="4638545"/>
                  <a:pt x="2700907" y="4651272"/>
                  <a:pt x="2700907" y="4664001"/>
                </a:cubicBezTo>
                <a:lnTo>
                  <a:pt x="2700907" y="4664005"/>
                </a:lnTo>
                <a:cubicBezTo>
                  <a:pt x="2700907" y="4676736"/>
                  <a:pt x="2688167" y="4664005"/>
                  <a:pt x="2675428" y="4664005"/>
                </a:cubicBezTo>
                <a:cubicBezTo>
                  <a:pt x="2637201" y="4664005"/>
                  <a:pt x="2598978" y="4664005"/>
                  <a:pt x="2573499" y="4676736"/>
                </a:cubicBezTo>
                <a:cubicBezTo>
                  <a:pt x="2535277" y="4702193"/>
                  <a:pt x="2509793" y="4651276"/>
                  <a:pt x="2471571" y="4651276"/>
                </a:cubicBezTo>
                <a:cubicBezTo>
                  <a:pt x="2433348" y="4664005"/>
                  <a:pt x="2395126" y="4676736"/>
                  <a:pt x="2344158" y="4676736"/>
                </a:cubicBezTo>
                <a:cubicBezTo>
                  <a:pt x="2331419" y="4676736"/>
                  <a:pt x="2305936" y="4689464"/>
                  <a:pt x="2305936" y="4664005"/>
                </a:cubicBezTo>
                <a:lnTo>
                  <a:pt x="2305936" y="4664001"/>
                </a:lnTo>
                <a:cubicBezTo>
                  <a:pt x="2305936" y="4638545"/>
                  <a:pt x="2331419" y="4625813"/>
                  <a:pt x="2344158" y="4625813"/>
                </a:cubicBezTo>
                <a:cubicBezTo>
                  <a:pt x="2350529" y="4625813"/>
                  <a:pt x="2356899" y="4628996"/>
                  <a:pt x="2363272" y="4630585"/>
                </a:cubicBezTo>
                <a:lnTo>
                  <a:pt x="2382378" y="4625813"/>
                </a:lnTo>
                <a:lnTo>
                  <a:pt x="2331419" y="4601950"/>
                </a:lnTo>
                <a:cubicBezTo>
                  <a:pt x="2315494" y="4593994"/>
                  <a:pt x="2305936" y="4581266"/>
                  <a:pt x="2318676" y="4549441"/>
                </a:cubicBezTo>
                <a:lnTo>
                  <a:pt x="2270901" y="4579673"/>
                </a:lnTo>
                <a:lnTo>
                  <a:pt x="2280453" y="4638545"/>
                </a:lnTo>
                <a:lnTo>
                  <a:pt x="2280453" y="4638548"/>
                </a:lnTo>
                <a:cubicBezTo>
                  <a:pt x="2293197" y="4651276"/>
                  <a:pt x="2280453" y="4664005"/>
                  <a:pt x="2254974" y="4664005"/>
                </a:cubicBezTo>
                <a:cubicBezTo>
                  <a:pt x="2229491" y="4676736"/>
                  <a:pt x="2204008" y="4689464"/>
                  <a:pt x="2178525" y="4664005"/>
                </a:cubicBezTo>
                <a:cubicBezTo>
                  <a:pt x="2172155" y="4651276"/>
                  <a:pt x="2172155" y="4644911"/>
                  <a:pt x="2176935" y="4640139"/>
                </a:cubicBezTo>
                <a:lnTo>
                  <a:pt x="2176935" y="4640134"/>
                </a:lnTo>
                <a:cubicBezTo>
                  <a:pt x="2181711" y="4635361"/>
                  <a:pt x="2191268" y="4632178"/>
                  <a:pt x="2204008" y="4625813"/>
                </a:cubicBezTo>
                <a:lnTo>
                  <a:pt x="2204008" y="4600360"/>
                </a:lnTo>
                <a:cubicBezTo>
                  <a:pt x="2178525" y="4587629"/>
                  <a:pt x="2216748" y="4549441"/>
                  <a:pt x="2191268" y="4549441"/>
                </a:cubicBezTo>
                <a:cubicBezTo>
                  <a:pt x="2165785" y="4536713"/>
                  <a:pt x="2165785" y="4549441"/>
                  <a:pt x="2153046" y="4574901"/>
                </a:cubicBezTo>
                <a:cubicBezTo>
                  <a:pt x="2127563" y="4613088"/>
                  <a:pt x="2089340" y="4613088"/>
                  <a:pt x="2051117" y="4600360"/>
                </a:cubicBezTo>
                <a:cubicBezTo>
                  <a:pt x="2025634" y="4587629"/>
                  <a:pt x="2000151" y="4600360"/>
                  <a:pt x="2000151" y="4625817"/>
                </a:cubicBezTo>
                <a:cubicBezTo>
                  <a:pt x="1987412" y="4676736"/>
                  <a:pt x="1961928" y="4664005"/>
                  <a:pt x="1923705" y="4664005"/>
                </a:cubicBezTo>
                <a:cubicBezTo>
                  <a:pt x="1809037" y="4664005"/>
                  <a:pt x="1681625" y="4664005"/>
                  <a:pt x="1554218" y="4664005"/>
                </a:cubicBezTo>
                <a:cubicBezTo>
                  <a:pt x="1541475" y="4664005"/>
                  <a:pt x="1528735" y="4664005"/>
                  <a:pt x="1528735" y="4651276"/>
                </a:cubicBezTo>
                <a:lnTo>
                  <a:pt x="1528739" y="4651272"/>
                </a:lnTo>
                <a:lnTo>
                  <a:pt x="1528735" y="4651272"/>
                </a:lnTo>
                <a:cubicBezTo>
                  <a:pt x="1528735" y="4625813"/>
                  <a:pt x="1541475" y="4613084"/>
                  <a:pt x="1566958" y="4613084"/>
                </a:cubicBezTo>
                <a:cubicBezTo>
                  <a:pt x="1617920" y="4613084"/>
                  <a:pt x="1668886" y="4613084"/>
                  <a:pt x="1719848" y="4613084"/>
                </a:cubicBezTo>
                <a:cubicBezTo>
                  <a:pt x="1783554" y="4625813"/>
                  <a:pt x="1847260" y="4587625"/>
                  <a:pt x="1898222" y="4638545"/>
                </a:cubicBezTo>
                <a:cubicBezTo>
                  <a:pt x="1904596" y="4625813"/>
                  <a:pt x="1917335" y="4625813"/>
                  <a:pt x="1930076" y="4627406"/>
                </a:cubicBezTo>
                <a:lnTo>
                  <a:pt x="1961928" y="4625813"/>
                </a:lnTo>
                <a:lnTo>
                  <a:pt x="1936448" y="4562172"/>
                </a:lnTo>
                <a:lnTo>
                  <a:pt x="1939631" y="4589218"/>
                </a:lnTo>
                <a:lnTo>
                  <a:pt x="1939631" y="4589222"/>
                </a:lnTo>
                <a:cubicBezTo>
                  <a:pt x="1939631" y="4597177"/>
                  <a:pt x="1936448" y="4600356"/>
                  <a:pt x="1923705" y="4587629"/>
                </a:cubicBezTo>
                <a:cubicBezTo>
                  <a:pt x="1872743" y="4562172"/>
                  <a:pt x="1821777" y="4574901"/>
                  <a:pt x="1770815" y="4574901"/>
                </a:cubicBezTo>
                <a:cubicBezTo>
                  <a:pt x="1758071" y="4574901"/>
                  <a:pt x="1758071" y="4574901"/>
                  <a:pt x="1745331" y="4562172"/>
                </a:cubicBezTo>
                <a:lnTo>
                  <a:pt x="1729405" y="4554217"/>
                </a:lnTo>
                <a:lnTo>
                  <a:pt x="1732592" y="4574897"/>
                </a:lnTo>
                <a:lnTo>
                  <a:pt x="1732592" y="4574901"/>
                </a:lnTo>
                <a:lnTo>
                  <a:pt x="1732592" y="4600356"/>
                </a:lnTo>
                <a:lnTo>
                  <a:pt x="1732592" y="4600360"/>
                </a:lnTo>
                <a:cubicBezTo>
                  <a:pt x="1681625" y="4549441"/>
                  <a:pt x="1630663" y="4523984"/>
                  <a:pt x="1579697" y="4549441"/>
                </a:cubicBezTo>
                <a:cubicBezTo>
                  <a:pt x="1560588" y="4555807"/>
                  <a:pt x="1541475" y="4546258"/>
                  <a:pt x="1522365" y="4538302"/>
                </a:cubicBezTo>
                <a:lnTo>
                  <a:pt x="1465037" y="4536713"/>
                </a:lnTo>
                <a:lnTo>
                  <a:pt x="1514402" y="4558985"/>
                </a:lnTo>
                <a:cubicBezTo>
                  <a:pt x="1523160" y="4562168"/>
                  <a:pt x="1528338" y="4566147"/>
                  <a:pt x="1524155" y="4572508"/>
                </a:cubicBezTo>
                <a:lnTo>
                  <a:pt x="1524155" y="4572512"/>
                </a:lnTo>
                <a:cubicBezTo>
                  <a:pt x="1519973" y="4578878"/>
                  <a:pt x="1506439" y="4587629"/>
                  <a:pt x="1477769" y="4600360"/>
                </a:cubicBezTo>
                <a:lnTo>
                  <a:pt x="1477769" y="4621044"/>
                </a:lnTo>
                <a:lnTo>
                  <a:pt x="1477769" y="4651272"/>
                </a:lnTo>
                <a:lnTo>
                  <a:pt x="1477769" y="4651276"/>
                </a:lnTo>
                <a:cubicBezTo>
                  <a:pt x="1452290" y="4651276"/>
                  <a:pt x="1452290" y="4638548"/>
                  <a:pt x="1452290" y="4625817"/>
                </a:cubicBezTo>
                <a:cubicBezTo>
                  <a:pt x="1439546" y="4600360"/>
                  <a:pt x="1439546" y="4587629"/>
                  <a:pt x="1401323" y="4587629"/>
                </a:cubicBezTo>
                <a:cubicBezTo>
                  <a:pt x="1375840" y="4587629"/>
                  <a:pt x="1388584" y="4613088"/>
                  <a:pt x="1375840" y="4625817"/>
                </a:cubicBezTo>
                <a:cubicBezTo>
                  <a:pt x="1375840" y="4651276"/>
                  <a:pt x="1363101" y="4651276"/>
                  <a:pt x="1337618" y="4651276"/>
                </a:cubicBezTo>
                <a:cubicBezTo>
                  <a:pt x="1248432" y="4651276"/>
                  <a:pt x="1159243" y="4638548"/>
                  <a:pt x="1070058" y="4625817"/>
                </a:cubicBezTo>
                <a:cubicBezTo>
                  <a:pt x="1044576" y="4625817"/>
                  <a:pt x="1019092" y="4613088"/>
                  <a:pt x="993613" y="4613088"/>
                </a:cubicBezTo>
                <a:cubicBezTo>
                  <a:pt x="929907" y="4613088"/>
                  <a:pt x="891685" y="4600360"/>
                  <a:pt x="891685" y="4536713"/>
                </a:cubicBezTo>
                <a:cubicBezTo>
                  <a:pt x="904425" y="4473065"/>
                  <a:pt x="878941" y="4409420"/>
                  <a:pt x="878941" y="4333045"/>
                </a:cubicBezTo>
                <a:lnTo>
                  <a:pt x="878941" y="4333041"/>
                </a:lnTo>
                <a:cubicBezTo>
                  <a:pt x="866201" y="4269393"/>
                  <a:pt x="904425" y="4231205"/>
                  <a:pt x="955386" y="4231205"/>
                </a:cubicBezTo>
                <a:cubicBezTo>
                  <a:pt x="1006352" y="4218477"/>
                  <a:pt x="1044576" y="4218477"/>
                  <a:pt x="1095538" y="4205748"/>
                </a:cubicBezTo>
                <a:cubicBezTo>
                  <a:pt x="1108281" y="4193017"/>
                  <a:pt x="1133764" y="4193017"/>
                  <a:pt x="1146504" y="4205748"/>
                </a:cubicBezTo>
                <a:cubicBezTo>
                  <a:pt x="1171987" y="4231205"/>
                  <a:pt x="1171987" y="4231205"/>
                  <a:pt x="1197466" y="4205748"/>
                </a:cubicBezTo>
                <a:cubicBezTo>
                  <a:pt x="1248432" y="4167560"/>
                  <a:pt x="1248432" y="4231205"/>
                  <a:pt x="1261172" y="4269393"/>
                </a:cubicBezTo>
                <a:cubicBezTo>
                  <a:pt x="1273915" y="4193017"/>
                  <a:pt x="1312138" y="4167560"/>
                  <a:pt x="1363101" y="4180289"/>
                </a:cubicBezTo>
                <a:cubicBezTo>
                  <a:pt x="1401323" y="4180289"/>
                  <a:pt x="1426807" y="4167560"/>
                  <a:pt x="1465029" y="4154829"/>
                </a:cubicBezTo>
                <a:cubicBezTo>
                  <a:pt x="1605180" y="4129372"/>
                  <a:pt x="1758071" y="4116641"/>
                  <a:pt x="1898222" y="4103913"/>
                </a:cubicBezTo>
                <a:cubicBezTo>
                  <a:pt x="1936445" y="4103913"/>
                  <a:pt x="1987412" y="4078453"/>
                  <a:pt x="2025634" y="4091184"/>
                </a:cubicBezTo>
                <a:cubicBezTo>
                  <a:pt x="2051117" y="4091184"/>
                  <a:pt x="2076595" y="4091184"/>
                  <a:pt x="2063856" y="4116641"/>
                </a:cubicBezTo>
                <a:cubicBezTo>
                  <a:pt x="2051117" y="4129372"/>
                  <a:pt x="2063856" y="4142101"/>
                  <a:pt x="2076595" y="4142101"/>
                </a:cubicBezTo>
                <a:cubicBezTo>
                  <a:pt x="2089340" y="4142101"/>
                  <a:pt x="2089340" y="4129372"/>
                  <a:pt x="2089340" y="4116641"/>
                </a:cubicBezTo>
                <a:cubicBezTo>
                  <a:pt x="2076595" y="4091184"/>
                  <a:pt x="2089340" y="4078453"/>
                  <a:pt x="2114824" y="4078453"/>
                </a:cubicBezTo>
                <a:cubicBezTo>
                  <a:pt x="2216748" y="4065725"/>
                  <a:pt x="2305936" y="4040268"/>
                  <a:pt x="2407865" y="4052997"/>
                </a:cubicBezTo>
                <a:cubicBezTo>
                  <a:pt x="2420604" y="4052997"/>
                  <a:pt x="2433348" y="4052997"/>
                  <a:pt x="2446088" y="4052997"/>
                </a:cubicBezTo>
                <a:cubicBezTo>
                  <a:pt x="2484310" y="4052997"/>
                  <a:pt x="2509793" y="4027537"/>
                  <a:pt x="2535277" y="4091184"/>
                </a:cubicBezTo>
                <a:cubicBezTo>
                  <a:pt x="2535277" y="4103913"/>
                  <a:pt x="2560755" y="4129372"/>
                  <a:pt x="2598978" y="4142101"/>
                </a:cubicBezTo>
                <a:cubicBezTo>
                  <a:pt x="2586238" y="4103913"/>
                  <a:pt x="2586238" y="4065725"/>
                  <a:pt x="2611721" y="4040268"/>
                </a:cubicBezTo>
                <a:cubicBezTo>
                  <a:pt x="2649944" y="4014809"/>
                  <a:pt x="2675428" y="4052997"/>
                  <a:pt x="2713650" y="4052997"/>
                </a:cubicBezTo>
                <a:lnTo>
                  <a:pt x="2713650" y="4053001"/>
                </a:lnTo>
                <a:lnTo>
                  <a:pt x="2713650" y="4078453"/>
                </a:lnTo>
                <a:cubicBezTo>
                  <a:pt x="2726390" y="4065725"/>
                  <a:pt x="2739130" y="4052997"/>
                  <a:pt x="2739130" y="4052997"/>
                </a:cubicBezTo>
                <a:cubicBezTo>
                  <a:pt x="2751873" y="4040268"/>
                  <a:pt x="2764613" y="4014809"/>
                  <a:pt x="2790096" y="4027537"/>
                </a:cubicBezTo>
                <a:cubicBezTo>
                  <a:pt x="2802834" y="4040268"/>
                  <a:pt x="2802834" y="4052997"/>
                  <a:pt x="2802834" y="4065725"/>
                </a:cubicBezTo>
                <a:lnTo>
                  <a:pt x="2802834" y="4065729"/>
                </a:lnTo>
                <a:lnTo>
                  <a:pt x="2801242" y="4100730"/>
                </a:lnTo>
                <a:lnTo>
                  <a:pt x="2828318" y="4116641"/>
                </a:lnTo>
                <a:cubicBezTo>
                  <a:pt x="2853801" y="4116641"/>
                  <a:pt x="2879281" y="4116641"/>
                  <a:pt x="2879281" y="4078453"/>
                </a:cubicBezTo>
                <a:cubicBezTo>
                  <a:pt x="2892024" y="4014809"/>
                  <a:pt x="2955730" y="3989349"/>
                  <a:pt x="2993953" y="4002080"/>
                </a:cubicBezTo>
                <a:cubicBezTo>
                  <a:pt x="3032175" y="4027537"/>
                  <a:pt x="3057655" y="4002080"/>
                  <a:pt x="3083138" y="4014809"/>
                </a:cubicBezTo>
                <a:lnTo>
                  <a:pt x="3083138" y="4014813"/>
                </a:lnTo>
                <a:lnTo>
                  <a:pt x="3095877" y="4014813"/>
                </a:lnTo>
                <a:lnTo>
                  <a:pt x="3095881" y="4014809"/>
                </a:lnTo>
                <a:cubicBezTo>
                  <a:pt x="3121361" y="3976621"/>
                  <a:pt x="3159583" y="4002080"/>
                  <a:pt x="3185067" y="4002080"/>
                </a:cubicBezTo>
                <a:cubicBezTo>
                  <a:pt x="3274255" y="3989349"/>
                  <a:pt x="3350700" y="3976621"/>
                  <a:pt x="3439886" y="4002080"/>
                </a:cubicBezTo>
                <a:lnTo>
                  <a:pt x="3465369" y="3989349"/>
                </a:lnTo>
                <a:lnTo>
                  <a:pt x="3452629" y="3938437"/>
                </a:lnTo>
                <a:lnTo>
                  <a:pt x="3452629" y="3938433"/>
                </a:lnTo>
                <a:cubicBezTo>
                  <a:pt x="3471738" y="3932067"/>
                  <a:pt x="3487665" y="3925704"/>
                  <a:pt x="3495629" y="3928884"/>
                </a:cubicBezTo>
                <a:lnTo>
                  <a:pt x="3495629" y="3928888"/>
                </a:lnTo>
                <a:lnTo>
                  <a:pt x="3490851" y="3976621"/>
                </a:lnTo>
                <a:lnTo>
                  <a:pt x="3503591" y="4040268"/>
                </a:lnTo>
                <a:cubicBezTo>
                  <a:pt x="3516334" y="4033903"/>
                  <a:pt x="3519518" y="4021171"/>
                  <a:pt x="3524294" y="4010036"/>
                </a:cubicBezTo>
                <a:lnTo>
                  <a:pt x="3554554" y="3989349"/>
                </a:lnTo>
                <a:lnTo>
                  <a:pt x="3540220" y="3963896"/>
                </a:lnTo>
                <a:cubicBezTo>
                  <a:pt x="3532257" y="3957531"/>
                  <a:pt x="3522704" y="3951165"/>
                  <a:pt x="3516331" y="3938437"/>
                </a:cubicBezTo>
                <a:lnTo>
                  <a:pt x="3516334" y="3938437"/>
                </a:lnTo>
                <a:lnTo>
                  <a:pt x="3516331" y="3938433"/>
                </a:lnTo>
                <a:cubicBezTo>
                  <a:pt x="3529074" y="3925704"/>
                  <a:pt x="3541814" y="3925704"/>
                  <a:pt x="3567298" y="3925704"/>
                </a:cubicBezTo>
                <a:cubicBezTo>
                  <a:pt x="3681965" y="3963892"/>
                  <a:pt x="3809377" y="3938433"/>
                  <a:pt x="3936784" y="3951161"/>
                </a:cubicBezTo>
                <a:cubicBezTo>
                  <a:pt x="3962268" y="3957527"/>
                  <a:pt x="3965454" y="3944798"/>
                  <a:pt x="3965454" y="3928888"/>
                </a:cubicBezTo>
                <a:lnTo>
                  <a:pt x="3975011" y="3887516"/>
                </a:lnTo>
                <a:lnTo>
                  <a:pt x="3968638" y="3876383"/>
                </a:lnTo>
                <a:cubicBezTo>
                  <a:pt x="3965454" y="3871605"/>
                  <a:pt x="3962268" y="3868427"/>
                  <a:pt x="3962268" y="3874789"/>
                </a:cubicBezTo>
                <a:cubicBezTo>
                  <a:pt x="3949528" y="3887516"/>
                  <a:pt x="3898562" y="3874789"/>
                  <a:pt x="3924044" y="3925708"/>
                </a:cubicBezTo>
                <a:cubicBezTo>
                  <a:pt x="3873082" y="3912977"/>
                  <a:pt x="3834860" y="3912977"/>
                  <a:pt x="3809377" y="3862061"/>
                </a:cubicBezTo>
                <a:cubicBezTo>
                  <a:pt x="3796633" y="3823873"/>
                  <a:pt x="3681965" y="3862061"/>
                  <a:pt x="3643743" y="3912977"/>
                </a:cubicBezTo>
                <a:cubicBezTo>
                  <a:pt x="3605520" y="3900249"/>
                  <a:pt x="3618260" y="3849329"/>
                  <a:pt x="3567298" y="3849329"/>
                </a:cubicBezTo>
                <a:cubicBezTo>
                  <a:pt x="3516331" y="3849329"/>
                  <a:pt x="3516331" y="3874789"/>
                  <a:pt x="3503591" y="3900249"/>
                </a:cubicBezTo>
                <a:cubicBezTo>
                  <a:pt x="3427146" y="3849329"/>
                  <a:pt x="3350700" y="3849329"/>
                  <a:pt x="3261512" y="3887516"/>
                </a:cubicBezTo>
                <a:cubicBezTo>
                  <a:pt x="3248772" y="3887516"/>
                  <a:pt x="3223289" y="3887516"/>
                  <a:pt x="3197806" y="3874789"/>
                </a:cubicBezTo>
                <a:cubicBezTo>
                  <a:pt x="3172326" y="3862061"/>
                  <a:pt x="3146843" y="3849329"/>
                  <a:pt x="3108621" y="3874789"/>
                </a:cubicBezTo>
                <a:cubicBezTo>
                  <a:pt x="3095881" y="3887516"/>
                  <a:pt x="3083138" y="3887516"/>
                  <a:pt x="3070397" y="3887516"/>
                </a:cubicBezTo>
                <a:cubicBezTo>
                  <a:pt x="3057658" y="3887516"/>
                  <a:pt x="3035358" y="3874789"/>
                  <a:pt x="3019432" y="3873199"/>
                </a:cubicBezTo>
                <a:lnTo>
                  <a:pt x="3002313" y="3882146"/>
                </a:lnTo>
                <a:lnTo>
                  <a:pt x="3006692" y="3925704"/>
                </a:lnTo>
                <a:lnTo>
                  <a:pt x="3006692" y="3925708"/>
                </a:lnTo>
                <a:cubicBezTo>
                  <a:pt x="3006692" y="3925708"/>
                  <a:pt x="2993953" y="3925708"/>
                  <a:pt x="2981210" y="3925708"/>
                </a:cubicBezTo>
                <a:cubicBezTo>
                  <a:pt x="2968469" y="3925708"/>
                  <a:pt x="2968469" y="3925708"/>
                  <a:pt x="2968469" y="3912977"/>
                </a:cubicBezTo>
                <a:cubicBezTo>
                  <a:pt x="2981210" y="3874789"/>
                  <a:pt x="2955730" y="3874789"/>
                  <a:pt x="2930247" y="3874789"/>
                </a:cubicBezTo>
                <a:cubicBezTo>
                  <a:pt x="2790096" y="3874789"/>
                  <a:pt x="2649944" y="3887516"/>
                  <a:pt x="2509793" y="3887516"/>
                </a:cubicBezTo>
                <a:cubicBezTo>
                  <a:pt x="2458828" y="3887516"/>
                  <a:pt x="2395126" y="3900249"/>
                  <a:pt x="2356899" y="3900249"/>
                </a:cubicBezTo>
                <a:cubicBezTo>
                  <a:pt x="2191268" y="3938437"/>
                  <a:pt x="2025634" y="3912977"/>
                  <a:pt x="1872743" y="3938437"/>
                </a:cubicBezTo>
                <a:cubicBezTo>
                  <a:pt x="1745331" y="3951165"/>
                  <a:pt x="1617920" y="3951165"/>
                  <a:pt x="1490513" y="3976625"/>
                </a:cubicBezTo>
                <a:cubicBezTo>
                  <a:pt x="1452290" y="3976625"/>
                  <a:pt x="1414067" y="4002084"/>
                  <a:pt x="1363101" y="4002084"/>
                </a:cubicBezTo>
                <a:cubicBezTo>
                  <a:pt x="1312138" y="3989353"/>
                  <a:pt x="1273915" y="3976625"/>
                  <a:pt x="1261172" y="3912977"/>
                </a:cubicBezTo>
                <a:lnTo>
                  <a:pt x="1261172" y="3912973"/>
                </a:lnTo>
                <a:lnTo>
                  <a:pt x="1261172" y="3747497"/>
                </a:lnTo>
                <a:lnTo>
                  <a:pt x="1261172" y="3747493"/>
                </a:lnTo>
                <a:cubicBezTo>
                  <a:pt x="1261172" y="3709306"/>
                  <a:pt x="1268340" y="3678278"/>
                  <a:pt x="1298799" y="3670521"/>
                </a:cubicBezTo>
                <a:lnTo>
                  <a:pt x="1299557" y="3670532"/>
                </a:lnTo>
                <a:lnTo>
                  <a:pt x="1300463" y="3668136"/>
                </a:lnTo>
                <a:lnTo>
                  <a:pt x="1300463" y="3668132"/>
                </a:lnTo>
                <a:cubicBezTo>
                  <a:pt x="1305240" y="3663359"/>
                  <a:pt x="1314797" y="3660176"/>
                  <a:pt x="1327536" y="3653810"/>
                </a:cubicBezTo>
                <a:lnTo>
                  <a:pt x="1327536" y="3628358"/>
                </a:lnTo>
                <a:cubicBezTo>
                  <a:pt x="1302053" y="3615627"/>
                  <a:pt x="1340275" y="3577439"/>
                  <a:pt x="1314797" y="3577439"/>
                </a:cubicBezTo>
                <a:cubicBezTo>
                  <a:pt x="1289314" y="3564710"/>
                  <a:pt x="1289314" y="3577439"/>
                  <a:pt x="1276574" y="3602898"/>
                </a:cubicBezTo>
                <a:cubicBezTo>
                  <a:pt x="1251091" y="3641086"/>
                  <a:pt x="1212868" y="3641086"/>
                  <a:pt x="1174646" y="3628358"/>
                </a:cubicBezTo>
                <a:cubicBezTo>
                  <a:pt x="1149162" y="3615627"/>
                  <a:pt x="1123679" y="3628358"/>
                  <a:pt x="1123679" y="3653814"/>
                </a:cubicBezTo>
                <a:cubicBezTo>
                  <a:pt x="1110940" y="3704734"/>
                  <a:pt x="1085456" y="3692002"/>
                  <a:pt x="1047234" y="3692002"/>
                </a:cubicBezTo>
                <a:cubicBezTo>
                  <a:pt x="932566" y="3692002"/>
                  <a:pt x="805154" y="3692002"/>
                  <a:pt x="677746" y="3692002"/>
                </a:cubicBezTo>
                <a:cubicBezTo>
                  <a:pt x="665003" y="3692002"/>
                  <a:pt x="652264" y="3692002"/>
                  <a:pt x="652264" y="3679274"/>
                </a:cubicBezTo>
                <a:lnTo>
                  <a:pt x="652268" y="3679270"/>
                </a:lnTo>
                <a:lnTo>
                  <a:pt x="652264" y="3679270"/>
                </a:lnTo>
                <a:cubicBezTo>
                  <a:pt x="652264" y="3653810"/>
                  <a:pt x="665003" y="3641082"/>
                  <a:pt x="690486" y="3641082"/>
                </a:cubicBezTo>
                <a:cubicBezTo>
                  <a:pt x="741448" y="3641082"/>
                  <a:pt x="792415" y="3641082"/>
                  <a:pt x="843377" y="3641082"/>
                </a:cubicBezTo>
                <a:cubicBezTo>
                  <a:pt x="907083" y="3653810"/>
                  <a:pt x="970788" y="3615623"/>
                  <a:pt x="1021751" y="3666543"/>
                </a:cubicBezTo>
                <a:cubicBezTo>
                  <a:pt x="1028124" y="3653810"/>
                  <a:pt x="1040864" y="3653810"/>
                  <a:pt x="1053604" y="3655404"/>
                </a:cubicBezTo>
                <a:lnTo>
                  <a:pt x="1085456" y="3653810"/>
                </a:lnTo>
                <a:lnTo>
                  <a:pt x="1059977" y="3590170"/>
                </a:lnTo>
                <a:lnTo>
                  <a:pt x="1063160" y="3617216"/>
                </a:lnTo>
                <a:lnTo>
                  <a:pt x="1063160" y="3617220"/>
                </a:lnTo>
                <a:cubicBezTo>
                  <a:pt x="1063160" y="3625175"/>
                  <a:pt x="1059977" y="3628354"/>
                  <a:pt x="1047234" y="3615627"/>
                </a:cubicBezTo>
                <a:cubicBezTo>
                  <a:pt x="996271" y="3590170"/>
                  <a:pt x="945305" y="3602898"/>
                  <a:pt x="894343" y="3602898"/>
                </a:cubicBezTo>
                <a:cubicBezTo>
                  <a:pt x="881599" y="3602898"/>
                  <a:pt x="881599" y="3602898"/>
                  <a:pt x="868860" y="3590170"/>
                </a:cubicBezTo>
                <a:lnTo>
                  <a:pt x="852934" y="3582215"/>
                </a:lnTo>
                <a:lnTo>
                  <a:pt x="856121" y="3602894"/>
                </a:lnTo>
                <a:lnTo>
                  <a:pt x="856121" y="3602898"/>
                </a:lnTo>
                <a:lnTo>
                  <a:pt x="856121" y="3628354"/>
                </a:lnTo>
                <a:lnTo>
                  <a:pt x="856121" y="3628358"/>
                </a:lnTo>
                <a:cubicBezTo>
                  <a:pt x="805154" y="3577439"/>
                  <a:pt x="754191" y="3551982"/>
                  <a:pt x="703225" y="3577439"/>
                </a:cubicBezTo>
                <a:cubicBezTo>
                  <a:pt x="684116" y="3583804"/>
                  <a:pt x="665003" y="3574256"/>
                  <a:pt x="645894" y="3566300"/>
                </a:cubicBezTo>
                <a:lnTo>
                  <a:pt x="588565" y="3564710"/>
                </a:lnTo>
                <a:lnTo>
                  <a:pt x="637930" y="3586983"/>
                </a:lnTo>
                <a:cubicBezTo>
                  <a:pt x="646689" y="3590166"/>
                  <a:pt x="651866" y="3594144"/>
                  <a:pt x="647683" y="3600506"/>
                </a:cubicBezTo>
                <a:lnTo>
                  <a:pt x="647683" y="3600510"/>
                </a:lnTo>
                <a:cubicBezTo>
                  <a:pt x="643502" y="3606876"/>
                  <a:pt x="629967" y="3615627"/>
                  <a:pt x="601297" y="3628358"/>
                </a:cubicBezTo>
                <a:lnTo>
                  <a:pt x="601297" y="3649041"/>
                </a:lnTo>
                <a:lnTo>
                  <a:pt x="601297" y="3679270"/>
                </a:lnTo>
                <a:lnTo>
                  <a:pt x="601297" y="3679274"/>
                </a:lnTo>
                <a:cubicBezTo>
                  <a:pt x="575818" y="3679274"/>
                  <a:pt x="575818" y="3666546"/>
                  <a:pt x="575818" y="3653814"/>
                </a:cubicBezTo>
                <a:cubicBezTo>
                  <a:pt x="563074" y="3628358"/>
                  <a:pt x="563074" y="3615627"/>
                  <a:pt x="524852" y="3615627"/>
                </a:cubicBezTo>
                <a:cubicBezTo>
                  <a:pt x="499369" y="3615627"/>
                  <a:pt x="512112" y="3641086"/>
                  <a:pt x="499369" y="3653814"/>
                </a:cubicBezTo>
                <a:cubicBezTo>
                  <a:pt x="499369" y="3679274"/>
                  <a:pt x="486629" y="3679274"/>
                  <a:pt x="461146" y="3679274"/>
                </a:cubicBezTo>
                <a:cubicBezTo>
                  <a:pt x="371960" y="3679274"/>
                  <a:pt x="282772" y="3666546"/>
                  <a:pt x="193587" y="3653814"/>
                </a:cubicBezTo>
                <a:cubicBezTo>
                  <a:pt x="168104" y="3653814"/>
                  <a:pt x="142621" y="3641086"/>
                  <a:pt x="117142" y="3641086"/>
                </a:cubicBezTo>
                <a:cubicBezTo>
                  <a:pt x="53436" y="3641086"/>
                  <a:pt x="15213" y="3628358"/>
                  <a:pt x="15213" y="3564710"/>
                </a:cubicBezTo>
                <a:cubicBezTo>
                  <a:pt x="27952" y="3501063"/>
                  <a:pt x="2470" y="3437418"/>
                  <a:pt x="2470" y="3361042"/>
                </a:cubicBezTo>
                <a:lnTo>
                  <a:pt x="2470" y="3361038"/>
                </a:lnTo>
                <a:cubicBezTo>
                  <a:pt x="-10270" y="3297391"/>
                  <a:pt x="27952" y="3259203"/>
                  <a:pt x="78915" y="3259203"/>
                </a:cubicBezTo>
                <a:cubicBezTo>
                  <a:pt x="129881" y="3246474"/>
                  <a:pt x="168104" y="3246474"/>
                  <a:pt x="219066" y="3233746"/>
                </a:cubicBezTo>
                <a:cubicBezTo>
                  <a:pt x="231809" y="3221015"/>
                  <a:pt x="257293" y="3221015"/>
                  <a:pt x="270032" y="3233746"/>
                </a:cubicBezTo>
                <a:cubicBezTo>
                  <a:pt x="295515" y="3259203"/>
                  <a:pt x="295515" y="3259203"/>
                  <a:pt x="320995" y="3233746"/>
                </a:cubicBezTo>
                <a:cubicBezTo>
                  <a:pt x="371960" y="3195558"/>
                  <a:pt x="371960" y="3259203"/>
                  <a:pt x="384701" y="3297391"/>
                </a:cubicBezTo>
                <a:cubicBezTo>
                  <a:pt x="397444" y="3221015"/>
                  <a:pt x="435666" y="3195558"/>
                  <a:pt x="486629" y="3208287"/>
                </a:cubicBezTo>
                <a:cubicBezTo>
                  <a:pt x="524852" y="3208287"/>
                  <a:pt x="550335" y="3195558"/>
                  <a:pt x="588558" y="3182827"/>
                </a:cubicBezTo>
                <a:cubicBezTo>
                  <a:pt x="728709" y="3157370"/>
                  <a:pt x="881599" y="3144639"/>
                  <a:pt x="1021751" y="3131911"/>
                </a:cubicBezTo>
                <a:cubicBezTo>
                  <a:pt x="1059973" y="3131911"/>
                  <a:pt x="1110940" y="3106451"/>
                  <a:pt x="1149162" y="3119182"/>
                </a:cubicBezTo>
                <a:cubicBezTo>
                  <a:pt x="1174646" y="3119182"/>
                  <a:pt x="1200125" y="3119182"/>
                  <a:pt x="1187385" y="3144639"/>
                </a:cubicBezTo>
                <a:cubicBezTo>
                  <a:pt x="1174646" y="3157370"/>
                  <a:pt x="1187385" y="3170099"/>
                  <a:pt x="1200125" y="3170099"/>
                </a:cubicBezTo>
                <a:cubicBezTo>
                  <a:pt x="1212868" y="3170099"/>
                  <a:pt x="1212868" y="3157370"/>
                  <a:pt x="1212868" y="3144639"/>
                </a:cubicBezTo>
                <a:cubicBezTo>
                  <a:pt x="1200125" y="3119182"/>
                  <a:pt x="1212868" y="3106451"/>
                  <a:pt x="1238352" y="3106451"/>
                </a:cubicBezTo>
                <a:cubicBezTo>
                  <a:pt x="1340275" y="3093723"/>
                  <a:pt x="1429465" y="3068266"/>
                  <a:pt x="1531393" y="3080994"/>
                </a:cubicBezTo>
                <a:cubicBezTo>
                  <a:pt x="1544133" y="3080994"/>
                  <a:pt x="1556877" y="3080994"/>
                  <a:pt x="1569616" y="3080994"/>
                </a:cubicBezTo>
                <a:cubicBezTo>
                  <a:pt x="1607839" y="3080994"/>
                  <a:pt x="1633322" y="3055535"/>
                  <a:pt x="1658805" y="3119182"/>
                </a:cubicBezTo>
                <a:lnTo>
                  <a:pt x="1665095" y="3128324"/>
                </a:lnTo>
                <a:lnTo>
                  <a:pt x="1716041" y="3124877"/>
                </a:lnTo>
                <a:lnTo>
                  <a:pt x="1714546" y="3114408"/>
                </a:lnTo>
                <a:cubicBezTo>
                  <a:pt x="1716138" y="3096906"/>
                  <a:pt x="1722509" y="3080994"/>
                  <a:pt x="1735250" y="3068266"/>
                </a:cubicBezTo>
                <a:cubicBezTo>
                  <a:pt x="1773473" y="3042806"/>
                  <a:pt x="1798956" y="3080994"/>
                  <a:pt x="1837179" y="3080994"/>
                </a:cubicBezTo>
                <a:lnTo>
                  <a:pt x="1837179" y="3080998"/>
                </a:lnTo>
                <a:lnTo>
                  <a:pt x="1837179" y="3106451"/>
                </a:lnTo>
                <a:cubicBezTo>
                  <a:pt x="1849918" y="3093723"/>
                  <a:pt x="1862658" y="3080994"/>
                  <a:pt x="1862658" y="3080994"/>
                </a:cubicBezTo>
                <a:cubicBezTo>
                  <a:pt x="1875401" y="3068266"/>
                  <a:pt x="1888141" y="3042806"/>
                  <a:pt x="1913624" y="3055535"/>
                </a:cubicBezTo>
                <a:cubicBezTo>
                  <a:pt x="1926363" y="3068266"/>
                  <a:pt x="1926363" y="3080994"/>
                  <a:pt x="1926363" y="3093723"/>
                </a:cubicBezTo>
                <a:lnTo>
                  <a:pt x="1926363" y="3093727"/>
                </a:lnTo>
                <a:lnTo>
                  <a:pt x="1925974" y="3102297"/>
                </a:lnTo>
                <a:lnTo>
                  <a:pt x="2009812" y="3090595"/>
                </a:lnTo>
                <a:lnTo>
                  <a:pt x="2020728" y="3065877"/>
                </a:lnTo>
                <a:cubicBezTo>
                  <a:pt x="2045813" y="3032463"/>
                  <a:pt x="2088813" y="3020530"/>
                  <a:pt x="2117482" y="3030078"/>
                </a:cubicBezTo>
                <a:cubicBezTo>
                  <a:pt x="2155704" y="3055535"/>
                  <a:pt x="2181183" y="3030078"/>
                  <a:pt x="2206666" y="3042806"/>
                </a:cubicBezTo>
                <a:lnTo>
                  <a:pt x="2206666" y="3042810"/>
                </a:lnTo>
                <a:lnTo>
                  <a:pt x="2219406" y="3042810"/>
                </a:lnTo>
                <a:lnTo>
                  <a:pt x="2219410" y="3042806"/>
                </a:lnTo>
                <a:cubicBezTo>
                  <a:pt x="2244889" y="3004618"/>
                  <a:pt x="2283112" y="3030078"/>
                  <a:pt x="2308595" y="3030078"/>
                </a:cubicBezTo>
                <a:cubicBezTo>
                  <a:pt x="2375486" y="3020530"/>
                  <a:pt x="2435209" y="3010983"/>
                  <a:pt x="2498515" y="3017547"/>
                </a:cubicBezTo>
                <a:lnTo>
                  <a:pt x="2554287" y="3028316"/>
                </a:lnTo>
                <a:lnTo>
                  <a:pt x="2572475" y="3025551"/>
                </a:lnTo>
                <a:lnTo>
                  <a:pt x="2588897" y="3017347"/>
                </a:lnTo>
                <a:lnTo>
                  <a:pt x="2576157" y="2966435"/>
                </a:lnTo>
                <a:lnTo>
                  <a:pt x="2576157" y="2966431"/>
                </a:lnTo>
                <a:cubicBezTo>
                  <a:pt x="2595267" y="2960065"/>
                  <a:pt x="2611194" y="2953702"/>
                  <a:pt x="2619157" y="2956882"/>
                </a:cubicBezTo>
                <a:lnTo>
                  <a:pt x="2619157" y="2956886"/>
                </a:lnTo>
                <a:lnTo>
                  <a:pt x="2614380" y="3004618"/>
                </a:lnTo>
                <a:lnTo>
                  <a:pt x="2617209" y="3018751"/>
                </a:lnTo>
                <a:lnTo>
                  <a:pt x="2652429" y="3013396"/>
                </a:lnTo>
                <a:lnTo>
                  <a:pt x="2674748" y="3011426"/>
                </a:lnTo>
                <a:lnTo>
                  <a:pt x="2663749" y="2991894"/>
                </a:lnTo>
                <a:cubicBezTo>
                  <a:pt x="2655785" y="2985529"/>
                  <a:pt x="2646234" y="2979163"/>
                  <a:pt x="2639859" y="2966435"/>
                </a:cubicBezTo>
                <a:lnTo>
                  <a:pt x="2639864" y="2966435"/>
                </a:lnTo>
                <a:lnTo>
                  <a:pt x="2639859" y="2966431"/>
                </a:lnTo>
                <a:cubicBezTo>
                  <a:pt x="2652603" y="2953702"/>
                  <a:pt x="2665342" y="2953702"/>
                  <a:pt x="2690826" y="2953702"/>
                </a:cubicBezTo>
                <a:cubicBezTo>
                  <a:pt x="2776827" y="2982344"/>
                  <a:pt x="2869996" y="2975182"/>
                  <a:pt x="2964955" y="2975181"/>
                </a:cubicBezTo>
                <a:lnTo>
                  <a:pt x="2970772" y="2975424"/>
                </a:lnTo>
                <a:lnTo>
                  <a:pt x="2971655" y="2974189"/>
                </a:lnTo>
                <a:cubicBezTo>
                  <a:pt x="2981211" y="2967824"/>
                  <a:pt x="2993951" y="2964641"/>
                  <a:pt x="3006692" y="2971005"/>
                </a:cubicBezTo>
                <a:lnTo>
                  <a:pt x="3016013" y="2977311"/>
                </a:lnTo>
                <a:lnTo>
                  <a:pt x="3060313" y="2979159"/>
                </a:lnTo>
                <a:cubicBezTo>
                  <a:pt x="3085796" y="2985525"/>
                  <a:pt x="3088983" y="2972796"/>
                  <a:pt x="3088983" y="2956886"/>
                </a:cubicBezTo>
                <a:lnTo>
                  <a:pt x="3098540" y="2915514"/>
                </a:lnTo>
                <a:lnTo>
                  <a:pt x="3098181" y="2914886"/>
                </a:lnTo>
                <a:lnTo>
                  <a:pt x="3050389" y="2916023"/>
                </a:lnTo>
                <a:lnTo>
                  <a:pt x="3041003" y="2926058"/>
                </a:lnTo>
                <a:cubicBezTo>
                  <a:pt x="3039610" y="2932224"/>
                  <a:pt x="3041202" y="2940976"/>
                  <a:pt x="3047573" y="2953706"/>
                </a:cubicBezTo>
                <a:cubicBezTo>
                  <a:pt x="3009352" y="2944158"/>
                  <a:pt x="2978296" y="2941771"/>
                  <a:pt x="2954407" y="2919694"/>
                </a:cubicBezTo>
                <a:lnTo>
                  <a:pt x="2953417" y="2918329"/>
                </a:lnTo>
                <a:lnTo>
                  <a:pt x="2879281" y="2920093"/>
                </a:lnTo>
                <a:lnTo>
                  <a:pt x="2786956" y="2923936"/>
                </a:lnTo>
                <a:lnTo>
                  <a:pt x="2767271" y="2940975"/>
                </a:lnTo>
                <a:cubicBezTo>
                  <a:pt x="2757715" y="2937792"/>
                  <a:pt x="2751346" y="2932223"/>
                  <a:pt x="2746368" y="2925660"/>
                </a:cubicBezTo>
                <a:lnTo>
                  <a:pt x="2746348" y="2925626"/>
                </a:lnTo>
                <a:lnTo>
                  <a:pt x="2726390" y="2926457"/>
                </a:lnTo>
                <a:lnTo>
                  <a:pt x="2703020" y="2927430"/>
                </a:lnTo>
                <a:lnTo>
                  <a:pt x="2703020" y="2927838"/>
                </a:lnTo>
                <a:lnTo>
                  <a:pt x="2703020" y="2927842"/>
                </a:lnTo>
                <a:lnTo>
                  <a:pt x="2701610" y="2927488"/>
                </a:lnTo>
                <a:lnTo>
                  <a:pt x="2573499" y="2932821"/>
                </a:lnTo>
                <a:cubicBezTo>
                  <a:pt x="2407865" y="2932821"/>
                  <a:pt x="2242230" y="2945553"/>
                  <a:pt x="2076595" y="2971009"/>
                </a:cubicBezTo>
                <a:cubicBezTo>
                  <a:pt x="2028820" y="2980558"/>
                  <a:pt x="1995376" y="2968624"/>
                  <a:pt x="1976263" y="2935210"/>
                </a:cubicBezTo>
                <a:lnTo>
                  <a:pt x="1970857" y="2919908"/>
                </a:lnTo>
                <a:lnTo>
                  <a:pt x="1881599" y="2933843"/>
                </a:lnTo>
                <a:cubicBezTo>
                  <a:pt x="1843376" y="2933843"/>
                  <a:pt x="1805154" y="2959302"/>
                  <a:pt x="1754187" y="2959302"/>
                </a:cubicBezTo>
                <a:cubicBezTo>
                  <a:pt x="1728705" y="2952937"/>
                  <a:pt x="1706409" y="2946572"/>
                  <a:pt x="1688891" y="2933842"/>
                </a:cubicBezTo>
                <a:lnTo>
                  <a:pt x="1671129" y="2914370"/>
                </a:lnTo>
                <a:lnTo>
                  <a:pt x="1633322" y="2915514"/>
                </a:lnTo>
                <a:cubicBezTo>
                  <a:pt x="1582356" y="2915514"/>
                  <a:pt x="1518654" y="2928247"/>
                  <a:pt x="1480428" y="2928247"/>
                </a:cubicBezTo>
                <a:cubicBezTo>
                  <a:pt x="1314797" y="2966435"/>
                  <a:pt x="1149162" y="2940975"/>
                  <a:pt x="996271" y="2966435"/>
                </a:cubicBezTo>
                <a:cubicBezTo>
                  <a:pt x="868860" y="2979163"/>
                  <a:pt x="741448" y="2979163"/>
                  <a:pt x="614040" y="3004623"/>
                </a:cubicBezTo>
                <a:cubicBezTo>
                  <a:pt x="575818" y="3004623"/>
                  <a:pt x="537595" y="3030082"/>
                  <a:pt x="486629" y="3030082"/>
                </a:cubicBezTo>
                <a:cubicBezTo>
                  <a:pt x="435666" y="3017351"/>
                  <a:pt x="397444" y="3004623"/>
                  <a:pt x="384701" y="2940975"/>
                </a:cubicBezTo>
                <a:lnTo>
                  <a:pt x="384701" y="2940971"/>
                </a:lnTo>
                <a:lnTo>
                  <a:pt x="384701" y="2775495"/>
                </a:lnTo>
                <a:lnTo>
                  <a:pt x="384701" y="2775491"/>
                </a:lnTo>
                <a:cubicBezTo>
                  <a:pt x="384701" y="2724575"/>
                  <a:pt x="397444" y="2686387"/>
                  <a:pt x="461146" y="2699115"/>
                </a:cubicBezTo>
                <a:cubicBezTo>
                  <a:pt x="486629" y="2699115"/>
                  <a:pt x="499369" y="2699115"/>
                  <a:pt x="512112" y="2699115"/>
                </a:cubicBezTo>
                <a:cubicBezTo>
                  <a:pt x="531221" y="2692749"/>
                  <a:pt x="543965" y="2689565"/>
                  <a:pt x="551928" y="2683204"/>
                </a:cubicBezTo>
                <a:lnTo>
                  <a:pt x="563074" y="2648199"/>
                </a:lnTo>
                <a:lnTo>
                  <a:pt x="512112" y="2482723"/>
                </a:lnTo>
                <a:cubicBezTo>
                  <a:pt x="486629" y="2438169"/>
                  <a:pt x="483446" y="2390436"/>
                  <a:pt x="486629" y="2342699"/>
                </a:cubicBezTo>
                <a:lnTo>
                  <a:pt x="486629" y="2342695"/>
                </a:lnTo>
                <a:cubicBezTo>
                  <a:pt x="489816" y="2294962"/>
                  <a:pt x="499369" y="2247225"/>
                  <a:pt x="499369" y="2202675"/>
                </a:cubicBezTo>
                <a:cubicBezTo>
                  <a:pt x="499369" y="2177215"/>
                  <a:pt x="524852" y="2177215"/>
                  <a:pt x="550335" y="2177215"/>
                </a:cubicBezTo>
                <a:cubicBezTo>
                  <a:pt x="754191" y="2151755"/>
                  <a:pt x="958049" y="2151755"/>
                  <a:pt x="1161902" y="2126299"/>
                </a:cubicBezTo>
                <a:cubicBezTo>
                  <a:pt x="1324352" y="2097658"/>
                  <a:pt x="1493967" y="2083336"/>
                  <a:pt x="1659997" y="2061855"/>
                </a:cubicBezTo>
                <a:lnTo>
                  <a:pt x="1691668" y="2057104"/>
                </a:lnTo>
                <a:lnTo>
                  <a:pt x="1659396" y="2047737"/>
                </a:lnTo>
                <a:cubicBezTo>
                  <a:pt x="1626548" y="2035802"/>
                  <a:pt x="1602659" y="2016708"/>
                  <a:pt x="1593101" y="1968973"/>
                </a:cubicBezTo>
                <a:lnTo>
                  <a:pt x="1593101" y="1968969"/>
                </a:lnTo>
                <a:lnTo>
                  <a:pt x="1593101" y="1964812"/>
                </a:lnTo>
                <a:lnTo>
                  <a:pt x="1448576" y="1970367"/>
                </a:lnTo>
                <a:cubicBezTo>
                  <a:pt x="1365759" y="1976732"/>
                  <a:pt x="1282941" y="1986280"/>
                  <a:pt x="1200125" y="1999007"/>
                </a:cubicBezTo>
                <a:cubicBezTo>
                  <a:pt x="1136423" y="2011739"/>
                  <a:pt x="1098199" y="1986280"/>
                  <a:pt x="1085456" y="1922635"/>
                </a:cubicBezTo>
                <a:cubicBezTo>
                  <a:pt x="1085456" y="1909903"/>
                  <a:pt x="1072717" y="1897175"/>
                  <a:pt x="1072717" y="1884447"/>
                </a:cubicBezTo>
                <a:cubicBezTo>
                  <a:pt x="1069530" y="1855805"/>
                  <a:pt x="1065548" y="1832733"/>
                  <a:pt x="1063557" y="1813840"/>
                </a:cubicBezTo>
                <a:lnTo>
                  <a:pt x="1063557" y="1813836"/>
                </a:lnTo>
                <a:cubicBezTo>
                  <a:pt x="1057585" y="1757148"/>
                  <a:pt x="1069530" y="1738054"/>
                  <a:pt x="1174646" y="1718960"/>
                </a:cubicBezTo>
                <a:cubicBezTo>
                  <a:pt x="1263830" y="1706232"/>
                  <a:pt x="1353020" y="1693503"/>
                  <a:pt x="1454948" y="1693503"/>
                </a:cubicBezTo>
                <a:cubicBezTo>
                  <a:pt x="1531393" y="1693503"/>
                  <a:pt x="1595099" y="1668044"/>
                  <a:pt x="1671544" y="1655315"/>
                </a:cubicBezTo>
                <a:lnTo>
                  <a:pt x="1762629" y="1647471"/>
                </a:lnTo>
                <a:lnTo>
                  <a:pt x="1720513" y="1510721"/>
                </a:lnTo>
                <a:cubicBezTo>
                  <a:pt x="1695029" y="1466167"/>
                  <a:pt x="1691848" y="1418434"/>
                  <a:pt x="1695029" y="1370697"/>
                </a:cubicBezTo>
                <a:lnTo>
                  <a:pt x="1695029" y="1370693"/>
                </a:lnTo>
                <a:cubicBezTo>
                  <a:pt x="1698216" y="1322961"/>
                  <a:pt x="1707769" y="1275223"/>
                  <a:pt x="1707769" y="1230673"/>
                </a:cubicBezTo>
                <a:cubicBezTo>
                  <a:pt x="1707769" y="1205213"/>
                  <a:pt x="1733253" y="1205213"/>
                  <a:pt x="1758735" y="1205213"/>
                </a:cubicBezTo>
                <a:cubicBezTo>
                  <a:pt x="1962593" y="1179753"/>
                  <a:pt x="2166449" y="1179753"/>
                  <a:pt x="2370303" y="1154298"/>
                </a:cubicBezTo>
                <a:cubicBezTo>
                  <a:pt x="2586903" y="1116110"/>
                  <a:pt x="2816240" y="1103377"/>
                  <a:pt x="3032835" y="1065190"/>
                </a:cubicBezTo>
                <a:cubicBezTo>
                  <a:pt x="3083803" y="1052461"/>
                  <a:pt x="3134765" y="1065190"/>
                  <a:pt x="3185732" y="1039734"/>
                </a:cubicBezTo>
                <a:cubicBezTo>
                  <a:pt x="3223954" y="1027002"/>
                  <a:pt x="3236693" y="1077922"/>
                  <a:pt x="3274916" y="1077922"/>
                </a:cubicBezTo>
                <a:lnTo>
                  <a:pt x="3290842" y="1069966"/>
                </a:lnTo>
                <a:lnTo>
                  <a:pt x="3287660" y="1052465"/>
                </a:lnTo>
                <a:lnTo>
                  <a:pt x="3287660" y="1052461"/>
                </a:lnTo>
                <a:cubicBezTo>
                  <a:pt x="3287660" y="1039734"/>
                  <a:pt x="3313138" y="1014273"/>
                  <a:pt x="3338622" y="1027002"/>
                </a:cubicBezTo>
                <a:cubicBezTo>
                  <a:pt x="3364105" y="1052461"/>
                  <a:pt x="3389583" y="1039734"/>
                  <a:pt x="3415067" y="1052461"/>
                </a:cubicBezTo>
                <a:cubicBezTo>
                  <a:pt x="3427811" y="1052461"/>
                  <a:pt x="3453289" y="1052461"/>
                  <a:pt x="3466034" y="1039734"/>
                </a:cubicBezTo>
                <a:cubicBezTo>
                  <a:pt x="3516995" y="1001546"/>
                  <a:pt x="3567959" y="1001546"/>
                  <a:pt x="3631665" y="1001546"/>
                </a:cubicBezTo>
                <a:lnTo>
                  <a:pt x="3746325" y="963361"/>
                </a:lnTo>
                <a:lnTo>
                  <a:pt x="3211210" y="976089"/>
                </a:lnTo>
                <a:cubicBezTo>
                  <a:pt x="3109282" y="976089"/>
                  <a:pt x="3007356" y="988818"/>
                  <a:pt x="2905429" y="988818"/>
                </a:cubicBezTo>
                <a:cubicBezTo>
                  <a:pt x="2739795" y="988818"/>
                  <a:pt x="2574159" y="1001549"/>
                  <a:pt x="2408526" y="1027006"/>
                </a:cubicBezTo>
                <a:cubicBezTo>
                  <a:pt x="2344824" y="1039737"/>
                  <a:pt x="2306601" y="1014277"/>
                  <a:pt x="2293858" y="950634"/>
                </a:cubicBezTo>
                <a:cubicBezTo>
                  <a:pt x="2293858" y="937901"/>
                  <a:pt x="2281117" y="925173"/>
                  <a:pt x="2281117" y="912445"/>
                </a:cubicBezTo>
                <a:cubicBezTo>
                  <a:pt x="2277931" y="883802"/>
                  <a:pt x="2273949" y="860731"/>
                  <a:pt x="2271959" y="841837"/>
                </a:cubicBezTo>
                <a:lnTo>
                  <a:pt x="2271959" y="841833"/>
                </a:lnTo>
                <a:cubicBezTo>
                  <a:pt x="2265987" y="785146"/>
                  <a:pt x="2277931" y="766052"/>
                  <a:pt x="2383046" y="746958"/>
                </a:cubicBezTo>
                <a:cubicBezTo>
                  <a:pt x="2472232" y="734229"/>
                  <a:pt x="2561421" y="721502"/>
                  <a:pt x="2663349" y="721502"/>
                </a:cubicBezTo>
                <a:cubicBezTo>
                  <a:pt x="2739795" y="721502"/>
                  <a:pt x="2803501" y="696041"/>
                  <a:pt x="2879946" y="683313"/>
                </a:cubicBezTo>
                <a:cubicBezTo>
                  <a:pt x="3007356" y="670586"/>
                  <a:pt x="3122025" y="657853"/>
                  <a:pt x="3249432" y="670586"/>
                </a:cubicBezTo>
                <a:cubicBezTo>
                  <a:pt x="3313138" y="670586"/>
                  <a:pt x="3389583" y="657853"/>
                  <a:pt x="3466034" y="657853"/>
                </a:cubicBezTo>
                <a:cubicBezTo>
                  <a:pt x="3516995" y="657853"/>
                  <a:pt x="3567959" y="657853"/>
                  <a:pt x="3618924" y="670586"/>
                </a:cubicBezTo>
                <a:cubicBezTo>
                  <a:pt x="3657147" y="670586"/>
                  <a:pt x="3682630" y="670586"/>
                  <a:pt x="3720852" y="657853"/>
                </a:cubicBezTo>
                <a:cubicBezTo>
                  <a:pt x="3746336" y="645125"/>
                  <a:pt x="3797298" y="670586"/>
                  <a:pt x="3835520" y="670586"/>
                </a:cubicBezTo>
                <a:cubicBezTo>
                  <a:pt x="3886487" y="683313"/>
                  <a:pt x="3937449" y="708770"/>
                  <a:pt x="3988412" y="670586"/>
                </a:cubicBezTo>
                <a:cubicBezTo>
                  <a:pt x="4001156" y="657853"/>
                  <a:pt x="4052116" y="657853"/>
                  <a:pt x="4090338" y="657853"/>
                </a:cubicBezTo>
                <a:cubicBezTo>
                  <a:pt x="4230490" y="657853"/>
                  <a:pt x="4383384" y="657853"/>
                  <a:pt x="4523535" y="657853"/>
                </a:cubicBezTo>
                <a:cubicBezTo>
                  <a:pt x="4701909" y="670586"/>
                  <a:pt x="4880283" y="696041"/>
                  <a:pt x="5045917" y="708770"/>
                </a:cubicBezTo>
                <a:cubicBezTo>
                  <a:pt x="5084140" y="708770"/>
                  <a:pt x="5119179" y="711953"/>
                  <a:pt x="5154216" y="716727"/>
                </a:cubicBezTo>
                <a:lnTo>
                  <a:pt x="5210982" y="725901"/>
                </a:lnTo>
                <a:lnTo>
                  <a:pt x="5194772" y="708087"/>
                </a:lnTo>
                <a:cubicBezTo>
                  <a:pt x="5188401" y="696949"/>
                  <a:pt x="5183623" y="683424"/>
                  <a:pt x="5180437" y="667514"/>
                </a:cubicBezTo>
                <a:cubicBezTo>
                  <a:pt x="5180437" y="654781"/>
                  <a:pt x="5167697" y="642053"/>
                  <a:pt x="5167697" y="629325"/>
                </a:cubicBezTo>
                <a:cubicBezTo>
                  <a:pt x="5164510" y="600682"/>
                  <a:pt x="5160528" y="577611"/>
                  <a:pt x="5158538" y="558718"/>
                </a:cubicBezTo>
                <a:lnTo>
                  <a:pt x="5158538" y="558714"/>
                </a:lnTo>
                <a:cubicBezTo>
                  <a:pt x="5152565" y="502025"/>
                  <a:pt x="5164510" y="482931"/>
                  <a:pt x="5269626" y="463837"/>
                </a:cubicBezTo>
                <a:cubicBezTo>
                  <a:pt x="5358810" y="451109"/>
                  <a:pt x="5448000" y="438381"/>
                  <a:pt x="5549928" y="438381"/>
                </a:cubicBezTo>
                <a:cubicBezTo>
                  <a:pt x="5626373" y="438381"/>
                  <a:pt x="5690079" y="412921"/>
                  <a:pt x="5766524" y="400193"/>
                </a:cubicBezTo>
                <a:cubicBezTo>
                  <a:pt x="5893936" y="387466"/>
                  <a:pt x="6008604" y="374733"/>
                  <a:pt x="6136012" y="387466"/>
                </a:cubicBezTo>
                <a:cubicBezTo>
                  <a:pt x="6199717" y="387466"/>
                  <a:pt x="6276163" y="374733"/>
                  <a:pt x="6352612" y="374733"/>
                </a:cubicBezTo>
                <a:cubicBezTo>
                  <a:pt x="6403574" y="374733"/>
                  <a:pt x="6454537" y="374733"/>
                  <a:pt x="6505503" y="387466"/>
                </a:cubicBezTo>
                <a:cubicBezTo>
                  <a:pt x="6543725" y="387466"/>
                  <a:pt x="6569209" y="387466"/>
                  <a:pt x="6607431" y="374733"/>
                </a:cubicBezTo>
                <a:cubicBezTo>
                  <a:pt x="6613802" y="371551"/>
                  <a:pt x="6621765" y="370756"/>
                  <a:pt x="6630724" y="371352"/>
                </a:cubicBezTo>
                <a:cubicBezTo>
                  <a:pt x="6657600" y="373144"/>
                  <a:pt x="6693432" y="387466"/>
                  <a:pt x="6722100" y="387466"/>
                </a:cubicBezTo>
                <a:cubicBezTo>
                  <a:pt x="6773066" y="400193"/>
                  <a:pt x="6824029" y="425650"/>
                  <a:pt x="6874990" y="387466"/>
                </a:cubicBezTo>
                <a:cubicBezTo>
                  <a:pt x="6887733" y="374733"/>
                  <a:pt x="6938696" y="374733"/>
                  <a:pt x="6976919" y="374733"/>
                </a:cubicBezTo>
                <a:cubicBezTo>
                  <a:pt x="7117070" y="374733"/>
                  <a:pt x="7269964" y="374733"/>
                  <a:pt x="7410115" y="374733"/>
                </a:cubicBezTo>
                <a:cubicBezTo>
                  <a:pt x="7588490" y="387466"/>
                  <a:pt x="7766864" y="412921"/>
                  <a:pt x="7932498" y="425650"/>
                </a:cubicBezTo>
                <a:cubicBezTo>
                  <a:pt x="7970721" y="425650"/>
                  <a:pt x="8005759" y="428832"/>
                  <a:pt x="8040796" y="433607"/>
                </a:cubicBezTo>
                <a:lnTo>
                  <a:pt x="8087504" y="441155"/>
                </a:lnTo>
                <a:lnTo>
                  <a:pt x="8134398" y="435564"/>
                </a:lnTo>
                <a:cubicBezTo>
                  <a:pt x="8189742" y="428403"/>
                  <a:pt x="8244687" y="420447"/>
                  <a:pt x="8298836" y="410901"/>
                </a:cubicBezTo>
                <a:cubicBezTo>
                  <a:pt x="8349802" y="398172"/>
                  <a:pt x="8400764" y="410901"/>
                  <a:pt x="8451731" y="385444"/>
                </a:cubicBezTo>
                <a:cubicBezTo>
                  <a:pt x="8489954" y="372713"/>
                  <a:pt x="8502693" y="423632"/>
                  <a:pt x="8540915" y="423632"/>
                </a:cubicBezTo>
                <a:lnTo>
                  <a:pt x="8556842" y="415677"/>
                </a:lnTo>
                <a:lnTo>
                  <a:pt x="8553659" y="398176"/>
                </a:lnTo>
                <a:lnTo>
                  <a:pt x="8553659" y="398172"/>
                </a:lnTo>
                <a:cubicBezTo>
                  <a:pt x="8553659" y="385444"/>
                  <a:pt x="8579138" y="359985"/>
                  <a:pt x="8604621" y="372713"/>
                </a:cubicBezTo>
                <a:cubicBezTo>
                  <a:pt x="8630105" y="398172"/>
                  <a:pt x="8655584" y="385444"/>
                  <a:pt x="8681066" y="398172"/>
                </a:cubicBezTo>
                <a:cubicBezTo>
                  <a:pt x="8693810" y="398172"/>
                  <a:pt x="8719289" y="398172"/>
                  <a:pt x="8732033" y="385444"/>
                </a:cubicBezTo>
                <a:cubicBezTo>
                  <a:pt x="8782995" y="347256"/>
                  <a:pt x="8833958" y="347256"/>
                  <a:pt x="8897664" y="347256"/>
                </a:cubicBezTo>
                <a:lnTo>
                  <a:pt x="9012324" y="309072"/>
                </a:lnTo>
                <a:lnTo>
                  <a:pt x="8477209" y="321801"/>
                </a:lnTo>
                <a:cubicBezTo>
                  <a:pt x="8375282" y="321801"/>
                  <a:pt x="8273356" y="334528"/>
                  <a:pt x="8171429" y="334528"/>
                </a:cubicBezTo>
                <a:cubicBezTo>
                  <a:pt x="8005794" y="334528"/>
                  <a:pt x="7840160" y="347260"/>
                  <a:pt x="7674526" y="372716"/>
                </a:cubicBezTo>
                <a:cubicBezTo>
                  <a:pt x="7610824" y="385448"/>
                  <a:pt x="7572602" y="359989"/>
                  <a:pt x="7559858" y="296344"/>
                </a:cubicBezTo>
                <a:cubicBezTo>
                  <a:pt x="7559858" y="283613"/>
                  <a:pt x="7547118" y="270884"/>
                  <a:pt x="7547118" y="258156"/>
                </a:cubicBezTo>
                <a:cubicBezTo>
                  <a:pt x="7543931" y="229514"/>
                  <a:pt x="7539949" y="206441"/>
                  <a:pt x="7537959" y="187548"/>
                </a:cubicBezTo>
                <a:lnTo>
                  <a:pt x="7537959" y="187544"/>
                </a:lnTo>
                <a:cubicBezTo>
                  <a:pt x="7531986" y="130857"/>
                  <a:pt x="7543931" y="111763"/>
                  <a:pt x="7649047" y="92669"/>
                </a:cubicBezTo>
                <a:cubicBezTo>
                  <a:pt x="7738231" y="79941"/>
                  <a:pt x="7827421" y="67212"/>
                  <a:pt x="7929349" y="67212"/>
                </a:cubicBezTo>
                <a:cubicBezTo>
                  <a:pt x="8005794" y="67212"/>
                  <a:pt x="8069500" y="41753"/>
                  <a:pt x="8145945" y="29024"/>
                </a:cubicBezTo>
                <a:cubicBezTo>
                  <a:pt x="8273356" y="16296"/>
                  <a:pt x="8388025" y="3565"/>
                  <a:pt x="8515433" y="16296"/>
                </a:cubicBezTo>
                <a:cubicBezTo>
                  <a:pt x="8579138" y="16296"/>
                  <a:pt x="8655584" y="3565"/>
                  <a:pt x="8732033" y="3565"/>
                </a:cubicBezTo>
                <a:cubicBezTo>
                  <a:pt x="8782995" y="3565"/>
                  <a:pt x="8833958" y="3565"/>
                  <a:pt x="8884924" y="16296"/>
                </a:cubicBezTo>
                <a:cubicBezTo>
                  <a:pt x="8923146" y="16296"/>
                  <a:pt x="8948629" y="16296"/>
                  <a:pt x="8986852" y="3565"/>
                </a:cubicBezTo>
                <a:cubicBezTo>
                  <a:pt x="8993223" y="383"/>
                  <a:pt x="9001186" y="-413"/>
                  <a:pt x="9010145" y="1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141C-B796-4F39-B39F-8F32B073AFC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2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183D63-52B4-49C3-A5C8-862CD7CEB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346070"/>
            <a:ext cx="12192000" cy="5739221"/>
          </a:xfrm>
          <a:custGeom>
            <a:avLst/>
            <a:gdLst>
              <a:gd name="connsiteX0" fmla="*/ 2677831 w 12192000"/>
              <a:gd name="connsiteY0" fmla="*/ 5659398 h 5739221"/>
              <a:gd name="connsiteX1" fmla="*/ 2714759 w 12192000"/>
              <a:gd name="connsiteY1" fmla="*/ 5668028 h 5739221"/>
              <a:gd name="connsiteX2" fmla="*/ 2756038 w 12192000"/>
              <a:gd name="connsiteY2" fmla="*/ 5739221 h 5739221"/>
              <a:gd name="connsiteX3" fmla="*/ 2675662 w 12192000"/>
              <a:gd name="connsiteY3" fmla="*/ 5674500 h 5739221"/>
              <a:gd name="connsiteX4" fmla="*/ 2677831 w 12192000"/>
              <a:gd name="connsiteY4" fmla="*/ 5659398 h 5739221"/>
              <a:gd name="connsiteX5" fmla="*/ 3354506 w 12192000"/>
              <a:gd name="connsiteY5" fmla="*/ 5651115 h 5739221"/>
              <a:gd name="connsiteX6" fmla="*/ 3368795 w 12192000"/>
              <a:gd name="connsiteY6" fmla="*/ 5688950 h 5739221"/>
              <a:gd name="connsiteX7" fmla="*/ 3317995 w 12192000"/>
              <a:gd name="connsiteY7" fmla="*/ 5665667 h 5739221"/>
              <a:gd name="connsiteX8" fmla="*/ 3354506 w 12192000"/>
              <a:gd name="connsiteY8" fmla="*/ 5651115 h 5739221"/>
              <a:gd name="connsiteX9" fmla="*/ 2830646 w 12192000"/>
              <a:gd name="connsiteY9" fmla="*/ 5618650 h 5739221"/>
              <a:gd name="connsiteX10" fmla="*/ 2841231 w 12192000"/>
              <a:gd name="connsiteY10" fmla="*/ 5650797 h 5739221"/>
              <a:gd name="connsiteX11" fmla="*/ 2830646 w 12192000"/>
              <a:gd name="connsiteY11" fmla="*/ 5618650 h 5739221"/>
              <a:gd name="connsiteX12" fmla="*/ 3068998 w 12192000"/>
              <a:gd name="connsiteY12" fmla="*/ 5599520 h 5739221"/>
              <a:gd name="connsiteX13" fmla="*/ 3092859 w 12192000"/>
              <a:gd name="connsiteY13" fmla="*/ 5610219 h 5739221"/>
              <a:gd name="connsiteX14" fmla="*/ 3060312 w 12192000"/>
              <a:gd name="connsiteY14" fmla="*/ 5674409 h 5739221"/>
              <a:gd name="connsiteX15" fmla="*/ 3040777 w 12192000"/>
              <a:gd name="connsiteY15" fmla="*/ 5635895 h 5739221"/>
              <a:gd name="connsiteX16" fmla="*/ 3068998 w 12192000"/>
              <a:gd name="connsiteY16" fmla="*/ 5599520 h 5739221"/>
              <a:gd name="connsiteX17" fmla="*/ 2583659 w 12192000"/>
              <a:gd name="connsiteY17" fmla="*/ 5586127 h 5739221"/>
              <a:gd name="connsiteX18" fmla="*/ 2595153 w 12192000"/>
              <a:gd name="connsiteY18" fmla="*/ 5588841 h 5739221"/>
              <a:gd name="connsiteX19" fmla="*/ 2560856 w 12192000"/>
              <a:gd name="connsiteY19" fmla="*/ 5626508 h 5739221"/>
              <a:gd name="connsiteX20" fmla="*/ 2554423 w 12192000"/>
              <a:gd name="connsiteY20" fmla="*/ 5603489 h 5739221"/>
              <a:gd name="connsiteX21" fmla="*/ 2583659 w 12192000"/>
              <a:gd name="connsiteY21" fmla="*/ 5586127 h 5739221"/>
              <a:gd name="connsiteX22" fmla="*/ 2069663 w 12192000"/>
              <a:gd name="connsiteY22" fmla="*/ 5582084 h 5739221"/>
              <a:gd name="connsiteX23" fmla="*/ 2081875 w 12192000"/>
              <a:gd name="connsiteY23" fmla="*/ 5582476 h 5739221"/>
              <a:gd name="connsiteX24" fmla="*/ 2062813 w 12192000"/>
              <a:gd name="connsiteY24" fmla="*/ 5613808 h 5739221"/>
              <a:gd name="connsiteX25" fmla="*/ 2069663 w 12192000"/>
              <a:gd name="connsiteY25" fmla="*/ 5582084 h 5739221"/>
              <a:gd name="connsiteX26" fmla="*/ 3683006 w 12192000"/>
              <a:gd name="connsiteY26" fmla="*/ 5549875 h 5739221"/>
              <a:gd name="connsiteX27" fmla="*/ 3703765 w 12192000"/>
              <a:gd name="connsiteY27" fmla="*/ 5562864 h 5739221"/>
              <a:gd name="connsiteX28" fmla="*/ 3678852 w 12192000"/>
              <a:gd name="connsiteY28" fmla="*/ 5567193 h 5739221"/>
              <a:gd name="connsiteX29" fmla="*/ 3683006 w 12192000"/>
              <a:gd name="connsiteY29" fmla="*/ 5549875 h 5739221"/>
              <a:gd name="connsiteX30" fmla="*/ 2922462 w 12192000"/>
              <a:gd name="connsiteY30" fmla="*/ 5540783 h 5739221"/>
              <a:gd name="connsiteX31" fmla="*/ 2937478 w 12192000"/>
              <a:gd name="connsiteY31" fmla="*/ 5659078 h 5739221"/>
              <a:gd name="connsiteX32" fmla="*/ 2898863 w 12192000"/>
              <a:gd name="connsiteY32" fmla="*/ 5671982 h 5739221"/>
              <a:gd name="connsiteX33" fmla="*/ 2922462 w 12192000"/>
              <a:gd name="connsiteY33" fmla="*/ 5540783 h 5739221"/>
              <a:gd name="connsiteX34" fmla="*/ 3616806 w 12192000"/>
              <a:gd name="connsiteY34" fmla="*/ 5534432 h 5739221"/>
              <a:gd name="connsiteX35" fmla="*/ 3618989 w 12192000"/>
              <a:gd name="connsiteY35" fmla="*/ 5577173 h 5739221"/>
              <a:gd name="connsiteX36" fmla="*/ 3586247 w 12192000"/>
              <a:gd name="connsiteY36" fmla="*/ 5585721 h 5739221"/>
              <a:gd name="connsiteX37" fmla="*/ 3579697 w 12192000"/>
              <a:gd name="connsiteY37" fmla="*/ 5575036 h 5739221"/>
              <a:gd name="connsiteX38" fmla="*/ 3553506 w 12192000"/>
              <a:gd name="connsiteY38" fmla="*/ 5585721 h 5739221"/>
              <a:gd name="connsiteX39" fmla="*/ 3586247 w 12192000"/>
              <a:gd name="connsiteY39" fmla="*/ 5557940 h 5739221"/>
              <a:gd name="connsiteX40" fmla="*/ 3573150 w 12192000"/>
              <a:gd name="connsiteY40" fmla="*/ 5557940 h 5739221"/>
              <a:gd name="connsiteX41" fmla="*/ 3573150 w 12192000"/>
              <a:gd name="connsiteY41" fmla="*/ 5540843 h 5739221"/>
              <a:gd name="connsiteX42" fmla="*/ 3586247 w 12192000"/>
              <a:gd name="connsiteY42" fmla="*/ 5555803 h 5739221"/>
              <a:gd name="connsiteX43" fmla="*/ 3616806 w 12192000"/>
              <a:gd name="connsiteY43" fmla="*/ 5534432 h 5739221"/>
              <a:gd name="connsiteX44" fmla="*/ 3298841 w 12192000"/>
              <a:gd name="connsiteY44" fmla="*/ 5526245 h 5739221"/>
              <a:gd name="connsiteX45" fmla="*/ 3292381 w 12192000"/>
              <a:gd name="connsiteY45" fmla="*/ 5556658 h 5739221"/>
              <a:gd name="connsiteX46" fmla="*/ 3298841 w 12192000"/>
              <a:gd name="connsiteY46" fmla="*/ 5526245 h 5739221"/>
              <a:gd name="connsiteX47" fmla="*/ 3052941 w 12192000"/>
              <a:gd name="connsiteY47" fmla="*/ 5525437 h 5739221"/>
              <a:gd name="connsiteX48" fmla="*/ 3068791 w 12192000"/>
              <a:gd name="connsiteY48" fmla="*/ 5533375 h 5739221"/>
              <a:gd name="connsiteX49" fmla="*/ 3034406 w 12192000"/>
              <a:gd name="connsiteY49" fmla="*/ 5539725 h 5739221"/>
              <a:gd name="connsiteX50" fmla="*/ 3032258 w 12192000"/>
              <a:gd name="connsiteY50" fmla="*/ 5527025 h 5739221"/>
              <a:gd name="connsiteX51" fmla="*/ 3052941 w 12192000"/>
              <a:gd name="connsiteY51" fmla="*/ 5525437 h 5739221"/>
              <a:gd name="connsiteX52" fmla="*/ 2111710 w 12192000"/>
              <a:gd name="connsiteY52" fmla="*/ 5508650 h 5739221"/>
              <a:gd name="connsiteX53" fmla="*/ 2113801 w 12192000"/>
              <a:gd name="connsiteY53" fmla="*/ 5567770 h 5739221"/>
              <a:gd name="connsiteX54" fmla="*/ 2088701 w 12192000"/>
              <a:gd name="connsiteY54" fmla="*/ 5552443 h 5739221"/>
              <a:gd name="connsiteX55" fmla="*/ 2088701 w 12192000"/>
              <a:gd name="connsiteY55" fmla="*/ 5517408 h 5739221"/>
              <a:gd name="connsiteX56" fmla="*/ 2111710 w 12192000"/>
              <a:gd name="connsiteY56" fmla="*/ 5508650 h 5739221"/>
              <a:gd name="connsiteX57" fmla="*/ 3970315 w 12192000"/>
              <a:gd name="connsiteY57" fmla="*/ 5497920 h 5739221"/>
              <a:gd name="connsiteX58" fmla="*/ 3974441 w 12192000"/>
              <a:gd name="connsiteY58" fmla="*/ 5521733 h 5739221"/>
              <a:gd name="connsiteX59" fmla="*/ 3964123 w 12192000"/>
              <a:gd name="connsiteY59" fmla="*/ 5517404 h 5739221"/>
              <a:gd name="connsiteX60" fmla="*/ 3970315 w 12192000"/>
              <a:gd name="connsiteY60" fmla="*/ 5497920 h 5739221"/>
              <a:gd name="connsiteX61" fmla="*/ 3908032 w 12192000"/>
              <a:gd name="connsiteY61" fmla="*/ 5497920 h 5739221"/>
              <a:gd name="connsiteX62" fmla="*/ 3929200 w 12192000"/>
              <a:gd name="connsiteY62" fmla="*/ 5532211 h 5739221"/>
              <a:gd name="connsiteX63" fmla="*/ 3920735 w 12192000"/>
              <a:gd name="connsiteY63" fmla="*/ 5540783 h 5739221"/>
              <a:gd name="connsiteX64" fmla="*/ 3884745 w 12192000"/>
              <a:gd name="connsiteY64" fmla="*/ 5506493 h 5739221"/>
              <a:gd name="connsiteX65" fmla="*/ 3908032 w 12192000"/>
              <a:gd name="connsiteY65" fmla="*/ 5497920 h 5739221"/>
              <a:gd name="connsiteX66" fmla="*/ 3717193 w 12192000"/>
              <a:gd name="connsiteY66" fmla="*/ 5494745 h 5739221"/>
              <a:gd name="connsiteX67" fmla="*/ 3736379 w 12192000"/>
              <a:gd name="connsiteY67" fmla="*/ 5509762 h 5739221"/>
              <a:gd name="connsiteX68" fmla="*/ 3725721 w 12192000"/>
              <a:gd name="connsiteY68" fmla="*/ 5574120 h 5739221"/>
              <a:gd name="connsiteX69" fmla="*/ 3717193 w 12192000"/>
              <a:gd name="connsiteY69" fmla="*/ 5494745 h 5739221"/>
              <a:gd name="connsiteX70" fmla="*/ 4001431 w 12192000"/>
              <a:gd name="connsiteY70" fmla="*/ 5486362 h 5739221"/>
              <a:gd name="connsiteX71" fmla="*/ 4006989 w 12192000"/>
              <a:gd name="connsiteY71" fmla="*/ 5487999 h 5739221"/>
              <a:gd name="connsiteX72" fmla="*/ 3996402 w 12192000"/>
              <a:gd name="connsiteY72" fmla="*/ 5498913 h 5739221"/>
              <a:gd name="connsiteX73" fmla="*/ 3994286 w 12192000"/>
              <a:gd name="connsiteY73" fmla="*/ 5487999 h 5739221"/>
              <a:gd name="connsiteX74" fmla="*/ 4001431 w 12192000"/>
              <a:gd name="connsiteY74" fmla="*/ 5486362 h 5739221"/>
              <a:gd name="connsiteX75" fmla="*/ 3762220 w 12192000"/>
              <a:gd name="connsiteY75" fmla="*/ 5468343 h 5739221"/>
              <a:gd name="connsiteX76" fmla="*/ 3775207 w 12192000"/>
              <a:gd name="connsiteY76" fmla="*/ 5498756 h 5739221"/>
              <a:gd name="connsiteX77" fmla="*/ 3757891 w 12192000"/>
              <a:gd name="connsiteY77" fmla="*/ 5507445 h 5739221"/>
              <a:gd name="connsiteX78" fmla="*/ 3762220 w 12192000"/>
              <a:gd name="connsiteY78" fmla="*/ 5468343 h 5739221"/>
              <a:gd name="connsiteX79" fmla="*/ 2028820 w 12192000"/>
              <a:gd name="connsiteY79" fmla="*/ 5464583 h 5739221"/>
              <a:gd name="connsiteX80" fmla="*/ 2041658 w 12192000"/>
              <a:gd name="connsiteY80" fmla="*/ 5494217 h 5739221"/>
              <a:gd name="connsiteX81" fmla="*/ 2033098 w 12192000"/>
              <a:gd name="connsiteY81" fmla="*/ 5502683 h 5739221"/>
              <a:gd name="connsiteX82" fmla="*/ 2011699 w 12192000"/>
              <a:gd name="connsiteY82" fmla="*/ 5477283 h 5739221"/>
              <a:gd name="connsiteX83" fmla="*/ 2003140 w 12192000"/>
              <a:gd name="connsiteY83" fmla="*/ 5494217 h 5739221"/>
              <a:gd name="connsiteX84" fmla="*/ 1992442 w 12192000"/>
              <a:gd name="connsiteY84" fmla="*/ 5468817 h 5739221"/>
              <a:gd name="connsiteX85" fmla="*/ 2028820 w 12192000"/>
              <a:gd name="connsiteY85" fmla="*/ 5464583 h 5739221"/>
              <a:gd name="connsiteX86" fmla="*/ 4581083 w 12192000"/>
              <a:gd name="connsiteY86" fmla="*/ 5416958 h 5739221"/>
              <a:gd name="connsiteX87" fmla="*/ 4581083 w 12192000"/>
              <a:gd name="connsiteY87" fmla="*/ 5430565 h 5739221"/>
              <a:gd name="connsiteX88" fmla="*/ 4568839 w 12192000"/>
              <a:gd name="connsiteY88" fmla="*/ 5419226 h 5739221"/>
              <a:gd name="connsiteX89" fmla="*/ 4581083 w 12192000"/>
              <a:gd name="connsiteY89" fmla="*/ 5416958 h 5739221"/>
              <a:gd name="connsiteX90" fmla="*/ 4203700 w 12192000"/>
              <a:gd name="connsiteY90" fmla="*/ 5406413 h 5739221"/>
              <a:gd name="connsiteX91" fmla="*/ 4235451 w 12192000"/>
              <a:gd name="connsiteY91" fmla="*/ 5449502 h 5739221"/>
              <a:gd name="connsiteX92" fmla="*/ 4153046 w 12192000"/>
              <a:gd name="connsiteY92" fmla="*/ 5417185 h 5739221"/>
              <a:gd name="connsiteX93" fmla="*/ 4203700 w 12192000"/>
              <a:gd name="connsiteY93" fmla="*/ 5406413 h 5739221"/>
              <a:gd name="connsiteX94" fmla="*/ 2796787 w 12192000"/>
              <a:gd name="connsiteY94" fmla="*/ 5406406 h 5739221"/>
              <a:gd name="connsiteX95" fmla="*/ 2820066 w 12192000"/>
              <a:gd name="connsiteY95" fmla="*/ 5434328 h 5739221"/>
              <a:gd name="connsiteX96" fmla="*/ 2796787 w 12192000"/>
              <a:gd name="connsiteY96" fmla="*/ 5406406 h 5739221"/>
              <a:gd name="connsiteX97" fmla="*/ 4598369 w 12192000"/>
              <a:gd name="connsiteY97" fmla="*/ 5405044 h 5739221"/>
              <a:gd name="connsiteX98" fmla="*/ 4607945 w 12192000"/>
              <a:gd name="connsiteY98" fmla="*/ 5406212 h 5739221"/>
              <a:gd name="connsiteX99" fmla="*/ 4599288 w 12192000"/>
              <a:gd name="connsiteY99" fmla="*/ 5424896 h 5739221"/>
              <a:gd name="connsiteX100" fmla="*/ 4598369 w 12192000"/>
              <a:gd name="connsiteY100" fmla="*/ 5405044 h 5739221"/>
              <a:gd name="connsiteX101" fmla="*/ 2830133 w 12192000"/>
              <a:gd name="connsiteY101" fmla="*/ 5376155 h 5739221"/>
              <a:gd name="connsiteX102" fmla="*/ 2841768 w 12192000"/>
              <a:gd name="connsiteY102" fmla="*/ 5382430 h 5739221"/>
              <a:gd name="connsiteX103" fmla="*/ 2820117 w 12192000"/>
              <a:gd name="connsiteY103" fmla="*/ 5384613 h 5739221"/>
              <a:gd name="connsiteX104" fmla="*/ 2830133 w 12192000"/>
              <a:gd name="connsiteY104" fmla="*/ 5376155 h 5739221"/>
              <a:gd name="connsiteX105" fmla="*/ 4931811 w 12192000"/>
              <a:gd name="connsiteY105" fmla="*/ 5374095 h 5739221"/>
              <a:gd name="connsiteX106" fmla="*/ 4921070 w 12192000"/>
              <a:gd name="connsiteY106" fmla="*/ 5401612 h 5739221"/>
              <a:gd name="connsiteX107" fmla="*/ 4897438 w 12192000"/>
              <a:gd name="connsiteY107" fmla="*/ 5393145 h 5739221"/>
              <a:gd name="connsiteX108" fmla="*/ 4931811 w 12192000"/>
              <a:gd name="connsiteY108" fmla="*/ 5374095 h 5739221"/>
              <a:gd name="connsiteX109" fmla="*/ 2931570 w 12192000"/>
              <a:gd name="connsiteY109" fmla="*/ 5374095 h 5739221"/>
              <a:gd name="connsiteX110" fmla="*/ 2970348 w 12192000"/>
              <a:gd name="connsiteY110" fmla="*/ 5438619 h 5739221"/>
              <a:gd name="connsiteX111" fmla="*/ 2910027 w 12192000"/>
              <a:gd name="connsiteY111" fmla="*/ 5404207 h 5739221"/>
              <a:gd name="connsiteX112" fmla="*/ 2931570 w 12192000"/>
              <a:gd name="connsiteY112" fmla="*/ 5374095 h 5739221"/>
              <a:gd name="connsiteX113" fmla="*/ 5655171 w 12192000"/>
              <a:gd name="connsiteY113" fmla="*/ 5354152 h 5739221"/>
              <a:gd name="connsiteX114" fmla="*/ 5666806 w 12192000"/>
              <a:gd name="connsiteY114" fmla="*/ 5355244 h 5739221"/>
              <a:gd name="connsiteX115" fmla="*/ 5651651 w 12192000"/>
              <a:gd name="connsiteY115" fmla="*/ 5366158 h 5739221"/>
              <a:gd name="connsiteX116" fmla="*/ 5655171 w 12192000"/>
              <a:gd name="connsiteY116" fmla="*/ 5354152 h 5739221"/>
              <a:gd name="connsiteX117" fmla="*/ 3019159 w 12192000"/>
              <a:gd name="connsiteY117" fmla="*/ 5353458 h 5739221"/>
              <a:gd name="connsiteX118" fmla="*/ 3030079 w 12192000"/>
              <a:gd name="connsiteY118" fmla="*/ 5365364 h 5739221"/>
              <a:gd name="connsiteX119" fmla="*/ 3019159 w 12192000"/>
              <a:gd name="connsiteY119" fmla="*/ 5353458 h 5739221"/>
              <a:gd name="connsiteX120" fmla="*/ 2876209 w 12192000"/>
              <a:gd name="connsiteY120" fmla="*/ 5331035 h 5739221"/>
              <a:gd name="connsiteX121" fmla="*/ 2888632 w 12192000"/>
              <a:gd name="connsiteY121" fmla="*/ 5356633 h 5739221"/>
              <a:gd name="connsiteX122" fmla="*/ 2868753 w 12192000"/>
              <a:gd name="connsiteY122" fmla="*/ 5343933 h 5739221"/>
              <a:gd name="connsiteX123" fmla="*/ 2876209 w 12192000"/>
              <a:gd name="connsiteY123" fmla="*/ 5331035 h 5739221"/>
              <a:gd name="connsiteX124" fmla="*/ 5569456 w 12192000"/>
              <a:gd name="connsiteY124" fmla="*/ 5328664 h 5739221"/>
              <a:gd name="connsiteX125" fmla="*/ 5600708 w 12192000"/>
              <a:gd name="connsiteY125" fmla="*/ 5350989 h 5739221"/>
              <a:gd name="connsiteX126" fmla="*/ 5566844 w 12192000"/>
              <a:gd name="connsiteY126" fmla="*/ 5359808 h 5739221"/>
              <a:gd name="connsiteX127" fmla="*/ 5558380 w 12192000"/>
              <a:gd name="connsiteY127" fmla="*/ 5335554 h 5739221"/>
              <a:gd name="connsiteX128" fmla="*/ 5569456 w 12192000"/>
              <a:gd name="connsiteY128" fmla="*/ 5328664 h 5739221"/>
              <a:gd name="connsiteX129" fmla="*/ 1882514 w 12192000"/>
              <a:gd name="connsiteY129" fmla="*/ 5320120 h 5739221"/>
              <a:gd name="connsiteX130" fmla="*/ 1880370 w 12192000"/>
              <a:gd name="connsiteY130" fmla="*/ 5404258 h 5739221"/>
              <a:gd name="connsiteX131" fmla="*/ 1837506 w 12192000"/>
              <a:gd name="connsiteY131" fmla="*/ 5337379 h 5739221"/>
              <a:gd name="connsiteX132" fmla="*/ 1882514 w 12192000"/>
              <a:gd name="connsiteY132" fmla="*/ 5320120 h 5739221"/>
              <a:gd name="connsiteX133" fmla="*/ 3873260 w 12192000"/>
              <a:gd name="connsiteY133" fmla="*/ 5315963 h 5739221"/>
              <a:gd name="connsiteX134" fmla="*/ 3887930 w 12192000"/>
              <a:gd name="connsiteY134" fmla="*/ 5337885 h 5739221"/>
              <a:gd name="connsiteX135" fmla="*/ 3835537 w 12192000"/>
              <a:gd name="connsiteY135" fmla="*/ 5348847 h 5739221"/>
              <a:gd name="connsiteX136" fmla="*/ 3873260 w 12192000"/>
              <a:gd name="connsiteY136" fmla="*/ 5315963 h 5739221"/>
              <a:gd name="connsiteX137" fmla="*/ 4051546 w 12192000"/>
              <a:gd name="connsiteY137" fmla="*/ 5289958 h 5739221"/>
              <a:gd name="connsiteX138" fmla="*/ 4107012 w 12192000"/>
              <a:gd name="connsiteY138" fmla="*/ 5387005 h 5739221"/>
              <a:gd name="connsiteX139" fmla="*/ 4085678 w 12192000"/>
              <a:gd name="connsiteY139" fmla="*/ 5404258 h 5739221"/>
              <a:gd name="connsiteX140" fmla="*/ 4051546 w 12192000"/>
              <a:gd name="connsiteY140" fmla="*/ 5289958 h 5739221"/>
              <a:gd name="connsiteX141" fmla="*/ 4011759 w 12192000"/>
              <a:gd name="connsiteY141" fmla="*/ 5288370 h 5739221"/>
              <a:gd name="connsiteX142" fmla="*/ 3994521 w 12192000"/>
              <a:gd name="connsiteY142" fmla="*/ 5316945 h 5739221"/>
              <a:gd name="connsiteX143" fmla="*/ 3994521 w 12192000"/>
              <a:gd name="connsiteY143" fmla="*/ 5290568 h 5739221"/>
              <a:gd name="connsiteX144" fmla="*/ 4011759 w 12192000"/>
              <a:gd name="connsiteY144" fmla="*/ 5288370 h 5739221"/>
              <a:gd name="connsiteX145" fmla="*/ 5900752 w 12192000"/>
              <a:gd name="connsiteY145" fmla="*/ 5281597 h 5739221"/>
              <a:gd name="connsiteX146" fmla="*/ 5855726 w 12192000"/>
              <a:gd name="connsiteY146" fmla="*/ 5307633 h 5739221"/>
              <a:gd name="connsiteX147" fmla="*/ 5737791 w 12192000"/>
              <a:gd name="connsiteY147" fmla="*/ 5342346 h 5739221"/>
              <a:gd name="connsiteX148" fmla="*/ 5782813 w 12192000"/>
              <a:gd name="connsiteY148" fmla="*/ 5296785 h 5739221"/>
              <a:gd name="connsiteX149" fmla="*/ 5900752 w 12192000"/>
              <a:gd name="connsiteY149" fmla="*/ 5281597 h 5739221"/>
              <a:gd name="connsiteX150" fmla="*/ 5309274 w 12192000"/>
              <a:gd name="connsiteY150" fmla="*/ 5277258 h 5739221"/>
              <a:gd name="connsiteX151" fmla="*/ 5337193 w 12192000"/>
              <a:gd name="connsiteY151" fmla="*/ 5307421 h 5739221"/>
              <a:gd name="connsiteX152" fmla="*/ 5309274 w 12192000"/>
              <a:gd name="connsiteY152" fmla="*/ 5277258 h 5739221"/>
              <a:gd name="connsiteX153" fmla="*/ 4857753 w 12192000"/>
              <a:gd name="connsiteY153" fmla="*/ 5271503 h 5739221"/>
              <a:gd name="connsiteX154" fmla="*/ 4911730 w 12192000"/>
              <a:gd name="connsiteY154" fmla="*/ 5284600 h 5739221"/>
              <a:gd name="connsiteX155" fmla="*/ 4857753 w 12192000"/>
              <a:gd name="connsiteY155" fmla="*/ 5271503 h 5739221"/>
              <a:gd name="connsiteX156" fmla="*/ 5053663 w 12192000"/>
              <a:gd name="connsiteY156" fmla="*/ 5269320 h 5739221"/>
              <a:gd name="connsiteX157" fmla="*/ 5073671 w 12192000"/>
              <a:gd name="connsiteY157" fmla="*/ 5301538 h 5739221"/>
              <a:gd name="connsiteX158" fmla="*/ 5053663 w 12192000"/>
              <a:gd name="connsiteY158" fmla="*/ 5301538 h 5739221"/>
              <a:gd name="connsiteX159" fmla="*/ 5053663 w 12192000"/>
              <a:gd name="connsiteY159" fmla="*/ 5269320 h 5739221"/>
              <a:gd name="connsiteX160" fmla="*/ 6155792 w 12192000"/>
              <a:gd name="connsiteY160" fmla="*/ 5267906 h 5739221"/>
              <a:gd name="connsiteX161" fmla="*/ 6173781 w 12192000"/>
              <a:gd name="connsiteY161" fmla="*/ 5281822 h 5739221"/>
              <a:gd name="connsiteX162" fmla="*/ 6139414 w 12192000"/>
              <a:gd name="connsiteY162" fmla="*/ 5288371 h 5739221"/>
              <a:gd name="connsiteX163" fmla="*/ 6155792 w 12192000"/>
              <a:gd name="connsiteY163" fmla="*/ 5267906 h 5739221"/>
              <a:gd name="connsiteX164" fmla="*/ 4213159 w 12192000"/>
              <a:gd name="connsiteY164" fmla="*/ 5262970 h 5739221"/>
              <a:gd name="connsiteX165" fmla="*/ 4219580 w 12192000"/>
              <a:gd name="connsiteY165" fmla="*/ 5286617 h 5739221"/>
              <a:gd name="connsiteX166" fmla="*/ 4189716 w 12192000"/>
              <a:gd name="connsiteY166" fmla="*/ 5366158 h 5739221"/>
              <a:gd name="connsiteX167" fmla="*/ 4213159 w 12192000"/>
              <a:gd name="connsiteY167" fmla="*/ 5262970 h 5739221"/>
              <a:gd name="connsiteX168" fmla="*/ 5542627 w 12192000"/>
              <a:gd name="connsiteY168" fmla="*/ 5244206 h 5739221"/>
              <a:gd name="connsiteX169" fmla="*/ 5557849 w 12192000"/>
              <a:gd name="connsiteY169" fmla="*/ 5254135 h 5739221"/>
              <a:gd name="connsiteX170" fmla="*/ 5557849 w 12192000"/>
              <a:gd name="connsiteY170" fmla="*/ 5286232 h 5739221"/>
              <a:gd name="connsiteX171" fmla="*/ 5534033 w 12192000"/>
              <a:gd name="connsiteY171" fmla="*/ 5245576 h 5739221"/>
              <a:gd name="connsiteX172" fmla="*/ 5542627 w 12192000"/>
              <a:gd name="connsiteY172" fmla="*/ 5244206 h 5739221"/>
              <a:gd name="connsiteX173" fmla="*/ 4557403 w 12192000"/>
              <a:gd name="connsiteY173" fmla="*/ 5241198 h 5739221"/>
              <a:gd name="connsiteX174" fmla="*/ 4570738 w 12192000"/>
              <a:gd name="connsiteY174" fmla="*/ 5253445 h 5739221"/>
              <a:gd name="connsiteX175" fmla="*/ 4557403 w 12192000"/>
              <a:gd name="connsiteY175" fmla="*/ 5241198 h 5739221"/>
              <a:gd name="connsiteX176" fmla="*/ 5040332 w 12192000"/>
              <a:gd name="connsiteY176" fmla="*/ 5240858 h 5739221"/>
              <a:gd name="connsiteX177" fmla="*/ 5053029 w 12192000"/>
              <a:gd name="connsiteY177" fmla="*/ 5264558 h 5739221"/>
              <a:gd name="connsiteX178" fmla="*/ 5040332 w 12192000"/>
              <a:gd name="connsiteY178" fmla="*/ 5240858 h 5739221"/>
              <a:gd name="connsiteX179" fmla="*/ 5090071 w 12192000"/>
              <a:gd name="connsiteY179" fmla="*/ 5240744 h 5739221"/>
              <a:gd name="connsiteX180" fmla="*/ 5100651 w 12192000"/>
              <a:gd name="connsiteY180" fmla="*/ 5267733 h 5739221"/>
              <a:gd name="connsiteX181" fmla="*/ 5092186 w 12192000"/>
              <a:gd name="connsiteY181" fmla="*/ 5263235 h 5739221"/>
              <a:gd name="connsiteX182" fmla="*/ 5090071 w 12192000"/>
              <a:gd name="connsiteY182" fmla="*/ 5240744 h 5739221"/>
              <a:gd name="connsiteX183" fmla="*/ 4229236 w 12192000"/>
              <a:gd name="connsiteY183" fmla="*/ 5238985 h 5739221"/>
              <a:gd name="connsiteX184" fmla="*/ 4223207 w 12192000"/>
              <a:gd name="connsiteY184" fmla="*/ 5249589 h 5739221"/>
              <a:gd name="connsiteX185" fmla="*/ 4221167 w 12192000"/>
              <a:gd name="connsiteY185" fmla="*/ 5243126 h 5739221"/>
              <a:gd name="connsiteX186" fmla="*/ 4229236 w 12192000"/>
              <a:gd name="connsiteY186" fmla="*/ 5238985 h 5739221"/>
              <a:gd name="connsiteX187" fmla="*/ 4601375 w 12192000"/>
              <a:gd name="connsiteY187" fmla="*/ 5226457 h 5739221"/>
              <a:gd name="connsiteX188" fmla="*/ 4610111 w 12192000"/>
              <a:gd name="connsiteY188" fmla="*/ 5234924 h 5739221"/>
              <a:gd name="connsiteX189" fmla="*/ 4607927 w 12192000"/>
              <a:gd name="connsiteY189" fmla="*/ 5245507 h 5739221"/>
              <a:gd name="connsiteX190" fmla="*/ 4601375 w 12192000"/>
              <a:gd name="connsiteY190" fmla="*/ 5245507 h 5739221"/>
              <a:gd name="connsiteX191" fmla="*/ 4599191 w 12192000"/>
              <a:gd name="connsiteY191" fmla="*/ 5237041 h 5739221"/>
              <a:gd name="connsiteX192" fmla="*/ 4592649 w 12192000"/>
              <a:gd name="connsiteY192" fmla="*/ 5228574 h 5739221"/>
              <a:gd name="connsiteX193" fmla="*/ 4601375 w 12192000"/>
              <a:gd name="connsiteY193" fmla="*/ 5226457 h 5739221"/>
              <a:gd name="connsiteX194" fmla="*/ 5541882 w 12192000"/>
              <a:gd name="connsiteY194" fmla="*/ 5224075 h 5739221"/>
              <a:gd name="connsiteX195" fmla="*/ 5551355 w 12192000"/>
              <a:gd name="connsiteY195" fmla="*/ 5225928 h 5739221"/>
              <a:gd name="connsiteX196" fmla="*/ 5549192 w 12192000"/>
              <a:gd name="connsiteY196" fmla="*/ 5238628 h 5739221"/>
              <a:gd name="connsiteX197" fmla="*/ 5534033 w 12192000"/>
              <a:gd name="connsiteY197" fmla="*/ 5230161 h 5739221"/>
              <a:gd name="connsiteX198" fmla="*/ 5541882 w 12192000"/>
              <a:gd name="connsiteY198" fmla="*/ 5224075 h 5739221"/>
              <a:gd name="connsiteX199" fmla="*/ 5092714 w 12192000"/>
              <a:gd name="connsiteY199" fmla="*/ 5221298 h 5739221"/>
              <a:gd name="connsiteX200" fmla="*/ 5092714 w 12192000"/>
              <a:gd name="connsiteY200" fmla="*/ 5232212 h 5739221"/>
              <a:gd name="connsiteX201" fmla="*/ 5080023 w 12192000"/>
              <a:gd name="connsiteY201" fmla="*/ 5230029 h 5739221"/>
              <a:gd name="connsiteX202" fmla="*/ 5092714 w 12192000"/>
              <a:gd name="connsiteY202" fmla="*/ 5221298 h 5739221"/>
              <a:gd name="connsiteX203" fmla="*/ 4454407 w 12192000"/>
              <a:gd name="connsiteY203" fmla="*/ 5208994 h 5739221"/>
              <a:gd name="connsiteX204" fmla="*/ 4480414 w 12192000"/>
              <a:gd name="connsiteY204" fmla="*/ 5226129 h 5739221"/>
              <a:gd name="connsiteX205" fmla="*/ 4476083 w 12192000"/>
              <a:gd name="connsiteY205" fmla="*/ 5243264 h 5739221"/>
              <a:gd name="connsiteX206" fmla="*/ 4486917 w 12192000"/>
              <a:gd name="connsiteY206" fmla="*/ 5247548 h 5739221"/>
              <a:gd name="connsiteX207" fmla="*/ 4480414 w 12192000"/>
              <a:gd name="connsiteY207" fmla="*/ 5238980 h 5739221"/>
              <a:gd name="connsiteX208" fmla="*/ 4495586 w 12192000"/>
              <a:gd name="connsiteY208" fmla="*/ 5219704 h 5739221"/>
              <a:gd name="connsiteX209" fmla="*/ 4536759 w 12192000"/>
              <a:gd name="connsiteY209" fmla="*/ 5251832 h 5739221"/>
              <a:gd name="connsiteX210" fmla="*/ 4543261 w 12192000"/>
              <a:gd name="connsiteY210" fmla="*/ 5303238 h 5739221"/>
              <a:gd name="connsiteX211" fmla="*/ 4573598 w 12192000"/>
              <a:gd name="connsiteY211" fmla="*/ 5328940 h 5739221"/>
              <a:gd name="connsiteX212" fmla="*/ 4515085 w 12192000"/>
              <a:gd name="connsiteY212" fmla="*/ 5311805 h 5739221"/>
              <a:gd name="connsiteX213" fmla="*/ 4528092 w 12192000"/>
              <a:gd name="connsiteY213" fmla="*/ 5296812 h 5739221"/>
              <a:gd name="connsiteX214" fmla="*/ 4493421 w 12192000"/>
              <a:gd name="connsiteY214" fmla="*/ 5309663 h 5739221"/>
              <a:gd name="connsiteX215" fmla="*/ 4437077 w 12192000"/>
              <a:gd name="connsiteY215" fmla="*/ 5228271 h 5739221"/>
              <a:gd name="connsiteX216" fmla="*/ 4454407 w 12192000"/>
              <a:gd name="connsiteY216" fmla="*/ 5208994 h 5739221"/>
              <a:gd name="connsiteX217" fmla="*/ 255900 w 12192000"/>
              <a:gd name="connsiteY217" fmla="*/ 5207406 h 5739221"/>
              <a:gd name="connsiteX218" fmla="*/ 266219 w 12192000"/>
              <a:gd name="connsiteY218" fmla="*/ 5209571 h 5739221"/>
              <a:gd name="connsiteX219" fmla="*/ 268283 w 12192000"/>
              <a:gd name="connsiteY219" fmla="*/ 5224725 h 5739221"/>
              <a:gd name="connsiteX220" fmla="*/ 255900 w 12192000"/>
              <a:gd name="connsiteY220" fmla="*/ 5207406 h 5739221"/>
              <a:gd name="connsiteX221" fmla="*/ 4304393 w 12192000"/>
              <a:gd name="connsiteY221" fmla="*/ 5204232 h 5739221"/>
              <a:gd name="connsiteX222" fmla="*/ 4319595 w 12192000"/>
              <a:gd name="connsiteY222" fmla="*/ 5236328 h 5739221"/>
              <a:gd name="connsiteX223" fmla="*/ 4278317 w 12192000"/>
              <a:gd name="connsiteY223" fmla="*/ 5249166 h 5739221"/>
              <a:gd name="connsiteX224" fmla="*/ 4304393 w 12192000"/>
              <a:gd name="connsiteY224" fmla="*/ 5204232 h 5739221"/>
              <a:gd name="connsiteX225" fmla="*/ 4255309 w 12192000"/>
              <a:gd name="connsiteY225" fmla="*/ 5202644 h 5739221"/>
              <a:gd name="connsiteX226" fmla="*/ 4261769 w 12192000"/>
              <a:gd name="connsiteY226" fmla="*/ 5243543 h 5739221"/>
              <a:gd name="connsiteX227" fmla="*/ 4270383 w 12192000"/>
              <a:gd name="connsiteY227" fmla="*/ 5277984 h 5739221"/>
              <a:gd name="connsiteX228" fmla="*/ 4341480 w 12192000"/>
              <a:gd name="connsiteY228" fmla="*/ 5271527 h 5739221"/>
              <a:gd name="connsiteX229" fmla="*/ 4360868 w 12192000"/>
              <a:gd name="connsiteY229" fmla="*/ 5312425 h 5739221"/>
              <a:gd name="connsiteX230" fmla="*/ 4313470 w 12192000"/>
              <a:gd name="connsiteY230" fmla="*/ 5329645 h 5739221"/>
              <a:gd name="connsiteX231" fmla="*/ 4291932 w 12192000"/>
              <a:gd name="connsiteY231" fmla="*/ 5297357 h 5739221"/>
              <a:gd name="connsiteX232" fmla="*/ 4242375 w 12192000"/>
              <a:gd name="connsiteY232" fmla="*/ 5286594 h 5739221"/>
              <a:gd name="connsiteX233" fmla="*/ 4240217 w 12192000"/>
              <a:gd name="connsiteY233" fmla="*/ 5245695 h 5739221"/>
              <a:gd name="connsiteX234" fmla="*/ 4259615 w 12192000"/>
              <a:gd name="connsiteY234" fmla="*/ 5228475 h 5739221"/>
              <a:gd name="connsiteX235" fmla="*/ 4255309 w 12192000"/>
              <a:gd name="connsiteY235" fmla="*/ 5202644 h 5739221"/>
              <a:gd name="connsiteX236" fmla="*/ 4512877 w 12192000"/>
              <a:gd name="connsiteY236" fmla="*/ 5198748 h 5739221"/>
              <a:gd name="connsiteX237" fmla="*/ 4521610 w 12192000"/>
              <a:gd name="connsiteY237" fmla="*/ 5212891 h 5739221"/>
              <a:gd name="connsiteX238" fmla="*/ 4512877 w 12192000"/>
              <a:gd name="connsiteY238" fmla="*/ 5198748 h 5739221"/>
              <a:gd name="connsiteX239" fmla="*/ 6296017 w 12192000"/>
              <a:gd name="connsiteY239" fmla="*/ 5194707 h 5739221"/>
              <a:gd name="connsiteX240" fmla="*/ 6253279 w 12192000"/>
              <a:gd name="connsiteY240" fmla="*/ 5245507 h 5739221"/>
              <a:gd name="connsiteX241" fmla="*/ 6263961 w 12192000"/>
              <a:gd name="connsiteY241" fmla="*/ 5201057 h 5739221"/>
              <a:gd name="connsiteX242" fmla="*/ 6296017 w 12192000"/>
              <a:gd name="connsiteY242" fmla="*/ 5194707 h 5739221"/>
              <a:gd name="connsiteX243" fmla="*/ 5062498 w 12192000"/>
              <a:gd name="connsiteY243" fmla="*/ 5187206 h 5739221"/>
              <a:gd name="connsiteX244" fmla="*/ 5070496 w 12192000"/>
              <a:gd name="connsiteY244" fmla="*/ 5198041 h 5739221"/>
              <a:gd name="connsiteX245" fmla="*/ 5049859 w 12192000"/>
              <a:gd name="connsiteY245" fmla="*/ 5191849 h 5739221"/>
              <a:gd name="connsiteX246" fmla="*/ 5062498 w 12192000"/>
              <a:gd name="connsiteY246" fmla="*/ 5187206 h 5739221"/>
              <a:gd name="connsiteX247" fmla="*/ 4148200 w 12192000"/>
              <a:gd name="connsiteY247" fmla="*/ 5178832 h 5739221"/>
              <a:gd name="connsiteX248" fmla="*/ 4152493 w 12192000"/>
              <a:gd name="connsiteY248" fmla="*/ 5212699 h 5739221"/>
              <a:gd name="connsiteX249" fmla="*/ 4137461 w 12192000"/>
              <a:gd name="connsiteY249" fmla="*/ 5216932 h 5739221"/>
              <a:gd name="connsiteX250" fmla="*/ 4148200 w 12192000"/>
              <a:gd name="connsiteY250" fmla="*/ 5178832 h 5739221"/>
              <a:gd name="connsiteX251" fmla="*/ 4491047 w 12192000"/>
              <a:gd name="connsiteY251" fmla="*/ 5161369 h 5739221"/>
              <a:gd name="connsiteX252" fmla="*/ 4478348 w 12192000"/>
              <a:gd name="connsiteY252" fmla="*/ 5191929 h 5739221"/>
              <a:gd name="connsiteX253" fmla="*/ 4465643 w 12192000"/>
              <a:gd name="connsiteY253" fmla="*/ 5178832 h 5739221"/>
              <a:gd name="connsiteX254" fmla="*/ 4491047 w 12192000"/>
              <a:gd name="connsiteY254" fmla="*/ 5161369 h 5739221"/>
              <a:gd name="connsiteX255" fmla="*/ 5319334 w 12192000"/>
              <a:gd name="connsiteY255" fmla="*/ 5131451 h 5739221"/>
              <a:gd name="connsiteX256" fmla="*/ 5325883 w 12192000"/>
              <a:gd name="connsiteY256" fmla="*/ 5151234 h 5739221"/>
              <a:gd name="connsiteX257" fmla="*/ 5319334 w 12192000"/>
              <a:gd name="connsiteY257" fmla="*/ 5131451 h 5739221"/>
              <a:gd name="connsiteX258" fmla="*/ 5414106 w 12192000"/>
              <a:gd name="connsiteY258" fmla="*/ 5127124 h 5739221"/>
              <a:gd name="connsiteX259" fmla="*/ 5429262 w 12192000"/>
              <a:gd name="connsiteY259" fmla="*/ 5133928 h 5739221"/>
              <a:gd name="connsiteX260" fmla="*/ 5414106 w 12192000"/>
              <a:gd name="connsiteY260" fmla="*/ 5140731 h 5739221"/>
              <a:gd name="connsiteX261" fmla="*/ 5414106 w 12192000"/>
              <a:gd name="connsiteY261" fmla="*/ 5127124 h 5739221"/>
              <a:gd name="connsiteX262" fmla="*/ 5990992 w 12192000"/>
              <a:gd name="connsiteY262" fmla="*/ 5116919 h 5739221"/>
              <a:gd name="connsiteX263" fmla="*/ 6002331 w 12192000"/>
              <a:gd name="connsiteY263" fmla="*/ 5119102 h 5739221"/>
              <a:gd name="connsiteX264" fmla="*/ 5997796 w 12192000"/>
              <a:gd name="connsiteY264" fmla="*/ 5134382 h 5739221"/>
              <a:gd name="connsiteX265" fmla="*/ 5990992 w 12192000"/>
              <a:gd name="connsiteY265" fmla="*/ 5116919 h 5739221"/>
              <a:gd name="connsiteX266" fmla="*/ 6334513 w 12192000"/>
              <a:gd name="connsiteY266" fmla="*/ 5115332 h 5739221"/>
              <a:gd name="connsiteX267" fmla="*/ 6338879 w 12192000"/>
              <a:gd name="connsiteY267" fmla="*/ 5125916 h 5739221"/>
              <a:gd name="connsiteX268" fmla="*/ 6325782 w 12192000"/>
              <a:gd name="connsiteY268" fmla="*/ 5128032 h 5739221"/>
              <a:gd name="connsiteX269" fmla="*/ 6334513 w 12192000"/>
              <a:gd name="connsiteY269" fmla="*/ 5115332 h 5739221"/>
              <a:gd name="connsiteX270" fmla="*/ 4893200 w 12192000"/>
              <a:gd name="connsiteY270" fmla="*/ 5105807 h 5739221"/>
              <a:gd name="connsiteX271" fmla="*/ 4910140 w 12192000"/>
              <a:gd name="connsiteY271" fmla="*/ 5131581 h 5739221"/>
              <a:gd name="connsiteX272" fmla="*/ 4895324 w 12192000"/>
              <a:gd name="connsiteY272" fmla="*/ 5140172 h 5739221"/>
              <a:gd name="connsiteX273" fmla="*/ 4893200 w 12192000"/>
              <a:gd name="connsiteY273" fmla="*/ 5105807 h 5739221"/>
              <a:gd name="connsiteX274" fmla="*/ 1940872 w 12192000"/>
              <a:gd name="connsiteY274" fmla="*/ 5083186 h 5739221"/>
              <a:gd name="connsiteX275" fmla="*/ 1957520 w 12192000"/>
              <a:gd name="connsiteY275" fmla="*/ 5099831 h 5739221"/>
              <a:gd name="connsiteX276" fmla="*/ 1922600 w 12192000"/>
              <a:gd name="connsiteY276" fmla="*/ 5095535 h 5739221"/>
              <a:gd name="connsiteX277" fmla="*/ 1940872 w 12192000"/>
              <a:gd name="connsiteY277" fmla="*/ 5083186 h 5739221"/>
              <a:gd name="connsiteX278" fmla="*/ 5502774 w 12192000"/>
              <a:gd name="connsiteY278" fmla="*/ 5081994 h 5739221"/>
              <a:gd name="connsiteX279" fmla="*/ 5521459 w 12192000"/>
              <a:gd name="connsiteY279" fmla="*/ 5081994 h 5739221"/>
              <a:gd name="connsiteX280" fmla="*/ 5525614 w 12192000"/>
              <a:gd name="connsiteY280" fmla="*/ 5108188 h 5739221"/>
              <a:gd name="connsiteX281" fmla="*/ 5502774 w 12192000"/>
              <a:gd name="connsiteY281" fmla="*/ 5081994 h 5739221"/>
              <a:gd name="connsiteX282" fmla="*/ 4117740 w 12192000"/>
              <a:gd name="connsiteY282" fmla="*/ 5080407 h 5739221"/>
              <a:gd name="connsiteX283" fmla="*/ 4113372 w 12192000"/>
              <a:gd name="connsiteY283" fmla="*/ 5090991 h 5739221"/>
              <a:gd name="connsiteX284" fmla="*/ 4117740 w 12192000"/>
              <a:gd name="connsiteY284" fmla="*/ 5080407 h 5739221"/>
              <a:gd name="connsiteX285" fmla="*/ 5390241 w 12192000"/>
              <a:gd name="connsiteY285" fmla="*/ 5062944 h 5739221"/>
              <a:gd name="connsiteX286" fmla="*/ 5424502 w 12192000"/>
              <a:gd name="connsiteY286" fmla="*/ 5112497 h 5739221"/>
              <a:gd name="connsiteX287" fmla="*/ 5407369 w 12192000"/>
              <a:gd name="connsiteY287" fmla="*/ 5123269 h 5739221"/>
              <a:gd name="connsiteX288" fmla="*/ 5394521 w 12192000"/>
              <a:gd name="connsiteY288" fmla="*/ 5118960 h 5739221"/>
              <a:gd name="connsiteX289" fmla="*/ 5398801 w 12192000"/>
              <a:gd name="connsiteY289" fmla="*/ 5108188 h 5739221"/>
              <a:gd name="connsiteX290" fmla="*/ 5375251 w 12192000"/>
              <a:gd name="connsiteY290" fmla="*/ 5090952 h 5739221"/>
              <a:gd name="connsiteX291" fmla="*/ 5366686 w 12192000"/>
              <a:gd name="connsiteY291" fmla="*/ 5108188 h 5739221"/>
              <a:gd name="connsiteX292" fmla="*/ 5334570 w 12192000"/>
              <a:gd name="connsiteY292" fmla="*/ 5073717 h 5739221"/>
              <a:gd name="connsiteX293" fmla="*/ 5373108 w 12192000"/>
              <a:gd name="connsiteY293" fmla="*/ 5078025 h 5739221"/>
              <a:gd name="connsiteX294" fmla="*/ 5390241 w 12192000"/>
              <a:gd name="connsiteY294" fmla="*/ 5062944 h 5739221"/>
              <a:gd name="connsiteX295" fmla="*/ 6224582 w 12192000"/>
              <a:gd name="connsiteY295" fmla="*/ 5061357 h 5739221"/>
              <a:gd name="connsiteX296" fmla="*/ 6226698 w 12192000"/>
              <a:gd name="connsiteY296" fmla="*/ 5074454 h 5739221"/>
              <a:gd name="connsiteX297" fmla="*/ 6224582 w 12192000"/>
              <a:gd name="connsiteY297" fmla="*/ 5061357 h 5739221"/>
              <a:gd name="connsiteX298" fmla="*/ 6036727 w 12192000"/>
              <a:gd name="connsiteY298" fmla="*/ 5053419 h 5739221"/>
              <a:gd name="connsiteX299" fmla="*/ 6021910 w 12192000"/>
              <a:gd name="connsiteY299" fmla="*/ 5089403 h 5739221"/>
              <a:gd name="connsiteX300" fmla="*/ 6007094 w 12192000"/>
              <a:gd name="connsiteY300" fmla="*/ 5061886 h 5739221"/>
              <a:gd name="connsiteX301" fmla="*/ 6036727 w 12192000"/>
              <a:gd name="connsiteY301" fmla="*/ 5053419 h 5739221"/>
              <a:gd name="connsiteX302" fmla="*/ 5671945 w 12192000"/>
              <a:gd name="connsiteY302" fmla="*/ 5032781 h 5739221"/>
              <a:gd name="connsiteX303" fmla="*/ 5669762 w 12192000"/>
              <a:gd name="connsiteY303" fmla="*/ 5050244 h 5739221"/>
              <a:gd name="connsiteX304" fmla="*/ 5663213 w 12192000"/>
              <a:gd name="connsiteY304" fmla="*/ 5034964 h 5739221"/>
              <a:gd name="connsiteX305" fmla="*/ 5671945 w 12192000"/>
              <a:gd name="connsiteY305" fmla="*/ 5032781 h 5739221"/>
              <a:gd name="connsiteX306" fmla="*/ 5147852 w 12192000"/>
              <a:gd name="connsiteY306" fmla="*/ 5029210 h 5739221"/>
              <a:gd name="connsiteX307" fmla="*/ 5153031 w 12192000"/>
              <a:gd name="connsiteY307" fmla="*/ 5037545 h 5739221"/>
              <a:gd name="connsiteX308" fmla="*/ 5137757 w 12192000"/>
              <a:gd name="connsiteY308" fmla="*/ 5044212 h 5739221"/>
              <a:gd name="connsiteX309" fmla="*/ 5142124 w 12192000"/>
              <a:gd name="connsiteY309" fmla="*/ 5039767 h 5739221"/>
              <a:gd name="connsiteX310" fmla="*/ 5137757 w 12192000"/>
              <a:gd name="connsiteY310" fmla="*/ 5030877 h 5739221"/>
              <a:gd name="connsiteX311" fmla="*/ 5147852 w 12192000"/>
              <a:gd name="connsiteY311" fmla="*/ 5029210 h 5739221"/>
              <a:gd name="connsiteX312" fmla="*/ 6253554 w 12192000"/>
              <a:gd name="connsiteY312" fmla="*/ 5004784 h 5739221"/>
              <a:gd name="connsiteX313" fmla="*/ 6267441 w 12192000"/>
              <a:gd name="connsiteY313" fmla="*/ 5022103 h 5739221"/>
              <a:gd name="connsiteX314" fmla="*/ 6261488 w 12192000"/>
              <a:gd name="connsiteY314" fmla="*/ 5026432 h 5739221"/>
              <a:gd name="connsiteX315" fmla="*/ 6253554 w 12192000"/>
              <a:gd name="connsiteY315" fmla="*/ 5004784 h 5739221"/>
              <a:gd name="connsiteX316" fmla="*/ 1740690 w 12192000"/>
              <a:gd name="connsiteY316" fmla="*/ 4995211 h 5739221"/>
              <a:gd name="connsiteX317" fmla="*/ 1749232 w 12192000"/>
              <a:gd name="connsiteY317" fmla="*/ 5043894 h 5739221"/>
              <a:gd name="connsiteX318" fmla="*/ 1725747 w 12192000"/>
              <a:gd name="connsiteY318" fmla="*/ 5016378 h 5739221"/>
              <a:gd name="connsiteX319" fmla="*/ 1740690 w 12192000"/>
              <a:gd name="connsiteY319" fmla="*/ 4995211 h 5739221"/>
              <a:gd name="connsiteX320" fmla="*/ 6506054 w 12192000"/>
              <a:gd name="connsiteY320" fmla="*/ 4994682 h 5739221"/>
              <a:gd name="connsiteX321" fmla="*/ 6495064 w 12192000"/>
              <a:gd name="connsiteY321" fmla="*/ 5005506 h 5739221"/>
              <a:gd name="connsiteX322" fmla="*/ 6506054 w 12192000"/>
              <a:gd name="connsiteY322" fmla="*/ 4994682 h 5739221"/>
              <a:gd name="connsiteX323" fmla="*/ 500424 w 12192000"/>
              <a:gd name="connsiteY323" fmla="*/ 4994681 h 5739221"/>
              <a:gd name="connsiteX324" fmla="*/ 515811 w 12192000"/>
              <a:gd name="connsiteY324" fmla="*/ 5063954 h 5739221"/>
              <a:gd name="connsiteX325" fmla="*/ 502622 w 12192000"/>
              <a:gd name="connsiteY325" fmla="*/ 5066119 h 5739221"/>
              <a:gd name="connsiteX326" fmla="*/ 500424 w 12192000"/>
              <a:gd name="connsiteY326" fmla="*/ 4994681 h 5739221"/>
              <a:gd name="connsiteX327" fmla="*/ 643793 w 12192000"/>
              <a:gd name="connsiteY327" fmla="*/ 4984204 h 5739221"/>
              <a:gd name="connsiteX328" fmla="*/ 661983 w 12192000"/>
              <a:gd name="connsiteY328" fmla="*/ 4997063 h 5739221"/>
              <a:gd name="connsiteX329" fmla="*/ 633319 w 12192000"/>
              <a:gd name="connsiteY329" fmla="*/ 5018494 h 5739221"/>
              <a:gd name="connsiteX330" fmla="*/ 622295 w 12192000"/>
              <a:gd name="connsiteY330" fmla="*/ 4997063 h 5739221"/>
              <a:gd name="connsiteX331" fmla="*/ 643793 w 12192000"/>
              <a:gd name="connsiteY331" fmla="*/ 4984204 h 5739221"/>
              <a:gd name="connsiteX332" fmla="*/ 410968 w 12192000"/>
              <a:gd name="connsiteY332" fmla="*/ 4974044 h 5739221"/>
              <a:gd name="connsiteX333" fmla="*/ 430399 w 12192000"/>
              <a:gd name="connsiteY333" fmla="*/ 5061196 h 5739221"/>
              <a:gd name="connsiteX334" fmla="*/ 436876 w 12192000"/>
              <a:gd name="connsiteY334" fmla="*/ 5095206 h 5739221"/>
              <a:gd name="connsiteX335" fmla="*/ 404491 w 12192000"/>
              <a:gd name="connsiteY335" fmla="*/ 5084578 h 5739221"/>
              <a:gd name="connsiteX336" fmla="*/ 376424 w 12192000"/>
              <a:gd name="connsiteY336" fmla="*/ 5099457 h 5739221"/>
              <a:gd name="connsiteX337" fmla="*/ 376424 w 12192000"/>
              <a:gd name="connsiteY337" fmla="*/ 5031437 h 5739221"/>
              <a:gd name="connsiteX338" fmla="*/ 410968 w 12192000"/>
              <a:gd name="connsiteY338" fmla="*/ 4974044 h 5739221"/>
              <a:gd name="connsiteX339" fmla="*/ 6252628 w 12192000"/>
              <a:gd name="connsiteY339" fmla="*/ 4953407 h 5739221"/>
              <a:gd name="connsiteX340" fmla="*/ 6256857 w 12192000"/>
              <a:gd name="connsiteY340" fmla="*/ 4979784 h 5739221"/>
              <a:gd name="connsiteX341" fmla="*/ 6250510 w 12192000"/>
              <a:gd name="connsiteY341" fmla="*/ 4981982 h 5739221"/>
              <a:gd name="connsiteX342" fmla="*/ 6246277 w 12192000"/>
              <a:gd name="connsiteY342" fmla="*/ 4955605 h 5739221"/>
              <a:gd name="connsiteX343" fmla="*/ 6252628 w 12192000"/>
              <a:gd name="connsiteY343" fmla="*/ 4953407 h 5739221"/>
              <a:gd name="connsiteX344" fmla="*/ 6185968 w 12192000"/>
              <a:gd name="connsiteY344" fmla="*/ 4953407 h 5739221"/>
              <a:gd name="connsiteX345" fmla="*/ 6203176 w 12192000"/>
              <a:gd name="connsiteY345" fmla="*/ 4981268 h 5739221"/>
              <a:gd name="connsiteX346" fmla="*/ 6185968 w 12192000"/>
              <a:gd name="connsiteY346" fmla="*/ 4972696 h 5739221"/>
              <a:gd name="connsiteX347" fmla="*/ 6181668 w 12192000"/>
              <a:gd name="connsiteY347" fmla="*/ 4989841 h 5739221"/>
              <a:gd name="connsiteX348" fmla="*/ 6155858 w 12192000"/>
              <a:gd name="connsiteY348" fmla="*/ 4974839 h 5739221"/>
              <a:gd name="connsiteX349" fmla="*/ 6164461 w 12192000"/>
              <a:gd name="connsiteY349" fmla="*/ 4957694 h 5739221"/>
              <a:gd name="connsiteX350" fmla="*/ 6181668 w 12192000"/>
              <a:gd name="connsiteY350" fmla="*/ 4966266 h 5739221"/>
              <a:gd name="connsiteX351" fmla="*/ 6185968 w 12192000"/>
              <a:gd name="connsiteY351" fmla="*/ 4953407 h 5739221"/>
              <a:gd name="connsiteX352" fmla="*/ 1317509 w 12192000"/>
              <a:gd name="connsiteY352" fmla="*/ 4951607 h 5739221"/>
              <a:gd name="connsiteX353" fmla="*/ 1365245 w 12192000"/>
              <a:gd name="connsiteY353" fmla="*/ 4979965 h 5739221"/>
              <a:gd name="connsiteX354" fmla="*/ 1333221 w 12192000"/>
              <a:gd name="connsiteY354" fmla="*/ 5012144 h 5739221"/>
              <a:gd name="connsiteX355" fmla="*/ 1303332 w 12192000"/>
              <a:gd name="connsiteY355" fmla="*/ 4962803 h 5739221"/>
              <a:gd name="connsiteX356" fmla="*/ 1317509 w 12192000"/>
              <a:gd name="connsiteY356" fmla="*/ 4951607 h 5739221"/>
              <a:gd name="connsiteX357" fmla="*/ 5207942 w 12192000"/>
              <a:gd name="connsiteY357" fmla="*/ 4937531 h 5739221"/>
              <a:gd name="connsiteX358" fmla="*/ 5214390 w 12192000"/>
              <a:gd name="connsiteY358" fmla="*/ 4950309 h 5739221"/>
              <a:gd name="connsiteX359" fmla="*/ 5242306 w 12192000"/>
              <a:gd name="connsiteY359" fmla="*/ 4948179 h 5739221"/>
              <a:gd name="connsiteX360" fmla="*/ 5240156 w 12192000"/>
              <a:gd name="connsiteY360" fmla="*/ 4975864 h 5739221"/>
              <a:gd name="connsiteX361" fmla="*/ 5246604 w 12192000"/>
              <a:gd name="connsiteY361" fmla="*/ 4963086 h 5739221"/>
              <a:gd name="connsiteX362" fmla="*/ 5270227 w 12192000"/>
              <a:gd name="connsiteY362" fmla="*/ 4960957 h 5739221"/>
              <a:gd name="connsiteX363" fmla="*/ 5280969 w 12192000"/>
              <a:gd name="connsiteY363" fmla="*/ 4971605 h 5739221"/>
              <a:gd name="connsiteX364" fmla="*/ 5280969 w 12192000"/>
              <a:gd name="connsiteY364" fmla="*/ 4990771 h 5739221"/>
              <a:gd name="connsiteX365" fmla="*/ 5246604 w 12192000"/>
              <a:gd name="connsiteY365" fmla="*/ 4995030 h 5739221"/>
              <a:gd name="connsiteX366" fmla="*/ 5233715 w 12192000"/>
              <a:gd name="connsiteY366" fmla="*/ 5003548 h 5739221"/>
              <a:gd name="connsiteX367" fmla="*/ 5188612 w 12192000"/>
              <a:gd name="connsiteY367" fmla="*/ 4988641 h 5739221"/>
              <a:gd name="connsiteX368" fmla="*/ 5199353 w 12192000"/>
              <a:gd name="connsiteY368" fmla="*/ 5024844 h 5739221"/>
              <a:gd name="connsiteX369" fmla="*/ 5180015 w 12192000"/>
              <a:gd name="connsiteY369" fmla="*/ 4988641 h 5739221"/>
              <a:gd name="connsiteX370" fmla="*/ 5190758 w 12192000"/>
              <a:gd name="connsiteY370" fmla="*/ 4943920 h 5739221"/>
              <a:gd name="connsiteX371" fmla="*/ 5207942 w 12192000"/>
              <a:gd name="connsiteY371" fmla="*/ 4937531 h 5739221"/>
              <a:gd name="connsiteX372" fmla="*/ 927393 w 12192000"/>
              <a:gd name="connsiteY372" fmla="*/ 4932479 h 5739221"/>
              <a:gd name="connsiteX373" fmla="*/ 946144 w 12192000"/>
              <a:gd name="connsiteY373" fmla="*/ 4937409 h 5739221"/>
              <a:gd name="connsiteX374" fmla="*/ 946144 w 12192000"/>
              <a:gd name="connsiteY374" fmla="*/ 4949865 h 5739221"/>
              <a:gd name="connsiteX375" fmla="*/ 920427 w 12192000"/>
              <a:gd name="connsiteY375" fmla="*/ 4958169 h 5739221"/>
              <a:gd name="connsiteX376" fmla="*/ 905424 w 12192000"/>
              <a:gd name="connsiteY376" fmla="*/ 4935333 h 5739221"/>
              <a:gd name="connsiteX377" fmla="*/ 927393 w 12192000"/>
              <a:gd name="connsiteY377" fmla="*/ 4932479 h 5739221"/>
              <a:gd name="connsiteX378" fmla="*/ 1494705 w 12192000"/>
              <a:gd name="connsiteY378" fmla="*/ 4929708 h 5739221"/>
              <a:gd name="connsiteX379" fmla="*/ 1517645 w 12192000"/>
              <a:gd name="connsiteY379" fmla="*/ 4957716 h 5739221"/>
              <a:gd name="connsiteX380" fmla="*/ 1506849 w 12192000"/>
              <a:gd name="connsiteY380" fmla="*/ 4979260 h 5739221"/>
              <a:gd name="connsiteX381" fmla="*/ 1485261 w 12192000"/>
              <a:gd name="connsiteY381" fmla="*/ 4983569 h 5739221"/>
              <a:gd name="connsiteX382" fmla="*/ 1463670 w 12192000"/>
              <a:gd name="connsiteY382" fmla="*/ 4940480 h 5739221"/>
              <a:gd name="connsiteX383" fmla="*/ 1494705 w 12192000"/>
              <a:gd name="connsiteY383" fmla="*/ 4929708 h 5739221"/>
              <a:gd name="connsiteX384" fmla="*/ 5223104 w 12192000"/>
              <a:gd name="connsiteY384" fmla="*/ 4926419 h 5739221"/>
              <a:gd name="connsiteX385" fmla="*/ 5229227 w 12192000"/>
              <a:gd name="connsiteY385" fmla="*/ 4934584 h 5739221"/>
              <a:gd name="connsiteX386" fmla="*/ 5214944 w 12192000"/>
              <a:gd name="connsiteY386" fmla="*/ 4938666 h 5739221"/>
              <a:gd name="connsiteX387" fmla="*/ 5223104 w 12192000"/>
              <a:gd name="connsiteY387" fmla="*/ 4926419 h 5739221"/>
              <a:gd name="connsiteX388" fmla="*/ 5227646 w 12192000"/>
              <a:gd name="connsiteY388" fmla="*/ 4916894 h 5739221"/>
              <a:gd name="connsiteX389" fmla="*/ 5223407 w 12192000"/>
              <a:gd name="connsiteY389" fmla="*/ 4926419 h 5739221"/>
              <a:gd name="connsiteX390" fmla="*/ 5221294 w 12192000"/>
              <a:gd name="connsiteY390" fmla="*/ 4921657 h 5739221"/>
              <a:gd name="connsiteX391" fmla="*/ 5227646 w 12192000"/>
              <a:gd name="connsiteY391" fmla="*/ 4916894 h 5739221"/>
              <a:gd name="connsiteX392" fmla="*/ 1026131 w 12192000"/>
              <a:gd name="connsiteY392" fmla="*/ 4909486 h 5739221"/>
              <a:gd name="connsiteX393" fmla="*/ 1048111 w 12192000"/>
              <a:gd name="connsiteY393" fmla="*/ 4911603 h 5739221"/>
              <a:gd name="connsiteX394" fmla="*/ 1050309 w 12192000"/>
              <a:gd name="connsiteY394" fmla="*/ 4934886 h 5739221"/>
              <a:gd name="connsiteX395" fmla="*/ 1023933 w 12192000"/>
              <a:gd name="connsiteY395" fmla="*/ 4928536 h 5739221"/>
              <a:gd name="connsiteX396" fmla="*/ 1026131 w 12192000"/>
              <a:gd name="connsiteY396" fmla="*/ 4909486 h 5739221"/>
              <a:gd name="connsiteX397" fmla="*/ 6231315 w 12192000"/>
              <a:gd name="connsiteY397" fmla="*/ 4870364 h 5739221"/>
              <a:gd name="connsiteX398" fmla="*/ 6248395 w 12192000"/>
              <a:gd name="connsiteY398" fmla="*/ 4895983 h 5739221"/>
              <a:gd name="connsiteX399" fmla="*/ 6229180 w 12192000"/>
              <a:gd name="connsiteY399" fmla="*/ 4915198 h 5739221"/>
              <a:gd name="connsiteX400" fmla="*/ 6186480 w 12192000"/>
              <a:gd name="connsiteY400" fmla="*/ 4919468 h 5739221"/>
              <a:gd name="connsiteX401" fmla="*/ 6190752 w 12192000"/>
              <a:gd name="connsiteY401" fmla="*/ 4895983 h 5739221"/>
              <a:gd name="connsiteX402" fmla="*/ 6231315 w 12192000"/>
              <a:gd name="connsiteY402" fmla="*/ 4885309 h 5739221"/>
              <a:gd name="connsiteX403" fmla="*/ 6231315 w 12192000"/>
              <a:gd name="connsiteY403" fmla="*/ 4870364 h 5739221"/>
              <a:gd name="connsiteX404" fmla="*/ 6545254 w 12192000"/>
              <a:gd name="connsiteY404" fmla="*/ 4859427 h 5739221"/>
              <a:gd name="connsiteX405" fmla="*/ 6583354 w 12192000"/>
              <a:gd name="connsiteY405" fmla="*/ 4861650 h 5739221"/>
              <a:gd name="connsiteX406" fmla="*/ 6545254 w 12192000"/>
              <a:gd name="connsiteY406" fmla="*/ 4859427 h 5739221"/>
              <a:gd name="connsiteX407" fmla="*/ 612400 w 12192000"/>
              <a:gd name="connsiteY407" fmla="*/ 4858156 h 5739221"/>
              <a:gd name="connsiteX408" fmla="*/ 649283 w 12192000"/>
              <a:gd name="connsiteY408" fmla="*/ 4892315 h 5739221"/>
              <a:gd name="connsiteX409" fmla="*/ 612400 w 12192000"/>
              <a:gd name="connsiteY409" fmla="*/ 4920069 h 5739221"/>
              <a:gd name="connsiteX410" fmla="*/ 612400 w 12192000"/>
              <a:gd name="connsiteY410" fmla="*/ 4858156 h 5739221"/>
              <a:gd name="connsiteX411" fmla="*/ 6253914 w 12192000"/>
              <a:gd name="connsiteY411" fmla="*/ 4829668 h 5739221"/>
              <a:gd name="connsiteX412" fmla="*/ 6283551 w 12192000"/>
              <a:gd name="connsiteY412" fmla="*/ 4830203 h 5739221"/>
              <a:gd name="connsiteX413" fmla="*/ 6290078 w 12192000"/>
              <a:gd name="connsiteY413" fmla="*/ 4868718 h 5739221"/>
              <a:gd name="connsiteX414" fmla="*/ 6261797 w 12192000"/>
              <a:gd name="connsiteY414" fmla="*/ 4870857 h 5739221"/>
              <a:gd name="connsiteX415" fmla="*/ 6235694 w 12192000"/>
              <a:gd name="connsiteY415" fmla="*/ 4845181 h 5739221"/>
              <a:gd name="connsiteX416" fmla="*/ 6253914 w 12192000"/>
              <a:gd name="connsiteY416" fmla="*/ 4829668 h 5739221"/>
              <a:gd name="connsiteX417" fmla="*/ 7926121 w 12192000"/>
              <a:gd name="connsiteY417" fmla="*/ 4827249 h 5739221"/>
              <a:gd name="connsiteX418" fmla="*/ 7937249 w 12192000"/>
              <a:gd name="connsiteY418" fmla="*/ 4851714 h 5739221"/>
              <a:gd name="connsiteX419" fmla="*/ 7915268 w 12192000"/>
              <a:gd name="connsiteY419" fmla="*/ 4828088 h 5739221"/>
              <a:gd name="connsiteX420" fmla="*/ 7926121 w 12192000"/>
              <a:gd name="connsiteY420" fmla="*/ 4827249 h 5739221"/>
              <a:gd name="connsiteX421" fmla="*/ 7810737 w 12192000"/>
              <a:gd name="connsiteY421" fmla="*/ 4808416 h 5739221"/>
              <a:gd name="connsiteX422" fmla="*/ 7823559 w 12192000"/>
              <a:gd name="connsiteY422" fmla="*/ 4812649 h 5739221"/>
              <a:gd name="connsiteX423" fmla="*/ 7840656 w 12192000"/>
              <a:gd name="connsiteY423" fmla="*/ 4852866 h 5739221"/>
              <a:gd name="connsiteX424" fmla="*/ 7810737 w 12192000"/>
              <a:gd name="connsiteY424" fmla="*/ 4846516 h 5739221"/>
              <a:gd name="connsiteX425" fmla="*/ 7785093 w 12192000"/>
              <a:gd name="connsiteY425" fmla="*/ 4842282 h 5739221"/>
              <a:gd name="connsiteX426" fmla="*/ 7810737 w 12192000"/>
              <a:gd name="connsiteY426" fmla="*/ 4808416 h 5739221"/>
              <a:gd name="connsiteX427" fmla="*/ 7725327 w 12192000"/>
              <a:gd name="connsiteY427" fmla="*/ 4794979 h 5739221"/>
              <a:gd name="connsiteX428" fmla="*/ 7729386 w 12192000"/>
              <a:gd name="connsiteY428" fmla="*/ 4797435 h 5739221"/>
              <a:gd name="connsiteX429" fmla="*/ 7716397 w 12192000"/>
              <a:gd name="connsiteY429" fmla="*/ 4797435 h 5739221"/>
              <a:gd name="connsiteX430" fmla="*/ 7725327 w 12192000"/>
              <a:gd name="connsiteY430" fmla="*/ 4794979 h 5739221"/>
              <a:gd name="connsiteX431" fmla="*/ 5971818 w 12192000"/>
              <a:gd name="connsiteY431" fmla="*/ 4785132 h 5739221"/>
              <a:gd name="connsiteX432" fmla="*/ 5973947 w 12192000"/>
              <a:gd name="connsiteY432" fmla="*/ 4864360 h 5739221"/>
              <a:gd name="connsiteX433" fmla="*/ 5911866 w 12192000"/>
              <a:gd name="connsiteY433" fmla="*/ 4840806 h 5739221"/>
              <a:gd name="connsiteX434" fmla="*/ 5954683 w 12192000"/>
              <a:gd name="connsiteY434" fmla="*/ 4817251 h 5739221"/>
              <a:gd name="connsiteX435" fmla="*/ 5961102 w 12192000"/>
              <a:gd name="connsiteY435" fmla="*/ 4787274 h 5739221"/>
              <a:gd name="connsiteX436" fmla="*/ 5971818 w 12192000"/>
              <a:gd name="connsiteY436" fmla="*/ 4785132 h 5739221"/>
              <a:gd name="connsiteX437" fmla="*/ 6552757 w 12192000"/>
              <a:gd name="connsiteY437" fmla="*/ 4772431 h 5739221"/>
              <a:gd name="connsiteX438" fmla="*/ 6572241 w 12192000"/>
              <a:gd name="connsiteY438" fmla="*/ 4795715 h 5739221"/>
              <a:gd name="connsiteX439" fmla="*/ 6563581 w 12192000"/>
              <a:gd name="connsiteY439" fmla="*/ 4804181 h 5739221"/>
              <a:gd name="connsiteX440" fmla="*/ 6552757 w 12192000"/>
              <a:gd name="connsiteY440" fmla="*/ 4772431 h 5739221"/>
              <a:gd name="connsiteX441" fmla="*/ 6096521 w 12192000"/>
              <a:gd name="connsiteY441" fmla="*/ 4760290 h 5739221"/>
              <a:gd name="connsiteX442" fmla="*/ 6117690 w 12192000"/>
              <a:gd name="connsiteY442" fmla="*/ 4771016 h 5739221"/>
              <a:gd name="connsiteX443" fmla="*/ 6094404 w 12192000"/>
              <a:gd name="connsiteY443" fmla="*/ 4831083 h 5739221"/>
              <a:gd name="connsiteX444" fmla="*/ 6056306 w 12192000"/>
              <a:gd name="connsiteY444" fmla="*/ 4828938 h 5739221"/>
              <a:gd name="connsiteX445" fmla="*/ 6056306 w 12192000"/>
              <a:gd name="connsiteY445" fmla="*/ 4790323 h 5739221"/>
              <a:gd name="connsiteX446" fmla="*/ 6090172 w 12192000"/>
              <a:gd name="connsiteY446" fmla="*/ 4794614 h 5739221"/>
              <a:gd name="connsiteX447" fmla="*/ 6096521 w 12192000"/>
              <a:gd name="connsiteY447" fmla="*/ 4760290 h 5739221"/>
              <a:gd name="connsiteX448" fmla="*/ 7778970 w 12192000"/>
              <a:gd name="connsiteY448" fmla="*/ 4756557 h 5739221"/>
              <a:gd name="connsiteX449" fmla="*/ 7769899 w 12192000"/>
              <a:gd name="connsiteY449" fmla="*/ 4774020 h 5739221"/>
              <a:gd name="connsiteX450" fmla="*/ 7769899 w 12192000"/>
              <a:gd name="connsiteY450" fmla="*/ 4758740 h 5739221"/>
              <a:gd name="connsiteX451" fmla="*/ 7778970 w 12192000"/>
              <a:gd name="connsiteY451" fmla="*/ 4756557 h 5739221"/>
              <a:gd name="connsiteX452" fmla="*/ 7847640 w 12192000"/>
              <a:gd name="connsiteY452" fmla="*/ 4755588 h 5739221"/>
              <a:gd name="connsiteX453" fmla="*/ 7864802 w 12192000"/>
              <a:gd name="connsiteY453" fmla="*/ 4810532 h 5739221"/>
              <a:gd name="connsiteX454" fmla="*/ 7813668 w 12192000"/>
              <a:gd name="connsiteY454" fmla="*/ 4782848 h 5739221"/>
              <a:gd name="connsiteX455" fmla="*/ 7829448 w 12192000"/>
              <a:gd name="connsiteY455" fmla="*/ 4756028 h 5739221"/>
              <a:gd name="connsiteX456" fmla="*/ 7847640 w 12192000"/>
              <a:gd name="connsiteY456" fmla="*/ 4755588 h 5739221"/>
              <a:gd name="connsiteX457" fmla="*/ 7596036 w 12192000"/>
              <a:gd name="connsiteY457" fmla="*/ 4739094 h 5739221"/>
              <a:gd name="connsiteX458" fmla="*/ 7604118 w 12192000"/>
              <a:gd name="connsiteY458" fmla="*/ 4751794 h 5739221"/>
              <a:gd name="connsiteX459" fmla="*/ 7581893 w 12192000"/>
              <a:gd name="connsiteY459" fmla="*/ 4743328 h 5739221"/>
              <a:gd name="connsiteX460" fmla="*/ 7596036 w 12192000"/>
              <a:gd name="connsiteY460" fmla="*/ 4739094 h 5739221"/>
              <a:gd name="connsiteX461" fmla="*/ 5984570 w 12192000"/>
              <a:gd name="connsiteY461" fmla="*/ 4731157 h 5739221"/>
              <a:gd name="connsiteX462" fmla="*/ 6006021 w 12192000"/>
              <a:gd name="connsiteY462" fmla="*/ 4743921 h 5739221"/>
              <a:gd name="connsiteX463" fmla="*/ 6031765 w 12192000"/>
              <a:gd name="connsiteY463" fmla="*/ 4733285 h 5739221"/>
              <a:gd name="connsiteX464" fmla="*/ 6040345 w 12192000"/>
              <a:gd name="connsiteY464" fmla="*/ 4809866 h 5739221"/>
              <a:gd name="connsiteX465" fmla="*/ 6010312 w 12192000"/>
              <a:gd name="connsiteY465" fmla="*/ 4837520 h 5739221"/>
              <a:gd name="connsiteX466" fmla="*/ 6003877 w 12192000"/>
              <a:gd name="connsiteY466" fmla="*/ 4807739 h 5739221"/>
              <a:gd name="connsiteX467" fmla="*/ 6025330 w 12192000"/>
              <a:gd name="connsiteY467" fmla="*/ 4803484 h 5739221"/>
              <a:gd name="connsiteX468" fmla="*/ 5986715 w 12192000"/>
              <a:gd name="connsiteY468" fmla="*/ 4801357 h 5739221"/>
              <a:gd name="connsiteX469" fmla="*/ 5984570 w 12192000"/>
              <a:gd name="connsiteY469" fmla="*/ 4731157 h 5739221"/>
              <a:gd name="connsiteX470" fmla="*/ 7250633 w 12192000"/>
              <a:gd name="connsiteY470" fmla="*/ 4726924 h 5739221"/>
              <a:gd name="connsiteX471" fmla="*/ 7252750 w 12192000"/>
              <a:gd name="connsiteY471" fmla="*/ 4745974 h 5739221"/>
              <a:gd name="connsiteX472" fmla="*/ 7229467 w 12192000"/>
              <a:gd name="connsiteY472" fmla="*/ 4743857 h 5739221"/>
              <a:gd name="connsiteX473" fmla="*/ 7250633 w 12192000"/>
              <a:gd name="connsiteY473" fmla="*/ 4726924 h 5739221"/>
              <a:gd name="connsiteX474" fmla="*/ 6332727 w 12192000"/>
              <a:gd name="connsiteY474" fmla="*/ 4716341 h 5739221"/>
              <a:gd name="connsiteX475" fmla="*/ 6339276 w 12192000"/>
              <a:gd name="connsiteY475" fmla="*/ 4737507 h 5739221"/>
              <a:gd name="connsiteX476" fmla="*/ 6332727 w 12192000"/>
              <a:gd name="connsiteY476" fmla="*/ 4716341 h 5739221"/>
              <a:gd name="connsiteX477" fmla="*/ 6400654 w 12192000"/>
              <a:gd name="connsiteY477" fmla="*/ 4707344 h 5739221"/>
              <a:gd name="connsiteX478" fmla="*/ 6404933 w 12192000"/>
              <a:gd name="connsiteY478" fmla="*/ 4757001 h 5739221"/>
              <a:gd name="connsiteX479" fmla="*/ 6372838 w 12192000"/>
              <a:gd name="connsiteY479" fmla="*/ 4754842 h 5739221"/>
              <a:gd name="connsiteX480" fmla="*/ 6364279 w 12192000"/>
              <a:gd name="connsiteY480" fmla="*/ 4715980 h 5739221"/>
              <a:gd name="connsiteX481" fmla="*/ 6400654 w 12192000"/>
              <a:gd name="connsiteY481" fmla="*/ 4707344 h 5739221"/>
              <a:gd name="connsiteX482" fmla="*/ 6501414 w 12192000"/>
              <a:gd name="connsiteY482" fmla="*/ 4675092 h 5739221"/>
              <a:gd name="connsiteX483" fmla="*/ 6544155 w 12192000"/>
              <a:gd name="connsiteY483" fmla="*/ 4679354 h 5739221"/>
              <a:gd name="connsiteX484" fmla="*/ 6537744 w 12192000"/>
              <a:gd name="connsiteY484" fmla="*/ 4749664 h 5739221"/>
              <a:gd name="connsiteX485" fmla="*/ 6505688 w 12192000"/>
              <a:gd name="connsiteY485" fmla="*/ 4730488 h 5739221"/>
              <a:gd name="connsiteX486" fmla="*/ 6501414 w 12192000"/>
              <a:gd name="connsiteY486" fmla="*/ 4675092 h 5739221"/>
              <a:gd name="connsiteX487" fmla="*/ 6293776 w 12192000"/>
              <a:gd name="connsiteY487" fmla="*/ 4664526 h 5739221"/>
              <a:gd name="connsiteX488" fmla="*/ 6318241 w 12192000"/>
              <a:gd name="connsiteY488" fmla="*/ 4703767 h 5739221"/>
              <a:gd name="connsiteX489" fmla="*/ 6286024 w 12192000"/>
              <a:gd name="connsiteY489" fmla="*/ 4705913 h 5739221"/>
              <a:gd name="connsiteX490" fmla="*/ 6277433 w 12192000"/>
              <a:gd name="connsiteY490" fmla="*/ 4755282 h 5739221"/>
              <a:gd name="connsiteX491" fmla="*/ 6260250 w 12192000"/>
              <a:gd name="connsiteY491" fmla="*/ 4738110 h 5739221"/>
              <a:gd name="connsiteX492" fmla="*/ 6225886 w 12192000"/>
              <a:gd name="connsiteY492" fmla="*/ 4808944 h 5739221"/>
              <a:gd name="connsiteX493" fmla="*/ 6189373 w 12192000"/>
              <a:gd name="connsiteY493" fmla="*/ 4808944 h 5739221"/>
              <a:gd name="connsiteX494" fmla="*/ 6172191 w 12192000"/>
              <a:gd name="connsiteY494" fmla="*/ 4774601 h 5739221"/>
              <a:gd name="connsiteX495" fmla="*/ 6197964 w 12192000"/>
              <a:gd name="connsiteY495" fmla="*/ 4776747 h 5739221"/>
              <a:gd name="connsiteX496" fmla="*/ 6208703 w 12192000"/>
              <a:gd name="connsiteY496" fmla="*/ 4776747 h 5739221"/>
              <a:gd name="connsiteX497" fmla="*/ 6212999 w 12192000"/>
              <a:gd name="connsiteY497" fmla="*/ 4750989 h 5739221"/>
              <a:gd name="connsiteX498" fmla="*/ 6232329 w 12192000"/>
              <a:gd name="connsiteY498" fmla="*/ 4738110 h 5739221"/>
              <a:gd name="connsiteX499" fmla="*/ 6228033 w 12192000"/>
              <a:gd name="connsiteY499" fmla="*/ 4697327 h 5739221"/>
              <a:gd name="connsiteX500" fmla="*/ 6279580 w 12192000"/>
              <a:gd name="connsiteY500" fmla="*/ 4703767 h 5739221"/>
              <a:gd name="connsiteX501" fmla="*/ 6270989 w 12192000"/>
              <a:gd name="connsiteY501" fmla="*/ 4669423 h 5739221"/>
              <a:gd name="connsiteX502" fmla="*/ 6293776 w 12192000"/>
              <a:gd name="connsiteY502" fmla="*/ 4664526 h 5739221"/>
              <a:gd name="connsiteX503" fmla="*/ 6182275 w 12192000"/>
              <a:gd name="connsiteY503" fmla="*/ 4653697 h 5739221"/>
              <a:gd name="connsiteX504" fmla="*/ 6201563 w 12192000"/>
              <a:gd name="connsiteY504" fmla="*/ 4692955 h 5739221"/>
              <a:gd name="connsiteX505" fmla="*/ 6156318 w 12192000"/>
              <a:gd name="connsiteY505" fmla="*/ 4671447 h 5739221"/>
              <a:gd name="connsiteX506" fmla="*/ 6168235 w 12192000"/>
              <a:gd name="connsiteY506" fmla="*/ 4653938 h 5739221"/>
              <a:gd name="connsiteX507" fmla="*/ 6182275 w 12192000"/>
              <a:gd name="connsiteY507" fmla="*/ 4653697 h 5739221"/>
              <a:gd name="connsiteX508" fmla="*/ 8275949 w 12192000"/>
              <a:gd name="connsiteY508" fmla="*/ 4640669 h 5739221"/>
              <a:gd name="connsiteX509" fmla="*/ 8291507 w 12192000"/>
              <a:gd name="connsiteY509" fmla="*/ 4656056 h 5739221"/>
              <a:gd name="connsiteX510" fmla="*/ 8278172 w 12192000"/>
              <a:gd name="connsiteY510" fmla="*/ 4669244 h 5739221"/>
              <a:gd name="connsiteX511" fmla="*/ 8275949 w 12192000"/>
              <a:gd name="connsiteY511" fmla="*/ 4640669 h 5739221"/>
              <a:gd name="connsiteX512" fmla="*/ 8360299 w 12192000"/>
              <a:gd name="connsiteY512" fmla="*/ 4634319 h 5739221"/>
              <a:gd name="connsiteX513" fmla="*/ 8364532 w 12192000"/>
              <a:gd name="connsiteY513" fmla="*/ 4659719 h 5739221"/>
              <a:gd name="connsiteX514" fmla="*/ 8356066 w 12192000"/>
              <a:gd name="connsiteY514" fmla="*/ 4653369 h 5739221"/>
              <a:gd name="connsiteX515" fmla="*/ 8360299 w 12192000"/>
              <a:gd name="connsiteY515" fmla="*/ 4634319 h 5739221"/>
              <a:gd name="connsiteX516" fmla="*/ 402291 w 12192000"/>
              <a:gd name="connsiteY516" fmla="*/ 4629556 h 5739221"/>
              <a:gd name="connsiteX517" fmla="*/ 410830 w 12192000"/>
              <a:gd name="connsiteY517" fmla="*/ 4713694 h 5739221"/>
              <a:gd name="connsiteX518" fmla="*/ 404425 w 12192000"/>
              <a:gd name="connsiteY518" fmla="*/ 4711537 h 5739221"/>
              <a:gd name="connsiteX519" fmla="*/ 393751 w 12192000"/>
              <a:gd name="connsiteY519" fmla="*/ 4631714 h 5739221"/>
              <a:gd name="connsiteX520" fmla="*/ 402291 w 12192000"/>
              <a:gd name="connsiteY520" fmla="*/ 4629556 h 5739221"/>
              <a:gd name="connsiteX521" fmla="*/ 6377613 w 12192000"/>
              <a:gd name="connsiteY521" fmla="*/ 4625456 h 5739221"/>
              <a:gd name="connsiteX522" fmla="*/ 6384281 w 12192000"/>
              <a:gd name="connsiteY522" fmla="*/ 4634452 h 5739221"/>
              <a:gd name="connsiteX523" fmla="*/ 6393171 w 12192000"/>
              <a:gd name="connsiteY523" fmla="*/ 4647946 h 5739221"/>
              <a:gd name="connsiteX524" fmla="*/ 6377613 w 12192000"/>
              <a:gd name="connsiteY524" fmla="*/ 4625456 h 5739221"/>
              <a:gd name="connsiteX525" fmla="*/ 6925257 w 12192000"/>
              <a:gd name="connsiteY525" fmla="*/ 4616856 h 5739221"/>
              <a:gd name="connsiteX526" fmla="*/ 6873867 w 12192000"/>
              <a:gd name="connsiteY526" fmla="*/ 4644865 h 5739221"/>
              <a:gd name="connsiteX527" fmla="*/ 6925257 w 12192000"/>
              <a:gd name="connsiteY527" fmla="*/ 4616856 h 5739221"/>
              <a:gd name="connsiteX528" fmla="*/ 6871221 w 12192000"/>
              <a:gd name="connsiteY528" fmla="*/ 4594631 h 5739221"/>
              <a:gd name="connsiteX529" fmla="*/ 6860638 w 12192000"/>
              <a:gd name="connsiteY529" fmla="*/ 4615042 h 5739221"/>
              <a:gd name="connsiteX530" fmla="*/ 6871221 w 12192000"/>
              <a:gd name="connsiteY530" fmla="*/ 4594631 h 5739221"/>
              <a:gd name="connsiteX531" fmla="*/ 7546715 w 12192000"/>
              <a:gd name="connsiteY531" fmla="*/ 4585049 h 5739221"/>
              <a:gd name="connsiteX532" fmla="*/ 7551586 w 12192000"/>
              <a:gd name="connsiteY532" fmla="*/ 4587601 h 5739221"/>
              <a:gd name="connsiteX533" fmla="*/ 7538597 w 12192000"/>
              <a:gd name="connsiteY533" fmla="*/ 4585559 h 5739221"/>
              <a:gd name="connsiteX534" fmla="*/ 7546715 w 12192000"/>
              <a:gd name="connsiteY534" fmla="*/ 4585049 h 5739221"/>
              <a:gd name="connsiteX535" fmla="*/ 7589831 w 12192000"/>
              <a:gd name="connsiteY535" fmla="*/ 4583518 h 5739221"/>
              <a:gd name="connsiteX536" fmla="*/ 7602531 w 12192000"/>
              <a:gd name="connsiteY536" fmla="*/ 4630917 h 5739221"/>
              <a:gd name="connsiteX537" fmla="*/ 7558081 w 12192000"/>
              <a:gd name="connsiteY537" fmla="*/ 4592136 h 5739221"/>
              <a:gd name="connsiteX538" fmla="*/ 7589831 w 12192000"/>
              <a:gd name="connsiteY538" fmla="*/ 4583518 h 5739221"/>
              <a:gd name="connsiteX539" fmla="*/ 8386745 w 12192000"/>
              <a:gd name="connsiteY539" fmla="*/ 4580608 h 5739221"/>
              <a:gd name="connsiteX540" fmla="*/ 8394298 w 12192000"/>
              <a:gd name="connsiteY540" fmla="*/ 4581402 h 5739221"/>
              <a:gd name="connsiteX541" fmla="*/ 8385963 w 12192000"/>
              <a:gd name="connsiteY541" fmla="*/ 4602568 h 5739221"/>
              <a:gd name="connsiteX542" fmla="*/ 8377629 w 12192000"/>
              <a:gd name="connsiteY542" fmla="*/ 4581402 h 5739221"/>
              <a:gd name="connsiteX543" fmla="*/ 8386745 w 12192000"/>
              <a:gd name="connsiteY543" fmla="*/ 4580608 h 5739221"/>
              <a:gd name="connsiteX544" fmla="*/ 7174271 w 12192000"/>
              <a:gd name="connsiteY544" fmla="*/ 4580343 h 5739221"/>
              <a:gd name="connsiteX545" fmla="*/ 7150092 w 12192000"/>
              <a:gd name="connsiteY545" fmla="*/ 4584709 h 5739221"/>
              <a:gd name="connsiteX546" fmla="*/ 7174271 w 12192000"/>
              <a:gd name="connsiteY546" fmla="*/ 4580343 h 5739221"/>
              <a:gd name="connsiteX547" fmla="*/ 7486643 w 12192000"/>
              <a:gd name="connsiteY547" fmla="*/ 4578756 h 5739221"/>
              <a:gd name="connsiteX548" fmla="*/ 7505693 w 12192000"/>
              <a:gd name="connsiteY548" fmla="*/ 4600404 h 5739221"/>
              <a:gd name="connsiteX549" fmla="*/ 7486643 w 12192000"/>
              <a:gd name="connsiteY549" fmla="*/ 4578756 h 5739221"/>
              <a:gd name="connsiteX550" fmla="*/ 8339132 w 12192000"/>
              <a:gd name="connsiteY550" fmla="*/ 4572406 h 5739221"/>
              <a:gd name="connsiteX551" fmla="*/ 8347599 w 12192000"/>
              <a:gd name="connsiteY551" fmla="*/ 4578836 h 5739221"/>
              <a:gd name="connsiteX552" fmla="*/ 8326432 w 12192000"/>
              <a:gd name="connsiteY552" fmla="*/ 4615269 h 5739221"/>
              <a:gd name="connsiteX553" fmla="*/ 8339132 w 12192000"/>
              <a:gd name="connsiteY553" fmla="*/ 4572406 h 5739221"/>
              <a:gd name="connsiteX554" fmla="*/ 6862302 w 12192000"/>
              <a:gd name="connsiteY554" fmla="*/ 4570818 h 5739221"/>
              <a:gd name="connsiteX555" fmla="*/ 6864343 w 12192000"/>
              <a:gd name="connsiteY555" fmla="*/ 4582724 h 5739221"/>
              <a:gd name="connsiteX556" fmla="*/ 6862302 w 12192000"/>
              <a:gd name="connsiteY556" fmla="*/ 4570818 h 5739221"/>
              <a:gd name="connsiteX557" fmla="*/ 6965735 w 12192000"/>
              <a:gd name="connsiteY557" fmla="*/ 4547005 h 5739221"/>
              <a:gd name="connsiteX558" fmla="*/ 6972155 w 12192000"/>
              <a:gd name="connsiteY558" fmla="*/ 4595689 h 5739221"/>
              <a:gd name="connsiteX559" fmla="*/ 6952897 w 12192000"/>
              <a:gd name="connsiteY559" fmla="*/ 4597805 h 5739221"/>
              <a:gd name="connsiteX560" fmla="*/ 6935780 w 12192000"/>
              <a:gd name="connsiteY560" fmla="*/ 4576639 h 5739221"/>
              <a:gd name="connsiteX561" fmla="*/ 6965735 w 12192000"/>
              <a:gd name="connsiteY561" fmla="*/ 4547005 h 5739221"/>
              <a:gd name="connsiteX562" fmla="*/ 7424413 w 12192000"/>
              <a:gd name="connsiteY562" fmla="*/ 4518431 h 5739221"/>
              <a:gd name="connsiteX563" fmla="*/ 7428858 w 12192000"/>
              <a:gd name="connsiteY563" fmla="*/ 4540656 h 5739221"/>
              <a:gd name="connsiteX564" fmla="*/ 7424413 w 12192000"/>
              <a:gd name="connsiteY564" fmla="*/ 4518431 h 5739221"/>
              <a:gd name="connsiteX565" fmla="*/ 7373136 w 12192000"/>
              <a:gd name="connsiteY565" fmla="*/ 4499910 h 5739221"/>
              <a:gd name="connsiteX566" fmla="*/ 7399330 w 12192000"/>
              <a:gd name="connsiteY566" fmla="*/ 4499910 h 5739221"/>
              <a:gd name="connsiteX567" fmla="*/ 7375319 w 12192000"/>
              <a:gd name="connsiteY567" fmla="*/ 4529543 h 5739221"/>
              <a:gd name="connsiteX568" fmla="*/ 7373136 w 12192000"/>
              <a:gd name="connsiteY568" fmla="*/ 4499910 h 5739221"/>
              <a:gd name="connsiteX569" fmla="*/ 6950808 w 12192000"/>
              <a:gd name="connsiteY569" fmla="*/ 4492932 h 5739221"/>
              <a:gd name="connsiteX570" fmla="*/ 6957344 w 12192000"/>
              <a:gd name="connsiteY570" fmla="*/ 4497265 h 5739221"/>
              <a:gd name="connsiteX571" fmla="*/ 6943850 w 12192000"/>
              <a:gd name="connsiteY571" fmla="*/ 4505731 h 5739221"/>
              <a:gd name="connsiteX572" fmla="*/ 6950808 w 12192000"/>
              <a:gd name="connsiteY572" fmla="*/ 4492932 h 5739221"/>
              <a:gd name="connsiteX573" fmla="*/ 487358 w 12192000"/>
              <a:gd name="connsiteY573" fmla="*/ 4478743 h 5739221"/>
              <a:gd name="connsiteX574" fmla="*/ 536422 w 12192000"/>
              <a:gd name="connsiteY574" fmla="*/ 4489383 h 5739221"/>
              <a:gd name="connsiteX575" fmla="*/ 542822 w 12192000"/>
              <a:gd name="connsiteY575" fmla="*/ 4563861 h 5739221"/>
              <a:gd name="connsiteX576" fmla="*/ 487358 w 12192000"/>
              <a:gd name="connsiteY576" fmla="*/ 4478743 h 5739221"/>
              <a:gd name="connsiteX577" fmla="*/ 7586973 w 12192000"/>
              <a:gd name="connsiteY577" fmla="*/ 4469218 h 5739221"/>
              <a:gd name="connsiteX578" fmla="*/ 7604118 w 12192000"/>
              <a:gd name="connsiteY578" fmla="*/ 4510273 h 5739221"/>
              <a:gd name="connsiteX579" fmla="*/ 7546253 w 12192000"/>
              <a:gd name="connsiteY579" fmla="*/ 4547006 h 5739221"/>
              <a:gd name="connsiteX580" fmla="*/ 7518393 w 12192000"/>
              <a:gd name="connsiteY580" fmla="*/ 4512434 h 5739221"/>
              <a:gd name="connsiteX581" fmla="*/ 7518393 w 12192000"/>
              <a:gd name="connsiteY581" fmla="*/ 4490826 h 5739221"/>
              <a:gd name="connsiteX582" fmla="*/ 7586973 w 12192000"/>
              <a:gd name="connsiteY582" fmla="*/ 4469218 h 5739221"/>
              <a:gd name="connsiteX583" fmla="*/ 8476752 w 12192000"/>
              <a:gd name="connsiteY583" fmla="*/ 4467631 h 5739221"/>
              <a:gd name="connsiteX584" fmla="*/ 8493831 w 12192000"/>
              <a:gd name="connsiteY584" fmla="*/ 4484814 h 5739221"/>
              <a:gd name="connsiteX585" fmla="*/ 8510911 w 12192000"/>
              <a:gd name="connsiteY585" fmla="*/ 4467631 h 5739221"/>
              <a:gd name="connsiteX586" fmla="*/ 8530125 w 12192000"/>
              <a:gd name="connsiteY586" fmla="*/ 4501996 h 5739221"/>
              <a:gd name="connsiteX587" fmla="*/ 8491696 w 12192000"/>
              <a:gd name="connsiteY587" fmla="*/ 4504144 h 5739221"/>
              <a:gd name="connsiteX588" fmla="*/ 8476752 w 12192000"/>
              <a:gd name="connsiteY588" fmla="*/ 4467631 h 5739221"/>
              <a:gd name="connsiteX589" fmla="*/ 245530 w 12192000"/>
              <a:gd name="connsiteY589" fmla="*/ 4461280 h 5739221"/>
              <a:gd name="connsiteX590" fmla="*/ 245530 w 12192000"/>
              <a:gd name="connsiteY590" fmla="*/ 4495645 h 5739221"/>
              <a:gd name="connsiteX591" fmla="*/ 232830 w 12192000"/>
              <a:gd name="connsiteY591" fmla="*/ 4465576 h 5739221"/>
              <a:gd name="connsiteX592" fmla="*/ 245530 w 12192000"/>
              <a:gd name="connsiteY592" fmla="*/ 4461280 h 5739221"/>
              <a:gd name="connsiteX593" fmla="*/ 7001925 w 12192000"/>
              <a:gd name="connsiteY593" fmla="*/ 4451756 h 5739221"/>
              <a:gd name="connsiteX594" fmla="*/ 6995575 w 12192000"/>
              <a:gd name="connsiteY594" fmla="*/ 4467631 h 5739221"/>
              <a:gd name="connsiteX595" fmla="*/ 6991342 w 12192000"/>
              <a:gd name="connsiteY595" fmla="*/ 4458560 h 5739221"/>
              <a:gd name="connsiteX596" fmla="*/ 7001925 w 12192000"/>
              <a:gd name="connsiteY596" fmla="*/ 4451756 h 5739221"/>
              <a:gd name="connsiteX597" fmla="*/ 7043226 w 12192000"/>
              <a:gd name="connsiteY597" fmla="*/ 4448581 h 5739221"/>
              <a:gd name="connsiteX598" fmla="*/ 7049652 w 12192000"/>
              <a:gd name="connsiteY598" fmla="*/ 4450723 h 5739221"/>
              <a:gd name="connsiteX599" fmla="*/ 7053935 w 12192000"/>
              <a:gd name="connsiteY599" fmla="*/ 4532114 h 5739221"/>
              <a:gd name="connsiteX600" fmla="*/ 7079638 w 12192000"/>
              <a:gd name="connsiteY600" fmla="*/ 4519263 h 5739221"/>
              <a:gd name="connsiteX601" fmla="*/ 7088205 w 12192000"/>
              <a:gd name="connsiteY601" fmla="*/ 4529972 h 5739221"/>
              <a:gd name="connsiteX602" fmla="*/ 7105340 w 12192000"/>
              <a:gd name="connsiteY602" fmla="*/ 4504270 h 5739221"/>
              <a:gd name="connsiteX603" fmla="*/ 7131043 w 12192000"/>
              <a:gd name="connsiteY603" fmla="*/ 4512837 h 5739221"/>
              <a:gd name="connsiteX604" fmla="*/ 7128901 w 12192000"/>
              <a:gd name="connsiteY604" fmla="*/ 4557817 h 5739221"/>
              <a:gd name="connsiteX605" fmla="*/ 6998247 w 12192000"/>
              <a:gd name="connsiteY605" fmla="*/ 4549249 h 5739221"/>
              <a:gd name="connsiteX606" fmla="*/ 6996105 w 12192000"/>
              <a:gd name="connsiteY606" fmla="*/ 4499986 h 5739221"/>
              <a:gd name="connsiteX607" fmla="*/ 7015382 w 12192000"/>
              <a:gd name="connsiteY607" fmla="*/ 4455007 h 5739221"/>
              <a:gd name="connsiteX608" fmla="*/ 7023949 w 12192000"/>
              <a:gd name="connsiteY608" fmla="*/ 4465716 h 5739221"/>
              <a:gd name="connsiteX609" fmla="*/ 7043226 w 12192000"/>
              <a:gd name="connsiteY609" fmla="*/ 4448581 h 5739221"/>
              <a:gd name="connsiteX610" fmla="*/ 8413935 w 12192000"/>
              <a:gd name="connsiteY610" fmla="*/ 4438024 h 5739221"/>
              <a:gd name="connsiteX611" fmla="*/ 8426889 w 12192000"/>
              <a:gd name="connsiteY611" fmla="*/ 4474458 h 5739221"/>
              <a:gd name="connsiteX612" fmla="*/ 8407458 w 12192000"/>
              <a:gd name="connsiteY612" fmla="*/ 4478744 h 5739221"/>
              <a:gd name="connsiteX613" fmla="*/ 8413935 w 12192000"/>
              <a:gd name="connsiteY613" fmla="*/ 4438024 h 5739221"/>
              <a:gd name="connsiteX614" fmla="*/ 8435392 w 12192000"/>
              <a:gd name="connsiteY614" fmla="*/ 4417111 h 5739221"/>
              <a:gd name="connsiteX615" fmla="*/ 8455986 w 12192000"/>
              <a:gd name="connsiteY615" fmla="*/ 4418011 h 5739221"/>
              <a:gd name="connsiteX616" fmla="*/ 8464545 w 12192000"/>
              <a:gd name="connsiteY616" fmla="*/ 4469174 h 5739221"/>
              <a:gd name="connsiteX617" fmla="*/ 8447427 w 12192000"/>
              <a:gd name="connsiteY617" fmla="*/ 4475569 h 5739221"/>
              <a:gd name="connsiteX618" fmla="*/ 8435392 w 12192000"/>
              <a:gd name="connsiteY618" fmla="*/ 4417111 h 5739221"/>
              <a:gd name="connsiteX619" fmla="*/ 8533119 w 12192000"/>
              <a:gd name="connsiteY619" fmla="*/ 4398912 h 5739221"/>
              <a:gd name="connsiteX620" fmla="*/ 8557243 w 12192000"/>
              <a:gd name="connsiteY620" fmla="*/ 4399448 h 5739221"/>
              <a:gd name="connsiteX621" fmla="*/ 8542559 w 12192000"/>
              <a:gd name="connsiteY621" fmla="*/ 4433738 h 5739221"/>
              <a:gd name="connsiteX622" fmla="*/ 8508994 w 12192000"/>
              <a:gd name="connsiteY622" fmla="*/ 4408020 h 5739221"/>
              <a:gd name="connsiteX623" fmla="*/ 8533119 w 12192000"/>
              <a:gd name="connsiteY623" fmla="*/ 4398912 h 5739221"/>
              <a:gd name="connsiteX624" fmla="*/ 300203 w 12192000"/>
              <a:gd name="connsiteY624" fmla="*/ 4381136 h 5739221"/>
              <a:gd name="connsiteX625" fmla="*/ 365844 w 12192000"/>
              <a:gd name="connsiteY625" fmla="*/ 4389843 h 5739221"/>
              <a:gd name="connsiteX626" fmla="*/ 361514 w 12192000"/>
              <a:gd name="connsiteY626" fmla="*/ 4497232 h 5739221"/>
              <a:gd name="connsiteX627" fmla="*/ 350690 w 12192000"/>
              <a:gd name="connsiteY627" fmla="*/ 4482198 h 5739221"/>
              <a:gd name="connsiteX628" fmla="*/ 307395 w 12192000"/>
              <a:gd name="connsiteY628" fmla="*/ 4447833 h 5739221"/>
              <a:gd name="connsiteX629" fmla="*/ 261934 w 12192000"/>
              <a:gd name="connsiteY629" fmla="*/ 4402730 h 5739221"/>
              <a:gd name="connsiteX630" fmla="*/ 280605 w 12192000"/>
              <a:gd name="connsiteY630" fmla="*/ 4381688 h 5739221"/>
              <a:gd name="connsiteX631" fmla="*/ 300203 w 12192000"/>
              <a:gd name="connsiteY631" fmla="*/ 4381136 h 5739221"/>
              <a:gd name="connsiteX632" fmla="*/ 164911 w 12192000"/>
              <a:gd name="connsiteY632" fmla="*/ 4332675 h 5739221"/>
              <a:gd name="connsiteX633" fmla="*/ 200024 w 12192000"/>
              <a:gd name="connsiteY633" fmla="*/ 4360546 h 5739221"/>
              <a:gd name="connsiteX634" fmla="*/ 152486 w 12192000"/>
              <a:gd name="connsiteY634" fmla="*/ 4364876 h 5739221"/>
              <a:gd name="connsiteX635" fmla="*/ 164911 w 12192000"/>
              <a:gd name="connsiteY635" fmla="*/ 4332675 h 5739221"/>
              <a:gd name="connsiteX636" fmla="*/ 8629271 w 12192000"/>
              <a:gd name="connsiteY636" fmla="*/ 4323763 h 5739221"/>
              <a:gd name="connsiteX637" fmla="*/ 8648098 w 12192000"/>
              <a:gd name="connsiteY637" fmla="*/ 4325946 h 5739221"/>
              <a:gd name="connsiteX638" fmla="*/ 8615356 w 12192000"/>
              <a:gd name="connsiteY638" fmla="*/ 4334677 h 5739221"/>
              <a:gd name="connsiteX639" fmla="*/ 8629271 w 12192000"/>
              <a:gd name="connsiteY639" fmla="*/ 4323763 h 5739221"/>
              <a:gd name="connsiteX640" fmla="*/ 332796 w 12192000"/>
              <a:gd name="connsiteY640" fmla="*/ 4304681 h 5739221"/>
              <a:gd name="connsiteX641" fmla="*/ 352279 w 12192000"/>
              <a:gd name="connsiteY641" fmla="*/ 4358451 h 5739221"/>
              <a:gd name="connsiteX642" fmla="*/ 311148 w 12192000"/>
              <a:gd name="connsiteY642" fmla="*/ 4360602 h 5739221"/>
              <a:gd name="connsiteX643" fmla="*/ 332796 w 12192000"/>
              <a:gd name="connsiteY643" fmla="*/ 4304681 h 5739221"/>
              <a:gd name="connsiteX644" fmla="*/ 8413744 w 12192000"/>
              <a:gd name="connsiteY644" fmla="*/ 4297768 h 5739221"/>
              <a:gd name="connsiteX645" fmla="*/ 8442319 w 12192000"/>
              <a:gd name="connsiteY645" fmla="*/ 4315004 h 5739221"/>
              <a:gd name="connsiteX646" fmla="*/ 8420338 w 12192000"/>
              <a:gd name="connsiteY646" fmla="*/ 4327931 h 5739221"/>
              <a:gd name="connsiteX647" fmla="*/ 8413744 w 12192000"/>
              <a:gd name="connsiteY647" fmla="*/ 4297768 h 5739221"/>
              <a:gd name="connsiteX648" fmla="*/ 8566501 w 12192000"/>
              <a:gd name="connsiteY648" fmla="*/ 4293324 h 5739221"/>
              <a:gd name="connsiteX649" fmla="*/ 8578368 w 12192000"/>
              <a:gd name="connsiteY649" fmla="*/ 4293324 h 5739221"/>
              <a:gd name="connsiteX650" fmla="*/ 8578368 w 12192000"/>
              <a:gd name="connsiteY650" fmla="*/ 4306659 h 5739221"/>
              <a:gd name="connsiteX651" fmla="*/ 8563922 w 12192000"/>
              <a:gd name="connsiteY651" fmla="*/ 4306659 h 5739221"/>
              <a:gd name="connsiteX652" fmla="*/ 8566501 w 12192000"/>
              <a:gd name="connsiteY652" fmla="*/ 4293324 h 5739221"/>
              <a:gd name="connsiteX653" fmla="*/ 248245 w 12192000"/>
              <a:gd name="connsiteY653" fmla="*/ 4291378 h 5739221"/>
              <a:gd name="connsiteX654" fmla="*/ 258364 w 12192000"/>
              <a:gd name="connsiteY654" fmla="*/ 4293323 h 5739221"/>
              <a:gd name="connsiteX655" fmla="*/ 247120 w 12192000"/>
              <a:gd name="connsiteY655" fmla="*/ 4308880 h 5739221"/>
              <a:gd name="connsiteX656" fmla="*/ 238124 w 12192000"/>
              <a:gd name="connsiteY656" fmla="*/ 4297768 h 5739221"/>
              <a:gd name="connsiteX657" fmla="*/ 248245 w 12192000"/>
              <a:gd name="connsiteY657" fmla="*/ 4291378 h 5739221"/>
              <a:gd name="connsiteX658" fmla="*/ 8524340 w 12192000"/>
              <a:gd name="connsiteY658" fmla="*/ 4274250 h 5739221"/>
              <a:gd name="connsiteX659" fmla="*/ 8544449 w 12192000"/>
              <a:gd name="connsiteY659" fmla="*/ 4274519 h 5739221"/>
              <a:gd name="connsiteX660" fmla="*/ 8546565 w 12192000"/>
              <a:gd name="connsiteY660" fmla="*/ 4302480 h 5739221"/>
              <a:gd name="connsiteX661" fmla="*/ 8565615 w 12192000"/>
              <a:gd name="connsiteY661" fmla="*/ 4311083 h 5739221"/>
              <a:gd name="connsiteX662" fmla="*/ 8559265 w 12192000"/>
              <a:gd name="connsiteY662" fmla="*/ 4334742 h 5739221"/>
              <a:gd name="connsiteX663" fmla="*/ 8529632 w 12192000"/>
              <a:gd name="connsiteY663" fmla="*/ 4330440 h 5739221"/>
              <a:gd name="connsiteX664" fmla="*/ 8538099 w 12192000"/>
              <a:gd name="connsiteY664" fmla="*/ 4323988 h 5739221"/>
              <a:gd name="connsiteX665" fmla="*/ 8531749 w 12192000"/>
              <a:gd name="connsiteY665" fmla="*/ 4308932 h 5739221"/>
              <a:gd name="connsiteX666" fmla="*/ 8499999 w 12192000"/>
              <a:gd name="connsiteY666" fmla="*/ 4304630 h 5739221"/>
              <a:gd name="connsiteX667" fmla="*/ 8504232 w 12192000"/>
              <a:gd name="connsiteY667" fmla="*/ 4278821 h 5739221"/>
              <a:gd name="connsiteX668" fmla="*/ 8524340 w 12192000"/>
              <a:gd name="connsiteY668" fmla="*/ 4274250 h 5739221"/>
              <a:gd name="connsiteX669" fmla="*/ 239423 w 12192000"/>
              <a:gd name="connsiteY669" fmla="*/ 4256493 h 5739221"/>
              <a:gd name="connsiteX670" fmla="*/ 239423 w 12192000"/>
              <a:gd name="connsiteY670" fmla="*/ 4277131 h 5739221"/>
              <a:gd name="connsiteX671" fmla="*/ 239423 w 12192000"/>
              <a:gd name="connsiteY671" fmla="*/ 4256493 h 5739221"/>
              <a:gd name="connsiteX672" fmla="*/ 8695988 w 12192000"/>
              <a:gd name="connsiteY672" fmla="*/ 4226283 h 5739221"/>
              <a:gd name="connsiteX673" fmla="*/ 8716427 w 12192000"/>
              <a:gd name="connsiteY673" fmla="*/ 4227552 h 5739221"/>
              <a:gd name="connsiteX674" fmla="*/ 8703727 w 12192000"/>
              <a:gd name="connsiteY674" fmla="*/ 4261744 h 5739221"/>
              <a:gd name="connsiteX675" fmla="*/ 8695988 w 12192000"/>
              <a:gd name="connsiteY675" fmla="*/ 4226283 h 5739221"/>
              <a:gd name="connsiteX676" fmla="*/ 8774251 w 12192000"/>
              <a:gd name="connsiteY676" fmla="*/ 4214266 h 5739221"/>
              <a:gd name="connsiteX677" fmla="*/ 8791570 w 12192000"/>
              <a:gd name="connsiteY677" fmla="*/ 4229823 h 5739221"/>
              <a:gd name="connsiteX678" fmla="*/ 8780746 w 12192000"/>
              <a:gd name="connsiteY678" fmla="*/ 4234268 h 5739221"/>
              <a:gd name="connsiteX679" fmla="*/ 8774251 w 12192000"/>
              <a:gd name="connsiteY679" fmla="*/ 4214266 h 5739221"/>
              <a:gd name="connsiteX680" fmla="*/ 8537569 w 12192000"/>
              <a:gd name="connsiteY680" fmla="*/ 4205218 h 5739221"/>
              <a:gd name="connsiteX681" fmla="*/ 8533487 w 12192000"/>
              <a:gd name="connsiteY681" fmla="*/ 4237365 h 5739221"/>
              <a:gd name="connsiteX682" fmla="*/ 8508994 w 12192000"/>
              <a:gd name="connsiteY682" fmla="*/ 4233078 h 5739221"/>
              <a:gd name="connsiteX683" fmla="*/ 8525323 w 12192000"/>
              <a:gd name="connsiteY683" fmla="*/ 4226649 h 5739221"/>
              <a:gd name="connsiteX684" fmla="*/ 8515117 w 12192000"/>
              <a:gd name="connsiteY684" fmla="*/ 4213790 h 5739221"/>
              <a:gd name="connsiteX685" fmla="*/ 8537569 w 12192000"/>
              <a:gd name="connsiteY685" fmla="*/ 4205218 h 5739221"/>
              <a:gd name="connsiteX686" fmla="*/ 8996942 w 12192000"/>
              <a:gd name="connsiteY686" fmla="*/ 4196763 h 5739221"/>
              <a:gd name="connsiteX687" fmla="*/ 9002645 w 12192000"/>
              <a:gd name="connsiteY687" fmla="*/ 4196763 h 5739221"/>
              <a:gd name="connsiteX688" fmla="*/ 9009977 w 12192000"/>
              <a:gd name="connsiteY688" fmla="*/ 4196763 h 5739221"/>
              <a:gd name="connsiteX689" fmla="*/ 9036045 w 12192000"/>
              <a:gd name="connsiteY689" fmla="*/ 4240420 h 5739221"/>
              <a:gd name="connsiteX690" fmla="*/ 9001287 w 12192000"/>
              <a:gd name="connsiteY690" fmla="*/ 4240420 h 5739221"/>
              <a:gd name="connsiteX691" fmla="*/ 8996942 w 12192000"/>
              <a:gd name="connsiteY691" fmla="*/ 4196763 h 5739221"/>
              <a:gd name="connsiteX692" fmla="*/ 8860729 w 12192000"/>
              <a:gd name="connsiteY692" fmla="*/ 4178705 h 5739221"/>
              <a:gd name="connsiteX693" fmla="*/ 8873567 w 12192000"/>
              <a:gd name="connsiteY693" fmla="*/ 4229944 h 5739221"/>
              <a:gd name="connsiteX694" fmla="*/ 8826494 w 12192000"/>
              <a:gd name="connsiteY694" fmla="*/ 4202189 h 5739221"/>
              <a:gd name="connsiteX695" fmla="*/ 8860729 w 12192000"/>
              <a:gd name="connsiteY695" fmla="*/ 4178705 h 5739221"/>
              <a:gd name="connsiteX696" fmla="*/ 9003718 w 12192000"/>
              <a:gd name="connsiteY696" fmla="*/ 4173943 h 5739221"/>
              <a:gd name="connsiteX697" fmla="*/ 8986400 w 12192000"/>
              <a:gd name="connsiteY697" fmla="*/ 4204106 h 5739221"/>
              <a:gd name="connsiteX698" fmla="*/ 9003718 w 12192000"/>
              <a:gd name="connsiteY698" fmla="*/ 4173943 h 5739221"/>
              <a:gd name="connsiteX699" fmla="*/ 8682485 w 12192000"/>
              <a:gd name="connsiteY699" fmla="*/ 4164948 h 5739221"/>
              <a:gd name="connsiteX700" fmla="*/ 8692691 w 12192000"/>
              <a:gd name="connsiteY700" fmla="*/ 4164948 h 5739221"/>
              <a:gd name="connsiteX701" fmla="*/ 8682485 w 12192000"/>
              <a:gd name="connsiteY701" fmla="*/ 4175531 h 5739221"/>
              <a:gd name="connsiteX702" fmla="*/ 8682485 w 12192000"/>
              <a:gd name="connsiteY702" fmla="*/ 4164948 h 5739221"/>
              <a:gd name="connsiteX703" fmla="*/ 8507752 w 12192000"/>
              <a:gd name="connsiteY703" fmla="*/ 4148543 h 5739221"/>
              <a:gd name="connsiteX704" fmla="*/ 8518451 w 12192000"/>
              <a:gd name="connsiteY704" fmla="*/ 4190877 h 5739221"/>
              <a:gd name="connsiteX705" fmla="*/ 8477797 w 12192000"/>
              <a:gd name="connsiteY705" fmla="*/ 4186643 h 5739221"/>
              <a:gd name="connsiteX706" fmla="*/ 8507752 w 12192000"/>
              <a:gd name="connsiteY706" fmla="*/ 4148543 h 5739221"/>
              <a:gd name="connsiteX707" fmla="*/ 8534394 w 12192000"/>
              <a:gd name="connsiteY707" fmla="*/ 4143780 h 5739221"/>
              <a:gd name="connsiteX708" fmla="*/ 8547094 w 12192000"/>
              <a:gd name="connsiteY708" fmla="*/ 4162830 h 5739221"/>
              <a:gd name="connsiteX709" fmla="*/ 8532277 w 12192000"/>
              <a:gd name="connsiteY709" fmla="*/ 4181880 h 5739221"/>
              <a:gd name="connsiteX710" fmla="*/ 8536511 w 12192000"/>
              <a:gd name="connsiteY710" fmla="*/ 4175530 h 5739221"/>
              <a:gd name="connsiteX711" fmla="*/ 8521694 w 12192000"/>
              <a:gd name="connsiteY711" fmla="*/ 4145897 h 5739221"/>
              <a:gd name="connsiteX712" fmla="*/ 8534394 w 12192000"/>
              <a:gd name="connsiteY712" fmla="*/ 4143780 h 5739221"/>
              <a:gd name="connsiteX713" fmla="*/ 8879335 w 12192000"/>
              <a:gd name="connsiteY713" fmla="*/ 4127905 h 5739221"/>
              <a:gd name="connsiteX714" fmla="*/ 8875026 w 12192000"/>
              <a:gd name="connsiteY714" fmla="*/ 4170768 h 5739221"/>
              <a:gd name="connsiteX715" fmla="*/ 8879335 w 12192000"/>
              <a:gd name="connsiteY715" fmla="*/ 4127905 h 5739221"/>
              <a:gd name="connsiteX716" fmla="*/ 8673300 w 12192000"/>
              <a:gd name="connsiteY716" fmla="*/ 4114478 h 5739221"/>
              <a:gd name="connsiteX717" fmla="*/ 8683619 w 12192000"/>
              <a:gd name="connsiteY717" fmla="*/ 4117851 h 5739221"/>
              <a:gd name="connsiteX718" fmla="*/ 8658219 w 12192000"/>
              <a:gd name="connsiteY718" fmla="*/ 4117851 h 5739221"/>
              <a:gd name="connsiteX719" fmla="*/ 8673300 w 12192000"/>
              <a:gd name="connsiteY719" fmla="*/ 4114478 h 5739221"/>
              <a:gd name="connsiteX720" fmla="*/ 9521423 w 12192000"/>
              <a:gd name="connsiteY720" fmla="*/ 4114195 h 5739221"/>
              <a:gd name="connsiteX721" fmla="*/ 9534520 w 12192000"/>
              <a:gd name="connsiteY721" fmla="*/ 4133678 h 5739221"/>
              <a:gd name="connsiteX722" fmla="*/ 9521423 w 12192000"/>
              <a:gd name="connsiteY722" fmla="*/ 4114195 h 5739221"/>
              <a:gd name="connsiteX723" fmla="*/ 8507936 w 12192000"/>
              <a:gd name="connsiteY723" fmla="*/ 4108856 h 5739221"/>
              <a:gd name="connsiteX724" fmla="*/ 8507936 w 12192000"/>
              <a:gd name="connsiteY724" fmla="*/ 4126636 h 5739221"/>
              <a:gd name="connsiteX725" fmla="*/ 8486769 w 12192000"/>
              <a:gd name="connsiteY725" fmla="*/ 4119969 h 5739221"/>
              <a:gd name="connsiteX726" fmla="*/ 8507936 w 12192000"/>
              <a:gd name="connsiteY726" fmla="*/ 4108856 h 5739221"/>
              <a:gd name="connsiteX727" fmla="*/ 9678034 w 12192000"/>
              <a:gd name="connsiteY727" fmla="*/ 4106209 h 5739221"/>
              <a:gd name="connsiteX728" fmla="*/ 9684628 w 12192000"/>
              <a:gd name="connsiteY728" fmla="*/ 4117322 h 5739221"/>
              <a:gd name="connsiteX729" fmla="*/ 9666282 w 12192000"/>
              <a:gd name="connsiteY729" fmla="*/ 4110972 h 5739221"/>
              <a:gd name="connsiteX730" fmla="*/ 9678034 w 12192000"/>
              <a:gd name="connsiteY730" fmla="*/ 4106209 h 5739221"/>
              <a:gd name="connsiteX731" fmla="*/ 8550666 w 12192000"/>
              <a:gd name="connsiteY731" fmla="*/ 4075518 h 5739221"/>
              <a:gd name="connsiteX732" fmla="*/ 8520662 w 12192000"/>
              <a:gd name="connsiteY732" fmla="*/ 4132668 h 5739221"/>
              <a:gd name="connsiteX733" fmla="*/ 8518519 w 12192000"/>
              <a:gd name="connsiteY733" fmla="*/ 4115735 h 5739221"/>
              <a:gd name="connsiteX734" fmla="*/ 8550666 w 12192000"/>
              <a:gd name="connsiteY734" fmla="*/ 4075518 h 5739221"/>
              <a:gd name="connsiteX735" fmla="*/ 8390814 w 12192000"/>
              <a:gd name="connsiteY735" fmla="*/ 4072343 h 5739221"/>
              <a:gd name="connsiteX736" fmla="*/ 8381642 w 12192000"/>
              <a:gd name="connsiteY736" fmla="*/ 4089806 h 5739221"/>
              <a:gd name="connsiteX737" fmla="*/ 8390814 w 12192000"/>
              <a:gd name="connsiteY737" fmla="*/ 4072343 h 5739221"/>
              <a:gd name="connsiteX738" fmla="*/ 226626 w 12192000"/>
              <a:gd name="connsiteY738" fmla="*/ 4064531 h 5739221"/>
              <a:gd name="connsiteX739" fmla="*/ 293129 w 12192000"/>
              <a:gd name="connsiteY739" fmla="*/ 4083963 h 5739221"/>
              <a:gd name="connsiteX740" fmla="*/ 288839 w 12192000"/>
              <a:gd name="connsiteY740" fmla="*/ 4101235 h 5739221"/>
              <a:gd name="connsiteX741" fmla="*/ 269532 w 12192000"/>
              <a:gd name="connsiteY741" fmla="*/ 4090440 h 5739221"/>
              <a:gd name="connsiteX742" fmla="*/ 252370 w 12192000"/>
              <a:gd name="connsiteY742" fmla="*/ 4112030 h 5739221"/>
              <a:gd name="connsiteX743" fmla="*/ 226626 w 12192000"/>
              <a:gd name="connsiteY743" fmla="*/ 4064531 h 5739221"/>
              <a:gd name="connsiteX744" fmla="*/ 8826330 w 12192000"/>
              <a:gd name="connsiteY744" fmla="*/ 4064404 h 5739221"/>
              <a:gd name="connsiteX745" fmla="*/ 8845544 w 12192000"/>
              <a:gd name="connsiteY745" fmla="*/ 4098537 h 5739221"/>
              <a:gd name="connsiteX746" fmla="*/ 8800710 w 12192000"/>
              <a:gd name="connsiteY746" fmla="*/ 4072938 h 5739221"/>
              <a:gd name="connsiteX747" fmla="*/ 8826330 w 12192000"/>
              <a:gd name="connsiteY747" fmla="*/ 4064404 h 5739221"/>
              <a:gd name="connsiteX748" fmla="*/ 134082 w 12192000"/>
              <a:gd name="connsiteY748" fmla="*/ 4058054 h 5739221"/>
              <a:gd name="connsiteX749" fmla="*/ 142874 w 12192000"/>
              <a:gd name="connsiteY749" fmla="*/ 4073057 h 5739221"/>
              <a:gd name="connsiteX750" fmla="*/ 116497 w 12192000"/>
              <a:gd name="connsiteY750" fmla="*/ 4100918 h 5739221"/>
              <a:gd name="connsiteX751" fmla="*/ 114299 w 12192000"/>
              <a:gd name="connsiteY751" fmla="*/ 4066628 h 5739221"/>
              <a:gd name="connsiteX752" fmla="*/ 134082 w 12192000"/>
              <a:gd name="connsiteY752" fmla="*/ 4058054 h 5739221"/>
              <a:gd name="connsiteX753" fmla="*/ 8987177 w 12192000"/>
              <a:gd name="connsiteY753" fmla="*/ 4051704 h 5739221"/>
              <a:gd name="connsiteX754" fmla="*/ 9004295 w 12192000"/>
              <a:gd name="connsiteY754" fmla="*/ 4103325 h 5739221"/>
              <a:gd name="connsiteX755" fmla="*/ 8982898 w 12192000"/>
              <a:gd name="connsiteY755" fmla="*/ 4118380 h 5739221"/>
              <a:gd name="connsiteX756" fmla="*/ 8955081 w 12192000"/>
              <a:gd name="connsiteY756" fmla="*/ 4079666 h 5739221"/>
              <a:gd name="connsiteX757" fmla="*/ 8987177 w 12192000"/>
              <a:gd name="connsiteY757" fmla="*/ 4051704 h 5739221"/>
              <a:gd name="connsiteX758" fmla="*/ 9084940 w 12192000"/>
              <a:gd name="connsiteY758" fmla="*/ 4038028 h 5739221"/>
              <a:gd name="connsiteX759" fmla="*/ 9102720 w 12192000"/>
              <a:gd name="connsiteY759" fmla="*/ 4062207 h 5739221"/>
              <a:gd name="connsiteX760" fmla="*/ 9084940 w 12192000"/>
              <a:gd name="connsiteY760" fmla="*/ 4038028 h 5739221"/>
              <a:gd name="connsiteX761" fmla="*/ 9110902 w 12192000"/>
              <a:gd name="connsiteY761" fmla="*/ 4033760 h 5739221"/>
              <a:gd name="connsiteX762" fmla="*/ 9132883 w 12192000"/>
              <a:gd name="connsiteY762" fmla="*/ 4046598 h 5739221"/>
              <a:gd name="connsiteX763" fmla="*/ 9130685 w 12192000"/>
              <a:gd name="connsiteY763" fmla="*/ 4078694 h 5739221"/>
              <a:gd name="connsiteX764" fmla="*/ 9115298 w 12192000"/>
              <a:gd name="connsiteY764" fmla="*/ 4074415 h 5739221"/>
              <a:gd name="connsiteX765" fmla="*/ 9108704 w 12192000"/>
              <a:gd name="connsiteY765" fmla="*/ 4053017 h 5739221"/>
              <a:gd name="connsiteX766" fmla="*/ 9119695 w 12192000"/>
              <a:gd name="connsiteY766" fmla="*/ 4048738 h 5739221"/>
              <a:gd name="connsiteX767" fmla="*/ 9104308 w 12192000"/>
              <a:gd name="connsiteY767" fmla="*/ 4040179 h 5739221"/>
              <a:gd name="connsiteX768" fmla="*/ 9110902 w 12192000"/>
              <a:gd name="connsiteY768" fmla="*/ 4033760 h 5739221"/>
              <a:gd name="connsiteX769" fmla="*/ 8527515 w 12192000"/>
              <a:gd name="connsiteY769" fmla="*/ 4029480 h 5739221"/>
              <a:gd name="connsiteX770" fmla="*/ 8540215 w 12192000"/>
              <a:gd name="connsiteY770" fmla="*/ 4053376 h 5739221"/>
              <a:gd name="connsiteX771" fmla="*/ 8516932 w 12192000"/>
              <a:gd name="connsiteY771" fmla="*/ 4070756 h 5739221"/>
              <a:gd name="connsiteX772" fmla="*/ 8527515 w 12192000"/>
              <a:gd name="connsiteY772" fmla="*/ 4029480 h 5739221"/>
              <a:gd name="connsiteX773" fmla="*/ 8951907 w 12192000"/>
              <a:gd name="connsiteY773" fmla="*/ 4019558 h 5739221"/>
              <a:gd name="connsiteX774" fmla="*/ 8934444 w 12192000"/>
              <a:gd name="connsiteY774" fmla="*/ 4032655 h 5739221"/>
              <a:gd name="connsiteX775" fmla="*/ 8951907 w 12192000"/>
              <a:gd name="connsiteY775" fmla="*/ 4019558 h 5739221"/>
              <a:gd name="connsiteX776" fmla="*/ 9225223 w 12192000"/>
              <a:gd name="connsiteY776" fmla="*/ 4010192 h 5739221"/>
              <a:gd name="connsiteX777" fmla="*/ 9235541 w 12192000"/>
              <a:gd name="connsiteY777" fmla="*/ 4021860 h 5739221"/>
              <a:gd name="connsiteX778" fmla="*/ 9216491 w 12192000"/>
              <a:gd name="connsiteY778" fmla="*/ 4021860 h 5739221"/>
              <a:gd name="connsiteX779" fmla="*/ 9225223 w 12192000"/>
              <a:gd name="connsiteY779" fmla="*/ 4010192 h 5739221"/>
              <a:gd name="connsiteX780" fmla="*/ 9365187 w 12192000"/>
              <a:gd name="connsiteY780" fmla="*/ 4009277 h 5739221"/>
              <a:gd name="connsiteX781" fmla="*/ 9391645 w 12192000"/>
              <a:gd name="connsiteY781" fmla="*/ 4025572 h 5739221"/>
              <a:gd name="connsiteX782" fmla="*/ 9364128 w 12192000"/>
              <a:gd name="connsiteY782" fmla="*/ 4042668 h 5739221"/>
              <a:gd name="connsiteX783" fmla="*/ 9365187 w 12192000"/>
              <a:gd name="connsiteY783" fmla="*/ 4009277 h 5739221"/>
              <a:gd name="connsiteX784" fmla="*/ 9629872 w 12192000"/>
              <a:gd name="connsiteY784" fmla="*/ 3970309 h 5739221"/>
              <a:gd name="connsiteX785" fmla="*/ 9690096 w 12192000"/>
              <a:gd name="connsiteY785" fmla="*/ 3981133 h 5739221"/>
              <a:gd name="connsiteX786" fmla="*/ 9629872 w 12192000"/>
              <a:gd name="connsiteY786" fmla="*/ 4004945 h 5739221"/>
              <a:gd name="connsiteX787" fmla="*/ 9629872 w 12192000"/>
              <a:gd name="connsiteY787" fmla="*/ 3970309 h 5739221"/>
              <a:gd name="connsiteX788" fmla="*/ 8660723 w 12192000"/>
              <a:gd name="connsiteY788" fmla="*/ 3963037 h 5739221"/>
              <a:gd name="connsiteX789" fmla="*/ 8692500 w 12192000"/>
              <a:gd name="connsiteY789" fmla="*/ 3978426 h 5739221"/>
              <a:gd name="connsiteX790" fmla="*/ 8686064 w 12192000"/>
              <a:gd name="connsiteY790" fmla="*/ 4027353 h 5739221"/>
              <a:gd name="connsiteX791" fmla="*/ 8660723 w 12192000"/>
              <a:gd name="connsiteY791" fmla="*/ 3963037 h 5739221"/>
              <a:gd name="connsiteX792" fmla="*/ 83961 w 12192000"/>
              <a:gd name="connsiteY792" fmla="*/ 3959101 h 5739221"/>
              <a:gd name="connsiteX793" fmla="*/ 93133 w 12192000"/>
              <a:gd name="connsiteY793" fmla="*/ 3982384 h 5739221"/>
              <a:gd name="connsiteX794" fmla="*/ 83961 w 12192000"/>
              <a:gd name="connsiteY794" fmla="*/ 3959101 h 5739221"/>
              <a:gd name="connsiteX795" fmla="*/ 9481467 w 12192000"/>
              <a:gd name="connsiteY795" fmla="*/ 3936572 h 5739221"/>
              <a:gd name="connsiteX796" fmla="*/ 9520947 w 12192000"/>
              <a:gd name="connsiteY796" fmla="*/ 3983478 h 5739221"/>
              <a:gd name="connsiteX797" fmla="*/ 9548808 w 12192000"/>
              <a:gd name="connsiteY797" fmla="*/ 3989934 h 5739221"/>
              <a:gd name="connsiteX798" fmla="*/ 9523091 w 12192000"/>
              <a:gd name="connsiteY798" fmla="*/ 3989934 h 5739221"/>
              <a:gd name="connsiteX799" fmla="*/ 9501659 w 12192000"/>
              <a:gd name="connsiteY799" fmla="*/ 4013605 h 5739221"/>
              <a:gd name="connsiteX800" fmla="*/ 9463083 w 12192000"/>
              <a:gd name="connsiteY800" fmla="*/ 3949047 h 5739221"/>
              <a:gd name="connsiteX801" fmla="*/ 9481467 w 12192000"/>
              <a:gd name="connsiteY801" fmla="*/ 3936572 h 5739221"/>
              <a:gd name="connsiteX802" fmla="*/ 15280 w 12192000"/>
              <a:gd name="connsiteY802" fmla="*/ 3924704 h 5739221"/>
              <a:gd name="connsiteX803" fmla="*/ 15280 w 12192000"/>
              <a:gd name="connsiteY803" fmla="*/ 3942023 h 5739221"/>
              <a:gd name="connsiteX804" fmla="*/ 10914 w 12192000"/>
              <a:gd name="connsiteY804" fmla="*/ 3946352 h 5739221"/>
              <a:gd name="connsiteX805" fmla="*/ 0 w 12192000"/>
              <a:gd name="connsiteY805" fmla="*/ 3926869 h 5739221"/>
              <a:gd name="connsiteX806" fmla="*/ 15280 w 12192000"/>
              <a:gd name="connsiteY806" fmla="*/ 3924704 h 5739221"/>
              <a:gd name="connsiteX807" fmla="*/ 10097857 w 12192000"/>
              <a:gd name="connsiteY807" fmla="*/ 3916767 h 5739221"/>
              <a:gd name="connsiteX808" fmla="*/ 10110784 w 12192000"/>
              <a:gd name="connsiteY808" fmla="*/ 3936158 h 5739221"/>
              <a:gd name="connsiteX809" fmla="*/ 10087084 w 12192000"/>
              <a:gd name="connsiteY809" fmla="*/ 3946930 h 5739221"/>
              <a:gd name="connsiteX810" fmla="*/ 10097857 w 12192000"/>
              <a:gd name="connsiteY810" fmla="*/ 3916767 h 5739221"/>
              <a:gd name="connsiteX811" fmla="*/ 9596189 w 12192000"/>
              <a:gd name="connsiteY811" fmla="*/ 3912005 h 5739221"/>
              <a:gd name="connsiteX812" fmla="*/ 9594113 w 12192000"/>
              <a:gd name="connsiteY812" fmla="*/ 3920737 h 5739221"/>
              <a:gd name="connsiteX813" fmla="*/ 9608645 w 12192000"/>
              <a:gd name="connsiteY813" fmla="*/ 3918554 h 5739221"/>
              <a:gd name="connsiteX814" fmla="*/ 9592037 w 12192000"/>
              <a:gd name="connsiteY814" fmla="*/ 3929468 h 5739221"/>
              <a:gd name="connsiteX815" fmla="*/ 9592037 w 12192000"/>
              <a:gd name="connsiteY815" fmla="*/ 3925102 h 5739221"/>
              <a:gd name="connsiteX816" fmla="*/ 9583733 w 12192000"/>
              <a:gd name="connsiteY816" fmla="*/ 3929468 h 5739221"/>
              <a:gd name="connsiteX817" fmla="*/ 9596189 w 12192000"/>
              <a:gd name="connsiteY817" fmla="*/ 3912005 h 5739221"/>
              <a:gd name="connsiteX818" fmla="*/ 9426888 w 12192000"/>
              <a:gd name="connsiteY818" fmla="*/ 3897717 h 5739221"/>
              <a:gd name="connsiteX819" fmla="*/ 9397995 w 12192000"/>
              <a:gd name="connsiteY819" fmla="*/ 3912534 h 5739221"/>
              <a:gd name="connsiteX820" fmla="*/ 9426888 w 12192000"/>
              <a:gd name="connsiteY820" fmla="*/ 3897717 h 5739221"/>
              <a:gd name="connsiteX821" fmla="*/ 265354 w 12192000"/>
              <a:gd name="connsiteY821" fmla="*/ 3855709 h 5739221"/>
              <a:gd name="connsiteX822" fmla="*/ 292100 w 12192000"/>
              <a:gd name="connsiteY822" fmla="*/ 3867210 h 5739221"/>
              <a:gd name="connsiteX823" fmla="*/ 292100 w 12192000"/>
              <a:gd name="connsiteY823" fmla="*/ 3899305 h 5739221"/>
              <a:gd name="connsiteX824" fmla="*/ 251446 w 12192000"/>
              <a:gd name="connsiteY824" fmla="*/ 3877908 h 5739221"/>
              <a:gd name="connsiteX825" fmla="*/ 265354 w 12192000"/>
              <a:gd name="connsiteY825" fmla="*/ 3855709 h 5739221"/>
              <a:gd name="connsiteX826" fmla="*/ 10288958 w 12192000"/>
              <a:gd name="connsiteY826" fmla="*/ 3851680 h 5739221"/>
              <a:gd name="connsiteX827" fmla="*/ 10295401 w 12192000"/>
              <a:gd name="connsiteY827" fmla="*/ 3877534 h 5739221"/>
              <a:gd name="connsiteX828" fmla="*/ 10263184 w 12192000"/>
              <a:gd name="connsiteY828" fmla="*/ 3866762 h 5739221"/>
              <a:gd name="connsiteX829" fmla="*/ 10288958 w 12192000"/>
              <a:gd name="connsiteY829" fmla="*/ 3851680 h 5739221"/>
              <a:gd name="connsiteX830" fmla="*/ 9645531 w 12192000"/>
              <a:gd name="connsiteY830" fmla="*/ 3851679 h 5739221"/>
              <a:gd name="connsiteX831" fmla="*/ 9639068 w 12192000"/>
              <a:gd name="connsiteY831" fmla="*/ 3868998 h 5739221"/>
              <a:gd name="connsiteX832" fmla="*/ 9621832 w 12192000"/>
              <a:gd name="connsiteY832" fmla="*/ 3868998 h 5739221"/>
              <a:gd name="connsiteX833" fmla="*/ 9645531 w 12192000"/>
              <a:gd name="connsiteY833" fmla="*/ 3851679 h 5739221"/>
              <a:gd name="connsiteX834" fmla="*/ 221298 w 12192000"/>
              <a:gd name="connsiteY834" fmla="*/ 3851679 h 5739221"/>
              <a:gd name="connsiteX835" fmla="*/ 232410 w 12192000"/>
              <a:gd name="connsiteY835" fmla="*/ 3851679 h 5739221"/>
              <a:gd name="connsiteX836" fmla="*/ 236856 w 12192000"/>
              <a:gd name="connsiteY836" fmla="*/ 3873327 h 5739221"/>
              <a:gd name="connsiteX837" fmla="*/ 221298 w 12192000"/>
              <a:gd name="connsiteY837" fmla="*/ 3851679 h 5739221"/>
              <a:gd name="connsiteX838" fmla="*/ 10243454 w 12192000"/>
              <a:gd name="connsiteY838" fmla="*/ 3848505 h 5739221"/>
              <a:gd name="connsiteX839" fmla="*/ 10252072 w 12192000"/>
              <a:gd name="connsiteY839" fmla="*/ 3862396 h 5739221"/>
              <a:gd name="connsiteX840" fmla="*/ 10221909 w 12192000"/>
              <a:gd name="connsiteY840" fmla="*/ 3856443 h 5739221"/>
              <a:gd name="connsiteX841" fmla="*/ 10243454 w 12192000"/>
              <a:gd name="connsiteY841" fmla="*/ 3848505 h 5739221"/>
              <a:gd name="connsiteX842" fmla="*/ 10211326 w 12192000"/>
              <a:gd name="connsiteY842" fmla="*/ 3848505 h 5739221"/>
              <a:gd name="connsiteX843" fmla="*/ 10198626 w 12192000"/>
              <a:gd name="connsiteY843" fmla="*/ 3856972 h 5739221"/>
              <a:gd name="connsiteX844" fmla="*/ 10211326 w 12192000"/>
              <a:gd name="connsiteY844" fmla="*/ 3848505 h 5739221"/>
              <a:gd name="connsiteX845" fmla="*/ 9572819 w 12192000"/>
              <a:gd name="connsiteY845" fmla="*/ 3845330 h 5739221"/>
              <a:gd name="connsiteX846" fmla="*/ 9583733 w 12192000"/>
              <a:gd name="connsiteY846" fmla="*/ 3865174 h 5739221"/>
              <a:gd name="connsiteX847" fmla="*/ 9553174 w 12192000"/>
              <a:gd name="connsiteY847" fmla="*/ 3880608 h 5739221"/>
              <a:gd name="connsiteX848" fmla="*/ 9572819 w 12192000"/>
              <a:gd name="connsiteY848" fmla="*/ 3845330 h 5739221"/>
              <a:gd name="connsiteX849" fmla="*/ 58385 w 12192000"/>
              <a:gd name="connsiteY849" fmla="*/ 3818342 h 5739221"/>
              <a:gd name="connsiteX850" fmla="*/ 58385 w 12192000"/>
              <a:gd name="connsiteY850" fmla="*/ 3887072 h 5739221"/>
              <a:gd name="connsiteX851" fmla="*/ 36777 w 12192000"/>
              <a:gd name="connsiteY851" fmla="*/ 3833377 h 5739221"/>
              <a:gd name="connsiteX852" fmla="*/ 58385 w 12192000"/>
              <a:gd name="connsiteY852" fmla="*/ 3818342 h 5739221"/>
              <a:gd name="connsiteX853" fmla="*/ 9757436 w 12192000"/>
              <a:gd name="connsiteY853" fmla="*/ 3812294 h 5739221"/>
              <a:gd name="connsiteX854" fmla="*/ 9783478 w 12192000"/>
              <a:gd name="connsiteY854" fmla="*/ 3813097 h 5739221"/>
              <a:gd name="connsiteX855" fmla="*/ 9802808 w 12192000"/>
              <a:gd name="connsiteY855" fmla="*/ 3843052 h 5739221"/>
              <a:gd name="connsiteX856" fmla="*/ 9746965 w 12192000"/>
              <a:gd name="connsiteY856" fmla="*/ 3853751 h 5739221"/>
              <a:gd name="connsiteX857" fmla="*/ 9729783 w 12192000"/>
              <a:gd name="connsiteY857" fmla="*/ 3819516 h 5739221"/>
              <a:gd name="connsiteX858" fmla="*/ 9757436 w 12192000"/>
              <a:gd name="connsiteY858" fmla="*/ 3812294 h 5739221"/>
              <a:gd name="connsiteX859" fmla="*/ 198763 w 12192000"/>
              <a:gd name="connsiteY859" fmla="*/ 3807283 h 5739221"/>
              <a:gd name="connsiteX860" fmla="*/ 217899 w 12192000"/>
              <a:gd name="connsiteY860" fmla="*/ 3813389 h 5739221"/>
              <a:gd name="connsiteX861" fmla="*/ 187443 w 12192000"/>
              <a:gd name="connsiteY861" fmla="*/ 3850092 h 5739221"/>
              <a:gd name="connsiteX862" fmla="*/ 198763 w 12192000"/>
              <a:gd name="connsiteY862" fmla="*/ 3807283 h 5739221"/>
              <a:gd name="connsiteX863" fmla="*/ 9478164 w 12192000"/>
              <a:gd name="connsiteY863" fmla="*/ 3797704 h 5739221"/>
              <a:gd name="connsiteX864" fmla="*/ 9512454 w 12192000"/>
              <a:gd name="connsiteY864" fmla="*/ 3827749 h 5739221"/>
              <a:gd name="connsiteX865" fmla="*/ 9508168 w 12192000"/>
              <a:gd name="connsiteY865" fmla="*/ 3838480 h 5739221"/>
              <a:gd name="connsiteX866" fmla="*/ 9516740 w 12192000"/>
              <a:gd name="connsiteY866" fmla="*/ 3859940 h 5739221"/>
              <a:gd name="connsiteX867" fmla="*/ 9521027 w 12192000"/>
              <a:gd name="connsiteY867" fmla="*/ 3859940 h 5739221"/>
              <a:gd name="connsiteX868" fmla="*/ 9523170 w 12192000"/>
              <a:gd name="connsiteY868" fmla="*/ 3872817 h 5739221"/>
              <a:gd name="connsiteX869" fmla="*/ 9542458 w 12192000"/>
              <a:gd name="connsiteY869" fmla="*/ 3900716 h 5739221"/>
              <a:gd name="connsiteX870" fmla="*/ 9516740 w 12192000"/>
              <a:gd name="connsiteY870" fmla="*/ 3889985 h 5739221"/>
              <a:gd name="connsiteX871" fmla="*/ 9501738 w 12192000"/>
              <a:gd name="connsiteY871" fmla="*/ 3885693 h 5739221"/>
              <a:gd name="connsiteX872" fmla="*/ 9488880 w 12192000"/>
              <a:gd name="connsiteY872" fmla="*/ 3887839 h 5739221"/>
              <a:gd name="connsiteX873" fmla="*/ 9491023 w 12192000"/>
              <a:gd name="connsiteY873" fmla="*/ 3881401 h 5739221"/>
              <a:gd name="connsiteX874" fmla="*/ 9448160 w 12192000"/>
              <a:gd name="connsiteY874" fmla="*/ 3868525 h 5739221"/>
              <a:gd name="connsiteX875" fmla="*/ 9435301 w 12192000"/>
              <a:gd name="connsiteY875" fmla="*/ 3885693 h 5739221"/>
              <a:gd name="connsiteX876" fmla="*/ 9433158 w 12192000"/>
              <a:gd name="connsiteY876" fmla="*/ 3853502 h 5739221"/>
              <a:gd name="connsiteX877" fmla="*/ 9437444 w 12192000"/>
              <a:gd name="connsiteY877" fmla="*/ 3812727 h 5739221"/>
              <a:gd name="connsiteX878" fmla="*/ 9454590 w 12192000"/>
              <a:gd name="connsiteY878" fmla="*/ 3814873 h 5739221"/>
              <a:gd name="connsiteX879" fmla="*/ 9478164 w 12192000"/>
              <a:gd name="connsiteY879" fmla="*/ 3797704 h 5739221"/>
              <a:gd name="connsiteX880" fmla="*/ 10293347 w 12192000"/>
              <a:gd name="connsiteY880" fmla="*/ 3789767 h 5739221"/>
              <a:gd name="connsiteX881" fmla="*/ 10265338 w 12192000"/>
              <a:gd name="connsiteY881" fmla="*/ 3815167 h 5739221"/>
              <a:gd name="connsiteX882" fmla="*/ 10263184 w 12192000"/>
              <a:gd name="connsiteY882" fmla="*/ 3800351 h 5739221"/>
              <a:gd name="connsiteX883" fmla="*/ 10293347 w 12192000"/>
              <a:gd name="connsiteY883" fmla="*/ 3789767 h 5739221"/>
              <a:gd name="connsiteX884" fmla="*/ 10303929 w 12192000"/>
              <a:gd name="connsiteY884" fmla="*/ 3780820 h 5739221"/>
              <a:gd name="connsiteX885" fmla="*/ 10335679 w 12192000"/>
              <a:gd name="connsiteY885" fmla="*/ 3782985 h 5739221"/>
              <a:gd name="connsiteX886" fmla="*/ 10337796 w 12192000"/>
              <a:gd name="connsiteY886" fmla="*/ 3795974 h 5739221"/>
              <a:gd name="connsiteX887" fmla="*/ 10303929 w 12192000"/>
              <a:gd name="connsiteY887" fmla="*/ 3780820 h 5739221"/>
              <a:gd name="connsiteX888" fmla="*/ 10312397 w 12192000"/>
              <a:gd name="connsiteY888" fmla="*/ 3768733 h 5739221"/>
              <a:gd name="connsiteX889" fmla="*/ 10291759 w 12192000"/>
              <a:gd name="connsiteY889" fmla="*/ 3777464 h 5739221"/>
              <a:gd name="connsiteX890" fmla="*/ 10312397 w 12192000"/>
              <a:gd name="connsiteY890" fmla="*/ 3768733 h 5739221"/>
              <a:gd name="connsiteX891" fmla="*/ 253472 w 12192000"/>
              <a:gd name="connsiteY891" fmla="*/ 3723621 h 5739221"/>
              <a:gd name="connsiteX892" fmla="*/ 249237 w 12192000"/>
              <a:gd name="connsiteY892" fmla="*/ 3744788 h 5739221"/>
              <a:gd name="connsiteX893" fmla="*/ 253472 w 12192000"/>
              <a:gd name="connsiteY893" fmla="*/ 3723621 h 5739221"/>
              <a:gd name="connsiteX894" fmla="*/ 10345734 w 12192000"/>
              <a:gd name="connsiteY894" fmla="*/ 3721884 h 5739221"/>
              <a:gd name="connsiteX895" fmla="*/ 10361609 w 12192000"/>
              <a:gd name="connsiteY895" fmla="*/ 3729731 h 5739221"/>
              <a:gd name="connsiteX896" fmla="*/ 10323509 w 12192000"/>
              <a:gd name="connsiteY896" fmla="*/ 3725402 h 5739221"/>
              <a:gd name="connsiteX897" fmla="*/ 10345734 w 12192000"/>
              <a:gd name="connsiteY897" fmla="*/ 3721884 h 5739221"/>
              <a:gd name="connsiteX898" fmla="*/ 9757111 w 12192000"/>
              <a:gd name="connsiteY898" fmla="*/ 3711957 h 5739221"/>
              <a:gd name="connsiteX899" fmla="*/ 9793657 w 12192000"/>
              <a:gd name="connsiteY899" fmla="*/ 3743008 h 5739221"/>
              <a:gd name="connsiteX900" fmla="*/ 9744258 w 12192000"/>
              <a:gd name="connsiteY900" fmla="*/ 3751667 h 5739221"/>
              <a:gd name="connsiteX901" fmla="*/ 9737814 w 12192000"/>
              <a:gd name="connsiteY901" fmla="*/ 3714866 h 5739221"/>
              <a:gd name="connsiteX902" fmla="*/ 9757111 w 12192000"/>
              <a:gd name="connsiteY902" fmla="*/ 3711957 h 5739221"/>
              <a:gd name="connsiteX903" fmla="*/ 10220322 w 12192000"/>
              <a:gd name="connsiteY903" fmla="*/ 3683405 h 5739221"/>
              <a:gd name="connsiteX904" fmla="*/ 10205168 w 12192000"/>
              <a:gd name="connsiteY904" fmla="*/ 3723220 h 5739221"/>
              <a:gd name="connsiteX905" fmla="*/ 10220322 w 12192000"/>
              <a:gd name="connsiteY905" fmla="*/ 3683405 h 5739221"/>
              <a:gd name="connsiteX906" fmla="*/ 308795 w 12192000"/>
              <a:gd name="connsiteY906" fmla="*/ 3658293 h 5739221"/>
              <a:gd name="connsiteX907" fmla="*/ 327027 w 12192000"/>
              <a:gd name="connsiteY907" fmla="*/ 3658769 h 5739221"/>
              <a:gd name="connsiteX908" fmla="*/ 296720 w 12192000"/>
              <a:gd name="connsiteY908" fmla="*/ 3708805 h 5739221"/>
              <a:gd name="connsiteX909" fmla="*/ 290225 w 12192000"/>
              <a:gd name="connsiteY909" fmla="*/ 3706630 h 5739221"/>
              <a:gd name="connsiteX910" fmla="*/ 308795 w 12192000"/>
              <a:gd name="connsiteY910" fmla="*/ 3658293 h 5739221"/>
              <a:gd name="connsiteX911" fmla="*/ 10200704 w 12192000"/>
              <a:gd name="connsiteY911" fmla="*/ 3629430 h 5739221"/>
              <a:gd name="connsiteX912" fmla="*/ 10183468 w 12192000"/>
              <a:gd name="connsiteY912" fmla="*/ 3656418 h 5739221"/>
              <a:gd name="connsiteX913" fmla="*/ 10174850 w 12192000"/>
              <a:gd name="connsiteY913" fmla="*/ 3635658 h 5739221"/>
              <a:gd name="connsiteX914" fmla="*/ 10200704 w 12192000"/>
              <a:gd name="connsiteY914" fmla="*/ 3629430 h 5739221"/>
              <a:gd name="connsiteX915" fmla="*/ 395278 w 12192000"/>
              <a:gd name="connsiteY915" fmla="*/ 3443185 h 5739221"/>
              <a:gd name="connsiteX916" fmla="*/ 468302 w 12192000"/>
              <a:gd name="connsiteY916" fmla="*/ 3460208 h 5739221"/>
              <a:gd name="connsiteX917" fmla="*/ 418903 w 12192000"/>
              <a:gd name="connsiteY917" fmla="*/ 3538942 h 5739221"/>
              <a:gd name="connsiteX918" fmla="*/ 395278 w 12192000"/>
              <a:gd name="connsiteY918" fmla="*/ 3443185 h 5739221"/>
              <a:gd name="connsiteX919" fmla="*/ 615935 w 12192000"/>
              <a:gd name="connsiteY919" fmla="*/ 3093449 h 5739221"/>
              <a:gd name="connsiteX920" fmla="*/ 628635 w 12192000"/>
              <a:gd name="connsiteY920" fmla="*/ 3095632 h 5739221"/>
              <a:gd name="connsiteX921" fmla="*/ 609584 w 12192000"/>
              <a:gd name="connsiteY921" fmla="*/ 3108729 h 5739221"/>
              <a:gd name="connsiteX922" fmla="*/ 615935 w 12192000"/>
              <a:gd name="connsiteY922" fmla="*/ 3093449 h 5739221"/>
              <a:gd name="connsiteX923" fmla="*/ 603552 w 12192000"/>
              <a:gd name="connsiteY923" fmla="*/ 3042053 h 5739221"/>
              <a:gd name="connsiteX924" fmla="*/ 612442 w 12192000"/>
              <a:gd name="connsiteY924" fmla="*/ 3044236 h 5739221"/>
              <a:gd name="connsiteX925" fmla="*/ 610220 w 12192000"/>
              <a:gd name="connsiteY925" fmla="*/ 3057333 h 5739221"/>
              <a:gd name="connsiteX926" fmla="*/ 596885 w 12192000"/>
              <a:gd name="connsiteY926" fmla="*/ 3048602 h 5739221"/>
              <a:gd name="connsiteX927" fmla="*/ 603552 w 12192000"/>
              <a:gd name="connsiteY927" fmla="*/ 3042053 h 5739221"/>
              <a:gd name="connsiteX928" fmla="*/ 11632669 w 12192000"/>
              <a:gd name="connsiteY928" fmla="*/ 2975322 h 5739221"/>
              <a:gd name="connsiteX929" fmla="*/ 11643253 w 12192000"/>
              <a:gd name="connsiteY929" fmla="*/ 2975832 h 5739221"/>
              <a:gd name="connsiteX930" fmla="*/ 11622086 w 12192000"/>
              <a:gd name="connsiteY930" fmla="*/ 2977873 h 5739221"/>
              <a:gd name="connsiteX931" fmla="*/ 11632669 w 12192000"/>
              <a:gd name="connsiteY931" fmla="*/ 2975322 h 5739221"/>
              <a:gd name="connsiteX932" fmla="*/ 10385421 w 12192000"/>
              <a:gd name="connsiteY932" fmla="*/ 2655339 h 5739221"/>
              <a:gd name="connsiteX933" fmla="*/ 10413431 w 12192000"/>
              <a:gd name="connsiteY933" fmla="*/ 2655339 h 5739221"/>
              <a:gd name="connsiteX934" fmla="*/ 10387576 w 12192000"/>
              <a:gd name="connsiteY934" fmla="*/ 2670897 h 5739221"/>
              <a:gd name="connsiteX935" fmla="*/ 10385421 w 12192000"/>
              <a:gd name="connsiteY935" fmla="*/ 2655339 h 5739221"/>
              <a:gd name="connsiteX936" fmla="*/ 10448922 w 12192000"/>
              <a:gd name="connsiteY936" fmla="*/ 2622830 h 5739221"/>
              <a:gd name="connsiteX937" fmla="*/ 10466914 w 12192000"/>
              <a:gd name="connsiteY937" fmla="*/ 2627838 h 5739221"/>
              <a:gd name="connsiteX938" fmla="*/ 10471147 w 12192000"/>
              <a:gd name="connsiteY938" fmla="*/ 2651348 h 5739221"/>
              <a:gd name="connsiteX939" fmla="*/ 10420347 w 12192000"/>
              <a:gd name="connsiteY939" fmla="*/ 2653484 h 5739221"/>
              <a:gd name="connsiteX940" fmla="*/ 10448922 w 12192000"/>
              <a:gd name="connsiteY940" fmla="*/ 2622830 h 5739221"/>
              <a:gd name="connsiteX941" fmla="*/ 9964733 w 12192000"/>
              <a:gd name="connsiteY941" fmla="*/ 2621025 h 5739221"/>
              <a:gd name="connsiteX942" fmla="*/ 9977433 w 12192000"/>
              <a:gd name="connsiteY942" fmla="*/ 2646880 h 5739221"/>
              <a:gd name="connsiteX943" fmla="*/ 9903350 w 12192000"/>
              <a:gd name="connsiteY943" fmla="*/ 2629644 h 5739221"/>
              <a:gd name="connsiteX944" fmla="*/ 9964733 w 12192000"/>
              <a:gd name="connsiteY944" fmla="*/ 2621025 h 5739221"/>
              <a:gd name="connsiteX945" fmla="*/ 9614876 w 12192000"/>
              <a:gd name="connsiteY945" fmla="*/ 2615053 h 5739221"/>
              <a:gd name="connsiteX946" fmla="*/ 9629770 w 12192000"/>
              <a:gd name="connsiteY946" fmla="*/ 2627419 h 5739221"/>
              <a:gd name="connsiteX947" fmla="*/ 9591977 w 12192000"/>
              <a:gd name="connsiteY947" fmla="*/ 2665819 h 5739221"/>
              <a:gd name="connsiteX948" fmla="*/ 9564682 w 12192000"/>
              <a:gd name="connsiteY948" fmla="*/ 2642352 h 5739221"/>
              <a:gd name="connsiteX949" fmla="*/ 9614876 w 12192000"/>
              <a:gd name="connsiteY949" fmla="*/ 2615053 h 5739221"/>
              <a:gd name="connsiteX950" fmla="*/ 9727136 w 12192000"/>
              <a:gd name="connsiteY950" fmla="*/ 2601100 h 5739221"/>
              <a:gd name="connsiteX951" fmla="*/ 9750868 w 12192000"/>
              <a:gd name="connsiteY951" fmla="*/ 2601918 h 5739221"/>
              <a:gd name="connsiteX952" fmla="*/ 9733802 w 12192000"/>
              <a:gd name="connsiteY952" fmla="*/ 2649943 h 5739221"/>
              <a:gd name="connsiteX953" fmla="*/ 9701804 w 12192000"/>
              <a:gd name="connsiteY953" fmla="*/ 2608467 h 5739221"/>
              <a:gd name="connsiteX954" fmla="*/ 9727136 w 12192000"/>
              <a:gd name="connsiteY954" fmla="*/ 2601100 h 5739221"/>
              <a:gd name="connsiteX955" fmla="*/ 9879405 w 12192000"/>
              <a:gd name="connsiteY955" fmla="*/ 2576915 h 5739221"/>
              <a:gd name="connsiteX956" fmla="*/ 9866606 w 12192000"/>
              <a:gd name="connsiteY956" fmla="*/ 2636696 h 5739221"/>
              <a:gd name="connsiteX957" fmla="*/ 9828208 w 12192000"/>
              <a:gd name="connsiteY957" fmla="*/ 2598265 h 5739221"/>
              <a:gd name="connsiteX958" fmla="*/ 9879405 w 12192000"/>
              <a:gd name="connsiteY958" fmla="*/ 2576915 h 5739221"/>
              <a:gd name="connsiteX959" fmla="*/ 10028537 w 12192000"/>
              <a:gd name="connsiteY959" fmla="*/ 2547247 h 5739221"/>
              <a:gd name="connsiteX960" fmla="*/ 10051066 w 12192000"/>
              <a:gd name="connsiteY960" fmla="*/ 2556595 h 5739221"/>
              <a:gd name="connsiteX961" fmla="*/ 10051066 w 12192000"/>
              <a:gd name="connsiteY961" fmla="*/ 2595331 h 5739221"/>
              <a:gd name="connsiteX962" fmla="*/ 10072683 w 12192000"/>
              <a:gd name="connsiteY962" fmla="*/ 2601786 h 5739221"/>
              <a:gd name="connsiteX963" fmla="*/ 9971083 w 12192000"/>
              <a:gd name="connsiteY963" fmla="*/ 2578115 h 5739221"/>
              <a:gd name="connsiteX964" fmla="*/ 10028537 w 12192000"/>
              <a:gd name="connsiteY964" fmla="*/ 2547247 h 5739221"/>
              <a:gd name="connsiteX965" fmla="*/ 10271629 w 12192000"/>
              <a:gd name="connsiteY965" fmla="*/ 2542868 h 5739221"/>
              <a:gd name="connsiteX966" fmla="*/ 10299696 w 12192000"/>
              <a:gd name="connsiteY966" fmla="*/ 2557532 h 5739221"/>
              <a:gd name="connsiteX967" fmla="*/ 10256516 w 12192000"/>
              <a:gd name="connsiteY967" fmla="*/ 2564049 h 5739221"/>
              <a:gd name="connsiteX968" fmla="*/ 10271629 w 12192000"/>
              <a:gd name="connsiteY968" fmla="*/ 2542868 h 5739221"/>
              <a:gd name="connsiteX969" fmla="*/ 10156462 w 12192000"/>
              <a:gd name="connsiteY969" fmla="*/ 2532312 h 5739221"/>
              <a:gd name="connsiteX970" fmla="*/ 10172641 w 12192000"/>
              <a:gd name="connsiteY970" fmla="*/ 2537581 h 5739221"/>
              <a:gd name="connsiteX971" fmla="*/ 10166236 w 12192000"/>
              <a:gd name="connsiteY971" fmla="*/ 2576739 h 5739221"/>
              <a:gd name="connsiteX972" fmla="*/ 10121403 w 12192000"/>
              <a:gd name="connsiteY972" fmla="*/ 2574563 h 5739221"/>
              <a:gd name="connsiteX973" fmla="*/ 10117133 w 12192000"/>
              <a:gd name="connsiteY973" fmla="*/ 2552808 h 5739221"/>
              <a:gd name="connsiteX974" fmla="*/ 10156462 w 12192000"/>
              <a:gd name="connsiteY974" fmla="*/ 2532312 h 5739221"/>
              <a:gd name="connsiteX975" fmla="*/ 9784949 w 12192000"/>
              <a:gd name="connsiteY975" fmla="*/ 2524528 h 5739221"/>
              <a:gd name="connsiteX976" fmla="*/ 9815508 w 12192000"/>
              <a:gd name="connsiteY976" fmla="*/ 2541710 h 5739221"/>
              <a:gd name="connsiteX977" fmla="*/ 9782766 w 12192000"/>
              <a:gd name="connsiteY977" fmla="*/ 2554597 h 5739221"/>
              <a:gd name="connsiteX978" fmla="*/ 9784949 w 12192000"/>
              <a:gd name="connsiteY978" fmla="*/ 2524528 h 5739221"/>
              <a:gd name="connsiteX979" fmla="*/ 707219 w 12192000"/>
              <a:gd name="connsiteY979" fmla="*/ 2489429 h 5739221"/>
              <a:gd name="connsiteX980" fmla="*/ 714362 w 12192000"/>
              <a:gd name="connsiteY980" fmla="*/ 2490793 h 5739221"/>
              <a:gd name="connsiteX981" fmla="*/ 701662 w 12192000"/>
              <a:gd name="connsiteY981" fmla="*/ 2492976 h 5739221"/>
              <a:gd name="connsiteX982" fmla="*/ 707219 w 12192000"/>
              <a:gd name="connsiteY982" fmla="*/ 2489429 h 5739221"/>
              <a:gd name="connsiteX983" fmla="*/ 10218611 w 12192000"/>
              <a:gd name="connsiteY983" fmla="*/ 2482195 h 5739221"/>
              <a:gd name="connsiteX984" fmla="*/ 10236196 w 12192000"/>
              <a:gd name="connsiteY984" fmla="*/ 2492778 h 5739221"/>
              <a:gd name="connsiteX985" fmla="*/ 10218611 w 12192000"/>
              <a:gd name="connsiteY985" fmla="*/ 2482195 h 5739221"/>
              <a:gd name="connsiteX986" fmla="*/ 9869087 w 12192000"/>
              <a:gd name="connsiteY986" fmla="*/ 2447799 h 5739221"/>
              <a:gd name="connsiteX987" fmla="*/ 9876143 w 12192000"/>
              <a:gd name="connsiteY987" fmla="*/ 2465493 h 5739221"/>
              <a:gd name="connsiteX988" fmla="*/ 9874977 w 12192000"/>
              <a:gd name="connsiteY988" fmla="*/ 2468422 h 5739221"/>
              <a:gd name="connsiteX989" fmla="*/ 9887819 w 12192000"/>
              <a:gd name="connsiteY989" fmla="*/ 2461027 h 5739221"/>
              <a:gd name="connsiteX990" fmla="*/ 9896392 w 12192000"/>
              <a:gd name="connsiteY990" fmla="*/ 2463116 h 5739221"/>
              <a:gd name="connsiteX991" fmla="*/ 9900678 w 12192000"/>
              <a:gd name="connsiteY991" fmla="*/ 2494449 h 5739221"/>
              <a:gd name="connsiteX992" fmla="*/ 9873353 w 12192000"/>
              <a:gd name="connsiteY992" fmla="*/ 2481655 h 5739221"/>
              <a:gd name="connsiteX993" fmla="*/ 9874038 w 12192000"/>
              <a:gd name="connsiteY993" fmla="*/ 2470777 h 5739221"/>
              <a:gd name="connsiteX994" fmla="*/ 9870437 w 12192000"/>
              <a:gd name="connsiteY994" fmla="*/ 2479814 h 5739221"/>
              <a:gd name="connsiteX995" fmla="*/ 9834515 w 12192000"/>
              <a:gd name="connsiteY995" fmla="*/ 2494366 h 5739221"/>
              <a:gd name="connsiteX996" fmla="*/ 9810746 w 12192000"/>
              <a:gd name="connsiteY996" fmla="*/ 2460499 h 5739221"/>
              <a:gd name="connsiteX997" fmla="*/ 9869087 w 12192000"/>
              <a:gd name="connsiteY997" fmla="*/ 2447799 h 5739221"/>
              <a:gd name="connsiteX998" fmla="*/ 10001246 w 12192000"/>
              <a:gd name="connsiteY998" fmla="*/ 2425815 h 5739221"/>
              <a:gd name="connsiteX999" fmla="*/ 9994841 w 12192000"/>
              <a:gd name="connsiteY999" fmla="*/ 2482100 h 5739221"/>
              <a:gd name="connsiteX1000" fmla="*/ 9971357 w 12192000"/>
              <a:gd name="connsiteY1000" fmla="*/ 2486429 h 5739221"/>
              <a:gd name="connsiteX1001" fmla="*/ 10001246 w 12192000"/>
              <a:gd name="connsiteY1001" fmla="*/ 2425815 h 5739221"/>
              <a:gd name="connsiteX1002" fmla="*/ 636046 w 12192000"/>
              <a:gd name="connsiteY1002" fmla="*/ 2381652 h 5739221"/>
              <a:gd name="connsiteX1003" fmla="*/ 639750 w 12192000"/>
              <a:gd name="connsiteY1003" fmla="*/ 2385886 h 5739221"/>
              <a:gd name="connsiteX1004" fmla="*/ 629167 w 12192000"/>
              <a:gd name="connsiteY1004" fmla="*/ 2383769 h 5739221"/>
              <a:gd name="connsiteX1005" fmla="*/ 636046 w 12192000"/>
              <a:gd name="connsiteY1005" fmla="*/ 2381652 h 5739221"/>
              <a:gd name="connsiteX1006" fmla="*/ 781946 w 12192000"/>
              <a:gd name="connsiteY1006" fmla="*/ 2340060 h 5739221"/>
              <a:gd name="connsiteX1007" fmla="*/ 792151 w 12192000"/>
              <a:gd name="connsiteY1007" fmla="*/ 2353396 h 5739221"/>
              <a:gd name="connsiteX1008" fmla="*/ 777863 w 12192000"/>
              <a:gd name="connsiteY1008" fmla="*/ 2344506 h 5739221"/>
              <a:gd name="connsiteX1009" fmla="*/ 781946 w 12192000"/>
              <a:gd name="connsiteY1009" fmla="*/ 2340060 h 5739221"/>
              <a:gd name="connsiteX1010" fmla="*/ 804852 w 12192000"/>
              <a:gd name="connsiteY1010" fmla="*/ 2329265 h 5739221"/>
              <a:gd name="connsiteX1011" fmla="*/ 800769 w 12192000"/>
              <a:gd name="connsiteY1011" fmla="*/ 2341172 h 5739221"/>
              <a:gd name="connsiteX1012" fmla="*/ 790564 w 12192000"/>
              <a:gd name="connsiteY1012" fmla="*/ 2336409 h 5739221"/>
              <a:gd name="connsiteX1013" fmla="*/ 804852 w 12192000"/>
              <a:gd name="connsiteY1013" fmla="*/ 2329265 h 5739221"/>
              <a:gd name="connsiteX1014" fmla="*/ 10962465 w 12192000"/>
              <a:gd name="connsiteY1014" fmla="*/ 2160991 h 5739221"/>
              <a:gd name="connsiteX1015" fmla="*/ 10956063 w 12192000"/>
              <a:gd name="connsiteY1015" fmla="*/ 2186781 h 5739221"/>
              <a:gd name="connsiteX1016" fmla="*/ 10979537 w 12192000"/>
              <a:gd name="connsiteY1016" fmla="*/ 2272751 h 5739221"/>
              <a:gd name="connsiteX1017" fmla="*/ 10956063 w 12192000"/>
              <a:gd name="connsiteY1017" fmla="*/ 2296392 h 5739221"/>
              <a:gd name="connsiteX1018" fmla="*/ 10919784 w 12192000"/>
              <a:gd name="connsiteY1018" fmla="*/ 2298541 h 5739221"/>
              <a:gd name="connsiteX1019" fmla="*/ 10887774 w 12192000"/>
              <a:gd name="connsiteY1019" fmla="*/ 2178184 h 5739221"/>
              <a:gd name="connsiteX1020" fmla="*/ 10962465 w 12192000"/>
              <a:gd name="connsiteY1020" fmla="*/ 2160991 h 5739221"/>
              <a:gd name="connsiteX1021" fmla="*/ 1929255 w 12192000"/>
              <a:gd name="connsiteY1021" fmla="*/ 2092726 h 5739221"/>
              <a:gd name="connsiteX1022" fmla="*/ 1938327 w 12192000"/>
              <a:gd name="connsiteY1022" fmla="*/ 2096536 h 5739221"/>
              <a:gd name="connsiteX1023" fmla="*/ 1922451 w 12192000"/>
              <a:gd name="connsiteY1023" fmla="*/ 2098441 h 5739221"/>
              <a:gd name="connsiteX1024" fmla="*/ 1929255 w 12192000"/>
              <a:gd name="connsiteY1024" fmla="*/ 2092726 h 5739221"/>
              <a:gd name="connsiteX1025" fmla="*/ 2002617 w 12192000"/>
              <a:gd name="connsiteY1025" fmla="*/ 2076851 h 5739221"/>
              <a:gd name="connsiteX1026" fmla="*/ 2012936 w 12192000"/>
              <a:gd name="connsiteY1026" fmla="*/ 2078968 h 5739221"/>
              <a:gd name="connsiteX1027" fmla="*/ 1996425 w 12192000"/>
              <a:gd name="connsiteY1027" fmla="*/ 2095901 h 5739221"/>
              <a:gd name="connsiteX1028" fmla="*/ 1992298 w 12192000"/>
              <a:gd name="connsiteY1028" fmla="*/ 2085318 h 5739221"/>
              <a:gd name="connsiteX1029" fmla="*/ 2002617 w 12192000"/>
              <a:gd name="connsiteY1029" fmla="*/ 2076851 h 5739221"/>
              <a:gd name="connsiteX1030" fmla="*/ 1931444 w 12192000"/>
              <a:gd name="connsiteY1030" fmla="*/ 2072841 h 5739221"/>
              <a:gd name="connsiteX1031" fmla="*/ 1927140 w 12192000"/>
              <a:gd name="connsiteY1031" fmla="*/ 2075013 h 5739221"/>
              <a:gd name="connsiteX1032" fmla="*/ 1926863 w 12192000"/>
              <a:gd name="connsiteY1032" fmla="*/ 2074838 h 5739221"/>
              <a:gd name="connsiteX1033" fmla="*/ 1909925 w 12192000"/>
              <a:gd name="connsiteY1033" fmla="*/ 2064151 h 5739221"/>
              <a:gd name="connsiteX1034" fmla="*/ 1918533 w 12192000"/>
              <a:gd name="connsiteY1034" fmla="*/ 2069582 h 5739221"/>
              <a:gd name="connsiteX1035" fmla="*/ 1926863 w 12192000"/>
              <a:gd name="connsiteY1035" fmla="*/ 2074838 h 5739221"/>
              <a:gd name="connsiteX1036" fmla="*/ 1919609 w 12192000"/>
              <a:gd name="connsiteY1036" fmla="*/ 2078000 h 5739221"/>
              <a:gd name="connsiteX1037" fmla="*/ 1907773 w 12192000"/>
              <a:gd name="connsiteY1037" fmla="*/ 2081530 h 5739221"/>
              <a:gd name="connsiteX1038" fmla="*/ 1946508 w 12192000"/>
              <a:gd name="connsiteY1038" fmla="*/ 2072841 h 5739221"/>
              <a:gd name="connsiteX1039" fmla="*/ 1955116 w 12192000"/>
              <a:gd name="connsiteY1039" fmla="*/ 2079358 h 5739221"/>
              <a:gd name="connsiteX1040" fmla="*/ 1963724 w 12192000"/>
              <a:gd name="connsiteY1040" fmla="*/ 2088047 h 5739221"/>
              <a:gd name="connsiteX1041" fmla="*/ 1944356 w 12192000"/>
              <a:gd name="connsiteY1041" fmla="*/ 2101082 h 5739221"/>
              <a:gd name="connsiteX1042" fmla="*/ 1929292 w 12192000"/>
              <a:gd name="connsiteY1042" fmla="*/ 2083702 h 5739221"/>
              <a:gd name="connsiteX1043" fmla="*/ 1907773 w 12192000"/>
              <a:gd name="connsiteY1043" fmla="*/ 2090220 h 5739221"/>
              <a:gd name="connsiteX1044" fmla="*/ 1894861 w 12192000"/>
              <a:gd name="connsiteY1044" fmla="*/ 2105426 h 5739221"/>
              <a:gd name="connsiteX1045" fmla="*/ 1866886 w 12192000"/>
              <a:gd name="connsiteY1045" fmla="*/ 2098909 h 5739221"/>
              <a:gd name="connsiteX1046" fmla="*/ 1903469 w 12192000"/>
              <a:gd name="connsiteY1046" fmla="*/ 2088047 h 5739221"/>
              <a:gd name="connsiteX1047" fmla="*/ 1888405 w 12192000"/>
              <a:gd name="connsiteY1047" fmla="*/ 2083702 h 5739221"/>
              <a:gd name="connsiteX1048" fmla="*/ 1892709 w 12192000"/>
              <a:gd name="connsiteY1048" fmla="*/ 2079358 h 5739221"/>
              <a:gd name="connsiteX1049" fmla="*/ 1909925 w 12192000"/>
              <a:gd name="connsiteY1049" fmla="*/ 2064151 h 5739221"/>
              <a:gd name="connsiteX1050" fmla="*/ 1985703 w 12192000"/>
              <a:gd name="connsiteY1050" fmla="*/ 2059389 h 5739221"/>
              <a:gd name="connsiteX1051" fmla="*/ 1990099 w 12192000"/>
              <a:gd name="connsiteY1051" fmla="*/ 2066057 h 5739221"/>
              <a:gd name="connsiteX1052" fmla="*/ 1985703 w 12192000"/>
              <a:gd name="connsiteY1052" fmla="*/ 2077169 h 5739221"/>
              <a:gd name="connsiteX1053" fmla="*/ 1992297 w 12192000"/>
              <a:gd name="connsiteY1053" fmla="*/ 2086060 h 5739221"/>
              <a:gd name="connsiteX1054" fmla="*/ 1987901 w 12192000"/>
              <a:gd name="connsiteY1054" fmla="*/ 2092727 h 5739221"/>
              <a:gd name="connsiteX1055" fmla="*/ 1985703 w 12192000"/>
              <a:gd name="connsiteY1055" fmla="*/ 2086060 h 5739221"/>
              <a:gd name="connsiteX1056" fmla="*/ 1965921 w 12192000"/>
              <a:gd name="connsiteY1056" fmla="*/ 2086060 h 5739221"/>
              <a:gd name="connsiteX1057" fmla="*/ 1976911 w 12192000"/>
              <a:gd name="connsiteY1057" fmla="*/ 2079392 h 5739221"/>
              <a:gd name="connsiteX1058" fmla="*/ 1970317 w 12192000"/>
              <a:gd name="connsiteY1058" fmla="*/ 2063834 h 5739221"/>
              <a:gd name="connsiteX1059" fmla="*/ 1985703 w 12192000"/>
              <a:gd name="connsiteY1059" fmla="*/ 2059389 h 5739221"/>
              <a:gd name="connsiteX1060" fmla="*/ 1647816 w 12192000"/>
              <a:gd name="connsiteY1060" fmla="*/ 2057801 h 5739221"/>
              <a:gd name="connsiteX1061" fmla="*/ 1656706 w 12192000"/>
              <a:gd name="connsiteY1061" fmla="*/ 2074312 h 5739221"/>
              <a:gd name="connsiteX1062" fmla="*/ 1647816 w 12192000"/>
              <a:gd name="connsiteY1062" fmla="*/ 2057801 h 5739221"/>
              <a:gd name="connsiteX1063" fmla="*/ 1854190 w 12192000"/>
              <a:gd name="connsiteY1063" fmla="*/ 2055262 h 5739221"/>
              <a:gd name="connsiteX1064" fmla="*/ 1867798 w 12192000"/>
              <a:gd name="connsiteY1064" fmla="*/ 2055262 h 5739221"/>
              <a:gd name="connsiteX1065" fmla="*/ 1854190 w 12192000"/>
              <a:gd name="connsiteY1065" fmla="*/ 2055262 h 5739221"/>
              <a:gd name="connsiteX1066" fmla="*/ 1684428 w 12192000"/>
              <a:gd name="connsiteY1066" fmla="*/ 2040339 h 5739221"/>
              <a:gd name="connsiteX1067" fmla="*/ 1667759 w 12192000"/>
              <a:gd name="connsiteY1067" fmla="*/ 2059389 h 5739221"/>
              <a:gd name="connsiteX1068" fmla="*/ 1684428 w 12192000"/>
              <a:gd name="connsiteY1068" fmla="*/ 2040339 h 5739221"/>
              <a:gd name="connsiteX1069" fmla="*/ 1711157 w 12192000"/>
              <a:gd name="connsiteY1069" fmla="*/ 2036172 h 5739221"/>
              <a:gd name="connsiteX1070" fmla="*/ 1725604 w 12192000"/>
              <a:gd name="connsiteY1070" fmla="*/ 2040538 h 5739221"/>
              <a:gd name="connsiteX1071" fmla="*/ 1704966 w 12192000"/>
              <a:gd name="connsiteY1071" fmla="*/ 2047087 h 5739221"/>
              <a:gd name="connsiteX1072" fmla="*/ 1711157 w 12192000"/>
              <a:gd name="connsiteY1072" fmla="*/ 2036172 h 5739221"/>
              <a:gd name="connsiteX1073" fmla="*/ 1900228 w 12192000"/>
              <a:gd name="connsiteY1073" fmla="*/ 2035576 h 5739221"/>
              <a:gd name="connsiteX1074" fmla="*/ 1871652 w 12192000"/>
              <a:gd name="connsiteY1074" fmla="*/ 2037844 h 5739221"/>
              <a:gd name="connsiteX1075" fmla="*/ 1900228 w 12192000"/>
              <a:gd name="connsiteY1075" fmla="*/ 2035576 h 5739221"/>
              <a:gd name="connsiteX1076" fmla="*/ 1683006 w 12192000"/>
              <a:gd name="connsiteY1076" fmla="*/ 2021289 h 5739221"/>
              <a:gd name="connsiteX1077" fmla="*/ 1669989 w 12192000"/>
              <a:gd name="connsiteY1077" fmla="*/ 2033672 h 5739221"/>
              <a:gd name="connsiteX1078" fmla="*/ 1672158 w 12192000"/>
              <a:gd name="connsiteY1078" fmla="*/ 2023353 h 5739221"/>
              <a:gd name="connsiteX1079" fmla="*/ 1683006 w 12192000"/>
              <a:gd name="connsiteY1079" fmla="*/ 2021289 h 5739221"/>
              <a:gd name="connsiteX1080" fmla="*/ 2154759 w 12192000"/>
              <a:gd name="connsiteY1080" fmla="*/ 1999064 h 5739221"/>
              <a:gd name="connsiteX1081" fmla="*/ 2165342 w 12192000"/>
              <a:gd name="connsiteY1081" fmla="*/ 2003828 h 5739221"/>
              <a:gd name="connsiteX1082" fmla="*/ 2154759 w 12192000"/>
              <a:gd name="connsiteY1082" fmla="*/ 1999064 h 5739221"/>
              <a:gd name="connsiteX1083" fmla="*/ 1922878 w 12192000"/>
              <a:gd name="connsiteY1083" fmla="*/ 1982329 h 5739221"/>
              <a:gd name="connsiteX1084" fmla="*/ 1929245 w 12192000"/>
              <a:gd name="connsiteY1084" fmla="*/ 1989009 h 5739221"/>
              <a:gd name="connsiteX1085" fmla="*/ 1918579 w 12192000"/>
              <a:gd name="connsiteY1085" fmla="*/ 1993243 h 5739221"/>
              <a:gd name="connsiteX1086" fmla="*/ 1937778 w 12192000"/>
              <a:gd name="connsiteY1086" fmla="*/ 1993243 h 5739221"/>
              <a:gd name="connsiteX1087" fmla="*/ 1927112 w 12192000"/>
              <a:gd name="connsiteY1087" fmla="*/ 2022876 h 5739221"/>
              <a:gd name="connsiteX1088" fmla="*/ 1899380 w 12192000"/>
              <a:gd name="connsiteY1088" fmla="*/ 2001709 h 5739221"/>
              <a:gd name="connsiteX1089" fmla="*/ 1878047 w 12192000"/>
              <a:gd name="connsiteY1089" fmla="*/ 2012293 h 5739221"/>
              <a:gd name="connsiteX1090" fmla="*/ 1905779 w 12192000"/>
              <a:gd name="connsiteY1090" fmla="*/ 1999593 h 5739221"/>
              <a:gd name="connsiteX1091" fmla="*/ 1922878 w 12192000"/>
              <a:gd name="connsiteY1091" fmla="*/ 1982329 h 5739221"/>
              <a:gd name="connsiteX1092" fmla="*/ 2646520 w 12192000"/>
              <a:gd name="connsiteY1092" fmla="*/ 1981006 h 5739221"/>
              <a:gd name="connsiteX1093" fmla="*/ 2713023 w 12192000"/>
              <a:gd name="connsiteY1093" fmla="*/ 2001843 h 5739221"/>
              <a:gd name="connsiteX1094" fmla="*/ 2691570 w 12192000"/>
              <a:gd name="connsiteY1094" fmla="*/ 2001843 h 5739221"/>
              <a:gd name="connsiteX1095" fmla="*/ 2691570 w 12192000"/>
              <a:gd name="connsiteY1095" fmla="*/ 1993508 h 5739221"/>
              <a:gd name="connsiteX1096" fmla="*/ 2652956 w 12192000"/>
              <a:gd name="connsiteY1096" fmla="*/ 2010177 h 5739221"/>
              <a:gd name="connsiteX1097" fmla="*/ 2652956 w 12192000"/>
              <a:gd name="connsiteY1097" fmla="*/ 1989341 h 5739221"/>
              <a:gd name="connsiteX1098" fmla="*/ 2648665 w 12192000"/>
              <a:gd name="connsiteY1098" fmla="*/ 2010177 h 5739221"/>
              <a:gd name="connsiteX1099" fmla="*/ 2633648 w 12192000"/>
              <a:gd name="connsiteY1099" fmla="*/ 1999759 h 5739221"/>
              <a:gd name="connsiteX1100" fmla="*/ 2646520 w 12192000"/>
              <a:gd name="connsiteY1100" fmla="*/ 1981006 h 5739221"/>
              <a:gd name="connsiteX1101" fmla="*/ 2751758 w 12192000"/>
              <a:gd name="connsiteY1101" fmla="*/ 1978792 h 5739221"/>
              <a:gd name="connsiteX1102" fmla="*/ 2751446 w 12192000"/>
              <a:gd name="connsiteY1102" fmla="*/ 1992714 h 5739221"/>
              <a:gd name="connsiteX1103" fmla="*/ 2744778 w 12192000"/>
              <a:gd name="connsiteY1103" fmla="*/ 1982612 h 5739221"/>
              <a:gd name="connsiteX1104" fmla="*/ 2751758 w 12192000"/>
              <a:gd name="connsiteY1104" fmla="*/ 1978792 h 5739221"/>
              <a:gd name="connsiteX1105" fmla="*/ 2751310 w 12192000"/>
              <a:gd name="connsiteY1105" fmla="*/ 1939913 h 5739221"/>
              <a:gd name="connsiteX1106" fmla="*/ 2751273 w 12192000"/>
              <a:gd name="connsiteY1106" fmla="*/ 1941651 h 5739221"/>
              <a:gd name="connsiteX1107" fmla="*/ 2749362 w 12192000"/>
              <a:gd name="connsiteY1107" fmla="*/ 1952498 h 5739221"/>
              <a:gd name="connsiteX1108" fmla="*/ 2738448 w 12192000"/>
              <a:gd name="connsiteY1108" fmla="*/ 1946149 h 5739221"/>
              <a:gd name="connsiteX1109" fmla="*/ 2751318 w 12192000"/>
              <a:gd name="connsiteY1109" fmla="*/ 1939558 h 5739221"/>
              <a:gd name="connsiteX1110" fmla="*/ 2751546 w 12192000"/>
              <a:gd name="connsiteY1110" fmla="*/ 1939799 h 5739221"/>
              <a:gd name="connsiteX1111" fmla="*/ 2751310 w 12192000"/>
              <a:gd name="connsiteY1111" fmla="*/ 1939913 h 5739221"/>
              <a:gd name="connsiteX1112" fmla="*/ 2731434 w 12192000"/>
              <a:gd name="connsiteY1112" fmla="*/ 1929547 h 5739221"/>
              <a:gd name="connsiteX1113" fmla="*/ 2734620 w 12192000"/>
              <a:gd name="connsiteY1113" fmla="*/ 1945622 h 5739221"/>
              <a:gd name="connsiteX1114" fmla="*/ 2725550 w 12192000"/>
              <a:gd name="connsiteY1114" fmla="*/ 1930805 h 5739221"/>
              <a:gd name="connsiteX1115" fmla="*/ 2731434 w 12192000"/>
              <a:gd name="connsiteY1115" fmla="*/ 1929547 h 5739221"/>
              <a:gd name="connsiteX1116" fmla="*/ 2751546 w 12192000"/>
              <a:gd name="connsiteY1116" fmla="*/ 1929216 h 5739221"/>
              <a:gd name="connsiteX1117" fmla="*/ 2751318 w 12192000"/>
              <a:gd name="connsiteY1117" fmla="*/ 1939558 h 5739221"/>
              <a:gd name="connsiteX1118" fmla="*/ 2745814 w 12192000"/>
              <a:gd name="connsiteY1118" fmla="*/ 1933714 h 5739221"/>
              <a:gd name="connsiteX1119" fmla="*/ 2751546 w 12192000"/>
              <a:gd name="connsiteY1119" fmla="*/ 1929216 h 5739221"/>
              <a:gd name="connsiteX1120" fmla="*/ 2640139 w 12192000"/>
              <a:gd name="connsiteY1120" fmla="*/ 1871048 h 5739221"/>
              <a:gd name="connsiteX1121" fmla="*/ 2663712 w 12192000"/>
              <a:gd name="connsiteY1121" fmla="*/ 1871048 h 5739221"/>
              <a:gd name="connsiteX1122" fmla="*/ 2674427 w 12192000"/>
              <a:gd name="connsiteY1122" fmla="*/ 1888281 h 5739221"/>
              <a:gd name="connsiteX1123" fmla="*/ 2652999 w 12192000"/>
              <a:gd name="connsiteY1123" fmla="*/ 1896900 h 5739221"/>
              <a:gd name="connsiteX1124" fmla="*/ 2640139 w 12192000"/>
              <a:gd name="connsiteY1124" fmla="*/ 1871048 h 5739221"/>
              <a:gd name="connsiteX1125" fmla="*/ 3371843 w 12192000"/>
              <a:gd name="connsiteY1125" fmla="*/ 1845076 h 5739221"/>
              <a:gd name="connsiteX1126" fmla="*/ 3360503 w 12192000"/>
              <a:gd name="connsiteY1126" fmla="*/ 1857777 h 5739221"/>
              <a:gd name="connsiteX1127" fmla="*/ 3355967 w 12192000"/>
              <a:gd name="connsiteY1127" fmla="*/ 1849309 h 5739221"/>
              <a:gd name="connsiteX1128" fmla="*/ 3371843 w 12192000"/>
              <a:gd name="connsiteY1128" fmla="*/ 1845076 h 5739221"/>
              <a:gd name="connsiteX1129" fmla="*/ 2431106 w 12192000"/>
              <a:gd name="connsiteY1129" fmla="*/ 1843493 h 5739221"/>
              <a:gd name="connsiteX1130" fmla="*/ 2442020 w 12192000"/>
              <a:gd name="connsiteY1130" fmla="*/ 1845658 h 5739221"/>
              <a:gd name="connsiteX1131" fmla="*/ 2442020 w 12192000"/>
              <a:gd name="connsiteY1131" fmla="*/ 1867307 h 5739221"/>
              <a:gd name="connsiteX1132" fmla="*/ 2431106 w 12192000"/>
              <a:gd name="connsiteY1132" fmla="*/ 1843493 h 5739221"/>
              <a:gd name="connsiteX1133" fmla="*/ 4251313 w 12192000"/>
              <a:gd name="connsiteY1133" fmla="*/ 1833964 h 5739221"/>
              <a:gd name="connsiteX1134" fmla="*/ 4251313 w 12192000"/>
              <a:gd name="connsiteY1134" fmla="*/ 1847572 h 5739221"/>
              <a:gd name="connsiteX1135" fmla="*/ 4238613 w 12192000"/>
              <a:gd name="connsiteY1135" fmla="*/ 1849839 h 5739221"/>
              <a:gd name="connsiteX1136" fmla="*/ 4232263 w 12192000"/>
              <a:gd name="connsiteY1136" fmla="*/ 1843036 h 5739221"/>
              <a:gd name="connsiteX1137" fmla="*/ 4251313 w 12192000"/>
              <a:gd name="connsiteY1137" fmla="*/ 1833964 h 5739221"/>
              <a:gd name="connsiteX1138" fmla="*/ 4187182 w 12192000"/>
              <a:gd name="connsiteY1138" fmla="*/ 1818089 h 5739221"/>
              <a:gd name="connsiteX1139" fmla="*/ 4182737 w 12192000"/>
              <a:gd name="connsiteY1139" fmla="*/ 1830790 h 5739221"/>
              <a:gd name="connsiteX1140" fmla="*/ 4178291 w 12192000"/>
              <a:gd name="connsiteY1140" fmla="*/ 1824439 h 5739221"/>
              <a:gd name="connsiteX1141" fmla="*/ 4187182 w 12192000"/>
              <a:gd name="connsiteY1141" fmla="*/ 1818089 h 5739221"/>
              <a:gd name="connsiteX1142" fmla="*/ 3607538 w 12192000"/>
              <a:gd name="connsiteY1142" fmla="*/ 1812384 h 5739221"/>
              <a:gd name="connsiteX1143" fmla="*/ 3617906 w 12192000"/>
              <a:gd name="connsiteY1143" fmla="*/ 1815113 h 5739221"/>
              <a:gd name="connsiteX1144" fmla="*/ 3600443 w 12192000"/>
              <a:gd name="connsiteY1144" fmla="*/ 1819479 h 5739221"/>
              <a:gd name="connsiteX1145" fmla="*/ 3607538 w 12192000"/>
              <a:gd name="connsiteY1145" fmla="*/ 1812384 h 5739221"/>
              <a:gd name="connsiteX1146" fmla="*/ 4184642 w 12192000"/>
              <a:gd name="connsiteY1146" fmla="*/ 1805390 h 5739221"/>
              <a:gd name="connsiteX1147" fmla="*/ 4182525 w 12192000"/>
              <a:gd name="connsiteY1147" fmla="*/ 1817296 h 5739221"/>
              <a:gd name="connsiteX1148" fmla="*/ 4176175 w 12192000"/>
              <a:gd name="connsiteY1148" fmla="*/ 1815311 h 5739221"/>
              <a:gd name="connsiteX1149" fmla="*/ 4165592 w 12192000"/>
              <a:gd name="connsiteY1149" fmla="*/ 1819280 h 5739221"/>
              <a:gd name="connsiteX1150" fmla="*/ 4176175 w 12192000"/>
              <a:gd name="connsiteY1150" fmla="*/ 1813327 h 5739221"/>
              <a:gd name="connsiteX1151" fmla="*/ 4184642 w 12192000"/>
              <a:gd name="connsiteY1151" fmla="*/ 1805390 h 5739221"/>
              <a:gd name="connsiteX1152" fmla="*/ 4107115 w 12192000"/>
              <a:gd name="connsiteY1152" fmla="*/ 1778420 h 5739221"/>
              <a:gd name="connsiteX1153" fmla="*/ 4146585 w 12192000"/>
              <a:gd name="connsiteY1153" fmla="*/ 1783823 h 5739221"/>
              <a:gd name="connsiteX1154" fmla="*/ 4133632 w 12192000"/>
              <a:gd name="connsiteY1154" fmla="*/ 1826524 h 5739221"/>
              <a:gd name="connsiteX1155" fmla="*/ 4099086 w 12192000"/>
              <a:gd name="connsiteY1155" fmla="*/ 1826524 h 5739221"/>
              <a:gd name="connsiteX1156" fmla="*/ 4094768 w 12192000"/>
              <a:gd name="connsiteY1156" fmla="*/ 1785958 h 5739221"/>
              <a:gd name="connsiteX1157" fmla="*/ 4107115 w 12192000"/>
              <a:gd name="connsiteY1157" fmla="*/ 1778420 h 5739221"/>
              <a:gd name="connsiteX1158" fmla="*/ 4266541 w 12192000"/>
              <a:gd name="connsiteY1158" fmla="*/ 1759356 h 5739221"/>
              <a:gd name="connsiteX1159" fmla="*/ 4284064 w 12192000"/>
              <a:gd name="connsiteY1159" fmla="*/ 1811309 h 5739221"/>
              <a:gd name="connsiteX1160" fmla="*/ 4222749 w 12192000"/>
              <a:gd name="connsiteY1160" fmla="*/ 1774509 h 5739221"/>
              <a:gd name="connsiteX1161" fmla="*/ 4266541 w 12192000"/>
              <a:gd name="connsiteY1161" fmla="*/ 1759356 h 5739221"/>
              <a:gd name="connsiteX1162" fmla="*/ 4314815 w 12192000"/>
              <a:gd name="connsiteY1162" fmla="*/ 1747247 h 5739221"/>
              <a:gd name="connsiteX1163" fmla="*/ 4321165 w 12192000"/>
              <a:gd name="connsiteY1163" fmla="*/ 1753796 h 5739221"/>
              <a:gd name="connsiteX1164" fmla="*/ 4316931 w 12192000"/>
              <a:gd name="connsiteY1164" fmla="*/ 1762528 h 5739221"/>
              <a:gd name="connsiteX1165" fmla="*/ 4302115 w 12192000"/>
              <a:gd name="connsiteY1165" fmla="*/ 1751613 h 5739221"/>
              <a:gd name="connsiteX1166" fmla="*/ 4314815 w 12192000"/>
              <a:gd name="connsiteY1166" fmla="*/ 1747247 h 5739221"/>
              <a:gd name="connsiteX1167" fmla="*/ 4052924 w 12192000"/>
              <a:gd name="connsiteY1167" fmla="*/ 1719394 h 5739221"/>
              <a:gd name="connsiteX1168" fmla="*/ 4075150 w 12192000"/>
              <a:gd name="connsiteY1168" fmla="*/ 1740550 h 5739221"/>
              <a:gd name="connsiteX1169" fmla="*/ 4064566 w 12192000"/>
              <a:gd name="connsiteY1169" fmla="*/ 1749340 h 5739221"/>
              <a:gd name="connsiteX1170" fmla="*/ 4049750 w 12192000"/>
              <a:gd name="connsiteY1170" fmla="*/ 1742747 h 5739221"/>
              <a:gd name="connsiteX1171" fmla="*/ 4032814 w 12192000"/>
              <a:gd name="connsiteY1171" fmla="*/ 1762529 h 5739221"/>
              <a:gd name="connsiteX1172" fmla="*/ 4024350 w 12192000"/>
              <a:gd name="connsiteY1172" fmla="*/ 1722965 h 5739221"/>
              <a:gd name="connsiteX1173" fmla="*/ 4052924 w 12192000"/>
              <a:gd name="connsiteY1173" fmla="*/ 1719394 h 5739221"/>
              <a:gd name="connsiteX1174" fmla="*/ 3845357 w 12192000"/>
              <a:gd name="connsiteY1174" fmla="*/ 1711731 h 5739221"/>
              <a:gd name="connsiteX1175" fmla="*/ 3856073 w 12192000"/>
              <a:gd name="connsiteY1175" fmla="*/ 1733559 h 5739221"/>
              <a:gd name="connsiteX1176" fmla="*/ 3826069 w 12192000"/>
              <a:gd name="connsiteY1176" fmla="*/ 1742290 h 5739221"/>
              <a:gd name="connsiteX1177" fmla="*/ 3815352 w 12192000"/>
              <a:gd name="connsiteY1177" fmla="*/ 1716096 h 5739221"/>
              <a:gd name="connsiteX1178" fmla="*/ 3845357 w 12192000"/>
              <a:gd name="connsiteY1178" fmla="*/ 1711731 h 5739221"/>
              <a:gd name="connsiteX1179" fmla="*/ 4402127 w 12192000"/>
              <a:gd name="connsiteY1179" fmla="*/ 1701294 h 5739221"/>
              <a:gd name="connsiteX1180" fmla="*/ 4412710 w 12192000"/>
              <a:gd name="connsiteY1180" fmla="*/ 1701294 h 5739221"/>
              <a:gd name="connsiteX1181" fmla="*/ 4406359 w 12192000"/>
              <a:gd name="connsiteY1181" fmla="*/ 1714902 h 5739221"/>
              <a:gd name="connsiteX1182" fmla="*/ 4402127 w 12192000"/>
              <a:gd name="connsiteY1182" fmla="*/ 1701294 h 5739221"/>
              <a:gd name="connsiteX1183" fmla="*/ 3972726 w 12192000"/>
              <a:gd name="connsiteY1183" fmla="*/ 1679978 h 5739221"/>
              <a:gd name="connsiteX1184" fmla="*/ 3985678 w 12192000"/>
              <a:gd name="connsiteY1184" fmla="*/ 1722843 h 5739221"/>
              <a:gd name="connsiteX1185" fmla="*/ 3953294 w 12192000"/>
              <a:gd name="connsiteY1185" fmla="*/ 1720700 h 5739221"/>
              <a:gd name="connsiteX1186" fmla="*/ 3940342 w 12192000"/>
              <a:gd name="connsiteY1186" fmla="*/ 1686407 h 5739221"/>
              <a:gd name="connsiteX1187" fmla="*/ 3972726 w 12192000"/>
              <a:gd name="connsiteY1187" fmla="*/ 1694981 h 5739221"/>
              <a:gd name="connsiteX1188" fmla="*/ 3972726 w 12192000"/>
              <a:gd name="connsiteY1188" fmla="*/ 1679978 h 5739221"/>
              <a:gd name="connsiteX1189" fmla="*/ 4147726 w 12192000"/>
              <a:gd name="connsiteY1189" fmla="*/ 1649293 h 5739221"/>
              <a:gd name="connsiteX1190" fmla="*/ 4152941 w 12192000"/>
              <a:gd name="connsiteY1190" fmla="*/ 1669184 h 5739221"/>
              <a:gd name="connsiteX1191" fmla="*/ 4131113 w 12192000"/>
              <a:gd name="connsiteY1191" fmla="*/ 1682041 h 5739221"/>
              <a:gd name="connsiteX1192" fmla="*/ 4137662 w 12192000"/>
              <a:gd name="connsiteY1192" fmla="*/ 1701332 h 5739221"/>
              <a:gd name="connsiteX1193" fmla="*/ 4083089 w 12192000"/>
              <a:gd name="connsiteY1193" fmla="*/ 1677755 h 5739221"/>
              <a:gd name="connsiteX1194" fmla="*/ 4096187 w 12192000"/>
              <a:gd name="connsiteY1194" fmla="*/ 1660613 h 5739221"/>
              <a:gd name="connsiteX1195" fmla="*/ 4142027 w 12192000"/>
              <a:gd name="connsiteY1195" fmla="*/ 1649896 h 5739221"/>
              <a:gd name="connsiteX1196" fmla="*/ 4147726 w 12192000"/>
              <a:gd name="connsiteY1196" fmla="*/ 1649293 h 5739221"/>
              <a:gd name="connsiteX1197" fmla="*/ 4235022 w 12192000"/>
              <a:gd name="connsiteY1197" fmla="*/ 1644791 h 5739221"/>
              <a:gd name="connsiteX1198" fmla="*/ 4275216 w 12192000"/>
              <a:gd name="connsiteY1198" fmla="*/ 1673650 h 5739221"/>
              <a:gd name="connsiteX1199" fmla="*/ 4294637 w 12192000"/>
              <a:gd name="connsiteY1199" fmla="*/ 1667237 h 5739221"/>
              <a:gd name="connsiteX1200" fmla="*/ 4298953 w 12192000"/>
              <a:gd name="connsiteY1200" fmla="*/ 1682200 h 5739221"/>
              <a:gd name="connsiteX1201" fmla="*/ 4273055 w 12192000"/>
              <a:gd name="connsiteY1201" fmla="*/ 1680062 h 5739221"/>
              <a:gd name="connsiteX1202" fmla="*/ 4279530 w 12192000"/>
              <a:gd name="connsiteY1202" fmla="*/ 1692890 h 5739221"/>
              <a:gd name="connsiteX1203" fmla="*/ 4232053 w 12192000"/>
              <a:gd name="connsiteY1203" fmla="*/ 1703581 h 5739221"/>
              <a:gd name="connsiteX1204" fmla="*/ 4160878 w 12192000"/>
              <a:gd name="connsiteY1204" fmla="*/ 1724960 h 5739221"/>
              <a:gd name="connsiteX1205" fmla="*/ 4206154 w 12192000"/>
              <a:gd name="connsiteY1205" fmla="*/ 1709994 h 5739221"/>
              <a:gd name="connsiteX1206" fmla="*/ 4219106 w 12192000"/>
              <a:gd name="connsiteY1206" fmla="*/ 1686475 h 5739221"/>
              <a:gd name="connsiteX1207" fmla="*/ 4235022 w 12192000"/>
              <a:gd name="connsiteY1207" fmla="*/ 1644791 h 5739221"/>
              <a:gd name="connsiteX1208" fmla="*/ 4178950 w 12192000"/>
              <a:gd name="connsiteY1208" fmla="*/ 1613231 h 5739221"/>
              <a:gd name="connsiteX1209" fmla="*/ 4183106 w 12192000"/>
              <a:gd name="connsiteY1209" fmla="*/ 1622151 h 5739221"/>
              <a:gd name="connsiteX1210" fmla="*/ 4154531 w 12192000"/>
              <a:gd name="connsiteY1210" fmla="*/ 1613535 h 5739221"/>
              <a:gd name="connsiteX1211" fmla="*/ 4178950 w 12192000"/>
              <a:gd name="connsiteY1211" fmla="*/ 1613231 h 5739221"/>
              <a:gd name="connsiteX1212" fmla="*/ 5495587 w 12192000"/>
              <a:gd name="connsiteY1212" fmla="*/ 1609990 h 5739221"/>
              <a:gd name="connsiteX1213" fmla="*/ 5504167 w 12192000"/>
              <a:gd name="connsiteY1213" fmla="*/ 1612137 h 5739221"/>
              <a:gd name="connsiteX1214" fmla="*/ 5504167 w 12192000"/>
              <a:gd name="connsiteY1214" fmla="*/ 1620704 h 5739221"/>
              <a:gd name="connsiteX1215" fmla="*/ 5495587 w 12192000"/>
              <a:gd name="connsiteY1215" fmla="*/ 1609990 h 5739221"/>
              <a:gd name="connsiteX1216" fmla="*/ 5595928 w 12192000"/>
              <a:gd name="connsiteY1216" fmla="*/ 1604967 h 5739221"/>
              <a:gd name="connsiteX1217" fmla="*/ 5583228 w 12192000"/>
              <a:gd name="connsiteY1217" fmla="*/ 1613698 h 5739221"/>
              <a:gd name="connsiteX1218" fmla="*/ 5595928 w 12192000"/>
              <a:gd name="connsiteY1218" fmla="*/ 1604967 h 5739221"/>
              <a:gd name="connsiteX1219" fmla="*/ 4471850 w 12192000"/>
              <a:gd name="connsiteY1219" fmla="*/ 1592669 h 5739221"/>
              <a:gd name="connsiteX1220" fmla="*/ 4454531 w 12192000"/>
              <a:gd name="connsiteY1220" fmla="*/ 1597035 h 5739221"/>
              <a:gd name="connsiteX1221" fmla="*/ 4471850 w 12192000"/>
              <a:gd name="connsiteY1221" fmla="*/ 1592669 h 5739221"/>
              <a:gd name="connsiteX1222" fmla="*/ 5498313 w 12192000"/>
              <a:gd name="connsiteY1222" fmla="*/ 1590022 h 5739221"/>
              <a:gd name="connsiteX1223" fmla="*/ 5507044 w 12192000"/>
              <a:gd name="connsiteY1223" fmla="*/ 1596372 h 5739221"/>
              <a:gd name="connsiteX1224" fmla="*/ 5489583 w 12192000"/>
              <a:gd name="connsiteY1224" fmla="*/ 1596372 h 5739221"/>
              <a:gd name="connsiteX1225" fmla="*/ 5498313 w 12192000"/>
              <a:gd name="connsiteY1225" fmla="*/ 1590022 h 5739221"/>
              <a:gd name="connsiteX1226" fmla="*/ 4491144 w 12192000"/>
              <a:gd name="connsiteY1226" fmla="*/ 1575800 h 5739221"/>
              <a:gd name="connsiteX1227" fmla="*/ 4536311 w 12192000"/>
              <a:gd name="connsiteY1227" fmla="*/ 1624866 h 5739221"/>
              <a:gd name="connsiteX1228" fmla="*/ 4499747 w 12192000"/>
              <a:gd name="connsiteY1228" fmla="*/ 1635531 h 5739221"/>
              <a:gd name="connsiteX1229" fmla="*/ 4491144 w 12192000"/>
              <a:gd name="connsiteY1229" fmla="*/ 1575800 h 5739221"/>
              <a:gd name="connsiteX1230" fmla="*/ 5146349 w 12192000"/>
              <a:gd name="connsiteY1230" fmla="*/ 1568851 h 5739221"/>
              <a:gd name="connsiteX1231" fmla="*/ 5153017 w 12192000"/>
              <a:gd name="connsiteY1231" fmla="*/ 1581551 h 5739221"/>
              <a:gd name="connsiteX1232" fmla="*/ 5141903 w 12192000"/>
              <a:gd name="connsiteY1232" fmla="*/ 1579435 h 5739221"/>
              <a:gd name="connsiteX1233" fmla="*/ 5146349 w 12192000"/>
              <a:gd name="connsiteY1233" fmla="*/ 1568851 h 5739221"/>
              <a:gd name="connsiteX1234" fmla="*/ 5286830 w 12192000"/>
              <a:gd name="connsiteY1234" fmla="*/ 1568124 h 5739221"/>
              <a:gd name="connsiteX1235" fmla="*/ 5292187 w 12192000"/>
              <a:gd name="connsiteY1235" fmla="*/ 1579435 h 5739221"/>
              <a:gd name="connsiteX1236" fmla="*/ 5281603 w 12192000"/>
              <a:gd name="connsiteY1236" fmla="*/ 1585784 h 5739221"/>
              <a:gd name="connsiteX1237" fmla="*/ 5281603 w 12192000"/>
              <a:gd name="connsiteY1237" fmla="*/ 1568851 h 5739221"/>
              <a:gd name="connsiteX1238" fmla="*/ 5286830 w 12192000"/>
              <a:gd name="connsiteY1238" fmla="*/ 1568124 h 5739221"/>
              <a:gd name="connsiteX1239" fmla="*/ 4392648 w 12192000"/>
              <a:gd name="connsiteY1239" fmla="*/ 1565283 h 5739221"/>
              <a:gd name="connsiteX1240" fmla="*/ 4414843 w 12192000"/>
              <a:gd name="connsiteY1240" fmla="*/ 1580217 h 5739221"/>
              <a:gd name="connsiteX1241" fmla="*/ 4375381 w 12192000"/>
              <a:gd name="connsiteY1241" fmla="*/ 1591079 h 5739221"/>
              <a:gd name="connsiteX1242" fmla="*/ 4392648 w 12192000"/>
              <a:gd name="connsiteY1242" fmla="*/ 1565283 h 5739221"/>
              <a:gd name="connsiteX1243" fmla="*/ 10911606 w 12192000"/>
              <a:gd name="connsiteY1243" fmla="*/ 1564091 h 5739221"/>
              <a:gd name="connsiteX1244" fmla="*/ 10918100 w 12192000"/>
              <a:gd name="connsiteY1244" fmla="*/ 1585568 h 5739221"/>
              <a:gd name="connsiteX1245" fmla="*/ 10931089 w 12192000"/>
              <a:gd name="connsiteY1245" fmla="*/ 1579124 h 5739221"/>
              <a:gd name="connsiteX1246" fmla="*/ 10941913 w 12192000"/>
              <a:gd name="connsiteY1246" fmla="*/ 1564091 h 5739221"/>
              <a:gd name="connsiteX1247" fmla="*/ 10922430 w 12192000"/>
              <a:gd name="connsiteY1247" fmla="*/ 1600604 h 5739221"/>
              <a:gd name="connsiteX1248" fmla="*/ 10907277 w 12192000"/>
              <a:gd name="connsiteY1248" fmla="*/ 1594160 h 5739221"/>
              <a:gd name="connsiteX1249" fmla="*/ 10902947 w 12192000"/>
              <a:gd name="connsiteY1249" fmla="*/ 1574830 h 5739221"/>
              <a:gd name="connsiteX1250" fmla="*/ 10911606 w 12192000"/>
              <a:gd name="connsiteY1250" fmla="*/ 1564091 h 5739221"/>
              <a:gd name="connsiteX1251" fmla="*/ 5741977 w 12192000"/>
              <a:gd name="connsiteY1251" fmla="*/ 1562819 h 5739221"/>
              <a:gd name="connsiteX1252" fmla="*/ 5735627 w 12192000"/>
              <a:gd name="connsiteY1252" fmla="*/ 1570439 h 5739221"/>
              <a:gd name="connsiteX1253" fmla="*/ 5729277 w 12192000"/>
              <a:gd name="connsiteY1253" fmla="*/ 1566629 h 5739221"/>
              <a:gd name="connsiteX1254" fmla="*/ 5741977 w 12192000"/>
              <a:gd name="connsiteY1254" fmla="*/ 1562819 h 5739221"/>
              <a:gd name="connsiteX1255" fmla="*/ 5542764 w 12192000"/>
              <a:gd name="connsiteY1255" fmla="*/ 1562404 h 5739221"/>
              <a:gd name="connsiteX1256" fmla="*/ 5572132 w 12192000"/>
              <a:gd name="connsiteY1256" fmla="*/ 1581883 h 5739221"/>
              <a:gd name="connsiteX1257" fmla="*/ 5542764 w 12192000"/>
              <a:gd name="connsiteY1257" fmla="*/ 1605369 h 5739221"/>
              <a:gd name="connsiteX1258" fmla="*/ 5513393 w 12192000"/>
              <a:gd name="connsiteY1258" fmla="*/ 1586154 h 5739221"/>
              <a:gd name="connsiteX1259" fmla="*/ 5542764 w 12192000"/>
              <a:gd name="connsiteY1259" fmla="*/ 1562404 h 5739221"/>
              <a:gd name="connsiteX1260" fmla="*/ 5360468 w 12192000"/>
              <a:gd name="connsiteY1260" fmla="*/ 1560917 h 5739221"/>
              <a:gd name="connsiteX1261" fmla="*/ 5343535 w 12192000"/>
              <a:gd name="connsiteY1261" fmla="*/ 1567110 h 5739221"/>
              <a:gd name="connsiteX1262" fmla="*/ 5360468 w 12192000"/>
              <a:gd name="connsiteY1262" fmla="*/ 1560917 h 5739221"/>
              <a:gd name="connsiteX1263" fmla="*/ 4321180 w 12192000"/>
              <a:gd name="connsiteY1263" fmla="*/ 1558310 h 5739221"/>
              <a:gd name="connsiteX1264" fmla="*/ 4339524 w 12192000"/>
              <a:gd name="connsiteY1264" fmla="*/ 1560465 h 5739221"/>
              <a:gd name="connsiteX1265" fmla="*/ 4337230 w 12192000"/>
              <a:gd name="connsiteY1265" fmla="*/ 1586318 h 5739221"/>
              <a:gd name="connsiteX1266" fmla="*/ 4321180 w 12192000"/>
              <a:gd name="connsiteY1266" fmla="*/ 1558310 h 5739221"/>
              <a:gd name="connsiteX1267" fmla="*/ 3956497 w 12192000"/>
              <a:gd name="connsiteY1267" fmla="*/ 1557742 h 5739221"/>
              <a:gd name="connsiteX1268" fmla="*/ 3967210 w 12192000"/>
              <a:gd name="connsiteY1268" fmla="*/ 1593023 h 5739221"/>
              <a:gd name="connsiteX1269" fmla="*/ 3928637 w 12192000"/>
              <a:gd name="connsiteY1269" fmla="*/ 1597432 h 5739221"/>
              <a:gd name="connsiteX1270" fmla="*/ 3924351 w 12192000"/>
              <a:gd name="connsiteY1270" fmla="*/ 1566564 h 5739221"/>
              <a:gd name="connsiteX1271" fmla="*/ 3956497 w 12192000"/>
              <a:gd name="connsiteY1271" fmla="*/ 1557742 h 5739221"/>
              <a:gd name="connsiteX1272" fmla="*/ 5649434 w 12192000"/>
              <a:gd name="connsiteY1272" fmla="*/ 1556384 h 5739221"/>
              <a:gd name="connsiteX1273" fmla="*/ 5656665 w 12192000"/>
              <a:gd name="connsiteY1273" fmla="*/ 1560544 h 5739221"/>
              <a:gd name="connsiteX1274" fmla="*/ 5654480 w 12192000"/>
              <a:gd name="connsiteY1274" fmla="*/ 1582021 h 5739221"/>
              <a:gd name="connsiteX1275" fmla="*/ 5626104 w 12192000"/>
              <a:gd name="connsiteY1275" fmla="*/ 1564839 h 5739221"/>
              <a:gd name="connsiteX1276" fmla="*/ 5649434 w 12192000"/>
              <a:gd name="connsiteY1276" fmla="*/ 1556384 h 5739221"/>
              <a:gd name="connsiteX1277" fmla="*/ 11051556 w 12192000"/>
              <a:gd name="connsiteY1277" fmla="*/ 1547486 h 5739221"/>
              <a:gd name="connsiteX1278" fmla="*/ 11069910 w 12192000"/>
              <a:gd name="connsiteY1278" fmla="*/ 1570441 h 5739221"/>
              <a:gd name="connsiteX1279" fmla="*/ 11059212 w 12192000"/>
              <a:gd name="connsiteY1279" fmla="*/ 1551110 h 5739221"/>
              <a:gd name="connsiteX1280" fmla="*/ 11044234 w 12192000"/>
              <a:gd name="connsiteY1280" fmla="*/ 1557554 h 5739221"/>
              <a:gd name="connsiteX1281" fmla="*/ 11051556 w 12192000"/>
              <a:gd name="connsiteY1281" fmla="*/ 1547486 h 5739221"/>
              <a:gd name="connsiteX1282" fmla="*/ 5800724 w 12192000"/>
              <a:gd name="connsiteY1282" fmla="*/ 1546629 h 5739221"/>
              <a:gd name="connsiteX1283" fmla="*/ 5790141 w 12192000"/>
              <a:gd name="connsiteY1283" fmla="*/ 1548897 h 5739221"/>
              <a:gd name="connsiteX1284" fmla="*/ 5800724 w 12192000"/>
              <a:gd name="connsiteY1284" fmla="*/ 1546629 h 5739221"/>
              <a:gd name="connsiteX1285" fmla="*/ 4070617 w 12192000"/>
              <a:gd name="connsiteY1285" fmla="*/ 1546626 h 5739221"/>
              <a:gd name="connsiteX1286" fmla="*/ 4085730 w 12192000"/>
              <a:gd name="connsiteY1286" fmla="*/ 1575292 h 5739221"/>
              <a:gd name="connsiteX1287" fmla="*/ 4100841 w 12192000"/>
              <a:gd name="connsiteY1287" fmla="*/ 1564267 h 5739221"/>
              <a:gd name="connsiteX1288" fmla="*/ 4100841 w 12192000"/>
              <a:gd name="connsiteY1288" fmla="*/ 1586315 h 5739221"/>
              <a:gd name="connsiteX1289" fmla="*/ 4061980 w 12192000"/>
              <a:gd name="connsiteY1289" fmla="*/ 1562062 h 5739221"/>
              <a:gd name="connsiteX1290" fmla="*/ 4070617 w 12192000"/>
              <a:gd name="connsiteY1290" fmla="*/ 1546626 h 5739221"/>
              <a:gd name="connsiteX1291" fmla="*/ 4646228 w 12192000"/>
              <a:gd name="connsiteY1291" fmla="*/ 1541055 h 5739221"/>
              <a:gd name="connsiteX1292" fmla="*/ 4697420 w 12192000"/>
              <a:gd name="connsiteY1292" fmla="*/ 1568856 h 5739221"/>
              <a:gd name="connsiteX1293" fmla="*/ 4620330 w 12192000"/>
              <a:gd name="connsiteY1293" fmla="*/ 1544959 h 5739221"/>
              <a:gd name="connsiteX1294" fmla="*/ 4646228 w 12192000"/>
              <a:gd name="connsiteY1294" fmla="*/ 1541055 h 5739221"/>
              <a:gd name="connsiteX1295" fmla="*/ 4427379 w 12192000"/>
              <a:gd name="connsiteY1295" fmla="*/ 1538692 h 5739221"/>
              <a:gd name="connsiteX1296" fmla="*/ 4454531 w 12192000"/>
              <a:gd name="connsiteY1296" fmla="*/ 1575127 h 5739221"/>
              <a:gd name="connsiteX1297" fmla="*/ 4429469 w 12192000"/>
              <a:gd name="connsiteY1297" fmla="*/ 1579411 h 5739221"/>
              <a:gd name="connsiteX1298" fmla="*/ 4427379 w 12192000"/>
              <a:gd name="connsiteY1298" fmla="*/ 1538692 h 5739221"/>
              <a:gd name="connsiteX1299" fmla="*/ 4215102 w 12192000"/>
              <a:gd name="connsiteY1299" fmla="*/ 1529752 h 5739221"/>
              <a:gd name="connsiteX1300" fmla="*/ 4225929 w 12192000"/>
              <a:gd name="connsiteY1300" fmla="*/ 1531901 h 5739221"/>
              <a:gd name="connsiteX1301" fmla="*/ 4221596 w 12192000"/>
              <a:gd name="connsiteY1301" fmla="*/ 1564094 h 5739221"/>
              <a:gd name="connsiteX1302" fmla="*/ 4215102 w 12192000"/>
              <a:gd name="connsiteY1302" fmla="*/ 1529752 h 5739221"/>
              <a:gd name="connsiteX1303" fmla="*/ 4756050 w 12192000"/>
              <a:gd name="connsiteY1303" fmla="*/ 1519664 h 5739221"/>
              <a:gd name="connsiteX1304" fmla="*/ 4760357 w 12192000"/>
              <a:gd name="connsiteY1304" fmla="*/ 1526158 h 5739221"/>
              <a:gd name="connsiteX1305" fmla="*/ 4732354 w 12192000"/>
              <a:gd name="connsiteY1305" fmla="*/ 1539125 h 5739221"/>
              <a:gd name="connsiteX1306" fmla="*/ 4756050 w 12192000"/>
              <a:gd name="connsiteY1306" fmla="*/ 1519664 h 5739221"/>
              <a:gd name="connsiteX1307" fmla="*/ 4903786 w 12192000"/>
              <a:gd name="connsiteY1307" fmla="*/ 1511727 h 5739221"/>
              <a:gd name="connsiteX1308" fmla="*/ 4922837 w 12192000"/>
              <a:gd name="connsiteY1308" fmla="*/ 1528660 h 5739221"/>
              <a:gd name="connsiteX1309" fmla="*/ 4903786 w 12192000"/>
              <a:gd name="connsiteY1309" fmla="*/ 1511727 h 5739221"/>
              <a:gd name="connsiteX1310" fmla="*/ 4491574 w 12192000"/>
              <a:gd name="connsiteY1310" fmla="*/ 1511200 h 5739221"/>
              <a:gd name="connsiteX1311" fmla="*/ 4495808 w 12192000"/>
              <a:gd name="connsiteY1311" fmla="*/ 1551393 h 5739221"/>
              <a:gd name="connsiteX1312" fmla="*/ 4491574 w 12192000"/>
              <a:gd name="connsiteY1312" fmla="*/ 1511200 h 5739221"/>
              <a:gd name="connsiteX1313" fmla="*/ 4386817 w 12192000"/>
              <a:gd name="connsiteY1313" fmla="*/ 1508556 h 5739221"/>
              <a:gd name="connsiteX1314" fmla="*/ 4349590 w 12192000"/>
              <a:gd name="connsiteY1314" fmla="*/ 1554370 h 5739221"/>
              <a:gd name="connsiteX1315" fmla="*/ 4345215 w 12192000"/>
              <a:gd name="connsiteY1315" fmla="*/ 1512921 h 5739221"/>
              <a:gd name="connsiteX1316" fmla="*/ 4358346 w 12192000"/>
              <a:gd name="connsiteY1316" fmla="*/ 1528201 h 5739221"/>
              <a:gd name="connsiteX1317" fmla="*/ 4386817 w 12192000"/>
              <a:gd name="connsiteY1317" fmla="*/ 1508556 h 5739221"/>
              <a:gd name="connsiteX1318" fmla="*/ 4560073 w 12192000"/>
              <a:gd name="connsiteY1318" fmla="*/ 1502205 h 5739221"/>
              <a:gd name="connsiteX1319" fmla="*/ 4581577 w 12192000"/>
              <a:gd name="connsiteY1319" fmla="*/ 1506534 h 5739221"/>
              <a:gd name="connsiteX1320" fmla="*/ 4609541 w 12192000"/>
              <a:gd name="connsiteY1320" fmla="*/ 1526016 h 5739221"/>
              <a:gd name="connsiteX1321" fmla="*/ 4596637 w 12192000"/>
              <a:gd name="connsiteY1321" fmla="*/ 1545473 h 5739221"/>
              <a:gd name="connsiteX1322" fmla="*/ 4549318 w 12192000"/>
              <a:gd name="connsiteY1322" fmla="*/ 1534675 h 5739221"/>
              <a:gd name="connsiteX1323" fmla="*/ 4549318 w 12192000"/>
              <a:gd name="connsiteY1323" fmla="*/ 1510864 h 5739221"/>
              <a:gd name="connsiteX1324" fmla="*/ 4560073 w 12192000"/>
              <a:gd name="connsiteY1324" fmla="*/ 1502205 h 5739221"/>
              <a:gd name="connsiteX1325" fmla="*/ 4802714 w 12192000"/>
              <a:gd name="connsiteY1325" fmla="*/ 1500601 h 5739221"/>
              <a:gd name="connsiteX1326" fmla="*/ 4813299 w 12192000"/>
              <a:gd name="connsiteY1326" fmla="*/ 1517534 h 5739221"/>
              <a:gd name="connsiteX1327" fmla="*/ 4794249 w 12192000"/>
              <a:gd name="connsiteY1327" fmla="*/ 1576791 h 5739221"/>
              <a:gd name="connsiteX1328" fmla="*/ 4792132 w 12192000"/>
              <a:gd name="connsiteY1328" fmla="*/ 1574674 h 5739221"/>
              <a:gd name="connsiteX1329" fmla="*/ 4762500 w 12192000"/>
              <a:gd name="connsiteY1329" fmla="*/ 1519650 h 5739221"/>
              <a:gd name="connsiteX1330" fmla="*/ 4802714 w 12192000"/>
              <a:gd name="connsiteY1330" fmla="*/ 1500601 h 5739221"/>
              <a:gd name="connsiteX1331" fmla="*/ 5630759 w 12192000"/>
              <a:gd name="connsiteY1331" fmla="*/ 1491637 h 5739221"/>
              <a:gd name="connsiteX1332" fmla="*/ 5647807 w 12192000"/>
              <a:gd name="connsiteY1332" fmla="*/ 1540797 h 5739221"/>
              <a:gd name="connsiteX1333" fmla="*/ 5718132 w 12192000"/>
              <a:gd name="connsiteY1333" fmla="*/ 1527988 h 5739221"/>
              <a:gd name="connsiteX1334" fmla="*/ 5724526 w 12192000"/>
              <a:gd name="connsiteY1334" fmla="*/ 1577150 h 5739221"/>
              <a:gd name="connsiteX1335" fmla="*/ 5669117 w 12192000"/>
              <a:gd name="connsiteY1335" fmla="*/ 1553628 h 5739221"/>
              <a:gd name="connsiteX1336" fmla="*/ 5575350 w 12192000"/>
              <a:gd name="connsiteY1336" fmla="*/ 1557905 h 5739221"/>
              <a:gd name="connsiteX1337" fmla="*/ 5577481 w 12192000"/>
              <a:gd name="connsiteY1337" fmla="*/ 1508745 h 5739221"/>
              <a:gd name="connsiteX1338" fmla="*/ 5630759 w 12192000"/>
              <a:gd name="connsiteY1338" fmla="*/ 1491637 h 5739221"/>
              <a:gd name="connsiteX1339" fmla="*/ 3989284 w 12192000"/>
              <a:gd name="connsiteY1339" fmla="*/ 1489511 h 5739221"/>
              <a:gd name="connsiteX1340" fmla="*/ 4001666 w 12192000"/>
              <a:gd name="connsiteY1340" fmla="*/ 1522252 h 5739221"/>
              <a:gd name="connsiteX1341" fmla="*/ 3987220 w 12192000"/>
              <a:gd name="connsiteY1341" fmla="*/ 1517886 h 5739221"/>
              <a:gd name="connsiteX1342" fmla="*/ 3983092 w 12192000"/>
              <a:gd name="connsiteY1342" fmla="*/ 1493876 h 5739221"/>
              <a:gd name="connsiteX1343" fmla="*/ 3989284 w 12192000"/>
              <a:gd name="connsiteY1343" fmla="*/ 1489511 h 5739221"/>
              <a:gd name="connsiteX1344" fmla="*/ 4012665 w 12192000"/>
              <a:gd name="connsiteY1344" fmla="*/ 1486790 h 5739221"/>
              <a:gd name="connsiteX1345" fmla="*/ 4025954 w 12192000"/>
              <a:gd name="connsiteY1345" fmla="*/ 1517528 h 5739221"/>
              <a:gd name="connsiteX1346" fmla="*/ 4001778 w 12192000"/>
              <a:gd name="connsiteY1346" fmla="*/ 1491812 h 5739221"/>
              <a:gd name="connsiteX1347" fmla="*/ 4012665 w 12192000"/>
              <a:gd name="connsiteY1347" fmla="*/ 1486790 h 5739221"/>
              <a:gd name="connsiteX1348" fmla="*/ 10982016 w 12192000"/>
              <a:gd name="connsiteY1348" fmla="*/ 1483836 h 5739221"/>
              <a:gd name="connsiteX1349" fmla="*/ 11011935 w 12192000"/>
              <a:gd name="connsiteY1349" fmla="*/ 1484927 h 5739221"/>
              <a:gd name="connsiteX1350" fmla="*/ 11011935 w 12192000"/>
              <a:gd name="connsiteY1350" fmla="*/ 1513303 h 5739221"/>
              <a:gd name="connsiteX1351" fmla="*/ 10992702 w 12192000"/>
              <a:gd name="connsiteY1351" fmla="*/ 1502389 h 5739221"/>
              <a:gd name="connsiteX1352" fmla="*/ 10958509 w 12192000"/>
              <a:gd name="connsiteY1352" fmla="*/ 1502389 h 5739221"/>
              <a:gd name="connsiteX1353" fmla="*/ 10982016 w 12192000"/>
              <a:gd name="connsiteY1353" fmla="*/ 1483836 h 5739221"/>
              <a:gd name="connsiteX1354" fmla="*/ 5381767 w 12192000"/>
              <a:gd name="connsiteY1354" fmla="*/ 1483388 h 5739221"/>
              <a:gd name="connsiteX1355" fmla="*/ 5395258 w 12192000"/>
              <a:gd name="connsiteY1355" fmla="*/ 1485055 h 5739221"/>
              <a:gd name="connsiteX1356" fmla="*/ 5375020 w 12192000"/>
              <a:gd name="connsiteY1356" fmla="*/ 1491723 h 5739221"/>
              <a:gd name="connsiteX1357" fmla="*/ 5381767 w 12192000"/>
              <a:gd name="connsiteY1357" fmla="*/ 1483388 h 5739221"/>
              <a:gd name="connsiteX1358" fmla="*/ 10874689 w 12192000"/>
              <a:gd name="connsiteY1358" fmla="*/ 1477280 h 5739221"/>
              <a:gd name="connsiteX1359" fmla="*/ 10872467 w 12192000"/>
              <a:gd name="connsiteY1359" fmla="*/ 1500115 h 5739221"/>
              <a:gd name="connsiteX1360" fmla="*/ 10874689 w 12192000"/>
              <a:gd name="connsiteY1360" fmla="*/ 1477280 h 5739221"/>
              <a:gd name="connsiteX1361" fmla="*/ 10915791 w 12192000"/>
              <a:gd name="connsiteY1361" fmla="*/ 1476791 h 5739221"/>
              <a:gd name="connsiteX1362" fmla="*/ 10933110 w 12192000"/>
              <a:gd name="connsiteY1362" fmla="*/ 1489489 h 5739221"/>
              <a:gd name="connsiteX1363" fmla="*/ 10915791 w 12192000"/>
              <a:gd name="connsiteY1363" fmla="*/ 1476791 h 5739221"/>
              <a:gd name="connsiteX1364" fmla="*/ 4683999 w 12192000"/>
              <a:gd name="connsiteY1364" fmla="*/ 1472042 h 5739221"/>
              <a:gd name="connsiteX1365" fmla="*/ 4716471 w 12192000"/>
              <a:gd name="connsiteY1365" fmla="*/ 1476453 h 5739221"/>
              <a:gd name="connsiteX1366" fmla="*/ 4709978 w 12192000"/>
              <a:gd name="connsiteY1366" fmla="*/ 1511730 h 5739221"/>
              <a:gd name="connsiteX1367" fmla="*/ 4683999 w 12192000"/>
              <a:gd name="connsiteY1367" fmla="*/ 1472042 h 5739221"/>
              <a:gd name="connsiteX1368" fmla="*/ 5732233 w 12192000"/>
              <a:gd name="connsiteY1368" fmla="*/ 1470793 h 5739221"/>
              <a:gd name="connsiteX1369" fmla="*/ 5789084 w 12192000"/>
              <a:gd name="connsiteY1369" fmla="*/ 1521682 h 5739221"/>
              <a:gd name="connsiteX1370" fmla="*/ 5729818 w 12192000"/>
              <a:gd name="connsiteY1370" fmla="*/ 1532325 h 5739221"/>
              <a:gd name="connsiteX1371" fmla="*/ 5702303 w 12192000"/>
              <a:gd name="connsiteY1371" fmla="*/ 1489751 h 5739221"/>
              <a:gd name="connsiteX1372" fmla="*/ 5732233 w 12192000"/>
              <a:gd name="connsiteY1372" fmla="*/ 1470793 h 5739221"/>
              <a:gd name="connsiteX1373" fmla="*/ 4740486 w 12192000"/>
              <a:gd name="connsiteY1373" fmla="*/ 1467591 h 5739221"/>
              <a:gd name="connsiteX1374" fmla="*/ 4748223 w 12192000"/>
              <a:gd name="connsiteY1374" fmla="*/ 1470036 h 5739221"/>
              <a:gd name="connsiteX1375" fmla="*/ 4748223 w 12192000"/>
              <a:gd name="connsiteY1375" fmla="*/ 1506966 h 5739221"/>
              <a:gd name="connsiteX1376" fmla="*/ 4729649 w 12192000"/>
              <a:gd name="connsiteY1376" fmla="*/ 1470036 h 5739221"/>
              <a:gd name="connsiteX1377" fmla="*/ 4740486 w 12192000"/>
              <a:gd name="connsiteY1377" fmla="*/ 1467591 h 5739221"/>
              <a:gd name="connsiteX1378" fmla="*/ 4523852 w 12192000"/>
              <a:gd name="connsiteY1378" fmla="*/ 1465693 h 5739221"/>
              <a:gd name="connsiteX1379" fmla="*/ 4530204 w 12192000"/>
              <a:gd name="connsiteY1379" fmla="*/ 1504795 h 5739221"/>
              <a:gd name="connsiteX1380" fmla="*/ 4496338 w 12192000"/>
              <a:gd name="connsiteY1380" fmla="*/ 1506969 h 5739221"/>
              <a:gd name="connsiteX1381" fmla="*/ 4487872 w 12192000"/>
              <a:gd name="connsiteY1381" fmla="*/ 1487418 h 5739221"/>
              <a:gd name="connsiteX1382" fmla="*/ 4498453 w 12192000"/>
              <a:gd name="connsiteY1382" fmla="*/ 1472210 h 5739221"/>
              <a:gd name="connsiteX1383" fmla="*/ 4513271 w 12192000"/>
              <a:gd name="connsiteY1383" fmla="*/ 1485245 h 5739221"/>
              <a:gd name="connsiteX1384" fmla="*/ 4523852 w 12192000"/>
              <a:gd name="connsiteY1384" fmla="*/ 1465693 h 5739221"/>
              <a:gd name="connsiteX1385" fmla="*/ 5430847 w 12192000"/>
              <a:gd name="connsiteY1385" fmla="*/ 1445050 h 5739221"/>
              <a:gd name="connsiteX1386" fmla="*/ 5443545 w 12192000"/>
              <a:gd name="connsiteY1386" fmla="*/ 1493734 h 5739221"/>
              <a:gd name="connsiteX1387" fmla="*/ 5422379 w 12192000"/>
              <a:gd name="connsiteY1387" fmla="*/ 1495851 h 5739221"/>
              <a:gd name="connsiteX1388" fmla="*/ 5420262 w 12192000"/>
              <a:gd name="connsiteY1388" fmla="*/ 1447167 h 5739221"/>
              <a:gd name="connsiteX1389" fmla="*/ 5430847 w 12192000"/>
              <a:gd name="connsiteY1389" fmla="*/ 1445050 h 5739221"/>
              <a:gd name="connsiteX1390" fmla="*/ 10857967 w 12192000"/>
              <a:gd name="connsiteY1390" fmla="*/ 1435515 h 5739221"/>
              <a:gd name="connsiteX1391" fmla="*/ 10879134 w 12192000"/>
              <a:gd name="connsiteY1391" fmla="*/ 1448612 h 5739221"/>
              <a:gd name="connsiteX1392" fmla="*/ 10857967 w 12192000"/>
              <a:gd name="connsiteY1392" fmla="*/ 1435515 h 5739221"/>
              <a:gd name="connsiteX1393" fmla="*/ 5321840 w 12192000"/>
              <a:gd name="connsiteY1393" fmla="*/ 1433938 h 5739221"/>
              <a:gd name="connsiteX1394" fmla="*/ 5330306 w 12192000"/>
              <a:gd name="connsiteY1394" fmla="*/ 1448972 h 5739221"/>
              <a:gd name="connsiteX1395" fmla="*/ 5351470 w 12192000"/>
              <a:gd name="connsiteY1395" fmla="*/ 1442530 h 5739221"/>
              <a:gd name="connsiteX1396" fmla="*/ 5326073 w 12192000"/>
              <a:gd name="connsiteY1396" fmla="*/ 1470452 h 5739221"/>
              <a:gd name="connsiteX1397" fmla="*/ 5313375 w 12192000"/>
              <a:gd name="connsiteY1397" fmla="*/ 1436086 h 5739221"/>
              <a:gd name="connsiteX1398" fmla="*/ 5321840 w 12192000"/>
              <a:gd name="connsiteY1398" fmla="*/ 1433938 h 5739221"/>
              <a:gd name="connsiteX1399" fmla="*/ 4844819 w 12192000"/>
              <a:gd name="connsiteY1399" fmla="*/ 1433713 h 5739221"/>
              <a:gd name="connsiteX1400" fmla="*/ 4860393 w 12192000"/>
              <a:gd name="connsiteY1400" fmla="*/ 1439578 h 5739221"/>
              <a:gd name="connsiteX1401" fmla="*/ 4839230 w 12192000"/>
              <a:gd name="connsiteY1401" fmla="*/ 1497443 h 5739221"/>
              <a:gd name="connsiteX1402" fmla="*/ 4844819 w 12192000"/>
              <a:gd name="connsiteY1402" fmla="*/ 1433713 h 5739221"/>
              <a:gd name="connsiteX1403" fmla="*/ 4069053 w 12192000"/>
              <a:gd name="connsiteY1403" fmla="*/ 1431602 h 5739221"/>
              <a:gd name="connsiteX1404" fmla="*/ 4083638 w 12192000"/>
              <a:gd name="connsiteY1404" fmla="*/ 1436066 h 5739221"/>
              <a:gd name="connsiteX1405" fmla="*/ 4094221 w 12192000"/>
              <a:gd name="connsiteY1405" fmla="*/ 1450882 h 5739221"/>
              <a:gd name="connsiteX1406" fmla="*/ 4085755 w 12192000"/>
              <a:gd name="connsiteY1406" fmla="*/ 1461466 h 5739221"/>
              <a:gd name="connsiteX1407" fmla="*/ 4064589 w 12192000"/>
              <a:gd name="connsiteY1407" fmla="*/ 1455117 h 5739221"/>
              <a:gd name="connsiteX1408" fmla="*/ 4068822 w 12192000"/>
              <a:gd name="connsiteY1408" fmla="*/ 1438183 h 5739221"/>
              <a:gd name="connsiteX1409" fmla="*/ 4064589 w 12192000"/>
              <a:gd name="connsiteY1409" fmla="*/ 1436066 h 5739221"/>
              <a:gd name="connsiteX1410" fmla="*/ 4069053 w 12192000"/>
              <a:gd name="connsiteY1410" fmla="*/ 1431602 h 5739221"/>
              <a:gd name="connsiteX1411" fmla="*/ 11037884 w 12192000"/>
              <a:gd name="connsiteY1411" fmla="*/ 1422343 h 5739221"/>
              <a:gd name="connsiteX1412" fmla="*/ 11044347 w 12192000"/>
              <a:gd name="connsiteY1412" fmla="*/ 1454561 h 5739221"/>
              <a:gd name="connsiteX1413" fmla="*/ 11037884 w 12192000"/>
              <a:gd name="connsiteY1413" fmla="*/ 1422343 h 5739221"/>
              <a:gd name="connsiteX1414" fmla="*/ 4440060 w 12192000"/>
              <a:gd name="connsiteY1414" fmla="*/ 1420718 h 5739221"/>
              <a:gd name="connsiteX1415" fmla="*/ 4455021 w 12192000"/>
              <a:gd name="connsiteY1415" fmla="*/ 1431300 h 5739221"/>
              <a:gd name="connsiteX1416" fmla="*/ 4448608 w 12192000"/>
              <a:gd name="connsiteY1416" fmla="*/ 1452467 h 5739221"/>
              <a:gd name="connsiteX1417" fmla="*/ 4435790 w 12192000"/>
              <a:gd name="connsiteY1417" fmla="*/ 1446118 h 5739221"/>
              <a:gd name="connsiteX1418" fmla="*/ 4416552 w 12192000"/>
              <a:gd name="connsiteY1418" fmla="*/ 1460934 h 5739221"/>
              <a:gd name="connsiteX1419" fmla="*/ 4403728 w 12192000"/>
              <a:gd name="connsiteY1419" fmla="*/ 1427067 h 5739221"/>
              <a:gd name="connsiteX1420" fmla="*/ 4420829 w 12192000"/>
              <a:gd name="connsiteY1420" fmla="*/ 1424950 h 5739221"/>
              <a:gd name="connsiteX1421" fmla="*/ 4440060 w 12192000"/>
              <a:gd name="connsiteY1421" fmla="*/ 1435534 h 5739221"/>
              <a:gd name="connsiteX1422" fmla="*/ 4440060 w 12192000"/>
              <a:gd name="connsiteY1422" fmla="*/ 1420718 h 5739221"/>
              <a:gd name="connsiteX1423" fmla="*/ 4191061 w 12192000"/>
              <a:gd name="connsiteY1423" fmla="*/ 1418073 h 5739221"/>
              <a:gd name="connsiteX1424" fmla="*/ 4193116 w 12192000"/>
              <a:gd name="connsiteY1424" fmla="*/ 1448237 h 5739221"/>
              <a:gd name="connsiteX1425" fmla="*/ 4191061 w 12192000"/>
              <a:gd name="connsiteY1425" fmla="*/ 1418073 h 5739221"/>
              <a:gd name="connsiteX1426" fmla="*/ 4777196 w 12192000"/>
              <a:gd name="connsiteY1426" fmla="*/ 1413938 h 5739221"/>
              <a:gd name="connsiteX1427" fmla="*/ 4798028 w 12192000"/>
              <a:gd name="connsiteY1427" fmla="*/ 1420609 h 5739221"/>
              <a:gd name="connsiteX1428" fmla="*/ 4800111 w 12192000"/>
              <a:gd name="connsiteY1428" fmla="*/ 1445058 h 5739221"/>
              <a:gd name="connsiteX1429" fmla="*/ 4773027 w 12192000"/>
              <a:gd name="connsiteY1429" fmla="*/ 1427276 h 5739221"/>
              <a:gd name="connsiteX1430" fmla="*/ 4777196 w 12192000"/>
              <a:gd name="connsiteY1430" fmla="*/ 1413938 h 5739221"/>
              <a:gd name="connsiteX1431" fmla="*/ 10936965 w 12192000"/>
              <a:gd name="connsiteY1431" fmla="*/ 1410116 h 5739221"/>
              <a:gd name="connsiteX1432" fmla="*/ 10953747 w 12192000"/>
              <a:gd name="connsiteY1432" fmla="*/ 1461822 h 5739221"/>
              <a:gd name="connsiteX1433" fmla="*/ 10907596 w 12192000"/>
              <a:gd name="connsiteY1433" fmla="*/ 1468286 h 5739221"/>
              <a:gd name="connsiteX1434" fmla="*/ 10895009 w 12192000"/>
              <a:gd name="connsiteY1434" fmla="*/ 1438124 h 5739221"/>
              <a:gd name="connsiteX1435" fmla="*/ 10936965 w 12192000"/>
              <a:gd name="connsiteY1435" fmla="*/ 1410116 h 5739221"/>
              <a:gd name="connsiteX1436" fmla="*/ 11178602 w 12192000"/>
              <a:gd name="connsiteY1436" fmla="*/ 1407041 h 5739221"/>
              <a:gd name="connsiteX1437" fmla="*/ 11178379 w 12192000"/>
              <a:gd name="connsiteY1437" fmla="*/ 1407575 h 5739221"/>
              <a:gd name="connsiteX1438" fmla="*/ 11185543 w 12192000"/>
              <a:gd name="connsiteY1438" fmla="*/ 1408871 h 5739221"/>
              <a:gd name="connsiteX1439" fmla="*/ 11194572 w 12192000"/>
              <a:gd name="connsiteY1439" fmla="*/ 1411846 h 5739221"/>
              <a:gd name="connsiteX1440" fmla="*/ 11184253 w 12192000"/>
              <a:gd name="connsiteY1440" fmla="*/ 1429166 h 5739221"/>
              <a:gd name="connsiteX1441" fmla="*/ 11178836 w 12192000"/>
              <a:gd name="connsiteY1441" fmla="*/ 1419153 h 5739221"/>
              <a:gd name="connsiteX1442" fmla="*/ 11178109 w 12192000"/>
              <a:gd name="connsiteY1442" fmla="*/ 1408223 h 5739221"/>
              <a:gd name="connsiteX1443" fmla="*/ 11177982 w 12192000"/>
              <a:gd name="connsiteY1443" fmla="*/ 1408528 h 5739221"/>
              <a:gd name="connsiteX1444" fmla="*/ 11175998 w 12192000"/>
              <a:gd name="connsiteY1444" fmla="*/ 1408528 h 5739221"/>
              <a:gd name="connsiteX1445" fmla="*/ 6493263 w 12192000"/>
              <a:gd name="connsiteY1445" fmla="*/ 1403751 h 5739221"/>
              <a:gd name="connsiteX1446" fmla="*/ 6497629 w 12192000"/>
              <a:gd name="connsiteY1446" fmla="*/ 1408196 h 5739221"/>
              <a:gd name="connsiteX1447" fmla="*/ 6480166 w 12192000"/>
              <a:gd name="connsiteY1447" fmla="*/ 1425976 h 5739221"/>
              <a:gd name="connsiteX1448" fmla="*/ 6482349 w 12192000"/>
              <a:gd name="connsiteY1448" fmla="*/ 1405973 h 5739221"/>
              <a:gd name="connsiteX1449" fmla="*/ 6493263 w 12192000"/>
              <a:gd name="connsiteY1449" fmla="*/ 1403751 h 5739221"/>
              <a:gd name="connsiteX1450" fmla="*/ 5842982 w 12192000"/>
              <a:gd name="connsiteY1450" fmla="*/ 1399912 h 5739221"/>
              <a:gd name="connsiteX1451" fmla="*/ 5877058 w 12192000"/>
              <a:gd name="connsiteY1451" fmla="*/ 1438196 h 5739221"/>
              <a:gd name="connsiteX1452" fmla="*/ 5853447 w 12192000"/>
              <a:gd name="connsiteY1452" fmla="*/ 1455331 h 5739221"/>
              <a:gd name="connsiteX1453" fmla="*/ 5864179 w 12192000"/>
              <a:gd name="connsiteY1453" fmla="*/ 1466040 h 5739221"/>
              <a:gd name="connsiteX1454" fmla="*/ 5909252 w 12192000"/>
              <a:gd name="connsiteY1454" fmla="*/ 1442479 h 5739221"/>
              <a:gd name="connsiteX1455" fmla="*/ 5926424 w 12192000"/>
              <a:gd name="connsiteY1455" fmla="*/ 1478892 h 5739221"/>
              <a:gd name="connsiteX1456" fmla="*/ 5941449 w 12192000"/>
              <a:gd name="connsiteY1456" fmla="*/ 1476750 h 5739221"/>
              <a:gd name="connsiteX1457" fmla="*/ 5922132 w 12192000"/>
              <a:gd name="connsiteY1457" fmla="*/ 1521729 h 5739221"/>
              <a:gd name="connsiteX1458" fmla="*/ 5840567 w 12192000"/>
              <a:gd name="connsiteY1458" fmla="*/ 1487460 h 5739221"/>
              <a:gd name="connsiteX1459" fmla="*/ 5844859 w 12192000"/>
              <a:gd name="connsiteY1459" fmla="*/ 1457473 h 5739221"/>
              <a:gd name="connsiteX1460" fmla="*/ 5795492 w 12192000"/>
              <a:gd name="connsiteY1460" fmla="*/ 1442479 h 5739221"/>
              <a:gd name="connsiteX1461" fmla="*/ 5791199 w 12192000"/>
              <a:gd name="connsiteY1461" fmla="*/ 1414634 h 5739221"/>
              <a:gd name="connsiteX1462" fmla="*/ 5842982 w 12192000"/>
              <a:gd name="connsiteY1462" fmla="*/ 1399912 h 5739221"/>
              <a:gd name="connsiteX1463" fmla="*/ 11181952 w 12192000"/>
              <a:gd name="connsiteY1463" fmla="*/ 1399004 h 5739221"/>
              <a:gd name="connsiteX1464" fmla="*/ 11181207 w 12192000"/>
              <a:gd name="connsiteY1464" fmla="*/ 1405552 h 5739221"/>
              <a:gd name="connsiteX1465" fmla="*/ 11178602 w 12192000"/>
              <a:gd name="connsiteY1465" fmla="*/ 1407041 h 5739221"/>
              <a:gd name="connsiteX1466" fmla="*/ 11084856 w 12192000"/>
              <a:gd name="connsiteY1466" fmla="*/ 1399004 h 5739221"/>
              <a:gd name="connsiteX1467" fmla="*/ 11074117 w 12192000"/>
              <a:gd name="connsiteY1467" fmla="*/ 1451391 h 5739221"/>
              <a:gd name="connsiteX1468" fmla="*/ 11061230 w 12192000"/>
              <a:gd name="connsiteY1468" fmla="*/ 1449209 h 5739221"/>
              <a:gd name="connsiteX1469" fmla="*/ 11084856 w 12192000"/>
              <a:gd name="connsiteY1469" fmla="*/ 1399004 h 5739221"/>
              <a:gd name="connsiteX1470" fmla="*/ 10831876 w 12192000"/>
              <a:gd name="connsiteY1470" fmla="*/ 1392654 h 5739221"/>
              <a:gd name="connsiteX1471" fmla="*/ 10834074 w 12192000"/>
              <a:gd name="connsiteY1471" fmla="*/ 1416467 h 5739221"/>
              <a:gd name="connsiteX1472" fmla="*/ 10831876 w 12192000"/>
              <a:gd name="connsiteY1472" fmla="*/ 1392654 h 5739221"/>
              <a:gd name="connsiteX1473" fmla="*/ 4326711 w 12192000"/>
              <a:gd name="connsiteY1473" fmla="*/ 1391088 h 5739221"/>
              <a:gd name="connsiteX1474" fmla="*/ 4339616 w 12192000"/>
              <a:gd name="connsiteY1474" fmla="*/ 1412252 h 5739221"/>
              <a:gd name="connsiteX1475" fmla="*/ 4363271 w 12192000"/>
              <a:gd name="connsiteY1475" fmla="*/ 1391088 h 5739221"/>
              <a:gd name="connsiteX1476" fmla="*/ 4363271 w 12192000"/>
              <a:gd name="connsiteY1476" fmla="*/ 1441888 h 5739221"/>
              <a:gd name="connsiteX1477" fmla="*/ 4326711 w 12192000"/>
              <a:gd name="connsiteY1477" fmla="*/ 1391088 h 5739221"/>
              <a:gd name="connsiteX1478" fmla="*/ 11196318 w 12192000"/>
              <a:gd name="connsiteY1478" fmla="*/ 1384711 h 5739221"/>
              <a:gd name="connsiteX1479" fmla="*/ 11239498 w 12192000"/>
              <a:gd name="connsiteY1479" fmla="*/ 1423677 h 5739221"/>
              <a:gd name="connsiteX1480" fmla="*/ 11185523 w 12192000"/>
              <a:gd name="connsiteY1480" fmla="*/ 1404195 h 5739221"/>
              <a:gd name="connsiteX1481" fmla="*/ 11187682 w 12192000"/>
              <a:gd name="connsiteY1481" fmla="*/ 1402029 h 5739221"/>
              <a:gd name="connsiteX1482" fmla="*/ 11196318 w 12192000"/>
              <a:gd name="connsiteY1482" fmla="*/ 1384711 h 5739221"/>
              <a:gd name="connsiteX1483" fmla="*/ 5485137 w 12192000"/>
              <a:gd name="connsiteY1483" fmla="*/ 1379966 h 5739221"/>
              <a:gd name="connsiteX1484" fmla="*/ 5514984 w 12192000"/>
              <a:gd name="connsiteY1484" fmla="*/ 1431919 h 5739221"/>
              <a:gd name="connsiteX1485" fmla="*/ 5491533 w 12192000"/>
              <a:gd name="connsiteY1485" fmla="*/ 1451403 h 5739221"/>
              <a:gd name="connsiteX1486" fmla="*/ 5440371 w 12192000"/>
              <a:gd name="connsiteY1486" fmla="*/ 1436249 h 5739221"/>
              <a:gd name="connsiteX1487" fmla="*/ 5461690 w 12192000"/>
              <a:gd name="connsiteY1487" fmla="*/ 1397285 h 5739221"/>
              <a:gd name="connsiteX1488" fmla="*/ 5453162 w 12192000"/>
              <a:gd name="connsiteY1488" fmla="*/ 1382130 h 5739221"/>
              <a:gd name="connsiteX1489" fmla="*/ 5485137 w 12192000"/>
              <a:gd name="connsiteY1489" fmla="*/ 1379966 h 5739221"/>
              <a:gd name="connsiteX1490" fmla="*/ 10992527 w 12192000"/>
              <a:gd name="connsiteY1490" fmla="*/ 1376346 h 5739221"/>
              <a:gd name="connsiteX1491" fmla="*/ 10990259 w 12192000"/>
              <a:gd name="connsiteY1491" fmla="*/ 1391500 h 5739221"/>
              <a:gd name="connsiteX1492" fmla="*/ 10992527 w 12192000"/>
              <a:gd name="connsiteY1492" fmla="*/ 1376346 h 5739221"/>
              <a:gd name="connsiteX1493" fmla="*/ 6261620 w 12192000"/>
              <a:gd name="connsiteY1493" fmla="*/ 1373612 h 5739221"/>
              <a:gd name="connsiteX1494" fmla="*/ 6282787 w 12192000"/>
              <a:gd name="connsiteY1494" fmla="*/ 1382343 h 5739221"/>
              <a:gd name="connsiteX1495" fmla="*/ 6280670 w 12192000"/>
              <a:gd name="connsiteY1495" fmla="*/ 1421633 h 5739221"/>
              <a:gd name="connsiteX1496" fmla="*/ 6215057 w 12192000"/>
              <a:gd name="connsiteY1496" fmla="*/ 1419450 h 5739221"/>
              <a:gd name="connsiteX1497" fmla="*/ 6223523 w 12192000"/>
              <a:gd name="connsiteY1497" fmla="*/ 1408536 h 5739221"/>
              <a:gd name="connsiteX1498" fmla="*/ 6208708 w 12192000"/>
              <a:gd name="connsiteY1498" fmla="*/ 1384526 h 5739221"/>
              <a:gd name="connsiteX1499" fmla="*/ 6261620 w 12192000"/>
              <a:gd name="connsiteY1499" fmla="*/ 1373612 h 5739221"/>
              <a:gd name="connsiteX1500" fmla="*/ 10964293 w 12192000"/>
              <a:gd name="connsiteY1500" fmla="*/ 1370760 h 5739221"/>
              <a:gd name="connsiteX1501" fmla="*/ 10977992 w 12192000"/>
              <a:gd name="connsiteY1501" fmla="*/ 1375721 h 5739221"/>
              <a:gd name="connsiteX1502" fmla="*/ 10982322 w 12192000"/>
              <a:gd name="connsiteY1502" fmla="*/ 1395565 h 5739221"/>
              <a:gd name="connsiteX1503" fmla="*/ 10969333 w 12192000"/>
              <a:gd name="connsiteY1503" fmla="*/ 1402180 h 5739221"/>
              <a:gd name="connsiteX1504" fmla="*/ 10962839 w 12192000"/>
              <a:gd name="connsiteY1504" fmla="*/ 1395565 h 5739221"/>
              <a:gd name="connsiteX1505" fmla="*/ 10960674 w 12192000"/>
              <a:gd name="connsiteY1505" fmla="*/ 1375721 h 5739221"/>
              <a:gd name="connsiteX1506" fmla="*/ 10964293 w 12192000"/>
              <a:gd name="connsiteY1506" fmla="*/ 1370760 h 5739221"/>
              <a:gd name="connsiteX1507" fmla="*/ 11360270 w 12192000"/>
              <a:gd name="connsiteY1507" fmla="*/ 1367252 h 5739221"/>
              <a:gd name="connsiteX1508" fmla="*/ 11353675 w 12192000"/>
              <a:gd name="connsiteY1508" fmla="*/ 1392654 h 5739221"/>
              <a:gd name="connsiteX1509" fmla="*/ 11360270 w 12192000"/>
              <a:gd name="connsiteY1509" fmla="*/ 1367252 h 5739221"/>
              <a:gd name="connsiteX1510" fmla="*/ 4896715 w 12192000"/>
              <a:gd name="connsiteY1510" fmla="*/ 1364241 h 5739221"/>
              <a:gd name="connsiteX1511" fmla="*/ 4916713 w 12192000"/>
              <a:gd name="connsiteY1511" fmla="*/ 1366982 h 5739221"/>
              <a:gd name="connsiteX1512" fmla="*/ 4923179 w 12192000"/>
              <a:gd name="connsiteY1512" fmla="*/ 1403785 h 5739221"/>
              <a:gd name="connsiteX1513" fmla="*/ 4886547 w 12192000"/>
              <a:gd name="connsiteY1513" fmla="*/ 1427595 h 5739221"/>
              <a:gd name="connsiteX1514" fmla="*/ 4873619 w 12192000"/>
              <a:gd name="connsiteY1514" fmla="*/ 1384302 h 5739221"/>
              <a:gd name="connsiteX1515" fmla="*/ 4886547 w 12192000"/>
              <a:gd name="connsiteY1515" fmla="*/ 1366982 h 5739221"/>
              <a:gd name="connsiteX1516" fmla="*/ 4896715 w 12192000"/>
              <a:gd name="connsiteY1516" fmla="*/ 1364241 h 5739221"/>
              <a:gd name="connsiteX1517" fmla="*/ 5617870 w 12192000"/>
              <a:gd name="connsiteY1517" fmla="*/ 1362502 h 5739221"/>
              <a:gd name="connsiteX1518" fmla="*/ 5654133 w 12192000"/>
              <a:gd name="connsiteY1518" fmla="*/ 1394651 h 5739221"/>
              <a:gd name="connsiteX1519" fmla="*/ 5630669 w 12192000"/>
              <a:gd name="connsiteY1519" fmla="*/ 1431082 h 5739221"/>
              <a:gd name="connsiteX1520" fmla="*/ 5585874 w 12192000"/>
              <a:gd name="connsiteY1520" fmla="*/ 1435369 h 5739221"/>
              <a:gd name="connsiteX1521" fmla="*/ 5558144 w 12192000"/>
              <a:gd name="connsiteY1521" fmla="*/ 1484661 h 5739221"/>
              <a:gd name="connsiteX1522" fmla="*/ 5524012 w 12192000"/>
              <a:gd name="connsiteY1522" fmla="*/ 1484661 h 5739221"/>
              <a:gd name="connsiteX1523" fmla="*/ 5526145 w 12192000"/>
              <a:gd name="connsiteY1523" fmla="*/ 1452515 h 5739221"/>
              <a:gd name="connsiteX1524" fmla="*/ 5560278 w 12192000"/>
              <a:gd name="connsiteY1524" fmla="*/ 1437512 h 5739221"/>
              <a:gd name="connsiteX1525" fmla="*/ 5575207 w 12192000"/>
              <a:gd name="connsiteY1525" fmla="*/ 1409651 h 5739221"/>
              <a:gd name="connsiteX1526" fmla="*/ 5581609 w 12192000"/>
              <a:gd name="connsiteY1526" fmla="*/ 1368931 h 5739221"/>
              <a:gd name="connsiteX1527" fmla="*/ 5617870 w 12192000"/>
              <a:gd name="connsiteY1527" fmla="*/ 1362502 h 5739221"/>
              <a:gd name="connsiteX1528" fmla="*/ 6375391 w 12192000"/>
              <a:gd name="connsiteY1528" fmla="*/ 1362498 h 5739221"/>
              <a:gd name="connsiteX1529" fmla="*/ 6381741 w 12192000"/>
              <a:gd name="connsiteY1529" fmla="*/ 1394717 h 5739221"/>
              <a:gd name="connsiteX1530" fmla="*/ 6369041 w 12192000"/>
              <a:gd name="connsiteY1530" fmla="*/ 1399013 h 5739221"/>
              <a:gd name="connsiteX1531" fmla="*/ 6362691 w 12192000"/>
              <a:gd name="connsiteY1531" fmla="*/ 1366794 h 5739221"/>
              <a:gd name="connsiteX1532" fmla="*/ 6375391 w 12192000"/>
              <a:gd name="connsiteY1532" fmla="*/ 1362498 h 5739221"/>
              <a:gd name="connsiteX1533" fmla="*/ 4257023 w 12192000"/>
              <a:gd name="connsiteY1533" fmla="*/ 1359541 h 5739221"/>
              <a:gd name="connsiteX1534" fmla="*/ 4262438 w 12192000"/>
              <a:gd name="connsiteY1534" fmla="*/ 1375215 h 5739221"/>
              <a:gd name="connsiteX1535" fmla="*/ 4251102 w 12192000"/>
              <a:gd name="connsiteY1535" fmla="*/ 1360767 h 5739221"/>
              <a:gd name="connsiteX1536" fmla="*/ 4257023 w 12192000"/>
              <a:gd name="connsiteY1536" fmla="*/ 1359541 h 5739221"/>
              <a:gd name="connsiteX1537" fmla="*/ 5761822 w 12192000"/>
              <a:gd name="connsiteY1537" fmla="*/ 1346625 h 5739221"/>
              <a:gd name="connsiteX1538" fmla="*/ 5811274 w 12192000"/>
              <a:gd name="connsiteY1538" fmla="*/ 1378637 h 5739221"/>
              <a:gd name="connsiteX1539" fmla="*/ 5798373 w 12192000"/>
              <a:gd name="connsiteY1539" fmla="*/ 1404248 h 5739221"/>
              <a:gd name="connsiteX1540" fmla="*/ 5781174 w 12192000"/>
              <a:gd name="connsiteY1540" fmla="*/ 1393577 h 5739221"/>
              <a:gd name="connsiteX1541" fmla="*/ 5755372 w 12192000"/>
              <a:gd name="connsiteY1541" fmla="*/ 1442658 h 5739221"/>
              <a:gd name="connsiteX1542" fmla="*/ 5720972 w 12192000"/>
              <a:gd name="connsiteY1542" fmla="*/ 1419184 h 5739221"/>
              <a:gd name="connsiteX1543" fmla="*/ 5723121 w 12192000"/>
              <a:gd name="connsiteY1543" fmla="*/ 1453329 h 5739221"/>
              <a:gd name="connsiteX1544" fmla="*/ 5643567 w 12192000"/>
              <a:gd name="connsiteY1544" fmla="*/ 1429854 h 5739221"/>
              <a:gd name="connsiteX1545" fmla="*/ 5690870 w 12192000"/>
              <a:gd name="connsiteY1545" fmla="*/ 1423451 h 5739221"/>
              <a:gd name="connsiteX1546" fmla="*/ 5708071 w 12192000"/>
              <a:gd name="connsiteY1546" fmla="*/ 1348761 h 5739221"/>
              <a:gd name="connsiteX1547" fmla="*/ 5761822 w 12192000"/>
              <a:gd name="connsiteY1547" fmla="*/ 1346625 h 5739221"/>
              <a:gd name="connsiteX1548" fmla="*/ 4808545 w 12192000"/>
              <a:gd name="connsiteY1548" fmla="*/ 1344321 h 5739221"/>
              <a:gd name="connsiteX1549" fmla="*/ 4826004 w 12192000"/>
              <a:gd name="connsiteY1549" fmla="*/ 1360488 h 5739221"/>
              <a:gd name="connsiteX1550" fmla="*/ 4808545 w 12192000"/>
              <a:gd name="connsiteY1550" fmla="*/ 1344321 h 5739221"/>
              <a:gd name="connsiteX1551" fmla="*/ 5394824 w 12192000"/>
              <a:gd name="connsiteY1551" fmla="*/ 1343451 h 5739221"/>
              <a:gd name="connsiteX1552" fmla="*/ 5427672 w 12192000"/>
              <a:gd name="connsiteY1552" fmla="*/ 1358432 h 5739221"/>
              <a:gd name="connsiteX1553" fmla="*/ 5394824 w 12192000"/>
              <a:gd name="connsiteY1553" fmla="*/ 1343451 h 5739221"/>
              <a:gd name="connsiteX1554" fmla="*/ 5867543 w 12192000"/>
              <a:gd name="connsiteY1554" fmla="*/ 1333993 h 5739221"/>
              <a:gd name="connsiteX1555" fmla="*/ 5914213 w 12192000"/>
              <a:gd name="connsiteY1555" fmla="*/ 1339323 h 5739221"/>
              <a:gd name="connsiteX1556" fmla="*/ 5905528 w 12192000"/>
              <a:gd name="connsiteY1556" fmla="*/ 1367037 h 5739221"/>
              <a:gd name="connsiteX1557" fmla="*/ 5931582 w 12192000"/>
              <a:gd name="connsiteY1557" fmla="*/ 1358509 h 5739221"/>
              <a:gd name="connsiteX1558" fmla="*/ 5890336 w 12192000"/>
              <a:gd name="connsiteY1558" fmla="*/ 1396884 h 5739221"/>
              <a:gd name="connsiteX1559" fmla="*/ 5853434 w 12192000"/>
              <a:gd name="connsiteY1559" fmla="*/ 1362772 h 5739221"/>
              <a:gd name="connsiteX1560" fmla="*/ 5840411 w 12192000"/>
              <a:gd name="connsiteY1560" fmla="*/ 1354245 h 5739221"/>
              <a:gd name="connsiteX1561" fmla="*/ 5867543 w 12192000"/>
              <a:gd name="connsiteY1561" fmla="*/ 1333993 h 5739221"/>
              <a:gd name="connsiteX1562" fmla="*/ 5993261 w 12192000"/>
              <a:gd name="connsiteY1562" fmla="*/ 1330749 h 5739221"/>
              <a:gd name="connsiteX1563" fmla="*/ 6044422 w 12192000"/>
              <a:gd name="connsiteY1563" fmla="*/ 1352120 h 5739221"/>
              <a:gd name="connsiteX1564" fmla="*/ 6078531 w 12192000"/>
              <a:gd name="connsiteY1564" fmla="*/ 1347846 h 5739221"/>
              <a:gd name="connsiteX1565" fmla="*/ 6076397 w 12192000"/>
              <a:gd name="connsiteY1565" fmla="*/ 1362805 h 5739221"/>
              <a:gd name="connsiteX1566" fmla="*/ 5991129 w 12192000"/>
              <a:gd name="connsiteY1566" fmla="*/ 1405547 h 5739221"/>
              <a:gd name="connsiteX1567" fmla="*/ 6001787 w 12192000"/>
              <a:gd name="connsiteY1567" fmla="*/ 1407684 h 5739221"/>
              <a:gd name="connsiteX1568" fmla="*/ 5999656 w 12192000"/>
              <a:gd name="connsiteY1568" fmla="*/ 1435465 h 5739221"/>
              <a:gd name="connsiteX1569" fmla="*/ 5988996 w 12192000"/>
              <a:gd name="connsiteY1569" fmla="*/ 1411957 h 5739221"/>
              <a:gd name="connsiteX1570" fmla="*/ 5980471 w 12192000"/>
              <a:gd name="connsiteY1570" fmla="*/ 1441875 h 5739221"/>
              <a:gd name="connsiteX1571" fmla="*/ 5929310 w 12192000"/>
              <a:gd name="connsiteY1571" fmla="*/ 1401274 h 5739221"/>
              <a:gd name="connsiteX1572" fmla="*/ 5974076 w 12192000"/>
              <a:gd name="connsiteY1572" fmla="*/ 1394862 h 5739221"/>
              <a:gd name="connsiteX1573" fmla="*/ 5993261 w 12192000"/>
              <a:gd name="connsiteY1573" fmla="*/ 1330749 h 5739221"/>
              <a:gd name="connsiteX1574" fmla="*/ 10788525 w 12192000"/>
              <a:gd name="connsiteY1574" fmla="*/ 1329152 h 5739221"/>
              <a:gd name="connsiteX1575" fmla="*/ 10786388 w 12192000"/>
              <a:gd name="connsiteY1575" fmla="*/ 1373100 h 5739221"/>
              <a:gd name="connsiteX1576" fmla="*/ 10771428 w 12192000"/>
              <a:gd name="connsiteY1576" fmla="*/ 1358450 h 5739221"/>
              <a:gd name="connsiteX1577" fmla="*/ 10756469 w 12192000"/>
              <a:gd name="connsiteY1577" fmla="*/ 1375192 h 5739221"/>
              <a:gd name="connsiteX1578" fmla="*/ 10747921 w 12192000"/>
              <a:gd name="connsiteY1578" fmla="*/ 1333338 h 5739221"/>
              <a:gd name="connsiteX1579" fmla="*/ 10788525 w 12192000"/>
              <a:gd name="connsiteY1579" fmla="*/ 1329152 h 5739221"/>
              <a:gd name="connsiteX1580" fmla="*/ 4243659 w 12192000"/>
              <a:gd name="connsiteY1580" fmla="*/ 1323719 h 5739221"/>
              <a:gd name="connsiteX1581" fmla="*/ 4240532 w 12192000"/>
              <a:gd name="connsiteY1581" fmla="*/ 1337113 h 5739221"/>
              <a:gd name="connsiteX1582" fmla="*/ 4233864 w 12192000"/>
              <a:gd name="connsiteY1582" fmla="*/ 1324413 h 5739221"/>
              <a:gd name="connsiteX1583" fmla="*/ 4243659 w 12192000"/>
              <a:gd name="connsiteY1583" fmla="*/ 1323719 h 5739221"/>
              <a:gd name="connsiteX1584" fmla="*/ 6049955 w 12192000"/>
              <a:gd name="connsiteY1584" fmla="*/ 1317177 h 5739221"/>
              <a:gd name="connsiteX1585" fmla="*/ 6059480 w 12192000"/>
              <a:gd name="connsiteY1585" fmla="*/ 1322176 h 5739221"/>
              <a:gd name="connsiteX1586" fmla="*/ 6059480 w 12192000"/>
              <a:gd name="connsiteY1586" fmla="*/ 1333289 h 5739221"/>
              <a:gd name="connsiteX1587" fmla="*/ 6042547 w 12192000"/>
              <a:gd name="connsiteY1587" fmla="*/ 1331067 h 5739221"/>
              <a:gd name="connsiteX1588" fmla="*/ 6040432 w 12192000"/>
              <a:gd name="connsiteY1588" fmla="*/ 1322176 h 5739221"/>
              <a:gd name="connsiteX1589" fmla="*/ 6049955 w 12192000"/>
              <a:gd name="connsiteY1589" fmla="*/ 1317177 h 5739221"/>
              <a:gd name="connsiteX1590" fmla="*/ 4205512 w 12192000"/>
              <a:gd name="connsiteY1590" fmla="*/ 1313304 h 5739221"/>
              <a:gd name="connsiteX1591" fmla="*/ 4201207 w 12192000"/>
              <a:gd name="connsiteY1591" fmla="*/ 1346637 h 5739221"/>
              <a:gd name="connsiteX1592" fmla="*/ 4205512 w 12192000"/>
              <a:gd name="connsiteY1592" fmla="*/ 1313304 h 5739221"/>
              <a:gd name="connsiteX1593" fmla="*/ 4039136 w 12192000"/>
              <a:gd name="connsiteY1593" fmla="*/ 1313273 h 5739221"/>
              <a:gd name="connsiteX1594" fmla="*/ 4066653 w 12192000"/>
              <a:gd name="connsiteY1594" fmla="*/ 1315456 h 5739221"/>
              <a:gd name="connsiteX1595" fmla="*/ 4081468 w 12192000"/>
              <a:gd name="connsiteY1595" fmla="*/ 1343832 h 5739221"/>
              <a:gd name="connsiteX1596" fmla="*/ 4037019 w 12192000"/>
              <a:gd name="connsiteY1596" fmla="*/ 1341648 h 5739221"/>
              <a:gd name="connsiteX1597" fmla="*/ 4039136 w 12192000"/>
              <a:gd name="connsiteY1597" fmla="*/ 1313273 h 5739221"/>
              <a:gd name="connsiteX1598" fmla="*/ 6172517 w 12192000"/>
              <a:gd name="connsiteY1598" fmla="*/ 1309937 h 5739221"/>
              <a:gd name="connsiteX1599" fmla="*/ 6184633 w 12192000"/>
              <a:gd name="connsiteY1599" fmla="*/ 1312306 h 5739221"/>
              <a:gd name="connsiteX1600" fmla="*/ 6188954 w 12192000"/>
              <a:gd name="connsiteY1600" fmla="*/ 1367839 h 5739221"/>
              <a:gd name="connsiteX1601" fmla="*/ 6139272 w 12192000"/>
              <a:gd name="connsiteY1601" fmla="*/ 1363568 h 5739221"/>
              <a:gd name="connsiteX1602" fmla="*/ 6128471 w 12192000"/>
              <a:gd name="connsiteY1602" fmla="*/ 1397744 h 5739221"/>
              <a:gd name="connsiteX1603" fmla="*/ 6070149 w 12192000"/>
              <a:gd name="connsiteY1603" fmla="*/ 1408422 h 5739221"/>
              <a:gd name="connsiteX1604" fmla="*/ 6065829 w 12192000"/>
              <a:gd name="connsiteY1604" fmla="*/ 1393472 h 5739221"/>
              <a:gd name="connsiteX1605" fmla="*/ 6109031 w 12192000"/>
              <a:gd name="connsiteY1605" fmla="*/ 1380656 h 5739221"/>
              <a:gd name="connsiteX1606" fmla="*/ 6115510 w 12192000"/>
              <a:gd name="connsiteY1606" fmla="*/ 1359295 h 5739221"/>
              <a:gd name="connsiteX1607" fmla="*/ 6137112 w 12192000"/>
              <a:gd name="connsiteY1607" fmla="*/ 1355023 h 5739221"/>
              <a:gd name="connsiteX1608" fmla="*/ 6137112 w 12192000"/>
              <a:gd name="connsiteY1608" fmla="*/ 1325120 h 5739221"/>
              <a:gd name="connsiteX1609" fmla="*/ 6147911 w 12192000"/>
              <a:gd name="connsiteY1609" fmla="*/ 1333664 h 5739221"/>
              <a:gd name="connsiteX1610" fmla="*/ 6172517 w 12192000"/>
              <a:gd name="connsiteY1610" fmla="*/ 1309937 h 5739221"/>
              <a:gd name="connsiteX1611" fmla="*/ 10997516 w 12192000"/>
              <a:gd name="connsiteY1611" fmla="*/ 1308781 h 5739221"/>
              <a:gd name="connsiteX1612" fmla="*/ 11007722 w 12192000"/>
              <a:gd name="connsiteY1612" fmla="*/ 1309574 h 5739221"/>
              <a:gd name="connsiteX1613" fmla="*/ 10993434 w 12192000"/>
              <a:gd name="connsiteY1613" fmla="*/ 1315924 h 5739221"/>
              <a:gd name="connsiteX1614" fmla="*/ 10997516 w 12192000"/>
              <a:gd name="connsiteY1614" fmla="*/ 1308781 h 5739221"/>
              <a:gd name="connsiteX1615" fmla="*/ 10645200 w 12192000"/>
              <a:gd name="connsiteY1615" fmla="*/ 1307615 h 5739221"/>
              <a:gd name="connsiteX1616" fmla="*/ 10666410 w 12192000"/>
              <a:gd name="connsiteY1616" fmla="*/ 1309239 h 5739221"/>
              <a:gd name="connsiteX1617" fmla="*/ 10632045 w 12192000"/>
              <a:gd name="connsiteY1617" fmla="*/ 1322226 h 5739221"/>
              <a:gd name="connsiteX1618" fmla="*/ 10645200 w 12192000"/>
              <a:gd name="connsiteY1618" fmla="*/ 1307615 h 5739221"/>
              <a:gd name="connsiteX1619" fmla="*/ 4424904 w 12192000"/>
              <a:gd name="connsiteY1619" fmla="*/ 1300605 h 5739221"/>
              <a:gd name="connsiteX1620" fmla="*/ 4439715 w 12192000"/>
              <a:gd name="connsiteY1620" fmla="*/ 1347672 h 5739221"/>
              <a:gd name="connsiteX1621" fmla="*/ 4403731 w 12192000"/>
              <a:gd name="connsiteY1621" fmla="*/ 1332695 h 5739221"/>
              <a:gd name="connsiteX1622" fmla="*/ 4382565 w 12192000"/>
              <a:gd name="connsiteY1622" fmla="*/ 1341253 h 5739221"/>
              <a:gd name="connsiteX1623" fmla="*/ 4382565 w 12192000"/>
              <a:gd name="connsiteY1623" fmla="*/ 1321998 h 5739221"/>
              <a:gd name="connsiteX1624" fmla="*/ 4424904 w 12192000"/>
              <a:gd name="connsiteY1624" fmla="*/ 1300605 h 5739221"/>
              <a:gd name="connsiteX1625" fmla="*/ 10889907 w 12192000"/>
              <a:gd name="connsiteY1625" fmla="*/ 1298992 h 5739221"/>
              <a:gd name="connsiteX1626" fmla="*/ 10919672 w 12192000"/>
              <a:gd name="connsiteY1626" fmla="*/ 1301123 h 5739221"/>
              <a:gd name="connsiteX1627" fmla="*/ 10936681 w 12192000"/>
              <a:gd name="connsiteY1627" fmla="*/ 1347994 h 5739221"/>
              <a:gd name="connsiteX1628" fmla="*/ 10966447 w 12192000"/>
              <a:gd name="connsiteY1628" fmla="*/ 1343733 h 5739221"/>
              <a:gd name="connsiteX1629" fmla="*/ 10881402 w 12192000"/>
              <a:gd name="connsiteY1629" fmla="*/ 1339471 h 5739221"/>
              <a:gd name="connsiteX1630" fmla="*/ 10864393 w 12192000"/>
              <a:gd name="connsiteY1630" fmla="*/ 1345862 h 5739221"/>
              <a:gd name="connsiteX1631" fmla="*/ 10847384 w 12192000"/>
              <a:gd name="connsiteY1631" fmla="*/ 1322427 h 5739221"/>
              <a:gd name="connsiteX1632" fmla="*/ 10870771 w 12192000"/>
              <a:gd name="connsiteY1632" fmla="*/ 1324557 h 5739221"/>
              <a:gd name="connsiteX1633" fmla="*/ 10889907 w 12192000"/>
              <a:gd name="connsiteY1633" fmla="*/ 1298992 h 5739221"/>
              <a:gd name="connsiteX1634" fmla="*/ 4355672 w 12192000"/>
              <a:gd name="connsiteY1634" fmla="*/ 1293860 h 5739221"/>
              <a:gd name="connsiteX1635" fmla="*/ 4365061 w 12192000"/>
              <a:gd name="connsiteY1635" fmla="*/ 1326001 h 5739221"/>
              <a:gd name="connsiteX1636" fmla="*/ 4343522 w 12192000"/>
              <a:gd name="connsiteY1636" fmla="*/ 1321769 h 5739221"/>
              <a:gd name="connsiteX1637" fmla="*/ 4341366 w 12192000"/>
              <a:gd name="connsiteY1637" fmla="*/ 1294257 h 5739221"/>
              <a:gd name="connsiteX1638" fmla="*/ 4355672 w 12192000"/>
              <a:gd name="connsiteY1638" fmla="*/ 1293860 h 5739221"/>
              <a:gd name="connsiteX1639" fmla="*/ 4764097 w 12192000"/>
              <a:gd name="connsiteY1639" fmla="*/ 1292666 h 5739221"/>
              <a:gd name="connsiteX1640" fmla="*/ 4772038 w 12192000"/>
              <a:gd name="connsiteY1640" fmla="*/ 1316476 h 5739221"/>
              <a:gd name="connsiteX1641" fmla="*/ 4764097 w 12192000"/>
              <a:gd name="connsiteY1641" fmla="*/ 1292666 h 5739221"/>
              <a:gd name="connsiteX1642" fmla="*/ 4317844 w 12192000"/>
              <a:gd name="connsiteY1642" fmla="*/ 1286323 h 5739221"/>
              <a:gd name="connsiteX1643" fmla="*/ 4332294 w 12192000"/>
              <a:gd name="connsiteY1643" fmla="*/ 1314325 h 5739221"/>
              <a:gd name="connsiteX1644" fmla="*/ 4317844 w 12192000"/>
              <a:gd name="connsiteY1644" fmla="*/ 1316480 h 5739221"/>
              <a:gd name="connsiteX1645" fmla="*/ 4317844 w 12192000"/>
              <a:gd name="connsiteY1645" fmla="*/ 1286323 h 5739221"/>
              <a:gd name="connsiteX1646" fmla="*/ 6059480 w 12192000"/>
              <a:gd name="connsiteY1646" fmla="*/ 1284286 h 5739221"/>
              <a:gd name="connsiteX1647" fmla="*/ 6068212 w 12192000"/>
              <a:gd name="connsiteY1647" fmla="*/ 1284286 h 5739221"/>
              <a:gd name="connsiteX1648" fmla="*/ 6076943 w 12192000"/>
              <a:gd name="connsiteY1648" fmla="*/ 1284286 h 5739221"/>
              <a:gd name="connsiteX1649" fmla="*/ 6063847 w 12192000"/>
              <a:gd name="connsiteY1649" fmla="*/ 1303766 h 5739221"/>
              <a:gd name="connsiteX1650" fmla="*/ 6059480 w 12192000"/>
              <a:gd name="connsiteY1650" fmla="*/ 1284286 h 5739221"/>
              <a:gd name="connsiteX1651" fmla="*/ 6436250 w 12192000"/>
              <a:gd name="connsiteY1651" fmla="*/ 1283806 h 5739221"/>
              <a:gd name="connsiteX1652" fmla="*/ 6456299 w 12192000"/>
              <a:gd name="connsiteY1652" fmla="*/ 1285875 h 5739221"/>
              <a:gd name="connsiteX1653" fmla="*/ 6454164 w 12192000"/>
              <a:gd name="connsiteY1653" fmla="*/ 1324337 h 5739221"/>
              <a:gd name="connsiteX1654" fmla="*/ 6422140 w 12192000"/>
              <a:gd name="connsiteY1654" fmla="*/ 1326474 h 5739221"/>
              <a:gd name="connsiteX1655" fmla="*/ 6436250 w 12192000"/>
              <a:gd name="connsiteY1655" fmla="*/ 1283806 h 5739221"/>
              <a:gd name="connsiteX1656" fmla="*/ 6669534 w 12192000"/>
              <a:gd name="connsiteY1656" fmla="*/ 1277307 h 5739221"/>
              <a:gd name="connsiteX1657" fmla="*/ 6665225 w 12192000"/>
              <a:gd name="connsiteY1657" fmla="*/ 1302704 h 5739221"/>
              <a:gd name="connsiteX1658" fmla="*/ 6669534 w 12192000"/>
              <a:gd name="connsiteY1658" fmla="*/ 1277307 h 5739221"/>
              <a:gd name="connsiteX1659" fmla="*/ 11032215 w 12192000"/>
              <a:gd name="connsiteY1659" fmla="*/ 1276768 h 5739221"/>
              <a:gd name="connsiteX1660" fmla="*/ 11068456 w 12192000"/>
              <a:gd name="connsiteY1660" fmla="*/ 1334936 h 5739221"/>
              <a:gd name="connsiteX1661" fmla="*/ 11038610 w 12192000"/>
              <a:gd name="connsiteY1661" fmla="*/ 1337090 h 5739221"/>
              <a:gd name="connsiteX1662" fmla="*/ 11010897 w 12192000"/>
              <a:gd name="connsiteY1662" fmla="*/ 1300466 h 5739221"/>
              <a:gd name="connsiteX1663" fmla="*/ 11032215 w 12192000"/>
              <a:gd name="connsiteY1663" fmla="*/ 1276768 h 5739221"/>
              <a:gd name="connsiteX1664" fmla="*/ 5971642 w 12192000"/>
              <a:gd name="connsiteY1664" fmla="*/ 1272644 h 5739221"/>
              <a:gd name="connsiteX1665" fmla="*/ 5990691 w 12192000"/>
              <a:gd name="connsiteY1665" fmla="*/ 1283340 h 5739221"/>
              <a:gd name="connsiteX1666" fmla="*/ 5982223 w 12192000"/>
              <a:gd name="connsiteY1666" fmla="*/ 1309014 h 5739221"/>
              <a:gd name="connsiteX1667" fmla="*/ 5956825 w 12192000"/>
              <a:gd name="connsiteY1667" fmla="*/ 1313292 h 5739221"/>
              <a:gd name="connsiteX1668" fmla="*/ 5944125 w 12192000"/>
              <a:gd name="connsiteY1668" fmla="*/ 1298315 h 5739221"/>
              <a:gd name="connsiteX1669" fmla="*/ 5920843 w 12192000"/>
              <a:gd name="connsiteY1669" fmla="*/ 1296176 h 5739221"/>
              <a:gd name="connsiteX1670" fmla="*/ 5922959 w 12192000"/>
              <a:gd name="connsiteY1670" fmla="*/ 1274783 h 5739221"/>
              <a:gd name="connsiteX1671" fmla="*/ 5965293 w 12192000"/>
              <a:gd name="connsiteY1671" fmla="*/ 1291896 h 5739221"/>
              <a:gd name="connsiteX1672" fmla="*/ 5971642 w 12192000"/>
              <a:gd name="connsiteY1672" fmla="*/ 1272644 h 5739221"/>
              <a:gd name="connsiteX1673" fmla="*/ 6872112 w 12192000"/>
              <a:gd name="connsiteY1673" fmla="*/ 1271025 h 5739221"/>
              <a:gd name="connsiteX1674" fmla="*/ 6875455 w 12192000"/>
              <a:gd name="connsiteY1674" fmla="*/ 1277744 h 5739221"/>
              <a:gd name="connsiteX1675" fmla="*/ 6857992 w 12192000"/>
              <a:gd name="connsiteY1675" fmla="*/ 1279927 h 5739221"/>
              <a:gd name="connsiteX1676" fmla="*/ 6872112 w 12192000"/>
              <a:gd name="connsiteY1676" fmla="*/ 1271025 h 5739221"/>
              <a:gd name="connsiteX1677" fmla="*/ 4116013 w 12192000"/>
              <a:gd name="connsiteY1677" fmla="*/ 1256172 h 5739221"/>
              <a:gd name="connsiteX1678" fmla="*/ 4105803 w 12192000"/>
              <a:gd name="connsiteY1678" fmla="*/ 1270454 h 5739221"/>
              <a:gd name="connsiteX1679" fmla="*/ 4103762 w 12192000"/>
              <a:gd name="connsiteY1679" fmla="*/ 1258212 h 5739221"/>
              <a:gd name="connsiteX1680" fmla="*/ 4116013 w 12192000"/>
              <a:gd name="connsiteY1680" fmla="*/ 1256172 h 5739221"/>
              <a:gd name="connsiteX1681" fmla="*/ 11194899 w 12192000"/>
              <a:gd name="connsiteY1681" fmla="*/ 1254765 h 5739221"/>
              <a:gd name="connsiteX1682" fmla="*/ 11207748 w 12192000"/>
              <a:gd name="connsiteY1682" fmla="*/ 1296759 h 5739221"/>
              <a:gd name="connsiteX1683" fmla="*/ 11164238 w 12192000"/>
              <a:gd name="connsiteY1683" fmla="*/ 1311692 h 5739221"/>
              <a:gd name="connsiteX1684" fmla="*/ 11149010 w 12192000"/>
              <a:gd name="connsiteY1684" fmla="*/ 1281828 h 5739221"/>
              <a:gd name="connsiteX1685" fmla="*/ 11181642 w 12192000"/>
              <a:gd name="connsiteY1685" fmla="*/ 1271165 h 5739221"/>
              <a:gd name="connsiteX1686" fmla="*/ 11179467 w 12192000"/>
              <a:gd name="connsiteY1686" fmla="*/ 1256233 h 5739221"/>
              <a:gd name="connsiteX1687" fmla="*/ 11194899 w 12192000"/>
              <a:gd name="connsiteY1687" fmla="*/ 1254765 h 5739221"/>
              <a:gd name="connsiteX1688" fmla="*/ 10731893 w 12192000"/>
              <a:gd name="connsiteY1688" fmla="*/ 1253605 h 5739221"/>
              <a:gd name="connsiteX1689" fmla="*/ 10752134 w 12192000"/>
              <a:gd name="connsiteY1689" fmla="*/ 1262580 h 5739221"/>
              <a:gd name="connsiteX1690" fmla="*/ 10739434 w 12192000"/>
              <a:gd name="connsiteY1690" fmla="*/ 1279595 h 5739221"/>
              <a:gd name="connsiteX1691" fmla="*/ 10752134 w 12192000"/>
              <a:gd name="connsiteY1691" fmla="*/ 1307248 h 5739221"/>
              <a:gd name="connsiteX1692" fmla="*/ 10669584 w 12192000"/>
              <a:gd name="connsiteY1692" fmla="*/ 1302993 h 5739221"/>
              <a:gd name="connsiteX1693" fmla="*/ 10726734 w 12192000"/>
              <a:gd name="connsiteY1693" fmla="*/ 1277468 h 5739221"/>
              <a:gd name="connsiteX1694" fmla="*/ 10724617 w 12192000"/>
              <a:gd name="connsiteY1694" fmla="*/ 1258326 h 5739221"/>
              <a:gd name="connsiteX1695" fmla="*/ 10731893 w 12192000"/>
              <a:gd name="connsiteY1695" fmla="*/ 1253605 h 5739221"/>
              <a:gd name="connsiteX1696" fmla="*/ 6116539 w 12192000"/>
              <a:gd name="connsiteY1696" fmla="*/ 1248795 h 5739221"/>
              <a:gd name="connsiteX1697" fmla="*/ 6126011 w 12192000"/>
              <a:gd name="connsiteY1697" fmla="*/ 1250970 h 5739221"/>
              <a:gd name="connsiteX1698" fmla="*/ 6130339 w 12192000"/>
              <a:gd name="connsiteY1698" fmla="*/ 1274859 h 5739221"/>
              <a:gd name="connsiteX1699" fmla="*/ 6110856 w 12192000"/>
              <a:gd name="connsiteY1699" fmla="*/ 1287892 h 5739221"/>
              <a:gd name="connsiteX1700" fmla="*/ 6108692 w 12192000"/>
              <a:gd name="connsiteY1700" fmla="*/ 1253139 h 5739221"/>
              <a:gd name="connsiteX1701" fmla="*/ 6116539 w 12192000"/>
              <a:gd name="connsiteY1701" fmla="*/ 1248795 h 5739221"/>
              <a:gd name="connsiteX1702" fmla="*/ 6578909 w 12192000"/>
              <a:gd name="connsiteY1702" fmla="*/ 1247149 h 5739221"/>
              <a:gd name="connsiteX1703" fmla="*/ 6535729 w 12192000"/>
              <a:gd name="connsiteY1703" fmla="*/ 1272546 h 5739221"/>
              <a:gd name="connsiteX1704" fmla="*/ 6578909 w 12192000"/>
              <a:gd name="connsiteY1704" fmla="*/ 1247149 h 5739221"/>
              <a:gd name="connsiteX1705" fmla="*/ 5409824 w 12192000"/>
              <a:gd name="connsiteY1705" fmla="*/ 1243456 h 5739221"/>
              <a:gd name="connsiteX1706" fmla="*/ 5424849 w 12192000"/>
              <a:gd name="connsiteY1706" fmla="*/ 1258445 h 5739221"/>
              <a:gd name="connsiteX1707" fmla="*/ 5418408 w 12192000"/>
              <a:gd name="connsiteY1707" fmla="*/ 1279853 h 5739221"/>
              <a:gd name="connsiteX1708" fmla="*/ 5465625 w 12192000"/>
              <a:gd name="connsiteY1708" fmla="*/ 1264866 h 5739221"/>
              <a:gd name="connsiteX1709" fmla="*/ 5514987 w 12192000"/>
              <a:gd name="connsiteY1709" fmla="*/ 1305545 h 5739221"/>
              <a:gd name="connsiteX1710" fmla="*/ 5484938 w 12192000"/>
              <a:gd name="connsiteY1710" fmla="*/ 1329095 h 5739221"/>
              <a:gd name="connsiteX1711" fmla="*/ 5457041 w 12192000"/>
              <a:gd name="connsiteY1711" fmla="*/ 1322672 h 5739221"/>
              <a:gd name="connsiteX1712" fmla="*/ 5448457 w 12192000"/>
              <a:gd name="connsiteY1712" fmla="*/ 1335518 h 5739221"/>
              <a:gd name="connsiteX1713" fmla="*/ 5422705 w 12192000"/>
              <a:gd name="connsiteY1713" fmla="*/ 1292699 h 5739221"/>
              <a:gd name="connsiteX1714" fmla="*/ 5409824 w 12192000"/>
              <a:gd name="connsiteY1714" fmla="*/ 1294839 h 5739221"/>
              <a:gd name="connsiteX1715" fmla="*/ 5409824 w 12192000"/>
              <a:gd name="connsiteY1715" fmla="*/ 1243456 h 5739221"/>
              <a:gd name="connsiteX1716" fmla="*/ 5573077 w 12192000"/>
              <a:gd name="connsiteY1716" fmla="*/ 1242838 h 5739221"/>
              <a:gd name="connsiteX1717" fmla="*/ 5604652 w 12192000"/>
              <a:gd name="connsiteY1717" fmla="*/ 1255753 h 5739221"/>
              <a:gd name="connsiteX1718" fmla="*/ 5628102 w 12192000"/>
              <a:gd name="connsiteY1718" fmla="*/ 1251460 h 5739221"/>
              <a:gd name="connsiteX1719" fmla="*/ 5621706 w 12192000"/>
              <a:gd name="connsiteY1719" fmla="*/ 1272920 h 5739221"/>
              <a:gd name="connsiteX1720" fmla="*/ 5640892 w 12192000"/>
              <a:gd name="connsiteY1720" fmla="*/ 1275067 h 5739221"/>
              <a:gd name="connsiteX1721" fmla="*/ 5619576 w 12192000"/>
              <a:gd name="connsiteY1721" fmla="*/ 1307260 h 5739221"/>
              <a:gd name="connsiteX1722" fmla="*/ 5570545 w 12192000"/>
              <a:gd name="connsiteY1722" fmla="*/ 1309405 h 5739221"/>
              <a:gd name="connsiteX1723" fmla="*/ 5549227 w 12192000"/>
              <a:gd name="connsiteY1723" fmla="*/ 1360920 h 5739221"/>
              <a:gd name="connsiteX1724" fmla="*/ 5510855 w 12192000"/>
              <a:gd name="connsiteY1724" fmla="*/ 1360920 h 5739221"/>
              <a:gd name="connsiteX1725" fmla="*/ 5495936 w 12192000"/>
              <a:gd name="connsiteY1725" fmla="*/ 1330867 h 5739221"/>
              <a:gd name="connsiteX1726" fmla="*/ 5540699 w 12192000"/>
              <a:gd name="connsiteY1726" fmla="*/ 1317990 h 5739221"/>
              <a:gd name="connsiteX1727" fmla="*/ 5573077 w 12192000"/>
              <a:gd name="connsiteY1727" fmla="*/ 1242838 h 5739221"/>
              <a:gd name="connsiteX1728" fmla="*/ 4270909 w 12192000"/>
              <a:gd name="connsiteY1728" fmla="*/ 1240929 h 5739221"/>
              <a:gd name="connsiteX1729" fmla="*/ 4266676 w 12192000"/>
              <a:gd name="connsiteY1729" fmla="*/ 1258709 h 5739221"/>
              <a:gd name="connsiteX1730" fmla="*/ 4270909 w 12192000"/>
              <a:gd name="connsiteY1730" fmla="*/ 1240929 h 5739221"/>
              <a:gd name="connsiteX1731" fmla="*/ 11337050 w 12192000"/>
              <a:gd name="connsiteY1731" fmla="*/ 1240836 h 5739221"/>
              <a:gd name="connsiteX1732" fmla="*/ 11330621 w 12192000"/>
              <a:gd name="connsiteY1732" fmla="*/ 1279937 h 5739221"/>
              <a:gd name="connsiteX1733" fmla="*/ 11322048 w 12192000"/>
              <a:gd name="connsiteY1733" fmla="*/ 1271248 h 5739221"/>
              <a:gd name="connsiteX1734" fmla="*/ 11328477 w 12192000"/>
              <a:gd name="connsiteY1734" fmla="*/ 1247354 h 5739221"/>
              <a:gd name="connsiteX1735" fmla="*/ 11337050 w 12192000"/>
              <a:gd name="connsiteY1735" fmla="*/ 1240836 h 5739221"/>
              <a:gd name="connsiteX1736" fmla="*/ 6384678 w 12192000"/>
              <a:gd name="connsiteY1736" fmla="*/ 1240269 h 5739221"/>
              <a:gd name="connsiteX1737" fmla="*/ 6391107 w 12192000"/>
              <a:gd name="connsiteY1737" fmla="*/ 1277071 h 5739221"/>
              <a:gd name="connsiteX1738" fmla="*/ 6346101 w 12192000"/>
              <a:gd name="connsiteY1738" fmla="*/ 1268409 h 5739221"/>
              <a:gd name="connsiteX1739" fmla="*/ 6318241 w 12192000"/>
              <a:gd name="connsiteY1739" fmla="*/ 1274905 h 5739221"/>
              <a:gd name="connsiteX1740" fmla="*/ 6384678 w 12192000"/>
              <a:gd name="connsiteY1740" fmla="*/ 1240269 h 5739221"/>
              <a:gd name="connsiteX1741" fmla="*/ 11323636 w 12192000"/>
              <a:gd name="connsiteY1741" fmla="*/ 1240258 h 5739221"/>
              <a:gd name="connsiteX1742" fmla="*/ 11306173 w 12192000"/>
              <a:gd name="connsiteY1742" fmla="*/ 1252959 h 5739221"/>
              <a:gd name="connsiteX1743" fmla="*/ 11323636 w 12192000"/>
              <a:gd name="connsiteY1743" fmla="*/ 1240258 h 5739221"/>
              <a:gd name="connsiteX1744" fmla="*/ 10978771 w 12192000"/>
              <a:gd name="connsiteY1744" fmla="*/ 1230925 h 5739221"/>
              <a:gd name="connsiteX1745" fmla="*/ 10987085 w 12192000"/>
              <a:gd name="connsiteY1745" fmla="*/ 1251644 h 5739221"/>
              <a:gd name="connsiteX1746" fmla="*/ 10955029 w 12192000"/>
              <a:gd name="connsiteY1746" fmla="*/ 1277766 h 5739221"/>
              <a:gd name="connsiteX1747" fmla="*/ 10978771 w 12192000"/>
              <a:gd name="connsiteY1747" fmla="*/ 1230925 h 5739221"/>
              <a:gd name="connsiteX1748" fmla="*/ 10627259 w 12192000"/>
              <a:gd name="connsiteY1748" fmla="*/ 1227794 h 5739221"/>
              <a:gd name="connsiteX1749" fmla="*/ 10651473 w 12192000"/>
              <a:gd name="connsiteY1749" fmla="*/ 1228582 h 5739221"/>
              <a:gd name="connsiteX1750" fmla="*/ 10649344 w 12192000"/>
              <a:gd name="connsiteY1750" fmla="*/ 1251680 h 5739221"/>
              <a:gd name="connsiteX1751" fmla="*/ 10672760 w 12192000"/>
              <a:gd name="connsiteY1751" fmla="*/ 1257979 h 5739221"/>
              <a:gd name="connsiteX1752" fmla="*/ 10645087 w 12192000"/>
              <a:gd name="connsiteY1752" fmla="*/ 1289469 h 5739221"/>
              <a:gd name="connsiteX1753" fmla="*/ 10632315 w 12192000"/>
              <a:gd name="connsiteY1753" fmla="*/ 1274774 h 5739221"/>
              <a:gd name="connsiteX1754" fmla="*/ 10606770 w 12192000"/>
              <a:gd name="connsiteY1754" fmla="*/ 1283170 h 5739221"/>
              <a:gd name="connsiteX1755" fmla="*/ 10596127 w 12192000"/>
              <a:gd name="connsiteY1755" fmla="*/ 1257979 h 5739221"/>
              <a:gd name="connsiteX1756" fmla="*/ 10579097 w 12192000"/>
              <a:gd name="connsiteY1756" fmla="*/ 1260077 h 5739221"/>
              <a:gd name="connsiteX1757" fmla="*/ 10604641 w 12192000"/>
              <a:gd name="connsiteY1757" fmla="*/ 1228582 h 5739221"/>
              <a:gd name="connsiteX1758" fmla="*/ 10627259 w 12192000"/>
              <a:gd name="connsiteY1758" fmla="*/ 1227794 h 5739221"/>
              <a:gd name="connsiteX1759" fmla="*/ 10720110 w 12192000"/>
              <a:gd name="connsiteY1759" fmla="*/ 1221568 h 5739221"/>
              <a:gd name="connsiteX1760" fmla="*/ 10731009 w 12192000"/>
              <a:gd name="connsiteY1760" fmla="*/ 1230156 h 5739221"/>
              <a:gd name="connsiteX1761" fmla="*/ 10706097 w 12192000"/>
              <a:gd name="connsiteY1761" fmla="*/ 1228135 h 5739221"/>
              <a:gd name="connsiteX1762" fmla="*/ 10720110 w 12192000"/>
              <a:gd name="connsiteY1762" fmla="*/ 1221568 h 5739221"/>
              <a:gd name="connsiteX1763" fmla="*/ 5692658 w 12192000"/>
              <a:gd name="connsiteY1763" fmla="*/ 1215432 h 5739221"/>
              <a:gd name="connsiteX1764" fmla="*/ 5729209 w 12192000"/>
              <a:gd name="connsiteY1764" fmla="*/ 1215432 h 5739221"/>
              <a:gd name="connsiteX1765" fmla="*/ 5739960 w 12192000"/>
              <a:gd name="connsiteY1765" fmla="*/ 1230434 h 5739221"/>
              <a:gd name="connsiteX1766" fmla="*/ 5763610 w 12192000"/>
              <a:gd name="connsiteY1766" fmla="*/ 1226147 h 5739221"/>
              <a:gd name="connsiteX1767" fmla="*/ 5757160 w 12192000"/>
              <a:gd name="connsiteY1767" fmla="*/ 1247584 h 5739221"/>
              <a:gd name="connsiteX1768" fmla="*/ 5802312 w 12192000"/>
              <a:gd name="connsiteY1768" fmla="*/ 1260441 h 5739221"/>
              <a:gd name="connsiteX1769" fmla="*/ 5744259 w 12192000"/>
              <a:gd name="connsiteY1769" fmla="*/ 1290439 h 5739221"/>
              <a:gd name="connsiteX1770" fmla="*/ 5696959 w 12192000"/>
              <a:gd name="connsiteY1770" fmla="*/ 1320439 h 5739221"/>
              <a:gd name="connsiteX1771" fmla="*/ 5677607 w 12192000"/>
              <a:gd name="connsiteY1771" fmla="*/ 1341868 h 5739221"/>
              <a:gd name="connsiteX1772" fmla="*/ 5636756 w 12192000"/>
              <a:gd name="connsiteY1772" fmla="*/ 1324724 h 5739221"/>
              <a:gd name="connsiteX1773" fmla="*/ 5679758 w 12192000"/>
              <a:gd name="connsiteY1773" fmla="*/ 1296866 h 5739221"/>
              <a:gd name="connsiteX1774" fmla="*/ 5694808 w 12192000"/>
              <a:gd name="connsiteY1774" fmla="*/ 1279727 h 5739221"/>
              <a:gd name="connsiteX1775" fmla="*/ 5692658 w 12192000"/>
              <a:gd name="connsiteY1775" fmla="*/ 1215432 h 5739221"/>
              <a:gd name="connsiteX1776" fmla="*/ 5519747 w 12192000"/>
              <a:gd name="connsiteY1776" fmla="*/ 1215406 h 5739221"/>
              <a:gd name="connsiteX1777" fmla="*/ 5513397 w 12192000"/>
              <a:gd name="connsiteY1777" fmla="*/ 1238693 h 5739221"/>
              <a:gd name="connsiteX1778" fmla="*/ 5502812 w 12192000"/>
              <a:gd name="connsiteY1778" fmla="*/ 1232341 h 5739221"/>
              <a:gd name="connsiteX1779" fmla="*/ 5519747 w 12192000"/>
              <a:gd name="connsiteY1779" fmla="*/ 1215406 h 5739221"/>
              <a:gd name="connsiteX1780" fmla="*/ 11106423 w 12192000"/>
              <a:gd name="connsiteY1780" fmla="*/ 1214856 h 5739221"/>
              <a:gd name="connsiteX1781" fmla="*/ 11125682 w 12192000"/>
              <a:gd name="connsiteY1781" fmla="*/ 1231791 h 5739221"/>
              <a:gd name="connsiteX1782" fmla="*/ 11119263 w 12192000"/>
              <a:gd name="connsiteY1782" fmla="*/ 1246609 h 5739221"/>
              <a:gd name="connsiteX1783" fmla="*/ 11087166 w 12192000"/>
              <a:gd name="connsiteY1783" fmla="*/ 1242375 h 5739221"/>
              <a:gd name="connsiteX1784" fmla="*/ 11106423 w 12192000"/>
              <a:gd name="connsiteY1784" fmla="*/ 1214856 h 5739221"/>
              <a:gd name="connsiteX1785" fmla="*/ 4799018 w 12192000"/>
              <a:gd name="connsiteY1785" fmla="*/ 1210122 h 5739221"/>
              <a:gd name="connsiteX1786" fmla="*/ 4810927 w 12192000"/>
              <a:gd name="connsiteY1786" fmla="*/ 1212286 h 5739221"/>
              <a:gd name="connsiteX1787" fmla="*/ 4810927 w 12192000"/>
              <a:gd name="connsiteY1787" fmla="*/ 1229608 h 5739221"/>
              <a:gd name="connsiteX1788" fmla="*/ 4799018 w 12192000"/>
              <a:gd name="connsiteY1788" fmla="*/ 1210122 h 5739221"/>
              <a:gd name="connsiteX1789" fmla="*/ 5890722 w 12192000"/>
              <a:gd name="connsiteY1789" fmla="*/ 1209087 h 5739221"/>
              <a:gd name="connsiteX1790" fmla="*/ 5899343 w 12192000"/>
              <a:gd name="connsiteY1790" fmla="*/ 1245656 h 5739221"/>
              <a:gd name="connsiteX1791" fmla="*/ 5946771 w 12192000"/>
              <a:gd name="connsiteY1791" fmla="*/ 1249960 h 5739221"/>
              <a:gd name="connsiteX1792" fmla="*/ 5858386 w 12192000"/>
              <a:gd name="connsiteY1792" fmla="*/ 1277914 h 5739221"/>
              <a:gd name="connsiteX1793" fmla="*/ 5838979 w 12192000"/>
              <a:gd name="connsiteY1793" fmla="*/ 1340280 h 5739221"/>
              <a:gd name="connsiteX1794" fmla="*/ 5828201 w 12192000"/>
              <a:gd name="connsiteY1794" fmla="*/ 1320924 h 5739221"/>
              <a:gd name="connsiteX1795" fmla="*/ 5806643 w 12192000"/>
              <a:gd name="connsiteY1795" fmla="*/ 1335977 h 5739221"/>
              <a:gd name="connsiteX1796" fmla="*/ 5774306 w 12192000"/>
              <a:gd name="connsiteY1796" fmla="*/ 1292968 h 5739221"/>
              <a:gd name="connsiteX1797" fmla="*/ 5826045 w 12192000"/>
              <a:gd name="connsiteY1797" fmla="*/ 1275765 h 5739221"/>
              <a:gd name="connsiteX1798" fmla="*/ 5821733 w 12192000"/>
              <a:gd name="connsiteY1798" fmla="*/ 1228447 h 5739221"/>
              <a:gd name="connsiteX1799" fmla="*/ 5890722 w 12192000"/>
              <a:gd name="connsiteY1799" fmla="*/ 1209087 h 5739221"/>
              <a:gd name="connsiteX1800" fmla="*/ 10490196 w 12192000"/>
              <a:gd name="connsiteY1800" fmla="*/ 1201329 h 5739221"/>
              <a:gd name="connsiteX1801" fmla="*/ 10504484 w 12192000"/>
              <a:gd name="connsiteY1801" fmla="*/ 1201891 h 5739221"/>
              <a:gd name="connsiteX1802" fmla="*/ 10486899 w 12192000"/>
              <a:gd name="connsiteY1802" fmla="*/ 1224383 h 5739221"/>
              <a:gd name="connsiteX1803" fmla="*/ 10475909 w 12192000"/>
              <a:gd name="connsiteY1803" fmla="*/ 1204140 h 5739221"/>
              <a:gd name="connsiteX1804" fmla="*/ 10490196 w 12192000"/>
              <a:gd name="connsiteY1804" fmla="*/ 1201329 h 5739221"/>
              <a:gd name="connsiteX1805" fmla="*/ 4168176 w 12192000"/>
              <a:gd name="connsiteY1805" fmla="*/ 1200601 h 5739221"/>
              <a:gd name="connsiteX1806" fmla="*/ 4170444 w 12192000"/>
              <a:gd name="connsiteY1806" fmla="*/ 1218068 h 5739221"/>
              <a:gd name="connsiteX1807" fmla="*/ 4156838 w 12192000"/>
              <a:gd name="connsiteY1807" fmla="*/ 1211518 h 5739221"/>
              <a:gd name="connsiteX1808" fmla="*/ 4168176 w 12192000"/>
              <a:gd name="connsiteY1808" fmla="*/ 1200601 h 5739221"/>
              <a:gd name="connsiteX1809" fmla="*/ 5611820 w 12192000"/>
              <a:gd name="connsiteY1809" fmla="*/ 1200587 h 5739221"/>
              <a:gd name="connsiteX1810" fmla="*/ 5609635 w 12192000"/>
              <a:gd name="connsiteY1810" fmla="*/ 1209055 h 5739221"/>
              <a:gd name="connsiteX1811" fmla="*/ 5596538 w 12192000"/>
              <a:gd name="connsiteY1811" fmla="*/ 1209055 h 5739221"/>
              <a:gd name="connsiteX1812" fmla="*/ 5611820 w 12192000"/>
              <a:gd name="connsiteY1812" fmla="*/ 1200587 h 5739221"/>
              <a:gd name="connsiteX1813" fmla="*/ 6263991 w 12192000"/>
              <a:gd name="connsiteY1813" fmla="*/ 1196375 h 5739221"/>
              <a:gd name="connsiteX1814" fmla="*/ 6304610 w 12192000"/>
              <a:gd name="connsiteY1814" fmla="*/ 1202810 h 5739221"/>
              <a:gd name="connsiteX1815" fmla="*/ 6311023 w 12192000"/>
              <a:gd name="connsiteY1815" fmla="*/ 1222114 h 5739221"/>
              <a:gd name="connsiteX1816" fmla="*/ 6340953 w 12192000"/>
              <a:gd name="connsiteY1816" fmla="*/ 1215680 h 5739221"/>
              <a:gd name="connsiteX1817" fmla="*/ 6345229 w 12192000"/>
              <a:gd name="connsiteY1817" fmla="*/ 1239271 h 5739221"/>
              <a:gd name="connsiteX1818" fmla="*/ 6315299 w 12192000"/>
              <a:gd name="connsiteY1818" fmla="*/ 1237126 h 5739221"/>
              <a:gd name="connsiteX1819" fmla="*/ 6308885 w 12192000"/>
              <a:gd name="connsiteY1819" fmla="*/ 1262860 h 5739221"/>
              <a:gd name="connsiteX1820" fmla="*/ 6270404 w 12192000"/>
              <a:gd name="connsiteY1820" fmla="*/ 1262860 h 5739221"/>
              <a:gd name="connsiteX1821" fmla="*/ 6255439 w 12192000"/>
              <a:gd name="connsiteY1821" fmla="*/ 1290736 h 5739221"/>
              <a:gd name="connsiteX1822" fmla="*/ 6234064 w 12192000"/>
              <a:gd name="connsiteY1822" fmla="*/ 1284303 h 5739221"/>
              <a:gd name="connsiteX1823" fmla="*/ 6189169 w 12192000"/>
              <a:gd name="connsiteY1823" fmla="*/ 1271438 h 5739221"/>
              <a:gd name="connsiteX1824" fmla="*/ 6214823 w 12192000"/>
              <a:gd name="connsiteY1824" fmla="*/ 1262860 h 5739221"/>
              <a:gd name="connsiteX1825" fmla="*/ 6219099 w 12192000"/>
              <a:gd name="connsiteY1825" fmla="*/ 1273583 h 5739221"/>
              <a:gd name="connsiteX1826" fmla="*/ 6240477 w 12192000"/>
              <a:gd name="connsiteY1826" fmla="*/ 1265004 h 5739221"/>
              <a:gd name="connsiteX1827" fmla="*/ 6263991 w 12192000"/>
              <a:gd name="connsiteY1827" fmla="*/ 1243561 h 5739221"/>
              <a:gd name="connsiteX1828" fmla="*/ 6263991 w 12192000"/>
              <a:gd name="connsiteY1828" fmla="*/ 1196375 h 5739221"/>
              <a:gd name="connsiteX1829" fmla="*/ 6676249 w 12192000"/>
              <a:gd name="connsiteY1829" fmla="*/ 1194361 h 5739221"/>
              <a:gd name="connsiteX1830" fmla="*/ 6724642 w 12192000"/>
              <a:gd name="connsiteY1830" fmla="*/ 1247054 h 5739221"/>
              <a:gd name="connsiteX1831" fmla="*/ 6707435 w 12192000"/>
              <a:gd name="connsiteY1831" fmla="*/ 1264082 h 5739221"/>
              <a:gd name="connsiteX1832" fmla="*/ 6673022 w 12192000"/>
              <a:gd name="connsiteY1832" fmla="*/ 1257697 h 5739221"/>
              <a:gd name="connsiteX1833" fmla="*/ 6657967 w 12192000"/>
              <a:gd name="connsiteY1833" fmla="*/ 1210862 h 5739221"/>
              <a:gd name="connsiteX1834" fmla="*/ 6676249 w 12192000"/>
              <a:gd name="connsiteY1834" fmla="*/ 1194361 h 5739221"/>
              <a:gd name="connsiteX1835" fmla="*/ 11764960 w 12192000"/>
              <a:gd name="connsiteY1835" fmla="*/ 1193219 h 5739221"/>
              <a:gd name="connsiteX1836" fmla="*/ 11771310 w 12192000"/>
              <a:gd name="connsiteY1836" fmla="*/ 1208500 h 5739221"/>
              <a:gd name="connsiteX1837" fmla="*/ 11758610 w 12192000"/>
              <a:gd name="connsiteY1837" fmla="*/ 1197586 h 5739221"/>
              <a:gd name="connsiteX1838" fmla="*/ 11764960 w 12192000"/>
              <a:gd name="connsiteY1838" fmla="*/ 1193219 h 5739221"/>
              <a:gd name="connsiteX1839" fmla="*/ 11234735 w 12192000"/>
              <a:gd name="connsiteY1839" fmla="*/ 1189454 h 5739221"/>
              <a:gd name="connsiteX1840" fmla="*/ 11250610 w 12192000"/>
              <a:gd name="connsiteY1840" fmla="*/ 1201702 h 5739221"/>
              <a:gd name="connsiteX1841" fmla="*/ 11237003 w 12192000"/>
              <a:gd name="connsiteY1841" fmla="*/ 1203743 h 5739221"/>
              <a:gd name="connsiteX1842" fmla="*/ 11234735 w 12192000"/>
              <a:gd name="connsiteY1842" fmla="*/ 1189454 h 5739221"/>
              <a:gd name="connsiteX1843" fmla="*/ 4420142 w 12192000"/>
              <a:gd name="connsiteY1843" fmla="*/ 1183133 h 5739221"/>
              <a:gd name="connsiteX1844" fmla="*/ 4430722 w 12192000"/>
              <a:gd name="connsiteY1844" fmla="*/ 1187367 h 5739221"/>
              <a:gd name="connsiteX1845" fmla="*/ 4430722 w 12192000"/>
              <a:gd name="connsiteY1845" fmla="*/ 1227593 h 5739221"/>
              <a:gd name="connsiteX1846" fmla="*/ 4379919 w 12192000"/>
              <a:gd name="connsiteY1846" fmla="*/ 1225476 h 5739221"/>
              <a:gd name="connsiteX1847" fmla="*/ 4388385 w 12192000"/>
              <a:gd name="connsiteY1847" fmla="*/ 1210656 h 5739221"/>
              <a:gd name="connsiteX1848" fmla="*/ 4405323 w 12192000"/>
              <a:gd name="connsiteY1848" fmla="*/ 1214890 h 5739221"/>
              <a:gd name="connsiteX1849" fmla="*/ 4403199 w 12192000"/>
              <a:gd name="connsiteY1849" fmla="*/ 1197952 h 5739221"/>
              <a:gd name="connsiteX1850" fmla="*/ 4420142 w 12192000"/>
              <a:gd name="connsiteY1850" fmla="*/ 1183133 h 5739221"/>
              <a:gd name="connsiteX1851" fmla="*/ 4760246 w 12192000"/>
              <a:gd name="connsiteY1851" fmla="*/ 1175191 h 5739221"/>
              <a:gd name="connsiteX1852" fmla="*/ 4762518 w 12192000"/>
              <a:gd name="connsiteY1852" fmla="*/ 1195833 h 5739221"/>
              <a:gd name="connsiteX1853" fmla="*/ 4746634 w 12192000"/>
              <a:gd name="connsiteY1853" fmla="*/ 1193769 h 5739221"/>
              <a:gd name="connsiteX1854" fmla="*/ 4760246 w 12192000"/>
              <a:gd name="connsiteY1854" fmla="*/ 1175191 h 5739221"/>
              <a:gd name="connsiteX1855" fmla="*/ 4339636 w 12192000"/>
              <a:gd name="connsiteY1855" fmla="*/ 1170432 h 5739221"/>
              <a:gd name="connsiteX1856" fmla="*/ 4368805 w 12192000"/>
              <a:gd name="connsiteY1856" fmla="*/ 1204729 h 5739221"/>
              <a:gd name="connsiteX1857" fmla="*/ 4343806 w 12192000"/>
              <a:gd name="connsiteY1857" fmla="*/ 1213304 h 5739221"/>
              <a:gd name="connsiteX1858" fmla="*/ 4339636 w 12192000"/>
              <a:gd name="connsiteY1858" fmla="*/ 1170432 h 5739221"/>
              <a:gd name="connsiteX1859" fmla="*/ 6430646 w 12192000"/>
              <a:gd name="connsiteY1859" fmla="*/ 1164064 h 5739221"/>
              <a:gd name="connsiteX1860" fmla="*/ 6432797 w 12192000"/>
              <a:gd name="connsiteY1860" fmla="*/ 1215309 h 5739221"/>
              <a:gd name="connsiteX1861" fmla="*/ 6430646 w 12192000"/>
              <a:gd name="connsiteY1861" fmla="*/ 1164064 h 5739221"/>
              <a:gd name="connsiteX1862" fmla="*/ 5431540 w 12192000"/>
              <a:gd name="connsiteY1862" fmla="*/ 1163071 h 5739221"/>
              <a:gd name="connsiteX1863" fmla="*/ 5474205 w 12192000"/>
              <a:gd name="connsiteY1863" fmla="*/ 1180478 h 5739221"/>
              <a:gd name="connsiteX1864" fmla="*/ 5469942 w 12192000"/>
              <a:gd name="connsiteY1864" fmla="*/ 1204414 h 5739221"/>
              <a:gd name="connsiteX1865" fmla="*/ 5442206 w 12192000"/>
              <a:gd name="connsiteY1865" fmla="*/ 1219645 h 5739221"/>
              <a:gd name="connsiteX1866" fmla="*/ 5418742 w 12192000"/>
              <a:gd name="connsiteY1866" fmla="*/ 1206589 h 5739221"/>
              <a:gd name="connsiteX1867" fmla="*/ 5431540 w 12192000"/>
              <a:gd name="connsiteY1867" fmla="*/ 1163071 h 5739221"/>
              <a:gd name="connsiteX1868" fmla="*/ 6303642 w 12192000"/>
              <a:gd name="connsiteY1868" fmla="*/ 1150998 h 5739221"/>
              <a:gd name="connsiteX1869" fmla="*/ 6319262 w 12192000"/>
              <a:gd name="connsiteY1869" fmla="*/ 1157592 h 5739221"/>
              <a:gd name="connsiteX1870" fmla="*/ 6299872 w 12192000"/>
              <a:gd name="connsiteY1870" fmla="*/ 1175179 h 5739221"/>
              <a:gd name="connsiteX1871" fmla="*/ 6291254 w 12192000"/>
              <a:gd name="connsiteY1871" fmla="*/ 1164188 h 5739221"/>
              <a:gd name="connsiteX1872" fmla="*/ 6303642 w 12192000"/>
              <a:gd name="connsiteY1872" fmla="*/ 1150998 h 5739221"/>
              <a:gd name="connsiteX1873" fmla="*/ 11024628 w 12192000"/>
              <a:gd name="connsiteY1873" fmla="*/ 1148342 h 5739221"/>
              <a:gd name="connsiteX1874" fmla="*/ 11058918 w 12192000"/>
              <a:gd name="connsiteY1874" fmla="*/ 1148878 h 5739221"/>
              <a:gd name="connsiteX1875" fmla="*/ 11069634 w 12192000"/>
              <a:gd name="connsiteY1875" fmla="*/ 1208838 h 5739221"/>
              <a:gd name="connsiteX1876" fmla="*/ 11018199 w 12192000"/>
              <a:gd name="connsiteY1876" fmla="*/ 1206696 h 5739221"/>
              <a:gd name="connsiteX1877" fmla="*/ 10983909 w 12192000"/>
              <a:gd name="connsiteY1877" fmla="*/ 1183141 h 5739221"/>
              <a:gd name="connsiteX1878" fmla="*/ 11003197 w 12192000"/>
              <a:gd name="connsiteY1878" fmla="*/ 1170291 h 5739221"/>
              <a:gd name="connsiteX1879" fmla="*/ 11024628 w 12192000"/>
              <a:gd name="connsiteY1879" fmla="*/ 1148342 h 5739221"/>
              <a:gd name="connsiteX1880" fmla="*/ 6253489 w 12192000"/>
              <a:gd name="connsiteY1880" fmla="*/ 1140250 h 5739221"/>
              <a:gd name="connsiteX1881" fmla="*/ 6259954 w 12192000"/>
              <a:gd name="connsiteY1881" fmla="*/ 1176420 h 5739221"/>
              <a:gd name="connsiteX1882" fmla="*/ 6193115 w 12192000"/>
              <a:gd name="connsiteY1882" fmla="*/ 1187057 h 5739221"/>
              <a:gd name="connsiteX1883" fmla="*/ 6178022 w 12192000"/>
              <a:gd name="connsiteY1883" fmla="*/ 1238119 h 5739221"/>
              <a:gd name="connsiteX1884" fmla="*/ 6139211 w 12192000"/>
              <a:gd name="connsiteY1884" fmla="*/ 1242374 h 5739221"/>
              <a:gd name="connsiteX1885" fmla="*/ 6124117 w 12192000"/>
              <a:gd name="connsiteY1885" fmla="*/ 1204078 h 5739221"/>
              <a:gd name="connsiteX1886" fmla="*/ 6186646 w 12192000"/>
              <a:gd name="connsiteY1886" fmla="*/ 1159399 h 5739221"/>
              <a:gd name="connsiteX1887" fmla="*/ 6253489 w 12192000"/>
              <a:gd name="connsiteY1887" fmla="*/ 1140250 h 5739221"/>
              <a:gd name="connsiteX1888" fmla="*/ 5961275 w 12192000"/>
              <a:gd name="connsiteY1888" fmla="*/ 1138184 h 5739221"/>
              <a:gd name="connsiteX1889" fmla="*/ 5984918 w 12192000"/>
              <a:gd name="connsiteY1889" fmla="*/ 1174749 h 5739221"/>
              <a:gd name="connsiteX1890" fmla="*/ 6045094 w 12192000"/>
              <a:gd name="connsiteY1890" fmla="*/ 1204862 h 5739221"/>
              <a:gd name="connsiteX1891" fmla="*/ 6036497 w 12192000"/>
              <a:gd name="connsiteY1891" fmla="*/ 1224220 h 5739221"/>
              <a:gd name="connsiteX1892" fmla="*/ 6049393 w 12192000"/>
              <a:gd name="connsiteY1892" fmla="*/ 1245730 h 5739221"/>
              <a:gd name="connsiteX1893" fmla="*/ 6036497 w 12192000"/>
              <a:gd name="connsiteY1893" fmla="*/ 1265086 h 5739221"/>
              <a:gd name="connsiteX1894" fmla="*/ 5993514 w 12192000"/>
              <a:gd name="connsiteY1894" fmla="*/ 1250031 h 5739221"/>
              <a:gd name="connsiteX1895" fmla="*/ 5982767 w 12192000"/>
              <a:gd name="connsiteY1895" fmla="*/ 1265086 h 5739221"/>
              <a:gd name="connsiteX1896" fmla="*/ 5987066 w 12192000"/>
              <a:gd name="connsiteY1896" fmla="*/ 1239276 h 5739221"/>
              <a:gd name="connsiteX1897" fmla="*/ 5965574 w 12192000"/>
              <a:gd name="connsiteY1897" fmla="*/ 1179051 h 5739221"/>
              <a:gd name="connsiteX1898" fmla="*/ 5931186 w 12192000"/>
              <a:gd name="connsiteY1898" fmla="*/ 1196259 h 5739221"/>
              <a:gd name="connsiteX1899" fmla="*/ 5911843 w 12192000"/>
              <a:gd name="connsiteY1899" fmla="*/ 1157542 h 5739221"/>
              <a:gd name="connsiteX1900" fmla="*/ 5950529 w 12192000"/>
              <a:gd name="connsiteY1900" fmla="*/ 1157542 h 5739221"/>
              <a:gd name="connsiteX1901" fmla="*/ 5961275 w 12192000"/>
              <a:gd name="connsiteY1901" fmla="*/ 1138184 h 5739221"/>
              <a:gd name="connsiteX1902" fmla="*/ 11177806 w 12192000"/>
              <a:gd name="connsiteY1902" fmla="*/ 1138158 h 5739221"/>
              <a:gd name="connsiteX1903" fmla="*/ 11218861 w 12192000"/>
              <a:gd name="connsiteY1903" fmla="*/ 1187264 h 5739221"/>
              <a:gd name="connsiteX1904" fmla="*/ 11145395 w 12192000"/>
              <a:gd name="connsiteY1904" fmla="*/ 1187264 h 5739221"/>
              <a:gd name="connsiteX1905" fmla="*/ 11177806 w 12192000"/>
              <a:gd name="connsiteY1905" fmla="*/ 1138158 h 5739221"/>
              <a:gd name="connsiteX1906" fmla="*/ 10185408 w 12192000"/>
              <a:gd name="connsiteY1906" fmla="*/ 1133732 h 5739221"/>
              <a:gd name="connsiteX1907" fmla="*/ 10202859 w 12192000"/>
              <a:gd name="connsiteY1907" fmla="*/ 1141987 h 5739221"/>
              <a:gd name="connsiteX1908" fmla="*/ 10172789 w 12192000"/>
              <a:gd name="connsiteY1908" fmla="*/ 1148180 h 5739221"/>
              <a:gd name="connsiteX1909" fmla="*/ 10166346 w 12192000"/>
              <a:gd name="connsiteY1909" fmla="*/ 1137858 h 5739221"/>
              <a:gd name="connsiteX1910" fmla="*/ 10185408 w 12192000"/>
              <a:gd name="connsiteY1910" fmla="*/ 1133732 h 5739221"/>
              <a:gd name="connsiteX1911" fmla="*/ 10465230 w 12192000"/>
              <a:gd name="connsiteY1911" fmla="*/ 1133169 h 5739221"/>
              <a:gd name="connsiteX1912" fmla="*/ 10499867 w 12192000"/>
              <a:gd name="connsiteY1912" fmla="*/ 1138263 h 5739221"/>
              <a:gd name="connsiteX1913" fmla="*/ 10517185 w 12192000"/>
              <a:gd name="connsiteY1913" fmla="*/ 1166144 h 5739221"/>
              <a:gd name="connsiteX1914" fmla="*/ 10504196 w 12192000"/>
              <a:gd name="connsiteY1914" fmla="*/ 1166144 h 5739221"/>
              <a:gd name="connsiteX1915" fmla="*/ 10497702 w 12192000"/>
              <a:gd name="connsiteY1915" fmla="*/ 1187590 h 5739221"/>
              <a:gd name="connsiteX1916" fmla="*/ 10471725 w 12192000"/>
              <a:gd name="connsiteY1916" fmla="*/ 1179011 h 5739221"/>
              <a:gd name="connsiteX1917" fmla="*/ 10454406 w 12192000"/>
              <a:gd name="connsiteY1917" fmla="*/ 1191879 h 5739221"/>
              <a:gd name="connsiteX1918" fmla="*/ 10456571 w 12192000"/>
              <a:gd name="connsiteY1918" fmla="*/ 1243353 h 5739221"/>
              <a:gd name="connsiteX1919" fmla="*/ 10398121 w 12192000"/>
              <a:gd name="connsiteY1919" fmla="*/ 1249787 h 5739221"/>
              <a:gd name="connsiteX1920" fmla="*/ 10408946 w 12192000"/>
              <a:gd name="connsiteY1920" fmla="*/ 1213326 h 5739221"/>
              <a:gd name="connsiteX1921" fmla="*/ 10417605 w 12192000"/>
              <a:gd name="connsiteY1921" fmla="*/ 1219761 h 5739221"/>
              <a:gd name="connsiteX1922" fmla="*/ 10426264 w 12192000"/>
              <a:gd name="connsiteY1922" fmla="*/ 1187590 h 5739221"/>
              <a:gd name="connsiteX1923" fmla="*/ 10454406 w 12192000"/>
              <a:gd name="connsiteY1923" fmla="*/ 1179011 h 5739221"/>
              <a:gd name="connsiteX1924" fmla="*/ 10443582 w 12192000"/>
              <a:gd name="connsiteY1924" fmla="*/ 1155420 h 5739221"/>
              <a:gd name="connsiteX1925" fmla="*/ 10465230 w 12192000"/>
              <a:gd name="connsiteY1925" fmla="*/ 1133169 h 5739221"/>
              <a:gd name="connsiteX1926" fmla="*/ 6639333 w 12192000"/>
              <a:gd name="connsiteY1926" fmla="*/ 1132192 h 5739221"/>
              <a:gd name="connsiteX1927" fmla="*/ 6650151 w 12192000"/>
              <a:gd name="connsiteY1927" fmla="*/ 1141556 h 5739221"/>
              <a:gd name="connsiteX1928" fmla="*/ 6650151 w 12192000"/>
              <a:gd name="connsiteY1928" fmla="*/ 1160888 h 5739221"/>
              <a:gd name="connsiteX1929" fmla="*/ 6632566 w 12192000"/>
              <a:gd name="connsiteY1929" fmla="*/ 1132964 h 5739221"/>
              <a:gd name="connsiteX1930" fmla="*/ 6639333 w 12192000"/>
              <a:gd name="connsiteY1930" fmla="*/ 1132192 h 5739221"/>
              <a:gd name="connsiteX1931" fmla="*/ 5607400 w 12192000"/>
              <a:gd name="connsiteY1931" fmla="*/ 1124360 h 5739221"/>
              <a:gd name="connsiteX1932" fmla="*/ 5607400 w 12192000"/>
              <a:gd name="connsiteY1932" fmla="*/ 1161110 h 5739221"/>
              <a:gd name="connsiteX1933" fmla="*/ 5639309 w 12192000"/>
              <a:gd name="connsiteY1933" fmla="*/ 1148138 h 5739221"/>
              <a:gd name="connsiteX1934" fmla="*/ 5558473 w 12192000"/>
              <a:gd name="connsiteY1934" fmla="*/ 1187052 h 5739221"/>
              <a:gd name="connsiteX1935" fmla="*/ 5556347 w 12192000"/>
              <a:gd name="connsiteY1935" fmla="*/ 1225965 h 5739221"/>
              <a:gd name="connsiteX1936" fmla="*/ 5537202 w 12192000"/>
              <a:gd name="connsiteY1936" fmla="*/ 1212994 h 5739221"/>
              <a:gd name="connsiteX1937" fmla="*/ 5558473 w 12192000"/>
              <a:gd name="connsiteY1937" fmla="*/ 1128682 h 5739221"/>
              <a:gd name="connsiteX1938" fmla="*/ 5603146 w 12192000"/>
              <a:gd name="connsiteY1938" fmla="*/ 1137330 h 5739221"/>
              <a:gd name="connsiteX1939" fmla="*/ 5607400 w 12192000"/>
              <a:gd name="connsiteY1939" fmla="*/ 1124360 h 5739221"/>
              <a:gd name="connsiteX1940" fmla="*/ 6547476 w 12192000"/>
              <a:gd name="connsiteY1940" fmla="*/ 1122787 h 5739221"/>
              <a:gd name="connsiteX1941" fmla="*/ 6538586 w 12192000"/>
              <a:gd name="connsiteY1941" fmla="*/ 1142787 h 5739221"/>
              <a:gd name="connsiteX1942" fmla="*/ 6547476 w 12192000"/>
              <a:gd name="connsiteY1942" fmla="*/ 1122787 h 5739221"/>
              <a:gd name="connsiteX1943" fmla="*/ 4244086 w 12192000"/>
              <a:gd name="connsiteY1943" fmla="*/ 1122080 h 5739221"/>
              <a:gd name="connsiteX1944" fmla="*/ 4259270 w 12192000"/>
              <a:gd name="connsiteY1944" fmla="*/ 1123001 h 5739221"/>
              <a:gd name="connsiteX1945" fmla="*/ 4246816 w 12192000"/>
              <a:gd name="connsiteY1945" fmla="*/ 1149194 h 5739221"/>
              <a:gd name="connsiteX1946" fmla="*/ 4232272 w 12192000"/>
              <a:gd name="connsiteY1946" fmla="*/ 1138278 h 5739221"/>
              <a:gd name="connsiteX1947" fmla="*/ 4242657 w 12192000"/>
              <a:gd name="connsiteY1947" fmla="*/ 1125182 h 5739221"/>
              <a:gd name="connsiteX1948" fmla="*/ 4244086 w 12192000"/>
              <a:gd name="connsiteY1948" fmla="*/ 1122080 h 5739221"/>
              <a:gd name="connsiteX1949" fmla="*/ 4442152 w 12192000"/>
              <a:gd name="connsiteY1949" fmla="*/ 1118040 h 5739221"/>
              <a:gd name="connsiteX1950" fmla="*/ 4457709 w 12192000"/>
              <a:gd name="connsiteY1950" fmla="*/ 1144709 h 5739221"/>
              <a:gd name="connsiteX1951" fmla="*/ 4442152 w 12192000"/>
              <a:gd name="connsiteY1951" fmla="*/ 1118040 h 5739221"/>
              <a:gd name="connsiteX1952" fmla="*/ 5763983 w 12192000"/>
              <a:gd name="connsiteY1952" fmla="*/ 1105877 h 5739221"/>
              <a:gd name="connsiteX1953" fmla="*/ 5766131 w 12192000"/>
              <a:gd name="connsiteY1953" fmla="*/ 1153324 h 5739221"/>
              <a:gd name="connsiteX1954" fmla="*/ 5847783 w 12192000"/>
              <a:gd name="connsiteY1954" fmla="*/ 1170576 h 5739221"/>
              <a:gd name="connsiteX1955" fmla="*/ 5839188 w 12192000"/>
              <a:gd name="connsiteY1955" fmla="*/ 1205084 h 5739221"/>
              <a:gd name="connsiteX1956" fmla="*/ 5826296 w 12192000"/>
              <a:gd name="connsiteY1956" fmla="*/ 1194300 h 5739221"/>
              <a:gd name="connsiteX1957" fmla="*/ 5781174 w 12192000"/>
              <a:gd name="connsiteY1957" fmla="*/ 1209397 h 5739221"/>
              <a:gd name="connsiteX1958" fmla="*/ 5757537 w 12192000"/>
              <a:gd name="connsiteY1958" fmla="*/ 1183517 h 5739221"/>
              <a:gd name="connsiteX1959" fmla="*/ 5714562 w 12192000"/>
              <a:gd name="connsiteY1959" fmla="*/ 1189987 h 5739221"/>
              <a:gd name="connsiteX1960" fmla="*/ 5723158 w 12192000"/>
              <a:gd name="connsiteY1960" fmla="*/ 1183517 h 5739221"/>
              <a:gd name="connsiteX1961" fmla="*/ 5712415 w 12192000"/>
              <a:gd name="connsiteY1961" fmla="*/ 1170576 h 5739221"/>
              <a:gd name="connsiteX1962" fmla="*/ 5660846 w 12192000"/>
              <a:gd name="connsiteY1962" fmla="*/ 1213711 h 5739221"/>
              <a:gd name="connsiteX1963" fmla="*/ 5637211 w 12192000"/>
              <a:gd name="connsiteY1963" fmla="*/ 1205084 h 5739221"/>
              <a:gd name="connsiteX1964" fmla="*/ 5669441 w 12192000"/>
              <a:gd name="connsiteY1964" fmla="*/ 1174890 h 5739221"/>
              <a:gd name="connsiteX1965" fmla="*/ 5699521 w 12192000"/>
              <a:gd name="connsiteY1965" fmla="*/ 1108035 h 5739221"/>
              <a:gd name="connsiteX1966" fmla="*/ 5716712 w 12192000"/>
              <a:gd name="connsiteY1966" fmla="*/ 1118818 h 5739221"/>
              <a:gd name="connsiteX1967" fmla="*/ 5763983 w 12192000"/>
              <a:gd name="connsiteY1967" fmla="*/ 1105877 h 5739221"/>
              <a:gd name="connsiteX1968" fmla="*/ 10634682 w 12192000"/>
              <a:gd name="connsiteY1968" fmla="*/ 1103252 h 5739221"/>
              <a:gd name="connsiteX1969" fmla="*/ 10671172 w 12192000"/>
              <a:gd name="connsiteY1969" fmla="*/ 1131111 h 5739221"/>
              <a:gd name="connsiteX1970" fmla="*/ 10615364 w 12192000"/>
              <a:gd name="connsiteY1970" fmla="*/ 1178264 h 5739221"/>
              <a:gd name="connsiteX1971" fmla="*/ 10589606 w 12192000"/>
              <a:gd name="connsiteY1971" fmla="*/ 1169691 h 5739221"/>
              <a:gd name="connsiteX1972" fmla="*/ 10583166 w 12192000"/>
              <a:gd name="connsiteY1972" fmla="*/ 1173976 h 5739221"/>
              <a:gd name="connsiteX1973" fmla="*/ 10606778 w 12192000"/>
              <a:gd name="connsiteY1973" fmla="*/ 1201840 h 5739221"/>
              <a:gd name="connsiteX1974" fmla="*/ 10589606 w 12192000"/>
              <a:gd name="connsiteY1974" fmla="*/ 1227561 h 5739221"/>
              <a:gd name="connsiteX1975" fmla="*/ 10574580 w 12192000"/>
              <a:gd name="connsiteY1975" fmla="*/ 1203984 h 5739221"/>
              <a:gd name="connsiteX1976" fmla="*/ 10568141 w 12192000"/>
              <a:gd name="connsiteY1976" fmla="*/ 1221130 h 5739221"/>
              <a:gd name="connsiteX1977" fmla="*/ 10531651 w 12192000"/>
              <a:gd name="connsiteY1977" fmla="*/ 1225417 h 5739221"/>
              <a:gd name="connsiteX1978" fmla="*/ 10525211 w 12192000"/>
              <a:gd name="connsiteY1978" fmla="*/ 1191124 h 5739221"/>
              <a:gd name="connsiteX1979" fmla="*/ 10587459 w 12192000"/>
              <a:gd name="connsiteY1979" fmla="*/ 1156831 h 5739221"/>
              <a:gd name="connsiteX1980" fmla="*/ 10550969 w 12192000"/>
              <a:gd name="connsiteY1980" fmla="*/ 1126825 h 5739221"/>
              <a:gd name="connsiteX1981" fmla="*/ 10634682 w 12192000"/>
              <a:gd name="connsiteY1981" fmla="*/ 1103252 h 5739221"/>
              <a:gd name="connsiteX1982" fmla="*/ 5855108 w 12192000"/>
              <a:gd name="connsiteY1982" fmla="*/ 1092903 h 5739221"/>
              <a:gd name="connsiteX1983" fmla="*/ 5884737 w 12192000"/>
              <a:gd name="connsiteY1983" fmla="*/ 1103488 h 5739221"/>
              <a:gd name="connsiteX1984" fmla="*/ 5884737 w 12192000"/>
              <a:gd name="connsiteY1984" fmla="*/ 1122844 h 5739221"/>
              <a:gd name="connsiteX1985" fmla="*/ 5921276 w 12192000"/>
              <a:gd name="connsiteY1985" fmla="*/ 1120695 h 5739221"/>
              <a:gd name="connsiteX1986" fmla="*/ 5927730 w 12192000"/>
              <a:gd name="connsiteY1986" fmla="*/ 1131446 h 5739221"/>
              <a:gd name="connsiteX1987" fmla="*/ 5843885 w 12192000"/>
              <a:gd name="connsiteY1987" fmla="*/ 1148655 h 5739221"/>
              <a:gd name="connsiteX1988" fmla="*/ 5841738 w 12192000"/>
              <a:gd name="connsiteY1988" fmla="*/ 1094886 h 5739221"/>
              <a:gd name="connsiteX1989" fmla="*/ 5855108 w 12192000"/>
              <a:gd name="connsiteY1989" fmla="*/ 1092903 h 5739221"/>
              <a:gd name="connsiteX1990" fmla="*/ 6286974 w 12192000"/>
              <a:gd name="connsiteY1990" fmla="*/ 1084692 h 5739221"/>
              <a:gd name="connsiteX1991" fmla="*/ 6304092 w 12192000"/>
              <a:gd name="connsiteY1991" fmla="*/ 1110090 h 5739221"/>
              <a:gd name="connsiteX1992" fmla="*/ 6389679 w 12192000"/>
              <a:gd name="connsiteY1992" fmla="*/ 1127021 h 5739221"/>
              <a:gd name="connsiteX1993" fmla="*/ 6344745 w 12192000"/>
              <a:gd name="connsiteY1993" fmla="*/ 1158775 h 5739221"/>
              <a:gd name="connsiteX1994" fmla="*/ 6336187 w 12192000"/>
              <a:gd name="connsiteY1994" fmla="*/ 1127021 h 5739221"/>
              <a:gd name="connsiteX1995" fmla="*/ 6244184 w 12192000"/>
              <a:gd name="connsiteY1995" fmla="*/ 1116439 h 5739221"/>
              <a:gd name="connsiteX1996" fmla="*/ 6286974 w 12192000"/>
              <a:gd name="connsiteY1996" fmla="*/ 1084692 h 5739221"/>
              <a:gd name="connsiteX1997" fmla="*/ 5542887 w 12192000"/>
              <a:gd name="connsiteY1997" fmla="*/ 1084674 h 5739221"/>
              <a:gd name="connsiteX1998" fmla="*/ 5527830 w 12192000"/>
              <a:gd name="connsiteY1998" fmla="*/ 1122774 h 5739221"/>
              <a:gd name="connsiteX1999" fmla="*/ 5484813 w 12192000"/>
              <a:gd name="connsiteY1999" fmla="*/ 1099491 h 5739221"/>
              <a:gd name="connsiteX2000" fmla="*/ 5538583 w 12192000"/>
              <a:gd name="connsiteY2000" fmla="*/ 1099491 h 5739221"/>
              <a:gd name="connsiteX2001" fmla="*/ 5542887 w 12192000"/>
              <a:gd name="connsiteY2001" fmla="*/ 1084674 h 5739221"/>
              <a:gd name="connsiteX2002" fmla="*/ 6147399 w 12192000"/>
              <a:gd name="connsiteY2002" fmla="*/ 1080206 h 5739221"/>
              <a:gd name="connsiteX2003" fmla="*/ 6167280 w 12192000"/>
              <a:gd name="connsiteY2003" fmla="*/ 1127333 h 5739221"/>
              <a:gd name="connsiteX2004" fmla="*/ 6152286 w 12192000"/>
              <a:gd name="connsiteY2004" fmla="*/ 1131658 h 5739221"/>
              <a:gd name="connsiteX2005" fmla="*/ 6145862 w 12192000"/>
              <a:gd name="connsiteY2005" fmla="*/ 1114361 h 5739221"/>
              <a:gd name="connsiteX2006" fmla="*/ 6107306 w 12192000"/>
              <a:gd name="connsiteY2006" fmla="*/ 1170584 h 5739221"/>
              <a:gd name="connsiteX2007" fmla="*/ 6083745 w 12192000"/>
              <a:gd name="connsiteY2007" fmla="*/ 1187886 h 5739221"/>
              <a:gd name="connsiteX2008" fmla="*/ 6055901 w 12192000"/>
              <a:gd name="connsiteY2008" fmla="*/ 1185724 h 5739221"/>
              <a:gd name="connsiteX2009" fmla="*/ 6060186 w 12192000"/>
              <a:gd name="connsiteY2009" fmla="*/ 1146794 h 5739221"/>
              <a:gd name="connsiteX2010" fmla="*/ 6092313 w 12192000"/>
              <a:gd name="connsiteY2010" fmla="*/ 1159770 h 5739221"/>
              <a:gd name="connsiteX2011" fmla="*/ 6111589 w 12192000"/>
              <a:gd name="connsiteY2011" fmla="*/ 1097064 h 5739221"/>
              <a:gd name="connsiteX2012" fmla="*/ 6118017 w 12192000"/>
              <a:gd name="connsiteY2012" fmla="*/ 1110037 h 5739221"/>
              <a:gd name="connsiteX2013" fmla="*/ 6128728 w 12192000"/>
              <a:gd name="connsiteY2013" fmla="*/ 1090576 h 5739221"/>
              <a:gd name="connsiteX2014" fmla="*/ 6147399 w 12192000"/>
              <a:gd name="connsiteY2014" fmla="*/ 1080206 h 5739221"/>
              <a:gd name="connsiteX2015" fmla="*/ 11098293 w 12192000"/>
              <a:gd name="connsiteY2015" fmla="*/ 1079915 h 5739221"/>
              <a:gd name="connsiteX2016" fmla="*/ 11113500 w 12192000"/>
              <a:gd name="connsiteY2016" fmla="*/ 1113781 h 5739221"/>
              <a:gd name="connsiteX2017" fmla="*/ 11080914 w 12192000"/>
              <a:gd name="connsiteY2017" fmla="*/ 1115896 h 5739221"/>
              <a:gd name="connsiteX2018" fmla="*/ 11074397 w 12192000"/>
              <a:gd name="connsiteY2018" fmla="*/ 1094731 h 5739221"/>
              <a:gd name="connsiteX2019" fmla="*/ 11098293 w 12192000"/>
              <a:gd name="connsiteY2019" fmla="*/ 1079915 h 5739221"/>
              <a:gd name="connsiteX2020" fmla="*/ 10758125 w 12192000"/>
              <a:gd name="connsiteY2020" fmla="*/ 1079024 h 5739221"/>
              <a:gd name="connsiteX2021" fmla="*/ 10778562 w 12192000"/>
              <a:gd name="connsiteY2021" fmla="*/ 1084678 h 5739221"/>
              <a:gd name="connsiteX2022" fmla="*/ 10767823 w 12192000"/>
              <a:gd name="connsiteY2022" fmla="*/ 1133360 h 5739221"/>
              <a:gd name="connsiteX2023" fmla="*/ 10739902 w 12192000"/>
              <a:gd name="connsiteY2023" fmla="*/ 1135476 h 5739221"/>
              <a:gd name="connsiteX2024" fmla="*/ 10707685 w 12192000"/>
              <a:gd name="connsiteY2024" fmla="*/ 1103727 h 5739221"/>
              <a:gd name="connsiteX2025" fmla="*/ 10758125 w 12192000"/>
              <a:gd name="connsiteY2025" fmla="*/ 1079024 h 5739221"/>
              <a:gd name="connsiteX2026" fmla="*/ 5981241 w 12192000"/>
              <a:gd name="connsiteY2026" fmla="*/ 1075170 h 5739221"/>
              <a:gd name="connsiteX2027" fmla="*/ 6004689 w 12192000"/>
              <a:gd name="connsiteY2027" fmla="*/ 1075170 h 5739221"/>
              <a:gd name="connsiteX2028" fmla="*/ 6021744 w 12192000"/>
              <a:gd name="connsiteY2028" fmla="*/ 1092405 h 5739221"/>
              <a:gd name="connsiteX2029" fmla="*/ 6045193 w 12192000"/>
              <a:gd name="connsiteY2029" fmla="*/ 1118257 h 5739221"/>
              <a:gd name="connsiteX2030" fmla="*/ 5998295 w 12192000"/>
              <a:gd name="connsiteY2030" fmla="*/ 1135490 h 5739221"/>
              <a:gd name="connsiteX2031" fmla="*/ 5981241 w 12192000"/>
              <a:gd name="connsiteY2031" fmla="*/ 1075170 h 5739221"/>
              <a:gd name="connsiteX2032" fmla="*/ 6779754 w 12192000"/>
              <a:gd name="connsiteY2032" fmla="*/ 1074533 h 5739221"/>
              <a:gd name="connsiteX2033" fmla="*/ 6783813 w 12192000"/>
              <a:gd name="connsiteY2033" fmla="*/ 1091039 h 5739221"/>
              <a:gd name="connsiteX2034" fmla="*/ 6764330 w 12192000"/>
              <a:gd name="connsiteY2034" fmla="*/ 1075886 h 5739221"/>
              <a:gd name="connsiteX2035" fmla="*/ 6779754 w 12192000"/>
              <a:gd name="connsiteY2035" fmla="*/ 1074533 h 5739221"/>
              <a:gd name="connsiteX2036" fmla="*/ 4043291 w 12192000"/>
              <a:gd name="connsiteY2036" fmla="*/ 1074123 h 5739221"/>
              <a:gd name="connsiteX2037" fmla="*/ 4047418 w 12192000"/>
              <a:gd name="connsiteY2037" fmla="*/ 1097406 h 5739221"/>
              <a:gd name="connsiteX2038" fmla="*/ 4045354 w 12192000"/>
              <a:gd name="connsiteY2038" fmla="*/ 1091056 h 5739221"/>
              <a:gd name="connsiteX2039" fmla="*/ 4037099 w 12192000"/>
              <a:gd name="connsiteY2039" fmla="*/ 1078357 h 5739221"/>
              <a:gd name="connsiteX2040" fmla="*/ 4043291 w 12192000"/>
              <a:gd name="connsiteY2040" fmla="*/ 1074123 h 5739221"/>
              <a:gd name="connsiteX2041" fmla="*/ 6669743 w 12192000"/>
              <a:gd name="connsiteY2041" fmla="*/ 1069299 h 5739221"/>
              <a:gd name="connsiteX2042" fmla="*/ 6710070 w 12192000"/>
              <a:gd name="connsiteY2042" fmla="*/ 1123336 h 5739221"/>
              <a:gd name="connsiteX2043" fmla="*/ 6770443 w 12192000"/>
              <a:gd name="connsiteY2043" fmla="*/ 1127604 h 5739221"/>
              <a:gd name="connsiteX2044" fmla="*/ 6783380 w 12192000"/>
              <a:gd name="connsiteY2044" fmla="*/ 1142549 h 5739221"/>
              <a:gd name="connsiteX2045" fmla="*/ 6742413 w 12192000"/>
              <a:gd name="connsiteY2045" fmla="*/ 1183119 h 5739221"/>
              <a:gd name="connsiteX2046" fmla="*/ 6697133 w 12192000"/>
              <a:gd name="connsiteY2046" fmla="*/ 1129739 h 5739221"/>
              <a:gd name="connsiteX2047" fmla="*/ 6671259 w 12192000"/>
              <a:gd name="connsiteY2047" fmla="*/ 1138279 h 5739221"/>
              <a:gd name="connsiteX2048" fmla="*/ 6647541 w 12192000"/>
              <a:gd name="connsiteY2048" fmla="*/ 1104122 h 5739221"/>
              <a:gd name="connsiteX2049" fmla="*/ 6649698 w 12192000"/>
              <a:gd name="connsiteY2049" fmla="*/ 1069965 h 5739221"/>
              <a:gd name="connsiteX2050" fmla="*/ 6669743 w 12192000"/>
              <a:gd name="connsiteY2050" fmla="*/ 1069299 h 5739221"/>
              <a:gd name="connsiteX2051" fmla="*/ 11747498 w 12192000"/>
              <a:gd name="connsiteY2051" fmla="*/ 1067209 h 5739221"/>
              <a:gd name="connsiteX2052" fmla="*/ 11728448 w 12192000"/>
              <a:gd name="connsiteY2052" fmla="*/ 1090493 h 5739221"/>
              <a:gd name="connsiteX2053" fmla="*/ 11717865 w 12192000"/>
              <a:gd name="connsiteY2053" fmla="*/ 1092609 h 5739221"/>
              <a:gd name="connsiteX2054" fmla="*/ 11715748 w 12192000"/>
              <a:gd name="connsiteY2054" fmla="*/ 1075676 h 5739221"/>
              <a:gd name="connsiteX2055" fmla="*/ 11747498 w 12192000"/>
              <a:gd name="connsiteY2055" fmla="*/ 1067209 h 5739221"/>
              <a:gd name="connsiteX2056" fmla="*/ 4325671 w 12192000"/>
              <a:gd name="connsiteY2056" fmla="*/ 1065757 h 5739221"/>
              <a:gd name="connsiteX2057" fmla="*/ 4334835 w 12192000"/>
              <a:gd name="connsiteY2057" fmla="*/ 1073397 h 5739221"/>
              <a:gd name="connsiteX2058" fmla="*/ 4314827 w 12192000"/>
              <a:gd name="connsiteY2058" fmla="*/ 1071214 h 5739221"/>
              <a:gd name="connsiteX2059" fmla="*/ 4325671 w 12192000"/>
              <a:gd name="connsiteY2059" fmla="*/ 1065757 h 5739221"/>
              <a:gd name="connsiteX2060" fmla="*/ 10431097 w 12192000"/>
              <a:gd name="connsiteY2060" fmla="*/ 1065629 h 5739221"/>
              <a:gd name="connsiteX2061" fmla="*/ 10444160 w 12192000"/>
              <a:gd name="connsiteY2061" fmla="*/ 1101892 h 5739221"/>
              <a:gd name="connsiteX2062" fmla="*/ 10426743 w 12192000"/>
              <a:gd name="connsiteY2062" fmla="*/ 1121091 h 5739221"/>
              <a:gd name="connsiteX2063" fmla="*/ 10398439 w 12192000"/>
              <a:gd name="connsiteY2063" fmla="*/ 1133890 h 5739221"/>
              <a:gd name="connsiteX2064" fmla="*/ 10370136 w 12192000"/>
              <a:gd name="connsiteY2064" fmla="*/ 1114691 h 5739221"/>
              <a:gd name="connsiteX2065" fmla="*/ 10378845 w 12192000"/>
              <a:gd name="connsiteY2065" fmla="*/ 1089094 h 5739221"/>
              <a:gd name="connsiteX2066" fmla="*/ 10411503 w 12192000"/>
              <a:gd name="connsiteY2066" fmla="*/ 1086960 h 5739221"/>
              <a:gd name="connsiteX2067" fmla="*/ 10418034 w 12192000"/>
              <a:gd name="connsiteY2067" fmla="*/ 1069895 h 5739221"/>
              <a:gd name="connsiteX2068" fmla="*/ 10431097 w 12192000"/>
              <a:gd name="connsiteY2068" fmla="*/ 1065629 h 5739221"/>
              <a:gd name="connsiteX2069" fmla="*/ 10613283 w 12192000"/>
              <a:gd name="connsiteY2069" fmla="*/ 1063112 h 5739221"/>
              <a:gd name="connsiteX2070" fmla="*/ 10634660 w 12192000"/>
              <a:gd name="connsiteY2070" fmla="*/ 1075352 h 5739221"/>
              <a:gd name="connsiteX2071" fmla="*/ 10587035 w 12192000"/>
              <a:gd name="connsiteY2071" fmla="*/ 1071186 h 5739221"/>
              <a:gd name="connsiteX2072" fmla="*/ 10613283 w 12192000"/>
              <a:gd name="connsiteY2072" fmla="*/ 1063112 h 5739221"/>
              <a:gd name="connsiteX2073" fmla="*/ 6589415 w 12192000"/>
              <a:gd name="connsiteY2073" fmla="*/ 1062467 h 5739221"/>
              <a:gd name="connsiteX2074" fmla="*/ 6580756 w 12192000"/>
              <a:gd name="connsiteY2074" fmla="*/ 1075801 h 5739221"/>
              <a:gd name="connsiteX2075" fmla="*/ 6589415 w 12192000"/>
              <a:gd name="connsiteY2075" fmla="*/ 1062467 h 5739221"/>
              <a:gd name="connsiteX2076" fmla="*/ 5648541 w 12192000"/>
              <a:gd name="connsiteY2076" fmla="*/ 1058296 h 5739221"/>
              <a:gd name="connsiteX2077" fmla="*/ 5672074 w 12192000"/>
              <a:gd name="connsiteY2077" fmla="*/ 1060469 h 5739221"/>
              <a:gd name="connsiteX2078" fmla="*/ 5644258 w 12192000"/>
              <a:gd name="connsiteY2078" fmla="*/ 1097396 h 5739221"/>
              <a:gd name="connsiteX2079" fmla="*/ 5631419 w 12192000"/>
              <a:gd name="connsiteY2079" fmla="*/ 1064814 h 5739221"/>
              <a:gd name="connsiteX2080" fmla="*/ 5648541 w 12192000"/>
              <a:gd name="connsiteY2080" fmla="*/ 1058296 h 5739221"/>
              <a:gd name="connsiteX2081" fmla="*/ 4300938 w 12192000"/>
              <a:gd name="connsiteY2081" fmla="*/ 1054546 h 5739221"/>
              <a:gd name="connsiteX2082" fmla="*/ 4305308 w 12192000"/>
              <a:gd name="connsiteY2082" fmla="*/ 1067644 h 5739221"/>
              <a:gd name="connsiteX2083" fmla="*/ 4300938 w 12192000"/>
              <a:gd name="connsiteY2083" fmla="*/ 1054546 h 5739221"/>
              <a:gd name="connsiteX2084" fmla="*/ 6414786 w 12192000"/>
              <a:gd name="connsiteY2084" fmla="*/ 1050849 h 5739221"/>
              <a:gd name="connsiteX2085" fmla="*/ 6431368 w 12192000"/>
              <a:gd name="connsiteY2085" fmla="*/ 1056714 h 5739221"/>
              <a:gd name="connsiteX2086" fmla="*/ 6442067 w 12192000"/>
              <a:gd name="connsiteY2086" fmla="*/ 1095111 h 5739221"/>
              <a:gd name="connsiteX2087" fmla="*/ 6394993 w 12192000"/>
              <a:gd name="connsiteY2087" fmla="*/ 1054582 h 5739221"/>
              <a:gd name="connsiteX2088" fmla="*/ 6414786 w 12192000"/>
              <a:gd name="connsiteY2088" fmla="*/ 1050849 h 5739221"/>
              <a:gd name="connsiteX2089" fmla="*/ 6317264 w 12192000"/>
              <a:gd name="connsiteY2089" fmla="*/ 1048183 h 5739221"/>
              <a:gd name="connsiteX2090" fmla="*/ 6321416 w 12192000"/>
              <a:gd name="connsiteY2090" fmla="*/ 1054374 h 5739221"/>
              <a:gd name="connsiteX2091" fmla="*/ 6296504 w 12192000"/>
              <a:gd name="connsiteY2091" fmla="*/ 1066757 h 5739221"/>
              <a:gd name="connsiteX2092" fmla="*/ 6317264 w 12192000"/>
              <a:gd name="connsiteY2092" fmla="*/ 1048183 h 5739221"/>
              <a:gd name="connsiteX2093" fmla="*/ 6757450 w 12192000"/>
              <a:gd name="connsiteY2093" fmla="*/ 1045005 h 5739221"/>
              <a:gd name="connsiteX2094" fmla="*/ 6759567 w 12192000"/>
              <a:gd name="connsiteY2094" fmla="*/ 1060285 h 5739221"/>
              <a:gd name="connsiteX2095" fmla="*/ 6751100 w 12192000"/>
              <a:gd name="connsiteY2095" fmla="*/ 1051554 h 5739221"/>
              <a:gd name="connsiteX2096" fmla="*/ 6746867 w 12192000"/>
              <a:gd name="connsiteY2096" fmla="*/ 1058101 h 5739221"/>
              <a:gd name="connsiteX2097" fmla="*/ 6757450 w 12192000"/>
              <a:gd name="connsiteY2097" fmla="*/ 1045005 h 5739221"/>
              <a:gd name="connsiteX2098" fmla="*/ 5448598 w 12192000"/>
              <a:gd name="connsiteY2098" fmla="*/ 1041841 h 5739221"/>
              <a:gd name="connsiteX2099" fmla="*/ 5457258 w 12192000"/>
              <a:gd name="connsiteY2099" fmla="*/ 1085783 h 5739221"/>
              <a:gd name="connsiteX2100" fmla="*/ 5426950 w 12192000"/>
              <a:gd name="connsiteY2100" fmla="*/ 1085783 h 5739221"/>
              <a:gd name="connsiteX2101" fmla="*/ 5411798 w 12192000"/>
              <a:gd name="connsiteY2101" fmla="*/ 1058581 h 5739221"/>
              <a:gd name="connsiteX2102" fmla="*/ 5439938 w 12192000"/>
              <a:gd name="connsiteY2102" fmla="*/ 1046025 h 5739221"/>
              <a:gd name="connsiteX2103" fmla="*/ 5448598 w 12192000"/>
              <a:gd name="connsiteY2103" fmla="*/ 1041841 h 5739221"/>
              <a:gd name="connsiteX2104" fmla="*/ 5933830 w 12192000"/>
              <a:gd name="connsiteY2104" fmla="*/ 1037074 h 5739221"/>
              <a:gd name="connsiteX2105" fmla="*/ 5933830 w 12192000"/>
              <a:gd name="connsiteY2105" fmla="*/ 1065082 h 5739221"/>
              <a:gd name="connsiteX2106" fmla="*/ 5900735 w 12192000"/>
              <a:gd name="connsiteY2106" fmla="*/ 1047846 h 5739221"/>
              <a:gd name="connsiteX2107" fmla="*/ 5933830 w 12192000"/>
              <a:gd name="connsiteY2107" fmla="*/ 1037074 h 5739221"/>
              <a:gd name="connsiteX2108" fmla="*/ 6197329 w 12192000"/>
              <a:gd name="connsiteY2108" fmla="*/ 1035570 h 5739221"/>
              <a:gd name="connsiteX2109" fmla="*/ 6210293 w 12192000"/>
              <a:gd name="connsiteY2109" fmla="*/ 1037186 h 5739221"/>
              <a:gd name="connsiteX2110" fmla="*/ 6203944 w 12192000"/>
              <a:gd name="connsiteY2110" fmla="*/ 1058730 h 5739221"/>
              <a:gd name="connsiteX2111" fmla="*/ 6180659 w 12192000"/>
              <a:gd name="connsiteY2111" fmla="*/ 1060885 h 5739221"/>
              <a:gd name="connsiteX2112" fmla="*/ 6174308 w 12192000"/>
              <a:gd name="connsiteY2112" fmla="*/ 1047957 h 5739221"/>
              <a:gd name="connsiteX2113" fmla="*/ 6182777 w 12192000"/>
              <a:gd name="connsiteY2113" fmla="*/ 1037186 h 5739221"/>
              <a:gd name="connsiteX2114" fmla="*/ 6197329 w 12192000"/>
              <a:gd name="connsiteY2114" fmla="*/ 1035570 h 5739221"/>
              <a:gd name="connsiteX2115" fmla="*/ 6075354 w 12192000"/>
              <a:gd name="connsiteY2115" fmla="*/ 1030723 h 5739221"/>
              <a:gd name="connsiteX2116" fmla="*/ 6077394 w 12192000"/>
              <a:gd name="connsiteY2116" fmla="*/ 1056121 h 5739221"/>
              <a:gd name="connsiteX2117" fmla="*/ 6075354 w 12192000"/>
              <a:gd name="connsiteY2117" fmla="*/ 1030723 h 5739221"/>
              <a:gd name="connsiteX2118" fmla="*/ 11024509 w 12192000"/>
              <a:gd name="connsiteY2118" fmla="*/ 1025135 h 5739221"/>
              <a:gd name="connsiteX2119" fmla="*/ 11050871 w 12192000"/>
              <a:gd name="connsiteY2119" fmla="*/ 1095791 h 5739221"/>
              <a:gd name="connsiteX2120" fmla="*/ 11008326 w 12192000"/>
              <a:gd name="connsiteY2120" fmla="*/ 1087121 h 5739221"/>
              <a:gd name="connsiteX2121" fmla="*/ 10993435 w 12192000"/>
              <a:gd name="connsiteY2121" fmla="*/ 1065447 h 5739221"/>
              <a:gd name="connsiteX2122" fmla="*/ 11024509 w 12192000"/>
              <a:gd name="connsiteY2122" fmla="*/ 1025135 h 5739221"/>
              <a:gd name="connsiteX2123" fmla="*/ 6098531 w 12192000"/>
              <a:gd name="connsiteY2123" fmla="*/ 1024850 h 5739221"/>
              <a:gd name="connsiteX2124" fmla="*/ 6102658 w 12192000"/>
              <a:gd name="connsiteY2124" fmla="*/ 1043423 h 5739221"/>
              <a:gd name="connsiteX2125" fmla="*/ 6098531 w 12192000"/>
              <a:gd name="connsiteY2125" fmla="*/ 1024850 h 5739221"/>
              <a:gd name="connsiteX2126" fmla="*/ 5787507 w 12192000"/>
              <a:gd name="connsiteY2126" fmla="*/ 1022788 h 5739221"/>
              <a:gd name="connsiteX2127" fmla="*/ 5791782 w 12192000"/>
              <a:gd name="connsiteY2127" fmla="*/ 1027022 h 5739221"/>
              <a:gd name="connsiteX2128" fmla="*/ 5821717 w 12192000"/>
              <a:gd name="connsiteY2128" fmla="*/ 1027022 h 5739221"/>
              <a:gd name="connsiteX2129" fmla="*/ 5834548 w 12192000"/>
              <a:gd name="connsiteY2129" fmla="*/ 1075702 h 5739221"/>
              <a:gd name="connsiteX2130" fmla="*/ 5811026 w 12192000"/>
              <a:gd name="connsiteY2130" fmla="*/ 1073588 h 5739221"/>
              <a:gd name="connsiteX2131" fmla="*/ 5800336 w 12192000"/>
              <a:gd name="connsiteY2131" fmla="*/ 1092635 h 5739221"/>
              <a:gd name="connsiteX2132" fmla="*/ 5776817 w 12192000"/>
              <a:gd name="connsiteY2132" fmla="*/ 1090519 h 5739221"/>
              <a:gd name="connsiteX2133" fmla="*/ 5763987 w 12192000"/>
              <a:gd name="connsiteY2133" fmla="*/ 1069354 h 5739221"/>
              <a:gd name="connsiteX2134" fmla="*/ 5734052 w 12192000"/>
              <a:gd name="connsiteY2134" fmla="*/ 1071470 h 5739221"/>
              <a:gd name="connsiteX2135" fmla="*/ 5781092 w 12192000"/>
              <a:gd name="connsiteY2135" fmla="*/ 1041838 h 5739221"/>
              <a:gd name="connsiteX2136" fmla="*/ 5787507 w 12192000"/>
              <a:gd name="connsiteY2136" fmla="*/ 1022788 h 5739221"/>
              <a:gd name="connsiteX2137" fmla="*/ 6354819 w 12192000"/>
              <a:gd name="connsiteY2137" fmla="*/ 1018245 h 5739221"/>
              <a:gd name="connsiteX2138" fmla="*/ 6373274 w 12192000"/>
              <a:gd name="connsiteY2138" fmla="*/ 1052249 h 5739221"/>
              <a:gd name="connsiteX2139" fmla="*/ 6335174 w 12192000"/>
              <a:gd name="connsiteY2139" fmla="*/ 1028499 h 5739221"/>
              <a:gd name="connsiteX2140" fmla="*/ 6354819 w 12192000"/>
              <a:gd name="connsiteY2140" fmla="*/ 1018245 h 5739221"/>
              <a:gd name="connsiteX2141" fmla="*/ 10342758 w 12192000"/>
              <a:gd name="connsiteY2141" fmla="*/ 1018005 h 5739221"/>
              <a:gd name="connsiteX2142" fmla="*/ 10360022 w 12192000"/>
              <a:gd name="connsiteY2142" fmla="*/ 1071299 h 5739221"/>
              <a:gd name="connsiteX2143" fmla="*/ 10297440 w 12192000"/>
              <a:gd name="connsiteY2143" fmla="*/ 1101143 h 5739221"/>
              <a:gd name="connsiteX2144" fmla="*/ 10295282 w 12192000"/>
              <a:gd name="connsiteY2144" fmla="*/ 1145910 h 5739221"/>
              <a:gd name="connsiteX2145" fmla="*/ 10282333 w 12192000"/>
              <a:gd name="connsiteY2145" fmla="*/ 1133119 h 5739221"/>
              <a:gd name="connsiteX2146" fmla="*/ 10221909 w 12192000"/>
              <a:gd name="connsiteY2146" fmla="*/ 1137384 h 5739221"/>
              <a:gd name="connsiteX2147" fmla="*/ 10232699 w 12192000"/>
              <a:gd name="connsiteY2147" fmla="*/ 1109671 h 5739221"/>
              <a:gd name="connsiteX2148" fmla="*/ 10273701 w 12192000"/>
              <a:gd name="connsiteY2148" fmla="*/ 1105407 h 5739221"/>
              <a:gd name="connsiteX2149" fmla="*/ 10284491 w 12192000"/>
              <a:gd name="connsiteY2149" fmla="*/ 1069168 h 5739221"/>
              <a:gd name="connsiteX2150" fmla="*/ 10237015 w 12192000"/>
              <a:gd name="connsiteY2150" fmla="*/ 1060641 h 5739221"/>
              <a:gd name="connsiteX2151" fmla="*/ 10245647 w 12192000"/>
              <a:gd name="connsiteY2151" fmla="*/ 1041455 h 5739221"/>
              <a:gd name="connsiteX2152" fmla="*/ 10273701 w 12192000"/>
              <a:gd name="connsiteY2152" fmla="*/ 1047850 h 5739221"/>
              <a:gd name="connsiteX2153" fmla="*/ 10342758 w 12192000"/>
              <a:gd name="connsiteY2153" fmla="*/ 1018005 h 5739221"/>
              <a:gd name="connsiteX2154" fmla="*/ 4218251 w 12192000"/>
              <a:gd name="connsiteY2154" fmla="*/ 1011884 h 5739221"/>
              <a:gd name="connsiteX2155" fmla="*/ 4227514 w 12192000"/>
              <a:gd name="connsiteY2155" fmla="*/ 1020616 h 5739221"/>
              <a:gd name="connsiteX2156" fmla="*/ 4210582 w 12192000"/>
              <a:gd name="connsiteY2156" fmla="*/ 1022798 h 5739221"/>
              <a:gd name="connsiteX2157" fmla="*/ 4218251 w 12192000"/>
              <a:gd name="connsiteY2157" fmla="*/ 1011884 h 5739221"/>
              <a:gd name="connsiteX2158" fmla="*/ 11177487 w 12192000"/>
              <a:gd name="connsiteY2158" fmla="*/ 1007436 h 5739221"/>
              <a:gd name="connsiteX2159" fmla="*/ 11181753 w 12192000"/>
              <a:gd name="connsiteY2159" fmla="*/ 1067126 h 5739221"/>
              <a:gd name="connsiteX2160" fmla="*/ 11154021 w 12192000"/>
              <a:gd name="connsiteY2160" fmla="*/ 1079916 h 5739221"/>
              <a:gd name="connsiteX2161" fmla="*/ 11143355 w 12192000"/>
              <a:gd name="connsiteY2161" fmla="*/ 1079916 h 5739221"/>
              <a:gd name="connsiteX2162" fmla="*/ 11122023 w 12192000"/>
              <a:gd name="connsiteY2162" fmla="*/ 1039413 h 5739221"/>
              <a:gd name="connsiteX2163" fmla="*/ 11177487 w 12192000"/>
              <a:gd name="connsiteY2163" fmla="*/ 1007436 h 5739221"/>
              <a:gd name="connsiteX2164" fmla="*/ 10442920 w 12192000"/>
              <a:gd name="connsiteY2164" fmla="*/ 1006860 h 5739221"/>
              <a:gd name="connsiteX2165" fmla="*/ 10478223 w 12192000"/>
              <a:gd name="connsiteY2165" fmla="*/ 1031211 h 5739221"/>
              <a:gd name="connsiteX2166" fmla="*/ 10525652 w 12192000"/>
              <a:gd name="connsiteY2166" fmla="*/ 1039773 h 5739221"/>
              <a:gd name="connsiteX2167" fmla="*/ 10542899 w 12192000"/>
              <a:gd name="connsiteY2167" fmla="*/ 1059040 h 5739221"/>
              <a:gd name="connsiteX2168" fmla="*/ 10553678 w 12192000"/>
              <a:gd name="connsiteY2168" fmla="*/ 1048337 h 5739221"/>
              <a:gd name="connsiteX2169" fmla="*/ 10577392 w 12192000"/>
              <a:gd name="connsiteY2169" fmla="*/ 1097571 h 5739221"/>
              <a:gd name="connsiteX2170" fmla="*/ 10555834 w 12192000"/>
              <a:gd name="connsiteY2170" fmla="*/ 1091149 h 5739221"/>
              <a:gd name="connsiteX2171" fmla="*/ 10551522 w 12192000"/>
              <a:gd name="connsiteY2171" fmla="*/ 1110416 h 5739221"/>
              <a:gd name="connsiteX2172" fmla="*/ 10529963 w 12192000"/>
              <a:gd name="connsiteY2172" fmla="*/ 1099713 h 5739221"/>
              <a:gd name="connsiteX2173" fmla="*/ 10499781 w 12192000"/>
              <a:gd name="connsiteY2173" fmla="*/ 1063321 h 5739221"/>
              <a:gd name="connsiteX2174" fmla="*/ 10486846 w 12192000"/>
              <a:gd name="connsiteY2174" fmla="*/ 1074025 h 5739221"/>
              <a:gd name="connsiteX2175" fmla="*/ 10437261 w 12192000"/>
              <a:gd name="connsiteY2175" fmla="*/ 1061181 h 5739221"/>
              <a:gd name="connsiteX2176" fmla="*/ 10428638 w 12192000"/>
              <a:gd name="connsiteY2176" fmla="*/ 1033352 h 5739221"/>
              <a:gd name="connsiteX2177" fmla="*/ 10409235 w 12192000"/>
              <a:gd name="connsiteY2177" fmla="*/ 1035491 h 5739221"/>
              <a:gd name="connsiteX2178" fmla="*/ 10442920 w 12192000"/>
              <a:gd name="connsiteY2178" fmla="*/ 1006860 h 5739221"/>
              <a:gd name="connsiteX2179" fmla="*/ 5599073 w 12192000"/>
              <a:gd name="connsiteY2179" fmla="*/ 1002673 h 5739221"/>
              <a:gd name="connsiteX2180" fmla="*/ 5612018 w 12192000"/>
              <a:gd name="connsiteY2180" fmla="*/ 1013348 h 5739221"/>
              <a:gd name="connsiteX2181" fmla="*/ 5592600 w 12192000"/>
              <a:gd name="connsiteY2181" fmla="*/ 1017617 h 5739221"/>
              <a:gd name="connsiteX2182" fmla="*/ 5629276 w 12192000"/>
              <a:gd name="connsiteY2182" fmla="*/ 1032563 h 5739221"/>
              <a:gd name="connsiteX2183" fmla="*/ 5627118 w 12192000"/>
              <a:gd name="connsiteY2183" fmla="*/ 1045371 h 5739221"/>
              <a:gd name="connsiteX2184" fmla="*/ 5586129 w 12192000"/>
              <a:gd name="connsiteY2184" fmla="*/ 1062451 h 5739221"/>
              <a:gd name="connsiteX2185" fmla="*/ 5566714 w 12192000"/>
              <a:gd name="connsiteY2185" fmla="*/ 1049641 h 5739221"/>
              <a:gd name="connsiteX2186" fmla="*/ 5551611 w 12192000"/>
              <a:gd name="connsiteY2186" fmla="*/ 1060317 h 5739221"/>
              <a:gd name="connsiteX2187" fmla="*/ 5547296 w 12192000"/>
              <a:gd name="connsiteY2187" fmla="*/ 1019752 h 5739221"/>
              <a:gd name="connsiteX2188" fmla="*/ 5555927 w 12192000"/>
              <a:gd name="connsiteY2188" fmla="*/ 1011212 h 5739221"/>
              <a:gd name="connsiteX2189" fmla="*/ 5573185 w 12192000"/>
              <a:gd name="connsiteY2189" fmla="*/ 1006943 h 5739221"/>
              <a:gd name="connsiteX2190" fmla="*/ 5588286 w 12192000"/>
              <a:gd name="connsiteY2190" fmla="*/ 1017617 h 5739221"/>
              <a:gd name="connsiteX2191" fmla="*/ 5599073 w 12192000"/>
              <a:gd name="connsiteY2191" fmla="*/ 1002673 h 5739221"/>
              <a:gd name="connsiteX2192" fmla="*/ 6321416 w 12192000"/>
              <a:gd name="connsiteY2192" fmla="*/ 994666 h 5739221"/>
              <a:gd name="connsiteX2193" fmla="*/ 6302842 w 12192000"/>
              <a:gd name="connsiteY2193" fmla="*/ 1000789 h 5739221"/>
              <a:gd name="connsiteX2194" fmla="*/ 6321416 w 12192000"/>
              <a:gd name="connsiteY2194" fmla="*/ 994666 h 5739221"/>
              <a:gd name="connsiteX2195" fmla="*/ 6455257 w 12192000"/>
              <a:gd name="connsiteY2195" fmla="*/ 986209 h 5739221"/>
              <a:gd name="connsiteX2196" fmla="*/ 6469785 w 12192000"/>
              <a:gd name="connsiteY2196" fmla="*/ 1000447 h 5739221"/>
              <a:gd name="connsiteX2197" fmla="*/ 6450003 w 12192000"/>
              <a:gd name="connsiteY2197" fmla="*/ 993985 h 5739221"/>
              <a:gd name="connsiteX2198" fmla="*/ 6455257 w 12192000"/>
              <a:gd name="connsiteY2198" fmla="*/ 986209 h 5739221"/>
              <a:gd name="connsiteX2199" fmla="*/ 5724715 w 12192000"/>
              <a:gd name="connsiteY2199" fmla="*/ 983669 h 5739221"/>
              <a:gd name="connsiteX2200" fmla="*/ 5748339 w 12192000"/>
              <a:gd name="connsiteY2200" fmla="*/ 1037437 h 5739221"/>
              <a:gd name="connsiteX2201" fmla="*/ 5729011 w 12192000"/>
              <a:gd name="connsiteY2201" fmla="*/ 1048190 h 5739221"/>
              <a:gd name="connsiteX2202" fmla="*/ 5686055 w 12192000"/>
              <a:gd name="connsiteY2202" fmla="*/ 1030984 h 5739221"/>
              <a:gd name="connsiteX2203" fmla="*/ 5724715 w 12192000"/>
              <a:gd name="connsiteY2203" fmla="*/ 983669 h 5739221"/>
              <a:gd name="connsiteX2204" fmla="*/ 10324254 w 12192000"/>
              <a:gd name="connsiteY2204" fmla="*/ 980594 h 5739221"/>
              <a:gd name="connsiteX2205" fmla="*/ 10337797 w 12192000"/>
              <a:gd name="connsiteY2205" fmla="*/ 993828 h 5739221"/>
              <a:gd name="connsiteX2206" fmla="*/ 10304459 w 12192000"/>
              <a:gd name="connsiteY2206" fmla="*/ 987600 h 5739221"/>
              <a:gd name="connsiteX2207" fmla="*/ 10324254 w 12192000"/>
              <a:gd name="connsiteY2207" fmla="*/ 980594 h 5739221"/>
              <a:gd name="connsiteX2208" fmla="*/ 5846502 w 12192000"/>
              <a:gd name="connsiteY2208" fmla="*/ 976084 h 5739221"/>
              <a:gd name="connsiteX2209" fmla="*/ 5862143 w 12192000"/>
              <a:gd name="connsiteY2209" fmla="*/ 1024347 h 5739221"/>
              <a:gd name="connsiteX2210" fmla="*/ 5834097 w 12192000"/>
              <a:gd name="connsiteY2210" fmla="*/ 1022214 h 5739221"/>
              <a:gd name="connsiteX2211" fmla="*/ 5846502 w 12192000"/>
              <a:gd name="connsiteY2211" fmla="*/ 976084 h 5739221"/>
              <a:gd name="connsiteX2212" fmla="*/ 5972683 w 12192000"/>
              <a:gd name="connsiteY2212" fmla="*/ 973579 h 5739221"/>
              <a:gd name="connsiteX2213" fmla="*/ 6008340 w 12192000"/>
              <a:gd name="connsiteY2213" fmla="*/ 984162 h 5739221"/>
              <a:gd name="connsiteX2214" fmla="*/ 6029318 w 12192000"/>
              <a:gd name="connsiteY2214" fmla="*/ 1007444 h 5739221"/>
              <a:gd name="connsiteX2215" fmla="*/ 5976876 w 12192000"/>
              <a:gd name="connsiteY2215" fmla="*/ 1009560 h 5739221"/>
              <a:gd name="connsiteX2216" fmla="*/ 5972683 w 12192000"/>
              <a:gd name="connsiteY2216" fmla="*/ 973579 h 5739221"/>
              <a:gd name="connsiteX2217" fmla="*/ 6127343 w 12192000"/>
              <a:gd name="connsiteY2217" fmla="*/ 972009 h 5739221"/>
              <a:gd name="connsiteX2218" fmla="*/ 6139488 w 12192000"/>
              <a:gd name="connsiteY2218" fmla="*/ 990708 h 5739221"/>
              <a:gd name="connsiteX2219" fmla="*/ 6154602 w 12192000"/>
              <a:gd name="connsiteY2219" fmla="*/ 984297 h 5739221"/>
              <a:gd name="connsiteX2220" fmla="*/ 6158919 w 12192000"/>
              <a:gd name="connsiteY2220" fmla="*/ 1016352 h 5739221"/>
              <a:gd name="connsiteX2221" fmla="*/ 6107103 w 12192000"/>
              <a:gd name="connsiteY2221" fmla="*/ 982160 h 5739221"/>
              <a:gd name="connsiteX2222" fmla="*/ 6127343 w 12192000"/>
              <a:gd name="connsiteY2222" fmla="*/ 972009 h 5739221"/>
              <a:gd name="connsiteX2223" fmla="*/ 10574573 w 12192000"/>
              <a:gd name="connsiteY2223" fmla="*/ 970568 h 5739221"/>
              <a:gd name="connsiteX2224" fmla="*/ 10636724 w 12192000"/>
              <a:gd name="connsiteY2224" fmla="*/ 1004932 h 5739221"/>
              <a:gd name="connsiteX2225" fmla="*/ 10653869 w 12192000"/>
              <a:gd name="connsiteY2225" fmla="*/ 1000637 h 5739221"/>
              <a:gd name="connsiteX2226" fmla="*/ 10660298 w 12192000"/>
              <a:gd name="connsiteY2226" fmla="*/ 1017818 h 5739221"/>
              <a:gd name="connsiteX2227" fmla="*/ 10649582 w 12192000"/>
              <a:gd name="connsiteY2227" fmla="*/ 1032854 h 5739221"/>
              <a:gd name="connsiteX2228" fmla="*/ 10703161 w 12192000"/>
              <a:gd name="connsiteY2228" fmla="*/ 1022114 h 5739221"/>
              <a:gd name="connsiteX2229" fmla="*/ 10726735 w 12192000"/>
              <a:gd name="connsiteY2229" fmla="*/ 1045740 h 5739221"/>
              <a:gd name="connsiteX2230" fmla="*/ 10638867 w 12192000"/>
              <a:gd name="connsiteY2230" fmla="*/ 1041443 h 5739221"/>
              <a:gd name="connsiteX2231" fmla="*/ 10572430 w 12192000"/>
              <a:gd name="connsiteY2231" fmla="*/ 1039297 h 5739221"/>
              <a:gd name="connsiteX2232" fmla="*/ 10568143 w 12192000"/>
              <a:gd name="connsiteY2232" fmla="*/ 1009229 h 5739221"/>
              <a:gd name="connsiteX2233" fmla="*/ 10512422 w 12192000"/>
              <a:gd name="connsiteY2233" fmla="*/ 1009229 h 5739221"/>
              <a:gd name="connsiteX2234" fmla="*/ 10574573 w 12192000"/>
              <a:gd name="connsiteY2234" fmla="*/ 970568 h 5739221"/>
              <a:gd name="connsiteX2235" fmla="*/ 5588839 w 12192000"/>
              <a:gd name="connsiteY2235" fmla="*/ 969564 h 5739221"/>
              <a:gd name="connsiteX2236" fmla="*/ 5599118 w 12192000"/>
              <a:gd name="connsiteY2236" fmla="*/ 977750 h 5739221"/>
              <a:gd name="connsiteX2237" fmla="*/ 5576895 w 12192000"/>
              <a:gd name="connsiteY2237" fmla="*/ 977750 h 5739221"/>
              <a:gd name="connsiteX2238" fmla="*/ 5588839 w 12192000"/>
              <a:gd name="connsiteY2238" fmla="*/ 969564 h 5739221"/>
              <a:gd name="connsiteX2239" fmla="*/ 5514361 w 12192000"/>
              <a:gd name="connsiteY2239" fmla="*/ 967233 h 5739221"/>
              <a:gd name="connsiteX2240" fmla="*/ 5522921 w 12192000"/>
              <a:gd name="connsiteY2240" fmla="*/ 997235 h 5739221"/>
              <a:gd name="connsiteX2241" fmla="*/ 5475847 w 12192000"/>
              <a:gd name="connsiteY2241" fmla="*/ 986521 h 5739221"/>
              <a:gd name="connsiteX2242" fmla="*/ 5501525 w 12192000"/>
              <a:gd name="connsiteY2242" fmla="*/ 990807 h 5739221"/>
              <a:gd name="connsiteX2243" fmla="*/ 5503665 w 12192000"/>
              <a:gd name="connsiteY2243" fmla="*/ 969377 h 5739221"/>
              <a:gd name="connsiteX2244" fmla="*/ 5514361 w 12192000"/>
              <a:gd name="connsiteY2244" fmla="*/ 967233 h 5739221"/>
              <a:gd name="connsiteX2245" fmla="*/ 10675141 w 12192000"/>
              <a:gd name="connsiteY2245" fmla="*/ 964870 h 5739221"/>
              <a:gd name="connsiteX2246" fmla="*/ 10679110 w 12192000"/>
              <a:gd name="connsiteY2246" fmla="*/ 974464 h 5739221"/>
              <a:gd name="connsiteX2247" fmla="*/ 10653710 w 12192000"/>
              <a:gd name="connsiteY2247" fmla="*/ 980928 h 5739221"/>
              <a:gd name="connsiteX2248" fmla="*/ 10675141 w 12192000"/>
              <a:gd name="connsiteY2248" fmla="*/ 964870 h 5739221"/>
              <a:gd name="connsiteX2249" fmla="*/ 8089365 w 12192000"/>
              <a:gd name="connsiteY2249" fmla="*/ 956100 h 5739221"/>
              <a:gd name="connsiteX2250" fmla="*/ 8074548 w 12192000"/>
              <a:gd name="connsiteY2250" fmla="*/ 966684 h 5739221"/>
              <a:gd name="connsiteX2251" fmla="*/ 8089365 w 12192000"/>
              <a:gd name="connsiteY2251" fmla="*/ 956100 h 5739221"/>
              <a:gd name="connsiteX2252" fmla="*/ 11119830 w 12192000"/>
              <a:gd name="connsiteY2252" fmla="*/ 954979 h 5739221"/>
              <a:gd name="connsiteX2253" fmla="*/ 11121706 w 12192000"/>
              <a:gd name="connsiteY2253" fmla="*/ 973549 h 5739221"/>
              <a:gd name="connsiteX2254" fmla="*/ 11119483 w 12192000"/>
              <a:gd name="connsiteY2254" fmla="*/ 956230 h 5739221"/>
              <a:gd name="connsiteX2255" fmla="*/ 11119830 w 12192000"/>
              <a:gd name="connsiteY2255" fmla="*/ 954979 h 5739221"/>
              <a:gd name="connsiteX2256" fmla="*/ 10461126 w 12192000"/>
              <a:gd name="connsiteY2256" fmla="*/ 951638 h 5739221"/>
              <a:gd name="connsiteX2257" fmla="*/ 10471147 w 12192000"/>
              <a:gd name="connsiteY2257" fmla="*/ 953014 h 5739221"/>
              <a:gd name="connsiteX2258" fmla="*/ 10439397 w 12192000"/>
              <a:gd name="connsiteY2258" fmla="*/ 961605 h 5739221"/>
              <a:gd name="connsiteX2259" fmla="*/ 10461126 w 12192000"/>
              <a:gd name="connsiteY2259" fmla="*/ 951638 h 5739221"/>
              <a:gd name="connsiteX2260" fmla="*/ 6394585 w 12192000"/>
              <a:gd name="connsiteY2260" fmla="*/ 949764 h 5739221"/>
              <a:gd name="connsiteX2261" fmla="*/ 6409739 w 12192000"/>
              <a:gd name="connsiteY2261" fmla="*/ 994213 h 5739221"/>
              <a:gd name="connsiteX2262" fmla="*/ 6394585 w 12192000"/>
              <a:gd name="connsiteY2262" fmla="*/ 949764 h 5739221"/>
              <a:gd name="connsiteX2263" fmla="*/ 7712068 w 12192000"/>
              <a:gd name="connsiteY2263" fmla="*/ 947901 h 5739221"/>
              <a:gd name="connsiteX2264" fmla="*/ 7724768 w 12192000"/>
              <a:gd name="connsiteY2264" fmla="*/ 962454 h 5739221"/>
              <a:gd name="connsiteX2265" fmla="*/ 7693018 w 12192000"/>
              <a:gd name="connsiteY2265" fmla="*/ 953987 h 5739221"/>
              <a:gd name="connsiteX2266" fmla="*/ 7712068 w 12192000"/>
              <a:gd name="connsiteY2266" fmla="*/ 947901 h 5739221"/>
              <a:gd name="connsiteX2267" fmla="*/ 5652437 w 12192000"/>
              <a:gd name="connsiteY2267" fmla="*/ 942451 h 5739221"/>
              <a:gd name="connsiteX2268" fmla="*/ 5672142 w 12192000"/>
              <a:gd name="connsiteY2268" fmla="*/ 955681 h 5739221"/>
              <a:gd name="connsiteX2269" fmla="*/ 5639297 w 12192000"/>
              <a:gd name="connsiteY2269" fmla="*/ 979933 h 5739221"/>
              <a:gd name="connsiteX2270" fmla="*/ 5613026 w 12192000"/>
              <a:gd name="connsiteY2270" fmla="*/ 966705 h 5739221"/>
              <a:gd name="connsiteX2271" fmla="*/ 5652437 w 12192000"/>
              <a:gd name="connsiteY2271" fmla="*/ 942451 h 5739221"/>
              <a:gd name="connsiteX2272" fmla="*/ 10404705 w 12192000"/>
              <a:gd name="connsiteY2272" fmla="*/ 942160 h 5739221"/>
              <a:gd name="connsiteX2273" fmla="*/ 10417966 w 12192000"/>
              <a:gd name="connsiteY2273" fmla="*/ 993968 h 5739221"/>
              <a:gd name="connsiteX2274" fmla="*/ 10364387 w 12192000"/>
              <a:gd name="connsiteY2274" fmla="*/ 1006894 h 5739221"/>
              <a:gd name="connsiteX2275" fmla="*/ 10353671 w 12192000"/>
              <a:gd name="connsiteY2275" fmla="*/ 963806 h 5739221"/>
              <a:gd name="connsiteX2276" fmla="*/ 10394390 w 12192000"/>
              <a:gd name="connsiteY2276" fmla="*/ 955189 h 5739221"/>
              <a:gd name="connsiteX2277" fmla="*/ 10404705 w 12192000"/>
              <a:gd name="connsiteY2277" fmla="*/ 942160 h 5739221"/>
              <a:gd name="connsiteX2278" fmla="*/ 5720444 w 12192000"/>
              <a:gd name="connsiteY2278" fmla="*/ 941039 h 5739221"/>
              <a:gd name="connsiteX2279" fmla="*/ 5734052 w 12192000"/>
              <a:gd name="connsiteY2279" fmla="*/ 950961 h 5739221"/>
              <a:gd name="connsiteX2280" fmla="*/ 5718179 w 12192000"/>
              <a:gd name="connsiteY2280" fmla="*/ 945008 h 5739221"/>
              <a:gd name="connsiteX2281" fmla="*/ 5720444 w 12192000"/>
              <a:gd name="connsiteY2281" fmla="*/ 941039 h 5739221"/>
              <a:gd name="connsiteX2282" fmla="*/ 5405220 w 12192000"/>
              <a:gd name="connsiteY2282" fmla="*/ 938660 h 5739221"/>
              <a:gd name="connsiteX2283" fmla="*/ 5403178 w 12192000"/>
              <a:gd name="connsiteY2283" fmla="*/ 957235 h 5739221"/>
              <a:gd name="connsiteX2284" fmla="*/ 5405220 w 12192000"/>
              <a:gd name="connsiteY2284" fmla="*/ 938660 h 5739221"/>
              <a:gd name="connsiteX2285" fmla="*/ 11730758 w 12192000"/>
              <a:gd name="connsiteY2285" fmla="*/ 937043 h 5739221"/>
              <a:gd name="connsiteX2286" fmla="*/ 11743314 w 12192000"/>
              <a:gd name="connsiteY2286" fmla="*/ 945399 h 5739221"/>
              <a:gd name="connsiteX2287" fmla="*/ 11741221 w 12192000"/>
              <a:gd name="connsiteY2287" fmla="*/ 974642 h 5739221"/>
              <a:gd name="connsiteX2288" fmla="*/ 11701461 w 12192000"/>
              <a:gd name="connsiteY2288" fmla="*/ 972553 h 5739221"/>
              <a:gd name="connsiteX2289" fmla="*/ 11705646 w 12192000"/>
              <a:gd name="connsiteY2289" fmla="*/ 941221 h 5739221"/>
              <a:gd name="connsiteX2290" fmla="*/ 11718202 w 12192000"/>
              <a:gd name="connsiteY2290" fmla="*/ 953754 h 5739221"/>
              <a:gd name="connsiteX2291" fmla="*/ 11730758 w 12192000"/>
              <a:gd name="connsiteY2291" fmla="*/ 937043 h 5739221"/>
              <a:gd name="connsiteX2292" fmla="*/ 8281453 w 12192000"/>
              <a:gd name="connsiteY2292" fmla="*/ 933921 h 5739221"/>
              <a:gd name="connsiteX2293" fmla="*/ 8300503 w 12192000"/>
              <a:gd name="connsiteY2293" fmla="*/ 933921 h 5739221"/>
              <a:gd name="connsiteX2294" fmla="*/ 8285686 w 12192000"/>
              <a:gd name="connsiteY2294" fmla="*/ 949798 h 5739221"/>
              <a:gd name="connsiteX2295" fmla="*/ 8281453 w 12192000"/>
              <a:gd name="connsiteY2295" fmla="*/ 933921 h 5739221"/>
              <a:gd name="connsiteX2296" fmla="*/ 11057530 w 12192000"/>
              <a:gd name="connsiteY2296" fmla="*/ 933870 h 5739221"/>
              <a:gd name="connsiteX2297" fmla="*/ 11072810 w 12192000"/>
              <a:gd name="connsiteY2297" fmla="*/ 949427 h 5739221"/>
              <a:gd name="connsiteX2298" fmla="*/ 11066261 w 12192000"/>
              <a:gd name="connsiteY2298" fmla="*/ 953872 h 5739221"/>
              <a:gd name="connsiteX2299" fmla="*/ 11057530 w 12192000"/>
              <a:gd name="connsiteY2299" fmla="*/ 933870 h 5739221"/>
              <a:gd name="connsiteX2300" fmla="*/ 5423022 w 12192000"/>
              <a:gd name="connsiteY2300" fmla="*/ 930309 h 5739221"/>
              <a:gd name="connsiteX2301" fmla="*/ 5442413 w 12192000"/>
              <a:gd name="connsiteY2301" fmla="*/ 932481 h 5739221"/>
              <a:gd name="connsiteX2302" fmla="*/ 5444568 w 12192000"/>
              <a:gd name="connsiteY2302" fmla="*/ 962892 h 5739221"/>
              <a:gd name="connsiteX2303" fmla="*/ 5418712 w 12192000"/>
              <a:gd name="connsiteY2303" fmla="*/ 954201 h 5739221"/>
              <a:gd name="connsiteX2304" fmla="*/ 5423022 w 12192000"/>
              <a:gd name="connsiteY2304" fmla="*/ 930309 h 5739221"/>
              <a:gd name="connsiteX2305" fmla="*/ 11847752 w 12192000"/>
              <a:gd name="connsiteY2305" fmla="*/ 928890 h 5739221"/>
              <a:gd name="connsiteX2306" fmla="*/ 11868149 w 12192000"/>
              <a:gd name="connsiteY2306" fmla="*/ 936188 h 5739221"/>
              <a:gd name="connsiteX2307" fmla="*/ 11859490 w 12192000"/>
              <a:gd name="connsiteY2307" fmla="*/ 946568 h 5739221"/>
              <a:gd name="connsiteX2308" fmla="*/ 11844336 w 12192000"/>
              <a:gd name="connsiteY2308" fmla="*/ 936188 h 5739221"/>
              <a:gd name="connsiteX2309" fmla="*/ 11847752 w 12192000"/>
              <a:gd name="connsiteY2309" fmla="*/ 928890 h 5739221"/>
              <a:gd name="connsiteX2310" fmla="*/ 5933400 w 12192000"/>
              <a:gd name="connsiteY2310" fmla="*/ 927547 h 5739221"/>
              <a:gd name="connsiteX2311" fmla="*/ 5941558 w 12192000"/>
              <a:gd name="connsiteY2311" fmla="*/ 941151 h 5739221"/>
              <a:gd name="connsiteX2312" fmla="*/ 5933400 w 12192000"/>
              <a:gd name="connsiteY2312" fmla="*/ 927547 h 5739221"/>
              <a:gd name="connsiteX2313" fmla="*/ 6065667 w 12192000"/>
              <a:gd name="connsiteY2313" fmla="*/ 923497 h 5739221"/>
              <a:gd name="connsiteX2314" fmla="*/ 6072180 w 12192000"/>
              <a:gd name="connsiteY2314" fmla="*/ 925617 h 5739221"/>
              <a:gd name="connsiteX2315" fmla="*/ 6066225 w 12192000"/>
              <a:gd name="connsiteY2315" fmla="*/ 945006 h 5739221"/>
              <a:gd name="connsiteX2316" fmla="*/ 6065667 w 12192000"/>
              <a:gd name="connsiteY2316" fmla="*/ 923497 h 5739221"/>
              <a:gd name="connsiteX2317" fmla="*/ 10511042 w 12192000"/>
              <a:gd name="connsiteY2317" fmla="*/ 923424 h 5739221"/>
              <a:gd name="connsiteX2318" fmla="*/ 10555213 w 12192000"/>
              <a:gd name="connsiteY2318" fmla="*/ 927726 h 5739221"/>
              <a:gd name="connsiteX2319" fmla="*/ 10557341 w 12192000"/>
              <a:gd name="connsiteY2319" fmla="*/ 970741 h 5739221"/>
              <a:gd name="connsiteX2320" fmla="*/ 10504124 w 12192000"/>
              <a:gd name="connsiteY2320" fmla="*/ 981495 h 5739221"/>
              <a:gd name="connsiteX2321" fmla="*/ 10476451 w 12192000"/>
              <a:gd name="connsiteY2321" fmla="*/ 938479 h 5739221"/>
              <a:gd name="connsiteX2322" fmla="*/ 10511042 w 12192000"/>
              <a:gd name="connsiteY2322" fmla="*/ 923424 h 5739221"/>
              <a:gd name="connsiteX2323" fmla="*/ 5667909 w 12192000"/>
              <a:gd name="connsiteY2323" fmla="*/ 922899 h 5739221"/>
              <a:gd name="connsiteX2324" fmla="*/ 5678492 w 12192000"/>
              <a:gd name="connsiteY2324" fmla="*/ 946598 h 5739221"/>
              <a:gd name="connsiteX2325" fmla="*/ 5667909 w 12192000"/>
              <a:gd name="connsiteY2325" fmla="*/ 922899 h 5739221"/>
              <a:gd name="connsiteX2326" fmla="*/ 5896505 w 12192000"/>
              <a:gd name="connsiteY2326" fmla="*/ 921340 h 5739221"/>
              <a:gd name="connsiteX2327" fmla="*/ 5913436 w 12192000"/>
              <a:gd name="connsiteY2327" fmla="*/ 927836 h 5739221"/>
              <a:gd name="connsiteX2328" fmla="*/ 5896505 w 12192000"/>
              <a:gd name="connsiteY2328" fmla="*/ 934330 h 5739221"/>
              <a:gd name="connsiteX2329" fmla="*/ 5896505 w 12192000"/>
              <a:gd name="connsiteY2329" fmla="*/ 921340 h 5739221"/>
              <a:gd name="connsiteX2330" fmla="*/ 6096725 w 12192000"/>
              <a:gd name="connsiteY2330" fmla="*/ 919606 h 5739221"/>
              <a:gd name="connsiteX2331" fmla="*/ 6096725 w 12192000"/>
              <a:gd name="connsiteY2331" fmla="*/ 945005 h 5739221"/>
              <a:gd name="connsiteX2332" fmla="*/ 6076941 w 12192000"/>
              <a:gd name="connsiteY2332" fmla="*/ 932308 h 5739221"/>
              <a:gd name="connsiteX2333" fmla="*/ 6096725 w 12192000"/>
              <a:gd name="connsiteY2333" fmla="*/ 919606 h 5739221"/>
              <a:gd name="connsiteX2334" fmla="*/ 7646933 w 12192000"/>
              <a:gd name="connsiteY2334" fmla="*/ 914903 h 5739221"/>
              <a:gd name="connsiteX2335" fmla="*/ 7673820 w 12192000"/>
              <a:gd name="connsiteY2335" fmla="*/ 919316 h 5739221"/>
              <a:gd name="connsiteX2336" fmla="*/ 7638969 w 12192000"/>
              <a:gd name="connsiteY2336" fmla="*/ 983506 h 5739221"/>
              <a:gd name="connsiteX2337" fmla="*/ 7646933 w 12192000"/>
              <a:gd name="connsiteY2337" fmla="*/ 914903 h 5739221"/>
              <a:gd name="connsiteX2338" fmla="*/ 8328179 w 12192000"/>
              <a:gd name="connsiteY2338" fmla="*/ 913236 h 5739221"/>
              <a:gd name="connsiteX2339" fmla="*/ 8334370 w 12192000"/>
              <a:gd name="connsiteY2339" fmla="*/ 932288 h 5739221"/>
              <a:gd name="connsiteX2340" fmla="*/ 8313732 w 12192000"/>
              <a:gd name="connsiteY2340" fmla="*/ 925938 h 5739221"/>
              <a:gd name="connsiteX2341" fmla="*/ 8315796 w 12192000"/>
              <a:gd name="connsiteY2341" fmla="*/ 919588 h 5739221"/>
              <a:gd name="connsiteX2342" fmla="*/ 8328179 w 12192000"/>
              <a:gd name="connsiteY2342" fmla="*/ 913236 h 5739221"/>
              <a:gd name="connsiteX2343" fmla="*/ 6673842 w 12192000"/>
              <a:gd name="connsiteY2343" fmla="*/ 910604 h 5739221"/>
              <a:gd name="connsiteX2344" fmla="*/ 6660853 w 12192000"/>
              <a:gd name="connsiteY2344" fmla="*/ 931775 h 5739221"/>
              <a:gd name="connsiteX2345" fmla="*/ 6673842 w 12192000"/>
              <a:gd name="connsiteY2345" fmla="*/ 910604 h 5739221"/>
              <a:gd name="connsiteX2346" fmla="*/ 6326272 w 12192000"/>
              <a:gd name="connsiteY2346" fmla="*/ 910077 h 5739221"/>
              <a:gd name="connsiteX2347" fmla="*/ 6343454 w 12192000"/>
              <a:gd name="connsiteY2347" fmla="*/ 942463 h 5739221"/>
              <a:gd name="connsiteX2348" fmla="*/ 6287611 w 12192000"/>
              <a:gd name="connsiteY2348" fmla="*/ 944622 h 5739221"/>
              <a:gd name="connsiteX2349" fmla="*/ 6326272 w 12192000"/>
              <a:gd name="connsiteY2349" fmla="*/ 910077 h 5739221"/>
              <a:gd name="connsiteX2350" fmla="*/ 11988572 w 12192000"/>
              <a:gd name="connsiteY2350" fmla="*/ 910054 h 5739221"/>
              <a:gd name="connsiteX2351" fmla="*/ 11999911 w 12192000"/>
              <a:gd name="connsiteY2351" fmla="*/ 927835 h 5739221"/>
              <a:gd name="connsiteX2352" fmla="*/ 11984036 w 12192000"/>
              <a:gd name="connsiteY2352" fmla="*/ 916722 h 5739221"/>
              <a:gd name="connsiteX2353" fmla="*/ 11988572 w 12192000"/>
              <a:gd name="connsiteY2353" fmla="*/ 910054 h 5739221"/>
              <a:gd name="connsiteX2354" fmla="*/ 5813643 w 12192000"/>
              <a:gd name="connsiteY2354" fmla="*/ 909414 h 5739221"/>
              <a:gd name="connsiteX2355" fmla="*/ 5821361 w 12192000"/>
              <a:gd name="connsiteY2355" fmla="*/ 932119 h 5739221"/>
              <a:gd name="connsiteX2356" fmla="*/ 5793440 w 12192000"/>
              <a:gd name="connsiteY2356" fmla="*/ 925612 h 5739221"/>
              <a:gd name="connsiteX2357" fmla="*/ 5799883 w 12192000"/>
              <a:gd name="connsiteY2357" fmla="*/ 949463 h 5739221"/>
              <a:gd name="connsiteX2358" fmla="*/ 5750486 w 12192000"/>
              <a:gd name="connsiteY2358" fmla="*/ 958135 h 5739221"/>
              <a:gd name="connsiteX2359" fmla="*/ 5752635 w 12192000"/>
              <a:gd name="connsiteY2359" fmla="*/ 923444 h 5739221"/>
              <a:gd name="connsiteX2360" fmla="*/ 5813643 w 12192000"/>
              <a:gd name="connsiteY2360" fmla="*/ 909414 h 5739221"/>
              <a:gd name="connsiteX2361" fmla="*/ 8261437 w 12192000"/>
              <a:gd name="connsiteY2361" fmla="*/ 903712 h 5739221"/>
              <a:gd name="connsiteX2362" fmla="*/ 8291507 w 12192000"/>
              <a:gd name="connsiteY2362" fmla="*/ 922947 h 5739221"/>
              <a:gd name="connsiteX2363" fmla="*/ 8254994 w 12192000"/>
              <a:gd name="connsiteY2363" fmla="*/ 942179 h 5739221"/>
              <a:gd name="connsiteX2364" fmla="*/ 8261437 w 12192000"/>
              <a:gd name="connsiteY2364" fmla="*/ 903712 h 5739221"/>
              <a:gd name="connsiteX2365" fmla="*/ 11020089 w 12192000"/>
              <a:gd name="connsiteY2365" fmla="*/ 902541 h 5739221"/>
              <a:gd name="connsiteX2366" fmla="*/ 11040726 w 12192000"/>
              <a:gd name="connsiteY2366" fmla="*/ 906971 h 5739221"/>
              <a:gd name="connsiteX2367" fmla="*/ 11036381 w 12192000"/>
              <a:gd name="connsiteY2367" fmla="*/ 945345 h 5739221"/>
              <a:gd name="connsiteX2368" fmla="*/ 11051588 w 12192000"/>
              <a:gd name="connsiteY2368" fmla="*/ 956004 h 5739221"/>
              <a:gd name="connsiteX2369" fmla="*/ 11045071 w 12192000"/>
              <a:gd name="connsiteY2369" fmla="*/ 966663 h 5739221"/>
              <a:gd name="connsiteX2370" fmla="*/ 10999451 w 12192000"/>
              <a:gd name="connsiteY2370" fmla="*/ 968794 h 5739221"/>
              <a:gd name="connsiteX2371" fmla="*/ 10971210 w 12192000"/>
              <a:gd name="connsiteY2371" fmla="*/ 930423 h 5739221"/>
              <a:gd name="connsiteX2372" fmla="*/ 11020089 w 12192000"/>
              <a:gd name="connsiteY2372" fmla="*/ 902541 h 5739221"/>
              <a:gd name="connsiteX2373" fmla="*/ 5573667 w 12192000"/>
              <a:gd name="connsiteY2373" fmla="*/ 893718 h 5739221"/>
              <a:gd name="connsiteX2374" fmla="*/ 5600706 w 12192000"/>
              <a:gd name="connsiteY2374" fmla="*/ 898515 h 5739221"/>
              <a:gd name="connsiteX2375" fmla="*/ 5600706 w 12192000"/>
              <a:gd name="connsiteY2375" fmla="*/ 934763 h 5739221"/>
              <a:gd name="connsiteX2376" fmla="*/ 5596388 w 12192000"/>
              <a:gd name="connsiteY2376" fmla="*/ 949686 h 5739221"/>
              <a:gd name="connsiteX2377" fmla="*/ 5542368 w 12192000"/>
              <a:gd name="connsiteY2377" fmla="*/ 941156 h 5739221"/>
              <a:gd name="connsiteX2378" fmla="*/ 5555332 w 12192000"/>
              <a:gd name="connsiteY2378" fmla="*/ 896383 h 5739221"/>
              <a:gd name="connsiteX2379" fmla="*/ 5559655 w 12192000"/>
              <a:gd name="connsiteY2379" fmla="*/ 917707 h 5739221"/>
              <a:gd name="connsiteX2380" fmla="*/ 5566136 w 12192000"/>
              <a:gd name="connsiteY2380" fmla="*/ 896383 h 5739221"/>
              <a:gd name="connsiteX2381" fmla="*/ 5573667 w 12192000"/>
              <a:gd name="connsiteY2381" fmla="*/ 893718 h 5739221"/>
              <a:gd name="connsiteX2382" fmla="*/ 6738500 w 12192000"/>
              <a:gd name="connsiteY2382" fmla="*/ 883639 h 5739221"/>
              <a:gd name="connsiteX2383" fmla="*/ 6744936 w 12192000"/>
              <a:gd name="connsiteY2383" fmla="*/ 900787 h 5739221"/>
              <a:gd name="connsiteX2384" fmla="*/ 6749226 w 12192000"/>
              <a:gd name="connsiteY2384" fmla="*/ 887926 h 5739221"/>
              <a:gd name="connsiteX2385" fmla="*/ 6766388 w 12192000"/>
              <a:gd name="connsiteY2385" fmla="*/ 890069 h 5739221"/>
              <a:gd name="connsiteX2386" fmla="*/ 6762098 w 12192000"/>
              <a:gd name="connsiteY2386" fmla="*/ 920079 h 5739221"/>
              <a:gd name="connsiteX2387" fmla="*/ 6749226 w 12192000"/>
              <a:gd name="connsiteY2387" fmla="*/ 905074 h 5739221"/>
              <a:gd name="connsiteX2388" fmla="*/ 6744936 w 12192000"/>
              <a:gd name="connsiteY2388" fmla="*/ 915792 h 5739221"/>
              <a:gd name="connsiteX2389" fmla="*/ 6691304 w 12192000"/>
              <a:gd name="connsiteY2389" fmla="*/ 913649 h 5739221"/>
              <a:gd name="connsiteX2390" fmla="*/ 6695594 w 12192000"/>
              <a:gd name="connsiteY2390" fmla="*/ 887926 h 5739221"/>
              <a:gd name="connsiteX2391" fmla="*/ 6712756 w 12192000"/>
              <a:gd name="connsiteY2391" fmla="*/ 898642 h 5739221"/>
              <a:gd name="connsiteX2392" fmla="*/ 6738500 w 12192000"/>
              <a:gd name="connsiteY2392" fmla="*/ 883639 h 5739221"/>
              <a:gd name="connsiteX2393" fmla="*/ 11148967 w 12192000"/>
              <a:gd name="connsiteY2393" fmla="*/ 877651 h 5739221"/>
              <a:gd name="connsiteX2394" fmla="*/ 11168901 w 12192000"/>
              <a:gd name="connsiteY2394" fmla="*/ 878427 h 5739221"/>
              <a:gd name="connsiteX2395" fmla="*/ 11164606 w 12192000"/>
              <a:gd name="connsiteY2395" fmla="*/ 956095 h 5739221"/>
              <a:gd name="connsiteX2396" fmla="*/ 11140980 w 12192000"/>
              <a:gd name="connsiteY2396" fmla="*/ 956095 h 5739221"/>
              <a:gd name="connsiteX2397" fmla="*/ 11110910 w 12192000"/>
              <a:gd name="connsiteY2397" fmla="*/ 906473 h 5739221"/>
              <a:gd name="connsiteX2398" fmla="*/ 11148967 w 12192000"/>
              <a:gd name="connsiteY2398" fmla="*/ 877651 h 5739221"/>
              <a:gd name="connsiteX2399" fmla="*/ 7597491 w 12192000"/>
              <a:gd name="connsiteY2399" fmla="*/ 876496 h 5739221"/>
              <a:gd name="connsiteX2400" fmla="*/ 7612056 w 12192000"/>
              <a:gd name="connsiteY2400" fmla="*/ 880962 h 5739221"/>
              <a:gd name="connsiteX2401" fmla="*/ 7603465 w 12192000"/>
              <a:gd name="connsiteY2401" fmla="*/ 908481 h 5739221"/>
              <a:gd name="connsiteX2402" fmla="*/ 7584134 w 12192000"/>
              <a:gd name="connsiteY2402" fmla="*/ 919067 h 5739221"/>
              <a:gd name="connsiteX2403" fmla="*/ 7532587 w 12192000"/>
              <a:gd name="connsiteY2403" fmla="*/ 916948 h 5739221"/>
              <a:gd name="connsiteX2404" fmla="*/ 7517552 w 12192000"/>
              <a:gd name="connsiteY2404" fmla="*/ 887312 h 5739221"/>
              <a:gd name="connsiteX2405" fmla="*/ 7549769 w 12192000"/>
              <a:gd name="connsiteY2405" fmla="*/ 893662 h 5739221"/>
              <a:gd name="connsiteX2406" fmla="*/ 7549769 w 12192000"/>
              <a:gd name="connsiteY2406" fmla="*/ 880962 h 5739221"/>
              <a:gd name="connsiteX2407" fmla="*/ 7597491 w 12192000"/>
              <a:gd name="connsiteY2407" fmla="*/ 876496 h 5739221"/>
              <a:gd name="connsiteX2408" fmla="*/ 5868992 w 12192000"/>
              <a:gd name="connsiteY2408" fmla="*/ 873569 h 5739221"/>
              <a:gd name="connsiteX2409" fmla="*/ 5899156 w 12192000"/>
              <a:gd name="connsiteY2409" fmla="*/ 889618 h 5739221"/>
              <a:gd name="connsiteX2410" fmla="*/ 5868992 w 12192000"/>
              <a:gd name="connsiteY2410" fmla="*/ 873569 h 5739221"/>
              <a:gd name="connsiteX2411" fmla="*/ 7235485 w 12192000"/>
              <a:gd name="connsiteY2411" fmla="*/ 865620 h 5739221"/>
              <a:gd name="connsiteX2412" fmla="*/ 7248360 w 12192000"/>
              <a:gd name="connsiteY2412" fmla="*/ 895495 h 5739221"/>
              <a:gd name="connsiteX2413" fmla="*/ 7284838 w 12192000"/>
              <a:gd name="connsiteY2413" fmla="*/ 891227 h 5739221"/>
              <a:gd name="connsiteX2414" fmla="*/ 7289129 w 12192000"/>
              <a:gd name="connsiteY2414" fmla="*/ 914706 h 5739221"/>
              <a:gd name="connsiteX2415" fmla="*/ 7308441 w 12192000"/>
              <a:gd name="connsiteY2415" fmla="*/ 927512 h 5739221"/>
              <a:gd name="connsiteX2416" fmla="*/ 7321315 w 12192000"/>
              <a:gd name="connsiteY2416" fmla="*/ 906167 h 5739221"/>
              <a:gd name="connsiteX2417" fmla="*/ 7265526 w 12192000"/>
              <a:gd name="connsiteY2417" fmla="*/ 948849 h 5739221"/>
              <a:gd name="connsiteX2418" fmla="*/ 7224757 w 12192000"/>
              <a:gd name="connsiteY2418" fmla="*/ 953117 h 5739221"/>
              <a:gd name="connsiteX2419" fmla="*/ 7267672 w 12192000"/>
              <a:gd name="connsiteY2419" fmla="*/ 921109 h 5739221"/>
              <a:gd name="connsiteX2420" fmla="*/ 7254797 w 12192000"/>
              <a:gd name="connsiteY2420" fmla="*/ 908302 h 5739221"/>
              <a:gd name="connsiteX2421" fmla="*/ 7237631 w 12192000"/>
              <a:gd name="connsiteY2421" fmla="*/ 927512 h 5739221"/>
              <a:gd name="connsiteX2422" fmla="*/ 7207591 w 12192000"/>
              <a:gd name="connsiteY2422" fmla="*/ 910436 h 5739221"/>
              <a:gd name="connsiteX2423" fmla="*/ 7181842 w 12192000"/>
              <a:gd name="connsiteY2423" fmla="*/ 921109 h 5739221"/>
              <a:gd name="connsiteX2424" fmla="*/ 7186133 w 12192000"/>
              <a:gd name="connsiteY2424" fmla="*/ 916839 h 5739221"/>
              <a:gd name="connsiteX2425" fmla="*/ 7194716 w 12192000"/>
              <a:gd name="connsiteY2425" fmla="*/ 869888 h 5739221"/>
              <a:gd name="connsiteX2426" fmla="*/ 7211882 w 12192000"/>
              <a:gd name="connsiteY2426" fmla="*/ 878422 h 5739221"/>
              <a:gd name="connsiteX2427" fmla="*/ 7203299 w 12192000"/>
              <a:gd name="connsiteY2427" fmla="*/ 895495 h 5739221"/>
              <a:gd name="connsiteX2428" fmla="*/ 7235485 w 12192000"/>
              <a:gd name="connsiteY2428" fmla="*/ 865620 h 5739221"/>
              <a:gd name="connsiteX2429" fmla="*/ 6854030 w 12192000"/>
              <a:gd name="connsiteY2429" fmla="*/ 865144 h 5739221"/>
              <a:gd name="connsiteX2430" fmla="*/ 6882039 w 12192000"/>
              <a:gd name="connsiteY2430" fmla="*/ 868132 h 5739221"/>
              <a:gd name="connsiteX2431" fmla="*/ 6892917 w 12192000"/>
              <a:gd name="connsiteY2431" fmla="*/ 883336 h 5739221"/>
              <a:gd name="connsiteX2432" fmla="*/ 6847232 w 12192000"/>
              <a:gd name="connsiteY2432" fmla="*/ 894197 h 5739221"/>
              <a:gd name="connsiteX2433" fmla="*/ 6834179 w 12192000"/>
              <a:gd name="connsiteY2433" fmla="*/ 876819 h 5739221"/>
              <a:gd name="connsiteX2434" fmla="*/ 6854030 w 12192000"/>
              <a:gd name="connsiteY2434" fmla="*/ 865144 h 5739221"/>
              <a:gd name="connsiteX2435" fmla="*/ 5706009 w 12192000"/>
              <a:gd name="connsiteY2435" fmla="*/ 864045 h 5739221"/>
              <a:gd name="connsiteX2436" fmla="*/ 5735641 w 12192000"/>
              <a:gd name="connsiteY2436" fmla="*/ 889442 h 5739221"/>
              <a:gd name="connsiteX2437" fmla="*/ 5733524 w 12192000"/>
              <a:gd name="connsiteY2437" fmla="*/ 916965 h 5739221"/>
              <a:gd name="connsiteX2438" fmla="*/ 5680611 w 12192000"/>
              <a:gd name="connsiteY2438" fmla="*/ 919083 h 5739221"/>
              <a:gd name="connsiteX2439" fmla="*/ 5706009 w 12192000"/>
              <a:gd name="connsiteY2439" fmla="*/ 864045 h 5739221"/>
              <a:gd name="connsiteX2440" fmla="*/ 7375818 w 12192000"/>
              <a:gd name="connsiteY2440" fmla="*/ 861915 h 5739221"/>
              <a:gd name="connsiteX2441" fmla="*/ 7390834 w 12192000"/>
              <a:gd name="connsiteY2441" fmla="*/ 900016 h 5739221"/>
              <a:gd name="connsiteX2442" fmla="*/ 7343638 w 12192000"/>
              <a:gd name="connsiteY2442" fmla="*/ 908484 h 5739221"/>
              <a:gd name="connsiteX2443" fmla="*/ 7328621 w 12192000"/>
              <a:gd name="connsiteY2443" fmla="*/ 893665 h 5739221"/>
              <a:gd name="connsiteX2444" fmla="*/ 7375818 w 12192000"/>
              <a:gd name="connsiteY2444" fmla="*/ 861915 h 5739221"/>
              <a:gd name="connsiteX2445" fmla="*/ 5815541 w 12192000"/>
              <a:gd name="connsiteY2445" fmla="*/ 861429 h 5739221"/>
              <a:gd name="connsiteX2446" fmla="*/ 5860003 w 12192000"/>
              <a:gd name="connsiteY2446" fmla="*/ 865725 h 5739221"/>
              <a:gd name="connsiteX2447" fmla="*/ 5864231 w 12192000"/>
              <a:gd name="connsiteY2447" fmla="*/ 887200 h 5739221"/>
              <a:gd name="connsiteX2448" fmla="*/ 5851531 w 12192000"/>
              <a:gd name="connsiteY2448" fmla="*/ 895793 h 5739221"/>
              <a:gd name="connsiteX2449" fmla="*/ 5824007 w 12192000"/>
              <a:gd name="connsiteY2449" fmla="*/ 895793 h 5739221"/>
              <a:gd name="connsiteX2450" fmla="*/ 5815541 w 12192000"/>
              <a:gd name="connsiteY2450" fmla="*/ 861429 h 5739221"/>
              <a:gd name="connsiteX2451" fmla="*/ 10461023 w 12192000"/>
              <a:gd name="connsiteY2451" fmla="*/ 860843 h 5739221"/>
              <a:gd name="connsiteX2452" fmla="*/ 10469649 w 12192000"/>
              <a:gd name="connsiteY2452" fmla="*/ 903993 h 5739221"/>
              <a:gd name="connsiteX2453" fmla="*/ 10493372 w 12192000"/>
              <a:gd name="connsiteY2453" fmla="*/ 916938 h 5739221"/>
              <a:gd name="connsiteX2454" fmla="*/ 10461023 w 12192000"/>
              <a:gd name="connsiteY2454" fmla="*/ 927725 h 5739221"/>
              <a:gd name="connsiteX2455" fmla="*/ 10463180 w 12192000"/>
              <a:gd name="connsiteY2455" fmla="*/ 944984 h 5739221"/>
              <a:gd name="connsiteX2456" fmla="*/ 10420047 w 12192000"/>
              <a:gd name="connsiteY2456" fmla="*/ 932041 h 5739221"/>
              <a:gd name="connsiteX2457" fmla="*/ 10415734 w 12192000"/>
              <a:gd name="connsiteY2457" fmla="*/ 912622 h 5739221"/>
              <a:gd name="connsiteX2458" fmla="*/ 10379071 w 12192000"/>
              <a:gd name="connsiteY2458" fmla="*/ 903993 h 5739221"/>
              <a:gd name="connsiteX2459" fmla="*/ 10392011 w 12192000"/>
              <a:gd name="connsiteY2459" fmla="*/ 888888 h 5739221"/>
              <a:gd name="connsiteX2460" fmla="*/ 10402795 w 12192000"/>
              <a:gd name="connsiteY2460" fmla="*/ 897520 h 5739221"/>
              <a:gd name="connsiteX2461" fmla="*/ 10417891 w 12192000"/>
              <a:gd name="connsiteY2461" fmla="*/ 869474 h 5739221"/>
              <a:gd name="connsiteX2462" fmla="*/ 10461023 w 12192000"/>
              <a:gd name="connsiteY2462" fmla="*/ 860843 h 5739221"/>
              <a:gd name="connsiteX2463" fmla="*/ 6115201 w 12192000"/>
              <a:gd name="connsiteY2463" fmla="*/ 857687 h 5739221"/>
              <a:gd name="connsiteX2464" fmla="*/ 6145206 w 12192000"/>
              <a:gd name="connsiteY2464" fmla="*/ 893674 h 5739221"/>
              <a:gd name="connsiteX2465" fmla="*/ 6113057 w 12192000"/>
              <a:gd name="connsiteY2465" fmla="*/ 889440 h 5739221"/>
              <a:gd name="connsiteX2466" fmla="*/ 6104486 w 12192000"/>
              <a:gd name="connsiteY2466" fmla="*/ 870395 h 5739221"/>
              <a:gd name="connsiteX2467" fmla="*/ 6115201 w 12192000"/>
              <a:gd name="connsiteY2467" fmla="*/ 857687 h 5739221"/>
              <a:gd name="connsiteX2468" fmla="*/ 7729001 w 12192000"/>
              <a:gd name="connsiteY2468" fmla="*/ 854500 h 5739221"/>
              <a:gd name="connsiteX2469" fmla="*/ 7737468 w 12192000"/>
              <a:gd name="connsiteY2469" fmla="*/ 887246 h 5739221"/>
              <a:gd name="connsiteX2470" fmla="*/ 7707834 w 12192000"/>
              <a:gd name="connsiteY2470" fmla="*/ 906894 h 5739221"/>
              <a:gd name="connsiteX2471" fmla="*/ 7697251 w 12192000"/>
              <a:gd name="connsiteY2471" fmla="*/ 861052 h 5739221"/>
              <a:gd name="connsiteX2472" fmla="*/ 7729001 w 12192000"/>
              <a:gd name="connsiteY2472" fmla="*/ 854500 h 5739221"/>
              <a:gd name="connsiteX2473" fmla="*/ 6632499 w 12192000"/>
              <a:gd name="connsiteY2473" fmla="*/ 852386 h 5739221"/>
              <a:gd name="connsiteX2474" fmla="*/ 6633094 w 12192000"/>
              <a:gd name="connsiteY2474" fmla="*/ 868221 h 5739221"/>
              <a:gd name="connsiteX2475" fmla="*/ 6656379 w 12192000"/>
              <a:gd name="connsiteY2475" fmla="*/ 874719 h 5739221"/>
              <a:gd name="connsiteX2476" fmla="*/ 6626744 w 12192000"/>
              <a:gd name="connsiteY2476" fmla="*/ 853065 h 5739221"/>
              <a:gd name="connsiteX2477" fmla="*/ 6632499 w 12192000"/>
              <a:gd name="connsiteY2477" fmla="*/ 852386 h 5739221"/>
              <a:gd name="connsiteX2478" fmla="*/ 5973439 w 12192000"/>
              <a:gd name="connsiteY2478" fmla="*/ 849315 h 5739221"/>
              <a:gd name="connsiteX2479" fmla="*/ 5980111 w 12192000"/>
              <a:gd name="connsiteY2479" fmla="*/ 865104 h 5739221"/>
              <a:gd name="connsiteX2480" fmla="*/ 5967729 w 12192000"/>
              <a:gd name="connsiteY2480" fmla="*/ 873569 h 5739221"/>
              <a:gd name="connsiteX2481" fmla="*/ 5967729 w 12192000"/>
              <a:gd name="connsiteY2481" fmla="*/ 850274 h 5739221"/>
              <a:gd name="connsiteX2482" fmla="*/ 5973439 w 12192000"/>
              <a:gd name="connsiteY2482" fmla="*/ 849315 h 5739221"/>
              <a:gd name="connsiteX2483" fmla="*/ 7014594 w 12192000"/>
              <a:gd name="connsiteY2483" fmla="*/ 846564 h 5739221"/>
              <a:gd name="connsiteX2484" fmla="*/ 7016742 w 12192000"/>
              <a:gd name="connsiteY2484" fmla="*/ 859497 h 5739221"/>
              <a:gd name="connsiteX2485" fmla="*/ 6999559 w 12192000"/>
              <a:gd name="connsiteY2485" fmla="*/ 876734 h 5739221"/>
              <a:gd name="connsiteX2486" fmla="*/ 6980229 w 12192000"/>
              <a:gd name="connsiteY2486" fmla="*/ 855185 h 5739221"/>
              <a:gd name="connsiteX2487" fmla="*/ 6993116 w 12192000"/>
              <a:gd name="connsiteY2487" fmla="*/ 848716 h 5739221"/>
              <a:gd name="connsiteX2488" fmla="*/ 6999559 w 12192000"/>
              <a:gd name="connsiteY2488" fmla="*/ 859497 h 5739221"/>
              <a:gd name="connsiteX2489" fmla="*/ 7014594 w 12192000"/>
              <a:gd name="connsiteY2489" fmla="*/ 846564 h 5739221"/>
              <a:gd name="connsiteX2490" fmla="*/ 8184237 w 12192000"/>
              <a:gd name="connsiteY2490" fmla="*/ 846556 h 5739221"/>
              <a:gd name="connsiteX2491" fmla="*/ 8274044 w 12192000"/>
              <a:gd name="connsiteY2491" fmla="*/ 885276 h 5739221"/>
              <a:gd name="connsiteX2492" fmla="*/ 8201343 w 12192000"/>
              <a:gd name="connsiteY2492" fmla="*/ 913241 h 5739221"/>
              <a:gd name="connsiteX2493" fmla="*/ 8190651 w 12192000"/>
              <a:gd name="connsiteY2493" fmla="*/ 896031 h 5739221"/>
              <a:gd name="connsiteX2494" fmla="*/ 8188513 w 12192000"/>
              <a:gd name="connsiteY2494" fmla="*/ 906787 h 5739221"/>
              <a:gd name="connsiteX2495" fmla="*/ 8169269 w 12192000"/>
              <a:gd name="connsiteY2495" fmla="*/ 889577 h 5739221"/>
              <a:gd name="connsiteX2496" fmla="*/ 8184237 w 12192000"/>
              <a:gd name="connsiteY2496" fmla="*/ 846556 h 5739221"/>
              <a:gd name="connsiteX2497" fmla="*/ 10597693 w 12192000"/>
              <a:gd name="connsiteY2497" fmla="*/ 844739 h 5739221"/>
              <a:gd name="connsiteX2498" fmla="*/ 10615456 w 12192000"/>
              <a:gd name="connsiteY2498" fmla="*/ 848241 h 5739221"/>
              <a:gd name="connsiteX2499" fmla="*/ 10645714 w 12192000"/>
              <a:gd name="connsiteY2499" fmla="*/ 903752 h 5739221"/>
              <a:gd name="connsiteX2500" fmla="*/ 10678134 w 12192000"/>
              <a:gd name="connsiteY2500" fmla="*/ 908022 h 5739221"/>
              <a:gd name="connsiteX2501" fmla="*/ 10691102 w 12192000"/>
              <a:gd name="connsiteY2501" fmla="*/ 880268 h 5739221"/>
              <a:gd name="connsiteX2502" fmla="*/ 10699747 w 12192000"/>
              <a:gd name="connsiteY2502" fmla="*/ 910157 h 5739221"/>
              <a:gd name="connsiteX2503" fmla="*/ 10680295 w 12192000"/>
              <a:gd name="connsiteY2503" fmla="*/ 920832 h 5739221"/>
              <a:gd name="connsiteX2504" fmla="*/ 10682457 w 12192000"/>
              <a:gd name="connsiteY2504" fmla="*/ 948587 h 5739221"/>
              <a:gd name="connsiteX2505" fmla="*/ 10656521 w 12192000"/>
              <a:gd name="connsiteY2505" fmla="*/ 959261 h 5739221"/>
              <a:gd name="connsiteX2506" fmla="*/ 10630585 w 12192000"/>
              <a:gd name="connsiteY2506" fmla="*/ 940047 h 5739221"/>
              <a:gd name="connsiteX2507" fmla="*/ 10604650 w 12192000"/>
              <a:gd name="connsiteY2507" fmla="*/ 950722 h 5739221"/>
              <a:gd name="connsiteX2508" fmla="*/ 10600327 w 12192000"/>
              <a:gd name="connsiteY2508" fmla="*/ 946451 h 5739221"/>
              <a:gd name="connsiteX2509" fmla="*/ 10619779 w 12192000"/>
              <a:gd name="connsiteY2509" fmla="*/ 910157 h 5739221"/>
              <a:gd name="connsiteX2510" fmla="*/ 10541972 w 12192000"/>
              <a:gd name="connsiteY2510" fmla="*/ 873864 h 5739221"/>
              <a:gd name="connsiteX2511" fmla="*/ 10531166 w 12192000"/>
              <a:gd name="connsiteY2511" fmla="*/ 882403 h 5739221"/>
              <a:gd name="connsiteX2512" fmla="*/ 10548456 w 12192000"/>
              <a:gd name="connsiteY2512" fmla="*/ 873864 h 5739221"/>
              <a:gd name="connsiteX2513" fmla="*/ 10597693 w 12192000"/>
              <a:gd name="connsiteY2513" fmla="*/ 844739 h 5739221"/>
              <a:gd name="connsiteX2514" fmla="*/ 5514987 w 12192000"/>
              <a:gd name="connsiteY2514" fmla="*/ 841817 h 5739221"/>
              <a:gd name="connsiteX2515" fmla="*/ 5521480 w 12192000"/>
              <a:gd name="connsiteY2515" fmla="*/ 859280 h 5739221"/>
              <a:gd name="connsiteX2516" fmla="*/ 5514987 w 12192000"/>
              <a:gd name="connsiteY2516" fmla="*/ 841817 h 5739221"/>
              <a:gd name="connsiteX2517" fmla="*/ 8351537 w 12192000"/>
              <a:gd name="connsiteY2517" fmla="*/ 840212 h 5739221"/>
              <a:gd name="connsiteX2518" fmla="*/ 8377232 w 12192000"/>
              <a:gd name="connsiteY2518" fmla="*/ 876195 h 5739221"/>
              <a:gd name="connsiteX2519" fmla="*/ 8325842 w 12192000"/>
              <a:gd name="connsiteY2519" fmla="*/ 882543 h 5739221"/>
              <a:gd name="connsiteX2520" fmla="*/ 8312994 w 12192000"/>
              <a:gd name="connsiteY2520" fmla="*/ 903713 h 5739221"/>
              <a:gd name="connsiteX2521" fmla="*/ 8317276 w 12192000"/>
              <a:gd name="connsiteY2521" fmla="*/ 842327 h 5739221"/>
              <a:gd name="connsiteX2522" fmla="*/ 8351537 w 12192000"/>
              <a:gd name="connsiteY2522" fmla="*/ 840212 h 5739221"/>
              <a:gd name="connsiteX2523" fmla="*/ 11583697 w 12192000"/>
              <a:gd name="connsiteY2523" fmla="*/ 837590 h 5739221"/>
              <a:gd name="connsiteX2524" fmla="*/ 11596686 w 12192000"/>
              <a:gd name="connsiteY2524" fmla="*/ 865513 h 5739221"/>
              <a:gd name="connsiteX2525" fmla="*/ 11549061 w 12192000"/>
              <a:gd name="connsiteY2525" fmla="*/ 846178 h 5739221"/>
              <a:gd name="connsiteX2526" fmla="*/ 11572874 w 12192000"/>
              <a:gd name="connsiteY2526" fmla="*/ 850473 h 5739221"/>
              <a:gd name="connsiteX2527" fmla="*/ 11583697 w 12192000"/>
              <a:gd name="connsiteY2527" fmla="*/ 837590 h 5739221"/>
              <a:gd name="connsiteX2528" fmla="*/ 7848291 w 12192000"/>
              <a:gd name="connsiteY2528" fmla="*/ 834232 h 5739221"/>
              <a:gd name="connsiteX2529" fmla="*/ 7866373 w 12192000"/>
              <a:gd name="connsiteY2529" fmla="*/ 835047 h 5739221"/>
              <a:gd name="connsiteX2530" fmla="*/ 7877168 w 12192000"/>
              <a:gd name="connsiteY2530" fmla="*/ 865500 h 5739221"/>
              <a:gd name="connsiteX2531" fmla="*/ 7823193 w 12192000"/>
              <a:gd name="connsiteY2531" fmla="*/ 872026 h 5739221"/>
              <a:gd name="connsiteX2532" fmla="*/ 7831829 w 12192000"/>
              <a:gd name="connsiteY2532" fmla="*/ 841567 h 5739221"/>
              <a:gd name="connsiteX2533" fmla="*/ 7848291 w 12192000"/>
              <a:gd name="connsiteY2533" fmla="*/ 834232 h 5739221"/>
              <a:gd name="connsiteX2534" fmla="*/ 7042142 w 12192000"/>
              <a:gd name="connsiteY2534" fmla="*/ 833879 h 5739221"/>
              <a:gd name="connsiteX2535" fmla="*/ 7026267 w 12192000"/>
              <a:gd name="connsiteY2535" fmla="*/ 854504 h 5739221"/>
              <a:gd name="connsiteX2536" fmla="*/ 7042142 w 12192000"/>
              <a:gd name="connsiteY2536" fmla="*/ 833879 h 5739221"/>
              <a:gd name="connsiteX2537" fmla="*/ 7747137 w 12192000"/>
              <a:gd name="connsiteY2537" fmla="*/ 833873 h 5739221"/>
              <a:gd name="connsiteX2538" fmla="*/ 7764456 w 12192000"/>
              <a:gd name="connsiteY2538" fmla="*/ 859265 h 5739221"/>
              <a:gd name="connsiteX2539" fmla="*/ 7742808 w 12192000"/>
              <a:gd name="connsiteY2539" fmla="*/ 865616 h 5739221"/>
              <a:gd name="connsiteX2540" fmla="*/ 7747137 w 12192000"/>
              <a:gd name="connsiteY2540" fmla="*/ 833873 h 5739221"/>
              <a:gd name="connsiteX2541" fmla="*/ 12068174 w 12192000"/>
              <a:gd name="connsiteY2541" fmla="*/ 833855 h 5739221"/>
              <a:gd name="connsiteX2542" fmla="*/ 12078380 w 12192000"/>
              <a:gd name="connsiteY2542" fmla="*/ 854487 h 5739221"/>
              <a:gd name="connsiteX2543" fmla="*/ 12068174 w 12192000"/>
              <a:gd name="connsiteY2543" fmla="*/ 833855 h 5739221"/>
              <a:gd name="connsiteX2544" fmla="*/ 7485500 w 12192000"/>
              <a:gd name="connsiteY2544" fmla="*/ 832088 h 5739221"/>
              <a:gd name="connsiteX2545" fmla="*/ 7528330 w 12192000"/>
              <a:gd name="connsiteY2545" fmla="*/ 837206 h 5739221"/>
              <a:gd name="connsiteX2546" fmla="*/ 7528330 w 12192000"/>
              <a:gd name="connsiteY2546" fmla="*/ 867208 h 5739221"/>
              <a:gd name="connsiteX2547" fmla="*/ 7473943 w 12192000"/>
              <a:gd name="connsiteY2547" fmla="*/ 835064 h 5739221"/>
              <a:gd name="connsiteX2548" fmla="*/ 7485500 w 12192000"/>
              <a:gd name="connsiteY2548" fmla="*/ 832088 h 5739221"/>
              <a:gd name="connsiteX2549" fmla="*/ 6782426 w 12192000"/>
              <a:gd name="connsiteY2549" fmla="*/ 829566 h 5739221"/>
              <a:gd name="connsiteX2550" fmla="*/ 6802429 w 12192000"/>
              <a:gd name="connsiteY2550" fmla="*/ 844008 h 5739221"/>
              <a:gd name="connsiteX2551" fmla="*/ 6789094 w 12192000"/>
              <a:gd name="connsiteY2551" fmla="*/ 848134 h 5739221"/>
              <a:gd name="connsiteX2552" fmla="*/ 6782426 w 12192000"/>
              <a:gd name="connsiteY2552" fmla="*/ 829566 h 5739221"/>
              <a:gd name="connsiteX2553" fmla="*/ 11690348 w 12192000"/>
              <a:gd name="connsiteY2553" fmla="*/ 829096 h 5739221"/>
              <a:gd name="connsiteX2554" fmla="*/ 11711515 w 12192000"/>
              <a:gd name="connsiteY2554" fmla="*/ 844476 h 5739221"/>
              <a:gd name="connsiteX2555" fmla="*/ 11688231 w 12192000"/>
              <a:gd name="connsiteY2555" fmla="*/ 853268 h 5739221"/>
              <a:gd name="connsiteX2556" fmla="*/ 11690348 w 12192000"/>
              <a:gd name="connsiteY2556" fmla="*/ 829096 h 5739221"/>
              <a:gd name="connsiteX2557" fmla="*/ 7115872 w 12192000"/>
              <a:gd name="connsiteY2557" fmla="*/ 827530 h 5739221"/>
              <a:gd name="connsiteX2558" fmla="*/ 7150444 w 12192000"/>
              <a:gd name="connsiteY2558" fmla="*/ 827530 h 5739221"/>
              <a:gd name="connsiteX2559" fmla="*/ 7156927 w 12192000"/>
              <a:gd name="connsiteY2559" fmla="*/ 840221 h 5739221"/>
              <a:gd name="connsiteX2560" fmla="*/ 7180695 w 12192000"/>
              <a:gd name="connsiteY2560" fmla="*/ 840221 h 5739221"/>
              <a:gd name="connsiteX2561" fmla="*/ 7176374 w 12192000"/>
              <a:gd name="connsiteY2561" fmla="*/ 857153 h 5739221"/>
              <a:gd name="connsiteX2562" fmla="*/ 7139640 w 12192000"/>
              <a:gd name="connsiteY2562" fmla="*/ 844451 h 5739221"/>
              <a:gd name="connsiteX2563" fmla="*/ 7130997 w 12192000"/>
              <a:gd name="connsiteY2563" fmla="*/ 861388 h 5739221"/>
              <a:gd name="connsiteX2564" fmla="*/ 7107229 w 12192000"/>
              <a:gd name="connsiteY2564" fmla="*/ 835993 h 5739221"/>
              <a:gd name="connsiteX2565" fmla="*/ 7115872 w 12192000"/>
              <a:gd name="connsiteY2565" fmla="*/ 827530 h 5739221"/>
              <a:gd name="connsiteX2566" fmla="*/ 8097832 w 12192000"/>
              <a:gd name="connsiteY2566" fmla="*/ 827519 h 5739221"/>
              <a:gd name="connsiteX2567" fmla="*/ 8111590 w 12192000"/>
              <a:gd name="connsiteY2567" fmla="*/ 850343 h 5739221"/>
              <a:gd name="connsiteX2568" fmla="*/ 8097832 w 12192000"/>
              <a:gd name="connsiteY2568" fmla="*/ 827519 h 5739221"/>
              <a:gd name="connsiteX2569" fmla="*/ 10364783 w 12192000"/>
              <a:gd name="connsiteY2569" fmla="*/ 826451 h 5739221"/>
              <a:gd name="connsiteX2570" fmla="*/ 10394787 w 12192000"/>
              <a:gd name="connsiteY2570" fmla="*/ 862961 h 5739221"/>
              <a:gd name="connsiteX2571" fmla="*/ 10321921 w 12192000"/>
              <a:gd name="connsiteY2571" fmla="*/ 862961 h 5739221"/>
              <a:gd name="connsiteX2572" fmla="*/ 10364783 w 12192000"/>
              <a:gd name="connsiteY2572" fmla="*/ 826451 h 5739221"/>
              <a:gd name="connsiteX2573" fmla="*/ 5702504 w 12192000"/>
              <a:gd name="connsiteY2573" fmla="*/ 824289 h 5739221"/>
              <a:gd name="connsiteX2574" fmla="*/ 5712780 w 12192000"/>
              <a:gd name="connsiteY2574" fmla="*/ 824563 h 5739221"/>
              <a:gd name="connsiteX2575" fmla="*/ 5715003 w 12192000"/>
              <a:gd name="connsiteY2575" fmla="*/ 831117 h 5739221"/>
              <a:gd name="connsiteX2576" fmla="*/ 5697226 w 12192000"/>
              <a:gd name="connsiteY2576" fmla="*/ 835477 h 5739221"/>
              <a:gd name="connsiteX2577" fmla="*/ 5702504 w 12192000"/>
              <a:gd name="connsiteY2577" fmla="*/ 824289 h 5739221"/>
              <a:gd name="connsiteX2578" fmla="*/ 12177712 w 12192000"/>
              <a:gd name="connsiteY2578" fmla="*/ 820788 h 5739221"/>
              <a:gd name="connsiteX2579" fmla="*/ 12192000 w 12192000"/>
              <a:gd name="connsiteY2579" fmla="*/ 825186 h 5739221"/>
              <a:gd name="connsiteX2580" fmla="*/ 12185877 w 12192000"/>
              <a:gd name="connsiteY2580" fmla="*/ 844964 h 5739221"/>
              <a:gd name="connsiteX2581" fmla="*/ 12177712 w 12192000"/>
              <a:gd name="connsiteY2581" fmla="*/ 820788 h 5739221"/>
              <a:gd name="connsiteX2582" fmla="*/ 8115294 w 12192000"/>
              <a:gd name="connsiteY2582" fmla="*/ 820533 h 5739221"/>
              <a:gd name="connsiteX2583" fmla="*/ 8134344 w 12192000"/>
              <a:gd name="connsiteY2583" fmla="*/ 834981 h 5739221"/>
              <a:gd name="connsiteX2584" fmla="*/ 8115294 w 12192000"/>
              <a:gd name="connsiteY2584" fmla="*/ 820533 h 5739221"/>
              <a:gd name="connsiteX2585" fmla="*/ 6280220 w 12192000"/>
              <a:gd name="connsiteY2585" fmla="*/ 816684 h 5739221"/>
              <a:gd name="connsiteX2586" fmla="*/ 6289666 w 12192000"/>
              <a:gd name="connsiteY2586" fmla="*/ 819064 h 5739221"/>
              <a:gd name="connsiteX2587" fmla="*/ 6267441 w 12192000"/>
              <a:gd name="connsiteY2587" fmla="*/ 819064 h 5739221"/>
              <a:gd name="connsiteX2588" fmla="*/ 6280220 w 12192000"/>
              <a:gd name="connsiteY2588" fmla="*/ 816684 h 5739221"/>
              <a:gd name="connsiteX2589" fmla="*/ 7233507 w 12192000"/>
              <a:gd name="connsiteY2589" fmla="*/ 816387 h 5739221"/>
              <a:gd name="connsiteX2590" fmla="*/ 7237837 w 12192000"/>
              <a:gd name="connsiteY2590" fmla="*/ 825120 h 5739221"/>
              <a:gd name="connsiteX2591" fmla="*/ 7235672 w 12192000"/>
              <a:gd name="connsiteY2591" fmla="*/ 825120 h 5739221"/>
              <a:gd name="connsiteX2592" fmla="*/ 7218354 w 12192000"/>
              <a:gd name="connsiteY2592" fmla="*/ 829486 h 5739221"/>
              <a:gd name="connsiteX2593" fmla="*/ 7233507 w 12192000"/>
              <a:gd name="connsiteY2593" fmla="*/ 816387 h 5739221"/>
              <a:gd name="connsiteX2594" fmla="*/ 10104169 w 12192000"/>
              <a:gd name="connsiteY2594" fmla="*/ 815073 h 5739221"/>
              <a:gd name="connsiteX2595" fmla="*/ 10111313 w 12192000"/>
              <a:gd name="connsiteY2595" fmla="*/ 816394 h 5739221"/>
              <a:gd name="connsiteX2596" fmla="*/ 10092263 w 12192000"/>
              <a:gd name="connsiteY2596" fmla="*/ 818512 h 5739221"/>
              <a:gd name="connsiteX2597" fmla="*/ 10104169 w 12192000"/>
              <a:gd name="connsiteY2597" fmla="*/ 815073 h 5739221"/>
              <a:gd name="connsiteX2598" fmla="*/ 10718665 w 12192000"/>
              <a:gd name="connsiteY2598" fmla="*/ 814796 h 5739221"/>
              <a:gd name="connsiteX2599" fmla="*/ 10761660 w 12192000"/>
              <a:gd name="connsiteY2599" fmla="*/ 861993 h 5739221"/>
              <a:gd name="connsiteX2600" fmla="*/ 10753061 w 12192000"/>
              <a:gd name="connsiteY2600" fmla="*/ 885589 h 5739221"/>
              <a:gd name="connsiteX2601" fmla="*/ 10727264 w 12192000"/>
              <a:gd name="connsiteY2601" fmla="*/ 874864 h 5739221"/>
              <a:gd name="connsiteX2602" fmla="*/ 10710066 w 12192000"/>
              <a:gd name="connsiteY2602" fmla="*/ 892026 h 5739221"/>
              <a:gd name="connsiteX2603" fmla="*/ 10658472 w 12192000"/>
              <a:gd name="connsiteY2603" fmla="*/ 857700 h 5739221"/>
              <a:gd name="connsiteX2604" fmla="*/ 10695018 w 12192000"/>
              <a:gd name="connsiteY2604" fmla="*/ 829815 h 5739221"/>
              <a:gd name="connsiteX2605" fmla="*/ 10718665 w 12192000"/>
              <a:gd name="connsiteY2605" fmla="*/ 814796 h 5739221"/>
              <a:gd name="connsiteX2606" fmla="*/ 7645186 w 12192000"/>
              <a:gd name="connsiteY2606" fmla="*/ 811646 h 5739221"/>
              <a:gd name="connsiteX2607" fmla="*/ 7653745 w 12192000"/>
              <a:gd name="connsiteY2607" fmla="*/ 813818 h 5739221"/>
              <a:gd name="connsiteX2608" fmla="*/ 7660164 w 12192000"/>
              <a:gd name="connsiteY2608" fmla="*/ 852916 h 5739221"/>
              <a:gd name="connsiteX2609" fmla="*/ 7640907 w 12192000"/>
              <a:gd name="connsiteY2609" fmla="*/ 839884 h 5739221"/>
              <a:gd name="connsiteX2610" fmla="*/ 7630209 w 12192000"/>
              <a:gd name="connsiteY2610" fmla="*/ 852916 h 5739221"/>
              <a:gd name="connsiteX2611" fmla="*/ 7615231 w 12192000"/>
              <a:gd name="connsiteY2611" fmla="*/ 815989 h 5739221"/>
              <a:gd name="connsiteX2612" fmla="*/ 7628069 w 12192000"/>
              <a:gd name="connsiteY2612" fmla="*/ 829032 h 5739221"/>
              <a:gd name="connsiteX2613" fmla="*/ 7645186 w 12192000"/>
              <a:gd name="connsiteY2613" fmla="*/ 811646 h 5739221"/>
              <a:gd name="connsiteX2614" fmla="*/ 5883286 w 12192000"/>
              <a:gd name="connsiteY2614" fmla="*/ 807850 h 5739221"/>
              <a:gd name="connsiteX2615" fmla="*/ 5900744 w 12192000"/>
              <a:gd name="connsiteY2615" fmla="*/ 824366 h 5739221"/>
              <a:gd name="connsiteX2616" fmla="*/ 5883286 w 12192000"/>
              <a:gd name="connsiteY2616" fmla="*/ 807850 h 5739221"/>
              <a:gd name="connsiteX2617" fmla="*/ 8140694 w 12192000"/>
              <a:gd name="connsiteY2617" fmla="*/ 805291 h 5739221"/>
              <a:gd name="connsiteX2618" fmla="*/ 8154029 w 12192000"/>
              <a:gd name="connsiteY2618" fmla="*/ 825298 h 5739221"/>
              <a:gd name="connsiteX2619" fmla="*/ 8140694 w 12192000"/>
              <a:gd name="connsiteY2619" fmla="*/ 805291 h 5739221"/>
              <a:gd name="connsiteX2620" fmla="*/ 5740168 w 12192000"/>
              <a:gd name="connsiteY2620" fmla="*/ 803723 h 5739221"/>
              <a:gd name="connsiteX2621" fmla="*/ 5779325 w 12192000"/>
              <a:gd name="connsiteY2621" fmla="*/ 812384 h 5739221"/>
              <a:gd name="connsiteX2622" fmla="*/ 5729290 w 12192000"/>
              <a:gd name="connsiteY2622" fmla="*/ 825379 h 5739221"/>
              <a:gd name="connsiteX2623" fmla="*/ 5740168 w 12192000"/>
              <a:gd name="connsiteY2623" fmla="*/ 803723 h 5739221"/>
              <a:gd name="connsiteX2624" fmla="*/ 7767630 w 12192000"/>
              <a:gd name="connsiteY2624" fmla="*/ 803684 h 5739221"/>
              <a:gd name="connsiteX2625" fmla="*/ 7804613 w 12192000"/>
              <a:gd name="connsiteY2625" fmla="*/ 837024 h 5739221"/>
              <a:gd name="connsiteX2626" fmla="*/ 7767630 w 12192000"/>
              <a:gd name="connsiteY2626" fmla="*/ 803684 h 5739221"/>
              <a:gd name="connsiteX2627" fmla="*/ 7264690 w 12192000"/>
              <a:gd name="connsiteY2627" fmla="*/ 802159 h 5739221"/>
              <a:gd name="connsiteX2628" fmla="*/ 7294158 w 12192000"/>
              <a:gd name="connsiteY2628" fmla="*/ 807439 h 5739221"/>
              <a:gd name="connsiteX2629" fmla="*/ 7307255 w 12192000"/>
              <a:gd name="connsiteY2629" fmla="*/ 836153 h 5739221"/>
              <a:gd name="connsiteX2630" fmla="*/ 7254867 w 12192000"/>
              <a:gd name="connsiteY2630" fmla="*/ 807439 h 5739221"/>
              <a:gd name="connsiteX2631" fmla="*/ 7264690 w 12192000"/>
              <a:gd name="connsiteY2631" fmla="*/ 802159 h 5739221"/>
              <a:gd name="connsiteX2632" fmla="*/ 6935427 w 12192000"/>
              <a:gd name="connsiteY2632" fmla="*/ 802127 h 5739221"/>
              <a:gd name="connsiteX2633" fmla="*/ 6946304 w 12192000"/>
              <a:gd name="connsiteY2633" fmla="*/ 810594 h 5739221"/>
              <a:gd name="connsiteX2634" fmla="*/ 6948480 w 12192000"/>
              <a:gd name="connsiteY2634" fmla="*/ 838110 h 5739221"/>
              <a:gd name="connsiteX2635" fmla="*/ 6889742 w 12192000"/>
              <a:gd name="connsiteY2635" fmla="*/ 821180 h 5739221"/>
              <a:gd name="connsiteX2636" fmla="*/ 6909321 w 12192000"/>
              <a:gd name="connsiteY2636" fmla="*/ 804242 h 5739221"/>
              <a:gd name="connsiteX2637" fmla="*/ 6909321 w 12192000"/>
              <a:gd name="connsiteY2637" fmla="*/ 816943 h 5739221"/>
              <a:gd name="connsiteX2638" fmla="*/ 6918023 w 12192000"/>
              <a:gd name="connsiteY2638" fmla="*/ 823296 h 5739221"/>
              <a:gd name="connsiteX2639" fmla="*/ 6918023 w 12192000"/>
              <a:gd name="connsiteY2639" fmla="*/ 808475 h 5739221"/>
              <a:gd name="connsiteX2640" fmla="*/ 6935427 w 12192000"/>
              <a:gd name="connsiteY2640" fmla="*/ 802127 h 5739221"/>
              <a:gd name="connsiteX2641" fmla="*/ 10832027 w 12192000"/>
              <a:gd name="connsiteY2641" fmla="*/ 797407 h 5739221"/>
              <a:gd name="connsiteX2642" fmla="*/ 10892180 w 12192000"/>
              <a:gd name="connsiteY2642" fmla="*/ 825239 h 5739221"/>
              <a:gd name="connsiteX2643" fmla="*/ 10902921 w 12192000"/>
              <a:gd name="connsiteY2643" fmla="*/ 825239 h 5739221"/>
              <a:gd name="connsiteX2644" fmla="*/ 10920108 w 12192000"/>
              <a:gd name="connsiteY2644" fmla="*/ 853066 h 5739221"/>
              <a:gd name="connsiteX2645" fmla="*/ 10967371 w 12192000"/>
              <a:gd name="connsiteY2645" fmla="*/ 861632 h 5739221"/>
              <a:gd name="connsiteX2646" fmla="*/ 10963074 w 12192000"/>
              <a:gd name="connsiteY2646" fmla="*/ 878758 h 5739221"/>
              <a:gd name="connsiteX2647" fmla="*/ 10943739 w 12192000"/>
              <a:gd name="connsiteY2647" fmla="*/ 883039 h 5739221"/>
              <a:gd name="connsiteX2648" fmla="*/ 10967371 w 12192000"/>
              <a:gd name="connsiteY2648" fmla="*/ 895884 h 5739221"/>
              <a:gd name="connsiteX2649" fmla="*/ 10885735 w 12192000"/>
              <a:gd name="connsiteY2649" fmla="*/ 900167 h 5739221"/>
              <a:gd name="connsiteX2650" fmla="*/ 10842769 w 12192000"/>
              <a:gd name="connsiteY2650" fmla="*/ 874477 h 5739221"/>
              <a:gd name="connsiteX2651" fmla="*/ 10834176 w 12192000"/>
              <a:gd name="connsiteY2651" fmla="*/ 921576 h 5739221"/>
              <a:gd name="connsiteX2652" fmla="*/ 10838472 w 12192000"/>
              <a:gd name="connsiteY2652" fmla="*/ 925858 h 5739221"/>
              <a:gd name="connsiteX2653" fmla="*/ 10909366 w 12192000"/>
              <a:gd name="connsiteY2653" fmla="*/ 917295 h 5739221"/>
              <a:gd name="connsiteX2654" fmla="*/ 10909366 w 12192000"/>
              <a:gd name="connsiteY2654" fmla="*/ 947267 h 5739221"/>
              <a:gd name="connsiteX2655" fmla="*/ 10960926 w 12192000"/>
              <a:gd name="connsiteY2655" fmla="*/ 992223 h 5739221"/>
              <a:gd name="connsiteX2656" fmla="*/ 10978112 w 12192000"/>
              <a:gd name="connsiteY2656" fmla="*/ 983660 h 5739221"/>
              <a:gd name="connsiteX2657" fmla="*/ 10993150 w 12192000"/>
              <a:gd name="connsiteY2657" fmla="*/ 996504 h 5739221"/>
              <a:gd name="connsiteX2658" fmla="*/ 10937294 w 12192000"/>
              <a:gd name="connsiteY2658" fmla="*/ 1052166 h 5739221"/>
              <a:gd name="connsiteX2659" fmla="*/ 10920108 w 12192000"/>
              <a:gd name="connsiteY2659" fmla="*/ 1017913 h 5739221"/>
              <a:gd name="connsiteX2660" fmla="*/ 10909366 w 12192000"/>
              <a:gd name="connsiteY2660" fmla="*/ 1032898 h 5739221"/>
              <a:gd name="connsiteX2661" fmla="*/ 10926553 w 12192000"/>
              <a:gd name="connsiteY2661" fmla="*/ 1047884 h 5739221"/>
              <a:gd name="connsiteX2662" fmla="*/ 10913663 w 12192000"/>
              <a:gd name="connsiteY2662" fmla="*/ 1075714 h 5739221"/>
              <a:gd name="connsiteX2663" fmla="*/ 10958777 w 12192000"/>
              <a:gd name="connsiteY2663" fmla="*/ 1082136 h 5739221"/>
              <a:gd name="connsiteX2664" fmla="*/ 10997447 w 12192000"/>
              <a:gd name="connsiteY2664" fmla="*/ 1084277 h 5739221"/>
              <a:gd name="connsiteX2665" fmla="*/ 11012485 w 12192000"/>
              <a:gd name="connsiteY2665" fmla="*/ 1122812 h 5739221"/>
              <a:gd name="connsiteX2666" fmla="*/ 10973816 w 12192000"/>
              <a:gd name="connsiteY2666" fmla="*/ 1161347 h 5739221"/>
              <a:gd name="connsiteX2667" fmla="*/ 10926553 w 12192000"/>
              <a:gd name="connsiteY2667" fmla="*/ 1146361 h 5739221"/>
              <a:gd name="connsiteX2668" fmla="*/ 10883587 w 12192000"/>
              <a:gd name="connsiteY2668" fmla="*/ 1157064 h 5739221"/>
              <a:gd name="connsiteX2669" fmla="*/ 10896477 w 12192000"/>
              <a:gd name="connsiteY2669" fmla="*/ 1127092 h 5739221"/>
              <a:gd name="connsiteX2670" fmla="*/ 10887883 w 12192000"/>
              <a:gd name="connsiteY2670" fmla="*/ 1116390 h 5739221"/>
              <a:gd name="connsiteX2671" fmla="*/ 10862104 w 12192000"/>
              <a:gd name="connsiteY2671" fmla="*/ 1127092 h 5739221"/>
              <a:gd name="connsiteX2672" fmla="*/ 10866400 w 12192000"/>
              <a:gd name="connsiteY2672" fmla="*/ 1174193 h 5739221"/>
              <a:gd name="connsiteX2673" fmla="*/ 10896477 w 12192000"/>
              <a:gd name="connsiteY2673" fmla="*/ 1165629 h 5739221"/>
              <a:gd name="connsiteX2674" fmla="*/ 10935146 w 12192000"/>
              <a:gd name="connsiteY2674" fmla="*/ 1212730 h 5739221"/>
              <a:gd name="connsiteX2675" fmla="*/ 10958777 w 12192000"/>
              <a:gd name="connsiteY2675" fmla="*/ 1204165 h 5739221"/>
              <a:gd name="connsiteX2676" fmla="*/ 10954481 w 12192000"/>
              <a:gd name="connsiteY2676" fmla="*/ 1223435 h 5739221"/>
              <a:gd name="connsiteX2677" fmla="*/ 10932998 w 12192000"/>
              <a:gd name="connsiteY2677" fmla="*/ 1219152 h 5739221"/>
              <a:gd name="connsiteX2678" fmla="*/ 10926553 w 12192000"/>
              <a:gd name="connsiteY2678" fmla="*/ 1238421 h 5739221"/>
              <a:gd name="connsiteX2679" fmla="*/ 10881438 w 12192000"/>
              <a:gd name="connsiteY2679" fmla="*/ 1246984 h 5739221"/>
              <a:gd name="connsiteX2680" fmla="*/ 10864252 w 12192000"/>
              <a:gd name="connsiteY2680" fmla="*/ 1294080 h 5739221"/>
              <a:gd name="connsiteX2681" fmla="*/ 10823434 w 12192000"/>
              <a:gd name="connsiteY2681" fmla="*/ 1306925 h 5739221"/>
              <a:gd name="connsiteX2682" fmla="*/ 10769727 w 12192000"/>
              <a:gd name="connsiteY2682" fmla="*/ 1298362 h 5739221"/>
              <a:gd name="connsiteX2683" fmla="*/ 10765430 w 12192000"/>
              <a:gd name="connsiteY2683" fmla="*/ 1251266 h 5739221"/>
              <a:gd name="connsiteX2684" fmla="*/ 10752540 w 12192000"/>
              <a:gd name="connsiteY2684" fmla="*/ 1259830 h 5739221"/>
              <a:gd name="connsiteX2685" fmla="*/ 10735354 w 12192000"/>
              <a:gd name="connsiteY2685" fmla="*/ 1204165 h 5739221"/>
              <a:gd name="connsiteX2686" fmla="*/ 10769727 w 12192000"/>
              <a:gd name="connsiteY2686" fmla="*/ 1202024 h 5739221"/>
              <a:gd name="connsiteX2687" fmla="*/ 10782616 w 12192000"/>
              <a:gd name="connsiteY2687" fmla="*/ 1236280 h 5739221"/>
              <a:gd name="connsiteX2688" fmla="*/ 10847066 w 12192000"/>
              <a:gd name="connsiteY2688" fmla="*/ 1270533 h 5739221"/>
              <a:gd name="connsiteX2689" fmla="*/ 10862104 w 12192000"/>
              <a:gd name="connsiteY2689" fmla="*/ 1238421 h 5739221"/>
              <a:gd name="connsiteX2690" fmla="*/ 10832027 w 12192000"/>
              <a:gd name="connsiteY2690" fmla="*/ 1210588 h 5739221"/>
              <a:gd name="connsiteX2691" fmla="*/ 10844917 w 12192000"/>
              <a:gd name="connsiteY2691" fmla="*/ 1178474 h 5739221"/>
              <a:gd name="connsiteX2692" fmla="*/ 10819138 w 12192000"/>
              <a:gd name="connsiteY2692" fmla="*/ 1193460 h 5739221"/>
              <a:gd name="connsiteX2693" fmla="*/ 10791210 w 12192000"/>
              <a:gd name="connsiteY2693" fmla="*/ 1169911 h 5739221"/>
              <a:gd name="connsiteX2694" fmla="*/ 10720316 w 12192000"/>
              <a:gd name="connsiteY2694" fmla="*/ 1197743 h 5739221"/>
              <a:gd name="connsiteX2695" fmla="*/ 10679498 w 12192000"/>
              <a:gd name="connsiteY2695" fmla="*/ 1208448 h 5739221"/>
              <a:gd name="connsiteX2696" fmla="*/ 10627939 w 12192000"/>
              <a:gd name="connsiteY2696" fmla="*/ 1206307 h 5739221"/>
              <a:gd name="connsiteX2697" fmla="*/ 10617197 w 12192000"/>
              <a:gd name="connsiteY2697" fmla="*/ 1195602 h 5739221"/>
              <a:gd name="connsiteX2698" fmla="*/ 10677350 w 12192000"/>
              <a:gd name="connsiteY2698" fmla="*/ 1146361 h 5739221"/>
              <a:gd name="connsiteX2699" fmla="*/ 10716019 w 12192000"/>
              <a:gd name="connsiteY2699" fmla="*/ 1146361 h 5739221"/>
              <a:gd name="connsiteX2700" fmla="*/ 10711722 w 12192000"/>
              <a:gd name="connsiteY2700" fmla="*/ 1131375 h 5739221"/>
              <a:gd name="connsiteX2701" fmla="*/ 10735354 w 12192000"/>
              <a:gd name="connsiteY2701" fmla="*/ 1167769 h 5739221"/>
              <a:gd name="connsiteX2702" fmla="*/ 10827731 w 12192000"/>
              <a:gd name="connsiteY2702" fmla="*/ 1144220 h 5739221"/>
              <a:gd name="connsiteX2703" fmla="*/ 10842769 w 12192000"/>
              <a:gd name="connsiteY2703" fmla="*/ 1114248 h 5739221"/>
              <a:gd name="connsiteX2704" fmla="*/ 10814841 w 12192000"/>
              <a:gd name="connsiteY2704" fmla="*/ 1090699 h 5739221"/>
              <a:gd name="connsiteX2705" fmla="*/ 10838472 w 12192000"/>
              <a:gd name="connsiteY2705" fmla="*/ 1069292 h 5739221"/>
              <a:gd name="connsiteX2706" fmla="*/ 10829879 w 12192000"/>
              <a:gd name="connsiteY2706" fmla="*/ 1047884 h 5739221"/>
              <a:gd name="connsiteX2707" fmla="*/ 10776172 w 12192000"/>
              <a:gd name="connsiteY2707" fmla="*/ 1039320 h 5739221"/>
              <a:gd name="connsiteX2708" fmla="*/ 10752540 w 12192000"/>
              <a:gd name="connsiteY2708" fmla="*/ 1054306 h 5739221"/>
              <a:gd name="connsiteX2709" fmla="*/ 10746095 w 12192000"/>
              <a:gd name="connsiteY2709" fmla="*/ 1035039 h 5739221"/>
              <a:gd name="connsiteX2710" fmla="*/ 10767578 w 12192000"/>
              <a:gd name="connsiteY2710" fmla="*/ 1041461 h 5739221"/>
              <a:gd name="connsiteX2711" fmla="*/ 10767578 w 12192000"/>
              <a:gd name="connsiteY2711" fmla="*/ 1022194 h 5739221"/>
              <a:gd name="connsiteX2712" fmla="*/ 10709574 w 12192000"/>
              <a:gd name="connsiteY2712" fmla="*/ 1009349 h 5739221"/>
              <a:gd name="connsiteX2713" fmla="*/ 10716019 w 12192000"/>
              <a:gd name="connsiteY2713" fmla="*/ 945125 h 5739221"/>
              <a:gd name="connsiteX2714" fmla="*/ 10750392 w 12192000"/>
              <a:gd name="connsiteY2714" fmla="*/ 953689 h 5739221"/>
              <a:gd name="connsiteX2715" fmla="*/ 10808396 w 12192000"/>
              <a:gd name="connsiteY2715" fmla="*/ 990082 h 5739221"/>
              <a:gd name="connsiteX2716" fmla="*/ 10808396 w 12192000"/>
              <a:gd name="connsiteY2716" fmla="*/ 1002927 h 5739221"/>
              <a:gd name="connsiteX2717" fmla="*/ 10799803 w 12192000"/>
              <a:gd name="connsiteY2717" fmla="*/ 957970 h 5739221"/>
              <a:gd name="connsiteX2718" fmla="*/ 10808396 w 12192000"/>
              <a:gd name="connsiteY2718" fmla="*/ 934422 h 5739221"/>
              <a:gd name="connsiteX2719" fmla="*/ 10780468 w 12192000"/>
              <a:gd name="connsiteY2719" fmla="*/ 940844 h 5739221"/>
              <a:gd name="connsiteX2720" fmla="*/ 10763282 w 12192000"/>
              <a:gd name="connsiteY2720" fmla="*/ 923717 h 5739221"/>
              <a:gd name="connsiteX2721" fmla="*/ 10718167 w 12192000"/>
              <a:gd name="connsiteY2721" fmla="*/ 900167 h 5739221"/>
              <a:gd name="connsiteX2722" fmla="*/ 10782616 w 12192000"/>
              <a:gd name="connsiteY2722" fmla="*/ 889463 h 5739221"/>
              <a:gd name="connsiteX2723" fmla="*/ 10814841 w 12192000"/>
              <a:gd name="connsiteY2723" fmla="*/ 855208 h 5739221"/>
              <a:gd name="connsiteX2724" fmla="*/ 10810544 w 12192000"/>
              <a:gd name="connsiteY2724" fmla="*/ 825239 h 5739221"/>
              <a:gd name="connsiteX2725" fmla="*/ 10832027 w 12192000"/>
              <a:gd name="connsiteY2725" fmla="*/ 797407 h 5739221"/>
              <a:gd name="connsiteX2726" fmla="*/ 11853985 w 12192000"/>
              <a:gd name="connsiteY2726" fmla="*/ 796563 h 5739221"/>
              <a:gd name="connsiteX2727" fmla="*/ 11861721 w 12192000"/>
              <a:gd name="connsiteY2727" fmla="*/ 799585 h 5739221"/>
              <a:gd name="connsiteX2728" fmla="*/ 11831715 w 12192000"/>
              <a:gd name="connsiteY2728" fmla="*/ 818915 h 5739221"/>
              <a:gd name="connsiteX2729" fmla="*/ 11829572 w 12192000"/>
              <a:gd name="connsiteY2729" fmla="*/ 799585 h 5739221"/>
              <a:gd name="connsiteX2730" fmla="*/ 11853985 w 12192000"/>
              <a:gd name="connsiteY2730" fmla="*/ 796563 h 5739221"/>
              <a:gd name="connsiteX2731" fmla="*/ 7462830 w 12192000"/>
              <a:gd name="connsiteY2731" fmla="*/ 796406 h 5739221"/>
              <a:gd name="connsiteX2732" fmla="*/ 7475530 w 12192000"/>
              <a:gd name="connsiteY2732" fmla="*/ 811965 h 5739221"/>
              <a:gd name="connsiteX2733" fmla="*/ 7462830 w 12192000"/>
              <a:gd name="connsiteY2733" fmla="*/ 796406 h 5739221"/>
              <a:gd name="connsiteX2734" fmla="*/ 12005667 w 12192000"/>
              <a:gd name="connsiteY2734" fmla="*/ 794166 h 5739221"/>
              <a:gd name="connsiteX2735" fmla="*/ 12003484 w 12192000"/>
              <a:gd name="connsiteY2735" fmla="*/ 807774 h 5739221"/>
              <a:gd name="connsiteX2736" fmla="*/ 11990387 w 12192000"/>
              <a:gd name="connsiteY2736" fmla="*/ 800971 h 5739221"/>
              <a:gd name="connsiteX2737" fmla="*/ 12005667 w 12192000"/>
              <a:gd name="connsiteY2737" fmla="*/ 794166 h 5739221"/>
              <a:gd name="connsiteX2738" fmla="*/ 7409252 w 12192000"/>
              <a:gd name="connsiteY2738" fmla="*/ 792597 h 5739221"/>
              <a:gd name="connsiteX2739" fmla="*/ 7429493 w 12192000"/>
              <a:gd name="connsiteY2739" fmla="*/ 814143 h 5739221"/>
              <a:gd name="connsiteX2740" fmla="*/ 7422746 w 12192000"/>
              <a:gd name="connsiteY2740" fmla="*/ 818454 h 5739221"/>
              <a:gd name="connsiteX2741" fmla="*/ 7409252 w 12192000"/>
              <a:gd name="connsiteY2741" fmla="*/ 792597 h 5739221"/>
              <a:gd name="connsiteX2742" fmla="*/ 8411840 w 12192000"/>
              <a:gd name="connsiteY2742" fmla="*/ 779889 h 5739221"/>
              <a:gd name="connsiteX2743" fmla="*/ 8405648 w 12192000"/>
              <a:gd name="connsiteY2743" fmla="*/ 799892 h 5739221"/>
              <a:gd name="connsiteX2744" fmla="*/ 8411840 w 12192000"/>
              <a:gd name="connsiteY2744" fmla="*/ 779889 h 5739221"/>
              <a:gd name="connsiteX2745" fmla="*/ 10975896 w 12192000"/>
              <a:gd name="connsiteY2745" fmla="*/ 778652 h 5739221"/>
              <a:gd name="connsiteX2746" fmla="*/ 11022962 w 12192000"/>
              <a:gd name="connsiteY2746" fmla="*/ 779565 h 5739221"/>
              <a:gd name="connsiteX2747" fmla="*/ 11044280 w 12192000"/>
              <a:gd name="connsiteY2747" fmla="*/ 833542 h 5739221"/>
              <a:gd name="connsiteX2748" fmla="*/ 11108233 w 12192000"/>
              <a:gd name="connsiteY2748" fmla="*/ 818426 h 5739221"/>
              <a:gd name="connsiteX2749" fmla="*/ 11108233 w 12192000"/>
              <a:gd name="connsiteY2749" fmla="*/ 857285 h 5739221"/>
              <a:gd name="connsiteX2750" fmla="*/ 11067729 w 12192000"/>
              <a:gd name="connsiteY2750" fmla="*/ 876717 h 5739221"/>
              <a:gd name="connsiteX2751" fmla="*/ 11040016 w 12192000"/>
              <a:gd name="connsiteY2751" fmla="*/ 870244 h 5739221"/>
              <a:gd name="connsiteX2752" fmla="*/ 11046412 w 12192000"/>
              <a:gd name="connsiteY2752" fmla="*/ 855126 h 5739221"/>
              <a:gd name="connsiteX2753" fmla="*/ 11033621 w 12192000"/>
              <a:gd name="connsiteY2753" fmla="*/ 840014 h 5739221"/>
              <a:gd name="connsiteX2754" fmla="*/ 11016567 w 12192000"/>
              <a:gd name="connsiteY2754" fmla="*/ 852965 h 5739221"/>
              <a:gd name="connsiteX2755" fmla="*/ 10963272 w 12192000"/>
              <a:gd name="connsiteY2755" fmla="*/ 783882 h 5739221"/>
              <a:gd name="connsiteX2756" fmla="*/ 10975896 w 12192000"/>
              <a:gd name="connsiteY2756" fmla="*/ 778652 h 5739221"/>
              <a:gd name="connsiteX2757" fmla="*/ 7918414 w 12192000"/>
              <a:gd name="connsiteY2757" fmla="*/ 774040 h 5739221"/>
              <a:gd name="connsiteX2758" fmla="*/ 7939970 w 12192000"/>
              <a:gd name="connsiteY2758" fmla="*/ 805294 h 5739221"/>
              <a:gd name="connsiteX2759" fmla="*/ 7901108 w 12192000"/>
              <a:gd name="connsiteY2759" fmla="*/ 805294 h 5739221"/>
              <a:gd name="connsiteX2760" fmla="*/ 7898949 w 12192000"/>
              <a:gd name="connsiteY2760" fmla="*/ 775661 h 5739221"/>
              <a:gd name="connsiteX2761" fmla="*/ 7918414 w 12192000"/>
              <a:gd name="connsiteY2761" fmla="*/ 774040 h 5739221"/>
              <a:gd name="connsiteX2762" fmla="*/ 7051736 w 12192000"/>
              <a:gd name="connsiteY2762" fmla="*/ 773524 h 5739221"/>
              <a:gd name="connsiteX2763" fmla="*/ 7094530 w 12192000"/>
              <a:gd name="connsiteY2763" fmla="*/ 792574 h 5739221"/>
              <a:gd name="connsiteX2764" fmla="*/ 7085971 w 12192000"/>
              <a:gd name="connsiteY2764" fmla="*/ 807390 h 5739221"/>
              <a:gd name="connsiteX2765" fmla="*/ 7053876 w 12192000"/>
              <a:gd name="connsiteY2765" fmla="*/ 813742 h 5739221"/>
              <a:gd name="connsiteX2766" fmla="*/ 7045317 w 12192000"/>
              <a:gd name="connsiteY2766" fmla="*/ 788341 h 5739221"/>
              <a:gd name="connsiteX2767" fmla="*/ 7051736 w 12192000"/>
              <a:gd name="connsiteY2767" fmla="*/ 773524 h 5739221"/>
              <a:gd name="connsiteX2768" fmla="*/ 10291138 w 12192000"/>
              <a:gd name="connsiteY2768" fmla="*/ 770007 h 5739221"/>
              <a:gd name="connsiteX2769" fmla="*/ 10330118 w 12192000"/>
              <a:gd name="connsiteY2769" fmla="*/ 790336 h 5739221"/>
              <a:gd name="connsiteX2770" fmla="*/ 10360021 w 12192000"/>
              <a:gd name="connsiteY2770" fmla="*/ 812020 h 5739221"/>
              <a:gd name="connsiteX2771" fmla="*/ 10289536 w 12192000"/>
              <a:gd name="connsiteY2771" fmla="*/ 840207 h 5739221"/>
              <a:gd name="connsiteX2772" fmla="*/ 10242546 w 12192000"/>
              <a:gd name="connsiteY2772" fmla="*/ 803347 h 5739221"/>
              <a:gd name="connsiteX2773" fmla="*/ 10291138 w 12192000"/>
              <a:gd name="connsiteY2773" fmla="*/ 770007 h 5739221"/>
              <a:gd name="connsiteX2774" fmla="*/ 10859555 w 12192000"/>
              <a:gd name="connsiteY2774" fmla="*/ 765594 h 5739221"/>
              <a:gd name="connsiteX2775" fmla="*/ 10861672 w 12192000"/>
              <a:gd name="connsiteY2775" fmla="*/ 778294 h 5739221"/>
              <a:gd name="connsiteX2776" fmla="*/ 10844739 w 12192000"/>
              <a:gd name="connsiteY2776" fmla="*/ 776177 h 5739221"/>
              <a:gd name="connsiteX2777" fmla="*/ 10859555 w 12192000"/>
              <a:gd name="connsiteY2777" fmla="*/ 765594 h 5739221"/>
              <a:gd name="connsiteX2778" fmla="*/ 6286766 w 12192000"/>
              <a:gd name="connsiteY2778" fmla="*/ 764274 h 5739221"/>
              <a:gd name="connsiteX2779" fmla="*/ 6297604 w 12192000"/>
              <a:gd name="connsiteY2779" fmla="*/ 775973 h 5739221"/>
              <a:gd name="connsiteX2780" fmla="*/ 6264075 w 12192000"/>
              <a:gd name="connsiteY2780" fmla="*/ 775973 h 5739221"/>
              <a:gd name="connsiteX2781" fmla="*/ 6264075 w 12192000"/>
              <a:gd name="connsiteY2781" fmla="*/ 788813 h 5739221"/>
              <a:gd name="connsiteX2782" fmla="*/ 6245219 w 12192000"/>
              <a:gd name="connsiteY2782" fmla="*/ 778117 h 5739221"/>
              <a:gd name="connsiteX2783" fmla="*/ 6286766 w 12192000"/>
              <a:gd name="connsiteY2783" fmla="*/ 764274 h 5739221"/>
              <a:gd name="connsiteX2784" fmla="*/ 7539030 w 12192000"/>
              <a:gd name="connsiteY2784" fmla="*/ 760451 h 5739221"/>
              <a:gd name="connsiteX2785" fmla="*/ 7570780 w 12192000"/>
              <a:gd name="connsiteY2785" fmla="*/ 771364 h 5739221"/>
              <a:gd name="connsiteX2786" fmla="*/ 7536913 w 12192000"/>
              <a:gd name="connsiteY2786" fmla="*/ 788830 h 5739221"/>
              <a:gd name="connsiteX2787" fmla="*/ 7539030 w 12192000"/>
              <a:gd name="connsiteY2787" fmla="*/ 760451 h 5739221"/>
              <a:gd name="connsiteX2788" fmla="*/ 5646547 w 12192000"/>
              <a:gd name="connsiteY2788" fmla="*/ 756100 h 5739221"/>
              <a:gd name="connsiteX2789" fmla="*/ 5653096 w 12192000"/>
              <a:gd name="connsiteY2789" fmla="*/ 766681 h 5739221"/>
              <a:gd name="connsiteX2790" fmla="*/ 5637816 w 12192000"/>
              <a:gd name="connsiteY2790" fmla="*/ 766681 h 5739221"/>
              <a:gd name="connsiteX2791" fmla="*/ 5646547 w 12192000"/>
              <a:gd name="connsiteY2791" fmla="*/ 756100 h 5739221"/>
              <a:gd name="connsiteX2792" fmla="*/ 8069289 w 12192000"/>
              <a:gd name="connsiteY2792" fmla="*/ 754601 h 5739221"/>
              <a:gd name="connsiteX2793" fmla="*/ 8085660 w 12192000"/>
              <a:gd name="connsiteY2793" fmla="*/ 781479 h 5739221"/>
              <a:gd name="connsiteX2794" fmla="*/ 8058143 w 12192000"/>
              <a:gd name="connsiteY2794" fmla="*/ 760003 h 5739221"/>
              <a:gd name="connsiteX2795" fmla="*/ 8069289 w 12192000"/>
              <a:gd name="connsiteY2795" fmla="*/ 754601 h 5739221"/>
              <a:gd name="connsiteX2796" fmla="*/ 10258951 w 12192000"/>
              <a:gd name="connsiteY2796" fmla="*/ 753568 h 5739221"/>
              <a:gd name="connsiteX2797" fmla="*/ 10267417 w 12192000"/>
              <a:gd name="connsiteY2797" fmla="*/ 754117 h 5739221"/>
              <a:gd name="connsiteX2798" fmla="*/ 10254717 w 12192000"/>
              <a:gd name="connsiteY2798" fmla="*/ 778296 h 5739221"/>
              <a:gd name="connsiteX2799" fmla="*/ 10250484 w 12192000"/>
              <a:gd name="connsiteY2799" fmla="*/ 756315 h 5739221"/>
              <a:gd name="connsiteX2800" fmla="*/ 10258951 w 12192000"/>
              <a:gd name="connsiteY2800" fmla="*/ 753568 h 5739221"/>
              <a:gd name="connsiteX2801" fmla="*/ 7208317 w 12192000"/>
              <a:gd name="connsiteY2801" fmla="*/ 751328 h 5739221"/>
              <a:gd name="connsiteX2802" fmla="*/ 7234126 w 12192000"/>
              <a:gd name="connsiteY2802" fmla="*/ 792799 h 5739221"/>
              <a:gd name="connsiteX2803" fmla="*/ 7195412 w 12192000"/>
              <a:gd name="connsiteY2803" fmla="*/ 803714 h 5739221"/>
              <a:gd name="connsiteX2804" fmla="*/ 7173904 w 12192000"/>
              <a:gd name="connsiteY2804" fmla="*/ 786249 h 5739221"/>
              <a:gd name="connsiteX2805" fmla="*/ 7195412 w 12192000"/>
              <a:gd name="connsiteY2805" fmla="*/ 753510 h 5739221"/>
              <a:gd name="connsiteX2806" fmla="*/ 7204015 w 12192000"/>
              <a:gd name="connsiteY2806" fmla="*/ 768787 h 5739221"/>
              <a:gd name="connsiteX2807" fmla="*/ 7208317 w 12192000"/>
              <a:gd name="connsiteY2807" fmla="*/ 751328 h 5739221"/>
              <a:gd name="connsiteX2808" fmla="*/ 6869675 w 12192000"/>
              <a:gd name="connsiteY2808" fmla="*/ 750040 h 5739221"/>
              <a:gd name="connsiteX2809" fmla="*/ 6874899 w 12192000"/>
              <a:gd name="connsiteY2809" fmla="*/ 760457 h 5739221"/>
              <a:gd name="connsiteX2810" fmla="*/ 6849181 w 12192000"/>
              <a:gd name="connsiteY2810" fmla="*/ 768791 h 5739221"/>
              <a:gd name="connsiteX2811" fmla="*/ 6869675 w 12192000"/>
              <a:gd name="connsiteY2811" fmla="*/ 750040 h 5739221"/>
              <a:gd name="connsiteX2812" fmla="*/ 10529885 w 12192000"/>
              <a:gd name="connsiteY2812" fmla="*/ 748133 h 5739221"/>
              <a:gd name="connsiteX2813" fmla="*/ 10507660 w 12192000"/>
              <a:gd name="connsiteY2813" fmla="*/ 760832 h 5739221"/>
              <a:gd name="connsiteX2814" fmla="*/ 10509883 w 12192000"/>
              <a:gd name="connsiteY2814" fmla="*/ 750249 h 5739221"/>
              <a:gd name="connsiteX2815" fmla="*/ 10529885 w 12192000"/>
              <a:gd name="connsiteY2815" fmla="*/ 748133 h 5739221"/>
              <a:gd name="connsiteX2816" fmla="*/ 10439285 w 12192000"/>
              <a:gd name="connsiteY2816" fmla="*/ 742798 h 5739221"/>
              <a:gd name="connsiteX2817" fmla="*/ 10462764 w 12192000"/>
              <a:gd name="connsiteY2817" fmla="*/ 773186 h 5739221"/>
              <a:gd name="connsiteX2818" fmla="*/ 10497011 w 12192000"/>
              <a:gd name="connsiteY2818" fmla="*/ 777468 h 5739221"/>
              <a:gd name="connsiteX2819" fmla="*/ 10499151 w 12192000"/>
              <a:gd name="connsiteY2819" fmla="*/ 807421 h 5739221"/>
              <a:gd name="connsiteX2820" fmla="*/ 10541960 w 12192000"/>
              <a:gd name="connsiteY2820" fmla="*/ 781744 h 5739221"/>
              <a:gd name="connsiteX2821" fmla="*/ 10541960 w 12192000"/>
              <a:gd name="connsiteY2821" fmla="*/ 820262 h 5739221"/>
              <a:gd name="connsiteX2822" fmla="*/ 10501292 w 12192000"/>
              <a:gd name="connsiteY2822" fmla="*/ 854491 h 5739221"/>
              <a:gd name="connsiteX2823" fmla="*/ 10484168 w 12192000"/>
              <a:gd name="connsiteY2823" fmla="*/ 854491 h 5739221"/>
              <a:gd name="connsiteX2824" fmla="*/ 10467044 w 12192000"/>
              <a:gd name="connsiteY2824" fmla="*/ 833101 h 5739221"/>
              <a:gd name="connsiteX2825" fmla="*/ 10437078 w 12192000"/>
              <a:gd name="connsiteY2825" fmla="*/ 841655 h 5739221"/>
              <a:gd name="connsiteX2826" fmla="*/ 10454202 w 12192000"/>
              <a:gd name="connsiteY2826" fmla="*/ 822403 h 5739221"/>
              <a:gd name="connsiteX2827" fmla="*/ 10392128 w 12192000"/>
              <a:gd name="connsiteY2827" fmla="*/ 833101 h 5739221"/>
              <a:gd name="connsiteX2828" fmla="*/ 10402831 w 12192000"/>
              <a:gd name="connsiteY2828" fmla="*/ 788164 h 5739221"/>
              <a:gd name="connsiteX2829" fmla="*/ 10360021 w 12192000"/>
              <a:gd name="connsiteY2829" fmla="*/ 771047 h 5739221"/>
              <a:gd name="connsiteX2830" fmla="*/ 10439285 w 12192000"/>
              <a:gd name="connsiteY2830" fmla="*/ 742798 h 5739221"/>
              <a:gd name="connsiteX2831" fmla="*/ 10897896 w 12192000"/>
              <a:gd name="connsiteY2831" fmla="*/ 742064 h 5739221"/>
              <a:gd name="connsiteX2832" fmla="*/ 10932555 w 12192000"/>
              <a:gd name="connsiteY2832" fmla="*/ 747963 h 5739221"/>
              <a:gd name="connsiteX2833" fmla="*/ 10915410 w 12192000"/>
              <a:gd name="connsiteY2833" fmla="*/ 787819 h 5739221"/>
              <a:gd name="connsiteX2834" fmla="*/ 10891835 w 12192000"/>
              <a:gd name="connsiteY2834" fmla="*/ 752158 h 5739221"/>
              <a:gd name="connsiteX2835" fmla="*/ 10897896 w 12192000"/>
              <a:gd name="connsiteY2835" fmla="*/ 742064 h 5739221"/>
              <a:gd name="connsiteX2836" fmla="*/ 7693580 w 12192000"/>
              <a:gd name="connsiteY2836" fmla="*/ 740540 h 5739221"/>
              <a:gd name="connsiteX2837" fmla="*/ 7707305 w 12192000"/>
              <a:gd name="connsiteY2837" fmla="*/ 752047 h 5739221"/>
              <a:gd name="connsiteX2838" fmla="*/ 7686138 w 12192000"/>
              <a:gd name="connsiteY2838" fmla="*/ 768785 h 5739221"/>
              <a:gd name="connsiteX2839" fmla="*/ 7693580 w 12192000"/>
              <a:gd name="connsiteY2839" fmla="*/ 740540 h 5739221"/>
              <a:gd name="connsiteX2840" fmla="*/ 5836830 w 12192000"/>
              <a:gd name="connsiteY2840" fmla="*/ 737053 h 5739221"/>
              <a:gd name="connsiteX2841" fmla="*/ 5841178 w 12192000"/>
              <a:gd name="connsiteY2841" fmla="*/ 756100 h 5739221"/>
              <a:gd name="connsiteX2842" fmla="*/ 5856411 w 12192000"/>
              <a:gd name="connsiteY2842" fmla="*/ 766681 h 5739221"/>
              <a:gd name="connsiteX2843" fmla="*/ 5876000 w 12192000"/>
              <a:gd name="connsiteY2843" fmla="*/ 758216 h 5739221"/>
              <a:gd name="connsiteX2844" fmla="*/ 5832474 w 12192000"/>
              <a:gd name="connsiteY2844" fmla="*/ 770913 h 5739221"/>
              <a:gd name="connsiteX2845" fmla="*/ 5836830 w 12192000"/>
              <a:gd name="connsiteY2845" fmla="*/ 737053 h 5739221"/>
              <a:gd name="connsiteX2846" fmla="*/ 5727288 w 12192000"/>
              <a:gd name="connsiteY2846" fmla="*/ 730708 h 5739221"/>
              <a:gd name="connsiteX2847" fmla="*/ 5712231 w 12192000"/>
              <a:gd name="connsiteY2847" fmla="*/ 764843 h 5739221"/>
              <a:gd name="connsiteX2848" fmla="*/ 5748800 w 12192000"/>
              <a:gd name="connsiteY2848" fmla="*/ 777649 h 5739221"/>
              <a:gd name="connsiteX2849" fmla="*/ 5731592 w 12192000"/>
              <a:gd name="connsiteY2849" fmla="*/ 794719 h 5739221"/>
              <a:gd name="connsiteX2850" fmla="*/ 5718684 w 12192000"/>
              <a:gd name="connsiteY2850" fmla="*/ 781913 h 5739221"/>
              <a:gd name="connsiteX2851" fmla="*/ 5701476 w 12192000"/>
              <a:gd name="connsiteY2851" fmla="*/ 805392 h 5739221"/>
              <a:gd name="connsiteX2852" fmla="*/ 5667056 w 12192000"/>
              <a:gd name="connsiteY2852" fmla="*/ 798992 h 5739221"/>
              <a:gd name="connsiteX2853" fmla="*/ 5615425 w 12192000"/>
              <a:gd name="connsiteY2853" fmla="*/ 856598 h 5739221"/>
              <a:gd name="connsiteX2854" fmla="*/ 5598215 w 12192000"/>
              <a:gd name="connsiteY2854" fmla="*/ 811792 h 5739221"/>
              <a:gd name="connsiteX2855" fmla="*/ 5527223 w 12192000"/>
              <a:gd name="connsiteY2855" fmla="*/ 818193 h 5739221"/>
              <a:gd name="connsiteX2856" fmla="*/ 5527223 w 12192000"/>
              <a:gd name="connsiteY2856" fmla="*/ 786182 h 5739221"/>
              <a:gd name="connsiteX2857" fmla="*/ 5561644 w 12192000"/>
              <a:gd name="connsiteY2857" fmla="*/ 777649 h 5739221"/>
              <a:gd name="connsiteX2858" fmla="*/ 5574551 w 12192000"/>
              <a:gd name="connsiteY2858" fmla="*/ 803255 h 5739221"/>
              <a:gd name="connsiteX2859" fmla="*/ 5626183 w 12192000"/>
              <a:gd name="connsiteY2859" fmla="*/ 796853 h 5739221"/>
              <a:gd name="connsiteX2860" fmla="*/ 5649844 w 12192000"/>
              <a:gd name="connsiteY2860" fmla="*/ 828876 h 5739221"/>
              <a:gd name="connsiteX2861" fmla="*/ 5651995 w 12192000"/>
              <a:gd name="connsiteY2861" fmla="*/ 788317 h 5739221"/>
              <a:gd name="connsiteX2862" fmla="*/ 5664905 w 12192000"/>
              <a:gd name="connsiteY2862" fmla="*/ 786182 h 5739221"/>
              <a:gd name="connsiteX2863" fmla="*/ 5664905 w 12192000"/>
              <a:gd name="connsiteY2863" fmla="*/ 734971 h 5739221"/>
              <a:gd name="connsiteX2864" fmla="*/ 5705777 w 12192000"/>
              <a:gd name="connsiteY2864" fmla="*/ 752042 h 5739221"/>
              <a:gd name="connsiteX2865" fmla="*/ 5727288 w 12192000"/>
              <a:gd name="connsiteY2865" fmla="*/ 730708 h 5739221"/>
              <a:gd name="connsiteX2866" fmla="*/ 7330379 w 12192000"/>
              <a:gd name="connsiteY2866" fmla="*/ 729107 h 5739221"/>
              <a:gd name="connsiteX2867" fmla="*/ 7367263 w 12192000"/>
              <a:gd name="connsiteY2867" fmla="*/ 773552 h 5739221"/>
              <a:gd name="connsiteX2868" fmla="*/ 7323870 w 12192000"/>
              <a:gd name="connsiteY2868" fmla="*/ 765083 h 5739221"/>
              <a:gd name="connsiteX2869" fmla="*/ 7330379 w 12192000"/>
              <a:gd name="connsiteY2869" fmla="*/ 729107 h 5739221"/>
              <a:gd name="connsiteX2870" fmla="*/ 11411237 w 12192000"/>
              <a:gd name="connsiteY2870" fmla="*/ 728026 h 5739221"/>
              <a:gd name="connsiteX2871" fmla="*/ 11422061 w 12192000"/>
              <a:gd name="connsiteY2871" fmla="*/ 742841 h 5739221"/>
              <a:gd name="connsiteX2872" fmla="*/ 11409072 w 12192000"/>
              <a:gd name="connsiteY2872" fmla="*/ 742841 h 5739221"/>
              <a:gd name="connsiteX2873" fmla="*/ 11411237 w 12192000"/>
              <a:gd name="connsiteY2873" fmla="*/ 728026 h 5739221"/>
              <a:gd name="connsiteX2874" fmla="*/ 8441497 w 12192000"/>
              <a:gd name="connsiteY2874" fmla="*/ 724528 h 5739221"/>
              <a:gd name="connsiteX2875" fmla="*/ 8449769 w 12192000"/>
              <a:gd name="connsiteY2875" fmla="*/ 728404 h 5739221"/>
              <a:gd name="connsiteX2876" fmla="*/ 8437313 w 12192000"/>
              <a:gd name="connsiteY2876" fmla="*/ 751320 h 5739221"/>
              <a:gd name="connsiteX2877" fmla="*/ 8424857 w 12192000"/>
              <a:gd name="connsiteY2877" fmla="*/ 742988 h 5739221"/>
              <a:gd name="connsiteX2878" fmla="*/ 8441497 w 12192000"/>
              <a:gd name="connsiteY2878" fmla="*/ 724528 h 5739221"/>
              <a:gd name="connsiteX2879" fmla="*/ 7469407 w 12192000"/>
              <a:gd name="connsiteY2879" fmla="*/ 724313 h 5739221"/>
              <a:gd name="connsiteX2880" fmla="*/ 7502291 w 12192000"/>
              <a:gd name="connsiteY2880" fmla="*/ 732780 h 5739221"/>
              <a:gd name="connsiteX2881" fmla="*/ 7508868 w 12192000"/>
              <a:gd name="connsiteY2881" fmla="*/ 753946 h 5739221"/>
              <a:gd name="connsiteX2882" fmla="*/ 7469407 w 12192000"/>
              <a:gd name="connsiteY2882" fmla="*/ 724313 h 5739221"/>
              <a:gd name="connsiteX2883" fmla="*/ 11898444 w 12192000"/>
              <a:gd name="connsiteY2883" fmla="*/ 718446 h 5739221"/>
              <a:gd name="connsiteX2884" fmla="*/ 11914187 w 12192000"/>
              <a:gd name="connsiteY2884" fmla="*/ 734957 h 5739221"/>
              <a:gd name="connsiteX2885" fmla="*/ 11887199 w 12192000"/>
              <a:gd name="connsiteY2885" fmla="*/ 730830 h 5739221"/>
              <a:gd name="connsiteX2886" fmla="*/ 11898444 w 12192000"/>
              <a:gd name="connsiteY2886" fmla="*/ 718446 h 5739221"/>
              <a:gd name="connsiteX2887" fmla="*/ 11059410 w 12192000"/>
              <a:gd name="connsiteY2887" fmla="*/ 717972 h 5739221"/>
              <a:gd name="connsiteX2888" fmla="*/ 11164886 w 12192000"/>
              <a:gd name="connsiteY2888" fmla="*/ 812053 h 5739221"/>
              <a:gd name="connsiteX2889" fmla="*/ 11115377 w 12192000"/>
              <a:gd name="connsiteY2889" fmla="*/ 816330 h 5739221"/>
              <a:gd name="connsiteX2890" fmla="*/ 11102461 w 12192000"/>
              <a:gd name="connsiteY2890" fmla="*/ 769287 h 5739221"/>
              <a:gd name="connsiteX2891" fmla="*/ 11042190 w 12192000"/>
              <a:gd name="connsiteY2891" fmla="*/ 750044 h 5739221"/>
              <a:gd name="connsiteX2892" fmla="*/ 11059410 w 12192000"/>
              <a:gd name="connsiteY2892" fmla="*/ 717972 h 5739221"/>
              <a:gd name="connsiteX2893" fmla="*/ 11544348 w 12192000"/>
              <a:gd name="connsiteY2893" fmla="*/ 715011 h 5739221"/>
              <a:gd name="connsiteX2894" fmla="*/ 11555807 w 12192000"/>
              <a:gd name="connsiteY2894" fmla="*/ 726275 h 5739221"/>
              <a:gd name="connsiteX2895" fmla="*/ 11542710 w 12192000"/>
              <a:gd name="connsiteY2895" fmla="*/ 728474 h 5739221"/>
              <a:gd name="connsiteX2896" fmla="*/ 11544348 w 12192000"/>
              <a:gd name="connsiteY2896" fmla="*/ 715011 h 5739221"/>
              <a:gd name="connsiteX2897" fmla="*/ 7853262 w 12192000"/>
              <a:gd name="connsiteY2897" fmla="*/ 711644 h 5739221"/>
              <a:gd name="connsiteX2898" fmla="*/ 7859706 w 12192000"/>
              <a:gd name="connsiteY2898" fmla="*/ 735339 h 5739221"/>
              <a:gd name="connsiteX2899" fmla="*/ 7838228 w 12192000"/>
              <a:gd name="connsiteY2899" fmla="*/ 739648 h 5739221"/>
              <a:gd name="connsiteX2900" fmla="*/ 7827488 w 12192000"/>
              <a:gd name="connsiteY2900" fmla="*/ 720261 h 5739221"/>
              <a:gd name="connsiteX2901" fmla="*/ 7853262 w 12192000"/>
              <a:gd name="connsiteY2901" fmla="*/ 711644 h 5739221"/>
              <a:gd name="connsiteX2902" fmla="*/ 6757979 w 12192000"/>
              <a:gd name="connsiteY2902" fmla="*/ 705265 h 5739221"/>
              <a:gd name="connsiteX2903" fmla="*/ 6791845 w 12192000"/>
              <a:gd name="connsiteY2903" fmla="*/ 705265 h 5739221"/>
              <a:gd name="connsiteX2904" fmla="*/ 6785495 w 12192000"/>
              <a:gd name="connsiteY2904" fmla="*/ 731118 h 5739221"/>
              <a:gd name="connsiteX2905" fmla="*/ 6764329 w 12192000"/>
              <a:gd name="connsiteY2905" fmla="*/ 735427 h 5739221"/>
              <a:gd name="connsiteX2906" fmla="*/ 6757979 w 12192000"/>
              <a:gd name="connsiteY2906" fmla="*/ 705265 h 5739221"/>
              <a:gd name="connsiteX2907" fmla="*/ 5653204 w 12192000"/>
              <a:gd name="connsiteY2907" fmla="*/ 704507 h 5739221"/>
              <a:gd name="connsiteX2908" fmla="*/ 5652896 w 12192000"/>
              <a:gd name="connsiteY2908" fmla="*/ 719596 h 5739221"/>
              <a:gd name="connsiteX2909" fmla="*/ 5646348 w 12192000"/>
              <a:gd name="connsiteY2909" fmla="*/ 705151 h 5739221"/>
              <a:gd name="connsiteX2910" fmla="*/ 5653204 w 12192000"/>
              <a:gd name="connsiteY2910" fmla="*/ 704507 h 5739221"/>
              <a:gd name="connsiteX2911" fmla="*/ 10436223 w 12192000"/>
              <a:gd name="connsiteY2911" fmla="*/ 703621 h 5739221"/>
              <a:gd name="connsiteX2912" fmla="*/ 10447335 w 12192000"/>
              <a:gd name="connsiteY2912" fmla="*/ 718238 h 5739221"/>
              <a:gd name="connsiteX2913" fmla="*/ 10425110 w 12192000"/>
              <a:gd name="connsiteY2913" fmla="*/ 715990 h 5739221"/>
              <a:gd name="connsiteX2914" fmla="*/ 10436223 w 12192000"/>
              <a:gd name="connsiteY2914" fmla="*/ 703621 h 5739221"/>
              <a:gd name="connsiteX2915" fmla="*/ 6407669 w 12192000"/>
              <a:gd name="connsiteY2915" fmla="*/ 700546 h 5739221"/>
              <a:gd name="connsiteX2916" fmla="*/ 6411903 w 12192000"/>
              <a:gd name="connsiteY2916" fmla="*/ 747105 h 5739221"/>
              <a:gd name="connsiteX2917" fmla="*/ 6371686 w 12192000"/>
              <a:gd name="connsiteY2917" fmla="*/ 747105 h 5739221"/>
              <a:gd name="connsiteX2918" fmla="*/ 6371686 w 12192000"/>
              <a:gd name="connsiteY2918" fmla="*/ 706894 h 5739221"/>
              <a:gd name="connsiteX2919" fmla="*/ 6407669 w 12192000"/>
              <a:gd name="connsiteY2919" fmla="*/ 700546 h 5739221"/>
              <a:gd name="connsiteX2920" fmla="*/ 7280267 w 12192000"/>
              <a:gd name="connsiteY2920" fmla="*/ 698482 h 5739221"/>
              <a:gd name="connsiteX2921" fmla="*/ 7326305 w 12192000"/>
              <a:gd name="connsiteY2921" fmla="*/ 700631 h 5739221"/>
              <a:gd name="connsiteX2922" fmla="*/ 7308766 w 12192000"/>
              <a:gd name="connsiteY2922" fmla="*/ 724255 h 5739221"/>
              <a:gd name="connsiteX2923" fmla="*/ 7280267 w 12192000"/>
              <a:gd name="connsiteY2923" fmla="*/ 698482 h 5739221"/>
              <a:gd name="connsiteX2924" fmla="*/ 10710615 w 12192000"/>
              <a:gd name="connsiteY2924" fmla="*/ 697041 h 5739221"/>
              <a:gd name="connsiteX2925" fmla="*/ 10739341 w 12192000"/>
              <a:gd name="connsiteY2925" fmla="*/ 743318 h 5739221"/>
              <a:gd name="connsiteX2926" fmla="*/ 10782297 w 12192000"/>
              <a:gd name="connsiteY2926" fmla="*/ 754080 h 5739221"/>
              <a:gd name="connsiteX2927" fmla="*/ 10803775 w 12192000"/>
              <a:gd name="connsiteY2927" fmla="*/ 734709 h 5739221"/>
              <a:gd name="connsiteX2928" fmla="*/ 10814514 w 12192000"/>
              <a:gd name="connsiteY2928" fmla="*/ 734709 h 5739221"/>
              <a:gd name="connsiteX2929" fmla="*/ 10818810 w 12192000"/>
              <a:gd name="connsiteY2929" fmla="*/ 790671 h 5739221"/>
              <a:gd name="connsiteX2930" fmla="*/ 10805923 w 12192000"/>
              <a:gd name="connsiteY2930" fmla="*/ 786366 h 5739221"/>
              <a:gd name="connsiteX2931" fmla="*/ 10799480 w 12192000"/>
              <a:gd name="connsiteY2931" fmla="*/ 803587 h 5739221"/>
              <a:gd name="connsiteX2932" fmla="*/ 10765115 w 12192000"/>
              <a:gd name="connsiteY2932" fmla="*/ 810047 h 5739221"/>
              <a:gd name="connsiteX2933" fmla="*/ 10696385 w 12192000"/>
              <a:gd name="connsiteY2933" fmla="*/ 764841 h 5739221"/>
              <a:gd name="connsiteX2934" fmla="*/ 10687794 w 12192000"/>
              <a:gd name="connsiteY2934" fmla="*/ 741166 h 5739221"/>
              <a:gd name="connsiteX2935" fmla="*/ 10636247 w 12192000"/>
              <a:gd name="connsiteY2935" fmla="*/ 736861 h 5739221"/>
              <a:gd name="connsiteX2936" fmla="*/ 10670612 w 12192000"/>
              <a:gd name="connsiteY2936" fmla="*/ 721794 h 5739221"/>
              <a:gd name="connsiteX2937" fmla="*/ 10710615 w 12192000"/>
              <a:gd name="connsiteY2937" fmla="*/ 697041 h 5739221"/>
              <a:gd name="connsiteX2938" fmla="*/ 5609180 w 12192000"/>
              <a:gd name="connsiteY2938" fmla="*/ 695996 h 5739221"/>
              <a:gd name="connsiteX2939" fmla="*/ 5624027 w 12192000"/>
              <a:gd name="connsiteY2939" fmla="*/ 698861 h 5739221"/>
              <a:gd name="connsiteX2940" fmla="*/ 5599021 w 12192000"/>
              <a:gd name="connsiteY2940" fmla="*/ 725947 h 5739221"/>
              <a:gd name="connsiteX2941" fmla="*/ 5592769 w 12192000"/>
              <a:gd name="connsiteY2941" fmla="*/ 700944 h 5739221"/>
              <a:gd name="connsiteX2942" fmla="*/ 5609180 w 12192000"/>
              <a:gd name="connsiteY2942" fmla="*/ 695996 h 5739221"/>
              <a:gd name="connsiteX2943" fmla="*/ 5686497 w 12192000"/>
              <a:gd name="connsiteY2943" fmla="*/ 695929 h 5739221"/>
              <a:gd name="connsiteX2944" fmla="*/ 5710562 w 12192000"/>
              <a:gd name="connsiteY2944" fmla="*/ 695930 h 5739221"/>
              <a:gd name="connsiteX2945" fmla="*/ 5681669 w 12192000"/>
              <a:gd name="connsiteY2945" fmla="*/ 700259 h 5739221"/>
              <a:gd name="connsiteX2946" fmla="*/ 5686497 w 12192000"/>
              <a:gd name="connsiteY2946" fmla="*/ 695929 h 5739221"/>
              <a:gd name="connsiteX2947" fmla="*/ 7137737 w 12192000"/>
              <a:gd name="connsiteY2947" fmla="*/ 695777 h 5739221"/>
              <a:gd name="connsiteX2948" fmla="*/ 7150575 w 12192000"/>
              <a:gd name="connsiteY2948" fmla="*/ 709006 h 5739221"/>
              <a:gd name="connsiteX2949" fmla="*/ 7146296 w 12192000"/>
              <a:gd name="connsiteY2949" fmla="*/ 726642 h 5739221"/>
              <a:gd name="connsiteX2950" fmla="*/ 7131318 w 12192000"/>
              <a:gd name="connsiteY2950" fmla="*/ 735459 h 5739221"/>
              <a:gd name="connsiteX2951" fmla="*/ 7129178 w 12192000"/>
              <a:gd name="connsiteY2951" fmla="*/ 722232 h 5739221"/>
              <a:gd name="connsiteX2952" fmla="*/ 7109921 w 12192000"/>
              <a:gd name="connsiteY2952" fmla="*/ 733256 h 5739221"/>
              <a:gd name="connsiteX2953" fmla="*/ 7105642 w 12192000"/>
              <a:gd name="connsiteY2953" fmla="*/ 713414 h 5739221"/>
              <a:gd name="connsiteX2954" fmla="*/ 7137737 w 12192000"/>
              <a:gd name="connsiteY2954" fmla="*/ 695777 h 5739221"/>
              <a:gd name="connsiteX2955" fmla="*/ 7982471 w 12192000"/>
              <a:gd name="connsiteY2955" fmla="*/ 695738 h 5739221"/>
              <a:gd name="connsiteX2956" fmla="*/ 7993055 w 12192000"/>
              <a:gd name="connsiteY2956" fmla="*/ 712883 h 5739221"/>
              <a:gd name="connsiteX2957" fmla="*/ 7974005 w 12192000"/>
              <a:gd name="connsiteY2957" fmla="*/ 736456 h 5739221"/>
              <a:gd name="connsiteX2958" fmla="*/ 7948605 w 12192000"/>
              <a:gd name="connsiteY2958" fmla="*/ 708597 h 5739221"/>
              <a:gd name="connsiteX2959" fmla="*/ 7988821 w 12192000"/>
              <a:gd name="connsiteY2959" fmla="*/ 710740 h 5739221"/>
              <a:gd name="connsiteX2960" fmla="*/ 7982471 w 12192000"/>
              <a:gd name="connsiteY2960" fmla="*/ 695738 h 5739221"/>
              <a:gd name="connsiteX2961" fmla="*/ 7262688 w 12192000"/>
              <a:gd name="connsiteY2961" fmla="*/ 695246 h 5739221"/>
              <a:gd name="connsiteX2962" fmla="*/ 7274115 w 12192000"/>
              <a:gd name="connsiteY2962" fmla="*/ 720612 h 5739221"/>
              <a:gd name="connsiteX2963" fmla="*/ 7253279 w 12192000"/>
              <a:gd name="connsiteY2963" fmla="*/ 699138 h 5739221"/>
              <a:gd name="connsiteX2964" fmla="*/ 7262688 w 12192000"/>
              <a:gd name="connsiteY2964" fmla="*/ 695246 h 5739221"/>
              <a:gd name="connsiteX2965" fmla="*/ 7643959 w 12192000"/>
              <a:gd name="connsiteY2965" fmla="*/ 689548 h 5739221"/>
              <a:gd name="connsiteX2966" fmla="*/ 7646110 w 12192000"/>
              <a:gd name="connsiteY2966" fmla="*/ 737044 h 5739221"/>
              <a:gd name="connsiteX2967" fmla="*/ 7613848 w 12192000"/>
              <a:gd name="connsiteY2967" fmla="*/ 721932 h 5739221"/>
              <a:gd name="connsiteX2968" fmla="*/ 7643959 w 12192000"/>
              <a:gd name="connsiteY2968" fmla="*/ 689548 h 5739221"/>
              <a:gd name="connsiteX2969" fmla="*/ 7423143 w 12192000"/>
              <a:gd name="connsiteY2969" fmla="*/ 686090 h 5739221"/>
              <a:gd name="connsiteX2970" fmla="*/ 7420978 w 12192000"/>
              <a:gd name="connsiteY2970" fmla="*/ 696412 h 5739221"/>
              <a:gd name="connsiteX2971" fmla="*/ 7399330 w 12192000"/>
              <a:gd name="connsiteY2971" fmla="*/ 696412 h 5739221"/>
              <a:gd name="connsiteX2972" fmla="*/ 7423143 w 12192000"/>
              <a:gd name="connsiteY2972" fmla="*/ 686090 h 5739221"/>
              <a:gd name="connsiteX2973" fmla="*/ 5722940 w 12192000"/>
              <a:gd name="connsiteY2973" fmla="*/ 677316 h 5739221"/>
              <a:gd name="connsiteX2974" fmla="*/ 5767389 w 12192000"/>
              <a:gd name="connsiteY2974" fmla="*/ 699043 h 5739221"/>
              <a:gd name="connsiteX2975" fmla="*/ 5722940 w 12192000"/>
              <a:gd name="connsiteY2975" fmla="*/ 677316 h 5739221"/>
              <a:gd name="connsiteX2976" fmla="*/ 6163107 w 12192000"/>
              <a:gd name="connsiteY2976" fmla="*/ 677257 h 5739221"/>
              <a:gd name="connsiteX2977" fmla="*/ 6176337 w 12192000"/>
              <a:gd name="connsiteY2977" fmla="*/ 685875 h 5739221"/>
              <a:gd name="connsiteX2978" fmla="*/ 6176337 w 12192000"/>
              <a:gd name="connsiteY2978" fmla="*/ 703112 h 5739221"/>
              <a:gd name="connsiteX2979" fmla="*/ 6165313 w 12192000"/>
              <a:gd name="connsiteY2979" fmla="*/ 688030 h 5739221"/>
              <a:gd name="connsiteX2980" fmla="*/ 6138854 w 12192000"/>
              <a:gd name="connsiteY2980" fmla="*/ 692339 h 5739221"/>
              <a:gd name="connsiteX2981" fmla="*/ 6163107 w 12192000"/>
              <a:gd name="connsiteY2981" fmla="*/ 677257 h 5739221"/>
              <a:gd name="connsiteX2982" fmla="*/ 11825286 w 12192000"/>
              <a:gd name="connsiteY2982" fmla="*/ 672910 h 5739221"/>
              <a:gd name="connsiteX2983" fmla="*/ 11845289 w 12192000"/>
              <a:gd name="connsiteY2983" fmla="*/ 677062 h 5739221"/>
              <a:gd name="connsiteX2984" fmla="*/ 11834177 w 12192000"/>
              <a:gd name="connsiteY2984" fmla="*/ 695748 h 5739221"/>
              <a:gd name="connsiteX2985" fmla="*/ 11825286 w 12192000"/>
              <a:gd name="connsiteY2985" fmla="*/ 672910 h 5739221"/>
              <a:gd name="connsiteX2986" fmla="*/ 11487843 w 12192000"/>
              <a:gd name="connsiteY2986" fmla="*/ 672619 h 5739221"/>
              <a:gd name="connsiteX2987" fmla="*/ 11496673 w 12192000"/>
              <a:gd name="connsiteY2987" fmla="*/ 681658 h 5739221"/>
              <a:gd name="connsiteX2988" fmla="*/ 11464923 w 12192000"/>
              <a:gd name="connsiteY2988" fmla="*/ 692573 h 5739221"/>
              <a:gd name="connsiteX2989" fmla="*/ 11487843 w 12192000"/>
              <a:gd name="connsiteY2989" fmla="*/ 672619 h 5739221"/>
              <a:gd name="connsiteX2990" fmla="*/ 6901506 w 12192000"/>
              <a:gd name="connsiteY2990" fmla="*/ 672541 h 5739221"/>
              <a:gd name="connsiteX2991" fmla="*/ 6923080 w 12192000"/>
              <a:gd name="connsiteY2991" fmla="*/ 694194 h 5739221"/>
              <a:gd name="connsiteX2992" fmla="*/ 6851886 w 12192000"/>
              <a:gd name="connsiteY2992" fmla="*/ 700688 h 5739221"/>
              <a:gd name="connsiteX2993" fmla="*/ 6838942 w 12192000"/>
              <a:gd name="connsiteY2993" fmla="*/ 694194 h 5739221"/>
              <a:gd name="connsiteX2994" fmla="*/ 6901506 w 12192000"/>
              <a:gd name="connsiteY2994" fmla="*/ 672541 h 5739221"/>
              <a:gd name="connsiteX2995" fmla="*/ 10119853 w 12192000"/>
              <a:gd name="connsiteY2995" fmla="*/ 672055 h 5739221"/>
              <a:gd name="connsiteX2996" fmla="*/ 10153634 w 12192000"/>
              <a:gd name="connsiteY2996" fmla="*/ 672055 h 5739221"/>
              <a:gd name="connsiteX2997" fmla="*/ 10164895 w 12192000"/>
              <a:gd name="connsiteY2997" fmla="*/ 676367 h 5739221"/>
              <a:gd name="connsiteX2998" fmla="*/ 10194922 w 12192000"/>
              <a:gd name="connsiteY2998" fmla="*/ 713022 h 5739221"/>
              <a:gd name="connsiteX2999" fmla="*/ 10162750 w 12192000"/>
              <a:gd name="connsiteY2999" fmla="*/ 743207 h 5739221"/>
              <a:gd name="connsiteX3000" fmla="*/ 10117709 w 12192000"/>
              <a:gd name="connsiteY3000" fmla="*/ 736739 h 5739221"/>
              <a:gd name="connsiteX3001" fmla="*/ 10121998 w 12192000"/>
              <a:gd name="connsiteY3001" fmla="*/ 777704 h 5739221"/>
              <a:gd name="connsiteX3002" fmla="*/ 10055509 w 12192000"/>
              <a:gd name="connsiteY3002" fmla="*/ 810048 h 5739221"/>
              <a:gd name="connsiteX3003" fmla="*/ 10038350 w 12192000"/>
              <a:gd name="connsiteY3003" fmla="*/ 788484 h 5739221"/>
              <a:gd name="connsiteX3004" fmla="*/ 9993309 w 12192000"/>
              <a:gd name="connsiteY3004" fmla="*/ 801422 h 5739221"/>
              <a:gd name="connsiteX3005" fmla="*/ 10104840 w 12192000"/>
              <a:gd name="connsiteY3005" fmla="*/ 719492 h 5739221"/>
              <a:gd name="connsiteX3006" fmla="*/ 10079102 w 12192000"/>
              <a:gd name="connsiteY3006" fmla="*/ 700087 h 5739221"/>
              <a:gd name="connsiteX3007" fmla="*/ 10109129 w 12192000"/>
              <a:gd name="connsiteY3007" fmla="*/ 693618 h 5739221"/>
              <a:gd name="connsiteX3008" fmla="*/ 10119853 w 12192000"/>
              <a:gd name="connsiteY3008" fmla="*/ 672055 h 5739221"/>
              <a:gd name="connsiteX3009" fmla="*/ 7545395 w 12192000"/>
              <a:gd name="connsiteY3009" fmla="*/ 672029 h 5739221"/>
              <a:gd name="connsiteX3010" fmla="*/ 7559668 w 12192000"/>
              <a:gd name="connsiteY3010" fmla="*/ 675277 h 5739221"/>
              <a:gd name="connsiteX3011" fmla="*/ 7532680 w 12192000"/>
              <a:gd name="connsiteY3011" fmla="*/ 675277 h 5739221"/>
              <a:gd name="connsiteX3012" fmla="*/ 7545395 w 12192000"/>
              <a:gd name="connsiteY3012" fmla="*/ 672029 h 5739221"/>
              <a:gd name="connsiteX3013" fmla="*/ 5883702 w 12192000"/>
              <a:gd name="connsiteY3013" fmla="*/ 670336 h 5739221"/>
              <a:gd name="connsiteX3014" fmla="*/ 5911843 w 12192000"/>
              <a:gd name="connsiteY3014" fmla="*/ 680918 h 5739221"/>
              <a:gd name="connsiteX3015" fmla="*/ 5905350 w 12192000"/>
              <a:gd name="connsiteY3015" fmla="*/ 699970 h 5739221"/>
              <a:gd name="connsiteX3016" fmla="*/ 5888030 w 12192000"/>
              <a:gd name="connsiteY3016" fmla="*/ 702086 h 5739221"/>
              <a:gd name="connsiteX3017" fmla="*/ 5864219 w 12192000"/>
              <a:gd name="connsiteY3017" fmla="*/ 687269 h 5739221"/>
              <a:gd name="connsiteX3018" fmla="*/ 5883702 w 12192000"/>
              <a:gd name="connsiteY3018" fmla="*/ 670336 h 5739221"/>
              <a:gd name="connsiteX3019" fmla="*/ 7070997 w 12192000"/>
              <a:gd name="connsiteY3019" fmla="*/ 668785 h 5739221"/>
              <a:gd name="connsiteX3020" fmla="*/ 7088180 w 12192000"/>
              <a:gd name="connsiteY3020" fmla="*/ 690269 h 5739221"/>
              <a:gd name="connsiteX3021" fmla="*/ 7051667 w 12192000"/>
              <a:gd name="connsiteY3021" fmla="*/ 688121 h 5739221"/>
              <a:gd name="connsiteX3022" fmla="*/ 7070997 w 12192000"/>
              <a:gd name="connsiteY3022" fmla="*/ 668785 h 5739221"/>
              <a:gd name="connsiteX3023" fmla="*/ 5595946 w 12192000"/>
              <a:gd name="connsiteY3023" fmla="*/ 668475 h 5739221"/>
              <a:gd name="connsiteX3024" fmla="*/ 5565785 w 12192000"/>
              <a:gd name="connsiteY3024" fmla="*/ 675144 h 5739221"/>
              <a:gd name="connsiteX3025" fmla="*/ 5595946 w 12192000"/>
              <a:gd name="connsiteY3025" fmla="*/ 668475 h 5739221"/>
              <a:gd name="connsiteX3026" fmla="*/ 9240006 w 12192000"/>
              <a:gd name="connsiteY3026" fmla="*/ 667675 h 5739221"/>
              <a:gd name="connsiteX3027" fmla="*/ 9253533 w 12192000"/>
              <a:gd name="connsiteY3027" fmla="*/ 676705 h 5739221"/>
              <a:gd name="connsiteX3028" fmla="*/ 9229784 w 12192000"/>
              <a:gd name="connsiteY3028" fmla="*/ 678822 h 5739221"/>
              <a:gd name="connsiteX3029" fmla="*/ 9221148 w 12192000"/>
              <a:gd name="connsiteY3029" fmla="*/ 699990 h 5739221"/>
              <a:gd name="connsiteX3030" fmla="*/ 9182286 w 12192000"/>
              <a:gd name="connsiteY3030" fmla="*/ 697873 h 5739221"/>
              <a:gd name="connsiteX3031" fmla="*/ 9184445 w 12192000"/>
              <a:gd name="connsiteY3031" fmla="*/ 691524 h 5739221"/>
              <a:gd name="connsiteX3032" fmla="*/ 9145583 w 12192000"/>
              <a:gd name="connsiteY3032" fmla="*/ 683055 h 5739221"/>
              <a:gd name="connsiteX3033" fmla="*/ 9184445 w 12192000"/>
              <a:gd name="connsiteY3033" fmla="*/ 689407 h 5739221"/>
              <a:gd name="connsiteX3034" fmla="*/ 9240006 w 12192000"/>
              <a:gd name="connsiteY3034" fmla="*/ 667675 h 5739221"/>
              <a:gd name="connsiteX3035" fmla="*/ 7789030 w 12192000"/>
              <a:gd name="connsiteY3035" fmla="*/ 665603 h 5739221"/>
              <a:gd name="connsiteX3036" fmla="*/ 7804143 w 12192000"/>
              <a:gd name="connsiteY3036" fmla="*/ 705069 h 5739221"/>
              <a:gd name="connsiteX3037" fmla="*/ 7760963 w 12192000"/>
              <a:gd name="connsiteY3037" fmla="*/ 711645 h 5739221"/>
              <a:gd name="connsiteX3038" fmla="*/ 7750168 w 12192000"/>
              <a:gd name="connsiteY3038" fmla="*/ 672182 h 5739221"/>
              <a:gd name="connsiteX3039" fmla="*/ 7789030 w 12192000"/>
              <a:gd name="connsiteY3039" fmla="*/ 665603 h 5739221"/>
              <a:gd name="connsiteX3040" fmla="*/ 10701335 w 12192000"/>
              <a:gd name="connsiteY3040" fmla="*/ 663997 h 5739221"/>
              <a:gd name="connsiteX3041" fmla="*/ 10715623 w 12192000"/>
              <a:gd name="connsiteY3041" fmla="*/ 672464 h 5739221"/>
              <a:gd name="connsiteX3042" fmla="*/ 10701335 w 12192000"/>
              <a:gd name="connsiteY3042" fmla="*/ 663997 h 5739221"/>
              <a:gd name="connsiteX3043" fmla="*/ 5556259 w 12192000"/>
              <a:gd name="connsiteY3043" fmla="*/ 657874 h 5739221"/>
              <a:gd name="connsiteX3044" fmla="*/ 5540873 w 12192000"/>
              <a:gd name="connsiteY3044" fmla="*/ 686259 h 5739221"/>
              <a:gd name="connsiteX3045" fmla="*/ 5556259 w 12192000"/>
              <a:gd name="connsiteY3045" fmla="*/ 657874 h 5739221"/>
              <a:gd name="connsiteX3046" fmla="*/ 8648099 w 12192000"/>
              <a:gd name="connsiteY3046" fmla="*/ 649719 h 5739221"/>
              <a:gd name="connsiteX3047" fmla="*/ 8637185 w 12192000"/>
              <a:gd name="connsiteY3047" fmla="*/ 668772 h 5739221"/>
              <a:gd name="connsiteX3048" fmla="*/ 8637185 w 12192000"/>
              <a:gd name="connsiteY3048" fmla="*/ 651836 h 5739221"/>
              <a:gd name="connsiteX3049" fmla="*/ 8648099 w 12192000"/>
              <a:gd name="connsiteY3049" fmla="*/ 649719 h 5739221"/>
              <a:gd name="connsiteX3050" fmla="*/ 7211475 w 12192000"/>
              <a:gd name="connsiteY3050" fmla="*/ 643382 h 5739221"/>
              <a:gd name="connsiteX3051" fmla="*/ 7209358 w 12192000"/>
              <a:gd name="connsiteY3051" fmla="*/ 666221 h 5739221"/>
              <a:gd name="connsiteX3052" fmla="*/ 7192425 w 12192000"/>
              <a:gd name="connsiteY3052" fmla="*/ 670375 h 5739221"/>
              <a:gd name="connsiteX3053" fmla="*/ 7194542 w 12192000"/>
              <a:gd name="connsiteY3053" fmla="*/ 645457 h 5739221"/>
              <a:gd name="connsiteX3054" fmla="*/ 7211475 w 12192000"/>
              <a:gd name="connsiteY3054" fmla="*/ 643382 h 5739221"/>
              <a:gd name="connsiteX3055" fmla="*/ 10293907 w 12192000"/>
              <a:gd name="connsiteY3055" fmla="*/ 642474 h 5739221"/>
              <a:gd name="connsiteX3056" fmla="*/ 10315153 w 12192000"/>
              <a:gd name="connsiteY3056" fmla="*/ 656963 h 5739221"/>
              <a:gd name="connsiteX3057" fmla="*/ 10306547 w 12192000"/>
              <a:gd name="connsiteY3057" fmla="*/ 691307 h 5739221"/>
              <a:gd name="connsiteX3058" fmla="*/ 10340971 w 12192000"/>
              <a:gd name="connsiteY3058" fmla="*/ 684868 h 5739221"/>
              <a:gd name="connsiteX3059" fmla="*/ 10321608 w 12192000"/>
              <a:gd name="connsiteY3059" fmla="*/ 710626 h 5739221"/>
              <a:gd name="connsiteX3060" fmla="*/ 10308699 w 12192000"/>
              <a:gd name="connsiteY3060" fmla="*/ 697748 h 5739221"/>
              <a:gd name="connsiteX3061" fmla="*/ 10302244 w 12192000"/>
              <a:gd name="connsiteY3061" fmla="*/ 717065 h 5739221"/>
              <a:gd name="connsiteX3062" fmla="*/ 10237700 w 12192000"/>
              <a:gd name="connsiteY3062" fmla="*/ 738528 h 5739221"/>
              <a:gd name="connsiteX3063" fmla="*/ 10207579 w 12192000"/>
              <a:gd name="connsiteY3063" fmla="*/ 781458 h 5739221"/>
              <a:gd name="connsiteX3064" fmla="*/ 10201124 w 12192000"/>
              <a:gd name="connsiteY3064" fmla="*/ 727797 h 5739221"/>
              <a:gd name="connsiteX3065" fmla="*/ 10250609 w 12192000"/>
              <a:gd name="connsiteY3065" fmla="*/ 702040 h 5739221"/>
              <a:gd name="connsiteX3066" fmla="*/ 10220488 w 12192000"/>
              <a:gd name="connsiteY3066" fmla="*/ 682722 h 5739221"/>
              <a:gd name="connsiteX3067" fmla="*/ 10254912 w 12192000"/>
              <a:gd name="connsiteY3067" fmla="*/ 650523 h 5739221"/>
              <a:gd name="connsiteX3068" fmla="*/ 10293907 w 12192000"/>
              <a:gd name="connsiteY3068" fmla="*/ 642474 h 5739221"/>
              <a:gd name="connsiteX3069" fmla="*/ 7897600 w 12192000"/>
              <a:gd name="connsiteY3069" fmla="*/ 641968 h 5739221"/>
              <a:gd name="connsiteX3070" fmla="*/ 7922616 w 12192000"/>
              <a:gd name="connsiteY3070" fmla="*/ 642277 h 5739221"/>
              <a:gd name="connsiteX3071" fmla="*/ 7924747 w 12192000"/>
              <a:gd name="connsiteY3071" fmla="*/ 686246 h 5739221"/>
              <a:gd name="connsiteX3072" fmla="*/ 7903429 w 12192000"/>
              <a:gd name="connsiteY3072" fmla="*/ 666459 h 5739221"/>
              <a:gd name="connsiteX3073" fmla="*/ 7894902 w 12192000"/>
              <a:gd name="connsiteY3073" fmla="*/ 681849 h 5739221"/>
              <a:gd name="connsiteX3074" fmla="*/ 7897600 w 12192000"/>
              <a:gd name="connsiteY3074" fmla="*/ 641968 h 5739221"/>
              <a:gd name="connsiteX3075" fmla="*/ 7173745 w 12192000"/>
              <a:gd name="connsiteY3075" fmla="*/ 638621 h 5739221"/>
              <a:gd name="connsiteX3076" fmla="*/ 7188192 w 12192000"/>
              <a:gd name="connsiteY3076" fmla="*/ 642854 h 5739221"/>
              <a:gd name="connsiteX3077" fmla="*/ 7184064 w 12192000"/>
              <a:gd name="connsiteY3077" fmla="*/ 657672 h 5739221"/>
              <a:gd name="connsiteX3078" fmla="*/ 7173745 w 12192000"/>
              <a:gd name="connsiteY3078" fmla="*/ 638621 h 5739221"/>
              <a:gd name="connsiteX3079" fmla="*/ 7149517 w 12192000"/>
              <a:gd name="connsiteY3079" fmla="*/ 638111 h 5739221"/>
              <a:gd name="connsiteX3080" fmla="*/ 7158030 w 12192000"/>
              <a:gd name="connsiteY3080" fmla="*/ 642929 h 5739221"/>
              <a:gd name="connsiteX3081" fmla="*/ 7139456 w 12192000"/>
              <a:gd name="connsiteY3081" fmla="*/ 638393 h 5739221"/>
              <a:gd name="connsiteX3082" fmla="*/ 7149517 w 12192000"/>
              <a:gd name="connsiteY3082" fmla="*/ 638111 h 5739221"/>
              <a:gd name="connsiteX3083" fmla="*/ 8064493 w 12192000"/>
              <a:gd name="connsiteY3083" fmla="*/ 636389 h 5739221"/>
              <a:gd name="connsiteX3084" fmla="*/ 8045162 w 12192000"/>
              <a:gd name="connsiteY3084" fmla="*/ 659225 h 5739221"/>
              <a:gd name="connsiteX3085" fmla="*/ 8027980 w 12192000"/>
              <a:gd name="connsiteY3085" fmla="*/ 638465 h 5739221"/>
              <a:gd name="connsiteX3086" fmla="*/ 8064493 w 12192000"/>
              <a:gd name="connsiteY3086" fmla="*/ 636389 h 5739221"/>
              <a:gd name="connsiteX3087" fmla="*/ 7319072 w 12192000"/>
              <a:gd name="connsiteY3087" fmla="*/ 636386 h 5739221"/>
              <a:gd name="connsiteX3088" fmla="*/ 7323658 w 12192000"/>
              <a:gd name="connsiteY3088" fmla="*/ 659222 h 5739221"/>
              <a:gd name="connsiteX3089" fmla="*/ 7319072 w 12192000"/>
              <a:gd name="connsiteY3089" fmla="*/ 636386 h 5739221"/>
              <a:gd name="connsiteX3090" fmla="*/ 7343608 w 12192000"/>
              <a:gd name="connsiteY3090" fmla="*/ 633856 h 5739221"/>
              <a:gd name="connsiteX3091" fmla="*/ 7358056 w 12192000"/>
              <a:gd name="connsiteY3091" fmla="*/ 638253 h 5739221"/>
              <a:gd name="connsiteX3092" fmla="*/ 7355992 w 12192000"/>
              <a:gd name="connsiteY3092" fmla="*/ 660234 h 5739221"/>
              <a:gd name="connsiteX3093" fmla="*/ 7341544 w 12192000"/>
              <a:gd name="connsiteY3093" fmla="*/ 653639 h 5739221"/>
              <a:gd name="connsiteX3094" fmla="*/ 7343608 w 12192000"/>
              <a:gd name="connsiteY3094" fmla="*/ 633856 h 5739221"/>
              <a:gd name="connsiteX3095" fmla="*/ 7585521 w 12192000"/>
              <a:gd name="connsiteY3095" fmla="*/ 631249 h 5739221"/>
              <a:gd name="connsiteX3096" fmla="*/ 7593685 w 12192000"/>
              <a:gd name="connsiteY3096" fmla="*/ 659256 h 5739221"/>
              <a:gd name="connsiteX3097" fmla="*/ 7585521 w 12192000"/>
              <a:gd name="connsiteY3097" fmla="*/ 631249 h 5739221"/>
              <a:gd name="connsiteX3098" fmla="*/ 12110574 w 12192000"/>
              <a:gd name="connsiteY3098" fmla="*/ 631138 h 5739221"/>
              <a:gd name="connsiteX3099" fmla="*/ 12118975 w 12192000"/>
              <a:gd name="connsiteY3099" fmla="*/ 632389 h 5739221"/>
              <a:gd name="connsiteX3100" fmla="*/ 12104443 w 12192000"/>
              <a:gd name="connsiteY3100" fmla="*/ 649707 h 5739221"/>
              <a:gd name="connsiteX3101" fmla="*/ 12110574 w 12192000"/>
              <a:gd name="connsiteY3101" fmla="*/ 631138 h 5739221"/>
              <a:gd name="connsiteX3102" fmla="*/ 11094083 w 12192000"/>
              <a:gd name="connsiteY3102" fmla="*/ 629071 h 5739221"/>
              <a:gd name="connsiteX3103" fmla="*/ 11132660 w 12192000"/>
              <a:gd name="connsiteY3103" fmla="*/ 646532 h 5739221"/>
              <a:gd name="connsiteX3104" fmla="*/ 11141232 w 12192000"/>
              <a:gd name="connsiteY3104" fmla="*/ 633438 h 5739221"/>
              <a:gd name="connsiteX3105" fmla="*/ 11171236 w 12192000"/>
              <a:gd name="connsiteY3105" fmla="*/ 677095 h 5739221"/>
              <a:gd name="connsiteX3106" fmla="*/ 11098369 w 12192000"/>
              <a:gd name="connsiteY3106" fmla="*/ 690193 h 5739221"/>
              <a:gd name="connsiteX3107" fmla="*/ 11094083 w 12192000"/>
              <a:gd name="connsiteY3107" fmla="*/ 629071 h 5739221"/>
              <a:gd name="connsiteX3108" fmla="*/ 5652029 w 12192000"/>
              <a:gd name="connsiteY3108" fmla="*/ 628033 h 5739221"/>
              <a:gd name="connsiteX3109" fmla="*/ 5663494 w 12192000"/>
              <a:gd name="connsiteY3109" fmla="*/ 630180 h 5739221"/>
              <a:gd name="connsiteX3110" fmla="*/ 5665785 w 12192000"/>
              <a:gd name="connsiteY3110" fmla="*/ 662398 h 5739221"/>
              <a:gd name="connsiteX3111" fmla="*/ 5645148 w 12192000"/>
              <a:gd name="connsiteY3111" fmla="*/ 645215 h 5739221"/>
              <a:gd name="connsiteX3112" fmla="*/ 5652029 w 12192000"/>
              <a:gd name="connsiteY3112" fmla="*/ 628033 h 5739221"/>
              <a:gd name="connsiteX3113" fmla="*/ 4265354 w 12192000"/>
              <a:gd name="connsiteY3113" fmla="*/ 626798 h 5739221"/>
              <a:gd name="connsiteX3114" fmla="*/ 4268793 w 12192000"/>
              <a:gd name="connsiteY3114" fmla="*/ 631960 h 5739221"/>
              <a:gd name="connsiteX3115" fmla="*/ 4248790 w 12192000"/>
              <a:gd name="connsiteY3115" fmla="*/ 636086 h 5739221"/>
              <a:gd name="connsiteX3116" fmla="*/ 4265354 w 12192000"/>
              <a:gd name="connsiteY3116" fmla="*/ 626798 h 5739221"/>
              <a:gd name="connsiteX3117" fmla="*/ 6826518 w 12192000"/>
              <a:gd name="connsiteY3117" fmla="*/ 626639 h 5739221"/>
              <a:gd name="connsiteX3118" fmla="*/ 6845775 w 12192000"/>
              <a:gd name="connsiteY3118" fmla="*/ 627192 h 5739221"/>
              <a:gd name="connsiteX3119" fmla="*/ 6847915 w 12192000"/>
              <a:gd name="connsiteY3119" fmla="*/ 640528 h 5739221"/>
              <a:gd name="connsiteX3120" fmla="*/ 6815820 w 12192000"/>
              <a:gd name="connsiteY3120" fmla="*/ 656086 h 5739221"/>
              <a:gd name="connsiteX3121" fmla="*/ 6800842 w 12192000"/>
              <a:gd name="connsiteY3121" fmla="*/ 629419 h 5739221"/>
              <a:gd name="connsiteX3122" fmla="*/ 6826518 w 12192000"/>
              <a:gd name="connsiteY3122" fmla="*/ 626639 h 5739221"/>
              <a:gd name="connsiteX3123" fmla="*/ 11556710 w 12192000"/>
              <a:gd name="connsiteY3123" fmla="*/ 622721 h 5739221"/>
              <a:gd name="connsiteX3124" fmla="*/ 11545886 w 12192000"/>
              <a:gd name="connsiteY3124" fmla="*/ 638771 h 5739221"/>
              <a:gd name="connsiteX3125" fmla="*/ 11548051 w 12192000"/>
              <a:gd name="connsiteY3125" fmla="*/ 627306 h 5739221"/>
              <a:gd name="connsiteX3126" fmla="*/ 11552380 w 12192000"/>
              <a:gd name="connsiteY3126" fmla="*/ 634185 h 5739221"/>
              <a:gd name="connsiteX3127" fmla="*/ 11556710 w 12192000"/>
              <a:gd name="connsiteY3127" fmla="*/ 622721 h 5739221"/>
              <a:gd name="connsiteX3128" fmla="*/ 7689129 w 12192000"/>
              <a:gd name="connsiteY3128" fmla="*/ 619570 h 5739221"/>
              <a:gd name="connsiteX3129" fmla="*/ 7704131 w 12192000"/>
              <a:gd name="connsiteY3129" fmla="*/ 644966 h 5739221"/>
              <a:gd name="connsiteX3130" fmla="*/ 7678413 w 12192000"/>
              <a:gd name="connsiteY3130" fmla="*/ 651317 h 5739221"/>
              <a:gd name="connsiteX3131" fmla="*/ 7661268 w 12192000"/>
              <a:gd name="connsiteY3131" fmla="*/ 632266 h 5739221"/>
              <a:gd name="connsiteX3132" fmla="*/ 7689129 w 12192000"/>
              <a:gd name="connsiteY3132" fmla="*/ 619570 h 5739221"/>
              <a:gd name="connsiteX3133" fmla="*/ 5950403 w 12192000"/>
              <a:gd name="connsiteY3133" fmla="*/ 610054 h 5739221"/>
              <a:gd name="connsiteX3134" fmla="*/ 5943602 w 12192000"/>
              <a:gd name="connsiteY3134" fmla="*/ 629103 h 5739221"/>
              <a:gd name="connsiteX3135" fmla="*/ 5950403 w 12192000"/>
              <a:gd name="connsiteY3135" fmla="*/ 610054 h 5739221"/>
              <a:gd name="connsiteX3136" fmla="*/ 7780330 w 12192000"/>
              <a:gd name="connsiteY3136" fmla="*/ 610044 h 5739221"/>
              <a:gd name="connsiteX3137" fmla="*/ 7799380 w 12192000"/>
              <a:gd name="connsiteY3137" fmla="*/ 630047 h 5739221"/>
              <a:gd name="connsiteX3138" fmla="*/ 7780330 w 12192000"/>
              <a:gd name="connsiteY3138" fmla="*/ 610044 h 5739221"/>
              <a:gd name="connsiteX3139" fmla="*/ 9881125 w 12192000"/>
              <a:gd name="connsiteY3139" fmla="*/ 608413 h 5739221"/>
              <a:gd name="connsiteX3140" fmla="*/ 9891708 w 12192000"/>
              <a:gd name="connsiteY3140" fmla="*/ 622701 h 5739221"/>
              <a:gd name="connsiteX3141" fmla="*/ 9881125 w 12192000"/>
              <a:gd name="connsiteY3141" fmla="*/ 622701 h 5739221"/>
              <a:gd name="connsiteX3142" fmla="*/ 9881125 w 12192000"/>
              <a:gd name="connsiteY3142" fmla="*/ 608413 h 5739221"/>
              <a:gd name="connsiteX3143" fmla="*/ 6962954 w 12192000"/>
              <a:gd name="connsiteY3143" fmla="*/ 603548 h 5739221"/>
              <a:gd name="connsiteX3144" fmla="*/ 6986580 w 12192000"/>
              <a:gd name="connsiteY3144" fmla="*/ 608216 h 5739221"/>
              <a:gd name="connsiteX3145" fmla="*/ 6952215 w 12192000"/>
              <a:gd name="connsiteY3145" fmla="*/ 620676 h 5739221"/>
              <a:gd name="connsiteX3146" fmla="*/ 6962954 w 12192000"/>
              <a:gd name="connsiteY3146" fmla="*/ 603548 h 5739221"/>
              <a:gd name="connsiteX3147" fmla="*/ 7463918 w 12192000"/>
              <a:gd name="connsiteY3147" fmla="*/ 600520 h 5739221"/>
              <a:gd name="connsiteX3148" fmla="*/ 7487368 w 12192000"/>
              <a:gd name="connsiteY3148" fmla="*/ 615560 h 5739221"/>
              <a:gd name="connsiteX3149" fmla="*/ 7508686 w 12192000"/>
              <a:gd name="connsiteY3149" fmla="*/ 619854 h 5739221"/>
              <a:gd name="connsiteX3150" fmla="*/ 7534268 w 12192000"/>
              <a:gd name="connsiteY3150" fmla="*/ 611258 h 5739221"/>
              <a:gd name="connsiteX3151" fmla="*/ 7502291 w 12192000"/>
              <a:gd name="connsiteY3151" fmla="*/ 637033 h 5739221"/>
              <a:gd name="connsiteX3152" fmla="*/ 7466050 w 12192000"/>
              <a:gd name="connsiteY3152" fmla="*/ 624147 h 5739221"/>
              <a:gd name="connsiteX3153" fmla="*/ 7463918 w 12192000"/>
              <a:gd name="connsiteY3153" fmla="*/ 600520 h 5739221"/>
              <a:gd name="connsiteX3154" fmla="*/ 7842617 w 12192000"/>
              <a:gd name="connsiteY3154" fmla="*/ 597344 h 5739221"/>
              <a:gd name="connsiteX3155" fmla="*/ 7849060 w 12192000"/>
              <a:gd name="connsiteY3155" fmla="*/ 603960 h 5739221"/>
              <a:gd name="connsiteX3156" fmla="*/ 7851208 w 12192000"/>
              <a:gd name="connsiteY3156" fmla="*/ 628210 h 5739221"/>
              <a:gd name="connsiteX3157" fmla="*/ 7836173 w 12192000"/>
              <a:gd name="connsiteY3157" fmla="*/ 634825 h 5739221"/>
              <a:gd name="connsiteX3158" fmla="*/ 7816843 w 12192000"/>
              <a:gd name="connsiteY3158" fmla="*/ 606161 h 5739221"/>
              <a:gd name="connsiteX3159" fmla="*/ 7842617 w 12192000"/>
              <a:gd name="connsiteY3159" fmla="*/ 597344 h 5739221"/>
              <a:gd name="connsiteX3160" fmla="*/ 7734012 w 12192000"/>
              <a:gd name="connsiteY3160" fmla="*/ 597344 h 5739221"/>
              <a:gd name="connsiteX3161" fmla="*/ 7738308 w 12192000"/>
              <a:gd name="connsiteY3161" fmla="*/ 644966 h 5739221"/>
              <a:gd name="connsiteX3162" fmla="*/ 7734012 w 12192000"/>
              <a:gd name="connsiteY3162" fmla="*/ 597344 h 5739221"/>
              <a:gd name="connsiteX3163" fmla="*/ 10559587 w 12192000"/>
              <a:gd name="connsiteY3163" fmla="*/ 595279 h 5739221"/>
              <a:gd name="connsiteX3164" fmla="*/ 10621960 w 12192000"/>
              <a:gd name="connsiteY3164" fmla="*/ 634023 h 5739221"/>
              <a:gd name="connsiteX3165" fmla="*/ 10658524 w 12192000"/>
              <a:gd name="connsiteY3165" fmla="*/ 655548 h 5739221"/>
              <a:gd name="connsiteX3166" fmla="*/ 10671429 w 12192000"/>
              <a:gd name="connsiteY3166" fmla="*/ 638328 h 5739221"/>
              <a:gd name="connsiteX3167" fmla="*/ 10688635 w 12192000"/>
              <a:gd name="connsiteY3167" fmla="*/ 670617 h 5739221"/>
              <a:gd name="connsiteX3168" fmla="*/ 10639166 w 12192000"/>
              <a:gd name="connsiteY3168" fmla="*/ 696449 h 5739221"/>
              <a:gd name="connsiteX3169" fmla="*/ 10632714 w 12192000"/>
              <a:gd name="connsiteY3169" fmla="*/ 717975 h 5739221"/>
              <a:gd name="connsiteX3170" fmla="*/ 10598301 w 12192000"/>
              <a:gd name="connsiteY3170" fmla="*/ 662007 h 5739221"/>
              <a:gd name="connsiteX3171" fmla="*/ 10581095 w 12192000"/>
              <a:gd name="connsiteY3171" fmla="*/ 670617 h 5739221"/>
              <a:gd name="connsiteX3172" fmla="*/ 10581095 w 12192000"/>
              <a:gd name="connsiteY3172" fmla="*/ 700755 h 5739221"/>
              <a:gd name="connsiteX3173" fmla="*/ 10557436 w 12192000"/>
              <a:gd name="connsiteY3173" fmla="*/ 689992 h 5739221"/>
              <a:gd name="connsiteX3174" fmla="*/ 10563888 w 12192000"/>
              <a:gd name="connsiteY3174" fmla="*/ 674923 h 5739221"/>
              <a:gd name="connsiteX3175" fmla="*/ 10527325 w 12192000"/>
              <a:gd name="connsiteY3175" fmla="*/ 627566 h 5739221"/>
              <a:gd name="connsiteX3176" fmla="*/ 10499364 w 12192000"/>
              <a:gd name="connsiteY3176" fmla="*/ 642632 h 5739221"/>
              <a:gd name="connsiteX3177" fmla="*/ 10497213 w 12192000"/>
              <a:gd name="connsiteY3177" fmla="*/ 606041 h 5739221"/>
              <a:gd name="connsiteX3178" fmla="*/ 10510118 w 12192000"/>
              <a:gd name="connsiteY3178" fmla="*/ 603889 h 5739221"/>
              <a:gd name="connsiteX3179" fmla="*/ 10523023 w 12192000"/>
              <a:gd name="connsiteY3179" fmla="*/ 625414 h 5739221"/>
              <a:gd name="connsiteX3180" fmla="*/ 10559587 w 12192000"/>
              <a:gd name="connsiteY3180" fmla="*/ 595279 h 5739221"/>
              <a:gd name="connsiteX3181" fmla="*/ 9507533 w 12192000"/>
              <a:gd name="connsiteY3181" fmla="*/ 593151 h 5739221"/>
              <a:gd name="connsiteX3182" fmla="*/ 9513883 w 12192000"/>
              <a:gd name="connsiteY3182" fmla="*/ 595323 h 5739221"/>
              <a:gd name="connsiteX3183" fmla="*/ 9507533 w 12192000"/>
              <a:gd name="connsiteY3183" fmla="*/ 656149 h 5739221"/>
              <a:gd name="connsiteX3184" fmla="*/ 9437683 w 12192000"/>
              <a:gd name="connsiteY3184" fmla="*/ 651804 h 5739221"/>
              <a:gd name="connsiteX3185" fmla="*/ 9414400 w 12192000"/>
              <a:gd name="connsiteY3185" fmla="*/ 656149 h 5739221"/>
              <a:gd name="connsiteX3186" fmla="*/ 9507533 w 12192000"/>
              <a:gd name="connsiteY3186" fmla="*/ 593151 h 5739221"/>
              <a:gd name="connsiteX3187" fmla="*/ 10940518 w 12192000"/>
              <a:gd name="connsiteY3187" fmla="*/ 589727 h 5739221"/>
              <a:gd name="connsiteX3188" fmla="*/ 10949514 w 12192000"/>
              <a:gd name="connsiteY3188" fmla="*/ 590538 h 5739221"/>
              <a:gd name="connsiteX3189" fmla="*/ 10955864 w 12192000"/>
              <a:gd name="connsiteY3189" fmla="*/ 633833 h 5739221"/>
              <a:gd name="connsiteX3190" fmla="*/ 10938930 w 12192000"/>
              <a:gd name="connsiteY3190" fmla="*/ 623010 h 5739221"/>
              <a:gd name="connsiteX3191" fmla="*/ 10934697 w 12192000"/>
              <a:gd name="connsiteY3191" fmla="*/ 597033 h 5739221"/>
              <a:gd name="connsiteX3192" fmla="*/ 10940518 w 12192000"/>
              <a:gd name="connsiteY3192" fmla="*/ 589727 h 5739221"/>
              <a:gd name="connsiteX3193" fmla="*/ 7598959 w 12192000"/>
              <a:gd name="connsiteY3193" fmla="*/ 589408 h 5739221"/>
              <a:gd name="connsiteX3194" fmla="*/ 7612056 w 12192000"/>
              <a:gd name="connsiteY3194" fmla="*/ 599992 h 5739221"/>
              <a:gd name="connsiteX3195" fmla="*/ 7596776 w 12192000"/>
              <a:gd name="connsiteY3195" fmla="*/ 602108 h 5739221"/>
              <a:gd name="connsiteX3196" fmla="*/ 7598959 w 12192000"/>
              <a:gd name="connsiteY3196" fmla="*/ 589408 h 5739221"/>
              <a:gd name="connsiteX3197" fmla="*/ 9269937 w 12192000"/>
              <a:gd name="connsiteY3197" fmla="*/ 589394 h 5739221"/>
              <a:gd name="connsiteX3198" fmla="*/ 9280520 w 12192000"/>
              <a:gd name="connsiteY3198" fmla="*/ 608681 h 5739221"/>
              <a:gd name="connsiteX3199" fmla="*/ 9322853 w 12192000"/>
              <a:gd name="connsiteY3199" fmla="*/ 612968 h 5739221"/>
              <a:gd name="connsiteX3200" fmla="*/ 9312270 w 12192000"/>
              <a:gd name="connsiteY3200" fmla="*/ 632255 h 5739221"/>
              <a:gd name="connsiteX3201" fmla="*/ 9248770 w 12192000"/>
              <a:gd name="connsiteY3201" fmla="*/ 593680 h 5739221"/>
              <a:gd name="connsiteX3202" fmla="*/ 9269937 w 12192000"/>
              <a:gd name="connsiteY3202" fmla="*/ 589394 h 5739221"/>
              <a:gd name="connsiteX3203" fmla="*/ 9129158 w 12192000"/>
              <a:gd name="connsiteY3203" fmla="*/ 588565 h 5739221"/>
              <a:gd name="connsiteX3204" fmla="*/ 9134471 w 12192000"/>
              <a:gd name="connsiteY3204" fmla="*/ 606744 h 5739221"/>
              <a:gd name="connsiteX3205" fmla="*/ 9123358 w 12192000"/>
              <a:gd name="connsiteY3205" fmla="*/ 589507 h 5739221"/>
              <a:gd name="connsiteX3206" fmla="*/ 9129158 w 12192000"/>
              <a:gd name="connsiteY3206" fmla="*/ 588565 h 5739221"/>
              <a:gd name="connsiteX3207" fmla="*/ 7102807 w 12192000"/>
              <a:gd name="connsiteY3207" fmla="*/ 579848 h 5739221"/>
              <a:gd name="connsiteX3208" fmla="*/ 7113580 w 12192000"/>
              <a:gd name="connsiteY3208" fmla="*/ 584243 h 5739221"/>
              <a:gd name="connsiteX3209" fmla="*/ 7102807 w 12192000"/>
              <a:gd name="connsiteY3209" fmla="*/ 606224 h 5739221"/>
              <a:gd name="connsiteX3210" fmla="*/ 7083417 w 12192000"/>
              <a:gd name="connsiteY3210" fmla="*/ 593036 h 5739221"/>
              <a:gd name="connsiteX3211" fmla="*/ 7092035 w 12192000"/>
              <a:gd name="connsiteY3211" fmla="*/ 582045 h 5739221"/>
              <a:gd name="connsiteX3212" fmla="*/ 7102807 w 12192000"/>
              <a:gd name="connsiteY3212" fmla="*/ 579848 h 5739221"/>
              <a:gd name="connsiteX3213" fmla="*/ 7623962 w 12192000"/>
              <a:gd name="connsiteY3213" fmla="*/ 573501 h 5739221"/>
              <a:gd name="connsiteX3214" fmla="*/ 7623962 w 12192000"/>
              <a:gd name="connsiteY3214" fmla="*/ 575684 h 5739221"/>
              <a:gd name="connsiteX3215" fmla="*/ 7634281 w 12192000"/>
              <a:gd name="connsiteY3215" fmla="*/ 597512 h 5739221"/>
              <a:gd name="connsiteX3216" fmla="*/ 7613643 w 12192000"/>
              <a:gd name="connsiteY3216" fmla="*/ 601878 h 5739221"/>
              <a:gd name="connsiteX3217" fmla="*/ 7623962 w 12192000"/>
              <a:gd name="connsiteY3217" fmla="*/ 573501 h 5739221"/>
              <a:gd name="connsiteX3218" fmla="*/ 8874395 w 12192000"/>
              <a:gd name="connsiteY3218" fmla="*/ 573147 h 5739221"/>
              <a:gd name="connsiteX3219" fmla="*/ 8895102 w 12192000"/>
              <a:gd name="connsiteY3219" fmla="*/ 575862 h 5739221"/>
              <a:gd name="connsiteX3220" fmla="*/ 8879641 w 12192000"/>
              <a:gd name="connsiteY3220" fmla="*/ 608448 h 5739221"/>
              <a:gd name="connsiteX3221" fmla="*/ 8886267 w 12192000"/>
              <a:gd name="connsiteY3221" fmla="*/ 591068 h 5739221"/>
              <a:gd name="connsiteX3222" fmla="*/ 8855345 w 12192000"/>
              <a:gd name="connsiteY3222" fmla="*/ 580208 h 5739221"/>
              <a:gd name="connsiteX3223" fmla="*/ 8874395 w 12192000"/>
              <a:gd name="connsiteY3223" fmla="*/ 573147 h 5739221"/>
              <a:gd name="connsiteX3224" fmla="*/ 9410356 w 12192000"/>
              <a:gd name="connsiteY3224" fmla="*/ 565292 h 5739221"/>
              <a:gd name="connsiteX3225" fmla="*/ 9437705 w 12192000"/>
              <a:gd name="connsiteY3225" fmla="*/ 567803 h 5739221"/>
              <a:gd name="connsiteX3226" fmla="*/ 9467846 w 12192000"/>
              <a:gd name="connsiteY3226" fmla="*/ 593522 h 5739221"/>
              <a:gd name="connsiteX3227" fmla="*/ 9394647 w 12192000"/>
              <a:gd name="connsiteY3227" fmla="*/ 627810 h 5739221"/>
              <a:gd name="connsiteX3228" fmla="*/ 9394647 w 12192000"/>
              <a:gd name="connsiteY3228" fmla="*/ 647098 h 5739221"/>
              <a:gd name="connsiteX3229" fmla="*/ 9379576 w 12192000"/>
              <a:gd name="connsiteY3229" fmla="*/ 679249 h 5739221"/>
              <a:gd name="connsiteX3230" fmla="*/ 9310683 w 12192000"/>
              <a:gd name="connsiteY3230" fmla="*/ 653528 h 5739221"/>
              <a:gd name="connsiteX3231" fmla="*/ 9373118 w 12192000"/>
              <a:gd name="connsiteY3231" fmla="*/ 619240 h 5739221"/>
              <a:gd name="connsiteX3232" fmla="*/ 9410356 w 12192000"/>
              <a:gd name="connsiteY3232" fmla="*/ 565292 h 5739221"/>
              <a:gd name="connsiteX3233" fmla="*/ 7776334 w 12192000"/>
              <a:gd name="connsiteY3233" fmla="*/ 564007 h 5739221"/>
              <a:gd name="connsiteX3234" fmla="*/ 7810493 w 12192000"/>
              <a:gd name="connsiteY3234" fmla="*/ 569828 h 5739221"/>
              <a:gd name="connsiteX3235" fmla="*/ 7784874 w 12192000"/>
              <a:gd name="connsiteY3235" fmla="*/ 597345 h 5739221"/>
              <a:gd name="connsiteX3236" fmla="*/ 7748580 w 12192000"/>
              <a:gd name="connsiteY3236" fmla="*/ 567712 h 5739221"/>
              <a:gd name="connsiteX3237" fmla="*/ 7776334 w 12192000"/>
              <a:gd name="connsiteY3237" fmla="*/ 564007 h 5739221"/>
              <a:gd name="connsiteX3238" fmla="*/ 6870705 w 12192000"/>
              <a:gd name="connsiteY3238" fmla="*/ 562421 h 5739221"/>
              <a:gd name="connsiteX3239" fmla="*/ 6889742 w 12192000"/>
              <a:gd name="connsiteY3239" fmla="*/ 567676 h 5739221"/>
              <a:gd name="connsiteX3240" fmla="*/ 6867517 w 12192000"/>
              <a:gd name="connsiteY3240" fmla="*/ 567676 h 5739221"/>
              <a:gd name="connsiteX3241" fmla="*/ 6870705 w 12192000"/>
              <a:gd name="connsiteY3241" fmla="*/ 562421 h 5739221"/>
              <a:gd name="connsiteX3242" fmla="*/ 10843100 w 12192000"/>
              <a:gd name="connsiteY3242" fmla="*/ 557624 h 5739221"/>
              <a:gd name="connsiteX3243" fmla="*/ 10868806 w 12192000"/>
              <a:gd name="connsiteY3243" fmla="*/ 561903 h 5739221"/>
              <a:gd name="connsiteX3244" fmla="*/ 10879517 w 12192000"/>
              <a:gd name="connsiteY3244" fmla="*/ 598292 h 5739221"/>
              <a:gd name="connsiteX3245" fmla="*/ 10896654 w 12192000"/>
              <a:gd name="connsiteY3245" fmla="*/ 587589 h 5739221"/>
              <a:gd name="connsiteX3246" fmla="*/ 10907365 w 12192000"/>
              <a:gd name="connsiteY3246" fmla="*/ 647522 h 5739221"/>
              <a:gd name="connsiteX3247" fmla="*/ 10881659 w 12192000"/>
              <a:gd name="connsiteY3247" fmla="*/ 638960 h 5739221"/>
              <a:gd name="connsiteX3248" fmla="*/ 10883801 w 12192000"/>
              <a:gd name="connsiteY3248" fmla="*/ 615417 h 5739221"/>
              <a:gd name="connsiteX3249" fmla="*/ 10817394 w 12192000"/>
              <a:gd name="connsiteY3249" fmla="*/ 619697 h 5739221"/>
              <a:gd name="connsiteX3250" fmla="*/ 10804541 w 12192000"/>
              <a:gd name="connsiteY3250" fmla="*/ 662506 h 5739221"/>
              <a:gd name="connsiteX3251" fmla="*/ 10815251 w 12192000"/>
              <a:gd name="connsiteY3251" fmla="*/ 686052 h 5739221"/>
              <a:gd name="connsiteX3252" fmla="*/ 10888085 w 12192000"/>
              <a:gd name="connsiteY3252" fmla="*/ 688193 h 5739221"/>
              <a:gd name="connsiteX3253" fmla="*/ 10883801 w 12192000"/>
              <a:gd name="connsiteY3253" fmla="*/ 707456 h 5739221"/>
              <a:gd name="connsiteX3254" fmla="*/ 10958777 w 12192000"/>
              <a:gd name="connsiteY3254" fmla="*/ 709596 h 5739221"/>
              <a:gd name="connsiteX3255" fmla="*/ 10950208 w 12192000"/>
              <a:gd name="connsiteY3255" fmla="*/ 694614 h 5739221"/>
              <a:gd name="connsiteX3256" fmla="*/ 10971630 w 12192000"/>
              <a:gd name="connsiteY3256" fmla="*/ 666786 h 5739221"/>
              <a:gd name="connsiteX3257" fmla="*/ 11005904 w 12192000"/>
              <a:gd name="connsiteY3257" fmla="*/ 666786 h 5739221"/>
              <a:gd name="connsiteX3258" fmla="*/ 11025184 w 12192000"/>
              <a:gd name="connsiteY3258" fmla="*/ 701035 h 5739221"/>
              <a:gd name="connsiteX3259" fmla="*/ 10999478 w 12192000"/>
              <a:gd name="connsiteY3259" fmla="*/ 728860 h 5739221"/>
              <a:gd name="connsiteX3260" fmla="*/ 10965203 w 12192000"/>
              <a:gd name="connsiteY3260" fmla="*/ 722439 h 5739221"/>
              <a:gd name="connsiteX3261" fmla="*/ 10941639 w 12192000"/>
              <a:gd name="connsiteY3261" fmla="*/ 745984 h 5739221"/>
              <a:gd name="connsiteX3262" fmla="*/ 10950208 w 12192000"/>
              <a:gd name="connsiteY3262" fmla="*/ 735280 h 5739221"/>
              <a:gd name="connsiteX3263" fmla="*/ 10849526 w 12192000"/>
              <a:gd name="connsiteY3263" fmla="*/ 743843 h 5739221"/>
              <a:gd name="connsiteX3264" fmla="*/ 10780977 w 12192000"/>
              <a:gd name="connsiteY3264" fmla="*/ 718158 h 5739221"/>
              <a:gd name="connsiteX3265" fmla="*/ 10791688 w 12192000"/>
              <a:gd name="connsiteY3265" fmla="*/ 690333 h 5739221"/>
              <a:gd name="connsiteX3266" fmla="*/ 10765982 w 12192000"/>
              <a:gd name="connsiteY3266" fmla="*/ 662506 h 5739221"/>
              <a:gd name="connsiteX3267" fmla="*/ 10759555 w 12192000"/>
              <a:gd name="connsiteY3267" fmla="*/ 681770 h 5739221"/>
              <a:gd name="connsiteX3268" fmla="*/ 10738133 w 12192000"/>
              <a:gd name="connsiteY3268" fmla="*/ 660365 h 5739221"/>
              <a:gd name="connsiteX3269" fmla="*/ 10753129 w 12192000"/>
              <a:gd name="connsiteY3269" fmla="*/ 666786 h 5739221"/>
              <a:gd name="connsiteX3270" fmla="*/ 10755271 w 12192000"/>
              <a:gd name="connsiteY3270" fmla="*/ 656084 h 5739221"/>
              <a:gd name="connsiteX3271" fmla="*/ 10733849 w 12192000"/>
              <a:gd name="connsiteY3271" fmla="*/ 634680 h 5739221"/>
              <a:gd name="connsiteX3272" fmla="*/ 10673868 w 12192000"/>
              <a:gd name="connsiteY3272" fmla="*/ 598292 h 5739221"/>
              <a:gd name="connsiteX3273" fmla="*/ 10693148 w 12192000"/>
              <a:gd name="connsiteY3273" fmla="*/ 581169 h 5739221"/>
              <a:gd name="connsiteX3274" fmla="*/ 10727423 w 12192000"/>
              <a:gd name="connsiteY3274" fmla="*/ 596152 h 5739221"/>
              <a:gd name="connsiteX3275" fmla="*/ 10731707 w 12192000"/>
              <a:gd name="connsiteY3275" fmla="*/ 617557 h 5739221"/>
              <a:gd name="connsiteX3276" fmla="*/ 10761697 w 12192000"/>
              <a:gd name="connsiteY3276" fmla="*/ 596152 h 5739221"/>
              <a:gd name="connsiteX3277" fmla="*/ 10765982 w 12192000"/>
              <a:gd name="connsiteY3277" fmla="*/ 619697 h 5739221"/>
              <a:gd name="connsiteX3278" fmla="*/ 10744560 w 12192000"/>
              <a:gd name="connsiteY3278" fmla="*/ 619697 h 5739221"/>
              <a:gd name="connsiteX3279" fmla="*/ 10761697 w 12192000"/>
              <a:gd name="connsiteY3279" fmla="*/ 651803 h 5739221"/>
              <a:gd name="connsiteX3280" fmla="*/ 10791688 w 12192000"/>
              <a:gd name="connsiteY3280" fmla="*/ 632539 h 5739221"/>
              <a:gd name="connsiteX3281" fmla="*/ 10810967 w 12192000"/>
              <a:gd name="connsiteY3281" fmla="*/ 604714 h 5739221"/>
              <a:gd name="connsiteX3282" fmla="*/ 10800256 w 12192000"/>
              <a:gd name="connsiteY3282" fmla="*/ 585449 h 5739221"/>
              <a:gd name="connsiteX3283" fmla="*/ 10843100 w 12192000"/>
              <a:gd name="connsiteY3283" fmla="*/ 557624 h 5739221"/>
              <a:gd name="connsiteX3284" fmla="*/ 11821090 w 12192000"/>
              <a:gd name="connsiteY3284" fmla="*/ 554457 h 5739221"/>
              <a:gd name="connsiteX3285" fmla="*/ 11849100 w 12192000"/>
              <a:gd name="connsiteY3285" fmla="*/ 574461 h 5739221"/>
              <a:gd name="connsiteX3286" fmla="*/ 11821090 w 12192000"/>
              <a:gd name="connsiteY3286" fmla="*/ 554457 h 5739221"/>
              <a:gd name="connsiteX3287" fmla="*/ 5727251 w 12192000"/>
              <a:gd name="connsiteY3287" fmla="*/ 552902 h 5739221"/>
              <a:gd name="connsiteX3288" fmla="*/ 5727251 w 12192000"/>
              <a:gd name="connsiteY3288" fmla="*/ 565147 h 5739221"/>
              <a:gd name="connsiteX3289" fmla="*/ 5715003 w 12192000"/>
              <a:gd name="connsiteY3289" fmla="*/ 556982 h 5739221"/>
              <a:gd name="connsiteX3290" fmla="*/ 5727251 w 12192000"/>
              <a:gd name="connsiteY3290" fmla="*/ 552902 h 5739221"/>
              <a:gd name="connsiteX3291" fmla="*/ 9561661 w 12192000"/>
              <a:gd name="connsiteY3291" fmla="*/ 548117 h 5739221"/>
              <a:gd name="connsiteX3292" fmla="*/ 9572415 w 12192000"/>
              <a:gd name="connsiteY3292" fmla="*/ 561134 h 5739221"/>
              <a:gd name="connsiteX3293" fmla="*/ 9565963 w 12192000"/>
              <a:gd name="connsiteY3293" fmla="*/ 578492 h 5739221"/>
              <a:gd name="connsiteX3294" fmla="*/ 9585320 w 12192000"/>
              <a:gd name="connsiteY3294" fmla="*/ 585002 h 5739221"/>
              <a:gd name="connsiteX3295" fmla="*/ 9518645 w 12192000"/>
              <a:gd name="connsiteY3295" fmla="*/ 578492 h 5739221"/>
              <a:gd name="connsiteX3296" fmla="*/ 9522947 w 12192000"/>
              <a:gd name="connsiteY3296" fmla="*/ 552458 h 5739221"/>
              <a:gd name="connsiteX3297" fmla="*/ 9561661 w 12192000"/>
              <a:gd name="connsiteY3297" fmla="*/ 548117 h 5739221"/>
              <a:gd name="connsiteX3298" fmla="*/ 8840980 w 12192000"/>
              <a:gd name="connsiteY3298" fmla="*/ 548099 h 5739221"/>
              <a:gd name="connsiteX3299" fmla="*/ 8851894 w 12192000"/>
              <a:gd name="connsiteY3299" fmla="*/ 573500 h 5739221"/>
              <a:gd name="connsiteX3300" fmla="*/ 8840980 w 12192000"/>
              <a:gd name="connsiteY3300" fmla="*/ 548099 h 5739221"/>
              <a:gd name="connsiteX3301" fmla="*/ 8484893 w 12192000"/>
              <a:gd name="connsiteY3301" fmla="*/ 543932 h 5739221"/>
              <a:gd name="connsiteX3302" fmla="*/ 8517364 w 12192000"/>
              <a:gd name="connsiteY3302" fmla="*/ 550481 h 5739221"/>
              <a:gd name="connsiteX3303" fmla="*/ 8491387 w 12192000"/>
              <a:gd name="connsiteY3303" fmla="*/ 563578 h 5739221"/>
              <a:gd name="connsiteX3304" fmla="*/ 8482728 w 12192000"/>
              <a:gd name="connsiteY3304" fmla="*/ 570126 h 5739221"/>
              <a:gd name="connsiteX3305" fmla="*/ 8484893 w 12192000"/>
              <a:gd name="connsiteY3305" fmla="*/ 543932 h 5739221"/>
              <a:gd name="connsiteX3306" fmla="*/ 10715622 w 12192000"/>
              <a:gd name="connsiteY3306" fmla="*/ 539203 h 5739221"/>
              <a:gd name="connsiteX3307" fmla="*/ 10761660 w 12192000"/>
              <a:gd name="connsiteY3307" fmla="*/ 539203 h 5739221"/>
              <a:gd name="connsiteX3308" fmla="*/ 10757275 w 12192000"/>
              <a:gd name="connsiteY3308" fmla="*/ 576686 h 5739221"/>
              <a:gd name="connsiteX3309" fmla="*/ 10715622 w 12192000"/>
              <a:gd name="connsiteY3309" fmla="*/ 539203 h 5739221"/>
              <a:gd name="connsiteX3310" fmla="*/ 9174158 w 12192000"/>
              <a:gd name="connsiteY3310" fmla="*/ 537009 h 5739221"/>
              <a:gd name="connsiteX3311" fmla="*/ 9222449 w 12192000"/>
              <a:gd name="connsiteY3311" fmla="*/ 545646 h 5739221"/>
              <a:gd name="connsiteX3312" fmla="*/ 9239246 w 12192000"/>
              <a:gd name="connsiteY3312" fmla="*/ 569394 h 5739221"/>
              <a:gd name="connsiteX3313" fmla="*/ 9174158 w 12192000"/>
              <a:gd name="connsiteY3313" fmla="*/ 537009 h 5739221"/>
              <a:gd name="connsiteX3314" fmla="*/ 7172877 w 12192000"/>
              <a:gd name="connsiteY3314" fmla="*/ 527500 h 5739221"/>
              <a:gd name="connsiteX3315" fmla="*/ 7205094 w 12192000"/>
              <a:gd name="connsiteY3315" fmla="*/ 531469 h 5739221"/>
              <a:gd name="connsiteX3316" fmla="*/ 7202946 w 12192000"/>
              <a:gd name="connsiteY3316" fmla="*/ 543377 h 5739221"/>
              <a:gd name="connsiteX3317" fmla="*/ 7172877 w 12192000"/>
              <a:gd name="connsiteY3317" fmla="*/ 539408 h 5739221"/>
              <a:gd name="connsiteX3318" fmla="*/ 7172877 w 12192000"/>
              <a:gd name="connsiteY3318" fmla="*/ 527500 h 5739221"/>
              <a:gd name="connsiteX3319" fmla="*/ 7879436 w 12192000"/>
              <a:gd name="connsiteY3319" fmla="*/ 527496 h 5739221"/>
              <a:gd name="connsiteX3320" fmla="*/ 7900981 w 12192000"/>
              <a:gd name="connsiteY3320" fmla="*/ 550780 h 5739221"/>
              <a:gd name="connsiteX3321" fmla="*/ 7883745 w 12192000"/>
              <a:gd name="connsiteY3321" fmla="*/ 559246 h 5739221"/>
              <a:gd name="connsiteX3322" fmla="*/ 7879436 w 12192000"/>
              <a:gd name="connsiteY3322" fmla="*/ 527496 h 5739221"/>
              <a:gd name="connsiteX3323" fmla="*/ 9696446 w 12192000"/>
              <a:gd name="connsiteY3323" fmla="*/ 526987 h 5739221"/>
              <a:gd name="connsiteX3324" fmla="*/ 9707162 w 12192000"/>
              <a:gd name="connsiteY3324" fmla="*/ 584631 h 5739221"/>
              <a:gd name="connsiteX3325" fmla="*/ 9670728 w 12192000"/>
              <a:gd name="connsiteY3325" fmla="*/ 576091 h 5739221"/>
              <a:gd name="connsiteX3326" fmla="*/ 9696446 w 12192000"/>
              <a:gd name="connsiteY3326" fmla="*/ 526987 h 5739221"/>
              <a:gd name="connsiteX3327" fmla="*/ 8034869 w 12192000"/>
              <a:gd name="connsiteY3327" fmla="*/ 525312 h 5739221"/>
              <a:gd name="connsiteX3328" fmla="*/ 8040227 w 12192000"/>
              <a:gd name="connsiteY3328" fmla="*/ 526860 h 5739221"/>
              <a:gd name="connsiteX3329" fmla="*/ 8027980 w 12192000"/>
              <a:gd name="connsiteY3329" fmla="*/ 543370 h 5739221"/>
              <a:gd name="connsiteX3330" fmla="*/ 8027980 w 12192000"/>
              <a:gd name="connsiteY3330" fmla="*/ 526860 h 5739221"/>
              <a:gd name="connsiteX3331" fmla="*/ 8034869 w 12192000"/>
              <a:gd name="connsiteY3331" fmla="*/ 525312 h 5739221"/>
              <a:gd name="connsiteX3332" fmla="*/ 7907242 w 12192000"/>
              <a:gd name="connsiteY3332" fmla="*/ 524321 h 5739221"/>
              <a:gd name="connsiteX3333" fmla="*/ 7935906 w 12192000"/>
              <a:gd name="connsiteY3333" fmla="*/ 561121 h 5739221"/>
              <a:gd name="connsiteX3334" fmla="*/ 7916062 w 12192000"/>
              <a:gd name="connsiteY3334" fmla="*/ 569781 h 5739221"/>
              <a:gd name="connsiteX3335" fmla="*/ 7907242 w 12192000"/>
              <a:gd name="connsiteY3335" fmla="*/ 524321 h 5739221"/>
              <a:gd name="connsiteX3336" fmla="*/ 10287541 w 12192000"/>
              <a:gd name="connsiteY3336" fmla="*/ 522696 h 5739221"/>
              <a:gd name="connsiteX3337" fmla="*/ 10287541 w 12192000"/>
              <a:gd name="connsiteY3337" fmla="*/ 546162 h 5739221"/>
              <a:gd name="connsiteX3338" fmla="*/ 10315571 w 12192000"/>
              <a:gd name="connsiteY3338" fmla="*/ 565361 h 5739221"/>
              <a:gd name="connsiteX3339" fmla="*/ 10291853 w 12192000"/>
              <a:gd name="connsiteY3339" fmla="*/ 565361 h 5739221"/>
              <a:gd name="connsiteX3340" fmla="*/ 10289697 w 12192000"/>
              <a:gd name="connsiteY3340" fmla="*/ 593093 h 5739221"/>
              <a:gd name="connsiteX3341" fmla="*/ 10242261 w 12192000"/>
              <a:gd name="connsiteY3341" fmla="*/ 590959 h 5739221"/>
              <a:gd name="connsiteX3342" fmla="*/ 10257355 w 12192000"/>
              <a:gd name="connsiteY3342" fmla="*/ 622957 h 5739221"/>
              <a:gd name="connsiteX3343" fmla="*/ 10233637 w 12192000"/>
              <a:gd name="connsiteY3343" fmla="*/ 646422 h 5739221"/>
              <a:gd name="connsiteX3344" fmla="*/ 10173264 w 12192000"/>
              <a:gd name="connsiteY3344" fmla="*/ 637890 h 5739221"/>
              <a:gd name="connsiteX3345" fmla="*/ 10209919 w 12192000"/>
              <a:gd name="connsiteY3345" fmla="*/ 608025 h 5739221"/>
              <a:gd name="connsiteX3346" fmla="*/ 10203450 w 12192000"/>
              <a:gd name="connsiteY3346" fmla="*/ 556828 h 5739221"/>
              <a:gd name="connsiteX3347" fmla="*/ 10287541 w 12192000"/>
              <a:gd name="connsiteY3347" fmla="*/ 522696 h 5739221"/>
              <a:gd name="connsiteX3348" fmla="*/ 10737318 w 12192000"/>
              <a:gd name="connsiteY3348" fmla="*/ 520594 h 5739221"/>
              <a:gd name="connsiteX3349" fmla="*/ 10758485 w 12192000"/>
              <a:gd name="connsiteY3349" fmla="*/ 533293 h 5739221"/>
              <a:gd name="connsiteX3350" fmla="*/ 10752135 w 12192000"/>
              <a:gd name="connsiteY3350" fmla="*/ 529061 h 5739221"/>
              <a:gd name="connsiteX3351" fmla="*/ 10735202 w 12192000"/>
              <a:gd name="connsiteY3351" fmla="*/ 535411 h 5739221"/>
              <a:gd name="connsiteX3352" fmla="*/ 10737318 w 12192000"/>
              <a:gd name="connsiteY3352" fmla="*/ 520594 h 5739221"/>
              <a:gd name="connsiteX3353" fmla="*/ 9936627 w 12192000"/>
              <a:gd name="connsiteY3353" fmla="*/ 518484 h 5739221"/>
              <a:gd name="connsiteX3354" fmla="*/ 9945142 w 12192000"/>
              <a:gd name="connsiteY3354" fmla="*/ 546372 h 5739221"/>
              <a:gd name="connsiteX3355" fmla="*/ 9906826 w 12192000"/>
              <a:gd name="connsiteY3355" fmla="*/ 595713 h 5739221"/>
              <a:gd name="connsiteX3356" fmla="*/ 9887667 w 12192000"/>
              <a:gd name="connsiteY3356" fmla="*/ 584987 h 5739221"/>
              <a:gd name="connsiteX3357" fmla="*/ 9887667 w 12192000"/>
              <a:gd name="connsiteY3357" fmla="*/ 587133 h 5739221"/>
              <a:gd name="connsiteX3358" fmla="*/ 9879152 w 12192000"/>
              <a:gd name="connsiteY3358" fmla="*/ 587133 h 5739221"/>
              <a:gd name="connsiteX3359" fmla="*/ 9879152 w 12192000"/>
              <a:gd name="connsiteY3359" fmla="*/ 580696 h 5739221"/>
              <a:gd name="connsiteX3360" fmla="*/ 9857450 w 12192000"/>
              <a:gd name="connsiteY3360" fmla="*/ 569761 h 5739221"/>
              <a:gd name="connsiteX3361" fmla="*/ 9861546 w 12192000"/>
              <a:gd name="connsiteY3361" fmla="*/ 574547 h 5739221"/>
              <a:gd name="connsiteX3362" fmla="*/ 9849423 w 12192000"/>
              <a:gd name="connsiteY3362" fmla="*/ 583013 h 5739221"/>
              <a:gd name="connsiteX3363" fmla="*/ 9845382 w 12192000"/>
              <a:gd name="connsiteY3363" fmla="*/ 563964 h 5739221"/>
              <a:gd name="connsiteX3364" fmla="*/ 9854538 w 12192000"/>
              <a:gd name="connsiteY3364" fmla="*/ 566740 h 5739221"/>
              <a:gd name="connsiteX3365" fmla="*/ 9869274 w 12192000"/>
              <a:gd name="connsiteY3365" fmla="*/ 549557 h 5739221"/>
              <a:gd name="connsiteX3366" fmla="*/ 9936627 w 12192000"/>
              <a:gd name="connsiteY3366" fmla="*/ 518484 h 5739221"/>
              <a:gd name="connsiteX3367" fmla="*/ 11121850 w 12192000"/>
              <a:gd name="connsiteY3367" fmla="*/ 517948 h 5739221"/>
              <a:gd name="connsiteX3368" fmla="*/ 11089662 w 12192000"/>
              <a:gd name="connsiteY3368" fmla="*/ 621858 h 5739221"/>
              <a:gd name="connsiteX3369" fmla="*/ 11038164 w 12192000"/>
              <a:gd name="connsiteY3369" fmla="*/ 637009 h 5739221"/>
              <a:gd name="connsiteX3370" fmla="*/ 11025290 w 12192000"/>
              <a:gd name="connsiteY3370" fmla="*/ 602375 h 5739221"/>
              <a:gd name="connsiteX3371" fmla="*/ 10990958 w 12192000"/>
              <a:gd name="connsiteY3371" fmla="*/ 604539 h 5739221"/>
              <a:gd name="connsiteX3372" fmla="*/ 10956626 w 12192000"/>
              <a:gd name="connsiteY3372" fmla="*/ 563407 h 5739221"/>
              <a:gd name="connsiteX3373" fmla="*/ 10941606 w 12192000"/>
              <a:gd name="connsiteY3373" fmla="*/ 561241 h 5739221"/>
              <a:gd name="connsiteX3374" fmla="*/ 10954480 w 12192000"/>
              <a:gd name="connsiteY3374" fmla="*/ 535266 h 5739221"/>
              <a:gd name="connsiteX3375" fmla="*/ 10988812 w 12192000"/>
              <a:gd name="connsiteY3375" fmla="*/ 533101 h 5739221"/>
              <a:gd name="connsiteX3376" fmla="*/ 11008124 w 12192000"/>
              <a:gd name="connsiteY3376" fmla="*/ 569901 h 5739221"/>
              <a:gd name="connsiteX3377" fmla="*/ 11038164 w 12192000"/>
              <a:gd name="connsiteY3377" fmla="*/ 565573 h 5739221"/>
              <a:gd name="connsiteX3378" fmla="*/ 11031727 w 12192000"/>
              <a:gd name="connsiteY3378" fmla="*/ 587220 h 5739221"/>
              <a:gd name="connsiteX3379" fmla="*/ 11044602 w 12192000"/>
              <a:gd name="connsiteY3379" fmla="*/ 598044 h 5739221"/>
              <a:gd name="connsiteX3380" fmla="*/ 11068205 w 12192000"/>
              <a:gd name="connsiteY3380" fmla="*/ 593715 h 5739221"/>
              <a:gd name="connsiteX3381" fmla="*/ 11089662 w 12192000"/>
              <a:gd name="connsiteY3381" fmla="*/ 528771 h 5739221"/>
              <a:gd name="connsiteX3382" fmla="*/ 11106828 w 12192000"/>
              <a:gd name="connsiteY3382" fmla="*/ 535266 h 5739221"/>
              <a:gd name="connsiteX3383" fmla="*/ 11121850 w 12192000"/>
              <a:gd name="connsiteY3383" fmla="*/ 517948 h 5739221"/>
              <a:gd name="connsiteX3384" fmla="*/ 9124478 w 12192000"/>
              <a:gd name="connsiteY3384" fmla="*/ 516374 h 5739221"/>
              <a:gd name="connsiteX3385" fmla="*/ 9154547 w 12192000"/>
              <a:gd name="connsiteY3385" fmla="*/ 524839 h 5739221"/>
              <a:gd name="connsiteX3386" fmla="*/ 9143808 w 12192000"/>
              <a:gd name="connsiteY3386" fmla="*/ 546006 h 5739221"/>
              <a:gd name="connsiteX3387" fmla="*/ 9120182 w 12192000"/>
              <a:gd name="connsiteY3387" fmla="*/ 533306 h 5739221"/>
              <a:gd name="connsiteX3388" fmla="*/ 9124478 w 12192000"/>
              <a:gd name="connsiteY3388" fmla="*/ 516374 h 5739221"/>
              <a:gd name="connsiteX3389" fmla="*/ 10932966 w 12192000"/>
              <a:gd name="connsiteY3389" fmla="*/ 516360 h 5739221"/>
              <a:gd name="connsiteX3390" fmla="*/ 10939460 w 12192000"/>
              <a:gd name="connsiteY3390" fmla="*/ 529458 h 5739221"/>
              <a:gd name="connsiteX3391" fmla="*/ 10926471 w 12192000"/>
              <a:gd name="connsiteY3391" fmla="*/ 531640 h 5739221"/>
              <a:gd name="connsiteX3392" fmla="*/ 10932966 w 12192000"/>
              <a:gd name="connsiteY3392" fmla="*/ 516360 h 5739221"/>
              <a:gd name="connsiteX3393" fmla="*/ 10372315 w 12192000"/>
              <a:gd name="connsiteY3393" fmla="*/ 509530 h 5739221"/>
              <a:gd name="connsiteX3394" fmla="*/ 10417357 w 12192000"/>
              <a:gd name="connsiteY3394" fmla="*/ 511677 h 5739221"/>
              <a:gd name="connsiteX3395" fmla="*/ 10447385 w 12192000"/>
              <a:gd name="connsiteY3395" fmla="*/ 526708 h 5739221"/>
              <a:gd name="connsiteX3396" fmla="*/ 10453819 w 12192000"/>
              <a:gd name="connsiteY3396" fmla="*/ 558915 h 5739221"/>
              <a:gd name="connsiteX3397" fmla="*/ 10479557 w 12192000"/>
              <a:gd name="connsiteY3397" fmla="*/ 576093 h 5739221"/>
              <a:gd name="connsiteX3398" fmla="*/ 10503150 w 12192000"/>
              <a:gd name="connsiteY3398" fmla="*/ 571799 h 5739221"/>
              <a:gd name="connsiteX3399" fmla="*/ 10501005 w 12192000"/>
              <a:gd name="connsiteY3399" fmla="*/ 533149 h 5739221"/>
              <a:gd name="connsiteX3400" fmla="*/ 10522453 w 12192000"/>
              <a:gd name="connsiteY3400" fmla="*/ 597565 h 5739221"/>
              <a:gd name="connsiteX3401" fmla="*/ 10490281 w 12192000"/>
              <a:gd name="connsiteY3401" fmla="*/ 616892 h 5739221"/>
              <a:gd name="connsiteX3402" fmla="*/ 10445240 w 12192000"/>
              <a:gd name="connsiteY3402" fmla="*/ 606155 h 5739221"/>
              <a:gd name="connsiteX3403" fmla="*/ 10393763 w 12192000"/>
              <a:gd name="connsiteY3403" fmla="*/ 593271 h 5739221"/>
              <a:gd name="connsiteX3404" fmla="*/ 10417357 w 12192000"/>
              <a:gd name="connsiteY3404" fmla="*/ 586829 h 5739221"/>
              <a:gd name="connsiteX3405" fmla="*/ 10400199 w 12192000"/>
              <a:gd name="connsiteY3405" fmla="*/ 563210 h 5739221"/>
              <a:gd name="connsiteX3406" fmla="*/ 10374460 w 12192000"/>
              <a:gd name="connsiteY3406" fmla="*/ 591123 h 5739221"/>
              <a:gd name="connsiteX3407" fmla="*/ 10436661 w 12192000"/>
              <a:gd name="connsiteY3407" fmla="*/ 651245 h 5739221"/>
              <a:gd name="connsiteX3408" fmla="*/ 10505295 w 12192000"/>
              <a:gd name="connsiteY3408" fmla="*/ 672718 h 5739221"/>
              <a:gd name="connsiteX3409" fmla="*/ 10507439 w 12192000"/>
              <a:gd name="connsiteY3409" fmla="*/ 655539 h 5739221"/>
              <a:gd name="connsiteX3410" fmla="*/ 10531032 w 12192000"/>
              <a:gd name="connsiteY3410" fmla="*/ 719956 h 5739221"/>
              <a:gd name="connsiteX3411" fmla="*/ 10584653 w 12192000"/>
              <a:gd name="connsiteY3411" fmla="*/ 724250 h 5739221"/>
              <a:gd name="connsiteX3412" fmla="*/ 10608246 w 12192000"/>
              <a:gd name="connsiteY3412" fmla="*/ 760752 h 5739221"/>
              <a:gd name="connsiteX3413" fmla="*/ 10597522 w 12192000"/>
              <a:gd name="connsiteY3413" fmla="*/ 792960 h 5739221"/>
              <a:gd name="connsiteX3414" fmla="*/ 10627549 w 12192000"/>
              <a:gd name="connsiteY3414" fmla="*/ 767193 h 5739221"/>
              <a:gd name="connsiteX3415" fmla="*/ 10681169 w 12192000"/>
              <a:gd name="connsiteY3415" fmla="*/ 762899 h 5739221"/>
              <a:gd name="connsiteX3416" fmla="*/ 10659721 w 12192000"/>
              <a:gd name="connsiteY3416" fmla="*/ 835905 h 5739221"/>
              <a:gd name="connsiteX3417" fmla="*/ 10610391 w 12192000"/>
              <a:gd name="connsiteY3417" fmla="*/ 807990 h 5739221"/>
              <a:gd name="connsiteX3418" fmla="*/ 10573929 w 12192000"/>
              <a:gd name="connsiteY3418" fmla="*/ 814432 h 5739221"/>
              <a:gd name="connsiteX3419" fmla="*/ 10582508 w 12192000"/>
              <a:gd name="connsiteY3419" fmla="*/ 801549 h 5739221"/>
              <a:gd name="connsiteX3420" fmla="*/ 10535322 w 12192000"/>
              <a:gd name="connsiteY3420" fmla="*/ 732840 h 5739221"/>
              <a:gd name="connsiteX3421" fmla="*/ 10518164 w 12192000"/>
              <a:gd name="connsiteY3421" fmla="*/ 715662 h 5739221"/>
              <a:gd name="connsiteX3422" fmla="*/ 10505295 w 12192000"/>
              <a:gd name="connsiteY3422" fmla="*/ 717809 h 5739221"/>
              <a:gd name="connsiteX3423" fmla="*/ 10488136 w 12192000"/>
              <a:gd name="connsiteY3423" fmla="*/ 737134 h 5739221"/>
              <a:gd name="connsiteX3424" fmla="*/ 10451674 w 12192000"/>
              <a:gd name="connsiteY3424" fmla="*/ 679160 h 5739221"/>
              <a:gd name="connsiteX3425" fmla="*/ 10391619 w 12192000"/>
              <a:gd name="connsiteY3425" fmla="*/ 694191 h 5739221"/>
              <a:gd name="connsiteX3426" fmla="*/ 10391611 w 12192000"/>
              <a:gd name="connsiteY3426" fmla="*/ 694178 h 5739221"/>
              <a:gd name="connsiteX3427" fmla="*/ 10398305 w 12192000"/>
              <a:gd name="connsiteY3427" fmla="*/ 720015 h 5739221"/>
              <a:gd name="connsiteX3428" fmla="*/ 10387315 w 12192000"/>
              <a:gd name="connsiteY3428" fmla="*/ 741081 h 5739221"/>
              <a:gd name="connsiteX3429" fmla="*/ 10282233 w 12192000"/>
              <a:gd name="connsiteY3429" fmla="*/ 743212 h 5739221"/>
              <a:gd name="connsiteX3430" fmla="*/ 10340135 w 12192000"/>
              <a:gd name="connsiteY3430" fmla="*/ 719482 h 5739221"/>
              <a:gd name="connsiteX3431" fmla="*/ 10391597 w 12192000"/>
              <a:gd name="connsiteY3431" fmla="*/ 694154 h 5739221"/>
              <a:gd name="connsiteX3432" fmla="*/ 10380358 w 12192000"/>
              <a:gd name="connsiteY3432" fmla="*/ 675671 h 5739221"/>
              <a:gd name="connsiteX3433" fmla="*/ 10365881 w 12192000"/>
              <a:gd name="connsiteY3433" fmla="*/ 661982 h 5739221"/>
              <a:gd name="connsiteX3434" fmla="*/ 10378750 w 12192000"/>
              <a:gd name="connsiteY3434" fmla="*/ 638362 h 5739221"/>
              <a:gd name="connsiteX3435" fmla="*/ 10325129 w 12192000"/>
              <a:gd name="connsiteY3435" fmla="*/ 640509 h 5739221"/>
              <a:gd name="connsiteX3436" fmla="*/ 10282233 w 12192000"/>
              <a:gd name="connsiteY3436" fmla="*/ 619037 h 5739221"/>
              <a:gd name="connsiteX3437" fmla="*/ 10307971 w 12192000"/>
              <a:gd name="connsiteY3437" fmla="*/ 586829 h 5739221"/>
              <a:gd name="connsiteX3438" fmla="*/ 10353012 w 12192000"/>
              <a:gd name="connsiteY3438" fmla="*/ 573946 h 5739221"/>
              <a:gd name="connsiteX3439" fmla="*/ 10374460 w 12192000"/>
              <a:gd name="connsiteY3439" fmla="*/ 541738 h 5739221"/>
              <a:gd name="connsiteX3440" fmla="*/ 10372315 w 12192000"/>
              <a:gd name="connsiteY3440" fmla="*/ 509530 h 5739221"/>
              <a:gd name="connsiteX3441" fmla="*/ 10099672 w 12192000"/>
              <a:gd name="connsiteY3441" fmla="*/ 507039 h 5739221"/>
              <a:gd name="connsiteX3442" fmla="*/ 10059227 w 12192000"/>
              <a:gd name="connsiteY3442" fmla="*/ 535415 h 5739221"/>
              <a:gd name="connsiteX3443" fmla="*/ 10012395 w 12192000"/>
              <a:gd name="connsiteY3443" fmla="*/ 552878 h 5739221"/>
              <a:gd name="connsiteX3444" fmla="*/ 10099672 w 12192000"/>
              <a:gd name="connsiteY3444" fmla="*/ 507039 h 5739221"/>
              <a:gd name="connsiteX3445" fmla="*/ 10222438 w 12192000"/>
              <a:gd name="connsiteY3445" fmla="*/ 505252 h 5739221"/>
              <a:gd name="connsiteX3446" fmla="*/ 10226671 w 12192000"/>
              <a:gd name="connsiteY3446" fmla="*/ 509787 h 5739221"/>
              <a:gd name="connsiteX3447" fmla="*/ 10226671 w 12192000"/>
              <a:gd name="connsiteY3447" fmla="*/ 516592 h 5739221"/>
              <a:gd name="connsiteX3448" fmla="*/ 10220321 w 12192000"/>
              <a:gd name="connsiteY3448" fmla="*/ 521128 h 5739221"/>
              <a:gd name="connsiteX3449" fmla="*/ 10213971 w 12192000"/>
              <a:gd name="connsiteY3449" fmla="*/ 518859 h 5739221"/>
              <a:gd name="connsiteX3450" fmla="*/ 10216088 w 12192000"/>
              <a:gd name="connsiteY3450" fmla="*/ 507519 h 5739221"/>
              <a:gd name="connsiteX3451" fmla="*/ 10222438 w 12192000"/>
              <a:gd name="connsiteY3451" fmla="*/ 505252 h 5739221"/>
              <a:gd name="connsiteX3452" fmla="*/ 9351640 w 12192000"/>
              <a:gd name="connsiteY3452" fmla="*/ 502651 h 5739221"/>
              <a:gd name="connsiteX3453" fmla="*/ 9360349 w 12192000"/>
              <a:gd name="connsiteY3453" fmla="*/ 517733 h 5739221"/>
              <a:gd name="connsiteX3454" fmla="*/ 9382120 w 12192000"/>
              <a:gd name="connsiteY3454" fmla="*/ 519887 h 5739221"/>
              <a:gd name="connsiteX3455" fmla="*/ 9360349 w 12192000"/>
              <a:gd name="connsiteY3455" fmla="*/ 554357 h 5739221"/>
              <a:gd name="connsiteX3456" fmla="*/ 9351640 w 12192000"/>
              <a:gd name="connsiteY3456" fmla="*/ 543586 h 5739221"/>
              <a:gd name="connsiteX3457" fmla="*/ 9305920 w 12192000"/>
              <a:gd name="connsiteY3457" fmla="*/ 537122 h 5739221"/>
              <a:gd name="connsiteX3458" fmla="*/ 9351640 w 12192000"/>
              <a:gd name="connsiteY3458" fmla="*/ 502651 h 5739221"/>
              <a:gd name="connsiteX3459" fmla="*/ 8415728 w 12192000"/>
              <a:gd name="connsiteY3459" fmla="*/ 498888 h 5739221"/>
              <a:gd name="connsiteX3460" fmla="*/ 8415728 w 12192000"/>
              <a:gd name="connsiteY3460" fmla="*/ 503283 h 5739221"/>
              <a:gd name="connsiteX3461" fmla="*/ 8419697 w 12192000"/>
              <a:gd name="connsiteY3461" fmla="*/ 527463 h 5739221"/>
              <a:gd name="connsiteX3462" fmla="*/ 8409775 w 12192000"/>
              <a:gd name="connsiteY3462" fmla="*/ 520869 h 5739221"/>
              <a:gd name="connsiteX3463" fmla="*/ 8407790 w 12192000"/>
              <a:gd name="connsiteY3463" fmla="*/ 501086 h 5739221"/>
              <a:gd name="connsiteX3464" fmla="*/ 8415728 w 12192000"/>
              <a:gd name="connsiteY3464" fmla="*/ 498888 h 5739221"/>
              <a:gd name="connsiteX3465" fmla="*/ 10883580 w 12192000"/>
              <a:gd name="connsiteY3465" fmla="*/ 497311 h 5739221"/>
              <a:gd name="connsiteX3466" fmla="*/ 10892470 w 12192000"/>
              <a:gd name="connsiteY3466" fmla="*/ 548110 h 5739221"/>
              <a:gd name="connsiteX3467" fmla="*/ 10883580 w 12192000"/>
              <a:gd name="connsiteY3467" fmla="*/ 497311 h 5739221"/>
              <a:gd name="connsiteX3468" fmla="*/ 10186077 w 12192000"/>
              <a:gd name="connsiteY3468" fmla="*/ 496848 h 5739221"/>
              <a:gd name="connsiteX3469" fmla="*/ 10212384 w 12192000"/>
              <a:gd name="connsiteY3469" fmla="*/ 507587 h 5739221"/>
              <a:gd name="connsiteX3470" fmla="*/ 10194846 w 12192000"/>
              <a:gd name="connsiteY3470" fmla="*/ 524770 h 5739221"/>
              <a:gd name="connsiteX3471" fmla="*/ 10166346 w 12192000"/>
              <a:gd name="connsiteY3471" fmla="*/ 509735 h 5739221"/>
              <a:gd name="connsiteX3472" fmla="*/ 10186077 w 12192000"/>
              <a:gd name="connsiteY3472" fmla="*/ 496848 h 5739221"/>
              <a:gd name="connsiteX3473" fmla="*/ 9479675 w 12192000"/>
              <a:gd name="connsiteY3473" fmla="*/ 496792 h 5739221"/>
              <a:gd name="connsiteX3474" fmla="*/ 9498008 w 12192000"/>
              <a:gd name="connsiteY3474" fmla="*/ 498909 h 5739221"/>
              <a:gd name="connsiteX3475" fmla="*/ 9435229 w 12192000"/>
              <a:gd name="connsiteY3475" fmla="*/ 534892 h 5739221"/>
              <a:gd name="connsiteX3476" fmla="*/ 9479675 w 12192000"/>
              <a:gd name="connsiteY3476" fmla="*/ 496792 h 5739221"/>
              <a:gd name="connsiteX3477" fmla="*/ 8446023 w 12192000"/>
              <a:gd name="connsiteY3477" fmla="*/ 494155 h 5739221"/>
              <a:gd name="connsiteX3478" fmla="*/ 8450256 w 12192000"/>
              <a:gd name="connsiteY3478" fmla="*/ 520613 h 5739221"/>
              <a:gd name="connsiteX3479" fmla="*/ 8435439 w 12192000"/>
              <a:gd name="connsiteY3479" fmla="*/ 522819 h 5739221"/>
              <a:gd name="connsiteX3480" fmla="*/ 8446023 w 12192000"/>
              <a:gd name="connsiteY3480" fmla="*/ 494155 h 5739221"/>
              <a:gd name="connsiteX3481" fmla="*/ 9817551 w 12192000"/>
              <a:gd name="connsiteY3481" fmla="*/ 490895 h 5739221"/>
              <a:gd name="connsiteX3482" fmla="*/ 9860199 w 12192000"/>
              <a:gd name="connsiteY3482" fmla="*/ 508310 h 5739221"/>
              <a:gd name="connsiteX3483" fmla="*/ 9853762 w 12192000"/>
              <a:gd name="connsiteY3483" fmla="*/ 546896 h 5739221"/>
              <a:gd name="connsiteX3484" fmla="*/ 9802262 w 12192000"/>
              <a:gd name="connsiteY3484" fmla="*/ 549037 h 5739221"/>
              <a:gd name="connsiteX3485" fmla="*/ 9802262 w 12192000"/>
              <a:gd name="connsiteY3485" fmla="*/ 602626 h 5739221"/>
              <a:gd name="connsiteX3486" fmla="*/ 9825866 w 12192000"/>
              <a:gd name="connsiteY3486" fmla="*/ 596194 h 5739221"/>
              <a:gd name="connsiteX3487" fmla="*/ 9815137 w 12192000"/>
              <a:gd name="connsiteY3487" fmla="*/ 619778 h 5739221"/>
              <a:gd name="connsiteX3488" fmla="*/ 9817283 w 12192000"/>
              <a:gd name="connsiteY3488" fmla="*/ 621919 h 5739221"/>
              <a:gd name="connsiteX3489" fmla="*/ 9834449 w 12192000"/>
              <a:gd name="connsiteY3489" fmla="*/ 604770 h 5739221"/>
              <a:gd name="connsiteX3490" fmla="*/ 9836595 w 12192000"/>
              <a:gd name="connsiteY3490" fmla="*/ 606912 h 5739221"/>
              <a:gd name="connsiteX3491" fmla="*/ 9843033 w 12192000"/>
              <a:gd name="connsiteY3491" fmla="*/ 596194 h 5739221"/>
              <a:gd name="connsiteX3492" fmla="*/ 9879512 w 12192000"/>
              <a:gd name="connsiteY3492" fmla="*/ 596194 h 5739221"/>
              <a:gd name="connsiteX3493" fmla="*/ 9877366 w 12192000"/>
              <a:gd name="connsiteY3493" fmla="*/ 619778 h 5739221"/>
              <a:gd name="connsiteX3494" fmla="*/ 9875220 w 12192000"/>
              <a:gd name="connsiteY3494" fmla="*/ 624059 h 5739221"/>
              <a:gd name="connsiteX3495" fmla="*/ 9877366 w 12192000"/>
              <a:gd name="connsiteY3495" fmla="*/ 632633 h 5739221"/>
              <a:gd name="connsiteX3496" fmla="*/ 9909554 w 12192000"/>
              <a:gd name="connsiteY3496" fmla="*/ 628346 h 5739221"/>
              <a:gd name="connsiteX3497" fmla="*/ 9905262 w 12192000"/>
              <a:gd name="connsiteY3497" fmla="*/ 649780 h 5739221"/>
              <a:gd name="connsiteX3498" fmla="*/ 9956762 w 12192000"/>
              <a:gd name="connsiteY3498" fmla="*/ 628346 h 5739221"/>
              <a:gd name="connsiteX3499" fmla="*/ 9920283 w 12192000"/>
              <a:gd name="connsiteY3499" fmla="*/ 617635 h 5739221"/>
              <a:gd name="connsiteX3500" fmla="*/ 9963199 w 12192000"/>
              <a:gd name="connsiteY3500" fmla="*/ 585479 h 5739221"/>
              <a:gd name="connsiteX3501" fmla="*/ 10046887 w 12192000"/>
              <a:gd name="connsiteY3501" fmla="*/ 613344 h 5739221"/>
              <a:gd name="connsiteX3502" fmla="*/ 10051179 w 12192000"/>
              <a:gd name="connsiteY3502" fmla="*/ 636923 h 5739221"/>
              <a:gd name="connsiteX3503" fmla="*/ 10091950 w 12192000"/>
              <a:gd name="connsiteY3503" fmla="*/ 555463 h 5739221"/>
              <a:gd name="connsiteX3504" fmla="*/ 10137012 w 12192000"/>
              <a:gd name="connsiteY3504" fmla="*/ 559752 h 5739221"/>
              <a:gd name="connsiteX3505" fmla="*/ 10109116 w 12192000"/>
              <a:gd name="connsiteY3505" fmla="*/ 613344 h 5739221"/>
              <a:gd name="connsiteX3506" fmla="*/ 10100533 w 12192000"/>
              <a:gd name="connsiteY3506" fmla="*/ 632633 h 5739221"/>
              <a:gd name="connsiteX3507" fmla="*/ 10117700 w 12192000"/>
              <a:gd name="connsiteY3507" fmla="*/ 643353 h 5739221"/>
              <a:gd name="connsiteX3508" fmla="*/ 10085512 w 12192000"/>
              <a:gd name="connsiteY3508" fmla="*/ 675509 h 5739221"/>
              <a:gd name="connsiteX3509" fmla="*/ 10038304 w 12192000"/>
              <a:gd name="connsiteY3509" fmla="*/ 677652 h 5739221"/>
              <a:gd name="connsiteX3510" fmla="*/ 10025429 w 12192000"/>
              <a:gd name="connsiteY3510" fmla="*/ 649780 h 5739221"/>
              <a:gd name="connsiteX3511" fmla="*/ 9973929 w 12192000"/>
              <a:gd name="connsiteY3511" fmla="*/ 658357 h 5739221"/>
              <a:gd name="connsiteX3512" fmla="*/ 9952470 w 12192000"/>
              <a:gd name="connsiteY3512" fmla="*/ 709805 h 5739221"/>
              <a:gd name="connsiteX3513" fmla="*/ 9866637 w 12192000"/>
              <a:gd name="connsiteY3513" fmla="*/ 707662 h 5739221"/>
              <a:gd name="connsiteX3514" fmla="*/ 9873074 w 12192000"/>
              <a:gd name="connsiteY3514" fmla="*/ 716235 h 5739221"/>
              <a:gd name="connsiteX3515" fmla="*/ 9900970 w 12192000"/>
              <a:gd name="connsiteY3515" fmla="*/ 711949 h 5739221"/>
              <a:gd name="connsiteX3516" fmla="*/ 9905262 w 12192000"/>
              <a:gd name="connsiteY3516" fmla="*/ 750524 h 5739221"/>
              <a:gd name="connsiteX3517" fmla="*/ 9928866 w 12192000"/>
              <a:gd name="connsiteY3517" fmla="*/ 752666 h 5739221"/>
              <a:gd name="connsiteX3518" fmla="*/ 9926720 w 12192000"/>
              <a:gd name="connsiteY3518" fmla="*/ 763381 h 5739221"/>
              <a:gd name="connsiteX3519" fmla="*/ 9928866 w 12192000"/>
              <a:gd name="connsiteY3519" fmla="*/ 763381 h 5739221"/>
              <a:gd name="connsiteX3520" fmla="*/ 9948179 w 12192000"/>
              <a:gd name="connsiteY3520" fmla="*/ 774098 h 5739221"/>
              <a:gd name="connsiteX3521" fmla="*/ 9954616 w 12192000"/>
              <a:gd name="connsiteY3521" fmla="*/ 754810 h 5739221"/>
              <a:gd name="connsiteX3522" fmla="*/ 9931012 w 12192000"/>
              <a:gd name="connsiteY3522" fmla="*/ 741953 h 5739221"/>
              <a:gd name="connsiteX3523" fmla="*/ 9978220 w 12192000"/>
              <a:gd name="connsiteY3523" fmla="*/ 701233 h 5739221"/>
              <a:gd name="connsiteX3524" fmla="*/ 9988949 w 12192000"/>
              <a:gd name="connsiteY3524" fmla="*/ 703378 h 5739221"/>
              <a:gd name="connsiteX3525" fmla="*/ 10001824 w 12192000"/>
              <a:gd name="connsiteY3525" fmla="*/ 718377 h 5739221"/>
              <a:gd name="connsiteX3526" fmla="*/ 10014699 w 12192000"/>
              <a:gd name="connsiteY3526" fmla="*/ 699089 h 5739221"/>
              <a:gd name="connsiteX3527" fmla="*/ 10074783 w 12192000"/>
              <a:gd name="connsiteY3527" fmla="*/ 739810 h 5739221"/>
              <a:gd name="connsiteX3528" fmla="*/ 10044741 w 12192000"/>
              <a:gd name="connsiteY3528" fmla="*/ 748382 h 5739221"/>
              <a:gd name="connsiteX3529" fmla="*/ 9991095 w 12192000"/>
              <a:gd name="connsiteY3529" fmla="*/ 825550 h 5739221"/>
              <a:gd name="connsiteX3530" fmla="*/ 10044741 w 12192000"/>
              <a:gd name="connsiteY3530" fmla="*/ 825550 h 5739221"/>
              <a:gd name="connsiteX3531" fmla="*/ 10051179 w 12192000"/>
              <a:gd name="connsiteY3531" fmla="*/ 853397 h 5739221"/>
              <a:gd name="connsiteX3532" fmla="*/ 10081220 w 12192000"/>
              <a:gd name="connsiteY3532" fmla="*/ 853397 h 5739221"/>
              <a:gd name="connsiteX3533" fmla="*/ 10100533 w 12192000"/>
              <a:gd name="connsiteY3533" fmla="*/ 885554 h 5739221"/>
              <a:gd name="connsiteX3534" fmla="*/ 10096241 w 12192000"/>
              <a:gd name="connsiteY3534" fmla="*/ 879127 h 5739221"/>
              <a:gd name="connsiteX3535" fmla="*/ 10128429 w 12192000"/>
              <a:gd name="connsiteY3535" fmla="*/ 797677 h 5739221"/>
              <a:gd name="connsiteX3536" fmla="*/ 10179929 w 12192000"/>
              <a:gd name="connsiteY3536" fmla="*/ 797677 h 5739221"/>
              <a:gd name="connsiteX3537" fmla="*/ 10192804 w 12192000"/>
              <a:gd name="connsiteY3537" fmla="*/ 829840 h 5739221"/>
              <a:gd name="connsiteX3538" fmla="*/ 10212116 w 12192000"/>
              <a:gd name="connsiteY3538" fmla="*/ 819114 h 5739221"/>
              <a:gd name="connsiteX3539" fmla="*/ 10212116 w 12192000"/>
              <a:gd name="connsiteY3539" fmla="*/ 844825 h 5739221"/>
              <a:gd name="connsiteX3540" fmla="*/ 10261470 w 12192000"/>
              <a:gd name="connsiteY3540" fmla="*/ 851252 h 5739221"/>
              <a:gd name="connsiteX3541" fmla="*/ 10276491 w 12192000"/>
              <a:gd name="connsiteY3541" fmla="*/ 861978 h 5739221"/>
              <a:gd name="connsiteX3542" fmla="*/ 10220700 w 12192000"/>
              <a:gd name="connsiteY3542" fmla="*/ 904851 h 5739221"/>
              <a:gd name="connsiteX3543" fmla="*/ 10214262 w 12192000"/>
              <a:gd name="connsiteY3543" fmla="*/ 887697 h 5739221"/>
              <a:gd name="connsiteX3544" fmla="*/ 10173491 w 12192000"/>
              <a:gd name="connsiteY3544" fmla="*/ 891988 h 5739221"/>
              <a:gd name="connsiteX3545" fmla="*/ 10167054 w 12192000"/>
              <a:gd name="connsiteY3545" fmla="*/ 879127 h 5739221"/>
              <a:gd name="connsiteX3546" fmla="*/ 10203533 w 12192000"/>
              <a:gd name="connsiteY3546" fmla="*/ 868410 h 5739221"/>
              <a:gd name="connsiteX3547" fmla="*/ 10199241 w 12192000"/>
              <a:gd name="connsiteY3547" fmla="*/ 849106 h 5739221"/>
              <a:gd name="connsiteX3548" fmla="*/ 10179929 w 12192000"/>
              <a:gd name="connsiteY3548" fmla="*/ 870556 h 5739221"/>
              <a:gd name="connsiteX3549" fmla="*/ 10143450 w 12192000"/>
              <a:gd name="connsiteY3549" fmla="*/ 872700 h 5739221"/>
              <a:gd name="connsiteX3550" fmla="*/ 10134866 w 12192000"/>
              <a:gd name="connsiteY3550" fmla="*/ 919860 h 5739221"/>
              <a:gd name="connsiteX3551" fmla="*/ 10128429 w 12192000"/>
              <a:gd name="connsiteY3551" fmla="*/ 909139 h 5739221"/>
              <a:gd name="connsiteX3552" fmla="*/ 10119845 w 12192000"/>
              <a:gd name="connsiteY3552" fmla="*/ 911285 h 5739221"/>
              <a:gd name="connsiteX3553" fmla="*/ 10076929 w 12192000"/>
              <a:gd name="connsiteY3553" fmla="*/ 982018 h 5739221"/>
              <a:gd name="connsiteX3554" fmla="*/ 10074783 w 12192000"/>
              <a:gd name="connsiteY3554" fmla="*/ 1001307 h 5739221"/>
              <a:gd name="connsiteX3555" fmla="*/ 10126283 w 12192000"/>
              <a:gd name="connsiteY3555" fmla="*/ 971300 h 5739221"/>
              <a:gd name="connsiteX3556" fmla="*/ 10106970 w 12192000"/>
              <a:gd name="connsiteY3556" fmla="*/ 958440 h 5739221"/>
              <a:gd name="connsiteX3557" fmla="*/ 10109116 w 12192000"/>
              <a:gd name="connsiteY3557" fmla="*/ 945583 h 5739221"/>
              <a:gd name="connsiteX3558" fmla="*/ 10212116 w 12192000"/>
              <a:gd name="connsiteY3558" fmla="*/ 915572 h 5739221"/>
              <a:gd name="connsiteX3559" fmla="*/ 10218554 w 12192000"/>
              <a:gd name="connsiteY3559" fmla="*/ 928435 h 5739221"/>
              <a:gd name="connsiteX3560" fmla="*/ 10338721 w 12192000"/>
              <a:gd name="connsiteY3560" fmla="*/ 891988 h 5739221"/>
              <a:gd name="connsiteX3561" fmla="*/ 10347304 w 12192000"/>
              <a:gd name="connsiteY3561" fmla="*/ 911285 h 5739221"/>
              <a:gd name="connsiteX3562" fmla="*/ 10327991 w 12192000"/>
              <a:gd name="connsiteY3562" fmla="*/ 915572 h 5739221"/>
              <a:gd name="connsiteX3563" fmla="*/ 10362325 w 12192000"/>
              <a:gd name="connsiteY3563" fmla="*/ 932720 h 5739221"/>
              <a:gd name="connsiteX3564" fmla="*/ 10312971 w 12192000"/>
              <a:gd name="connsiteY3564" fmla="*/ 969158 h 5739221"/>
              <a:gd name="connsiteX3565" fmla="*/ 10280783 w 12192000"/>
              <a:gd name="connsiteY3565" fmla="*/ 952009 h 5739221"/>
              <a:gd name="connsiteX3566" fmla="*/ 10282929 w 12192000"/>
              <a:gd name="connsiteY3566" fmla="*/ 1001307 h 5739221"/>
              <a:gd name="connsiteX3567" fmla="*/ 10209970 w 12192000"/>
              <a:gd name="connsiteY3567" fmla="*/ 1007737 h 5739221"/>
              <a:gd name="connsiteX3568" fmla="*/ 10141304 w 12192000"/>
              <a:gd name="connsiteY3568" fmla="*/ 997020 h 5739221"/>
              <a:gd name="connsiteX3569" fmla="*/ 10203533 w 12192000"/>
              <a:gd name="connsiteY3569" fmla="*/ 1039887 h 5739221"/>
              <a:gd name="connsiteX3570" fmla="*/ 10240012 w 12192000"/>
              <a:gd name="connsiteY3570" fmla="*/ 1084897 h 5739221"/>
              <a:gd name="connsiteX3571" fmla="*/ 10194950 w 12192000"/>
              <a:gd name="connsiteY3571" fmla="*/ 1123476 h 5739221"/>
              <a:gd name="connsiteX3572" fmla="*/ 10156325 w 12192000"/>
              <a:gd name="connsiteY3572" fmla="*/ 1117046 h 5739221"/>
              <a:gd name="connsiteX3573" fmla="*/ 10162762 w 12192000"/>
              <a:gd name="connsiteY3573" fmla="*/ 1170640 h 5739221"/>
              <a:gd name="connsiteX3574" fmla="*/ 10139158 w 12192000"/>
              <a:gd name="connsiteY3574" fmla="*/ 1185648 h 5739221"/>
              <a:gd name="connsiteX3575" fmla="*/ 10143450 w 12192000"/>
              <a:gd name="connsiteY3575" fmla="*/ 1194224 h 5739221"/>
              <a:gd name="connsiteX3576" fmla="*/ 10173491 w 12192000"/>
              <a:gd name="connsiteY3576" fmla="*/ 1166353 h 5739221"/>
              <a:gd name="connsiteX3577" fmla="*/ 10231429 w 12192000"/>
              <a:gd name="connsiteY3577" fmla="*/ 1204942 h 5739221"/>
              <a:gd name="connsiteX3578" fmla="*/ 10304387 w 12192000"/>
              <a:gd name="connsiteY3578" fmla="*/ 1209232 h 5739221"/>
              <a:gd name="connsiteX3579" fmla="*/ 10300096 w 12192000"/>
              <a:gd name="connsiteY3579" fmla="*/ 1192081 h 5739221"/>
              <a:gd name="connsiteX3580" fmla="*/ 10267908 w 12192000"/>
              <a:gd name="connsiteY3580" fmla="*/ 1185648 h 5739221"/>
              <a:gd name="connsiteX3581" fmla="*/ 10295804 w 12192000"/>
              <a:gd name="connsiteY3581" fmla="*/ 1172783 h 5739221"/>
              <a:gd name="connsiteX3582" fmla="*/ 10362325 w 12192000"/>
              <a:gd name="connsiteY3582" fmla="*/ 1157776 h 5739221"/>
              <a:gd name="connsiteX3583" fmla="*/ 10355887 w 12192000"/>
              <a:gd name="connsiteY3583" fmla="*/ 1211375 h 5739221"/>
              <a:gd name="connsiteX3584" fmla="*/ 10310825 w 12192000"/>
              <a:gd name="connsiteY3584" fmla="*/ 1211375 h 5739221"/>
              <a:gd name="connsiteX3585" fmla="*/ 10291512 w 12192000"/>
              <a:gd name="connsiteY3585" fmla="*/ 1241390 h 5739221"/>
              <a:gd name="connsiteX3586" fmla="*/ 10302241 w 12192000"/>
              <a:gd name="connsiteY3586" fmla="*/ 1258539 h 5739221"/>
              <a:gd name="connsiteX3587" fmla="*/ 10274345 w 12192000"/>
              <a:gd name="connsiteY3587" fmla="*/ 1292823 h 5739221"/>
              <a:gd name="connsiteX3588" fmla="*/ 10246450 w 12192000"/>
              <a:gd name="connsiteY3588" fmla="*/ 1290680 h 5739221"/>
              <a:gd name="connsiteX3589" fmla="*/ 10231429 w 12192000"/>
              <a:gd name="connsiteY3589" fmla="*/ 1243535 h 5739221"/>
              <a:gd name="connsiteX3590" fmla="*/ 10175637 w 12192000"/>
              <a:gd name="connsiteY3590" fmla="*/ 1254255 h 5739221"/>
              <a:gd name="connsiteX3591" fmla="*/ 10182075 w 12192000"/>
              <a:gd name="connsiteY3591" fmla="*/ 1286396 h 5739221"/>
              <a:gd name="connsiteX3592" fmla="*/ 10117700 w 12192000"/>
              <a:gd name="connsiteY3592" fmla="*/ 1312113 h 5739221"/>
              <a:gd name="connsiteX3593" fmla="*/ 10145595 w 12192000"/>
              <a:gd name="connsiteY3593" fmla="*/ 1374272 h 5739221"/>
              <a:gd name="connsiteX3594" fmla="*/ 10171345 w 12192000"/>
              <a:gd name="connsiteY3594" fmla="*/ 1374272 h 5739221"/>
              <a:gd name="connsiteX3595" fmla="*/ 10160616 w 12192000"/>
              <a:gd name="connsiteY3595" fmla="*/ 1337830 h 5739221"/>
              <a:gd name="connsiteX3596" fmla="*/ 10175637 w 12192000"/>
              <a:gd name="connsiteY3596" fmla="*/ 1305684 h 5739221"/>
              <a:gd name="connsiteX3597" fmla="*/ 10209970 w 12192000"/>
              <a:gd name="connsiteY3597" fmla="*/ 1292823 h 5739221"/>
              <a:gd name="connsiteX3598" fmla="*/ 10259325 w 12192000"/>
              <a:gd name="connsiteY3598" fmla="*/ 1322828 h 5739221"/>
              <a:gd name="connsiteX3599" fmla="*/ 10263616 w 12192000"/>
              <a:gd name="connsiteY3599" fmla="*/ 1344257 h 5739221"/>
              <a:gd name="connsiteX3600" fmla="*/ 10300096 w 12192000"/>
              <a:gd name="connsiteY3600" fmla="*/ 1350692 h 5739221"/>
              <a:gd name="connsiteX3601" fmla="*/ 10274345 w 12192000"/>
              <a:gd name="connsiteY3601" fmla="*/ 1406429 h 5739221"/>
              <a:gd name="connsiteX3602" fmla="*/ 10248595 w 12192000"/>
              <a:gd name="connsiteY3602" fmla="*/ 1357121 h 5739221"/>
              <a:gd name="connsiteX3603" fmla="*/ 10233575 w 12192000"/>
              <a:gd name="connsiteY3603" fmla="*/ 1372129 h 5739221"/>
              <a:gd name="connsiteX3604" fmla="*/ 10244304 w 12192000"/>
              <a:gd name="connsiteY3604" fmla="*/ 1384992 h 5739221"/>
              <a:gd name="connsiteX3605" fmla="*/ 10212116 w 12192000"/>
              <a:gd name="connsiteY3605" fmla="*/ 1393564 h 5739221"/>
              <a:gd name="connsiteX3606" fmla="*/ 10220700 w 12192000"/>
              <a:gd name="connsiteY3606" fmla="*/ 1374272 h 5739221"/>
              <a:gd name="connsiteX3607" fmla="*/ 10175637 w 12192000"/>
              <a:gd name="connsiteY3607" fmla="*/ 1387135 h 5739221"/>
              <a:gd name="connsiteX3608" fmla="*/ 10179929 w 12192000"/>
              <a:gd name="connsiteY3608" fmla="*/ 1410709 h 5739221"/>
              <a:gd name="connsiteX3609" fmla="*/ 10233575 w 12192000"/>
              <a:gd name="connsiteY3609" fmla="*/ 1410709 h 5739221"/>
              <a:gd name="connsiteX3610" fmla="*/ 10265762 w 12192000"/>
              <a:gd name="connsiteY3610" fmla="*/ 1468585 h 5739221"/>
              <a:gd name="connsiteX3611" fmla="*/ 10321554 w 12192000"/>
              <a:gd name="connsiteY3611" fmla="*/ 1472872 h 5739221"/>
              <a:gd name="connsiteX3612" fmla="*/ 10336575 w 12192000"/>
              <a:gd name="connsiteY3612" fmla="*/ 1505024 h 5739221"/>
              <a:gd name="connsiteX3613" fmla="*/ 10293658 w 12192000"/>
              <a:gd name="connsiteY3613" fmla="*/ 1528600 h 5739221"/>
              <a:gd name="connsiteX3614" fmla="*/ 10263616 w 12192000"/>
              <a:gd name="connsiteY3614" fmla="*/ 1490021 h 5739221"/>
              <a:gd name="connsiteX3615" fmla="*/ 10194950 w 12192000"/>
              <a:gd name="connsiteY3615" fmla="*/ 1490021 h 5739221"/>
              <a:gd name="connsiteX3616" fmla="*/ 10194950 w 12192000"/>
              <a:gd name="connsiteY3616" fmla="*/ 1526457 h 5739221"/>
              <a:gd name="connsiteX3617" fmla="*/ 10173491 w 12192000"/>
              <a:gd name="connsiteY3617" fmla="*/ 1543536 h 5739221"/>
              <a:gd name="connsiteX3618" fmla="*/ 10126283 w 12192000"/>
              <a:gd name="connsiteY3618" fmla="*/ 1522171 h 5739221"/>
              <a:gd name="connsiteX3619" fmla="*/ 10177783 w 12192000"/>
              <a:gd name="connsiteY3619" fmla="*/ 1502881 h 5739221"/>
              <a:gd name="connsiteX3620" fmla="*/ 10173491 w 12192000"/>
              <a:gd name="connsiteY3620" fmla="*/ 1449295 h 5739221"/>
              <a:gd name="connsiteX3621" fmla="*/ 10154179 w 12192000"/>
              <a:gd name="connsiteY3621" fmla="*/ 1451436 h 5739221"/>
              <a:gd name="connsiteX3622" fmla="*/ 10061908 w 12192000"/>
              <a:gd name="connsiteY3622" fmla="*/ 1410709 h 5739221"/>
              <a:gd name="connsiteX3623" fmla="*/ 10044741 w 12192000"/>
              <a:gd name="connsiteY3623" fmla="*/ 1440721 h 5739221"/>
              <a:gd name="connsiteX3624" fmla="*/ 10121991 w 12192000"/>
              <a:gd name="connsiteY3624" fmla="*/ 1445007 h 5739221"/>
              <a:gd name="connsiteX3625" fmla="*/ 10121991 w 12192000"/>
              <a:gd name="connsiteY3625" fmla="*/ 1470729 h 5739221"/>
              <a:gd name="connsiteX3626" fmla="*/ 10141304 w 12192000"/>
              <a:gd name="connsiteY3626" fmla="*/ 1475015 h 5739221"/>
              <a:gd name="connsiteX3627" fmla="*/ 10055470 w 12192000"/>
              <a:gd name="connsiteY3627" fmla="*/ 1511453 h 5739221"/>
              <a:gd name="connsiteX3628" fmla="*/ 10053324 w 12192000"/>
              <a:gd name="connsiteY3628" fmla="*/ 1524314 h 5739221"/>
              <a:gd name="connsiteX3629" fmla="*/ 10066199 w 12192000"/>
              <a:gd name="connsiteY3629" fmla="*/ 1524314 h 5739221"/>
              <a:gd name="connsiteX3630" fmla="*/ 10098387 w 12192000"/>
              <a:gd name="connsiteY3630" fmla="*/ 1564974 h 5739221"/>
              <a:gd name="connsiteX3631" fmla="*/ 10126283 w 12192000"/>
              <a:gd name="connsiteY3631" fmla="*/ 1562830 h 5739221"/>
              <a:gd name="connsiteX3632" fmla="*/ 10126283 w 12192000"/>
              <a:gd name="connsiteY3632" fmla="*/ 1579978 h 5739221"/>
              <a:gd name="connsiteX3633" fmla="*/ 10154179 w 12192000"/>
              <a:gd name="connsiteY3633" fmla="*/ 1586410 h 5739221"/>
              <a:gd name="connsiteX3634" fmla="*/ 10175637 w 12192000"/>
              <a:gd name="connsiteY3634" fmla="*/ 1612137 h 5739221"/>
              <a:gd name="connsiteX3635" fmla="*/ 10199241 w 12192000"/>
              <a:gd name="connsiteY3635" fmla="*/ 1605704 h 5739221"/>
              <a:gd name="connsiteX3636" fmla="*/ 10188512 w 12192000"/>
              <a:gd name="connsiteY3636" fmla="*/ 1661430 h 5739221"/>
              <a:gd name="connsiteX3637" fmla="*/ 10190658 w 12192000"/>
              <a:gd name="connsiteY3637" fmla="*/ 1663572 h 5739221"/>
              <a:gd name="connsiteX3638" fmla="*/ 10203533 w 12192000"/>
              <a:gd name="connsiteY3638" fmla="*/ 1657142 h 5739221"/>
              <a:gd name="connsiteX3639" fmla="*/ 10229283 w 12192000"/>
              <a:gd name="connsiteY3639" fmla="*/ 1663572 h 5739221"/>
              <a:gd name="connsiteX3640" fmla="*/ 10278637 w 12192000"/>
              <a:gd name="connsiteY3640" fmla="*/ 1635707 h 5739221"/>
              <a:gd name="connsiteX3641" fmla="*/ 10267908 w 12192000"/>
              <a:gd name="connsiteY3641" fmla="*/ 1605704 h 5739221"/>
              <a:gd name="connsiteX3642" fmla="*/ 10199241 w 12192000"/>
              <a:gd name="connsiteY3642" fmla="*/ 1567117 h 5739221"/>
              <a:gd name="connsiteX3643" fmla="*/ 10177783 w 12192000"/>
              <a:gd name="connsiteY3643" fmla="*/ 1558545 h 5739221"/>
              <a:gd name="connsiteX3644" fmla="*/ 10265762 w 12192000"/>
              <a:gd name="connsiteY3644" fmla="*/ 1541391 h 5739221"/>
              <a:gd name="connsiteX3645" fmla="*/ 10293658 w 12192000"/>
              <a:gd name="connsiteY3645" fmla="*/ 1584265 h 5739221"/>
              <a:gd name="connsiteX3646" fmla="*/ 10321554 w 12192000"/>
              <a:gd name="connsiteY3646" fmla="*/ 1588554 h 5739221"/>
              <a:gd name="connsiteX3647" fmla="*/ 10321554 w 12192000"/>
              <a:gd name="connsiteY3647" fmla="*/ 1627138 h 5739221"/>
              <a:gd name="connsiteX3648" fmla="*/ 10310825 w 12192000"/>
              <a:gd name="connsiteY3648" fmla="*/ 1639991 h 5739221"/>
              <a:gd name="connsiteX3649" fmla="*/ 10319408 w 12192000"/>
              <a:gd name="connsiteY3649" fmla="*/ 1646426 h 5739221"/>
              <a:gd name="connsiteX3650" fmla="*/ 10355887 w 12192000"/>
              <a:gd name="connsiteY3650" fmla="*/ 1597131 h 5739221"/>
              <a:gd name="connsiteX3651" fmla="*/ 10330137 w 12192000"/>
              <a:gd name="connsiteY3651" fmla="*/ 1577834 h 5739221"/>
              <a:gd name="connsiteX3652" fmla="*/ 10343012 w 12192000"/>
              <a:gd name="connsiteY3652" fmla="*/ 1552111 h 5739221"/>
              <a:gd name="connsiteX3653" fmla="*/ 10343012 w 12192000"/>
              <a:gd name="connsiteY3653" fmla="*/ 1549968 h 5739221"/>
              <a:gd name="connsiteX3654" fmla="*/ 10308679 w 12192000"/>
              <a:gd name="connsiteY3654" fmla="*/ 1549968 h 5739221"/>
              <a:gd name="connsiteX3655" fmla="*/ 10347304 w 12192000"/>
              <a:gd name="connsiteY3655" fmla="*/ 1528600 h 5739221"/>
              <a:gd name="connsiteX3656" fmla="*/ 10340866 w 12192000"/>
              <a:gd name="connsiteY3656" fmla="*/ 1455725 h 5739221"/>
              <a:gd name="connsiteX3657" fmla="*/ 10312971 w 12192000"/>
              <a:gd name="connsiteY3657" fmla="*/ 1425714 h 5739221"/>
              <a:gd name="connsiteX3658" fmla="*/ 10336575 w 12192000"/>
              <a:gd name="connsiteY3658" fmla="*/ 1408570 h 5739221"/>
              <a:gd name="connsiteX3659" fmla="*/ 10347304 w 12192000"/>
              <a:gd name="connsiteY3659" fmla="*/ 1352834 h 5739221"/>
              <a:gd name="connsiteX3660" fmla="*/ 10366616 w 12192000"/>
              <a:gd name="connsiteY3660" fmla="*/ 1329257 h 5739221"/>
              <a:gd name="connsiteX3661" fmla="*/ 10330137 w 12192000"/>
              <a:gd name="connsiteY3661" fmla="*/ 1335685 h 5739221"/>
              <a:gd name="connsiteX3662" fmla="*/ 10295804 w 12192000"/>
              <a:gd name="connsiteY3662" fmla="*/ 1309970 h 5739221"/>
              <a:gd name="connsiteX3663" fmla="*/ 10355887 w 12192000"/>
              <a:gd name="connsiteY3663" fmla="*/ 1271394 h 5739221"/>
              <a:gd name="connsiteX3664" fmla="*/ 10383783 w 12192000"/>
              <a:gd name="connsiteY3664" fmla="*/ 1305684 h 5739221"/>
              <a:gd name="connsiteX3665" fmla="*/ 10390221 w 12192000"/>
              <a:gd name="connsiteY3665" fmla="*/ 1297112 h 5739221"/>
              <a:gd name="connsiteX3666" fmla="*/ 10482492 w 12192000"/>
              <a:gd name="connsiteY3666" fmla="*/ 1307829 h 5739221"/>
              <a:gd name="connsiteX3667" fmla="*/ 10463180 w 12192000"/>
              <a:gd name="connsiteY3667" fmla="*/ 1273541 h 5739221"/>
              <a:gd name="connsiteX3668" fmla="*/ 10497513 w 12192000"/>
              <a:gd name="connsiteY3668" fmla="*/ 1245681 h 5739221"/>
              <a:gd name="connsiteX3669" fmla="*/ 10501805 w 12192000"/>
              <a:gd name="connsiteY3669" fmla="*/ 1262825 h 5739221"/>
              <a:gd name="connsiteX3670" fmla="*/ 10549013 w 12192000"/>
              <a:gd name="connsiteY3670" fmla="*/ 1294967 h 5739221"/>
              <a:gd name="connsiteX3671" fmla="*/ 10501805 w 12192000"/>
              <a:gd name="connsiteY3671" fmla="*/ 1307829 h 5739221"/>
              <a:gd name="connsiteX3672" fmla="*/ 10555451 w 12192000"/>
              <a:gd name="connsiteY3672" fmla="*/ 1309970 h 5739221"/>
              <a:gd name="connsiteX3673" fmla="*/ 10596222 w 12192000"/>
              <a:gd name="connsiteY3673" fmla="*/ 1342116 h 5739221"/>
              <a:gd name="connsiteX3674" fmla="*/ 10600513 w 12192000"/>
              <a:gd name="connsiteY3674" fmla="*/ 1354980 h 5739221"/>
              <a:gd name="connsiteX3675" fmla="*/ 10617680 w 12192000"/>
              <a:gd name="connsiteY3675" fmla="*/ 1363553 h 5739221"/>
              <a:gd name="connsiteX3676" fmla="*/ 10613388 w 12192000"/>
              <a:gd name="connsiteY3676" fmla="*/ 1350692 h 5739221"/>
              <a:gd name="connsiteX3677" fmla="*/ 10664888 w 12192000"/>
              <a:gd name="connsiteY3677" fmla="*/ 1350692 h 5739221"/>
              <a:gd name="connsiteX3678" fmla="*/ 10669180 w 12192000"/>
              <a:gd name="connsiteY3678" fmla="*/ 1397853 h 5739221"/>
              <a:gd name="connsiteX3679" fmla="*/ 10712097 w 12192000"/>
              <a:gd name="connsiteY3679" fmla="*/ 1414996 h 5739221"/>
              <a:gd name="connsiteX3680" fmla="*/ 10712097 w 12192000"/>
              <a:gd name="connsiteY3680" fmla="*/ 1404286 h 5739221"/>
              <a:gd name="connsiteX3681" fmla="*/ 10724972 w 12192000"/>
              <a:gd name="connsiteY3681" fmla="*/ 1402140 h 5739221"/>
              <a:gd name="connsiteX3682" fmla="*/ 10750722 w 12192000"/>
              <a:gd name="connsiteY3682" fmla="*/ 1410709 h 5739221"/>
              <a:gd name="connsiteX3683" fmla="*/ 10739993 w 12192000"/>
              <a:gd name="connsiteY3683" fmla="*/ 1430002 h 5739221"/>
              <a:gd name="connsiteX3684" fmla="*/ 10731409 w 12192000"/>
              <a:gd name="connsiteY3684" fmla="*/ 1427858 h 5739221"/>
              <a:gd name="connsiteX3685" fmla="*/ 10744284 w 12192000"/>
              <a:gd name="connsiteY3685" fmla="*/ 1436433 h 5739221"/>
              <a:gd name="connsiteX3686" fmla="*/ 10759305 w 12192000"/>
              <a:gd name="connsiteY3686" fmla="*/ 1464298 h 5739221"/>
              <a:gd name="connsiteX3687" fmla="*/ 10795784 w 12192000"/>
              <a:gd name="connsiteY3687" fmla="*/ 1447152 h 5739221"/>
              <a:gd name="connsiteX3688" fmla="*/ 10806514 w 12192000"/>
              <a:gd name="connsiteY3688" fmla="*/ 1492164 h 5739221"/>
              <a:gd name="connsiteX3689" fmla="*/ 10793639 w 12192000"/>
              <a:gd name="connsiteY3689" fmla="*/ 1492164 h 5739221"/>
              <a:gd name="connsiteX3690" fmla="*/ 10821534 w 12192000"/>
              <a:gd name="connsiteY3690" fmla="*/ 1532887 h 5739221"/>
              <a:gd name="connsiteX3691" fmla="*/ 10823680 w 12192000"/>
              <a:gd name="connsiteY3691" fmla="*/ 1535031 h 5739221"/>
              <a:gd name="connsiteX3692" fmla="*/ 10821534 w 12192000"/>
              <a:gd name="connsiteY3692" fmla="*/ 1520027 h 5739221"/>
              <a:gd name="connsiteX3693" fmla="*/ 10840847 w 12192000"/>
              <a:gd name="connsiteY3693" fmla="*/ 1511453 h 5739221"/>
              <a:gd name="connsiteX3694" fmla="*/ 10849430 w 12192000"/>
              <a:gd name="connsiteY3694" fmla="*/ 1522171 h 5739221"/>
              <a:gd name="connsiteX3695" fmla="*/ 10853722 w 12192000"/>
              <a:gd name="connsiteY3695" fmla="*/ 1505024 h 5739221"/>
              <a:gd name="connsiteX3696" fmla="*/ 10864451 w 12192000"/>
              <a:gd name="connsiteY3696" fmla="*/ 1532887 h 5739221"/>
              <a:gd name="connsiteX3697" fmla="*/ 10847284 w 12192000"/>
              <a:gd name="connsiteY3697" fmla="*/ 1547824 h 5739221"/>
              <a:gd name="connsiteX3698" fmla="*/ 10830118 w 12192000"/>
              <a:gd name="connsiteY3698" fmla="*/ 1543536 h 5739221"/>
              <a:gd name="connsiteX3699" fmla="*/ 10911659 w 12192000"/>
              <a:gd name="connsiteY3699" fmla="*/ 1637848 h 5739221"/>
              <a:gd name="connsiteX3700" fmla="*/ 11010368 w 12192000"/>
              <a:gd name="connsiteY3700" fmla="*/ 1723590 h 5739221"/>
              <a:gd name="connsiteX3701" fmla="*/ 11066160 w 12192000"/>
              <a:gd name="connsiteY3701" fmla="*/ 1807182 h 5739221"/>
              <a:gd name="connsiteX3702" fmla="*/ 11094055 w 12192000"/>
              <a:gd name="connsiteY3702" fmla="*/ 1865057 h 5739221"/>
              <a:gd name="connsiteX3703" fmla="*/ 11089764 w 12192000"/>
              <a:gd name="connsiteY3703" fmla="*/ 1965800 h 5739221"/>
              <a:gd name="connsiteX3704" fmla="*/ 11044701 w 12192000"/>
              <a:gd name="connsiteY3704" fmla="*/ 2000094 h 5739221"/>
              <a:gd name="connsiteX3705" fmla="*/ 10991055 w 12192000"/>
              <a:gd name="connsiteY3705" fmla="*/ 2030099 h 5739221"/>
              <a:gd name="connsiteX3706" fmla="*/ 10952430 w 12192000"/>
              <a:gd name="connsiteY3706" fmla="*/ 2064393 h 5739221"/>
              <a:gd name="connsiteX3707" fmla="*/ 10913805 w 12192000"/>
              <a:gd name="connsiteY3707" fmla="*/ 2075113 h 5739221"/>
              <a:gd name="connsiteX3708" fmla="*/ 10911659 w 12192000"/>
              <a:gd name="connsiteY3708" fmla="*/ 2105127 h 5739221"/>
              <a:gd name="connsiteX3709" fmla="*/ 10808659 w 12192000"/>
              <a:gd name="connsiteY3709" fmla="*/ 2100841 h 5739221"/>
              <a:gd name="connsiteX3710" fmla="*/ 10802222 w 12192000"/>
              <a:gd name="connsiteY3710" fmla="*/ 2105127 h 5739221"/>
              <a:gd name="connsiteX3711" fmla="*/ 10810805 w 12192000"/>
              <a:gd name="connsiteY3711" fmla="*/ 2132990 h 5739221"/>
              <a:gd name="connsiteX3712" fmla="*/ 10761451 w 12192000"/>
              <a:gd name="connsiteY3712" fmla="*/ 2085834 h 5739221"/>
              <a:gd name="connsiteX3713" fmla="*/ 10722826 w 12192000"/>
              <a:gd name="connsiteY3713" fmla="*/ 2062249 h 5739221"/>
              <a:gd name="connsiteX3714" fmla="*/ 10667034 w 12192000"/>
              <a:gd name="connsiteY3714" fmla="*/ 2150139 h 5739221"/>
              <a:gd name="connsiteX3715" fmla="*/ 10589784 w 12192000"/>
              <a:gd name="connsiteY3715" fmla="*/ 2216585 h 5739221"/>
              <a:gd name="connsiteX3716" fmla="*/ 10446013 w 12192000"/>
              <a:gd name="connsiteY3716" fmla="*/ 2315182 h 5739221"/>
              <a:gd name="connsiteX3717" fmla="*/ 10396658 w 12192000"/>
              <a:gd name="connsiteY3717" fmla="*/ 2343049 h 5739221"/>
              <a:gd name="connsiteX3718" fmla="*/ 10375200 w 12192000"/>
              <a:gd name="connsiteY3718" fmla="*/ 2353764 h 5739221"/>
              <a:gd name="connsiteX3719" fmla="*/ 10360179 w 12192000"/>
              <a:gd name="connsiteY3719" fmla="*/ 2343049 h 5739221"/>
              <a:gd name="connsiteX3720" fmla="*/ 10177783 w 12192000"/>
              <a:gd name="connsiteY3720" fmla="*/ 2379485 h 5739221"/>
              <a:gd name="connsiteX3721" fmla="*/ 10087658 w 12192000"/>
              <a:gd name="connsiteY3721" fmla="*/ 2398779 h 5739221"/>
              <a:gd name="connsiteX3722" fmla="*/ 10070491 w 12192000"/>
              <a:gd name="connsiteY3722" fmla="*/ 2392347 h 5739221"/>
              <a:gd name="connsiteX3723" fmla="*/ 9963199 w 12192000"/>
              <a:gd name="connsiteY3723" fmla="*/ 2392347 h 5739221"/>
              <a:gd name="connsiteX3724" fmla="*/ 9935304 w 12192000"/>
              <a:gd name="connsiteY3724" fmla="*/ 2415925 h 5739221"/>
              <a:gd name="connsiteX3725" fmla="*/ 9834449 w 12192000"/>
              <a:gd name="connsiteY3725" fmla="*/ 2405207 h 5739221"/>
              <a:gd name="connsiteX3726" fmla="*/ 9770074 w 12192000"/>
              <a:gd name="connsiteY3726" fmla="*/ 2475941 h 5739221"/>
              <a:gd name="connsiteX3727" fmla="*/ 9778658 w 12192000"/>
              <a:gd name="connsiteY3727" fmla="*/ 2505950 h 5739221"/>
              <a:gd name="connsiteX3728" fmla="*/ 9761491 w 12192000"/>
              <a:gd name="connsiteY3728" fmla="*/ 2535956 h 5739221"/>
              <a:gd name="connsiteX3729" fmla="*/ 9735741 w 12192000"/>
              <a:gd name="connsiteY3729" fmla="*/ 2533813 h 5739221"/>
              <a:gd name="connsiteX3730" fmla="*/ 9667073 w 12192000"/>
              <a:gd name="connsiteY3730" fmla="*/ 2518810 h 5739221"/>
              <a:gd name="connsiteX3731" fmla="*/ 9639177 w 12192000"/>
              <a:gd name="connsiteY3731" fmla="*/ 2608834 h 5739221"/>
              <a:gd name="connsiteX3732" fmla="*/ 9559781 w 12192000"/>
              <a:gd name="connsiteY3732" fmla="*/ 2598113 h 5739221"/>
              <a:gd name="connsiteX3733" fmla="*/ 9559781 w 12192000"/>
              <a:gd name="connsiteY3733" fmla="*/ 2621699 h 5739221"/>
              <a:gd name="connsiteX3734" fmla="*/ 9499698 w 12192000"/>
              <a:gd name="connsiteY3734" fmla="*/ 2645283 h 5739221"/>
              <a:gd name="connsiteX3735" fmla="*/ 9486823 w 12192000"/>
              <a:gd name="connsiteY3735" fmla="*/ 2696724 h 5739221"/>
              <a:gd name="connsiteX3736" fmla="*/ 9433177 w 12192000"/>
              <a:gd name="connsiteY3736" fmla="*/ 2713870 h 5739221"/>
              <a:gd name="connsiteX3737" fmla="*/ 9433177 w 12192000"/>
              <a:gd name="connsiteY3737" fmla="*/ 2718161 h 5739221"/>
              <a:gd name="connsiteX3738" fmla="*/ 9437469 w 12192000"/>
              <a:gd name="connsiteY3738" fmla="*/ 2728871 h 5739221"/>
              <a:gd name="connsiteX3739" fmla="*/ 9682095 w 12192000"/>
              <a:gd name="connsiteY3739" fmla="*/ 2698868 h 5739221"/>
              <a:gd name="connsiteX3740" fmla="*/ 9782949 w 12192000"/>
              <a:gd name="connsiteY3740" fmla="*/ 2686003 h 5739221"/>
              <a:gd name="connsiteX3741" fmla="*/ 9776512 w 12192000"/>
              <a:gd name="connsiteY3741" fmla="*/ 2660284 h 5739221"/>
              <a:gd name="connsiteX3742" fmla="*/ 9806553 w 12192000"/>
              <a:gd name="connsiteY3742" fmla="*/ 2686003 h 5739221"/>
              <a:gd name="connsiteX3743" fmla="*/ 9995387 w 12192000"/>
              <a:gd name="connsiteY3743" fmla="*/ 2675283 h 5739221"/>
              <a:gd name="connsiteX3744" fmla="*/ 9997533 w 12192000"/>
              <a:gd name="connsiteY3744" fmla="*/ 2673144 h 5739221"/>
              <a:gd name="connsiteX3745" fmla="*/ 10018991 w 12192000"/>
              <a:gd name="connsiteY3745" fmla="*/ 2673144 h 5739221"/>
              <a:gd name="connsiteX3746" fmla="*/ 10076929 w 12192000"/>
              <a:gd name="connsiteY3746" fmla="*/ 2666710 h 5739221"/>
              <a:gd name="connsiteX3747" fmla="*/ 10121991 w 12192000"/>
              <a:gd name="connsiteY3747" fmla="*/ 2673144 h 5739221"/>
              <a:gd name="connsiteX3748" fmla="*/ 10141304 w 12192000"/>
              <a:gd name="connsiteY3748" fmla="*/ 2673144 h 5739221"/>
              <a:gd name="connsiteX3749" fmla="*/ 10192804 w 12192000"/>
              <a:gd name="connsiteY3749" fmla="*/ 2610978 h 5739221"/>
              <a:gd name="connsiteX3750" fmla="*/ 10240012 w 12192000"/>
              <a:gd name="connsiteY3750" fmla="*/ 2602403 h 5739221"/>
              <a:gd name="connsiteX3751" fmla="*/ 10207825 w 12192000"/>
              <a:gd name="connsiteY3751" fmla="*/ 2664572 h 5739221"/>
              <a:gd name="connsiteX3752" fmla="*/ 10214262 w 12192000"/>
              <a:gd name="connsiteY3752" fmla="*/ 2664572 h 5739221"/>
              <a:gd name="connsiteX3753" fmla="*/ 10209970 w 12192000"/>
              <a:gd name="connsiteY3753" fmla="*/ 2670999 h 5739221"/>
              <a:gd name="connsiteX3754" fmla="*/ 10278637 w 12192000"/>
              <a:gd name="connsiteY3754" fmla="*/ 2675283 h 5739221"/>
              <a:gd name="connsiteX3755" fmla="*/ 10310825 w 12192000"/>
              <a:gd name="connsiteY3755" fmla="*/ 2636704 h 5739221"/>
              <a:gd name="connsiteX3756" fmla="*/ 10353741 w 12192000"/>
              <a:gd name="connsiteY3756" fmla="*/ 2666710 h 5739221"/>
              <a:gd name="connsiteX3757" fmla="*/ 10353741 w 12192000"/>
              <a:gd name="connsiteY3757" fmla="*/ 2670999 h 5739221"/>
              <a:gd name="connsiteX3758" fmla="*/ 10375200 w 12192000"/>
              <a:gd name="connsiteY3758" fmla="*/ 2668859 h 5739221"/>
              <a:gd name="connsiteX3759" fmla="*/ 10415972 w 12192000"/>
              <a:gd name="connsiteY3759" fmla="*/ 2677430 h 5739221"/>
              <a:gd name="connsiteX3760" fmla="*/ 10435284 w 12192000"/>
              <a:gd name="connsiteY3760" fmla="*/ 2679574 h 5739221"/>
              <a:gd name="connsiteX3761" fmla="*/ 10568326 w 12192000"/>
              <a:gd name="connsiteY3761" fmla="*/ 2683862 h 5739221"/>
              <a:gd name="connsiteX3762" fmla="*/ 10636993 w 12192000"/>
              <a:gd name="connsiteY3762" fmla="*/ 2701023 h 5739221"/>
              <a:gd name="connsiteX3763" fmla="*/ 10634847 w 12192000"/>
              <a:gd name="connsiteY3763" fmla="*/ 2707442 h 5739221"/>
              <a:gd name="connsiteX3764" fmla="*/ 10694930 w 12192000"/>
              <a:gd name="connsiteY3764" fmla="*/ 2701023 h 5739221"/>
              <a:gd name="connsiteX3765" fmla="*/ 10688493 w 12192000"/>
              <a:gd name="connsiteY3765" fmla="*/ 2705306 h 5739221"/>
              <a:gd name="connsiteX3766" fmla="*/ 10716389 w 12192000"/>
              <a:gd name="connsiteY3766" fmla="*/ 2711720 h 5739221"/>
              <a:gd name="connsiteX3767" fmla="*/ 10980326 w 12192000"/>
              <a:gd name="connsiteY3767" fmla="*/ 2709582 h 5739221"/>
              <a:gd name="connsiteX3768" fmla="*/ 10988910 w 12192000"/>
              <a:gd name="connsiteY3768" fmla="*/ 2701023 h 5739221"/>
              <a:gd name="connsiteX3769" fmla="*/ 10986764 w 12192000"/>
              <a:gd name="connsiteY3769" fmla="*/ 2709582 h 5739221"/>
              <a:gd name="connsiteX3770" fmla="*/ 11102639 w 12192000"/>
              <a:gd name="connsiteY3770" fmla="*/ 2735300 h 5739221"/>
              <a:gd name="connsiteX3771" fmla="*/ 11096201 w 12192000"/>
              <a:gd name="connsiteY3771" fmla="*/ 2735300 h 5739221"/>
              <a:gd name="connsiteX3772" fmla="*/ 11130536 w 12192000"/>
              <a:gd name="connsiteY3772" fmla="*/ 2733157 h 5739221"/>
              <a:gd name="connsiteX3773" fmla="*/ 11154140 w 12192000"/>
              <a:gd name="connsiteY3773" fmla="*/ 2741729 h 5739221"/>
              <a:gd name="connsiteX3774" fmla="*/ 11252848 w 12192000"/>
              <a:gd name="connsiteY3774" fmla="*/ 2739586 h 5739221"/>
              <a:gd name="connsiteX3775" fmla="*/ 11349411 w 12192000"/>
              <a:gd name="connsiteY3775" fmla="*/ 2778168 h 5739221"/>
              <a:gd name="connsiteX3776" fmla="*/ 11465286 w 12192000"/>
              <a:gd name="connsiteY3776" fmla="*/ 2838189 h 5739221"/>
              <a:gd name="connsiteX3777" fmla="*/ 11478161 w 12192000"/>
              <a:gd name="connsiteY3777" fmla="*/ 2836047 h 5739221"/>
              <a:gd name="connsiteX3778" fmla="*/ 11540390 w 12192000"/>
              <a:gd name="connsiteY3778" fmla="*/ 2917486 h 5739221"/>
              <a:gd name="connsiteX3779" fmla="*/ 11551119 w 12192000"/>
              <a:gd name="connsiteY3779" fmla="*/ 2968929 h 5739221"/>
              <a:gd name="connsiteX3780" fmla="*/ 11544682 w 12192000"/>
              <a:gd name="connsiteY3780" fmla="*/ 2992507 h 5739221"/>
              <a:gd name="connsiteX3781" fmla="*/ 11553265 w 12192000"/>
              <a:gd name="connsiteY3781" fmla="*/ 3007511 h 5739221"/>
              <a:gd name="connsiteX3782" fmla="*/ 11555411 w 12192000"/>
              <a:gd name="connsiteY3782" fmla="*/ 3043950 h 5739221"/>
              <a:gd name="connsiteX3783" fmla="*/ 11270015 w 12192000"/>
              <a:gd name="connsiteY3783" fmla="*/ 3230430 h 5739221"/>
              <a:gd name="connsiteX3784" fmla="*/ 11192765 w 12192000"/>
              <a:gd name="connsiteY3784" fmla="*/ 3326885 h 5739221"/>
              <a:gd name="connsiteX3785" fmla="*/ 11079035 w 12192000"/>
              <a:gd name="connsiteY3785" fmla="*/ 3404049 h 5739221"/>
              <a:gd name="connsiteX3786" fmla="*/ 11083326 w 12192000"/>
              <a:gd name="connsiteY3786" fmla="*/ 3416910 h 5739221"/>
              <a:gd name="connsiteX3787" fmla="*/ 10973889 w 12192000"/>
              <a:gd name="connsiteY3787" fmla="*/ 3442632 h 5739221"/>
              <a:gd name="connsiteX3788" fmla="*/ 10980326 w 12192000"/>
              <a:gd name="connsiteY3788" fmla="*/ 3444776 h 5739221"/>
              <a:gd name="connsiteX3789" fmla="*/ 10860159 w 12192000"/>
              <a:gd name="connsiteY3789" fmla="*/ 3494075 h 5739221"/>
              <a:gd name="connsiteX3790" fmla="*/ 10873034 w 12192000"/>
              <a:gd name="connsiteY3790" fmla="*/ 3496218 h 5739221"/>
              <a:gd name="connsiteX3791" fmla="*/ 10812951 w 12192000"/>
              <a:gd name="connsiteY3791" fmla="*/ 3515509 h 5739221"/>
              <a:gd name="connsiteX3792" fmla="*/ 10800076 w 12192000"/>
              <a:gd name="connsiteY3792" fmla="*/ 3513366 h 5739221"/>
              <a:gd name="connsiteX3793" fmla="*/ 10587638 w 12192000"/>
              <a:gd name="connsiteY3793" fmla="*/ 3564809 h 5739221"/>
              <a:gd name="connsiteX3794" fmla="*/ 10411680 w 12192000"/>
              <a:gd name="connsiteY3794" fmla="*/ 3577669 h 5739221"/>
              <a:gd name="connsiteX3795" fmla="*/ 10413826 w 12192000"/>
              <a:gd name="connsiteY3795" fmla="*/ 3571239 h 5739221"/>
              <a:gd name="connsiteX3796" fmla="*/ 10179929 w 12192000"/>
              <a:gd name="connsiteY3796" fmla="*/ 3616251 h 5739221"/>
              <a:gd name="connsiteX3797" fmla="*/ 10149887 w 12192000"/>
              <a:gd name="connsiteY3797" fmla="*/ 3592673 h 5739221"/>
              <a:gd name="connsiteX3798" fmla="*/ 10117700 w 12192000"/>
              <a:gd name="connsiteY3798" fmla="*/ 3592673 h 5739221"/>
              <a:gd name="connsiteX3799" fmla="*/ 10083366 w 12192000"/>
              <a:gd name="connsiteY3799" fmla="*/ 3592673 h 5739221"/>
              <a:gd name="connsiteX3800" fmla="*/ 9954616 w 12192000"/>
              <a:gd name="connsiteY3800" fmla="*/ 3596960 h 5739221"/>
              <a:gd name="connsiteX3801" fmla="*/ 9961054 w 12192000"/>
              <a:gd name="connsiteY3801" fmla="*/ 3592673 h 5739221"/>
              <a:gd name="connsiteX3802" fmla="*/ 9847324 w 12192000"/>
              <a:gd name="connsiteY3802" fmla="*/ 3599104 h 5739221"/>
              <a:gd name="connsiteX3803" fmla="*/ 9656344 w 12192000"/>
              <a:gd name="connsiteY3803" fmla="*/ 3661264 h 5739221"/>
              <a:gd name="connsiteX3804" fmla="*/ 9617719 w 12192000"/>
              <a:gd name="connsiteY3804" fmla="*/ 3676268 h 5739221"/>
              <a:gd name="connsiteX3805" fmla="*/ 9615573 w 12192000"/>
              <a:gd name="connsiteY3805" fmla="*/ 3721280 h 5739221"/>
              <a:gd name="connsiteX3806" fmla="*/ 9645615 w 12192000"/>
              <a:gd name="connsiteY3806" fmla="*/ 3714850 h 5739221"/>
              <a:gd name="connsiteX3807" fmla="*/ 9652052 w 12192000"/>
              <a:gd name="connsiteY3807" fmla="*/ 3749145 h 5739221"/>
              <a:gd name="connsiteX3808" fmla="*/ 9615573 w 12192000"/>
              <a:gd name="connsiteY3808" fmla="*/ 3753432 h 5739221"/>
              <a:gd name="connsiteX3809" fmla="*/ 9604844 w 12192000"/>
              <a:gd name="connsiteY3809" fmla="*/ 3811305 h 5739221"/>
              <a:gd name="connsiteX3810" fmla="*/ 9639177 w 12192000"/>
              <a:gd name="connsiteY3810" fmla="*/ 3811305 h 5739221"/>
              <a:gd name="connsiteX3811" fmla="*/ 9534031 w 12192000"/>
              <a:gd name="connsiteY3811" fmla="*/ 3826309 h 5739221"/>
              <a:gd name="connsiteX3812" fmla="*/ 9529740 w 12192000"/>
              <a:gd name="connsiteY3812" fmla="*/ 3822023 h 5739221"/>
              <a:gd name="connsiteX3813" fmla="*/ 9534031 w 12192000"/>
              <a:gd name="connsiteY3813" fmla="*/ 3770580 h 5739221"/>
              <a:gd name="connsiteX3814" fmla="*/ 9519011 w 12192000"/>
              <a:gd name="connsiteY3814" fmla="*/ 3800588 h 5739221"/>
              <a:gd name="connsiteX3815" fmla="*/ 9473948 w 12192000"/>
              <a:gd name="connsiteY3815" fmla="*/ 3772723 h 5739221"/>
              <a:gd name="connsiteX3816" fmla="*/ 9471802 w 12192000"/>
              <a:gd name="connsiteY3816" fmla="*/ 3774867 h 5739221"/>
              <a:gd name="connsiteX3817" fmla="*/ 9471802 w 12192000"/>
              <a:gd name="connsiteY3817" fmla="*/ 3770580 h 5739221"/>
              <a:gd name="connsiteX3818" fmla="*/ 9433177 w 12192000"/>
              <a:gd name="connsiteY3818" fmla="*/ 3774867 h 5739221"/>
              <a:gd name="connsiteX3819" fmla="*/ 9424594 w 12192000"/>
              <a:gd name="connsiteY3819" fmla="*/ 3783440 h 5739221"/>
              <a:gd name="connsiteX3820" fmla="*/ 9418156 w 12192000"/>
              <a:gd name="connsiteY3820" fmla="*/ 3834883 h 5739221"/>
              <a:gd name="connsiteX3821" fmla="*/ 9381677 w 12192000"/>
              <a:gd name="connsiteY3821" fmla="*/ 3824166 h 5739221"/>
              <a:gd name="connsiteX3822" fmla="*/ 9385969 w 12192000"/>
              <a:gd name="connsiteY3822" fmla="*/ 3875609 h 5739221"/>
              <a:gd name="connsiteX3823" fmla="*/ 9368802 w 12192000"/>
              <a:gd name="connsiteY3823" fmla="*/ 3907760 h 5739221"/>
              <a:gd name="connsiteX3824" fmla="*/ 9323740 w 12192000"/>
              <a:gd name="connsiteY3824" fmla="*/ 3914191 h 5739221"/>
              <a:gd name="connsiteX3825" fmla="*/ 9308719 w 12192000"/>
              <a:gd name="connsiteY3825" fmla="*/ 3946343 h 5739221"/>
              <a:gd name="connsiteX3826" fmla="*/ 9293698 w 12192000"/>
              <a:gd name="connsiteY3826" fmla="*/ 3950898 h 5739221"/>
              <a:gd name="connsiteX3827" fmla="*/ 9291831 w 12192000"/>
              <a:gd name="connsiteY3827" fmla="*/ 3967451 h 5739221"/>
              <a:gd name="connsiteX3828" fmla="*/ 9304852 w 12192000"/>
              <a:gd name="connsiteY3828" fmla="*/ 3962010 h 5739221"/>
              <a:gd name="connsiteX3829" fmla="*/ 9328145 w 12192000"/>
              <a:gd name="connsiteY3829" fmla="*/ 3972329 h 5739221"/>
              <a:gd name="connsiteX3830" fmla="*/ 9286492 w 12192000"/>
              <a:gd name="connsiteY3830" fmla="*/ 3978679 h 5739221"/>
              <a:gd name="connsiteX3831" fmla="*/ 9290058 w 12192000"/>
              <a:gd name="connsiteY3831" fmla="*/ 3969813 h 5739221"/>
              <a:gd name="connsiteX3832" fmla="*/ 9281326 w 12192000"/>
              <a:gd name="connsiteY3832" fmla="*/ 3969184 h 5739221"/>
              <a:gd name="connsiteX3833" fmla="*/ 9255073 w 12192000"/>
              <a:gd name="connsiteY3833" fmla="*/ 3961347 h 5739221"/>
              <a:gd name="connsiteX3834" fmla="*/ 9248635 w 12192000"/>
              <a:gd name="connsiteY3834" fmla="*/ 3935625 h 5739221"/>
              <a:gd name="connsiteX3835" fmla="*/ 9235760 w 12192000"/>
              <a:gd name="connsiteY3835" fmla="*/ 3937769 h 5739221"/>
              <a:gd name="connsiteX3836" fmla="*/ 9235760 w 12192000"/>
              <a:gd name="connsiteY3836" fmla="*/ 3939912 h 5739221"/>
              <a:gd name="connsiteX3837" fmla="*/ 9233615 w 12192000"/>
              <a:gd name="connsiteY3837" fmla="*/ 3939912 h 5739221"/>
              <a:gd name="connsiteX3838" fmla="*/ 9227177 w 12192000"/>
              <a:gd name="connsiteY3838" fmla="*/ 3939912 h 5739221"/>
              <a:gd name="connsiteX3839" fmla="*/ 9201427 w 12192000"/>
              <a:gd name="connsiteY3839" fmla="*/ 4004216 h 5739221"/>
              <a:gd name="connsiteX3840" fmla="*/ 9190698 w 12192000"/>
              <a:gd name="connsiteY3840" fmla="*/ 3987068 h 5739221"/>
              <a:gd name="connsiteX3841" fmla="*/ 9179969 w 12192000"/>
              <a:gd name="connsiteY3841" fmla="*/ 3993498 h 5739221"/>
              <a:gd name="connsiteX3842" fmla="*/ 9182114 w 12192000"/>
              <a:gd name="connsiteY3842" fmla="*/ 3995642 h 5739221"/>
              <a:gd name="connsiteX3843" fmla="*/ 9175677 w 12192000"/>
              <a:gd name="connsiteY3843" fmla="*/ 3997785 h 5739221"/>
              <a:gd name="connsiteX3844" fmla="*/ 9154219 w 12192000"/>
              <a:gd name="connsiteY3844" fmla="*/ 4004216 h 5739221"/>
              <a:gd name="connsiteX3845" fmla="*/ 9119885 w 12192000"/>
              <a:gd name="connsiteY3845" fmla="*/ 3995642 h 5739221"/>
              <a:gd name="connsiteX3846" fmla="*/ 9119885 w 12192000"/>
              <a:gd name="connsiteY3846" fmla="*/ 3989212 h 5739221"/>
              <a:gd name="connsiteX3847" fmla="*/ 9066239 w 12192000"/>
              <a:gd name="connsiteY3847" fmla="*/ 3957060 h 5739221"/>
              <a:gd name="connsiteX3848" fmla="*/ 9066239 w 12192000"/>
              <a:gd name="connsiteY3848" fmla="*/ 3991355 h 5739221"/>
              <a:gd name="connsiteX3849" fmla="*/ 9053364 w 12192000"/>
              <a:gd name="connsiteY3849" fmla="*/ 3993498 h 5739221"/>
              <a:gd name="connsiteX3850" fmla="*/ 9059802 w 12192000"/>
              <a:gd name="connsiteY3850" fmla="*/ 3997785 h 5739221"/>
              <a:gd name="connsiteX3851" fmla="*/ 9053364 w 12192000"/>
              <a:gd name="connsiteY3851" fmla="*/ 4004216 h 5739221"/>
              <a:gd name="connsiteX3852" fmla="*/ 9061948 w 12192000"/>
              <a:gd name="connsiteY3852" fmla="*/ 4021363 h 5739221"/>
              <a:gd name="connsiteX3853" fmla="*/ 9001864 w 12192000"/>
              <a:gd name="connsiteY3853" fmla="*/ 4032081 h 5739221"/>
              <a:gd name="connsiteX3854" fmla="*/ 9010448 w 12192000"/>
              <a:gd name="connsiteY3854" fmla="*/ 4006359 h 5739221"/>
              <a:gd name="connsiteX3855" fmla="*/ 9012594 w 12192000"/>
              <a:gd name="connsiteY3855" fmla="*/ 4002072 h 5739221"/>
              <a:gd name="connsiteX3856" fmla="*/ 9014739 w 12192000"/>
              <a:gd name="connsiteY3856" fmla="*/ 3995642 h 5739221"/>
              <a:gd name="connsiteX3857" fmla="*/ 9046927 w 12192000"/>
              <a:gd name="connsiteY3857" fmla="*/ 3987068 h 5739221"/>
              <a:gd name="connsiteX3858" fmla="*/ 9053364 w 12192000"/>
              <a:gd name="connsiteY3858" fmla="*/ 3957060 h 5739221"/>
              <a:gd name="connsiteX3859" fmla="*/ 9023323 w 12192000"/>
              <a:gd name="connsiteY3859" fmla="*/ 3952773 h 5739221"/>
              <a:gd name="connsiteX3860" fmla="*/ 8984698 w 12192000"/>
              <a:gd name="connsiteY3860" fmla="*/ 3931338 h 5739221"/>
              <a:gd name="connsiteX3861" fmla="*/ 9012594 w 12192000"/>
              <a:gd name="connsiteY3861" fmla="*/ 3974207 h 5739221"/>
              <a:gd name="connsiteX3862" fmla="*/ 8988989 w 12192000"/>
              <a:gd name="connsiteY3862" fmla="*/ 4006359 h 5739221"/>
              <a:gd name="connsiteX3863" fmla="*/ 8993281 w 12192000"/>
              <a:gd name="connsiteY3863" fmla="*/ 4023507 h 5739221"/>
              <a:gd name="connsiteX3864" fmla="*/ 8958947 w 12192000"/>
              <a:gd name="connsiteY3864" fmla="*/ 4017076 h 5739221"/>
              <a:gd name="connsiteX3865" fmla="*/ 8967531 w 12192000"/>
              <a:gd name="connsiteY3865" fmla="*/ 3999929 h 5739221"/>
              <a:gd name="connsiteX3866" fmla="*/ 8909592 w 12192000"/>
              <a:gd name="connsiteY3866" fmla="*/ 3954916 h 5739221"/>
              <a:gd name="connsiteX3867" fmla="*/ 8830197 w 12192000"/>
              <a:gd name="connsiteY3867" fmla="*/ 3924908 h 5739221"/>
              <a:gd name="connsiteX3868" fmla="*/ 8566259 w 12192000"/>
              <a:gd name="connsiteY3868" fmla="*/ 3991355 h 5739221"/>
              <a:gd name="connsiteX3869" fmla="*/ 8576988 w 12192000"/>
              <a:gd name="connsiteY3869" fmla="*/ 3999929 h 5739221"/>
              <a:gd name="connsiteX3870" fmla="*/ 8564113 w 12192000"/>
              <a:gd name="connsiteY3870" fmla="*/ 4010646 h 5739221"/>
              <a:gd name="connsiteX3871" fmla="*/ 8557676 w 12192000"/>
              <a:gd name="connsiteY3871" fmla="*/ 4014933 h 5739221"/>
              <a:gd name="connsiteX3872" fmla="*/ 8536217 w 12192000"/>
              <a:gd name="connsiteY3872" fmla="*/ 4027794 h 5739221"/>
              <a:gd name="connsiteX3873" fmla="*/ 8523342 w 12192000"/>
              <a:gd name="connsiteY3873" fmla="*/ 4008503 h 5739221"/>
              <a:gd name="connsiteX3874" fmla="*/ 8437508 w 12192000"/>
              <a:gd name="connsiteY3874" fmla="*/ 4034224 h 5739221"/>
              <a:gd name="connsiteX3875" fmla="*/ 8431071 w 12192000"/>
              <a:gd name="connsiteY3875" fmla="*/ 4055658 h 5739221"/>
              <a:gd name="connsiteX3876" fmla="*/ 8411758 w 12192000"/>
              <a:gd name="connsiteY3876" fmla="*/ 4070664 h 5739221"/>
              <a:gd name="connsiteX3877" fmla="*/ 8330217 w 12192000"/>
              <a:gd name="connsiteY3877" fmla="*/ 4070664 h 5739221"/>
              <a:gd name="connsiteX3878" fmla="*/ 8381717 w 12192000"/>
              <a:gd name="connsiteY3878" fmla="*/ 4132824 h 5739221"/>
              <a:gd name="connsiteX3879" fmla="*/ 8390300 w 12192000"/>
              <a:gd name="connsiteY3879" fmla="*/ 4134967 h 5739221"/>
              <a:gd name="connsiteX3880" fmla="*/ 8416050 w 12192000"/>
              <a:gd name="connsiteY3880" fmla="*/ 4109246 h 5739221"/>
              <a:gd name="connsiteX3881" fmla="*/ 8441800 w 12192000"/>
              <a:gd name="connsiteY3881" fmla="*/ 4109246 h 5739221"/>
              <a:gd name="connsiteX3882" fmla="*/ 8461113 w 12192000"/>
              <a:gd name="connsiteY3882" fmla="*/ 4160688 h 5739221"/>
              <a:gd name="connsiteX3883" fmla="*/ 8431071 w 12192000"/>
              <a:gd name="connsiteY3883" fmla="*/ 4154258 h 5739221"/>
              <a:gd name="connsiteX3884" fmla="*/ 8431071 w 12192000"/>
              <a:gd name="connsiteY3884" fmla="*/ 4171406 h 5739221"/>
              <a:gd name="connsiteX3885" fmla="*/ 8401030 w 12192000"/>
              <a:gd name="connsiteY3885" fmla="*/ 4173549 h 5739221"/>
              <a:gd name="connsiteX3886" fmla="*/ 8396738 w 12192000"/>
              <a:gd name="connsiteY3886" fmla="*/ 4147828 h 5739221"/>
              <a:gd name="connsiteX3887" fmla="*/ 8328071 w 12192000"/>
              <a:gd name="connsiteY3887" fmla="*/ 4137111 h 5739221"/>
              <a:gd name="connsiteX3888" fmla="*/ 8308759 w 12192000"/>
              <a:gd name="connsiteY3888" fmla="*/ 4115676 h 5739221"/>
              <a:gd name="connsiteX3889" fmla="*/ 8304467 w 12192000"/>
              <a:gd name="connsiteY3889" fmla="*/ 4145684 h 5739221"/>
              <a:gd name="connsiteX3890" fmla="*/ 8340946 w 12192000"/>
              <a:gd name="connsiteY3890" fmla="*/ 4175693 h 5739221"/>
              <a:gd name="connsiteX3891" fmla="*/ 8418196 w 12192000"/>
              <a:gd name="connsiteY3891" fmla="*/ 4233566 h 5739221"/>
              <a:gd name="connsiteX3892" fmla="*/ 8461113 w 12192000"/>
              <a:gd name="connsiteY3892" fmla="*/ 4220705 h 5739221"/>
              <a:gd name="connsiteX3893" fmla="*/ 8463258 w 12192000"/>
              <a:gd name="connsiteY3893" fmla="*/ 4282865 h 5739221"/>
              <a:gd name="connsiteX3894" fmla="*/ 8456821 w 12192000"/>
              <a:gd name="connsiteY3894" fmla="*/ 4297869 h 5739221"/>
              <a:gd name="connsiteX3895" fmla="*/ 8443946 w 12192000"/>
              <a:gd name="connsiteY3895" fmla="*/ 4300013 h 5739221"/>
              <a:gd name="connsiteX3896" fmla="*/ 8422488 w 12192000"/>
              <a:gd name="connsiteY3896" fmla="*/ 4278578 h 5739221"/>
              <a:gd name="connsiteX3897" fmla="*/ 8420342 w 12192000"/>
              <a:gd name="connsiteY3897" fmla="*/ 4239996 h 5739221"/>
              <a:gd name="connsiteX3898" fmla="*/ 8355967 w 12192000"/>
              <a:gd name="connsiteY3898" fmla="*/ 4267861 h 5739221"/>
              <a:gd name="connsiteX3899" fmla="*/ 8375280 w 12192000"/>
              <a:gd name="connsiteY3899" fmla="*/ 4267861 h 5739221"/>
              <a:gd name="connsiteX3900" fmla="*/ 8360259 w 12192000"/>
              <a:gd name="connsiteY3900" fmla="*/ 4287152 h 5739221"/>
              <a:gd name="connsiteX3901" fmla="*/ 8364551 w 12192000"/>
              <a:gd name="connsiteY3901" fmla="*/ 4304300 h 5739221"/>
              <a:gd name="connsiteX3902" fmla="*/ 8398884 w 12192000"/>
              <a:gd name="connsiteY3902" fmla="*/ 4312873 h 5739221"/>
              <a:gd name="connsiteX3903" fmla="*/ 8433217 w 12192000"/>
              <a:gd name="connsiteY3903" fmla="*/ 4362173 h 5739221"/>
              <a:gd name="connsiteX3904" fmla="*/ 8450384 w 12192000"/>
              <a:gd name="connsiteY3904" fmla="*/ 4342882 h 5739221"/>
              <a:gd name="connsiteX3905" fmla="*/ 8497592 w 12192000"/>
              <a:gd name="connsiteY3905" fmla="*/ 4402898 h 5739221"/>
              <a:gd name="connsiteX3906" fmla="*/ 8458967 w 12192000"/>
              <a:gd name="connsiteY3906" fmla="*/ 4405042 h 5739221"/>
              <a:gd name="connsiteX3907" fmla="*/ 8409613 w 12192000"/>
              <a:gd name="connsiteY3907" fmla="*/ 4362173 h 5739221"/>
              <a:gd name="connsiteX3908" fmla="*/ 8394592 w 12192000"/>
              <a:gd name="connsiteY3908" fmla="*/ 4375033 h 5739221"/>
              <a:gd name="connsiteX3909" fmla="*/ 8358113 w 12192000"/>
              <a:gd name="connsiteY3909" fmla="*/ 4362173 h 5739221"/>
              <a:gd name="connsiteX3910" fmla="*/ 8355967 w 12192000"/>
              <a:gd name="connsiteY3910" fmla="*/ 4349312 h 5739221"/>
              <a:gd name="connsiteX3911" fmla="*/ 8343092 w 12192000"/>
              <a:gd name="connsiteY3911" fmla="*/ 4342882 h 5739221"/>
              <a:gd name="connsiteX3912" fmla="*/ 8340946 w 12192000"/>
              <a:gd name="connsiteY3912" fmla="*/ 4360029 h 5739221"/>
              <a:gd name="connsiteX3913" fmla="*/ 8381717 w 12192000"/>
              <a:gd name="connsiteY3913" fmla="*/ 4400755 h 5739221"/>
              <a:gd name="connsiteX3914" fmla="*/ 8332363 w 12192000"/>
              <a:gd name="connsiteY3914" fmla="*/ 4477919 h 5739221"/>
              <a:gd name="connsiteX3915" fmla="*/ 8317342 w 12192000"/>
              <a:gd name="connsiteY3915" fmla="*/ 4452198 h 5739221"/>
              <a:gd name="connsiteX3916" fmla="*/ 8270133 w 12192000"/>
              <a:gd name="connsiteY3916" fmla="*/ 4435050 h 5739221"/>
              <a:gd name="connsiteX3917" fmla="*/ 8285155 w 12192000"/>
              <a:gd name="connsiteY3917" fmla="*/ 4443624 h 5739221"/>
              <a:gd name="connsiteX3918" fmla="*/ 8319488 w 12192000"/>
              <a:gd name="connsiteY3918" fmla="*/ 4499353 h 5739221"/>
              <a:gd name="connsiteX3919" fmla="*/ 8386009 w 12192000"/>
              <a:gd name="connsiteY3919" fmla="*/ 4510071 h 5739221"/>
              <a:gd name="connsiteX3920" fmla="*/ 8381717 w 12192000"/>
              <a:gd name="connsiteY3920" fmla="*/ 4561513 h 5739221"/>
              <a:gd name="connsiteX3921" fmla="*/ 8353821 w 12192000"/>
              <a:gd name="connsiteY3921" fmla="*/ 4563657 h 5739221"/>
              <a:gd name="connsiteX3922" fmla="*/ 8338801 w 12192000"/>
              <a:gd name="connsiteY3922" fmla="*/ 4514358 h 5739221"/>
              <a:gd name="connsiteX3923" fmla="*/ 8298030 w 12192000"/>
              <a:gd name="connsiteY3923" fmla="*/ 4535792 h 5739221"/>
              <a:gd name="connsiteX3924" fmla="*/ 8308759 w 12192000"/>
              <a:gd name="connsiteY3924" fmla="*/ 4589378 h 5739221"/>
              <a:gd name="connsiteX3925" fmla="*/ 8267988 w 12192000"/>
              <a:gd name="connsiteY3925" fmla="*/ 4610813 h 5739221"/>
              <a:gd name="connsiteX3926" fmla="*/ 8246529 w 12192000"/>
              <a:gd name="connsiteY3926" fmla="*/ 4649396 h 5739221"/>
              <a:gd name="connsiteX3927" fmla="*/ 8235800 w 12192000"/>
              <a:gd name="connsiteY3927" fmla="*/ 4683691 h 5739221"/>
              <a:gd name="connsiteX3928" fmla="*/ 8261550 w 12192000"/>
              <a:gd name="connsiteY3928" fmla="*/ 4726560 h 5739221"/>
              <a:gd name="connsiteX3929" fmla="*/ 8248675 w 12192000"/>
              <a:gd name="connsiteY3929" fmla="*/ 4732990 h 5739221"/>
              <a:gd name="connsiteX3930" fmla="*/ 8216487 w 12192000"/>
              <a:gd name="connsiteY3930" fmla="*/ 4722273 h 5739221"/>
              <a:gd name="connsiteX3931" fmla="*/ 8210050 w 12192000"/>
              <a:gd name="connsiteY3931" fmla="*/ 4743708 h 5739221"/>
              <a:gd name="connsiteX3932" fmla="*/ 8182154 w 12192000"/>
              <a:gd name="connsiteY3932" fmla="*/ 4732990 h 5739221"/>
              <a:gd name="connsiteX3933" fmla="*/ 8096321 w 12192000"/>
              <a:gd name="connsiteY3933" fmla="*/ 4765142 h 5739221"/>
              <a:gd name="connsiteX3934" fmla="*/ 8074862 w 12192000"/>
              <a:gd name="connsiteY3934" fmla="*/ 4797294 h 5739221"/>
              <a:gd name="connsiteX3935" fmla="*/ 8061986 w 12192000"/>
              <a:gd name="connsiteY3935" fmla="*/ 4762999 h 5739221"/>
              <a:gd name="connsiteX3936" fmla="*/ 8014778 w 12192000"/>
              <a:gd name="connsiteY3936" fmla="*/ 4778003 h 5739221"/>
              <a:gd name="connsiteX3937" fmla="*/ 7999757 w 12192000"/>
              <a:gd name="connsiteY3937" fmla="*/ 4805868 h 5739221"/>
              <a:gd name="connsiteX3938" fmla="*/ 7974007 w 12192000"/>
              <a:gd name="connsiteY3938" fmla="*/ 4788720 h 5739221"/>
              <a:gd name="connsiteX3939" fmla="*/ 7956840 w 12192000"/>
              <a:gd name="connsiteY3939" fmla="*/ 4825159 h 5739221"/>
              <a:gd name="connsiteX3940" fmla="*/ 7931090 w 12192000"/>
              <a:gd name="connsiteY3940" fmla="*/ 4758712 h 5739221"/>
              <a:gd name="connsiteX3941" fmla="*/ 7819507 w 12192000"/>
              <a:gd name="connsiteY3941" fmla="*/ 4745851 h 5739221"/>
              <a:gd name="connsiteX3942" fmla="*/ 7733674 w 12192000"/>
              <a:gd name="connsiteY3942" fmla="*/ 4732990 h 5739221"/>
              <a:gd name="connsiteX3943" fmla="*/ 7752986 w 12192000"/>
              <a:gd name="connsiteY3943" fmla="*/ 4720130 h 5739221"/>
              <a:gd name="connsiteX3944" fmla="*/ 7697194 w 12192000"/>
              <a:gd name="connsiteY3944" fmla="*/ 4672974 h 5739221"/>
              <a:gd name="connsiteX3945" fmla="*/ 7675736 w 12192000"/>
              <a:gd name="connsiteY3945" fmla="*/ 4664400 h 5739221"/>
              <a:gd name="connsiteX3946" fmla="*/ 7671444 w 12192000"/>
              <a:gd name="connsiteY3946" fmla="*/ 4687978 h 5739221"/>
              <a:gd name="connsiteX3947" fmla="*/ 7624236 w 12192000"/>
              <a:gd name="connsiteY3947" fmla="*/ 4640822 h 5739221"/>
              <a:gd name="connsiteX3948" fmla="*/ 7665007 w 12192000"/>
              <a:gd name="connsiteY3948" fmla="*/ 4632248 h 5739221"/>
              <a:gd name="connsiteX3949" fmla="*/ 7645694 w 12192000"/>
              <a:gd name="connsiteY3949" fmla="*/ 4612956 h 5739221"/>
              <a:gd name="connsiteX3950" fmla="*/ 7652132 w 12192000"/>
              <a:gd name="connsiteY3950" fmla="*/ 4587235 h 5739221"/>
              <a:gd name="connsiteX3951" fmla="*/ 7615653 w 12192000"/>
              <a:gd name="connsiteY3951" fmla="*/ 4505784 h 5739221"/>
              <a:gd name="connsiteX3952" fmla="*/ 7632819 w 12192000"/>
              <a:gd name="connsiteY3952" fmla="*/ 4499353 h 5739221"/>
              <a:gd name="connsiteX3953" fmla="*/ 7596340 w 12192000"/>
              <a:gd name="connsiteY3953" fmla="*/ 4465058 h 5739221"/>
              <a:gd name="connsiteX3954" fmla="*/ 7609215 w 12192000"/>
              <a:gd name="connsiteY3954" fmla="*/ 4456484 h 5739221"/>
              <a:gd name="connsiteX3955" fmla="*/ 7611361 w 12192000"/>
              <a:gd name="connsiteY3955" fmla="*/ 4443624 h 5739221"/>
              <a:gd name="connsiteX3956" fmla="*/ 7570590 w 12192000"/>
              <a:gd name="connsiteY3956" fmla="*/ 4398611 h 5739221"/>
              <a:gd name="connsiteX3957" fmla="*/ 7454715 w 12192000"/>
              <a:gd name="connsiteY3957" fmla="*/ 4357886 h 5739221"/>
              <a:gd name="connsiteX3958" fmla="*/ 7435403 w 12192000"/>
              <a:gd name="connsiteY3958" fmla="*/ 4364316 h 5739221"/>
              <a:gd name="connsiteX3959" fmla="*/ 7398923 w 12192000"/>
              <a:gd name="connsiteY3959" fmla="*/ 4338595 h 5739221"/>
              <a:gd name="connsiteX3960" fmla="*/ 7381757 w 12192000"/>
              <a:gd name="connsiteY3960" fmla="*/ 4368603 h 5739221"/>
              <a:gd name="connsiteX3961" fmla="*/ 7411798 w 12192000"/>
              <a:gd name="connsiteY3961" fmla="*/ 4364316 h 5739221"/>
              <a:gd name="connsiteX3962" fmla="*/ 7416090 w 12192000"/>
              <a:gd name="connsiteY3962" fmla="*/ 4381464 h 5739221"/>
              <a:gd name="connsiteX3963" fmla="*/ 7443986 w 12192000"/>
              <a:gd name="connsiteY3963" fmla="*/ 4379320 h 5739221"/>
              <a:gd name="connsiteX3964" fmla="*/ 7439694 w 12192000"/>
              <a:gd name="connsiteY3964" fmla="*/ 4439337 h 5739221"/>
              <a:gd name="connsiteX3965" fmla="*/ 7422528 w 12192000"/>
              <a:gd name="connsiteY3965" fmla="*/ 4435050 h 5739221"/>
              <a:gd name="connsiteX3966" fmla="*/ 7456861 w 12192000"/>
              <a:gd name="connsiteY3966" fmla="*/ 4460771 h 5739221"/>
              <a:gd name="connsiteX3967" fmla="*/ 7471882 w 12192000"/>
              <a:gd name="connsiteY3967" fmla="*/ 4432906 h 5739221"/>
              <a:gd name="connsiteX3968" fmla="*/ 7495486 w 12192000"/>
              <a:gd name="connsiteY3968" fmla="*/ 4454341 h 5739221"/>
              <a:gd name="connsiteX3969" fmla="*/ 7484757 w 12192000"/>
              <a:gd name="connsiteY3969" fmla="*/ 4475775 h 5739221"/>
              <a:gd name="connsiteX3970" fmla="*/ 7420382 w 12192000"/>
              <a:gd name="connsiteY3970" fmla="*/ 4465058 h 5739221"/>
              <a:gd name="connsiteX3971" fmla="*/ 7373173 w 12192000"/>
              <a:gd name="connsiteY3971" fmla="*/ 4486493 h 5739221"/>
              <a:gd name="connsiteX3972" fmla="*/ 7368882 w 12192000"/>
              <a:gd name="connsiteY3972" fmla="*/ 4471489 h 5739221"/>
              <a:gd name="connsiteX3973" fmla="*/ 7349568 w 12192000"/>
              <a:gd name="connsiteY3973" fmla="*/ 4465058 h 5739221"/>
              <a:gd name="connsiteX3974" fmla="*/ 7368882 w 12192000"/>
              <a:gd name="connsiteY3974" fmla="*/ 4450054 h 5739221"/>
              <a:gd name="connsiteX3975" fmla="*/ 7349568 w 12192000"/>
              <a:gd name="connsiteY3975" fmla="*/ 4405042 h 5739221"/>
              <a:gd name="connsiteX3976" fmla="*/ 7343131 w 12192000"/>
              <a:gd name="connsiteY3976" fmla="*/ 4402898 h 5739221"/>
              <a:gd name="connsiteX3977" fmla="*/ 7295922 w 12192000"/>
              <a:gd name="connsiteY3977" fmla="*/ 4465058 h 5739221"/>
              <a:gd name="connsiteX3978" fmla="*/ 7302360 w 12192000"/>
              <a:gd name="connsiteY3978" fmla="*/ 4499353 h 5739221"/>
              <a:gd name="connsiteX3979" fmla="*/ 7278756 w 12192000"/>
              <a:gd name="connsiteY3979" fmla="*/ 4490780 h 5739221"/>
              <a:gd name="connsiteX3980" fmla="*/ 7225110 w 12192000"/>
              <a:gd name="connsiteY3980" fmla="*/ 4529362 h 5739221"/>
              <a:gd name="connsiteX3981" fmla="*/ 7218672 w 12192000"/>
              <a:gd name="connsiteY3981" fmla="*/ 4477919 h 5739221"/>
              <a:gd name="connsiteX3982" fmla="*/ 7244422 w 12192000"/>
              <a:gd name="connsiteY3982" fmla="*/ 4465058 h 5739221"/>
              <a:gd name="connsiteX3983" fmla="*/ 7207943 w 12192000"/>
              <a:gd name="connsiteY3983" fmla="*/ 4443624 h 5739221"/>
              <a:gd name="connsiteX3984" fmla="*/ 7192922 w 12192000"/>
              <a:gd name="connsiteY3984" fmla="*/ 4477919 h 5739221"/>
              <a:gd name="connsiteX3985" fmla="*/ 7203651 w 12192000"/>
              <a:gd name="connsiteY3985" fmla="*/ 4495067 h 5739221"/>
              <a:gd name="connsiteX3986" fmla="*/ 7104943 w 12192000"/>
              <a:gd name="connsiteY3986" fmla="*/ 4460771 h 5739221"/>
              <a:gd name="connsiteX3987" fmla="*/ 7092068 w 12192000"/>
              <a:gd name="connsiteY3987" fmla="*/ 4456484 h 5739221"/>
              <a:gd name="connsiteX3988" fmla="*/ 7070610 w 12192000"/>
              <a:gd name="connsiteY3988" fmla="*/ 4445767 h 5739221"/>
              <a:gd name="connsiteX3989" fmla="*/ 7059880 w 12192000"/>
              <a:gd name="connsiteY3989" fmla="*/ 4439337 h 5739221"/>
              <a:gd name="connsiteX3990" fmla="*/ 7062026 w 12192000"/>
              <a:gd name="connsiteY3990" fmla="*/ 4417902 h 5739221"/>
              <a:gd name="connsiteX3991" fmla="*/ 6995505 w 12192000"/>
              <a:gd name="connsiteY3991" fmla="*/ 4435050 h 5739221"/>
              <a:gd name="connsiteX3992" fmla="*/ 6984776 w 12192000"/>
              <a:gd name="connsiteY3992" fmla="*/ 4428620 h 5739221"/>
              <a:gd name="connsiteX3993" fmla="*/ 6978339 w 12192000"/>
              <a:gd name="connsiteY3993" fmla="*/ 4441480 h 5739221"/>
              <a:gd name="connsiteX3994" fmla="*/ 6969755 w 12192000"/>
              <a:gd name="connsiteY3994" fmla="*/ 4430763 h 5739221"/>
              <a:gd name="connsiteX3995" fmla="*/ 6941859 w 12192000"/>
              <a:gd name="connsiteY3995" fmla="*/ 4435050 h 5739221"/>
              <a:gd name="connsiteX3996" fmla="*/ 6941859 w 12192000"/>
              <a:gd name="connsiteY3996" fmla="*/ 4441480 h 5739221"/>
              <a:gd name="connsiteX3997" fmla="*/ 6971901 w 12192000"/>
              <a:gd name="connsiteY3997" fmla="*/ 4450054 h 5739221"/>
              <a:gd name="connsiteX3998" fmla="*/ 6937568 w 12192000"/>
              <a:gd name="connsiteY3998" fmla="*/ 4480062 h 5739221"/>
              <a:gd name="connsiteX3999" fmla="*/ 6941859 w 12192000"/>
              <a:gd name="connsiteY3999" fmla="*/ 4492923 h 5739221"/>
              <a:gd name="connsiteX4000" fmla="*/ 6896797 w 12192000"/>
              <a:gd name="connsiteY4000" fmla="*/ 4574374 h 5739221"/>
              <a:gd name="connsiteX4001" fmla="*/ 6851734 w 12192000"/>
              <a:gd name="connsiteY4001" fmla="*/ 4533649 h 5739221"/>
              <a:gd name="connsiteX4002" fmla="*/ 6894651 w 12192000"/>
              <a:gd name="connsiteY4002" fmla="*/ 4507927 h 5739221"/>
              <a:gd name="connsiteX4003" fmla="*/ 6918255 w 12192000"/>
              <a:gd name="connsiteY4003" fmla="*/ 4497210 h 5739221"/>
              <a:gd name="connsiteX4004" fmla="*/ 6907526 w 12192000"/>
              <a:gd name="connsiteY4004" fmla="*/ 4460771 h 5739221"/>
              <a:gd name="connsiteX4005" fmla="*/ 6886068 w 12192000"/>
              <a:gd name="connsiteY4005" fmla="*/ 4490780 h 5739221"/>
              <a:gd name="connsiteX4006" fmla="*/ 6843151 w 12192000"/>
              <a:gd name="connsiteY4006" fmla="*/ 4503640 h 5739221"/>
              <a:gd name="connsiteX4007" fmla="*/ 6847443 w 12192000"/>
              <a:gd name="connsiteY4007" fmla="*/ 4522931 h 5739221"/>
              <a:gd name="connsiteX4008" fmla="*/ 6793797 w 12192000"/>
              <a:gd name="connsiteY4008" fmla="*/ 4540079 h 5739221"/>
              <a:gd name="connsiteX4009" fmla="*/ 6821693 w 12192000"/>
              <a:gd name="connsiteY4009" fmla="*/ 4561513 h 5739221"/>
              <a:gd name="connsiteX4010" fmla="*/ 6819547 w 12192000"/>
              <a:gd name="connsiteY4010" fmla="*/ 4578661 h 5739221"/>
              <a:gd name="connsiteX4011" fmla="*/ 6845297 w 12192000"/>
              <a:gd name="connsiteY4011" fmla="*/ 4580804 h 5739221"/>
              <a:gd name="connsiteX4012" fmla="*/ 6849589 w 12192000"/>
              <a:gd name="connsiteY4012" fmla="*/ 4610813 h 5739221"/>
              <a:gd name="connsiteX4013" fmla="*/ 6804526 w 12192000"/>
              <a:gd name="connsiteY4013" fmla="*/ 4619387 h 5739221"/>
              <a:gd name="connsiteX4014" fmla="*/ 6793797 w 12192000"/>
              <a:gd name="connsiteY4014" fmla="*/ 4696552 h 5739221"/>
              <a:gd name="connsiteX4015" fmla="*/ 6740151 w 12192000"/>
              <a:gd name="connsiteY4015" fmla="*/ 4679404 h 5739221"/>
              <a:gd name="connsiteX4016" fmla="*/ 6718693 w 12192000"/>
              <a:gd name="connsiteY4016" fmla="*/ 4685835 h 5739221"/>
              <a:gd name="connsiteX4017" fmla="*/ 6718693 w 12192000"/>
              <a:gd name="connsiteY4017" fmla="*/ 4679404 h 5739221"/>
              <a:gd name="connsiteX4018" fmla="*/ 6729422 w 12192000"/>
              <a:gd name="connsiteY4018" fmla="*/ 4670830 h 5739221"/>
              <a:gd name="connsiteX4019" fmla="*/ 6710109 w 12192000"/>
              <a:gd name="connsiteY4019" fmla="*/ 4649396 h 5739221"/>
              <a:gd name="connsiteX4020" fmla="*/ 6686505 w 12192000"/>
              <a:gd name="connsiteY4020" fmla="*/ 4702982 h 5739221"/>
              <a:gd name="connsiteX4021" fmla="*/ 6669338 w 12192000"/>
              <a:gd name="connsiteY4021" fmla="*/ 4728704 h 5739221"/>
              <a:gd name="connsiteX4022" fmla="*/ 6602817 w 12192000"/>
              <a:gd name="connsiteY4022" fmla="*/ 4687978 h 5739221"/>
              <a:gd name="connsiteX4023" fmla="*/ 6645734 w 12192000"/>
              <a:gd name="connsiteY4023" fmla="*/ 4638679 h 5739221"/>
              <a:gd name="connsiteX4024" fmla="*/ 6615692 w 12192000"/>
              <a:gd name="connsiteY4024" fmla="*/ 4627961 h 5739221"/>
              <a:gd name="connsiteX4025" fmla="*/ 6609254 w 12192000"/>
              <a:gd name="connsiteY4025" fmla="*/ 4675117 h 5739221"/>
              <a:gd name="connsiteX4026" fmla="*/ 6592087 w 12192000"/>
              <a:gd name="connsiteY4026" fmla="*/ 4683691 h 5739221"/>
              <a:gd name="connsiteX4027" fmla="*/ 6585650 w 12192000"/>
              <a:gd name="connsiteY4027" fmla="*/ 4627961 h 5739221"/>
              <a:gd name="connsiteX4028" fmla="*/ 6602817 w 12192000"/>
              <a:gd name="connsiteY4028" fmla="*/ 4623674 h 5739221"/>
              <a:gd name="connsiteX4029" fmla="*/ 6579212 w 12192000"/>
              <a:gd name="connsiteY4029" fmla="*/ 4600096 h 5739221"/>
              <a:gd name="connsiteX4030" fmla="*/ 6574921 w 12192000"/>
              <a:gd name="connsiteY4030" fmla="*/ 4559370 h 5739221"/>
              <a:gd name="connsiteX4031" fmla="*/ 6594233 w 12192000"/>
              <a:gd name="connsiteY4031" fmla="*/ 4544366 h 5739221"/>
              <a:gd name="connsiteX4032" fmla="*/ 6624275 w 12192000"/>
              <a:gd name="connsiteY4032" fmla="*/ 4548653 h 5739221"/>
              <a:gd name="connsiteX4033" fmla="*/ 6667193 w 12192000"/>
              <a:gd name="connsiteY4033" fmla="*/ 4580804 h 5739221"/>
              <a:gd name="connsiteX4034" fmla="*/ 6660755 w 12192000"/>
              <a:gd name="connsiteY4034" fmla="*/ 4608669 h 5739221"/>
              <a:gd name="connsiteX4035" fmla="*/ 6690797 w 12192000"/>
              <a:gd name="connsiteY4035" fmla="*/ 4602239 h 5739221"/>
              <a:gd name="connsiteX4036" fmla="*/ 6695088 w 12192000"/>
              <a:gd name="connsiteY4036" fmla="*/ 4589378 h 5739221"/>
              <a:gd name="connsiteX4037" fmla="*/ 6682213 w 12192000"/>
              <a:gd name="connsiteY4037" fmla="*/ 4574374 h 5739221"/>
              <a:gd name="connsiteX4038" fmla="*/ 6690797 w 12192000"/>
              <a:gd name="connsiteY4038" fmla="*/ 4529362 h 5739221"/>
              <a:gd name="connsiteX4039" fmla="*/ 6671484 w 12192000"/>
              <a:gd name="connsiteY4039" fmla="*/ 4546509 h 5739221"/>
              <a:gd name="connsiteX4040" fmla="*/ 6624275 w 12192000"/>
              <a:gd name="connsiteY4040" fmla="*/ 4537935 h 5739221"/>
              <a:gd name="connsiteX4041" fmla="*/ 6635005 w 12192000"/>
              <a:gd name="connsiteY4041" fmla="*/ 4527218 h 5739221"/>
              <a:gd name="connsiteX4042" fmla="*/ 6577067 w 12192000"/>
              <a:gd name="connsiteY4042" fmla="*/ 4512214 h 5739221"/>
              <a:gd name="connsiteX4043" fmla="*/ 6585650 w 12192000"/>
              <a:gd name="connsiteY4043" fmla="*/ 4529362 h 5739221"/>
              <a:gd name="connsiteX4044" fmla="*/ 6564191 w 12192000"/>
              <a:gd name="connsiteY4044" fmla="*/ 4520788 h 5739221"/>
              <a:gd name="connsiteX4045" fmla="*/ 6540587 w 12192000"/>
              <a:gd name="connsiteY4045" fmla="*/ 4576518 h 5739221"/>
              <a:gd name="connsiteX4046" fmla="*/ 6516983 w 12192000"/>
              <a:gd name="connsiteY4046" fmla="*/ 4570087 h 5739221"/>
              <a:gd name="connsiteX4047" fmla="*/ 6538441 w 12192000"/>
              <a:gd name="connsiteY4047" fmla="*/ 4591522 h 5739221"/>
              <a:gd name="connsiteX4048" fmla="*/ 6514837 w 12192000"/>
              <a:gd name="connsiteY4048" fmla="*/ 4660113 h 5739221"/>
              <a:gd name="connsiteX4049" fmla="*/ 6478358 w 12192000"/>
              <a:gd name="connsiteY4049" fmla="*/ 4597952 h 5739221"/>
              <a:gd name="connsiteX4050" fmla="*/ 6508400 w 12192000"/>
              <a:gd name="connsiteY4050" fmla="*/ 4567944 h 5739221"/>
              <a:gd name="connsiteX4051" fmla="*/ 6497671 w 12192000"/>
              <a:gd name="connsiteY4051" fmla="*/ 4565800 h 5739221"/>
              <a:gd name="connsiteX4052" fmla="*/ 6497671 w 12192000"/>
              <a:gd name="connsiteY4052" fmla="*/ 4552940 h 5739221"/>
              <a:gd name="connsiteX4053" fmla="*/ 6450462 w 12192000"/>
              <a:gd name="connsiteY4053" fmla="*/ 4537935 h 5739221"/>
              <a:gd name="connsiteX4054" fmla="*/ 6446171 w 12192000"/>
              <a:gd name="connsiteY4054" fmla="*/ 4548653 h 5739221"/>
              <a:gd name="connsiteX4055" fmla="*/ 6420421 w 12192000"/>
              <a:gd name="connsiteY4055" fmla="*/ 4548653 h 5739221"/>
              <a:gd name="connsiteX4056" fmla="*/ 6429004 w 12192000"/>
              <a:gd name="connsiteY4056" fmla="*/ 4565800 h 5739221"/>
              <a:gd name="connsiteX4057" fmla="*/ 6373212 w 12192000"/>
              <a:gd name="connsiteY4057" fmla="*/ 4578661 h 5739221"/>
              <a:gd name="connsiteX4058" fmla="*/ 6351754 w 12192000"/>
              <a:gd name="connsiteY4058" fmla="*/ 4559370 h 5739221"/>
              <a:gd name="connsiteX4059" fmla="*/ 6338879 w 12192000"/>
              <a:gd name="connsiteY4059" fmla="*/ 4561513 h 5739221"/>
              <a:gd name="connsiteX4060" fmla="*/ 6371066 w 12192000"/>
              <a:gd name="connsiteY4060" fmla="*/ 4625818 h 5739221"/>
              <a:gd name="connsiteX4061" fmla="*/ 6360337 w 12192000"/>
              <a:gd name="connsiteY4061" fmla="*/ 4640822 h 5739221"/>
              <a:gd name="connsiteX4062" fmla="*/ 6347462 w 12192000"/>
              <a:gd name="connsiteY4062" fmla="*/ 4621530 h 5739221"/>
              <a:gd name="connsiteX4063" fmla="*/ 6330295 w 12192000"/>
              <a:gd name="connsiteY4063" fmla="*/ 4636535 h 5739221"/>
              <a:gd name="connsiteX4064" fmla="*/ 6313129 w 12192000"/>
              <a:gd name="connsiteY4064" fmla="*/ 4582948 h 5739221"/>
              <a:gd name="connsiteX4065" fmla="*/ 6306691 w 12192000"/>
              <a:gd name="connsiteY4065" fmla="*/ 4572231 h 5739221"/>
              <a:gd name="connsiteX4066" fmla="*/ 6304545 w 12192000"/>
              <a:gd name="connsiteY4066" fmla="*/ 4572231 h 5739221"/>
              <a:gd name="connsiteX4067" fmla="*/ 6291670 w 12192000"/>
              <a:gd name="connsiteY4067" fmla="*/ 4597952 h 5739221"/>
              <a:gd name="connsiteX4068" fmla="*/ 6261629 w 12192000"/>
              <a:gd name="connsiteY4068" fmla="*/ 4576518 h 5739221"/>
              <a:gd name="connsiteX4069" fmla="*/ 6233735 w 12192000"/>
              <a:gd name="connsiteY4069" fmla="*/ 4580804 h 5739221"/>
              <a:gd name="connsiteX4070" fmla="*/ 6274504 w 12192000"/>
              <a:gd name="connsiteY4070" fmla="*/ 4608669 h 5739221"/>
              <a:gd name="connsiteX4071" fmla="*/ 6244465 w 12192000"/>
              <a:gd name="connsiteY4071" fmla="*/ 4657970 h 5739221"/>
              <a:gd name="connsiteX4072" fmla="*/ 6207985 w 12192000"/>
              <a:gd name="connsiteY4072" fmla="*/ 4608669 h 5739221"/>
              <a:gd name="connsiteX4073" fmla="*/ 6158631 w 12192000"/>
              <a:gd name="connsiteY4073" fmla="*/ 4602239 h 5739221"/>
              <a:gd name="connsiteX4074" fmla="*/ 6180090 w 12192000"/>
              <a:gd name="connsiteY4074" fmla="*/ 4593665 h 5739221"/>
              <a:gd name="connsiteX4075" fmla="*/ 6147901 w 12192000"/>
              <a:gd name="connsiteY4075" fmla="*/ 4610813 h 5739221"/>
              <a:gd name="connsiteX4076" fmla="*/ 6162922 w 12192000"/>
              <a:gd name="connsiteY4076" fmla="*/ 4623674 h 5739221"/>
              <a:gd name="connsiteX4077" fmla="*/ 6158631 w 12192000"/>
              <a:gd name="connsiteY4077" fmla="*/ 4651539 h 5739221"/>
              <a:gd name="connsiteX4078" fmla="*/ 6147901 w 12192000"/>
              <a:gd name="connsiteY4078" fmla="*/ 4660113 h 5739221"/>
              <a:gd name="connsiteX4079" fmla="*/ 6107130 w 12192000"/>
              <a:gd name="connsiteY4079" fmla="*/ 4657970 h 5739221"/>
              <a:gd name="connsiteX4080" fmla="*/ 6062068 w 12192000"/>
              <a:gd name="connsiteY4080" fmla="*/ 4640822 h 5739221"/>
              <a:gd name="connsiteX4081" fmla="*/ 6074943 w 12192000"/>
              <a:gd name="connsiteY4081" fmla="*/ 4662257 h 5739221"/>
              <a:gd name="connsiteX4082" fmla="*/ 6042756 w 12192000"/>
              <a:gd name="connsiteY4082" fmla="*/ 4655826 h 5739221"/>
              <a:gd name="connsiteX4083" fmla="*/ 6044902 w 12192000"/>
              <a:gd name="connsiteY4083" fmla="*/ 4666543 h 5739221"/>
              <a:gd name="connsiteX4084" fmla="*/ 6074943 w 12192000"/>
              <a:gd name="connsiteY4084" fmla="*/ 4677261 h 5739221"/>
              <a:gd name="connsiteX4085" fmla="*/ 6092110 w 12192000"/>
              <a:gd name="connsiteY4085" fmla="*/ 4668687 h 5739221"/>
              <a:gd name="connsiteX4086" fmla="*/ 6102838 w 12192000"/>
              <a:gd name="connsiteY4086" fmla="*/ 4675117 h 5739221"/>
              <a:gd name="connsiteX4087" fmla="*/ 6089963 w 12192000"/>
              <a:gd name="connsiteY4087" fmla="*/ 4687978 h 5739221"/>
              <a:gd name="connsiteX4088" fmla="*/ 6092110 w 12192000"/>
              <a:gd name="connsiteY4088" fmla="*/ 4715843 h 5739221"/>
              <a:gd name="connsiteX4089" fmla="*/ 6132880 w 12192000"/>
              <a:gd name="connsiteY4089" fmla="*/ 4713699 h 5739221"/>
              <a:gd name="connsiteX4090" fmla="*/ 6145755 w 12192000"/>
              <a:gd name="connsiteY4090" fmla="*/ 4698695 h 5739221"/>
              <a:gd name="connsiteX4091" fmla="*/ 6152193 w 12192000"/>
              <a:gd name="connsiteY4091" fmla="*/ 4705126 h 5739221"/>
              <a:gd name="connsiteX4092" fmla="*/ 6171505 w 12192000"/>
              <a:gd name="connsiteY4092" fmla="*/ 4692265 h 5739221"/>
              <a:gd name="connsiteX4093" fmla="*/ 6154339 w 12192000"/>
              <a:gd name="connsiteY4093" fmla="*/ 4707269 h 5739221"/>
              <a:gd name="connsiteX4094" fmla="*/ 6173652 w 12192000"/>
              <a:gd name="connsiteY4094" fmla="*/ 4747995 h 5739221"/>
              <a:gd name="connsiteX4095" fmla="*/ 6165069 w 12192000"/>
              <a:gd name="connsiteY4095" fmla="*/ 4769429 h 5739221"/>
              <a:gd name="connsiteX4096" fmla="*/ 6077089 w 12192000"/>
              <a:gd name="connsiteY4096" fmla="*/ 4758712 h 5739221"/>
              <a:gd name="connsiteX4097" fmla="*/ 6089963 w 12192000"/>
              <a:gd name="connsiteY4097" fmla="*/ 4722273 h 5739221"/>
              <a:gd name="connsiteX4098" fmla="*/ 6019153 w 12192000"/>
              <a:gd name="connsiteY4098" fmla="*/ 4683691 h 5739221"/>
              <a:gd name="connsiteX4099" fmla="*/ 6027735 w 12192000"/>
              <a:gd name="connsiteY4099" fmla="*/ 4651539 h 5739221"/>
              <a:gd name="connsiteX4100" fmla="*/ 6025588 w 12192000"/>
              <a:gd name="connsiteY4100" fmla="*/ 4651539 h 5739221"/>
              <a:gd name="connsiteX4101" fmla="*/ 6006277 w 12192000"/>
              <a:gd name="connsiteY4101" fmla="*/ 4683691 h 5739221"/>
              <a:gd name="connsiteX4102" fmla="*/ 5971954 w 12192000"/>
              <a:gd name="connsiteY4102" fmla="*/ 4690121 h 5739221"/>
              <a:gd name="connsiteX4103" fmla="*/ 5991258 w 12192000"/>
              <a:gd name="connsiteY4103" fmla="*/ 4702982 h 5739221"/>
              <a:gd name="connsiteX4104" fmla="*/ 5952646 w 12192000"/>
              <a:gd name="connsiteY4104" fmla="*/ 4705126 h 5739221"/>
              <a:gd name="connsiteX4105" fmla="*/ 5946213 w 12192000"/>
              <a:gd name="connsiteY4105" fmla="*/ 4687978 h 5739221"/>
              <a:gd name="connsiteX4106" fmla="*/ 5959081 w 12192000"/>
              <a:gd name="connsiteY4106" fmla="*/ 4690121 h 5739221"/>
              <a:gd name="connsiteX4107" fmla="*/ 5952646 w 12192000"/>
              <a:gd name="connsiteY4107" fmla="*/ 4677261 h 5739221"/>
              <a:gd name="connsiteX4108" fmla="*/ 5961228 w 12192000"/>
              <a:gd name="connsiteY4108" fmla="*/ 4664400 h 5739221"/>
              <a:gd name="connsiteX4109" fmla="*/ 5946213 w 12192000"/>
              <a:gd name="connsiteY4109" fmla="*/ 4653683 h 5739221"/>
              <a:gd name="connsiteX4110" fmla="*/ 5952646 w 12192000"/>
              <a:gd name="connsiteY4110" fmla="*/ 4636535 h 5739221"/>
              <a:gd name="connsiteX4111" fmla="*/ 5905437 w 12192000"/>
              <a:gd name="connsiteY4111" fmla="*/ 4636535 h 5739221"/>
              <a:gd name="connsiteX4112" fmla="*/ 5914021 w 12192000"/>
              <a:gd name="connsiteY4112" fmla="*/ 4662257 h 5739221"/>
              <a:gd name="connsiteX4113" fmla="*/ 5899008 w 12192000"/>
              <a:gd name="connsiteY4113" fmla="*/ 4670830 h 5739221"/>
              <a:gd name="connsiteX4114" fmla="*/ 5909726 w 12192000"/>
              <a:gd name="connsiteY4114" fmla="*/ 4694408 h 5739221"/>
              <a:gd name="connsiteX4115" fmla="*/ 5914021 w 12192000"/>
              <a:gd name="connsiteY4115" fmla="*/ 4694408 h 5739221"/>
              <a:gd name="connsiteX4116" fmla="*/ 5914021 w 12192000"/>
              <a:gd name="connsiteY4116" fmla="*/ 4698695 h 5739221"/>
              <a:gd name="connsiteX4117" fmla="*/ 5922612 w 12192000"/>
              <a:gd name="connsiteY4117" fmla="*/ 4705126 h 5739221"/>
              <a:gd name="connsiteX4118" fmla="*/ 5939777 w 12192000"/>
              <a:gd name="connsiteY4118" fmla="*/ 4696552 h 5739221"/>
              <a:gd name="connsiteX4119" fmla="*/ 5956942 w 12192000"/>
              <a:gd name="connsiteY4119" fmla="*/ 4724417 h 5739221"/>
              <a:gd name="connsiteX4120" fmla="*/ 5939777 w 12192000"/>
              <a:gd name="connsiteY4120" fmla="*/ 4745851 h 5739221"/>
              <a:gd name="connsiteX4121" fmla="*/ 5935503 w 12192000"/>
              <a:gd name="connsiteY4121" fmla="*/ 4745851 h 5739221"/>
              <a:gd name="connsiteX4122" fmla="*/ 5937644 w 12192000"/>
              <a:gd name="connsiteY4122" fmla="*/ 4747995 h 5739221"/>
              <a:gd name="connsiteX4123" fmla="*/ 5920469 w 12192000"/>
              <a:gd name="connsiteY4123" fmla="*/ 4778003 h 5739221"/>
              <a:gd name="connsiteX4124" fmla="*/ 5939777 w 12192000"/>
              <a:gd name="connsiteY4124" fmla="*/ 4786577 h 5739221"/>
              <a:gd name="connsiteX4125" fmla="*/ 5911878 w 12192000"/>
              <a:gd name="connsiteY4125" fmla="*/ 4820872 h 5739221"/>
              <a:gd name="connsiteX4126" fmla="*/ 5871119 w 12192000"/>
              <a:gd name="connsiteY4126" fmla="*/ 4823015 h 5739221"/>
              <a:gd name="connsiteX4127" fmla="*/ 5862529 w 12192000"/>
              <a:gd name="connsiteY4127" fmla="*/ 4878745 h 5739221"/>
              <a:gd name="connsiteX4128" fmla="*/ 5823886 w 12192000"/>
              <a:gd name="connsiteY4128" fmla="*/ 4880888 h 5739221"/>
              <a:gd name="connsiteX4129" fmla="*/ 5765956 w 12192000"/>
              <a:gd name="connsiteY4129" fmla="*/ 4872315 h 5739221"/>
              <a:gd name="connsiteX4130" fmla="*/ 5772390 w 12192000"/>
              <a:gd name="connsiteY4130" fmla="*/ 4850880 h 5739221"/>
              <a:gd name="connsiteX4131" fmla="*/ 5740208 w 12192000"/>
              <a:gd name="connsiteY4131" fmla="*/ 4855167 h 5739221"/>
              <a:gd name="connsiteX4132" fmla="*/ 5750934 w 12192000"/>
              <a:gd name="connsiteY4132" fmla="*/ 4876602 h 5739221"/>
              <a:gd name="connsiteX4133" fmla="*/ 5735914 w 12192000"/>
              <a:gd name="connsiteY4133" fmla="*/ 4887319 h 5739221"/>
              <a:gd name="connsiteX4134" fmla="*/ 5802430 w 12192000"/>
              <a:gd name="connsiteY4134" fmla="*/ 4898036 h 5739221"/>
              <a:gd name="connsiteX4135" fmla="*/ 5819596 w 12192000"/>
              <a:gd name="connsiteY4135" fmla="*/ 4923757 h 5739221"/>
              <a:gd name="connsiteX4136" fmla="*/ 5832474 w 12192000"/>
              <a:gd name="connsiteY4136" fmla="*/ 4917327 h 5739221"/>
              <a:gd name="connsiteX4137" fmla="*/ 5836770 w 12192000"/>
              <a:gd name="connsiteY4137" fmla="*/ 4895893 h 5739221"/>
              <a:gd name="connsiteX4138" fmla="*/ 5862529 w 12192000"/>
              <a:gd name="connsiteY4138" fmla="*/ 4900179 h 5739221"/>
              <a:gd name="connsiteX4139" fmla="*/ 5888288 w 12192000"/>
              <a:gd name="connsiteY4139" fmla="*/ 4870171 h 5739221"/>
              <a:gd name="connsiteX4140" fmla="*/ 5918312 w 12192000"/>
              <a:gd name="connsiteY4140" fmla="*/ 4870171 h 5739221"/>
              <a:gd name="connsiteX4141" fmla="*/ 5931199 w 12192000"/>
              <a:gd name="connsiteY4141" fmla="*/ 4895893 h 5739221"/>
              <a:gd name="connsiteX4142" fmla="*/ 5959081 w 12192000"/>
              <a:gd name="connsiteY4142" fmla="*/ 4910897 h 5739221"/>
              <a:gd name="connsiteX4143" fmla="*/ 5941921 w 12192000"/>
              <a:gd name="connsiteY4143" fmla="*/ 4919471 h 5739221"/>
              <a:gd name="connsiteX4144" fmla="*/ 5989111 w 12192000"/>
              <a:gd name="connsiteY4144" fmla="*/ 4928044 h 5739221"/>
              <a:gd name="connsiteX4145" fmla="*/ 5995548 w 12192000"/>
              <a:gd name="connsiteY4145" fmla="*/ 4891606 h 5739221"/>
              <a:gd name="connsiteX4146" fmla="*/ 5961228 w 12192000"/>
              <a:gd name="connsiteY4146" fmla="*/ 4880888 h 5739221"/>
              <a:gd name="connsiteX4147" fmla="*/ 5995548 w 12192000"/>
              <a:gd name="connsiteY4147" fmla="*/ 4880888 h 5739221"/>
              <a:gd name="connsiteX4148" fmla="*/ 5999840 w 12192000"/>
              <a:gd name="connsiteY4148" fmla="*/ 4846593 h 5739221"/>
              <a:gd name="connsiteX4149" fmla="*/ 6038464 w 12192000"/>
              <a:gd name="connsiteY4149" fmla="*/ 4835876 h 5739221"/>
              <a:gd name="connsiteX4150" fmla="*/ 6062068 w 12192000"/>
              <a:gd name="connsiteY4150" fmla="*/ 4876602 h 5739221"/>
              <a:gd name="connsiteX4151" fmla="*/ 6104984 w 12192000"/>
              <a:gd name="connsiteY4151" fmla="*/ 4872315 h 5739221"/>
              <a:gd name="connsiteX4152" fmla="*/ 6115713 w 12192000"/>
              <a:gd name="connsiteY4152" fmla="*/ 4885175 h 5739221"/>
              <a:gd name="connsiteX4153" fmla="*/ 6107130 w 12192000"/>
              <a:gd name="connsiteY4153" fmla="*/ 4863741 h 5739221"/>
              <a:gd name="connsiteX4154" fmla="*/ 6122151 w 12192000"/>
              <a:gd name="connsiteY4154" fmla="*/ 4820872 h 5739221"/>
              <a:gd name="connsiteX4155" fmla="*/ 6177944 w 12192000"/>
              <a:gd name="connsiteY4155" fmla="*/ 4814442 h 5739221"/>
              <a:gd name="connsiteX4156" fmla="*/ 6169360 w 12192000"/>
              <a:gd name="connsiteY4156" fmla="*/ 4840163 h 5739221"/>
              <a:gd name="connsiteX4157" fmla="*/ 6137172 w 12192000"/>
              <a:gd name="connsiteY4157" fmla="*/ 4900179 h 5739221"/>
              <a:gd name="connsiteX4158" fmla="*/ 6120006 w 12192000"/>
              <a:gd name="connsiteY4158" fmla="*/ 4960196 h 5739221"/>
              <a:gd name="connsiteX4159" fmla="*/ 6100693 w 12192000"/>
              <a:gd name="connsiteY4159" fmla="*/ 4951622 h 5739221"/>
              <a:gd name="connsiteX4160" fmla="*/ 6089963 w 12192000"/>
              <a:gd name="connsiteY4160" fmla="*/ 4962340 h 5739221"/>
              <a:gd name="connsiteX4161" fmla="*/ 6068506 w 12192000"/>
              <a:gd name="connsiteY4161" fmla="*/ 4940905 h 5739221"/>
              <a:gd name="connsiteX4162" fmla="*/ 6066359 w 12192000"/>
              <a:gd name="connsiteY4162" fmla="*/ 4958053 h 5739221"/>
              <a:gd name="connsiteX4163" fmla="*/ 6029880 w 12192000"/>
              <a:gd name="connsiteY4163" fmla="*/ 4951622 h 5739221"/>
              <a:gd name="connsiteX4164" fmla="*/ 6040610 w 12192000"/>
              <a:gd name="connsiteY4164" fmla="*/ 4938762 h 5739221"/>
              <a:gd name="connsiteX4165" fmla="*/ 6032027 w 12192000"/>
              <a:gd name="connsiteY4165" fmla="*/ 4925901 h 5739221"/>
              <a:gd name="connsiteX4166" fmla="*/ 6019153 w 12192000"/>
              <a:gd name="connsiteY4166" fmla="*/ 4981631 h 5739221"/>
              <a:gd name="connsiteX4167" fmla="*/ 6047047 w 12192000"/>
              <a:gd name="connsiteY4167" fmla="*/ 4992348 h 5739221"/>
              <a:gd name="connsiteX4168" fmla="*/ 6066359 w 12192000"/>
              <a:gd name="connsiteY4168" fmla="*/ 4985917 h 5739221"/>
              <a:gd name="connsiteX4169" fmla="*/ 6094256 w 12192000"/>
              <a:gd name="connsiteY4169" fmla="*/ 5000922 h 5739221"/>
              <a:gd name="connsiteX4170" fmla="*/ 6094256 w 12192000"/>
              <a:gd name="connsiteY4170" fmla="*/ 5050221 h 5739221"/>
              <a:gd name="connsiteX4171" fmla="*/ 6113567 w 12192000"/>
              <a:gd name="connsiteY4171" fmla="*/ 5054508 h 5739221"/>
              <a:gd name="connsiteX4172" fmla="*/ 6064213 w 12192000"/>
              <a:gd name="connsiteY4172" fmla="*/ 5063082 h 5739221"/>
              <a:gd name="connsiteX4173" fmla="*/ 6087817 w 12192000"/>
              <a:gd name="connsiteY4173" fmla="*/ 5052364 h 5739221"/>
              <a:gd name="connsiteX4174" fmla="*/ 6047047 w 12192000"/>
              <a:gd name="connsiteY4174" fmla="*/ 5052364 h 5739221"/>
              <a:gd name="connsiteX4175" fmla="*/ 6019153 w 12192000"/>
              <a:gd name="connsiteY4175" fmla="*/ 4994491 h 5739221"/>
              <a:gd name="connsiteX4176" fmla="*/ 5967662 w 12192000"/>
              <a:gd name="connsiteY4176" fmla="*/ 5007352 h 5739221"/>
              <a:gd name="connsiteX4177" fmla="*/ 5995548 w 12192000"/>
              <a:gd name="connsiteY4177" fmla="*/ 5056651 h 5739221"/>
              <a:gd name="connsiteX4178" fmla="*/ 6006277 w 12192000"/>
              <a:gd name="connsiteY4178" fmla="*/ 5080229 h 5739221"/>
              <a:gd name="connsiteX4179" fmla="*/ 5969812 w 12192000"/>
              <a:gd name="connsiteY4179" fmla="*/ 5099520 h 5739221"/>
              <a:gd name="connsiteX4180" fmla="*/ 5961228 w 12192000"/>
              <a:gd name="connsiteY4180" fmla="*/ 5078086 h 5739221"/>
              <a:gd name="connsiteX4181" fmla="*/ 5937644 w 12192000"/>
              <a:gd name="connsiteY4181" fmla="*/ 5084516 h 5739221"/>
              <a:gd name="connsiteX4182" fmla="*/ 5944073 w 12192000"/>
              <a:gd name="connsiteY4182" fmla="*/ 5112381 h 5739221"/>
              <a:gd name="connsiteX4183" fmla="*/ 5933369 w 12192000"/>
              <a:gd name="connsiteY4183" fmla="*/ 5140246 h 5739221"/>
              <a:gd name="connsiteX4184" fmla="*/ 5967662 w 12192000"/>
              <a:gd name="connsiteY4184" fmla="*/ 5140246 h 5739221"/>
              <a:gd name="connsiteX4185" fmla="*/ 5950498 w 12192000"/>
              <a:gd name="connsiteY4185" fmla="*/ 5135959 h 5739221"/>
              <a:gd name="connsiteX4186" fmla="*/ 5944073 w 12192000"/>
              <a:gd name="connsiteY4186" fmla="*/ 5153106 h 5739221"/>
              <a:gd name="connsiteX4187" fmla="*/ 5886134 w 12192000"/>
              <a:gd name="connsiteY4187" fmla="*/ 5180971 h 5739221"/>
              <a:gd name="connsiteX4188" fmla="*/ 5907584 w 12192000"/>
              <a:gd name="connsiteY4188" fmla="*/ 5144533 h 5739221"/>
              <a:gd name="connsiteX4189" fmla="*/ 5909726 w 12192000"/>
              <a:gd name="connsiteY4189" fmla="*/ 5135959 h 5739221"/>
              <a:gd name="connsiteX4190" fmla="*/ 5879710 w 12192000"/>
              <a:gd name="connsiteY4190" fmla="*/ 5112381 h 5739221"/>
              <a:gd name="connsiteX4191" fmla="*/ 5860381 w 12192000"/>
              <a:gd name="connsiteY4191" fmla="*/ 5127385 h 5739221"/>
              <a:gd name="connsiteX4192" fmla="*/ 5858240 w 12192000"/>
              <a:gd name="connsiteY4192" fmla="*/ 5170254 h 5739221"/>
              <a:gd name="connsiteX4193" fmla="*/ 5871119 w 12192000"/>
              <a:gd name="connsiteY4193" fmla="*/ 5180971 h 5739221"/>
              <a:gd name="connsiteX4194" fmla="*/ 5819596 w 12192000"/>
              <a:gd name="connsiteY4194" fmla="*/ 5183115 h 5739221"/>
              <a:gd name="connsiteX4195" fmla="*/ 5808867 w 12192000"/>
              <a:gd name="connsiteY4195" fmla="*/ 5232414 h 5739221"/>
              <a:gd name="connsiteX4196" fmla="*/ 5765956 w 12192000"/>
              <a:gd name="connsiteY4196" fmla="*/ 5228127 h 5739221"/>
              <a:gd name="connsiteX4197" fmla="*/ 5753081 w 12192000"/>
              <a:gd name="connsiteY4197" fmla="*/ 5198119 h 5739221"/>
              <a:gd name="connsiteX4198" fmla="*/ 5733766 w 12192000"/>
              <a:gd name="connsiteY4198" fmla="*/ 5215266 h 5739221"/>
              <a:gd name="connsiteX4199" fmla="*/ 5695145 w 12192000"/>
              <a:gd name="connsiteY4199" fmla="*/ 5170254 h 5739221"/>
              <a:gd name="connsiteX4200" fmla="*/ 5690854 w 12192000"/>
              <a:gd name="connsiteY4200" fmla="*/ 5180971 h 5739221"/>
              <a:gd name="connsiteX4201" fmla="*/ 5660814 w 12192000"/>
              <a:gd name="connsiteY4201" fmla="*/ 5159537 h 5739221"/>
              <a:gd name="connsiteX4202" fmla="*/ 5585711 w 12192000"/>
              <a:gd name="connsiteY4202" fmla="*/ 5144533 h 5739221"/>
              <a:gd name="connsiteX4203" fmla="*/ 5738059 w 12192000"/>
              <a:gd name="connsiteY4203" fmla="*/ 5163824 h 5739221"/>
              <a:gd name="connsiteX4204" fmla="*/ 5761663 w 12192000"/>
              <a:gd name="connsiteY4204" fmla="*/ 5153106 h 5739221"/>
              <a:gd name="connsiteX4205" fmla="*/ 5740208 w 12192000"/>
              <a:gd name="connsiteY4205" fmla="*/ 5105951 h 5739221"/>
              <a:gd name="connsiteX4206" fmla="*/ 5656521 w 12192000"/>
              <a:gd name="connsiteY4206" fmla="*/ 5099520 h 5739221"/>
              <a:gd name="connsiteX4207" fmla="*/ 5703728 w 12192000"/>
              <a:gd name="connsiteY4207" fmla="*/ 5080229 h 5739221"/>
              <a:gd name="connsiteX4208" fmla="*/ 5765956 w 12192000"/>
              <a:gd name="connsiteY4208" fmla="*/ 5056651 h 5739221"/>
              <a:gd name="connsiteX4209" fmla="*/ 5793847 w 12192000"/>
              <a:gd name="connsiteY4209" fmla="*/ 5041647 h 5739221"/>
              <a:gd name="connsiteX4210" fmla="*/ 5849650 w 12192000"/>
              <a:gd name="connsiteY4210" fmla="*/ 5056651 h 5739221"/>
              <a:gd name="connsiteX4211" fmla="*/ 5845361 w 12192000"/>
              <a:gd name="connsiteY4211" fmla="*/ 5090946 h 5739221"/>
              <a:gd name="connsiteX4212" fmla="*/ 5875415 w 12192000"/>
              <a:gd name="connsiteY4212" fmla="*/ 5056651 h 5739221"/>
              <a:gd name="connsiteX4213" fmla="*/ 5862529 w 12192000"/>
              <a:gd name="connsiteY4213" fmla="*/ 5033073 h 5739221"/>
              <a:gd name="connsiteX4214" fmla="*/ 5847502 w 12192000"/>
              <a:gd name="connsiteY4214" fmla="*/ 5035217 h 5739221"/>
              <a:gd name="connsiteX4215" fmla="*/ 5851797 w 12192000"/>
              <a:gd name="connsiteY4215" fmla="*/ 5011639 h 5739221"/>
              <a:gd name="connsiteX4216" fmla="*/ 5875415 w 12192000"/>
              <a:gd name="connsiteY4216" fmla="*/ 5020213 h 5739221"/>
              <a:gd name="connsiteX4217" fmla="*/ 5862529 w 12192000"/>
              <a:gd name="connsiteY4217" fmla="*/ 5007352 h 5739221"/>
              <a:gd name="connsiteX4218" fmla="*/ 5836770 w 12192000"/>
              <a:gd name="connsiteY4218" fmla="*/ 4958053 h 5739221"/>
              <a:gd name="connsiteX4219" fmla="*/ 5853944 w 12192000"/>
              <a:gd name="connsiteY4219" fmla="*/ 4990204 h 5739221"/>
              <a:gd name="connsiteX4220" fmla="*/ 5774536 w 12192000"/>
              <a:gd name="connsiteY4220" fmla="*/ 5000922 h 5739221"/>
              <a:gd name="connsiteX4221" fmla="*/ 5768100 w 12192000"/>
              <a:gd name="connsiteY4221" fmla="*/ 4975200 h 5739221"/>
              <a:gd name="connsiteX4222" fmla="*/ 5755226 w 12192000"/>
              <a:gd name="connsiteY4222" fmla="*/ 5018069 h 5739221"/>
              <a:gd name="connsiteX4223" fmla="*/ 5729478 w 12192000"/>
              <a:gd name="connsiteY4223" fmla="*/ 5035217 h 5739221"/>
              <a:gd name="connsiteX4224" fmla="*/ 5697292 w 12192000"/>
              <a:gd name="connsiteY4224" fmla="*/ 5011639 h 5739221"/>
              <a:gd name="connsiteX4225" fmla="*/ 5684418 w 12192000"/>
              <a:gd name="connsiteY4225" fmla="*/ 5018069 h 5739221"/>
              <a:gd name="connsiteX4226" fmla="*/ 5617901 w 12192000"/>
              <a:gd name="connsiteY4226" fmla="*/ 4964483 h 5739221"/>
              <a:gd name="connsiteX4227" fmla="*/ 5607167 w 12192000"/>
              <a:gd name="connsiteY4227" fmla="*/ 4921614 h 5739221"/>
              <a:gd name="connsiteX4228" fmla="*/ 5684418 w 12192000"/>
              <a:gd name="connsiteY4228" fmla="*/ 4943048 h 5739221"/>
              <a:gd name="connsiteX4229" fmla="*/ 5708020 w 12192000"/>
              <a:gd name="connsiteY4229" fmla="*/ 4934475 h 5739221"/>
              <a:gd name="connsiteX4230" fmla="*/ 5701585 w 12192000"/>
              <a:gd name="connsiteY4230" fmla="*/ 4930188 h 5739221"/>
              <a:gd name="connsiteX4231" fmla="*/ 5725187 w 12192000"/>
              <a:gd name="connsiteY4231" fmla="*/ 4947335 h 5739221"/>
              <a:gd name="connsiteX4232" fmla="*/ 5729478 w 12192000"/>
              <a:gd name="connsiteY4232" fmla="*/ 4898036 h 5739221"/>
              <a:gd name="connsiteX4233" fmla="*/ 5712310 w 12192000"/>
              <a:gd name="connsiteY4233" fmla="*/ 4891606 h 5739221"/>
              <a:gd name="connsiteX4234" fmla="*/ 5697292 w 12192000"/>
              <a:gd name="connsiteY4234" fmla="*/ 4910897 h 5739221"/>
              <a:gd name="connsiteX4235" fmla="*/ 5658664 w 12192000"/>
              <a:gd name="connsiteY4235" fmla="*/ 4857311 h 5739221"/>
              <a:gd name="connsiteX4236" fmla="*/ 5628624 w 12192000"/>
              <a:gd name="connsiteY4236" fmla="*/ 4859454 h 5739221"/>
              <a:gd name="connsiteX4237" fmla="*/ 5581418 w 12192000"/>
              <a:gd name="connsiteY4237" fmla="*/ 4898036 h 5739221"/>
              <a:gd name="connsiteX4238" fmla="*/ 5553524 w 12192000"/>
              <a:gd name="connsiteY4238" fmla="*/ 4874458 h 5739221"/>
              <a:gd name="connsiteX4239" fmla="*/ 5562105 w 12192000"/>
              <a:gd name="connsiteY4239" fmla="*/ 4900179 h 5739221"/>
              <a:gd name="connsiteX4240" fmla="*/ 5596438 w 12192000"/>
              <a:gd name="connsiteY4240" fmla="*/ 4913040 h 5739221"/>
              <a:gd name="connsiteX4241" fmla="*/ 5590004 w 12192000"/>
              <a:gd name="connsiteY4241" fmla="*/ 4930188 h 5739221"/>
              <a:gd name="connsiteX4242" fmla="*/ 5568544 w 12192000"/>
              <a:gd name="connsiteY4242" fmla="*/ 4936618 h 5739221"/>
              <a:gd name="connsiteX4243" fmla="*/ 5504167 w 12192000"/>
              <a:gd name="connsiteY4243" fmla="*/ 4876602 h 5739221"/>
              <a:gd name="connsiteX4244" fmla="*/ 5474129 w 12192000"/>
              <a:gd name="connsiteY4244" fmla="*/ 4883032 h 5739221"/>
              <a:gd name="connsiteX4245" fmla="*/ 5484859 w 12192000"/>
              <a:gd name="connsiteY4245" fmla="*/ 4913040 h 5739221"/>
              <a:gd name="connsiteX4246" fmla="*/ 5540650 w 12192000"/>
              <a:gd name="connsiteY4246" fmla="*/ 5003065 h 5739221"/>
              <a:gd name="connsiteX4247" fmla="*/ 5495587 w 12192000"/>
              <a:gd name="connsiteY4247" fmla="*/ 5005208 h 5739221"/>
              <a:gd name="connsiteX4248" fmla="*/ 5465547 w 12192000"/>
              <a:gd name="connsiteY4248" fmla="*/ 5060938 h 5739221"/>
              <a:gd name="connsiteX4249" fmla="*/ 5403316 w 12192000"/>
              <a:gd name="connsiteY4249" fmla="*/ 5043791 h 5739221"/>
              <a:gd name="connsiteX4250" fmla="*/ 5414044 w 12192000"/>
              <a:gd name="connsiteY4250" fmla="*/ 5039504 h 5739221"/>
              <a:gd name="connsiteX4251" fmla="*/ 5405463 w 12192000"/>
              <a:gd name="connsiteY4251" fmla="*/ 5011639 h 5739221"/>
              <a:gd name="connsiteX4252" fmla="*/ 5388295 w 12192000"/>
              <a:gd name="connsiteY4252" fmla="*/ 5005208 h 5739221"/>
              <a:gd name="connsiteX4253" fmla="*/ 5358254 w 12192000"/>
              <a:gd name="connsiteY4253" fmla="*/ 5013782 h 5739221"/>
              <a:gd name="connsiteX4254" fmla="*/ 5351819 w 12192000"/>
              <a:gd name="connsiteY4254" fmla="*/ 4990204 h 5739221"/>
              <a:gd name="connsiteX4255" fmla="*/ 5332506 w 12192000"/>
              <a:gd name="connsiteY4255" fmla="*/ 4990204 h 5739221"/>
              <a:gd name="connsiteX4256" fmla="*/ 5323923 w 12192000"/>
              <a:gd name="connsiteY4256" fmla="*/ 5033073 h 5739221"/>
              <a:gd name="connsiteX4257" fmla="*/ 5306762 w 12192000"/>
              <a:gd name="connsiteY4257" fmla="*/ 5030930 h 5739221"/>
              <a:gd name="connsiteX4258" fmla="*/ 5304610 w 12192000"/>
              <a:gd name="connsiteY4258" fmla="*/ 5058795 h 5739221"/>
              <a:gd name="connsiteX4259" fmla="*/ 5287444 w 12192000"/>
              <a:gd name="connsiteY4259" fmla="*/ 5037360 h 5739221"/>
              <a:gd name="connsiteX4260" fmla="*/ 5278856 w 12192000"/>
              <a:gd name="connsiteY4260" fmla="*/ 5048077 h 5739221"/>
              <a:gd name="connsiteX4261" fmla="*/ 5263838 w 12192000"/>
              <a:gd name="connsiteY4261" fmla="*/ 5028786 h 5739221"/>
              <a:gd name="connsiteX4262" fmla="*/ 5242372 w 12192000"/>
              <a:gd name="connsiteY4262" fmla="*/ 5035217 h 5739221"/>
              <a:gd name="connsiteX4263" fmla="*/ 5253106 w 12192000"/>
              <a:gd name="connsiteY4263" fmla="*/ 5009495 h 5739221"/>
              <a:gd name="connsiteX4264" fmla="*/ 5315349 w 12192000"/>
              <a:gd name="connsiteY4264" fmla="*/ 4996635 h 5739221"/>
              <a:gd name="connsiteX4265" fmla="*/ 5332506 w 12192000"/>
              <a:gd name="connsiteY4265" fmla="*/ 4923757 h 5739221"/>
              <a:gd name="connsiteX4266" fmla="*/ 5426919 w 12192000"/>
              <a:gd name="connsiteY4266" fmla="*/ 4973057 h 5739221"/>
              <a:gd name="connsiteX4267" fmla="*/ 5465547 w 12192000"/>
              <a:gd name="connsiteY4267" fmla="*/ 4960196 h 5739221"/>
              <a:gd name="connsiteX4268" fmla="*/ 5450530 w 12192000"/>
              <a:gd name="connsiteY4268" fmla="*/ 4955909 h 5739221"/>
              <a:gd name="connsiteX4269" fmla="*/ 5452670 w 12192000"/>
              <a:gd name="connsiteY4269" fmla="*/ 4943048 h 5739221"/>
              <a:gd name="connsiteX4270" fmla="*/ 5437654 w 12192000"/>
              <a:gd name="connsiteY4270" fmla="*/ 4940905 h 5739221"/>
              <a:gd name="connsiteX4271" fmla="*/ 5388295 w 12192000"/>
              <a:gd name="connsiteY4271" fmla="*/ 4904466 h 5739221"/>
              <a:gd name="connsiteX4272" fmla="*/ 5347529 w 12192000"/>
              <a:gd name="connsiteY4272" fmla="*/ 4855167 h 5739221"/>
              <a:gd name="connsiteX4273" fmla="*/ 5321780 w 12192000"/>
              <a:gd name="connsiteY4273" fmla="*/ 4853024 h 5739221"/>
              <a:gd name="connsiteX4274" fmla="*/ 5317489 w 12192000"/>
              <a:gd name="connsiteY4274" fmla="*/ 4803724 h 5739221"/>
              <a:gd name="connsiteX4275" fmla="*/ 5362550 w 12192000"/>
              <a:gd name="connsiteY4275" fmla="*/ 4795150 h 5739221"/>
              <a:gd name="connsiteX4276" fmla="*/ 5396881 w 12192000"/>
              <a:gd name="connsiteY4276" fmla="*/ 4820872 h 5739221"/>
              <a:gd name="connsiteX4277" fmla="*/ 5396881 w 12192000"/>
              <a:gd name="connsiteY4277" fmla="*/ 4872315 h 5739221"/>
              <a:gd name="connsiteX4278" fmla="*/ 5422628 w 12192000"/>
              <a:gd name="connsiteY4278" fmla="*/ 4846593 h 5739221"/>
              <a:gd name="connsiteX4279" fmla="*/ 5450530 w 12192000"/>
              <a:gd name="connsiteY4279" fmla="*/ 4855167 h 5739221"/>
              <a:gd name="connsiteX4280" fmla="*/ 5435505 w 12192000"/>
              <a:gd name="connsiteY4280" fmla="*/ 4810155 h 5739221"/>
              <a:gd name="connsiteX4281" fmla="*/ 5381860 w 12192000"/>
              <a:gd name="connsiteY4281" fmla="*/ 4756568 h 5739221"/>
              <a:gd name="connsiteX4282" fmla="*/ 5405463 w 12192000"/>
              <a:gd name="connsiteY4282" fmla="*/ 4756568 h 5739221"/>
              <a:gd name="connsiteX4283" fmla="*/ 5411896 w 12192000"/>
              <a:gd name="connsiteY4283" fmla="*/ 4767286 h 5739221"/>
              <a:gd name="connsiteX4284" fmla="*/ 5433363 w 12192000"/>
              <a:gd name="connsiteY4284" fmla="*/ 4750138 h 5739221"/>
              <a:gd name="connsiteX4285" fmla="*/ 5407608 w 12192000"/>
              <a:gd name="connsiteY4285" fmla="*/ 4747995 h 5739221"/>
              <a:gd name="connsiteX4286" fmla="*/ 5405463 w 12192000"/>
              <a:gd name="connsiteY4286" fmla="*/ 4737277 h 5739221"/>
              <a:gd name="connsiteX4287" fmla="*/ 5392586 w 12192000"/>
              <a:gd name="connsiteY4287" fmla="*/ 4732990 h 5739221"/>
              <a:gd name="connsiteX4288" fmla="*/ 5388295 w 12192000"/>
              <a:gd name="connsiteY4288" fmla="*/ 4745851 h 5739221"/>
              <a:gd name="connsiteX4289" fmla="*/ 5364694 w 12192000"/>
              <a:gd name="connsiteY4289" fmla="*/ 4750138 h 5739221"/>
              <a:gd name="connsiteX4290" fmla="*/ 5371132 w 12192000"/>
              <a:gd name="connsiteY4290" fmla="*/ 4756568 h 5739221"/>
              <a:gd name="connsiteX4291" fmla="*/ 5319633 w 12192000"/>
              <a:gd name="connsiteY4291" fmla="*/ 4767286 h 5739221"/>
              <a:gd name="connsiteX4292" fmla="*/ 5323923 w 12192000"/>
              <a:gd name="connsiteY4292" fmla="*/ 4754425 h 5739221"/>
              <a:gd name="connsiteX4293" fmla="*/ 5302466 w 12192000"/>
              <a:gd name="connsiteY4293" fmla="*/ 4750138 h 5739221"/>
              <a:gd name="connsiteX4294" fmla="*/ 5281005 w 12192000"/>
              <a:gd name="connsiteY4294" fmla="*/ 4810155 h 5739221"/>
              <a:gd name="connsiteX4295" fmla="*/ 5263838 w 12192000"/>
              <a:gd name="connsiteY4295" fmla="*/ 4812298 h 5739221"/>
              <a:gd name="connsiteX4296" fmla="*/ 5225202 w 12192000"/>
              <a:gd name="connsiteY4296" fmla="*/ 4788720 h 5739221"/>
              <a:gd name="connsiteX4297" fmla="*/ 5233796 w 12192000"/>
              <a:gd name="connsiteY4297" fmla="*/ 4767286 h 5739221"/>
              <a:gd name="connsiteX4298" fmla="*/ 5150104 w 12192000"/>
              <a:gd name="connsiteY4298" fmla="*/ 4771573 h 5739221"/>
              <a:gd name="connsiteX4299" fmla="*/ 5156540 w 12192000"/>
              <a:gd name="connsiteY4299" fmla="*/ 4808011 h 5739221"/>
              <a:gd name="connsiteX4300" fmla="*/ 5096463 w 12192000"/>
              <a:gd name="connsiteY4300" fmla="*/ 4814442 h 5739221"/>
              <a:gd name="connsiteX4301" fmla="*/ 5111484 w 12192000"/>
              <a:gd name="connsiteY4301" fmla="*/ 4810155 h 5739221"/>
              <a:gd name="connsiteX4302" fmla="*/ 5111484 w 12192000"/>
              <a:gd name="connsiteY4302" fmla="*/ 4784433 h 5739221"/>
              <a:gd name="connsiteX4303" fmla="*/ 5075013 w 12192000"/>
              <a:gd name="connsiteY4303" fmla="*/ 4793007 h 5739221"/>
              <a:gd name="connsiteX4304" fmla="*/ 5075013 w 12192000"/>
              <a:gd name="connsiteY4304" fmla="*/ 4810155 h 5739221"/>
              <a:gd name="connsiteX4305" fmla="*/ 5075013 w 12192000"/>
              <a:gd name="connsiteY4305" fmla="*/ 4825159 h 5739221"/>
              <a:gd name="connsiteX4306" fmla="*/ 5081449 w 12192000"/>
              <a:gd name="connsiteY4306" fmla="*/ 4831589 h 5739221"/>
              <a:gd name="connsiteX4307" fmla="*/ 5113632 w 12192000"/>
              <a:gd name="connsiteY4307" fmla="*/ 4827302 h 5739221"/>
              <a:gd name="connsiteX4308" fmla="*/ 5130797 w 12192000"/>
              <a:gd name="connsiteY4308" fmla="*/ 4863741 h 5739221"/>
              <a:gd name="connsiteX4309" fmla="*/ 5141519 w 12192000"/>
              <a:gd name="connsiteY4309" fmla="*/ 4855167 h 5739221"/>
              <a:gd name="connsiteX4310" fmla="*/ 5137231 w 12192000"/>
              <a:gd name="connsiteY4310" fmla="*/ 4878745 h 5739221"/>
              <a:gd name="connsiteX4311" fmla="*/ 5184439 w 12192000"/>
              <a:gd name="connsiteY4311" fmla="*/ 4874458 h 5739221"/>
              <a:gd name="connsiteX4312" fmla="*/ 5190871 w 12192000"/>
              <a:gd name="connsiteY4312" fmla="*/ 4823015 h 5739221"/>
              <a:gd name="connsiteX4313" fmla="*/ 5244522 w 12192000"/>
              <a:gd name="connsiteY4313" fmla="*/ 4823015 h 5739221"/>
              <a:gd name="connsiteX4314" fmla="*/ 5289592 w 12192000"/>
              <a:gd name="connsiteY4314" fmla="*/ 4848737 h 5739221"/>
              <a:gd name="connsiteX4315" fmla="*/ 5225202 w 12192000"/>
              <a:gd name="connsiteY4315" fmla="*/ 4876602 h 5739221"/>
              <a:gd name="connsiteX4316" fmla="*/ 5238079 w 12192000"/>
              <a:gd name="connsiteY4316" fmla="*/ 4893749 h 5739221"/>
              <a:gd name="connsiteX4317" fmla="*/ 5257404 w 12192000"/>
              <a:gd name="connsiteY4317" fmla="*/ 4878745 h 5739221"/>
              <a:gd name="connsiteX4318" fmla="*/ 5296025 w 12192000"/>
              <a:gd name="connsiteY4318" fmla="*/ 4876602 h 5739221"/>
              <a:gd name="connsiteX4319" fmla="*/ 5311050 w 12192000"/>
              <a:gd name="connsiteY4319" fmla="*/ 4846593 h 5739221"/>
              <a:gd name="connsiteX4320" fmla="*/ 5285298 w 12192000"/>
              <a:gd name="connsiteY4320" fmla="*/ 4906610 h 5739221"/>
              <a:gd name="connsiteX4321" fmla="*/ 5276713 w 12192000"/>
              <a:gd name="connsiteY4321" fmla="*/ 4893749 h 5739221"/>
              <a:gd name="connsiteX4322" fmla="*/ 5203751 w 12192000"/>
              <a:gd name="connsiteY4322" fmla="*/ 4906610 h 5739221"/>
              <a:gd name="connsiteX4323" fmla="*/ 5220917 w 12192000"/>
              <a:gd name="connsiteY4323" fmla="*/ 4885175 h 5739221"/>
              <a:gd name="connsiteX4324" fmla="*/ 5208045 w 12192000"/>
              <a:gd name="connsiteY4324" fmla="*/ 4880888 h 5739221"/>
              <a:gd name="connsiteX4325" fmla="*/ 5225202 w 12192000"/>
              <a:gd name="connsiteY4325" fmla="*/ 4874458 h 5739221"/>
              <a:gd name="connsiteX4326" fmla="*/ 5197310 w 12192000"/>
              <a:gd name="connsiteY4326" fmla="*/ 4908753 h 5739221"/>
              <a:gd name="connsiteX4327" fmla="*/ 5178000 w 12192000"/>
              <a:gd name="connsiteY4327" fmla="*/ 4928044 h 5739221"/>
              <a:gd name="connsiteX4328" fmla="*/ 5130797 w 12192000"/>
              <a:gd name="connsiteY4328" fmla="*/ 4923757 h 5739221"/>
              <a:gd name="connsiteX4329" fmla="*/ 5122215 w 12192000"/>
              <a:gd name="connsiteY4329" fmla="*/ 4955909 h 5739221"/>
              <a:gd name="connsiteX4330" fmla="*/ 5143667 w 12192000"/>
              <a:gd name="connsiteY4330" fmla="*/ 4962340 h 5739221"/>
              <a:gd name="connsiteX4331" fmla="*/ 5143667 w 12192000"/>
              <a:gd name="connsiteY4331" fmla="*/ 4990204 h 5739221"/>
              <a:gd name="connsiteX4332" fmla="*/ 5117920 w 12192000"/>
              <a:gd name="connsiteY4332" fmla="*/ 5005208 h 5739221"/>
              <a:gd name="connsiteX4333" fmla="*/ 5102902 w 12192000"/>
              <a:gd name="connsiteY4333" fmla="*/ 5052364 h 5739221"/>
              <a:gd name="connsiteX4334" fmla="*/ 5068577 w 12192000"/>
              <a:gd name="connsiteY4334" fmla="*/ 5039504 h 5739221"/>
              <a:gd name="connsiteX4335" fmla="*/ 5068577 w 12192000"/>
              <a:gd name="connsiteY4335" fmla="*/ 5058795 h 5739221"/>
              <a:gd name="connsiteX4336" fmla="*/ 5032089 w 12192000"/>
              <a:gd name="connsiteY4336" fmla="*/ 5048077 h 5739221"/>
              <a:gd name="connsiteX4337" fmla="*/ 4961269 w 12192000"/>
              <a:gd name="connsiteY4337" fmla="*/ 5078086 h 5739221"/>
              <a:gd name="connsiteX4338" fmla="*/ 4929081 w 12192000"/>
              <a:gd name="connsiteY4338" fmla="*/ 5118811 h 5739221"/>
              <a:gd name="connsiteX4339" fmla="*/ 4916205 w 12192000"/>
              <a:gd name="connsiteY4339" fmla="*/ 5073799 h 5739221"/>
              <a:gd name="connsiteX4340" fmla="*/ 4838954 w 12192000"/>
              <a:gd name="connsiteY4340" fmla="*/ 5112381 h 5739221"/>
              <a:gd name="connsiteX4341" fmla="*/ 4815357 w 12192000"/>
              <a:gd name="connsiteY4341" fmla="*/ 5140246 h 5739221"/>
              <a:gd name="connsiteX4342" fmla="*/ 4793906 w 12192000"/>
              <a:gd name="connsiteY4342" fmla="*/ 5146676 h 5739221"/>
              <a:gd name="connsiteX4343" fmla="*/ 4800335 w 12192000"/>
              <a:gd name="connsiteY4343" fmla="*/ 5163824 h 5739221"/>
              <a:gd name="connsiteX4344" fmla="*/ 4705913 w 12192000"/>
              <a:gd name="connsiteY4344" fmla="*/ 5146676 h 5739221"/>
              <a:gd name="connsiteX4345" fmla="*/ 4654413 w 12192000"/>
              <a:gd name="connsiteY4345" fmla="*/ 5198119 h 5739221"/>
              <a:gd name="connsiteX4346" fmla="*/ 4617936 w 12192000"/>
              <a:gd name="connsiteY4346" fmla="*/ 5144533 h 5739221"/>
              <a:gd name="connsiteX4347" fmla="*/ 4590040 w 12192000"/>
              <a:gd name="connsiteY4347" fmla="*/ 5153106 h 5739221"/>
              <a:gd name="connsiteX4348" fmla="*/ 4562143 w 12192000"/>
              <a:gd name="connsiteY4348" fmla="*/ 5116668 h 5739221"/>
              <a:gd name="connsiteX4349" fmla="*/ 4555710 w 12192000"/>
              <a:gd name="connsiteY4349" fmla="*/ 5123098 h 5739221"/>
              <a:gd name="connsiteX4350" fmla="*/ 4560000 w 12192000"/>
              <a:gd name="connsiteY4350" fmla="*/ 5198119 h 5739221"/>
              <a:gd name="connsiteX4351" fmla="*/ 4497772 w 12192000"/>
              <a:gd name="connsiteY4351" fmla="*/ 5080229 h 5739221"/>
              <a:gd name="connsiteX4352" fmla="*/ 4480608 w 12192000"/>
              <a:gd name="connsiteY4352" fmla="*/ 5086660 h 5739221"/>
              <a:gd name="connsiteX4353" fmla="*/ 4437695 w 12192000"/>
              <a:gd name="connsiteY4353" fmla="*/ 5063082 h 5739221"/>
              <a:gd name="connsiteX4354" fmla="*/ 4422674 w 12192000"/>
              <a:gd name="connsiteY4354" fmla="*/ 5033073 h 5739221"/>
              <a:gd name="connsiteX4355" fmla="*/ 4420529 w 12192000"/>
              <a:gd name="connsiteY4355" fmla="*/ 5039504 h 5739221"/>
              <a:gd name="connsiteX4356" fmla="*/ 4409797 w 12192000"/>
              <a:gd name="connsiteY4356" fmla="*/ 5041647 h 5739221"/>
              <a:gd name="connsiteX4357" fmla="*/ 4452706 w 12192000"/>
              <a:gd name="connsiteY4357" fmla="*/ 5103807 h 5739221"/>
              <a:gd name="connsiteX4358" fmla="*/ 4452706 w 12192000"/>
              <a:gd name="connsiteY4358" fmla="*/ 5082373 h 5739221"/>
              <a:gd name="connsiteX4359" fmla="*/ 4467731 w 12192000"/>
              <a:gd name="connsiteY4359" fmla="*/ 5105951 h 5739221"/>
              <a:gd name="connsiteX4360" fmla="*/ 4504212 w 12192000"/>
              <a:gd name="connsiteY4360" fmla="*/ 5101664 h 5739221"/>
              <a:gd name="connsiteX4361" fmla="*/ 4493478 w 12192000"/>
              <a:gd name="connsiteY4361" fmla="*/ 5138102 h 5739221"/>
              <a:gd name="connsiteX4362" fmla="*/ 4467731 w 12192000"/>
              <a:gd name="connsiteY4362" fmla="*/ 5127385 h 5739221"/>
              <a:gd name="connsiteX4363" fmla="*/ 4480608 w 12192000"/>
              <a:gd name="connsiteY4363" fmla="*/ 5144533 h 5739221"/>
              <a:gd name="connsiteX4364" fmla="*/ 4463439 w 12192000"/>
              <a:gd name="connsiteY4364" fmla="*/ 5150963 h 5739221"/>
              <a:gd name="connsiteX4365" fmla="*/ 4450564 w 12192000"/>
              <a:gd name="connsiteY4365" fmla="*/ 5189545 h 5739221"/>
              <a:gd name="connsiteX4366" fmla="*/ 4384043 w 12192000"/>
              <a:gd name="connsiteY4366" fmla="*/ 5195975 h 5739221"/>
              <a:gd name="connsiteX4367" fmla="*/ 4396920 w 12192000"/>
              <a:gd name="connsiteY4367" fmla="*/ 5185258 h 5739221"/>
              <a:gd name="connsiteX4368" fmla="*/ 4373312 w 12192000"/>
              <a:gd name="connsiteY4368" fmla="*/ 5159537 h 5739221"/>
              <a:gd name="connsiteX4369" fmla="*/ 4356142 w 12192000"/>
              <a:gd name="connsiteY4369" fmla="*/ 5131672 h 5739221"/>
              <a:gd name="connsiteX4370" fmla="*/ 4360433 w 12192000"/>
              <a:gd name="connsiteY4370" fmla="*/ 5157393 h 5739221"/>
              <a:gd name="connsiteX4371" fmla="*/ 4315376 w 12192000"/>
              <a:gd name="connsiteY4371" fmla="*/ 5157393 h 5739221"/>
              <a:gd name="connsiteX4372" fmla="*/ 4313227 w 12192000"/>
              <a:gd name="connsiteY4372" fmla="*/ 5191689 h 5739221"/>
              <a:gd name="connsiteX4373" fmla="*/ 4304642 w 12192000"/>
              <a:gd name="connsiteY4373" fmla="*/ 5178828 h 5739221"/>
              <a:gd name="connsiteX4374" fmla="*/ 4268164 w 12192000"/>
              <a:gd name="connsiteY4374" fmla="*/ 5191689 h 5739221"/>
              <a:gd name="connsiteX4375" fmla="*/ 4242415 w 12192000"/>
              <a:gd name="connsiteY4375" fmla="*/ 5150963 h 5739221"/>
              <a:gd name="connsiteX4376" fmla="*/ 4248854 w 12192000"/>
              <a:gd name="connsiteY4376" fmla="*/ 5129529 h 5739221"/>
              <a:gd name="connsiteX4377" fmla="*/ 4216660 w 12192000"/>
              <a:gd name="connsiteY4377" fmla="*/ 5112381 h 5739221"/>
              <a:gd name="connsiteX4378" fmla="*/ 4199501 w 12192000"/>
              <a:gd name="connsiteY4378" fmla="*/ 5123098 h 5739221"/>
              <a:gd name="connsiteX4379" fmla="*/ 4210221 w 12192000"/>
              <a:gd name="connsiteY4379" fmla="*/ 5153106 h 5739221"/>
              <a:gd name="connsiteX4380" fmla="*/ 4180317 w 12192000"/>
              <a:gd name="connsiteY4380" fmla="*/ 5161680 h 5739221"/>
              <a:gd name="connsiteX4381" fmla="*/ 4163148 w 12192000"/>
              <a:gd name="connsiteY4381" fmla="*/ 5138102 h 5739221"/>
              <a:gd name="connsiteX4382" fmla="*/ 4176024 w 12192000"/>
              <a:gd name="connsiteY4382" fmla="*/ 5135959 h 5739221"/>
              <a:gd name="connsiteX4383" fmla="*/ 4171732 w 12192000"/>
              <a:gd name="connsiteY4383" fmla="*/ 5112381 h 5739221"/>
              <a:gd name="connsiteX4384" fmla="*/ 4163148 w 12192000"/>
              <a:gd name="connsiteY4384" fmla="*/ 5114524 h 5739221"/>
              <a:gd name="connsiteX4385" fmla="*/ 4161003 w 12192000"/>
              <a:gd name="connsiteY4385" fmla="*/ 5101664 h 5739221"/>
              <a:gd name="connsiteX4386" fmla="*/ 4167443 w 12192000"/>
              <a:gd name="connsiteY4386" fmla="*/ 5110237 h 5739221"/>
              <a:gd name="connsiteX4387" fmla="*/ 4178173 w 12192000"/>
              <a:gd name="connsiteY4387" fmla="*/ 5095233 h 5739221"/>
              <a:gd name="connsiteX4388" fmla="*/ 4178173 w 12192000"/>
              <a:gd name="connsiteY4388" fmla="*/ 5056651 h 5739221"/>
              <a:gd name="connsiteX4389" fmla="*/ 4096626 w 12192000"/>
              <a:gd name="connsiteY4389" fmla="*/ 5024500 h 5739221"/>
              <a:gd name="connsiteX4390" fmla="*/ 4085896 w 12192000"/>
              <a:gd name="connsiteY4390" fmla="*/ 5048077 h 5739221"/>
              <a:gd name="connsiteX4391" fmla="*/ 4066584 w 12192000"/>
              <a:gd name="connsiteY4391" fmla="*/ 5041647 h 5739221"/>
              <a:gd name="connsiteX4392" fmla="*/ 4060147 w 12192000"/>
              <a:gd name="connsiteY4392" fmla="*/ 5058795 h 5739221"/>
              <a:gd name="connsiteX4393" fmla="*/ 4053708 w 12192000"/>
              <a:gd name="connsiteY4393" fmla="*/ 5035217 h 5739221"/>
              <a:gd name="connsiteX4394" fmla="*/ 4042978 w 12192000"/>
              <a:gd name="connsiteY4394" fmla="*/ 5063082 h 5739221"/>
              <a:gd name="connsiteX4395" fmla="*/ 4021518 w 12192000"/>
              <a:gd name="connsiteY4395" fmla="*/ 5067369 h 5739221"/>
              <a:gd name="connsiteX4396" fmla="*/ 4027957 w 12192000"/>
              <a:gd name="connsiteY4396" fmla="*/ 5084516 h 5739221"/>
              <a:gd name="connsiteX4397" fmla="*/ 4040833 w 12192000"/>
              <a:gd name="connsiteY4397" fmla="*/ 5084516 h 5739221"/>
              <a:gd name="connsiteX4398" fmla="*/ 4049418 w 12192000"/>
              <a:gd name="connsiteY4398" fmla="*/ 5060938 h 5739221"/>
              <a:gd name="connsiteX4399" fmla="*/ 4107358 w 12192000"/>
              <a:gd name="connsiteY4399" fmla="*/ 5069512 h 5739221"/>
              <a:gd name="connsiteX4400" fmla="*/ 4096626 w 12192000"/>
              <a:gd name="connsiteY4400" fmla="*/ 5129529 h 5739221"/>
              <a:gd name="connsiteX4401" fmla="*/ 4060147 w 12192000"/>
              <a:gd name="connsiteY4401" fmla="*/ 5123098 h 5739221"/>
              <a:gd name="connsiteX4402" fmla="*/ 4077312 w 12192000"/>
              <a:gd name="connsiteY4402" fmla="*/ 5150963 h 5739221"/>
              <a:gd name="connsiteX4403" fmla="*/ 4060147 w 12192000"/>
              <a:gd name="connsiteY4403" fmla="*/ 5161680 h 5739221"/>
              <a:gd name="connsiteX4404" fmla="*/ 4038689 w 12192000"/>
              <a:gd name="connsiteY4404" fmla="*/ 5142389 h 5739221"/>
              <a:gd name="connsiteX4405" fmla="*/ 4051563 w 12192000"/>
              <a:gd name="connsiteY4405" fmla="*/ 5125242 h 5739221"/>
              <a:gd name="connsiteX4406" fmla="*/ 4042978 w 12192000"/>
              <a:gd name="connsiteY4406" fmla="*/ 5095233 h 5739221"/>
              <a:gd name="connsiteX4407" fmla="*/ 4027957 w 12192000"/>
              <a:gd name="connsiteY4407" fmla="*/ 5110237 h 5739221"/>
              <a:gd name="connsiteX4408" fmla="*/ 4027957 w 12192000"/>
              <a:gd name="connsiteY4408" fmla="*/ 5018069 h 5739221"/>
              <a:gd name="connsiteX4409" fmla="*/ 3978601 w 12192000"/>
              <a:gd name="connsiteY4409" fmla="*/ 5026643 h 5739221"/>
              <a:gd name="connsiteX4410" fmla="*/ 3993624 w 12192000"/>
              <a:gd name="connsiteY4410" fmla="*/ 5037360 h 5739221"/>
              <a:gd name="connsiteX4411" fmla="*/ 3995767 w 12192000"/>
              <a:gd name="connsiteY4411" fmla="*/ 5065225 h 5739221"/>
              <a:gd name="connsiteX4412" fmla="*/ 3970017 w 12192000"/>
              <a:gd name="connsiteY4412" fmla="*/ 5069512 h 5739221"/>
              <a:gd name="connsiteX4413" fmla="*/ 3967871 w 12192000"/>
              <a:gd name="connsiteY4413" fmla="*/ 5037360 h 5739221"/>
              <a:gd name="connsiteX4414" fmla="*/ 3959289 w 12192000"/>
              <a:gd name="connsiteY4414" fmla="*/ 5078086 h 5739221"/>
              <a:gd name="connsiteX4415" fmla="*/ 3978601 w 12192000"/>
              <a:gd name="connsiteY4415" fmla="*/ 5078086 h 5739221"/>
              <a:gd name="connsiteX4416" fmla="*/ 3993624 w 12192000"/>
              <a:gd name="connsiteY4416" fmla="*/ 5123098 h 5739221"/>
              <a:gd name="connsiteX4417" fmla="*/ 3974312 w 12192000"/>
              <a:gd name="connsiteY4417" fmla="*/ 5157393 h 5739221"/>
              <a:gd name="connsiteX4418" fmla="*/ 3965727 w 12192000"/>
              <a:gd name="connsiteY4418" fmla="*/ 5165967 h 5739221"/>
              <a:gd name="connsiteX4419" fmla="*/ 3944268 w 12192000"/>
              <a:gd name="connsiteY4419" fmla="*/ 5163824 h 5739221"/>
              <a:gd name="connsiteX4420" fmla="*/ 3937830 w 12192000"/>
              <a:gd name="connsiteY4420" fmla="*/ 5180971 h 5739221"/>
              <a:gd name="connsiteX4421" fmla="*/ 3950706 w 12192000"/>
              <a:gd name="connsiteY4421" fmla="*/ 5185258 h 5739221"/>
              <a:gd name="connsiteX4422" fmla="*/ 3944268 w 12192000"/>
              <a:gd name="connsiteY4422" fmla="*/ 5223840 h 5739221"/>
              <a:gd name="connsiteX4423" fmla="*/ 3924955 w 12192000"/>
              <a:gd name="connsiteY4423" fmla="*/ 5217410 h 5739221"/>
              <a:gd name="connsiteX4424" fmla="*/ 3890618 w 12192000"/>
              <a:gd name="connsiteY4424" fmla="*/ 5230271 h 5739221"/>
              <a:gd name="connsiteX4425" fmla="*/ 3879889 w 12192000"/>
              <a:gd name="connsiteY4425" fmla="*/ 5245275 h 5739221"/>
              <a:gd name="connsiteX4426" fmla="*/ 3856285 w 12192000"/>
              <a:gd name="connsiteY4426" fmla="*/ 5221697 h 5739221"/>
              <a:gd name="connsiteX4427" fmla="*/ 3841262 w 12192000"/>
              <a:gd name="connsiteY4427" fmla="*/ 5236701 h 5739221"/>
              <a:gd name="connsiteX4428" fmla="*/ 3815511 w 12192000"/>
              <a:gd name="connsiteY4428" fmla="*/ 5219553 h 5739221"/>
              <a:gd name="connsiteX4429" fmla="*/ 3809073 w 12192000"/>
              <a:gd name="connsiteY4429" fmla="*/ 5238844 h 5739221"/>
              <a:gd name="connsiteX4430" fmla="*/ 3851991 w 12192000"/>
              <a:gd name="connsiteY4430" fmla="*/ 5251705 h 5739221"/>
              <a:gd name="connsiteX4431" fmla="*/ 3873452 w 12192000"/>
              <a:gd name="connsiteY4431" fmla="*/ 5296719 h 5739221"/>
              <a:gd name="connsiteX4432" fmla="*/ 3864868 w 12192000"/>
              <a:gd name="connsiteY4432" fmla="*/ 5307436 h 5739221"/>
              <a:gd name="connsiteX4433" fmla="*/ 3843409 w 12192000"/>
              <a:gd name="connsiteY4433" fmla="*/ 5298862 h 5739221"/>
              <a:gd name="connsiteX4434" fmla="*/ 3847699 w 12192000"/>
              <a:gd name="connsiteY4434" fmla="*/ 5318153 h 5739221"/>
              <a:gd name="connsiteX4435" fmla="*/ 3817656 w 12192000"/>
              <a:gd name="connsiteY4435" fmla="*/ 5313866 h 5739221"/>
              <a:gd name="connsiteX4436" fmla="*/ 3804779 w 12192000"/>
              <a:gd name="connsiteY4436" fmla="*/ 5391030 h 5739221"/>
              <a:gd name="connsiteX4437" fmla="*/ 3785468 w 12192000"/>
              <a:gd name="connsiteY4437" fmla="*/ 5386743 h 5739221"/>
              <a:gd name="connsiteX4438" fmla="*/ 3776884 w 12192000"/>
              <a:gd name="connsiteY4438" fmla="*/ 5326727 h 5739221"/>
              <a:gd name="connsiteX4439" fmla="*/ 3815511 w 12192000"/>
              <a:gd name="connsiteY4439" fmla="*/ 5309579 h 5739221"/>
              <a:gd name="connsiteX4440" fmla="*/ 3796197 w 12192000"/>
              <a:gd name="connsiteY4440" fmla="*/ 5294575 h 5739221"/>
              <a:gd name="connsiteX4441" fmla="*/ 3811219 w 12192000"/>
              <a:gd name="connsiteY4441" fmla="*/ 5247418 h 5739221"/>
              <a:gd name="connsiteX4442" fmla="*/ 3800488 w 12192000"/>
              <a:gd name="connsiteY4442" fmla="*/ 5240988 h 5739221"/>
              <a:gd name="connsiteX4443" fmla="*/ 3796197 w 12192000"/>
              <a:gd name="connsiteY4443" fmla="*/ 5260279 h 5739221"/>
              <a:gd name="connsiteX4444" fmla="*/ 3770445 w 12192000"/>
              <a:gd name="connsiteY4444" fmla="*/ 5258135 h 5739221"/>
              <a:gd name="connsiteX4445" fmla="*/ 3766155 w 12192000"/>
              <a:gd name="connsiteY4445" fmla="*/ 5316010 h 5739221"/>
              <a:gd name="connsiteX4446" fmla="*/ 3753279 w 12192000"/>
              <a:gd name="connsiteY4446" fmla="*/ 5318153 h 5739221"/>
              <a:gd name="connsiteX4447" fmla="*/ 3766155 w 12192000"/>
              <a:gd name="connsiteY4447" fmla="*/ 5350305 h 5739221"/>
              <a:gd name="connsiteX4448" fmla="*/ 3725386 w 12192000"/>
              <a:gd name="connsiteY4448" fmla="*/ 5365309 h 5739221"/>
              <a:gd name="connsiteX4449" fmla="*/ 3712509 w 12192000"/>
              <a:gd name="connsiteY4449" fmla="*/ 5348161 h 5739221"/>
              <a:gd name="connsiteX4450" fmla="*/ 3673883 w 12192000"/>
              <a:gd name="connsiteY4450" fmla="*/ 5410321 h 5739221"/>
              <a:gd name="connsiteX4451" fmla="*/ 3680320 w 12192000"/>
              <a:gd name="connsiteY4451" fmla="*/ 5433899 h 5739221"/>
              <a:gd name="connsiteX4452" fmla="*/ 3656716 w 12192000"/>
              <a:gd name="connsiteY4452" fmla="*/ 5498203 h 5739221"/>
              <a:gd name="connsiteX4453" fmla="*/ 3633111 w 12192000"/>
              <a:gd name="connsiteY4453" fmla="*/ 5472481 h 5739221"/>
              <a:gd name="connsiteX4454" fmla="*/ 3645986 w 12192000"/>
              <a:gd name="connsiteY4454" fmla="*/ 5459621 h 5739221"/>
              <a:gd name="connsiteX4455" fmla="*/ 3635259 w 12192000"/>
              <a:gd name="connsiteY4455" fmla="*/ 5442473 h 5739221"/>
              <a:gd name="connsiteX4456" fmla="*/ 3635259 w 12192000"/>
              <a:gd name="connsiteY4456" fmla="*/ 5410321 h 5739221"/>
              <a:gd name="connsiteX4457" fmla="*/ 3663152 w 12192000"/>
              <a:gd name="connsiteY4457" fmla="*/ 5380313 h 5739221"/>
              <a:gd name="connsiteX4458" fmla="*/ 3643842 w 12192000"/>
              <a:gd name="connsiteY4458" fmla="*/ 5388887 h 5739221"/>
              <a:gd name="connsiteX4459" fmla="*/ 3635259 w 12192000"/>
              <a:gd name="connsiteY4459" fmla="*/ 5378170 h 5739221"/>
              <a:gd name="connsiteX4460" fmla="*/ 3609508 w 12192000"/>
              <a:gd name="connsiteY4460" fmla="*/ 5388887 h 5739221"/>
              <a:gd name="connsiteX4461" fmla="*/ 3618089 w 12192000"/>
              <a:gd name="connsiteY4461" fmla="*/ 5410321 h 5739221"/>
              <a:gd name="connsiteX4462" fmla="*/ 3592342 w 12192000"/>
              <a:gd name="connsiteY4462" fmla="*/ 5423182 h 5739221"/>
              <a:gd name="connsiteX4463" fmla="*/ 3577319 w 12192000"/>
              <a:gd name="connsiteY4463" fmla="*/ 5421039 h 5739221"/>
              <a:gd name="connsiteX4464" fmla="*/ 3553716 w 12192000"/>
              <a:gd name="connsiteY4464" fmla="*/ 5504633 h 5739221"/>
              <a:gd name="connsiteX4465" fmla="*/ 3542986 w 12192000"/>
              <a:gd name="connsiteY4465" fmla="*/ 5513207 h 5739221"/>
              <a:gd name="connsiteX4466" fmla="*/ 3530113 w 12192000"/>
              <a:gd name="connsiteY4466" fmla="*/ 5504633 h 5739221"/>
              <a:gd name="connsiteX4467" fmla="*/ 3480754 w 12192000"/>
              <a:gd name="connsiteY4467" fmla="*/ 5523924 h 5739221"/>
              <a:gd name="connsiteX4468" fmla="*/ 3465733 w 12192000"/>
              <a:gd name="connsiteY4468" fmla="*/ 5568937 h 5739221"/>
              <a:gd name="connsiteX4469" fmla="*/ 3437838 w 12192000"/>
              <a:gd name="connsiteY4469" fmla="*/ 5560363 h 5739221"/>
              <a:gd name="connsiteX4470" fmla="*/ 3452858 w 12192000"/>
              <a:gd name="connsiteY4470" fmla="*/ 5575367 h 5739221"/>
              <a:gd name="connsiteX4471" fmla="*/ 3476463 w 12192000"/>
              <a:gd name="connsiteY4471" fmla="*/ 5566793 h 5739221"/>
              <a:gd name="connsiteX4472" fmla="*/ 3470026 w 12192000"/>
              <a:gd name="connsiteY4472" fmla="*/ 5598945 h 5739221"/>
              <a:gd name="connsiteX4473" fmla="*/ 3390628 w 12192000"/>
              <a:gd name="connsiteY4473" fmla="*/ 5594658 h 5739221"/>
              <a:gd name="connsiteX4474" fmla="*/ 3409942 w 12192000"/>
              <a:gd name="connsiteY4474" fmla="*/ 5551789 h 5739221"/>
              <a:gd name="connsiteX4475" fmla="*/ 3392773 w 12192000"/>
              <a:gd name="connsiteY4475" fmla="*/ 5521781 h 5739221"/>
              <a:gd name="connsiteX4476" fmla="*/ 3373461 w 12192000"/>
              <a:gd name="connsiteY4476" fmla="*/ 5553932 h 5739221"/>
              <a:gd name="connsiteX4477" fmla="*/ 3390628 w 12192000"/>
              <a:gd name="connsiteY4477" fmla="*/ 5581797 h 5739221"/>
              <a:gd name="connsiteX4478" fmla="*/ 3306943 w 12192000"/>
              <a:gd name="connsiteY4478" fmla="*/ 5588228 h 5739221"/>
              <a:gd name="connsiteX4479" fmla="*/ 3317670 w 12192000"/>
              <a:gd name="connsiteY4479" fmla="*/ 5611806 h 5739221"/>
              <a:gd name="connsiteX4480" fmla="*/ 3287632 w 12192000"/>
              <a:gd name="connsiteY4480" fmla="*/ 5607519 h 5739221"/>
              <a:gd name="connsiteX4481" fmla="*/ 3285483 w 12192000"/>
              <a:gd name="connsiteY4481" fmla="*/ 5588228 h 5739221"/>
              <a:gd name="connsiteX4482" fmla="*/ 3321963 w 12192000"/>
              <a:gd name="connsiteY4482" fmla="*/ 5515350 h 5739221"/>
              <a:gd name="connsiteX4483" fmla="*/ 3274755 w 12192000"/>
              <a:gd name="connsiteY4483" fmla="*/ 5513207 h 5739221"/>
              <a:gd name="connsiteX4484" fmla="*/ 3268318 w 12192000"/>
              <a:gd name="connsiteY4484" fmla="*/ 5530354 h 5739221"/>
              <a:gd name="connsiteX4485" fmla="*/ 3249006 w 12192000"/>
              <a:gd name="connsiteY4485" fmla="*/ 5618236 h 5739221"/>
              <a:gd name="connsiteX4486" fmla="*/ 3257588 w 12192000"/>
              <a:gd name="connsiteY4486" fmla="*/ 5637527 h 5739221"/>
              <a:gd name="connsiteX4487" fmla="*/ 3225403 w 12192000"/>
              <a:gd name="connsiteY4487" fmla="*/ 5656818 h 5739221"/>
              <a:gd name="connsiteX4488" fmla="*/ 3242569 w 12192000"/>
              <a:gd name="connsiteY4488" fmla="*/ 5628953 h 5739221"/>
              <a:gd name="connsiteX4489" fmla="*/ 3238276 w 12192000"/>
              <a:gd name="connsiteY4489" fmla="*/ 5611806 h 5739221"/>
              <a:gd name="connsiteX4490" fmla="*/ 3195362 w 12192000"/>
              <a:gd name="connsiteY4490" fmla="*/ 5579654 h 5739221"/>
              <a:gd name="connsiteX4491" fmla="*/ 3178193 w 12192000"/>
              <a:gd name="connsiteY4491" fmla="*/ 5607519 h 5739221"/>
              <a:gd name="connsiteX4492" fmla="*/ 3158885 w 12192000"/>
              <a:gd name="connsiteY4492" fmla="*/ 5588228 h 5739221"/>
              <a:gd name="connsiteX4493" fmla="*/ 3173902 w 12192000"/>
              <a:gd name="connsiteY4493" fmla="*/ 5592515 h 5739221"/>
              <a:gd name="connsiteX4494" fmla="*/ 3161037 w 12192000"/>
              <a:gd name="connsiteY4494" fmla="*/ 5541072 h 5739221"/>
              <a:gd name="connsiteX4495" fmla="*/ 3109536 w 12192000"/>
              <a:gd name="connsiteY4495" fmla="*/ 5579654 h 5739221"/>
              <a:gd name="connsiteX4496" fmla="*/ 3105256 w 12192000"/>
              <a:gd name="connsiteY4496" fmla="*/ 5541072 h 5739221"/>
              <a:gd name="connsiteX4497" fmla="*/ 3064486 w 12192000"/>
              <a:gd name="connsiteY4497" fmla="*/ 5489629 h 5739221"/>
              <a:gd name="connsiteX4498" fmla="*/ 2987210 w 12192000"/>
              <a:gd name="connsiteY4498" fmla="*/ 5521781 h 5739221"/>
              <a:gd name="connsiteX4499" fmla="*/ 2952879 w 12192000"/>
              <a:gd name="connsiteY4499" fmla="*/ 5568937 h 5739221"/>
              <a:gd name="connsiteX4500" fmla="*/ 2959316 w 12192000"/>
              <a:gd name="connsiteY4500" fmla="*/ 5504633 h 5739221"/>
              <a:gd name="connsiteX4501" fmla="*/ 2997938 w 12192000"/>
              <a:gd name="connsiteY4501" fmla="*/ 5491772 h 5739221"/>
              <a:gd name="connsiteX4502" fmla="*/ 2985066 w 12192000"/>
              <a:gd name="connsiteY4502" fmla="*/ 5414608 h 5739221"/>
              <a:gd name="connsiteX4503" fmla="*/ 3045161 w 12192000"/>
              <a:gd name="connsiteY4503" fmla="*/ 5384600 h 5739221"/>
              <a:gd name="connsiteX4504" fmla="*/ 3027983 w 12192000"/>
              <a:gd name="connsiteY4504" fmla="*/ 5376026 h 5739221"/>
              <a:gd name="connsiteX4505" fmla="*/ 3036571 w 12192000"/>
              <a:gd name="connsiteY4505" fmla="*/ 5358879 h 5739221"/>
              <a:gd name="connsiteX4506" fmla="*/ 3064486 w 12192000"/>
              <a:gd name="connsiteY4506" fmla="*/ 5376026 h 5739221"/>
              <a:gd name="connsiteX4507" fmla="*/ 3088091 w 12192000"/>
              <a:gd name="connsiteY4507" fmla="*/ 5348161 h 5739221"/>
              <a:gd name="connsiteX4508" fmla="*/ 3100964 w 12192000"/>
              <a:gd name="connsiteY4508" fmla="*/ 5376026 h 5739221"/>
              <a:gd name="connsiteX4509" fmla="*/ 3088091 w 12192000"/>
              <a:gd name="connsiteY4509" fmla="*/ 5393174 h 5739221"/>
              <a:gd name="connsiteX4510" fmla="*/ 3130994 w 12192000"/>
              <a:gd name="connsiteY4510" fmla="*/ 5388887 h 5739221"/>
              <a:gd name="connsiteX4511" fmla="*/ 3124564 w 12192000"/>
              <a:gd name="connsiteY4511" fmla="*/ 5352448 h 5739221"/>
              <a:gd name="connsiteX4512" fmla="*/ 3103107 w 12192000"/>
              <a:gd name="connsiteY4512" fmla="*/ 5358879 h 5739221"/>
              <a:gd name="connsiteX4513" fmla="*/ 3064486 w 12192000"/>
              <a:gd name="connsiteY4513" fmla="*/ 5298862 h 5739221"/>
              <a:gd name="connsiteX4514" fmla="*/ 3034428 w 12192000"/>
              <a:gd name="connsiteY4514" fmla="*/ 5324583 h 5739221"/>
              <a:gd name="connsiteX4515" fmla="*/ 3019397 w 12192000"/>
              <a:gd name="connsiteY4515" fmla="*/ 5316010 h 5739221"/>
              <a:gd name="connsiteX4516" fmla="*/ 3038721 w 12192000"/>
              <a:gd name="connsiteY4516" fmla="*/ 5286001 h 5739221"/>
              <a:gd name="connsiteX4517" fmla="*/ 3021541 w 12192000"/>
              <a:gd name="connsiteY4517" fmla="*/ 5273141 h 5739221"/>
              <a:gd name="connsiteX4518" fmla="*/ 3002231 w 12192000"/>
              <a:gd name="connsiteY4518" fmla="*/ 5307436 h 5739221"/>
              <a:gd name="connsiteX4519" fmla="*/ 3010810 w 12192000"/>
              <a:gd name="connsiteY4519" fmla="*/ 5322440 h 5739221"/>
              <a:gd name="connsiteX4520" fmla="*/ 2944297 w 12192000"/>
              <a:gd name="connsiteY4520" fmla="*/ 5305292 h 5739221"/>
              <a:gd name="connsiteX4521" fmla="*/ 2892798 w 12192000"/>
              <a:gd name="connsiteY4521" fmla="*/ 5318153 h 5739221"/>
              <a:gd name="connsiteX4522" fmla="*/ 2882069 w 12192000"/>
              <a:gd name="connsiteY4522" fmla="*/ 5311723 h 5739221"/>
              <a:gd name="connsiteX4523" fmla="*/ 2907821 w 12192000"/>
              <a:gd name="connsiteY4523" fmla="*/ 5225984 h 5739221"/>
              <a:gd name="connsiteX4524" fmla="*/ 2948588 w 12192000"/>
              <a:gd name="connsiteY4524" fmla="*/ 5225984 h 5739221"/>
              <a:gd name="connsiteX4525" fmla="*/ 2965753 w 12192000"/>
              <a:gd name="connsiteY4525" fmla="*/ 5281714 h 5739221"/>
              <a:gd name="connsiteX4526" fmla="*/ 2982919 w 12192000"/>
              <a:gd name="connsiteY4526" fmla="*/ 5288145 h 5739221"/>
              <a:gd name="connsiteX4527" fmla="*/ 3047310 w 12192000"/>
              <a:gd name="connsiteY4527" fmla="*/ 5193832 h 5739221"/>
              <a:gd name="connsiteX4528" fmla="*/ 3066634 w 12192000"/>
              <a:gd name="connsiteY4528" fmla="*/ 5217410 h 5739221"/>
              <a:gd name="connsiteX4529" fmla="*/ 3085944 w 12192000"/>
              <a:gd name="connsiteY4529" fmla="*/ 5213123 h 5739221"/>
              <a:gd name="connsiteX4530" fmla="*/ 3115980 w 12192000"/>
              <a:gd name="connsiteY4530" fmla="*/ 5258135 h 5739221"/>
              <a:gd name="connsiteX4531" fmla="*/ 3126711 w 12192000"/>
              <a:gd name="connsiteY4531" fmla="*/ 5228127 h 5739221"/>
              <a:gd name="connsiteX4532" fmla="*/ 3060186 w 12192000"/>
              <a:gd name="connsiteY4532" fmla="*/ 5157393 h 5739221"/>
              <a:gd name="connsiteX4533" fmla="*/ 3008666 w 12192000"/>
              <a:gd name="connsiteY4533" fmla="*/ 5148820 h 5739221"/>
              <a:gd name="connsiteX4534" fmla="*/ 2985066 w 12192000"/>
              <a:gd name="connsiteY4534" fmla="*/ 5180971 h 5739221"/>
              <a:gd name="connsiteX4535" fmla="*/ 2970046 w 12192000"/>
              <a:gd name="connsiteY4535" fmla="*/ 5155250 h 5739221"/>
              <a:gd name="connsiteX4536" fmla="*/ 2903530 w 12192000"/>
              <a:gd name="connsiteY4536" fmla="*/ 5163824 h 5739221"/>
              <a:gd name="connsiteX4537" fmla="*/ 2899237 w 12192000"/>
              <a:gd name="connsiteY4537" fmla="*/ 5140246 h 5739221"/>
              <a:gd name="connsiteX4538" fmla="*/ 2854173 w 12192000"/>
              <a:gd name="connsiteY4538" fmla="*/ 5159537 h 5739221"/>
              <a:gd name="connsiteX4539" fmla="*/ 2916402 w 12192000"/>
              <a:gd name="connsiteY4539" fmla="*/ 5185258 h 5739221"/>
              <a:gd name="connsiteX4540" fmla="*/ 2871340 w 12192000"/>
              <a:gd name="connsiteY4540" fmla="*/ 5178828 h 5739221"/>
              <a:gd name="connsiteX4541" fmla="*/ 2854173 w 12192000"/>
              <a:gd name="connsiteY4541" fmla="*/ 5191689 h 5739221"/>
              <a:gd name="connsiteX4542" fmla="*/ 2892798 w 12192000"/>
              <a:gd name="connsiteY4542" fmla="*/ 5217410 h 5739221"/>
              <a:gd name="connsiteX4543" fmla="*/ 2884215 w 12192000"/>
              <a:gd name="connsiteY4543" fmla="*/ 5236701 h 5739221"/>
              <a:gd name="connsiteX4544" fmla="*/ 2839157 w 12192000"/>
              <a:gd name="connsiteY4544" fmla="*/ 5283858 h 5739221"/>
              <a:gd name="connsiteX4545" fmla="*/ 2852029 w 12192000"/>
              <a:gd name="connsiteY4545" fmla="*/ 5320296 h 5739221"/>
              <a:gd name="connsiteX4546" fmla="*/ 2821988 w 12192000"/>
              <a:gd name="connsiteY4546" fmla="*/ 5358879 h 5739221"/>
              <a:gd name="connsiteX4547" fmla="*/ 2764057 w 12192000"/>
              <a:gd name="connsiteY4547" fmla="*/ 5354592 h 5739221"/>
              <a:gd name="connsiteX4548" fmla="*/ 2695392 w 12192000"/>
              <a:gd name="connsiteY4548" fmla="*/ 5367452 h 5739221"/>
              <a:gd name="connsiteX4549" fmla="*/ 2661057 w 12192000"/>
              <a:gd name="connsiteY4549" fmla="*/ 5382457 h 5739221"/>
              <a:gd name="connsiteX4550" fmla="*/ 2680371 w 12192000"/>
              <a:gd name="connsiteY4550" fmla="*/ 5433899 h 5739221"/>
              <a:gd name="connsiteX4551" fmla="*/ 2639605 w 12192000"/>
              <a:gd name="connsiteY4551" fmla="*/ 5504633 h 5739221"/>
              <a:gd name="connsiteX4552" fmla="*/ 2609562 w 12192000"/>
              <a:gd name="connsiteY4552" fmla="*/ 5500346 h 5739221"/>
              <a:gd name="connsiteX4553" fmla="*/ 2577369 w 12192000"/>
              <a:gd name="connsiteY4553" fmla="*/ 5523924 h 5739221"/>
              <a:gd name="connsiteX4554" fmla="*/ 2467932 w 12192000"/>
              <a:gd name="connsiteY4554" fmla="*/ 5620379 h 5739221"/>
              <a:gd name="connsiteX4555" fmla="*/ 2450753 w 12192000"/>
              <a:gd name="connsiteY4555" fmla="*/ 5626810 h 5739221"/>
              <a:gd name="connsiteX4556" fmla="*/ 2465785 w 12192000"/>
              <a:gd name="connsiteY4556" fmla="*/ 5729695 h 5739221"/>
              <a:gd name="connsiteX4557" fmla="*/ 2397119 w 12192000"/>
              <a:gd name="connsiteY4557" fmla="*/ 5678252 h 5739221"/>
              <a:gd name="connsiteX4558" fmla="*/ 2384258 w 12192000"/>
              <a:gd name="connsiteY4558" fmla="*/ 5648244 h 5739221"/>
              <a:gd name="connsiteX4559" fmla="*/ 2371395 w 12192000"/>
              <a:gd name="connsiteY4559" fmla="*/ 5661105 h 5739221"/>
              <a:gd name="connsiteX4560" fmla="*/ 2291982 w 12192000"/>
              <a:gd name="connsiteY4560" fmla="*/ 5624666 h 5739221"/>
              <a:gd name="connsiteX4561" fmla="*/ 2184717 w 12192000"/>
              <a:gd name="connsiteY4561" fmla="*/ 5575367 h 5739221"/>
              <a:gd name="connsiteX4562" fmla="*/ 2167562 w 12192000"/>
              <a:gd name="connsiteY4562" fmla="*/ 5583941 h 5739221"/>
              <a:gd name="connsiteX4563" fmla="*/ 2146104 w 12192000"/>
              <a:gd name="connsiteY4563" fmla="*/ 5575367 h 5739221"/>
              <a:gd name="connsiteX4564" fmla="*/ 2109597 w 12192000"/>
              <a:gd name="connsiteY4564" fmla="*/ 5493916 h 5739221"/>
              <a:gd name="connsiteX4565" fmla="*/ 2083821 w 12192000"/>
              <a:gd name="connsiteY4565" fmla="*/ 5498203 h 5739221"/>
              <a:gd name="connsiteX4566" fmla="*/ 2137512 w 12192000"/>
              <a:gd name="connsiteY4566" fmla="*/ 5451047 h 5739221"/>
              <a:gd name="connsiteX4567" fmla="*/ 2118186 w 12192000"/>
              <a:gd name="connsiteY4567" fmla="*/ 5436043 h 5739221"/>
              <a:gd name="connsiteX4568" fmla="*/ 2101008 w 12192000"/>
              <a:gd name="connsiteY4568" fmla="*/ 5451047 h 5739221"/>
              <a:gd name="connsiteX4569" fmla="*/ 2092401 w 12192000"/>
              <a:gd name="connsiteY4569" fmla="*/ 5433899 h 5739221"/>
              <a:gd name="connsiteX4570" fmla="*/ 2055915 w 12192000"/>
              <a:gd name="connsiteY4570" fmla="*/ 5429612 h 5739221"/>
              <a:gd name="connsiteX4571" fmla="*/ 2073085 w 12192000"/>
              <a:gd name="connsiteY4571" fmla="*/ 5461764 h 5739221"/>
              <a:gd name="connsiteX4572" fmla="*/ 2047334 w 12192000"/>
              <a:gd name="connsiteY4572" fmla="*/ 5382457 h 5739221"/>
              <a:gd name="connsiteX4573" fmla="*/ 2006562 w 12192000"/>
              <a:gd name="connsiteY4573" fmla="*/ 5388887 h 5739221"/>
              <a:gd name="connsiteX4574" fmla="*/ 1974374 w 12192000"/>
              <a:gd name="connsiteY4574" fmla="*/ 5451047 h 5739221"/>
              <a:gd name="connsiteX4575" fmla="*/ 1942180 w 12192000"/>
              <a:gd name="connsiteY4575" fmla="*/ 5448903 h 5739221"/>
              <a:gd name="connsiteX4576" fmla="*/ 1935746 w 12192000"/>
              <a:gd name="connsiteY4576" fmla="*/ 5425325 h 5739221"/>
              <a:gd name="connsiteX4577" fmla="*/ 1952914 w 12192000"/>
              <a:gd name="connsiteY4577" fmla="*/ 5421039 h 5739221"/>
              <a:gd name="connsiteX4578" fmla="*/ 1937890 w 12192000"/>
              <a:gd name="connsiteY4578" fmla="*/ 5354592 h 5739221"/>
              <a:gd name="connsiteX4579" fmla="*/ 1955060 w 12192000"/>
              <a:gd name="connsiteY4579" fmla="*/ 5363165 h 5739221"/>
              <a:gd name="connsiteX4580" fmla="*/ 1967934 w 12192000"/>
              <a:gd name="connsiteY4580" fmla="*/ 5348161 h 5739221"/>
              <a:gd name="connsiteX4581" fmla="*/ 1957207 w 12192000"/>
              <a:gd name="connsiteY4581" fmla="*/ 5341731 h 5739221"/>
              <a:gd name="connsiteX4582" fmla="*/ 1879960 w 12192000"/>
              <a:gd name="connsiteY4582" fmla="*/ 5275284 h 5739221"/>
              <a:gd name="connsiteX4583" fmla="*/ 1815583 w 12192000"/>
              <a:gd name="connsiteY4583" fmla="*/ 5202406 h 5739221"/>
              <a:gd name="connsiteX4584" fmla="*/ 1944328 w 12192000"/>
              <a:gd name="connsiteY4584" fmla="*/ 5230271 h 5739221"/>
              <a:gd name="connsiteX4585" fmla="*/ 1929312 w 12192000"/>
              <a:gd name="connsiteY4585" fmla="*/ 5258135 h 5739221"/>
              <a:gd name="connsiteX4586" fmla="*/ 1948621 w 12192000"/>
              <a:gd name="connsiteY4586" fmla="*/ 5258135 h 5739221"/>
              <a:gd name="connsiteX4587" fmla="*/ 1950768 w 12192000"/>
              <a:gd name="connsiteY4587" fmla="*/ 5234558 h 5739221"/>
              <a:gd name="connsiteX4588" fmla="*/ 1974374 w 12192000"/>
              <a:gd name="connsiteY4588" fmla="*/ 5225984 h 5739221"/>
              <a:gd name="connsiteX4589" fmla="*/ 1982957 w 12192000"/>
              <a:gd name="connsiteY4589" fmla="*/ 5161680 h 5739221"/>
              <a:gd name="connsiteX4590" fmla="*/ 1957207 w 12192000"/>
              <a:gd name="connsiteY4590" fmla="*/ 5148820 h 5739221"/>
              <a:gd name="connsiteX4591" fmla="*/ 1967934 w 12192000"/>
              <a:gd name="connsiteY4591" fmla="*/ 5127385 h 5739221"/>
              <a:gd name="connsiteX4592" fmla="*/ 1970082 w 12192000"/>
              <a:gd name="connsiteY4592" fmla="*/ 5138102 h 5739221"/>
              <a:gd name="connsiteX4593" fmla="*/ 1987250 w 12192000"/>
              <a:gd name="connsiteY4593" fmla="*/ 5135959 h 5739221"/>
              <a:gd name="connsiteX4594" fmla="*/ 1972227 w 12192000"/>
              <a:gd name="connsiteY4594" fmla="*/ 5069512 h 5739221"/>
              <a:gd name="connsiteX4595" fmla="*/ 1914298 w 12192000"/>
              <a:gd name="connsiteY4595" fmla="*/ 5073799 h 5739221"/>
              <a:gd name="connsiteX4596" fmla="*/ 1910008 w 12192000"/>
              <a:gd name="connsiteY4596" fmla="*/ 5048077 h 5739221"/>
              <a:gd name="connsiteX4597" fmla="*/ 1955060 w 12192000"/>
              <a:gd name="connsiteY4597" fmla="*/ 5054508 h 5739221"/>
              <a:gd name="connsiteX4598" fmla="*/ 1970082 w 12192000"/>
              <a:gd name="connsiteY4598" fmla="*/ 4998778 h 5739221"/>
              <a:gd name="connsiteX4599" fmla="*/ 1929312 w 12192000"/>
              <a:gd name="connsiteY4599" fmla="*/ 4994491 h 5739221"/>
              <a:gd name="connsiteX4600" fmla="*/ 1933602 w 12192000"/>
              <a:gd name="connsiteY4600" fmla="*/ 5013782 h 5739221"/>
              <a:gd name="connsiteX4601" fmla="*/ 1890692 w 12192000"/>
              <a:gd name="connsiteY4601" fmla="*/ 5065225 h 5739221"/>
              <a:gd name="connsiteX4602" fmla="*/ 1871372 w 12192000"/>
              <a:gd name="connsiteY4602" fmla="*/ 5065225 h 5739221"/>
              <a:gd name="connsiteX4603" fmla="*/ 1912153 w 12192000"/>
              <a:gd name="connsiteY4603" fmla="*/ 5095233 h 5739221"/>
              <a:gd name="connsiteX4604" fmla="*/ 1903569 w 12192000"/>
              <a:gd name="connsiteY4604" fmla="*/ 5150963 h 5739221"/>
              <a:gd name="connsiteX4605" fmla="*/ 1922877 w 12192000"/>
              <a:gd name="connsiteY4605" fmla="*/ 5168111 h 5739221"/>
              <a:gd name="connsiteX4606" fmla="*/ 1899282 w 12192000"/>
              <a:gd name="connsiteY4606" fmla="*/ 5159537 h 5739221"/>
              <a:gd name="connsiteX4607" fmla="*/ 1824165 w 12192000"/>
              <a:gd name="connsiteY4607" fmla="*/ 5146676 h 5739221"/>
              <a:gd name="connsiteX4608" fmla="*/ 1867082 w 12192000"/>
              <a:gd name="connsiteY4608" fmla="*/ 5041647 h 5739221"/>
              <a:gd name="connsiteX4609" fmla="*/ 1837043 w 12192000"/>
              <a:gd name="connsiteY4609" fmla="*/ 4973057 h 5739221"/>
              <a:gd name="connsiteX4610" fmla="*/ 1826312 w 12192000"/>
              <a:gd name="connsiteY4610" fmla="*/ 4981631 h 5739221"/>
              <a:gd name="connsiteX4611" fmla="*/ 1699706 w 12192000"/>
              <a:gd name="connsiteY4611" fmla="*/ 4953766 h 5739221"/>
              <a:gd name="connsiteX4612" fmla="*/ 1624605 w 12192000"/>
              <a:gd name="connsiteY4612" fmla="*/ 4943048 h 5739221"/>
              <a:gd name="connsiteX4613" fmla="*/ 1596708 w 12192000"/>
              <a:gd name="connsiteY4613" fmla="*/ 4936618 h 5739221"/>
              <a:gd name="connsiteX4614" fmla="*/ 1549496 w 12192000"/>
              <a:gd name="connsiteY4614" fmla="*/ 4913040 h 5739221"/>
              <a:gd name="connsiteX4615" fmla="*/ 1519456 w 12192000"/>
              <a:gd name="connsiteY4615" fmla="*/ 4895893 h 5739221"/>
              <a:gd name="connsiteX4616" fmla="*/ 1416456 w 12192000"/>
              <a:gd name="connsiteY4616" fmla="*/ 4840163 h 5739221"/>
              <a:gd name="connsiteX4617" fmla="*/ 1356373 w 12192000"/>
              <a:gd name="connsiteY4617" fmla="*/ 4878745 h 5739221"/>
              <a:gd name="connsiteX4618" fmla="*/ 1283416 w 12192000"/>
              <a:gd name="connsiteY4618" fmla="*/ 4932331 h 5739221"/>
              <a:gd name="connsiteX4619" fmla="*/ 1257666 w 12192000"/>
              <a:gd name="connsiteY4619" fmla="*/ 4865884 h 5739221"/>
              <a:gd name="connsiteX4620" fmla="*/ 1178271 w 12192000"/>
              <a:gd name="connsiteY4620" fmla="*/ 4863741 h 5739221"/>
              <a:gd name="connsiteX4621" fmla="*/ 1165396 w 12192000"/>
              <a:gd name="connsiteY4621" fmla="*/ 4831589 h 5739221"/>
              <a:gd name="connsiteX4622" fmla="*/ 1113897 w 12192000"/>
              <a:gd name="connsiteY4622" fmla="*/ 4874458 h 5739221"/>
              <a:gd name="connsiteX4623" fmla="*/ 1038794 w 12192000"/>
              <a:gd name="connsiteY4623" fmla="*/ 4827302 h 5739221"/>
              <a:gd name="connsiteX4624" fmla="*/ 942232 w 12192000"/>
              <a:gd name="connsiteY4624" fmla="*/ 4797294 h 5739221"/>
              <a:gd name="connsiteX4625" fmla="*/ 914337 w 12192000"/>
              <a:gd name="connsiteY4625" fmla="*/ 4870171 h 5739221"/>
              <a:gd name="connsiteX4626" fmla="*/ 819920 w 12192000"/>
              <a:gd name="connsiteY4626" fmla="*/ 4801581 h 5739221"/>
              <a:gd name="connsiteX4627" fmla="*/ 766275 w 12192000"/>
              <a:gd name="connsiteY4627" fmla="*/ 4788720 h 5739221"/>
              <a:gd name="connsiteX4628" fmla="*/ 794171 w 12192000"/>
              <a:gd name="connsiteY4628" fmla="*/ 4698695 h 5739221"/>
              <a:gd name="connsiteX4629" fmla="*/ 744817 w 12192000"/>
              <a:gd name="connsiteY4629" fmla="*/ 4662257 h 5739221"/>
              <a:gd name="connsiteX4630" fmla="*/ 742671 w 12192000"/>
              <a:gd name="connsiteY4630" fmla="*/ 4642965 h 5739221"/>
              <a:gd name="connsiteX4631" fmla="*/ 716922 w 12192000"/>
              <a:gd name="connsiteY4631" fmla="*/ 4632248 h 5739221"/>
              <a:gd name="connsiteX4632" fmla="*/ 663276 w 12192000"/>
              <a:gd name="connsiteY4632" fmla="*/ 4578661 h 5739221"/>
              <a:gd name="connsiteX4633" fmla="*/ 658985 w 12192000"/>
              <a:gd name="connsiteY4633" fmla="*/ 4445767 h 5739221"/>
              <a:gd name="connsiteX4634" fmla="*/ 622506 w 12192000"/>
              <a:gd name="connsiteY4634" fmla="*/ 4441480 h 5739221"/>
              <a:gd name="connsiteX4635" fmla="*/ 575298 w 12192000"/>
              <a:gd name="connsiteY4635" fmla="*/ 4407185 h 5739221"/>
              <a:gd name="connsiteX4636" fmla="*/ 483028 w 12192000"/>
              <a:gd name="connsiteY4636" fmla="*/ 4471489 h 5739221"/>
              <a:gd name="connsiteX4637" fmla="*/ 448695 w 12192000"/>
              <a:gd name="connsiteY4637" fmla="*/ 4405042 h 5739221"/>
              <a:gd name="connsiteX4638" fmla="*/ 463716 w 12192000"/>
              <a:gd name="connsiteY4638" fmla="*/ 4368603 h 5739221"/>
              <a:gd name="connsiteX4639" fmla="*/ 401488 w 12192000"/>
              <a:gd name="connsiteY4639" fmla="*/ 4250713 h 5739221"/>
              <a:gd name="connsiteX4640" fmla="*/ 367155 w 12192000"/>
              <a:gd name="connsiteY4640" fmla="*/ 4212131 h 5739221"/>
              <a:gd name="connsiteX4641" fmla="*/ 328530 w 12192000"/>
              <a:gd name="connsiteY4641" fmla="*/ 3952773 h 5739221"/>
              <a:gd name="connsiteX4642" fmla="*/ 352134 w 12192000"/>
              <a:gd name="connsiteY4642" fmla="*/ 3937769 h 5739221"/>
              <a:gd name="connsiteX4643" fmla="*/ 341405 w 12192000"/>
              <a:gd name="connsiteY4643" fmla="*/ 3922765 h 5739221"/>
              <a:gd name="connsiteX4644" fmla="*/ 375738 w 12192000"/>
              <a:gd name="connsiteY4644" fmla="*/ 3879896 h 5739221"/>
              <a:gd name="connsiteX4645" fmla="*/ 326384 w 12192000"/>
              <a:gd name="connsiteY4645" fmla="*/ 3849887 h 5739221"/>
              <a:gd name="connsiteX4646" fmla="*/ 345697 w 12192000"/>
              <a:gd name="connsiteY4646" fmla="*/ 3712707 h 5739221"/>
              <a:gd name="connsiteX4647" fmla="*/ 377883 w 12192000"/>
              <a:gd name="connsiteY4647" fmla="*/ 3697702 h 5739221"/>
              <a:gd name="connsiteX4648" fmla="*/ 386467 w 12192000"/>
              <a:gd name="connsiteY4648" fmla="*/ 3787727 h 5739221"/>
              <a:gd name="connsiteX4649" fmla="*/ 399342 w 12192000"/>
              <a:gd name="connsiteY4649" fmla="*/ 3796301 h 5739221"/>
              <a:gd name="connsiteX4650" fmla="*/ 435821 w 12192000"/>
              <a:gd name="connsiteY4650" fmla="*/ 3755576 h 5739221"/>
              <a:gd name="connsiteX4651" fmla="*/ 448695 w 12192000"/>
              <a:gd name="connsiteY4651" fmla="*/ 3695559 h 5739221"/>
              <a:gd name="connsiteX4652" fmla="*/ 483028 w 12192000"/>
              <a:gd name="connsiteY4652" fmla="*/ 3691272 h 5739221"/>
              <a:gd name="connsiteX4653" fmla="*/ 519507 w 12192000"/>
              <a:gd name="connsiteY4653" fmla="*/ 3633399 h 5739221"/>
              <a:gd name="connsiteX4654" fmla="*/ 480883 w 12192000"/>
              <a:gd name="connsiteY4654" fmla="*/ 3620538 h 5739221"/>
              <a:gd name="connsiteX4655" fmla="*/ 476591 w 12192000"/>
              <a:gd name="connsiteY4655" fmla="*/ 3609821 h 5739221"/>
              <a:gd name="connsiteX4656" fmla="*/ 470153 w 12192000"/>
              <a:gd name="connsiteY4656" fmla="*/ 3646260 h 5739221"/>
              <a:gd name="connsiteX4657" fmla="*/ 435821 w 12192000"/>
              <a:gd name="connsiteY4657" fmla="*/ 3581956 h 5739221"/>
              <a:gd name="connsiteX4658" fmla="*/ 463716 w 12192000"/>
              <a:gd name="connsiteY4658" fmla="*/ 3588387 h 5739221"/>
              <a:gd name="connsiteX4659" fmla="*/ 461570 w 12192000"/>
              <a:gd name="connsiteY4659" fmla="*/ 3515509 h 5739221"/>
              <a:gd name="connsiteX4660" fmla="*/ 504486 w 12192000"/>
              <a:gd name="connsiteY4660" fmla="*/ 3464067 h 5739221"/>
              <a:gd name="connsiteX4661" fmla="*/ 480883 w 12192000"/>
              <a:gd name="connsiteY4661" fmla="*/ 3446919 h 5739221"/>
              <a:gd name="connsiteX4662" fmla="*/ 476591 w 12192000"/>
              <a:gd name="connsiteY4662" fmla="*/ 3382614 h 5739221"/>
              <a:gd name="connsiteX4663" fmla="*/ 530236 w 12192000"/>
              <a:gd name="connsiteY4663" fmla="*/ 3380471 h 5739221"/>
              <a:gd name="connsiteX4664" fmla="*/ 530236 w 12192000"/>
              <a:gd name="connsiteY4664" fmla="*/ 3378328 h 5739221"/>
              <a:gd name="connsiteX4665" fmla="*/ 530236 w 12192000"/>
              <a:gd name="connsiteY4665" fmla="*/ 3365467 h 5739221"/>
              <a:gd name="connsiteX4666" fmla="*/ 534528 w 12192000"/>
              <a:gd name="connsiteY4666" fmla="*/ 3367610 h 5739221"/>
              <a:gd name="connsiteX4667" fmla="*/ 566715 w 12192000"/>
              <a:gd name="connsiteY4667" fmla="*/ 3324741 h 5739221"/>
              <a:gd name="connsiteX4668" fmla="*/ 631089 w 12192000"/>
              <a:gd name="connsiteY4668" fmla="*/ 3301163 h 5739221"/>
              <a:gd name="connsiteX4669" fmla="*/ 682589 w 12192000"/>
              <a:gd name="connsiteY4669" fmla="*/ 3234717 h 5739221"/>
              <a:gd name="connsiteX4670" fmla="*/ 714776 w 12192000"/>
              <a:gd name="connsiteY4670" fmla="*/ 3183274 h 5739221"/>
              <a:gd name="connsiteX4671" fmla="*/ 650402 w 12192000"/>
              <a:gd name="connsiteY4671" fmla="*/ 3172556 h 5739221"/>
              <a:gd name="connsiteX4672" fmla="*/ 643964 w 12192000"/>
              <a:gd name="connsiteY4672" fmla="*/ 3161839 h 5739221"/>
              <a:gd name="connsiteX4673" fmla="*/ 663276 w 12192000"/>
              <a:gd name="connsiteY4673" fmla="*/ 3148979 h 5739221"/>
              <a:gd name="connsiteX4674" fmla="*/ 641818 w 12192000"/>
              <a:gd name="connsiteY4674" fmla="*/ 3129688 h 5739221"/>
              <a:gd name="connsiteX4675" fmla="*/ 652547 w 12192000"/>
              <a:gd name="connsiteY4675" fmla="*/ 3093249 h 5739221"/>
              <a:gd name="connsiteX4676" fmla="*/ 626798 w 12192000"/>
              <a:gd name="connsiteY4676" fmla="*/ 3086819 h 5739221"/>
              <a:gd name="connsiteX4677" fmla="*/ 646110 w 12192000"/>
              <a:gd name="connsiteY4677" fmla="*/ 3084675 h 5739221"/>
              <a:gd name="connsiteX4678" fmla="*/ 633235 w 12192000"/>
              <a:gd name="connsiteY4678" fmla="*/ 3078245 h 5739221"/>
              <a:gd name="connsiteX4679" fmla="*/ 639672 w 12192000"/>
              <a:gd name="connsiteY4679" fmla="*/ 3069671 h 5739221"/>
              <a:gd name="connsiteX4680" fmla="*/ 648256 w 12192000"/>
              <a:gd name="connsiteY4680" fmla="*/ 3071814 h 5739221"/>
              <a:gd name="connsiteX4681" fmla="*/ 641818 w 12192000"/>
              <a:gd name="connsiteY4681" fmla="*/ 3061097 h 5739221"/>
              <a:gd name="connsiteX4682" fmla="*/ 626798 w 12192000"/>
              <a:gd name="connsiteY4682" fmla="*/ 3063241 h 5739221"/>
              <a:gd name="connsiteX4683" fmla="*/ 622506 w 12192000"/>
              <a:gd name="connsiteY4683" fmla="*/ 3056810 h 5739221"/>
              <a:gd name="connsiteX4684" fmla="*/ 641818 w 12192000"/>
              <a:gd name="connsiteY4684" fmla="*/ 3046093 h 5739221"/>
              <a:gd name="connsiteX4685" fmla="*/ 643964 w 12192000"/>
              <a:gd name="connsiteY4685" fmla="*/ 3035376 h 5739221"/>
              <a:gd name="connsiteX4686" fmla="*/ 622506 w 12192000"/>
              <a:gd name="connsiteY4686" fmla="*/ 3035376 h 5739221"/>
              <a:gd name="connsiteX4687" fmla="*/ 609631 w 12192000"/>
              <a:gd name="connsiteY4687" fmla="*/ 3024659 h 5739221"/>
              <a:gd name="connsiteX4688" fmla="*/ 626798 w 12192000"/>
              <a:gd name="connsiteY4688" fmla="*/ 3026802 h 5739221"/>
              <a:gd name="connsiteX4689" fmla="*/ 622506 w 12192000"/>
              <a:gd name="connsiteY4689" fmla="*/ 3009654 h 5739221"/>
              <a:gd name="connsiteX4690" fmla="*/ 613923 w 12192000"/>
              <a:gd name="connsiteY4690" fmla="*/ 3016085 h 5739221"/>
              <a:gd name="connsiteX4691" fmla="*/ 607485 w 12192000"/>
              <a:gd name="connsiteY4691" fmla="*/ 3001081 h 5739221"/>
              <a:gd name="connsiteX4692" fmla="*/ 590319 w 12192000"/>
              <a:gd name="connsiteY4692" fmla="*/ 3046093 h 5739221"/>
              <a:gd name="connsiteX4693" fmla="*/ 528090 w 12192000"/>
              <a:gd name="connsiteY4693" fmla="*/ 3035376 h 5739221"/>
              <a:gd name="connsiteX4694" fmla="*/ 568861 w 12192000"/>
              <a:gd name="connsiteY4694" fmla="*/ 3009654 h 5739221"/>
              <a:gd name="connsiteX4695" fmla="*/ 538819 w 12192000"/>
              <a:gd name="connsiteY4695" fmla="*/ 2994650 h 5739221"/>
              <a:gd name="connsiteX4696" fmla="*/ 540965 w 12192000"/>
              <a:gd name="connsiteY4696" fmla="*/ 2983933 h 5739221"/>
              <a:gd name="connsiteX4697" fmla="*/ 566715 w 12192000"/>
              <a:gd name="connsiteY4697" fmla="*/ 2962498 h 5739221"/>
              <a:gd name="connsiteX4698" fmla="*/ 553840 w 12192000"/>
              <a:gd name="connsiteY4698" fmla="*/ 2973216 h 5739221"/>
              <a:gd name="connsiteX4699" fmla="*/ 549548 w 12192000"/>
              <a:gd name="connsiteY4699" fmla="*/ 2966785 h 5739221"/>
              <a:gd name="connsiteX4700" fmla="*/ 470153 w 12192000"/>
              <a:gd name="connsiteY4700" fmla="*/ 2962498 h 5739221"/>
              <a:gd name="connsiteX4701" fmla="*/ 470153 w 12192000"/>
              <a:gd name="connsiteY4701" fmla="*/ 2949638 h 5739221"/>
              <a:gd name="connsiteX4702" fmla="*/ 455133 w 12192000"/>
              <a:gd name="connsiteY4702" fmla="*/ 2947494 h 5739221"/>
              <a:gd name="connsiteX4703" fmla="*/ 410071 w 12192000"/>
              <a:gd name="connsiteY4703" fmla="*/ 2930347 h 5739221"/>
              <a:gd name="connsiteX4704" fmla="*/ 444404 w 12192000"/>
              <a:gd name="connsiteY4704" fmla="*/ 2891765 h 5739221"/>
              <a:gd name="connsiteX4705" fmla="*/ 433675 w 12192000"/>
              <a:gd name="connsiteY4705" fmla="*/ 2889621 h 5739221"/>
              <a:gd name="connsiteX4706" fmla="*/ 461570 w 12192000"/>
              <a:gd name="connsiteY4706" fmla="*/ 2874618 h 5739221"/>
              <a:gd name="connsiteX4707" fmla="*/ 437966 w 12192000"/>
              <a:gd name="connsiteY4707" fmla="*/ 2868191 h 5739221"/>
              <a:gd name="connsiteX4708" fmla="*/ 444404 w 12192000"/>
              <a:gd name="connsiteY4708" fmla="*/ 2863907 h 5739221"/>
              <a:gd name="connsiteX4709" fmla="*/ 431529 w 12192000"/>
              <a:gd name="connsiteY4709" fmla="*/ 2855334 h 5739221"/>
              <a:gd name="connsiteX4710" fmla="*/ 433675 w 12192000"/>
              <a:gd name="connsiteY4710" fmla="*/ 2838189 h 5739221"/>
              <a:gd name="connsiteX4711" fmla="*/ 418654 w 12192000"/>
              <a:gd name="connsiteY4711" fmla="*/ 2844616 h 5739221"/>
              <a:gd name="connsiteX4712" fmla="*/ 416508 w 12192000"/>
              <a:gd name="connsiteY4712" fmla="*/ 2829612 h 5739221"/>
              <a:gd name="connsiteX4713" fmla="*/ 431529 w 12192000"/>
              <a:gd name="connsiteY4713" fmla="*/ 2823187 h 5739221"/>
              <a:gd name="connsiteX4714" fmla="*/ 431529 w 12192000"/>
              <a:gd name="connsiteY4714" fmla="*/ 2797459 h 5739221"/>
              <a:gd name="connsiteX4715" fmla="*/ 448695 w 12192000"/>
              <a:gd name="connsiteY4715" fmla="*/ 2799600 h 5739221"/>
              <a:gd name="connsiteX4716" fmla="*/ 459425 w 12192000"/>
              <a:gd name="connsiteY4716" fmla="*/ 2786741 h 5739221"/>
              <a:gd name="connsiteX4717" fmla="*/ 444404 w 12192000"/>
              <a:gd name="connsiteY4717" fmla="*/ 2786741 h 5739221"/>
              <a:gd name="connsiteX4718" fmla="*/ 468007 w 12192000"/>
              <a:gd name="connsiteY4718" fmla="*/ 2776024 h 5739221"/>
              <a:gd name="connsiteX4719" fmla="*/ 444404 w 12192000"/>
              <a:gd name="connsiteY4719" fmla="*/ 2763162 h 5739221"/>
              <a:gd name="connsiteX4720" fmla="*/ 465862 w 12192000"/>
              <a:gd name="connsiteY4720" fmla="*/ 2746016 h 5739221"/>
              <a:gd name="connsiteX4721" fmla="*/ 455133 w 12192000"/>
              <a:gd name="connsiteY4721" fmla="*/ 2746016 h 5739221"/>
              <a:gd name="connsiteX4722" fmla="*/ 450841 w 12192000"/>
              <a:gd name="connsiteY4722" fmla="*/ 2735300 h 5739221"/>
              <a:gd name="connsiteX4723" fmla="*/ 504486 w 12192000"/>
              <a:gd name="connsiteY4723" fmla="*/ 2709582 h 5739221"/>
              <a:gd name="connsiteX4724" fmla="*/ 442258 w 12192000"/>
              <a:gd name="connsiteY4724" fmla="*/ 2705306 h 5739221"/>
              <a:gd name="connsiteX4725" fmla="*/ 433675 w 12192000"/>
              <a:gd name="connsiteY4725" fmla="*/ 2696724 h 5739221"/>
              <a:gd name="connsiteX4726" fmla="*/ 429383 w 12192000"/>
              <a:gd name="connsiteY4726" fmla="*/ 2683862 h 5739221"/>
              <a:gd name="connsiteX4727" fmla="*/ 444404 w 12192000"/>
              <a:gd name="connsiteY4727" fmla="*/ 2664572 h 5739221"/>
              <a:gd name="connsiteX4728" fmla="*/ 468007 w 12192000"/>
              <a:gd name="connsiteY4728" fmla="*/ 2664572 h 5739221"/>
              <a:gd name="connsiteX4729" fmla="*/ 472299 w 12192000"/>
              <a:gd name="connsiteY4729" fmla="*/ 2658141 h 5739221"/>
              <a:gd name="connsiteX4730" fmla="*/ 472299 w 12192000"/>
              <a:gd name="connsiteY4730" fmla="*/ 2647422 h 5739221"/>
              <a:gd name="connsiteX4731" fmla="*/ 472299 w 12192000"/>
              <a:gd name="connsiteY4731" fmla="*/ 2625987 h 5739221"/>
              <a:gd name="connsiteX4732" fmla="*/ 459425 w 12192000"/>
              <a:gd name="connsiteY4732" fmla="*/ 2625987 h 5739221"/>
              <a:gd name="connsiteX4733" fmla="*/ 457278 w 12192000"/>
              <a:gd name="connsiteY4733" fmla="*/ 2615266 h 5739221"/>
              <a:gd name="connsiteX4734" fmla="*/ 478737 w 12192000"/>
              <a:gd name="connsiteY4734" fmla="*/ 2619556 h 5739221"/>
              <a:gd name="connsiteX4735" fmla="*/ 465862 w 12192000"/>
              <a:gd name="connsiteY4735" fmla="*/ 2610978 h 5739221"/>
              <a:gd name="connsiteX4736" fmla="*/ 500195 w 12192000"/>
              <a:gd name="connsiteY4736" fmla="*/ 2593827 h 5739221"/>
              <a:gd name="connsiteX4737" fmla="*/ 502341 w 12192000"/>
              <a:gd name="connsiteY4737" fmla="*/ 2570248 h 5739221"/>
              <a:gd name="connsiteX4738" fmla="*/ 534528 w 12192000"/>
              <a:gd name="connsiteY4738" fmla="*/ 2557389 h 5739221"/>
              <a:gd name="connsiteX4739" fmla="*/ 538819 w 12192000"/>
              <a:gd name="connsiteY4739" fmla="*/ 2570248 h 5739221"/>
              <a:gd name="connsiteX4740" fmla="*/ 547403 w 12192000"/>
              <a:gd name="connsiteY4740" fmla="*/ 2563819 h 5739221"/>
              <a:gd name="connsiteX4741" fmla="*/ 560278 w 12192000"/>
              <a:gd name="connsiteY4741" fmla="*/ 2574534 h 5739221"/>
              <a:gd name="connsiteX4742" fmla="*/ 549548 w 12192000"/>
              <a:gd name="connsiteY4742" fmla="*/ 2563819 h 5739221"/>
              <a:gd name="connsiteX4743" fmla="*/ 566715 w 12192000"/>
              <a:gd name="connsiteY4743" fmla="*/ 2561676 h 5739221"/>
              <a:gd name="connsiteX4744" fmla="*/ 590319 w 12192000"/>
              <a:gd name="connsiteY4744" fmla="*/ 2544530 h 5739221"/>
              <a:gd name="connsiteX4745" fmla="*/ 601048 w 12192000"/>
              <a:gd name="connsiteY4745" fmla="*/ 2553102 h 5739221"/>
              <a:gd name="connsiteX4746" fmla="*/ 601048 w 12192000"/>
              <a:gd name="connsiteY4746" fmla="*/ 2565961 h 5739221"/>
              <a:gd name="connsiteX4747" fmla="*/ 620360 w 12192000"/>
              <a:gd name="connsiteY4747" fmla="*/ 2550958 h 5739221"/>
              <a:gd name="connsiteX4748" fmla="*/ 611777 w 12192000"/>
              <a:gd name="connsiteY4748" fmla="*/ 2538099 h 5739221"/>
              <a:gd name="connsiteX4749" fmla="*/ 637526 w 12192000"/>
              <a:gd name="connsiteY4749" fmla="*/ 2540243 h 5739221"/>
              <a:gd name="connsiteX4750" fmla="*/ 697609 w 12192000"/>
              <a:gd name="connsiteY4750" fmla="*/ 2512379 h 5739221"/>
              <a:gd name="connsiteX4751" fmla="*/ 691172 w 12192000"/>
              <a:gd name="connsiteY4751" fmla="*/ 2512379 h 5739221"/>
              <a:gd name="connsiteX4752" fmla="*/ 729796 w 12192000"/>
              <a:gd name="connsiteY4752" fmla="*/ 2490946 h 5739221"/>
              <a:gd name="connsiteX4753" fmla="*/ 744817 w 12192000"/>
              <a:gd name="connsiteY4753" fmla="*/ 2478084 h 5739221"/>
              <a:gd name="connsiteX4754" fmla="*/ 734088 w 12192000"/>
              <a:gd name="connsiteY4754" fmla="*/ 2471654 h 5739221"/>
              <a:gd name="connsiteX4755" fmla="*/ 742671 w 12192000"/>
              <a:gd name="connsiteY4755" fmla="*/ 2463080 h 5739221"/>
              <a:gd name="connsiteX4756" fmla="*/ 695463 w 12192000"/>
              <a:gd name="connsiteY4756" fmla="*/ 2452362 h 5739221"/>
              <a:gd name="connsiteX4757" fmla="*/ 682589 w 12192000"/>
              <a:gd name="connsiteY4757" fmla="*/ 2454505 h 5739221"/>
              <a:gd name="connsiteX4758" fmla="*/ 691172 w 12192000"/>
              <a:gd name="connsiteY4758" fmla="*/ 2473797 h 5739221"/>
              <a:gd name="connsiteX4759" fmla="*/ 654693 w 12192000"/>
              <a:gd name="connsiteY4759" fmla="*/ 2486657 h 5739221"/>
              <a:gd name="connsiteX4760" fmla="*/ 637526 w 12192000"/>
              <a:gd name="connsiteY4760" fmla="*/ 2473797 h 5739221"/>
              <a:gd name="connsiteX4761" fmla="*/ 646110 w 12192000"/>
              <a:gd name="connsiteY4761" fmla="*/ 2471654 h 5739221"/>
              <a:gd name="connsiteX4762" fmla="*/ 641818 w 12192000"/>
              <a:gd name="connsiteY4762" fmla="*/ 2458793 h 5739221"/>
              <a:gd name="connsiteX4763" fmla="*/ 626798 w 12192000"/>
              <a:gd name="connsiteY4763" fmla="*/ 2471654 h 5739221"/>
              <a:gd name="connsiteX4764" fmla="*/ 637526 w 12192000"/>
              <a:gd name="connsiteY4764" fmla="*/ 2456650 h 5739221"/>
              <a:gd name="connsiteX4765" fmla="*/ 618214 w 12192000"/>
              <a:gd name="connsiteY4765" fmla="*/ 2458793 h 5739221"/>
              <a:gd name="connsiteX4766" fmla="*/ 656839 w 12192000"/>
              <a:gd name="connsiteY4766" fmla="*/ 2441645 h 5739221"/>
              <a:gd name="connsiteX4767" fmla="*/ 650402 w 12192000"/>
              <a:gd name="connsiteY4767" fmla="*/ 2430927 h 5739221"/>
              <a:gd name="connsiteX4768" fmla="*/ 689026 w 12192000"/>
              <a:gd name="connsiteY4768" fmla="*/ 2426641 h 5739221"/>
              <a:gd name="connsiteX4769" fmla="*/ 699755 w 12192000"/>
              <a:gd name="connsiteY4769" fmla="*/ 2418069 h 5739221"/>
              <a:gd name="connsiteX4770" fmla="*/ 759838 w 12192000"/>
              <a:gd name="connsiteY4770" fmla="*/ 2424496 h 5739221"/>
              <a:gd name="connsiteX4771" fmla="*/ 774859 w 12192000"/>
              <a:gd name="connsiteY4771" fmla="*/ 2400924 h 5739221"/>
              <a:gd name="connsiteX4772" fmla="*/ 770567 w 12192000"/>
              <a:gd name="connsiteY4772" fmla="*/ 2390203 h 5739221"/>
              <a:gd name="connsiteX4773" fmla="*/ 811337 w 12192000"/>
              <a:gd name="connsiteY4773" fmla="*/ 2388058 h 5739221"/>
              <a:gd name="connsiteX4774" fmla="*/ 809191 w 12192000"/>
              <a:gd name="connsiteY4774" fmla="*/ 2368768 h 5739221"/>
              <a:gd name="connsiteX4775" fmla="*/ 794171 w 12192000"/>
              <a:gd name="connsiteY4775" fmla="*/ 2375198 h 5739221"/>
              <a:gd name="connsiteX4776" fmla="*/ 800608 w 12192000"/>
              <a:gd name="connsiteY4776" fmla="*/ 2379485 h 5739221"/>
              <a:gd name="connsiteX4777" fmla="*/ 783441 w 12192000"/>
              <a:gd name="connsiteY4777" fmla="*/ 2383769 h 5739221"/>
              <a:gd name="connsiteX4778" fmla="*/ 792025 w 12192000"/>
              <a:gd name="connsiteY4778" fmla="*/ 2364482 h 5739221"/>
              <a:gd name="connsiteX4779" fmla="*/ 837087 w 12192000"/>
              <a:gd name="connsiteY4779" fmla="*/ 2351621 h 5739221"/>
              <a:gd name="connsiteX4780" fmla="*/ 826358 w 12192000"/>
              <a:gd name="connsiteY4780" fmla="*/ 2349479 h 5739221"/>
              <a:gd name="connsiteX4781" fmla="*/ 864982 w 12192000"/>
              <a:gd name="connsiteY4781" fmla="*/ 2334474 h 5739221"/>
              <a:gd name="connsiteX4782" fmla="*/ 854253 w 12192000"/>
              <a:gd name="connsiteY4782" fmla="*/ 2323757 h 5739221"/>
              <a:gd name="connsiteX4783" fmla="*/ 839233 w 12192000"/>
              <a:gd name="connsiteY4783" fmla="*/ 2338761 h 5739221"/>
              <a:gd name="connsiteX4784" fmla="*/ 822066 w 12192000"/>
              <a:gd name="connsiteY4784" fmla="*/ 2343049 h 5739221"/>
              <a:gd name="connsiteX4785" fmla="*/ 811337 w 12192000"/>
              <a:gd name="connsiteY4785" fmla="*/ 2334474 h 5739221"/>
              <a:gd name="connsiteX4786" fmla="*/ 811337 w 12192000"/>
              <a:gd name="connsiteY4786" fmla="*/ 2310896 h 5739221"/>
              <a:gd name="connsiteX4787" fmla="*/ 826358 w 12192000"/>
              <a:gd name="connsiteY4787" fmla="*/ 2295887 h 5739221"/>
              <a:gd name="connsiteX4788" fmla="*/ 828504 w 12192000"/>
              <a:gd name="connsiteY4788" fmla="*/ 2306608 h 5739221"/>
              <a:gd name="connsiteX4789" fmla="*/ 852109 w 12192000"/>
              <a:gd name="connsiteY4789" fmla="*/ 2295887 h 5739221"/>
              <a:gd name="connsiteX4790" fmla="*/ 860691 w 12192000"/>
              <a:gd name="connsiteY4790" fmla="*/ 2253025 h 5739221"/>
              <a:gd name="connsiteX4791" fmla="*/ 869274 w 12192000"/>
              <a:gd name="connsiteY4791" fmla="*/ 2261595 h 5739221"/>
              <a:gd name="connsiteX4792" fmla="*/ 905753 w 12192000"/>
              <a:gd name="connsiteY4792" fmla="*/ 2246595 h 5739221"/>
              <a:gd name="connsiteX4793" fmla="*/ 916483 w 12192000"/>
              <a:gd name="connsiteY4793" fmla="*/ 2233730 h 5739221"/>
              <a:gd name="connsiteX4794" fmla="*/ 918628 w 12192000"/>
              <a:gd name="connsiteY4794" fmla="*/ 2220872 h 5739221"/>
              <a:gd name="connsiteX4795" fmla="*/ 929357 w 12192000"/>
              <a:gd name="connsiteY4795" fmla="*/ 2231584 h 5739221"/>
              <a:gd name="connsiteX4796" fmla="*/ 929357 w 12192000"/>
              <a:gd name="connsiteY4796" fmla="*/ 2244447 h 5739221"/>
              <a:gd name="connsiteX4797" fmla="*/ 950816 w 12192000"/>
              <a:gd name="connsiteY4797" fmla="*/ 2240161 h 5739221"/>
              <a:gd name="connsiteX4798" fmla="*/ 950816 w 12192000"/>
              <a:gd name="connsiteY4798" fmla="*/ 2255168 h 5739221"/>
              <a:gd name="connsiteX4799" fmla="*/ 933649 w 12192000"/>
              <a:gd name="connsiteY4799" fmla="*/ 2261595 h 5739221"/>
              <a:gd name="connsiteX4800" fmla="*/ 933649 w 12192000"/>
              <a:gd name="connsiteY4800" fmla="*/ 2246595 h 5739221"/>
              <a:gd name="connsiteX4801" fmla="*/ 912191 w 12192000"/>
              <a:gd name="connsiteY4801" fmla="*/ 2259452 h 5739221"/>
              <a:gd name="connsiteX4802" fmla="*/ 974420 w 12192000"/>
              <a:gd name="connsiteY4802" fmla="*/ 2227300 h 5739221"/>
              <a:gd name="connsiteX4803" fmla="*/ 1010898 w 12192000"/>
              <a:gd name="connsiteY4803" fmla="*/ 2216585 h 5739221"/>
              <a:gd name="connsiteX4804" fmla="*/ 1004461 w 12192000"/>
              <a:gd name="connsiteY4804" fmla="*/ 2210154 h 5739221"/>
              <a:gd name="connsiteX4805" fmla="*/ 1021627 w 12192000"/>
              <a:gd name="connsiteY4805" fmla="*/ 2210154 h 5739221"/>
              <a:gd name="connsiteX4806" fmla="*/ 1008753 w 12192000"/>
              <a:gd name="connsiteY4806" fmla="*/ 2205867 h 5739221"/>
              <a:gd name="connsiteX4807" fmla="*/ 1002315 w 12192000"/>
              <a:gd name="connsiteY4807" fmla="*/ 2175857 h 5739221"/>
              <a:gd name="connsiteX4808" fmla="*/ 1036648 w 12192000"/>
              <a:gd name="connsiteY4808" fmla="*/ 2160854 h 5739221"/>
              <a:gd name="connsiteX4809" fmla="*/ 1045231 w 12192000"/>
              <a:gd name="connsiteY4809" fmla="*/ 2141567 h 5739221"/>
              <a:gd name="connsiteX4810" fmla="*/ 1051669 w 12192000"/>
              <a:gd name="connsiteY4810" fmla="*/ 2147997 h 5739221"/>
              <a:gd name="connsiteX4811" fmla="*/ 1066689 w 12192000"/>
              <a:gd name="connsiteY4811" fmla="*/ 2139427 h 5739221"/>
              <a:gd name="connsiteX4812" fmla="*/ 1066689 w 12192000"/>
              <a:gd name="connsiteY4812" fmla="*/ 2128704 h 5739221"/>
              <a:gd name="connsiteX4813" fmla="*/ 1079564 w 12192000"/>
              <a:gd name="connsiteY4813" fmla="*/ 2117986 h 5739221"/>
              <a:gd name="connsiteX4814" fmla="*/ 1094585 w 12192000"/>
              <a:gd name="connsiteY4814" fmla="*/ 2115844 h 5739221"/>
              <a:gd name="connsiteX4815" fmla="*/ 1092439 w 12192000"/>
              <a:gd name="connsiteY4815" fmla="*/ 2102984 h 5739221"/>
              <a:gd name="connsiteX4816" fmla="*/ 1165396 w 12192000"/>
              <a:gd name="connsiteY4816" fmla="*/ 2111558 h 5739221"/>
              <a:gd name="connsiteX4817" fmla="*/ 1163250 w 12192000"/>
              <a:gd name="connsiteY4817" fmla="*/ 2100841 h 5739221"/>
              <a:gd name="connsiteX4818" fmla="*/ 1176125 w 12192000"/>
              <a:gd name="connsiteY4818" fmla="*/ 2094409 h 5739221"/>
              <a:gd name="connsiteX4819" fmla="*/ 1195438 w 12192000"/>
              <a:gd name="connsiteY4819" fmla="*/ 2100841 h 5739221"/>
              <a:gd name="connsiteX4820" fmla="*/ 1184709 w 12192000"/>
              <a:gd name="connsiteY4820" fmla="*/ 2122274 h 5739221"/>
              <a:gd name="connsiteX4821" fmla="*/ 1221187 w 12192000"/>
              <a:gd name="connsiteY4821" fmla="*/ 2132990 h 5739221"/>
              <a:gd name="connsiteX4822" fmla="*/ 1221187 w 12192000"/>
              <a:gd name="connsiteY4822" fmla="*/ 2120131 h 5739221"/>
              <a:gd name="connsiteX4823" fmla="*/ 1234062 w 12192000"/>
              <a:gd name="connsiteY4823" fmla="*/ 2126563 h 5739221"/>
              <a:gd name="connsiteX4824" fmla="*/ 1240500 w 12192000"/>
              <a:gd name="connsiteY4824" fmla="*/ 2105127 h 5739221"/>
              <a:gd name="connsiteX4825" fmla="*/ 1285562 w 12192000"/>
              <a:gd name="connsiteY4825" fmla="*/ 2055819 h 5739221"/>
              <a:gd name="connsiteX4826" fmla="*/ 1309166 w 12192000"/>
              <a:gd name="connsiteY4826" fmla="*/ 2055819 h 5739221"/>
              <a:gd name="connsiteX4827" fmla="*/ 1324186 w 12192000"/>
              <a:gd name="connsiteY4827" fmla="*/ 2055819 h 5739221"/>
              <a:gd name="connsiteX4828" fmla="*/ 1360665 w 12192000"/>
              <a:gd name="connsiteY4828" fmla="*/ 2094409 h 5739221"/>
              <a:gd name="connsiteX4829" fmla="*/ 1362811 w 12192000"/>
              <a:gd name="connsiteY4829" fmla="*/ 2102984 h 5739221"/>
              <a:gd name="connsiteX4830" fmla="*/ 1367907 w 12192000"/>
              <a:gd name="connsiteY4830" fmla="*/ 2099768 h 5739221"/>
              <a:gd name="connsiteX4831" fmla="*/ 1369072 w 12192000"/>
              <a:gd name="connsiteY4831" fmla="*/ 2098696 h 5739221"/>
              <a:gd name="connsiteX4832" fmla="*/ 1369196 w 12192000"/>
              <a:gd name="connsiteY4832" fmla="*/ 2098355 h 5739221"/>
              <a:gd name="connsiteX4833" fmla="*/ 1369475 w 12192000"/>
              <a:gd name="connsiteY4833" fmla="*/ 2098324 h 5739221"/>
              <a:gd name="connsiteX4834" fmla="*/ 1371394 w 12192000"/>
              <a:gd name="connsiteY4834" fmla="*/ 2096553 h 5739221"/>
              <a:gd name="connsiteX4835" fmla="*/ 1352082 w 12192000"/>
              <a:gd name="connsiteY4835" fmla="*/ 2085834 h 5739221"/>
              <a:gd name="connsiteX4836" fmla="*/ 1373540 w 12192000"/>
              <a:gd name="connsiteY4836" fmla="*/ 2092265 h 5739221"/>
              <a:gd name="connsiteX4837" fmla="*/ 1382123 w 12192000"/>
              <a:gd name="connsiteY4837" fmla="*/ 2081546 h 5739221"/>
              <a:gd name="connsiteX4838" fmla="*/ 1442206 w 12192000"/>
              <a:gd name="connsiteY4838" fmla="*/ 2092265 h 5739221"/>
              <a:gd name="connsiteX4839" fmla="*/ 1416456 w 12192000"/>
              <a:gd name="connsiteY4839" fmla="*/ 2115844 h 5739221"/>
              <a:gd name="connsiteX4840" fmla="*/ 1427185 w 12192000"/>
              <a:gd name="connsiteY4840" fmla="*/ 2128704 h 5739221"/>
              <a:gd name="connsiteX4841" fmla="*/ 1452935 w 12192000"/>
              <a:gd name="connsiteY4841" fmla="*/ 2102984 h 5739221"/>
              <a:gd name="connsiteX4842" fmla="*/ 1480830 w 12192000"/>
              <a:gd name="connsiteY4842" fmla="*/ 2105127 h 5739221"/>
              <a:gd name="connsiteX4843" fmla="*/ 1474393 w 12192000"/>
              <a:gd name="connsiteY4843" fmla="*/ 2100841 h 5739221"/>
              <a:gd name="connsiteX4844" fmla="*/ 1487268 w 12192000"/>
              <a:gd name="connsiteY4844" fmla="*/ 2098698 h 5739221"/>
              <a:gd name="connsiteX4845" fmla="*/ 1497997 w 12192000"/>
              <a:gd name="connsiteY4845" fmla="*/ 2096553 h 5739221"/>
              <a:gd name="connsiteX4846" fmla="*/ 1500143 w 12192000"/>
              <a:gd name="connsiteY4846" fmla="*/ 2100841 h 5739221"/>
              <a:gd name="connsiteX4847" fmla="*/ 1493705 w 12192000"/>
              <a:gd name="connsiteY4847" fmla="*/ 2113703 h 5739221"/>
              <a:gd name="connsiteX4848" fmla="*/ 1515164 w 12192000"/>
              <a:gd name="connsiteY4848" fmla="*/ 2109412 h 5739221"/>
              <a:gd name="connsiteX4849" fmla="*/ 1521600 w 12192000"/>
              <a:gd name="connsiteY4849" fmla="*/ 2122274 h 5739221"/>
              <a:gd name="connsiteX4850" fmla="*/ 1540914 w 12192000"/>
              <a:gd name="connsiteY4850" fmla="*/ 2109412 h 5739221"/>
              <a:gd name="connsiteX4851" fmla="*/ 1538768 w 12192000"/>
              <a:gd name="connsiteY4851" fmla="*/ 2092265 h 5739221"/>
              <a:gd name="connsiteX4852" fmla="*/ 1553789 w 12192000"/>
              <a:gd name="connsiteY4852" fmla="*/ 2077257 h 5739221"/>
              <a:gd name="connsiteX4853" fmla="*/ 1566664 w 12192000"/>
              <a:gd name="connsiteY4853" fmla="*/ 2079401 h 5739221"/>
              <a:gd name="connsiteX4854" fmla="*/ 1564517 w 12192000"/>
              <a:gd name="connsiteY4854" fmla="*/ 2085834 h 5739221"/>
              <a:gd name="connsiteX4855" fmla="*/ 1570956 w 12192000"/>
              <a:gd name="connsiteY4855" fmla="*/ 2090122 h 5739221"/>
              <a:gd name="connsiteX4856" fmla="*/ 1585978 w 12192000"/>
              <a:gd name="connsiteY4856" fmla="*/ 2077257 h 5739221"/>
              <a:gd name="connsiteX4857" fmla="*/ 1575247 w 12192000"/>
              <a:gd name="connsiteY4857" fmla="*/ 2096553 h 5739221"/>
              <a:gd name="connsiteX4858" fmla="*/ 1596708 w 12192000"/>
              <a:gd name="connsiteY4858" fmla="*/ 2098698 h 5739221"/>
              <a:gd name="connsiteX4859" fmla="*/ 1590271 w 12192000"/>
              <a:gd name="connsiteY4859" fmla="*/ 2092265 h 5739221"/>
              <a:gd name="connsiteX4860" fmla="*/ 1613876 w 12192000"/>
              <a:gd name="connsiteY4860" fmla="*/ 2081546 h 5739221"/>
              <a:gd name="connsiteX4861" fmla="*/ 1594562 w 12192000"/>
              <a:gd name="connsiteY4861" fmla="*/ 2072969 h 5739221"/>
              <a:gd name="connsiteX4862" fmla="*/ 1607435 w 12192000"/>
              <a:gd name="connsiteY4862" fmla="*/ 2053675 h 5739221"/>
              <a:gd name="connsiteX4863" fmla="*/ 1622459 w 12192000"/>
              <a:gd name="connsiteY4863" fmla="*/ 2045102 h 5739221"/>
              <a:gd name="connsiteX4864" fmla="*/ 1626750 w 12192000"/>
              <a:gd name="connsiteY4864" fmla="*/ 2055819 h 5739221"/>
              <a:gd name="connsiteX4865" fmla="*/ 1635332 w 12192000"/>
              <a:gd name="connsiteY4865" fmla="*/ 2047245 h 5739221"/>
              <a:gd name="connsiteX4866" fmla="*/ 1646064 w 12192000"/>
              <a:gd name="connsiteY4866" fmla="*/ 2075113 h 5739221"/>
              <a:gd name="connsiteX4867" fmla="*/ 1626750 w 12192000"/>
              <a:gd name="connsiteY4867" fmla="*/ 2087977 h 5739221"/>
              <a:gd name="connsiteX4868" fmla="*/ 1631041 w 12192000"/>
              <a:gd name="connsiteY4868" fmla="*/ 2092265 h 5739221"/>
              <a:gd name="connsiteX4869" fmla="*/ 1639623 w 12192000"/>
              <a:gd name="connsiteY4869" fmla="*/ 2081546 h 5739221"/>
              <a:gd name="connsiteX4870" fmla="*/ 1656789 w 12192000"/>
              <a:gd name="connsiteY4870" fmla="*/ 2094409 h 5739221"/>
              <a:gd name="connsiteX4871" fmla="*/ 1661081 w 12192000"/>
              <a:gd name="connsiteY4871" fmla="*/ 2087977 h 5739221"/>
              <a:gd name="connsiteX4872" fmla="*/ 1654644 w 12192000"/>
              <a:gd name="connsiteY4872" fmla="*/ 2081546 h 5739221"/>
              <a:gd name="connsiteX4873" fmla="*/ 1671811 w 12192000"/>
              <a:gd name="connsiteY4873" fmla="*/ 2060105 h 5739221"/>
              <a:gd name="connsiteX4874" fmla="*/ 1691121 w 12192000"/>
              <a:gd name="connsiteY4874" fmla="*/ 2055819 h 5739221"/>
              <a:gd name="connsiteX4875" fmla="*/ 1706145 w 12192000"/>
              <a:gd name="connsiteY4875" fmla="*/ 2068680 h 5739221"/>
              <a:gd name="connsiteX4876" fmla="*/ 1729748 w 12192000"/>
              <a:gd name="connsiteY4876" fmla="*/ 2049389 h 5739221"/>
              <a:gd name="connsiteX4877" fmla="*/ 1727603 w 12192000"/>
              <a:gd name="connsiteY4877" fmla="*/ 2066537 h 5739221"/>
              <a:gd name="connsiteX4878" fmla="*/ 1738332 w 12192000"/>
              <a:gd name="connsiteY4878" fmla="*/ 2075113 h 5739221"/>
              <a:gd name="connsiteX4879" fmla="*/ 1746916 w 12192000"/>
              <a:gd name="connsiteY4879" fmla="*/ 2070825 h 5739221"/>
              <a:gd name="connsiteX4880" fmla="*/ 1740477 w 12192000"/>
              <a:gd name="connsiteY4880" fmla="*/ 2055819 h 5739221"/>
              <a:gd name="connsiteX4881" fmla="*/ 1768372 w 12192000"/>
              <a:gd name="connsiteY4881" fmla="*/ 2040816 h 5739221"/>
              <a:gd name="connsiteX4882" fmla="*/ 1802706 w 12192000"/>
              <a:gd name="connsiteY4882" fmla="*/ 2047245 h 5739221"/>
              <a:gd name="connsiteX4883" fmla="*/ 1811290 w 12192000"/>
              <a:gd name="connsiteY4883" fmla="*/ 2057961 h 5739221"/>
              <a:gd name="connsiteX4884" fmla="*/ 1806998 w 12192000"/>
              <a:gd name="connsiteY4884" fmla="*/ 2064393 h 5739221"/>
              <a:gd name="connsiteX4885" fmla="*/ 1834898 w 12192000"/>
              <a:gd name="connsiteY4885" fmla="*/ 2077257 h 5739221"/>
              <a:gd name="connsiteX4886" fmla="*/ 1834898 w 12192000"/>
              <a:gd name="connsiteY4886" fmla="*/ 2066537 h 5739221"/>
              <a:gd name="connsiteX4887" fmla="*/ 1845625 w 12192000"/>
              <a:gd name="connsiteY4887" fmla="*/ 2064393 h 5739221"/>
              <a:gd name="connsiteX4888" fmla="*/ 1860646 w 12192000"/>
              <a:gd name="connsiteY4888" fmla="*/ 2077257 h 5739221"/>
              <a:gd name="connsiteX4889" fmla="*/ 1843479 w 12192000"/>
              <a:gd name="connsiteY4889" fmla="*/ 2075113 h 5739221"/>
              <a:gd name="connsiteX4890" fmla="*/ 1847771 w 12192000"/>
              <a:gd name="connsiteY4890" fmla="*/ 2087977 h 5739221"/>
              <a:gd name="connsiteX4891" fmla="*/ 1834898 w 12192000"/>
              <a:gd name="connsiteY4891" fmla="*/ 2090122 h 5739221"/>
              <a:gd name="connsiteX4892" fmla="*/ 1828457 w 12192000"/>
              <a:gd name="connsiteY4892" fmla="*/ 2077257 h 5739221"/>
              <a:gd name="connsiteX4893" fmla="*/ 1824165 w 12192000"/>
              <a:gd name="connsiteY4893" fmla="*/ 2090122 h 5739221"/>
              <a:gd name="connsiteX4894" fmla="*/ 1860646 w 12192000"/>
              <a:gd name="connsiteY4894" fmla="*/ 2085834 h 5739221"/>
              <a:gd name="connsiteX4895" fmla="*/ 1860646 w 12192000"/>
              <a:gd name="connsiteY4895" fmla="*/ 2105127 h 5739221"/>
              <a:gd name="connsiteX4896" fmla="*/ 1882107 w 12192000"/>
              <a:gd name="connsiteY4896" fmla="*/ 2107270 h 5739221"/>
              <a:gd name="connsiteX4897" fmla="*/ 1864937 w 12192000"/>
              <a:gd name="connsiteY4897" fmla="*/ 2115844 h 5739221"/>
              <a:gd name="connsiteX4898" fmla="*/ 1873519 w 12192000"/>
              <a:gd name="connsiteY4898" fmla="*/ 2126563 h 5739221"/>
              <a:gd name="connsiteX4899" fmla="*/ 1886399 w 12192000"/>
              <a:gd name="connsiteY4899" fmla="*/ 2107270 h 5739221"/>
              <a:gd name="connsiteX4900" fmla="*/ 1897132 w 12192000"/>
              <a:gd name="connsiteY4900" fmla="*/ 2126563 h 5739221"/>
              <a:gd name="connsiteX4901" fmla="*/ 1897132 w 12192000"/>
              <a:gd name="connsiteY4901" fmla="*/ 2107270 h 5739221"/>
              <a:gd name="connsiteX4902" fmla="*/ 1920731 w 12192000"/>
              <a:gd name="connsiteY4902" fmla="*/ 2105127 h 5739221"/>
              <a:gd name="connsiteX4903" fmla="*/ 1907863 w 12192000"/>
              <a:gd name="connsiteY4903" fmla="*/ 2107270 h 5739221"/>
              <a:gd name="connsiteX4904" fmla="*/ 1940035 w 12192000"/>
              <a:gd name="connsiteY4904" fmla="*/ 2113703 h 5739221"/>
              <a:gd name="connsiteX4905" fmla="*/ 1935746 w 12192000"/>
              <a:gd name="connsiteY4905" fmla="*/ 2120131 h 5739221"/>
              <a:gd name="connsiteX4906" fmla="*/ 1952914 w 12192000"/>
              <a:gd name="connsiteY4906" fmla="*/ 2128704 h 5739221"/>
              <a:gd name="connsiteX4907" fmla="*/ 1972227 w 12192000"/>
              <a:gd name="connsiteY4907" fmla="*/ 2117986 h 5739221"/>
              <a:gd name="connsiteX4908" fmla="*/ 1948621 w 12192000"/>
              <a:gd name="connsiteY4908" fmla="*/ 2117986 h 5739221"/>
              <a:gd name="connsiteX4909" fmla="*/ 1961498 w 12192000"/>
              <a:gd name="connsiteY4909" fmla="*/ 2092265 h 5739221"/>
              <a:gd name="connsiteX4910" fmla="*/ 1974374 w 12192000"/>
              <a:gd name="connsiteY4910" fmla="*/ 2092265 h 5739221"/>
              <a:gd name="connsiteX4911" fmla="*/ 1997978 w 12192000"/>
              <a:gd name="connsiteY4911" fmla="*/ 2102984 h 5739221"/>
              <a:gd name="connsiteX4912" fmla="*/ 2006562 w 12192000"/>
              <a:gd name="connsiteY4912" fmla="*/ 2117986 h 5739221"/>
              <a:gd name="connsiteX4913" fmla="*/ 2017291 w 12192000"/>
              <a:gd name="connsiteY4913" fmla="*/ 2115844 h 5739221"/>
              <a:gd name="connsiteX4914" fmla="*/ 2015146 w 12192000"/>
              <a:gd name="connsiteY4914" fmla="*/ 2107270 h 5739221"/>
              <a:gd name="connsiteX4915" fmla="*/ 2004416 w 12192000"/>
              <a:gd name="connsiteY4915" fmla="*/ 2105127 h 5739221"/>
              <a:gd name="connsiteX4916" fmla="*/ 2047334 w 12192000"/>
              <a:gd name="connsiteY4916" fmla="*/ 2090122 h 5739221"/>
              <a:gd name="connsiteX4917" fmla="*/ 2053769 w 12192000"/>
              <a:gd name="connsiteY4917" fmla="*/ 2100841 h 5739221"/>
              <a:gd name="connsiteX4918" fmla="*/ 2058059 w 12192000"/>
              <a:gd name="connsiteY4918" fmla="*/ 2092265 h 5739221"/>
              <a:gd name="connsiteX4919" fmla="*/ 2038751 w 12192000"/>
              <a:gd name="connsiteY4919" fmla="*/ 2083689 h 5739221"/>
              <a:gd name="connsiteX4920" fmla="*/ 2053769 w 12192000"/>
              <a:gd name="connsiteY4920" fmla="*/ 2075113 h 5739221"/>
              <a:gd name="connsiteX4921" fmla="*/ 2043042 w 12192000"/>
              <a:gd name="connsiteY4921" fmla="*/ 2072969 h 5739221"/>
              <a:gd name="connsiteX4922" fmla="*/ 2045186 w 12192000"/>
              <a:gd name="connsiteY4922" fmla="*/ 2070825 h 5739221"/>
              <a:gd name="connsiteX4923" fmla="*/ 2062349 w 12192000"/>
              <a:gd name="connsiteY4923" fmla="*/ 2055819 h 5739221"/>
              <a:gd name="connsiteX4924" fmla="*/ 2064496 w 12192000"/>
              <a:gd name="connsiteY4924" fmla="*/ 2068680 h 5739221"/>
              <a:gd name="connsiteX4925" fmla="*/ 2092401 w 12192000"/>
              <a:gd name="connsiteY4925" fmla="*/ 2049389 h 5739221"/>
              <a:gd name="connsiteX4926" fmla="*/ 2105300 w 12192000"/>
              <a:gd name="connsiteY4926" fmla="*/ 2060105 h 5739221"/>
              <a:gd name="connsiteX4927" fmla="*/ 2118186 w 12192000"/>
              <a:gd name="connsiteY4927" fmla="*/ 2042960 h 5739221"/>
              <a:gd name="connsiteX4928" fmla="*/ 2156841 w 12192000"/>
              <a:gd name="connsiteY4928" fmla="*/ 2038673 h 5739221"/>
              <a:gd name="connsiteX4929" fmla="*/ 2173993 w 12192000"/>
              <a:gd name="connsiteY4929" fmla="*/ 2049389 h 5739221"/>
              <a:gd name="connsiteX4930" fmla="*/ 2186861 w 12192000"/>
              <a:gd name="connsiteY4930" fmla="*/ 2040816 h 5739221"/>
              <a:gd name="connsiteX4931" fmla="*/ 2191153 w 12192000"/>
              <a:gd name="connsiteY4931" fmla="*/ 2051532 h 5739221"/>
              <a:gd name="connsiteX4932" fmla="*/ 2201884 w 12192000"/>
              <a:gd name="connsiteY4932" fmla="*/ 2034386 h 5739221"/>
              <a:gd name="connsiteX4933" fmla="*/ 2225483 w 12192000"/>
              <a:gd name="connsiteY4933" fmla="*/ 2012953 h 5739221"/>
              <a:gd name="connsiteX4934" fmla="*/ 2281255 w 12192000"/>
              <a:gd name="connsiteY4934" fmla="*/ 2023669 h 5739221"/>
              <a:gd name="connsiteX4935" fmla="*/ 2294130 w 12192000"/>
              <a:gd name="connsiteY4935" fmla="*/ 2006524 h 5739221"/>
              <a:gd name="connsiteX4936" fmla="*/ 2268387 w 12192000"/>
              <a:gd name="connsiteY4936" fmla="*/ 2008667 h 5739221"/>
              <a:gd name="connsiteX4937" fmla="*/ 2279111 w 12192000"/>
              <a:gd name="connsiteY4937" fmla="*/ 1993664 h 5739221"/>
              <a:gd name="connsiteX4938" fmla="*/ 2298418 w 12192000"/>
              <a:gd name="connsiteY4938" fmla="*/ 2004380 h 5739221"/>
              <a:gd name="connsiteX4939" fmla="*/ 2392831 w 12192000"/>
              <a:gd name="connsiteY4939" fmla="*/ 1974373 h 5739221"/>
              <a:gd name="connsiteX4940" fmla="*/ 2384258 w 12192000"/>
              <a:gd name="connsiteY4940" fmla="*/ 1967942 h 5739221"/>
              <a:gd name="connsiteX4941" fmla="*/ 2427144 w 12192000"/>
              <a:gd name="connsiteY4941" fmla="*/ 1967942 h 5739221"/>
              <a:gd name="connsiteX4942" fmla="*/ 2416409 w 12192000"/>
              <a:gd name="connsiteY4942" fmla="*/ 1961511 h 5739221"/>
              <a:gd name="connsiteX4943" fmla="*/ 2444312 w 12192000"/>
              <a:gd name="connsiteY4943" fmla="*/ 1959370 h 5739221"/>
              <a:gd name="connsiteX4944" fmla="*/ 2444312 w 12192000"/>
              <a:gd name="connsiteY4944" fmla="*/ 1963655 h 5739221"/>
              <a:gd name="connsiteX4945" fmla="*/ 2455048 w 12192000"/>
              <a:gd name="connsiteY4945" fmla="*/ 1970087 h 5739221"/>
              <a:gd name="connsiteX4946" fmla="*/ 2467932 w 12192000"/>
              <a:gd name="connsiteY4946" fmla="*/ 1970087 h 5739221"/>
              <a:gd name="connsiteX4947" fmla="*/ 2478668 w 12192000"/>
              <a:gd name="connsiteY4947" fmla="*/ 1970087 h 5739221"/>
              <a:gd name="connsiteX4948" fmla="*/ 2476523 w 12192000"/>
              <a:gd name="connsiteY4948" fmla="*/ 1974373 h 5739221"/>
              <a:gd name="connsiteX4949" fmla="*/ 2478668 w 12192000"/>
              <a:gd name="connsiteY4949" fmla="*/ 1976516 h 5739221"/>
              <a:gd name="connsiteX4950" fmla="*/ 2506576 w 12192000"/>
              <a:gd name="connsiteY4950" fmla="*/ 1970087 h 5739221"/>
              <a:gd name="connsiteX4951" fmla="*/ 2513011 w 12192000"/>
              <a:gd name="connsiteY4951" fmla="*/ 1955079 h 5739221"/>
              <a:gd name="connsiteX4952" fmla="*/ 2525883 w 12192000"/>
              <a:gd name="connsiteY4952" fmla="*/ 1974373 h 5739221"/>
              <a:gd name="connsiteX4953" fmla="*/ 2538754 w 12192000"/>
              <a:gd name="connsiteY4953" fmla="*/ 1965800 h 5739221"/>
              <a:gd name="connsiteX4954" fmla="*/ 2540896 w 12192000"/>
              <a:gd name="connsiteY4954" fmla="*/ 1976516 h 5739221"/>
              <a:gd name="connsiteX4955" fmla="*/ 2551614 w 12192000"/>
              <a:gd name="connsiteY4955" fmla="*/ 1965800 h 5739221"/>
              <a:gd name="connsiteX4956" fmla="*/ 2555905 w 12192000"/>
              <a:gd name="connsiteY4956" fmla="*/ 1970087 h 5739221"/>
              <a:gd name="connsiteX4957" fmla="*/ 2553758 w 12192000"/>
              <a:gd name="connsiteY4957" fmla="*/ 1978660 h 5739221"/>
              <a:gd name="connsiteX4958" fmla="*/ 2585956 w 12192000"/>
              <a:gd name="connsiteY4958" fmla="*/ 1982945 h 5739221"/>
              <a:gd name="connsiteX4959" fmla="*/ 2579516 w 12192000"/>
              <a:gd name="connsiteY4959" fmla="*/ 1993664 h 5739221"/>
              <a:gd name="connsiteX4960" fmla="*/ 2592399 w 12192000"/>
              <a:gd name="connsiteY4960" fmla="*/ 1987231 h 5739221"/>
              <a:gd name="connsiteX4961" fmla="*/ 2616002 w 12192000"/>
              <a:gd name="connsiteY4961" fmla="*/ 1997949 h 5739221"/>
              <a:gd name="connsiteX4962" fmla="*/ 2613854 w 12192000"/>
              <a:gd name="connsiteY4962" fmla="*/ 1991520 h 5739221"/>
              <a:gd name="connsiteX4963" fmla="*/ 2626730 w 12192000"/>
              <a:gd name="connsiteY4963" fmla="*/ 1993664 h 5739221"/>
              <a:gd name="connsiteX4964" fmla="*/ 2622438 w 12192000"/>
              <a:gd name="connsiteY4964" fmla="*/ 2015097 h 5739221"/>
              <a:gd name="connsiteX4965" fmla="*/ 2635315 w 12192000"/>
              <a:gd name="connsiteY4965" fmla="*/ 2017240 h 5739221"/>
              <a:gd name="connsiteX4966" fmla="*/ 2635315 w 12192000"/>
              <a:gd name="connsiteY4966" fmla="*/ 2027955 h 5739221"/>
              <a:gd name="connsiteX4967" fmla="*/ 2643898 w 12192000"/>
              <a:gd name="connsiteY4967" fmla="*/ 2032243 h 5739221"/>
              <a:gd name="connsiteX4968" fmla="*/ 2676076 w 12192000"/>
              <a:gd name="connsiteY4968" fmla="*/ 2008667 h 5739221"/>
              <a:gd name="connsiteX4969" fmla="*/ 2678227 w 12192000"/>
              <a:gd name="connsiteY4969" fmla="*/ 2021526 h 5739221"/>
              <a:gd name="connsiteX4970" fmla="*/ 2716847 w 12192000"/>
              <a:gd name="connsiteY4970" fmla="*/ 2010809 h 5739221"/>
              <a:gd name="connsiteX4971" fmla="*/ 2716847 w 12192000"/>
              <a:gd name="connsiteY4971" fmla="*/ 2002238 h 5739221"/>
              <a:gd name="connsiteX4972" fmla="*/ 2729723 w 12192000"/>
              <a:gd name="connsiteY4972" fmla="*/ 2000094 h 5739221"/>
              <a:gd name="connsiteX4973" fmla="*/ 2755471 w 12192000"/>
              <a:gd name="connsiteY4973" fmla="*/ 2000094 h 5739221"/>
              <a:gd name="connsiteX4974" fmla="*/ 2761912 w 12192000"/>
              <a:gd name="connsiteY4974" fmla="*/ 2010809 h 5739221"/>
              <a:gd name="connsiteX4975" fmla="*/ 2783365 w 12192000"/>
              <a:gd name="connsiteY4975" fmla="*/ 2002238 h 5739221"/>
              <a:gd name="connsiteX4976" fmla="*/ 2783365 w 12192000"/>
              <a:gd name="connsiteY4976" fmla="*/ 2010809 h 5739221"/>
              <a:gd name="connsiteX4977" fmla="*/ 2794095 w 12192000"/>
              <a:gd name="connsiteY4977" fmla="*/ 2000094 h 5739221"/>
              <a:gd name="connsiteX4978" fmla="*/ 2817696 w 12192000"/>
              <a:gd name="connsiteY4978" fmla="*/ 2030099 h 5739221"/>
              <a:gd name="connsiteX4979" fmla="*/ 2837011 w 12192000"/>
              <a:gd name="connsiteY4979" fmla="*/ 2025813 h 5739221"/>
              <a:gd name="connsiteX4980" fmla="*/ 2839157 w 12192000"/>
              <a:gd name="connsiteY4980" fmla="*/ 2008667 h 5739221"/>
              <a:gd name="connsiteX4981" fmla="*/ 2862758 w 12192000"/>
              <a:gd name="connsiteY4981" fmla="*/ 1995806 h 5739221"/>
              <a:gd name="connsiteX4982" fmla="*/ 2852029 w 12192000"/>
              <a:gd name="connsiteY4982" fmla="*/ 2002238 h 5739221"/>
              <a:gd name="connsiteX4983" fmla="*/ 2862758 w 12192000"/>
              <a:gd name="connsiteY4983" fmla="*/ 2025813 h 5739221"/>
              <a:gd name="connsiteX4984" fmla="*/ 2877779 w 12192000"/>
              <a:gd name="connsiteY4984" fmla="*/ 1995806 h 5739221"/>
              <a:gd name="connsiteX4985" fmla="*/ 2879921 w 12192000"/>
              <a:gd name="connsiteY4985" fmla="*/ 2023669 h 5739221"/>
              <a:gd name="connsiteX4986" fmla="*/ 2897093 w 12192000"/>
              <a:gd name="connsiteY4986" fmla="*/ 2023669 h 5739221"/>
              <a:gd name="connsiteX4987" fmla="*/ 2897093 w 12192000"/>
              <a:gd name="connsiteY4987" fmla="*/ 2015097 h 5739221"/>
              <a:gd name="connsiteX4988" fmla="*/ 2901383 w 12192000"/>
              <a:gd name="connsiteY4988" fmla="*/ 2021526 h 5739221"/>
              <a:gd name="connsiteX4989" fmla="*/ 2918547 w 12192000"/>
              <a:gd name="connsiteY4989" fmla="*/ 2010809 h 5739221"/>
              <a:gd name="connsiteX4990" fmla="*/ 2933568 w 12192000"/>
              <a:gd name="connsiteY4990" fmla="*/ 2021526 h 5739221"/>
              <a:gd name="connsiteX4991" fmla="*/ 2967898 w 12192000"/>
              <a:gd name="connsiteY4991" fmla="*/ 2006524 h 5739221"/>
              <a:gd name="connsiteX4992" fmla="*/ 2978628 w 12192000"/>
              <a:gd name="connsiteY4992" fmla="*/ 2017240 h 5739221"/>
              <a:gd name="connsiteX4993" fmla="*/ 3002231 w 12192000"/>
              <a:gd name="connsiteY4993" fmla="*/ 2006524 h 5739221"/>
              <a:gd name="connsiteX4994" fmla="*/ 3000084 w 12192000"/>
              <a:gd name="connsiteY4994" fmla="*/ 1993664 h 5739221"/>
              <a:gd name="connsiteX4995" fmla="*/ 3006522 w 12192000"/>
              <a:gd name="connsiteY4995" fmla="*/ 1989376 h 5739221"/>
              <a:gd name="connsiteX4996" fmla="*/ 3021541 w 12192000"/>
              <a:gd name="connsiteY4996" fmla="*/ 2000094 h 5739221"/>
              <a:gd name="connsiteX4997" fmla="*/ 3034428 w 12192000"/>
              <a:gd name="connsiteY4997" fmla="*/ 1997949 h 5739221"/>
              <a:gd name="connsiteX4998" fmla="*/ 3025836 w 12192000"/>
              <a:gd name="connsiteY4998" fmla="*/ 1987231 h 5739221"/>
              <a:gd name="connsiteX4999" fmla="*/ 3064486 w 12192000"/>
              <a:gd name="connsiteY4999" fmla="*/ 1972229 h 5739221"/>
              <a:gd name="connsiteX5000" fmla="*/ 3066634 w 12192000"/>
              <a:gd name="connsiteY5000" fmla="*/ 1961511 h 5739221"/>
              <a:gd name="connsiteX5001" fmla="*/ 3090233 w 12192000"/>
              <a:gd name="connsiteY5001" fmla="*/ 1976516 h 5739221"/>
              <a:gd name="connsiteX5002" fmla="*/ 3105256 w 12192000"/>
              <a:gd name="connsiteY5002" fmla="*/ 1955079 h 5739221"/>
              <a:gd name="connsiteX5003" fmla="*/ 3143864 w 12192000"/>
              <a:gd name="connsiteY5003" fmla="*/ 1927217 h 5739221"/>
              <a:gd name="connsiteX5004" fmla="*/ 3150302 w 12192000"/>
              <a:gd name="connsiteY5004" fmla="*/ 1935790 h 5739221"/>
              <a:gd name="connsiteX5005" fmla="*/ 3184633 w 12192000"/>
              <a:gd name="connsiteY5005" fmla="*/ 1929360 h 5739221"/>
              <a:gd name="connsiteX5006" fmla="*/ 3193219 w 12192000"/>
              <a:gd name="connsiteY5006" fmla="*/ 1942221 h 5739221"/>
              <a:gd name="connsiteX5007" fmla="*/ 3201801 w 12192000"/>
              <a:gd name="connsiteY5007" fmla="*/ 1944363 h 5739221"/>
              <a:gd name="connsiteX5008" fmla="*/ 3203944 w 12192000"/>
              <a:gd name="connsiteY5008" fmla="*/ 1935790 h 5739221"/>
              <a:gd name="connsiteX5009" fmla="*/ 3216818 w 12192000"/>
              <a:gd name="connsiteY5009" fmla="*/ 1946507 h 5739221"/>
              <a:gd name="connsiteX5010" fmla="*/ 3210381 w 12192000"/>
              <a:gd name="connsiteY5010" fmla="*/ 1946507 h 5739221"/>
              <a:gd name="connsiteX5011" fmla="*/ 3240424 w 12192000"/>
              <a:gd name="connsiteY5011" fmla="*/ 1959370 h 5739221"/>
              <a:gd name="connsiteX5012" fmla="*/ 3246858 w 12192000"/>
              <a:gd name="connsiteY5012" fmla="*/ 1948649 h 5739221"/>
              <a:gd name="connsiteX5013" fmla="*/ 3261880 w 12192000"/>
              <a:gd name="connsiteY5013" fmla="*/ 1959370 h 5739221"/>
              <a:gd name="connsiteX5014" fmla="*/ 3309085 w 12192000"/>
              <a:gd name="connsiteY5014" fmla="*/ 1940078 h 5739221"/>
              <a:gd name="connsiteX5015" fmla="*/ 3298359 w 12192000"/>
              <a:gd name="connsiteY5015" fmla="*/ 1905781 h 5739221"/>
              <a:gd name="connsiteX5016" fmla="*/ 3321963 w 12192000"/>
              <a:gd name="connsiteY5016" fmla="*/ 1892920 h 5739221"/>
              <a:gd name="connsiteX5017" fmla="*/ 3326252 w 12192000"/>
              <a:gd name="connsiteY5017" fmla="*/ 1901496 h 5739221"/>
              <a:gd name="connsiteX5018" fmla="*/ 3341276 w 12192000"/>
              <a:gd name="connsiteY5018" fmla="*/ 1871490 h 5739221"/>
              <a:gd name="connsiteX5019" fmla="*/ 3377752 w 12192000"/>
              <a:gd name="connsiteY5019" fmla="*/ 1854346 h 5739221"/>
              <a:gd name="connsiteX5020" fmla="*/ 3377752 w 12192000"/>
              <a:gd name="connsiteY5020" fmla="*/ 1841479 h 5739221"/>
              <a:gd name="connsiteX5021" fmla="*/ 3388483 w 12192000"/>
              <a:gd name="connsiteY5021" fmla="*/ 1837197 h 5739221"/>
              <a:gd name="connsiteX5022" fmla="*/ 3392773 w 12192000"/>
              <a:gd name="connsiteY5022" fmla="*/ 1850058 h 5739221"/>
              <a:gd name="connsiteX5023" fmla="*/ 3433547 w 12192000"/>
              <a:gd name="connsiteY5023" fmla="*/ 1839336 h 5739221"/>
              <a:gd name="connsiteX5024" fmla="*/ 3429253 w 12192000"/>
              <a:gd name="connsiteY5024" fmla="*/ 1854346 h 5739221"/>
              <a:gd name="connsiteX5025" fmla="*/ 3409942 w 12192000"/>
              <a:gd name="connsiteY5025" fmla="*/ 1858632 h 5739221"/>
              <a:gd name="connsiteX5026" fmla="*/ 3412086 w 12192000"/>
              <a:gd name="connsiteY5026" fmla="*/ 1865057 h 5739221"/>
              <a:gd name="connsiteX5027" fmla="*/ 3429253 w 12192000"/>
              <a:gd name="connsiteY5027" fmla="*/ 1856488 h 5739221"/>
              <a:gd name="connsiteX5028" fmla="*/ 3474317 w 12192000"/>
              <a:gd name="connsiteY5028" fmla="*/ 1845766 h 5739221"/>
              <a:gd name="connsiteX5029" fmla="*/ 3465733 w 12192000"/>
              <a:gd name="connsiteY5029" fmla="*/ 1850058 h 5739221"/>
              <a:gd name="connsiteX5030" fmla="*/ 3472171 w 12192000"/>
              <a:gd name="connsiteY5030" fmla="*/ 1860774 h 5739221"/>
              <a:gd name="connsiteX5031" fmla="*/ 3519382 w 12192000"/>
              <a:gd name="connsiteY5031" fmla="*/ 1843623 h 5739221"/>
              <a:gd name="connsiteX5032" fmla="*/ 3530113 w 12192000"/>
              <a:gd name="connsiteY5032" fmla="*/ 1854346 h 5739221"/>
              <a:gd name="connsiteX5033" fmla="*/ 3540842 w 12192000"/>
              <a:gd name="connsiteY5033" fmla="*/ 1839336 h 5739221"/>
              <a:gd name="connsiteX5034" fmla="*/ 3532257 w 12192000"/>
              <a:gd name="connsiteY5034" fmla="*/ 1845766 h 5739221"/>
              <a:gd name="connsiteX5035" fmla="*/ 3530113 w 12192000"/>
              <a:gd name="connsiteY5035" fmla="*/ 1826478 h 5739221"/>
              <a:gd name="connsiteX5036" fmla="*/ 3532257 w 12192000"/>
              <a:gd name="connsiteY5036" fmla="*/ 1835049 h 5739221"/>
              <a:gd name="connsiteX5037" fmla="*/ 3592342 w 12192000"/>
              <a:gd name="connsiteY5037" fmla="*/ 1820045 h 5739221"/>
              <a:gd name="connsiteX5038" fmla="*/ 3609508 w 12192000"/>
              <a:gd name="connsiteY5038" fmla="*/ 1835049 h 5739221"/>
              <a:gd name="connsiteX5039" fmla="*/ 3622383 w 12192000"/>
              <a:gd name="connsiteY5039" fmla="*/ 1822189 h 5739221"/>
              <a:gd name="connsiteX5040" fmla="*/ 3637404 w 12192000"/>
              <a:gd name="connsiteY5040" fmla="*/ 1828619 h 5739221"/>
              <a:gd name="connsiteX5041" fmla="*/ 3669591 w 12192000"/>
              <a:gd name="connsiteY5041" fmla="*/ 1811469 h 5739221"/>
              <a:gd name="connsiteX5042" fmla="*/ 3663152 w 12192000"/>
              <a:gd name="connsiteY5042" fmla="*/ 1807182 h 5739221"/>
              <a:gd name="connsiteX5043" fmla="*/ 3703927 w 12192000"/>
              <a:gd name="connsiteY5043" fmla="*/ 1805038 h 5739221"/>
              <a:gd name="connsiteX5044" fmla="*/ 3729674 w 12192000"/>
              <a:gd name="connsiteY5044" fmla="*/ 1824333 h 5739221"/>
              <a:gd name="connsiteX5045" fmla="*/ 3716801 w 12192000"/>
              <a:gd name="connsiteY5045" fmla="*/ 1824333 h 5739221"/>
              <a:gd name="connsiteX5046" fmla="*/ 3723237 w 12192000"/>
              <a:gd name="connsiteY5046" fmla="*/ 1832906 h 5739221"/>
              <a:gd name="connsiteX5047" fmla="*/ 3761863 w 12192000"/>
              <a:gd name="connsiteY5047" fmla="*/ 1815757 h 5739221"/>
              <a:gd name="connsiteX5048" fmla="*/ 3764009 w 12192000"/>
              <a:gd name="connsiteY5048" fmla="*/ 1822189 h 5739221"/>
              <a:gd name="connsiteX5049" fmla="*/ 3770445 w 12192000"/>
              <a:gd name="connsiteY5049" fmla="*/ 1820045 h 5739221"/>
              <a:gd name="connsiteX5050" fmla="*/ 3779030 w 12192000"/>
              <a:gd name="connsiteY5050" fmla="*/ 1794319 h 5739221"/>
              <a:gd name="connsiteX5051" fmla="*/ 3791906 w 12192000"/>
              <a:gd name="connsiteY5051" fmla="*/ 1796461 h 5739221"/>
              <a:gd name="connsiteX5052" fmla="*/ 3811219 w 12192000"/>
              <a:gd name="connsiteY5052" fmla="*/ 1785747 h 5739221"/>
              <a:gd name="connsiteX5053" fmla="*/ 3839116 w 12192000"/>
              <a:gd name="connsiteY5053" fmla="*/ 1792175 h 5739221"/>
              <a:gd name="connsiteX5054" fmla="*/ 3864868 w 12192000"/>
              <a:gd name="connsiteY5054" fmla="*/ 1787890 h 5739221"/>
              <a:gd name="connsiteX5055" fmla="*/ 3860577 w 12192000"/>
              <a:gd name="connsiteY5055" fmla="*/ 1781463 h 5739221"/>
              <a:gd name="connsiteX5056" fmla="*/ 3884182 w 12192000"/>
              <a:gd name="connsiteY5056" fmla="*/ 1785747 h 5739221"/>
              <a:gd name="connsiteX5057" fmla="*/ 3875598 w 12192000"/>
              <a:gd name="connsiteY5057" fmla="*/ 1794319 h 5739221"/>
              <a:gd name="connsiteX5058" fmla="*/ 3897057 w 12192000"/>
              <a:gd name="connsiteY5058" fmla="*/ 1813613 h 5739221"/>
              <a:gd name="connsiteX5059" fmla="*/ 3903494 w 12192000"/>
              <a:gd name="connsiteY5059" fmla="*/ 1802893 h 5739221"/>
              <a:gd name="connsiteX5060" fmla="*/ 3914225 w 12192000"/>
              <a:gd name="connsiteY5060" fmla="*/ 1820045 h 5739221"/>
              <a:gd name="connsiteX5061" fmla="*/ 3935684 w 12192000"/>
              <a:gd name="connsiteY5061" fmla="*/ 1811469 h 5739221"/>
              <a:gd name="connsiteX5062" fmla="*/ 3933540 w 12192000"/>
              <a:gd name="connsiteY5062" fmla="*/ 1805038 h 5739221"/>
              <a:gd name="connsiteX5063" fmla="*/ 3952850 w 12192000"/>
              <a:gd name="connsiteY5063" fmla="*/ 1800749 h 5739221"/>
              <a:gd name="connsiteX5064" fmla="*/ 3939975 w 12192000"/>
              <a:gd name="connsiteY5064" fmla="*/ 1809326 h 5739221"/>
              <a:gd name="connsiteX5065" fmla="*/ 3944268 w 12192000"/>
              <a:gd name="connsiteY5065" fmla="*/ 1820045 h 5739221"/>
              <a:gd name="connsiteX5066" fmla="*/ 3953656 w 12192000"/>
              <a:gd name="connsiteY5066" fmla="*/ 1816293 h 5739221"/>
              <a:gd name="connsiteX5067" fmla="*/ 3961185 w 12192000"/>
              <a:gd name="connsiteY5067" fmla="*/ 1809547 h 5739221"/>
              <a:gd name="connsiteX5068" fmla="*/ 3963581 w 12192000"/>
              <a:gd name="connsiteY5068" fmla="*/ 1813613 h 5739221"/>
              <a:gd name="connsiteX5069" fmla="*/ 3961435 w 12192000"/>
              <a:gd name="connsiteY5069" fmla="*/ 1809326 h 5739221"/>
              <a:gd name="connsiteX5070" fmla="*/ 3961185 w 12192000"/>
              <a:gd name="connsiteY5070" fmla="*/ 1809547 h 5739221"/>
              <a:gd name="connsiteX5071" fmla="*/ 3960900 w 12192000"/>
              <a:gd name="connsiteY5071" fmla="*/ 1809057 h 5739221"/>
              <a:gd name="connsiteX5072" fmla="*/ 3961435 w 12192000"/>
              <a:gd name="connsiteY5072" fmla="*/ 1802893 h 5739221"/>
              <a:gd name="connsiteX5073" fmla="*/ 4004353 w 12192000"/>
              <a:gd name="connsiteY5073" fmla="*/ 1792175 h 5739221"/>
              <a:gd name="connsiteX5074" fmla="*/ 4006498 w 12192000"/>
              <a:gd name="connsiteY5074" fmla="*/ 1843623 h 5739221"/>
              <a:gd name="connsiteX5075" fmla="*/ 3982893 w 12192000"/>
              <a:gd name="connsiteY5075" fmla="*/ 1830764 h 5739221"/>
              <a:gd name="connsiteX5076" fmla="*/ 3976456 w 12192000"/>
              <a:gd name="connsiteY5076" fmla="*/ 1843623 h 5739221"/>
              <a:gd name="connsiteX5077" fmla="*/ 3982893 w 12192000"/>
              <a:gd name="connsiteY5077" fmla="*/ 1854346 h 5739221"/>
              <a:gd name="connsiteX5078" fmla="*/ 3965727 w 12192000"/>
              <a:gd name="connsiteY5078" fmla="*/ 1856488 h 5739221"/>
              <a:gd name="connsiteX5079" fmla="*/ 3970017 w 12192000"/>
              <a:gd name="connsiteY5079" fmla="*/ 1862918 h 5739221"/>
              <a:gd name="connsiteX5080" fmla="*/ 3997912 w 12192000"/>
              <a:gd name="connsiteY5080" fmla="*/ 1875773 h 5739221"/>
              <a:gd name="connsiteX5081" fmla="*/ 3995767 w 12192000"/>
              <a:gd name="connsiteY5081" fmla="*/ 1888632 h 5739221"/>
              <a:gd name="connsiteX5082" fmla="*/ 4008644 w 12192000"/>
              <a:gd name="connsiteY5082" fmla="*/ 1897207 h 5739221"/>
              <a:gd name="connsiteX5083" fmla="*/ 4027957 w 12192000"/>
              <a:gd name="connsiteY5083" fmla="*/ 1886490 h 5739221"/>
              <a:gd name="connsiteX5084" fmla="*/ 4021518 w 12192000"/>
              <a:gd name="connsiteY5084" fmla="*/ 1873632 h 5739221"/>
              <a:gd name="connsiteX5085" fmla="*/ 4006498 w 12192000"/>
              <a:gd name="connsiteY5085" fmla="*/ 1867203 h 5739221"/>
              <a:gd name="connsiteX5086" fmla="*/ 4015083 w 12192000"/>
              <a:gd name="connsiteY5086" fmla="*/ 1862918 h 5739221"/>
              <a:gd name="connsiteX5087" fmla="*/ 4002206 w 12192000"/>
              <a:gd name="connsiteY5087" fmla="*/ 1858632 h 5739221"/>
              <a:gd name="connsiteX5088" fmla="*/ 4027957 w 12192000"/>
              <a:gd name="connsiteY5088" fmla="*/ 1856488 h 5739221"/>
              <a:gd name="connsiteX5089" fmla="*/ 4045124 w 12192000"/>
              <a:gd name="connsiteY5089" fmla="*/ 1875773 h 5739221"/>
              <a:gd name="connsiteX5090" fmla="*/ 4047271 w 12192000"/>
              <a:gd name="connsiteY5090" fmla="*/ 1873632 h 5739221"/>
              <a:gd name="connsiteX5091" fmla="*/ 4045124 w 12192000"/>
              <a:gd name="connsiteY5091" fmla="*/ 1873632 h 5739221"/>
              <a:gd name="connsiteX5092" fmla="*/ 4047271 w 12192000"/>
              <a:gd name="connsiteY5092" fmla="*/ 1871490 h 5739221"/>
              <a:gd name="connsiteX5093" fmla="*/ 4053708 w 12192000"/>
              <a:gd name="connsiteY5093" fmla="*/ 1843623 h 5739221"/>
              <a:gd name="connsiteX5094" fmla="*/ 4075167 w 12192000"/>
              <a:gd name="connsiteY5094" fmla="*/ 1843623 h 5739221"/>
              <a:gd name="connsiteX5095" fmla="*/ 4062293 w 12192000"/>
              <a:gd name="connsiteY5095" fmla="*/ 1858632 h 5739221"/>
              <a:gd name="connsiteX5096" fmla="*/ 4064440 w 12192000"/>
              <a:gd name="connsiteY5096" fmla="*/ 1862918 h 5739221"/>
              <a:gd name="connsiteX5097" fmla="*/ 4070874 w 12192000"/>
              <a:gd name="connsiteY5097" fmla="*/ 1860774 h 5739221"/>
              <a:gd name="connsiteX5098" fmla="*/ 4066584 w 12192000"/>
              <a:gd name="connsiteY5098" fmla="*/ 1869349 h 5739221"/>
              <a:gd name="connsiteX5099" fmla="*/ 4066584 w 12192000"/>
              <a:gd name="connsiteY5099" fmla="*/ 1873632 h 5739221"/>
              <a:gd name="connsiteX5100" fmla="*/ 4079459 w 12192000"/>
              <a:gd name="connsiteY5100" fmla="*/ 1869349 h 5739221"/>
              <a:gd name="connsiteX5101" fmla="*/ 4083750 w 12192000"/>
              <a:gd name="connsiteY5101" fmla="*/ 1852199 h 5739221"/>
              <a:gd name="connsiteX5102" fmla="*/ 4152419 w 12192000"/>
              <a:gd name="connsiteY5102" fmla="*/ 1845766 h 5739221"/>
              <a:gd name="connsiteX5103" fmla="*/ 4165295 w 12192000"/>
              <a:gd name="connsiteY5103" fmla="*/ 1852199 h 5739221"/>
              <a:gd name="connsiteX5104" fmla="*/ 4165295 w 12192000"/>
              <a:gd name="connsiteY5104" fmla="*/ 1841479 h 5739221"/>
              <a:gd name="connsiteX5105" fmla="*/ 4205930 w 12192000"/>
              <a:gd name="connsiteY5105" fmla="*/ 1830764 h 5739221"/>
              <a:gd name="connsiteX5106" fmla="*/ 4205930 w 12192000"/>
              <a:gd name="connsiteY5106" fmla="*/ 1837197 h 5739221"/>
              <a:gd name="connsiteX5107" fmla="*/ 4195206 w 12192000"/>
              <a:gd name="connsiteY5107" fmla="*/ 1843623 h 5739221"/>
              <a:gd name="connsiteX5108" fmla="*/ 4193062 w 12192000"/>
              <a:gd name="connsiteY5108" fmla="*/ 1854346 h 5739221"/>
              <a:gd name="connsiteX5109" fmla="*/ 4216660 w 12192000"/>
              <a:gd name="connsiteY5109" fmla="*/ 1852199 h 5739221"/>
              <a:gd name="connsiteX5110" fmla="*/ 4229531 w 12192000"/>
              <a:gd name="connsiteY5110" fmla="*/ 1860774 h 5739221"/>
              <a:gd name="connsiteX5111" fmla="*/ 4220951 w 12192000"/>
              <a:gd name="connsiteY5111" fmla="*/ 1865057 h 5739221"/>
              <a:gd name="connsiteX5112" fmla="*/ 4227388 w 12192000"/>
              <a:gd name="connsiteY5112" fmla="*/ 1873632 h 5739221"/>
              <a:gd name="connsiteX5113" fmla="*/ 4278896 w 12192000"/>
              <a:gd name="connsiteY5113" fmla="*/ 1845766 h 5739221"/>
              <a:gd name="connsiteX5114" fmla="*/ 4285331 w 12192000"/>
              <a:gd name="connsiteY5114" fmla="*/ 1824333 h 5739221"/>
              <a:gd name="connsiteX5115" fmla="*/ 4283187 w 12192000"/>
              <a:gd name="connsiteY5115" fmla="*/ 1826478 h 5739221"/>
              <a:gd name="connsiteX5116" fmla="*/ 4281041 w 12192000"/>
              <a:gd name="connsiteY5116" fmla="*/ 1824333 h 5739221"/>
              <a:gd name="connsiteX5117" fmla="*/ 4270312 w 12192000"/>
              <a:gd name="connsiteY5117" fmla="*/ 1822189 h 5739221"/>
              <a:gd name="connsiteX5118" fmla="*/ 4281041 w 12192000"/>
              <a:gd name="connsiteY5118" fmla="*/ 1820045 h 5739221"/>
              <a:gd name="connsiteX5119" fmla="*/ 4289626 w 12192000"/>
              <a:gd name="connsiteY5119" fmla="*/ 1820045 h 5739221"/>
              <a:gd name="connsiteX5120" fmla="*/ 4287475 w 12192000"/>
              <a:gd name="connsiteY5120" fmla="*/ 1811469 h 5739221"/>
              <a:gd name="connsiteX5121" fmla="*/ 4302502 w 12192000"/>
              <a:gd name="connsiteY5121" fmla="*/ 1807182 h 5739221"/>
              <a:gd name="connsiteX5122" fmla="*/ 4306788 w 12192000"/>
              <a:gd name="connsiteY5122" fmla="*/ 1792175 h 5739221"/>
              <a:gd name="connsiteX5123" fmla="*/ 4300354 w 12192000"/>
              <a:gd name="connsiteY5123" fmla="*/ 1805038 h 5739221"/>
              <a:gd name="connsiteX5124" fmla="*/ 4291774 w 12192000"/>
              <a:gd name="connsiteY5124" fmla="*/ 1785747 h 5739221"/>
              <a:gd name="connsiteX5125" fmla="*/ 4308934 w 12192000"/>
              <a:gd name="connsiteY5125" fmla="*/ 1787890 h 5739221"/>
              <a:gd name="connsiteX5126" fmla="*/ 4308934 w 12192000"/>
              <a:gd name="connsiteY5126" fmla="*/ 1785747 h 5739221"/>
              <a:gd name="connsiteX5127" fmla="*/ 4326106 w 12192000"/>
              <a:gd name="connsiteY5127" fmla="*/ 1779319 h 5739221"/>
              <a:gd name="connsiteX5128" fmla="*/ 4321807 w 12192000"/>
              <a:gd name="connsiteY5128" fmla="*/ 1764315 h 5739221"/>
              <a:gd name="connsiteX5129" fmla="*/ 4334690 w 12192000"/>
              <a:gd name="connsiteY5129" fmla="*/ 1777175 h 5739221"/>
              <a:gd name="connsiteX5130" fmla="*/ 4356142 w 12192000"/>
              <a:gd name="connsiteY5130" fmla="*/ 1770746 h 5739221"/>
              <a:gd name="connsiteX5131" fmla="*/ 4360433 w 12192000"/>
              <a:gd name="connsiteY5131" fmla="*/ 1772888 h 5739221"/>
              <a:gd name="connsiteX5132" fmla="*/ 4358288 w 12192000"/>
              <a:gd name="connsiteY5132" fmla="*/ 1753597 h 5739221"/>
              <a:gd name="connsiteX5133" fmla="*/ 4349706 w 12192000"/>
              <a:gd name="connsiteY5133" fmla="*/ 1749311 h 5739221"/>
              <a:gd name="connsiteX5134" fmla="*/ 4358288 w 12192000"/>
              <a:gd name="connsiteY5134" fmla="*/ 1745025 h 5739221"/>
              <a:gd name="connsiteX5135" fmla="*/ 4364724 w 12192000"/>
              <a:gd name="connsiteY5135" fmla="*/ 1719301 h 5739221"/>
              <a:gd name="connsiteX5136" fmla="*/ 4448418 w 12192000"/>
              <a:gd name="connsiteY5136" fmla="*/ 1742880 h 5739221"/>
              <a:gd name="connsiteX5137" fmla="*/ 4457001 w 12192000"/>
              <a:gd name="connsiteY5137" fmla="*/ 1723590 h 5739221"/>
              <a:gd name="connsiteX5138" fmla="*/ 4444127 w 12192000"/>
              <a:gd name="connsiteY5138" fmla="*/ 1715016 h 5739221"/>
              <a:gd name="connsiteX5139" fmla="*/ 4465584 w 12192000"/>
              <a:gd name="connsiteY5139" fmla="*/ 1717161 h 5739221"/>
              <a:gd name="connsiteX5140" fmla="*/ 4459145 w 12192000"/>
              <a:gd name="connsiteY5140" fmla="*/ 1723590 h 5739221"/>
              <a:gd name="connsiteX5141" fmla="*/ 4463439 w 12192000"/>
              <a:gd name="connsiteY5141" fmla="*/ 1730020 h 5739221"/>
              <a:gd name="connsiteX5142" fmla="*/ 4484896 w 12192000"/>
              <a:gd name="connsiteY5142" fmla="*/ 1717161 h 5739221"/>
              <a:gd name="connsiteX5143" fmla="*/ 4474167 w 12192000"/>
              <a:gd name="connsiteY5143" fmla="*/ 1715016 h 5739221"/>
              <a:gd name="connsiteX5144" fmla="*/ 4478456 w 12192000"/>
              <a:gd name="connsiteY5144" fmla="*/ 1710730 h 5739221"/>
              <a:gd name="connsiteX5145" fmla="*/ 4469874 w 12192000"/>
              <a:gd name="connsiteY5145" fmla="*/ 1700011 h 5739221"/>
              <a:gd name="connsiteX5146" fmla="*/ 4467731 w 12192000"/>
              <a:gd name="connsiteY5146" fmla="*/ 1704298 h 5739221"/>
              <a:gd name="connsiteX5147" fmla="*/ 4424830 w 12192000"/>
              <a:gd name="connsiteY5147" fmla="*/ 1693577 h 5739221"/>
              <a:gd name="connsiteX5148" fmla="*/ 4399066 w 12192000"/>
              <a:gd name="connsiteY5148" fmla="*/ 1702154 h 5739221"/>
              <a:gd name="connsiteX5149" fmla="*/ 4390481 w 12192000"/>
              <a:gd name="connsiteY5149" fmla="*/ 1704298 h 5739221"/>
              <a:gd name="connsiteX5150" fmla="*/ 4381899 w 12192000"/>
              <a:gd name="connsiteY5150" fmla="*/ 1704298 h 5739221"/>
              <a:gd name="connsiteX5151" fmla="*/ 4386190 w 12192000"/>
              <a:gd name="connsiteY5151" fmla="*/ 1700011 h 5739221"/>
              <a:gd name="connsiteX5152" fmla="*/ 4384043 w 12192000"/>
              <a:gd name="connsiteY5152" fmla="*/ 1697866 h 5739221"/>
              <a:gd name="connsiteX5153" fmla="*/ 4390481 w 12192000"/>
              <a:gd name="connsiteY5153" fmla="*/ 1693577 h 5739221"/>
              <a:gd name="connsiteX5154" fmla="*/ 4426965 w 12192000"/>
              <a:gd name="connsiteY5154" fmla="*/ 1659285 h 5739221"/>
              <a:gd name="connsiteX5155" fmla="*/ 4418383 w 12192000"/>
              <a:gd name="connsiteY5155" fmla="*/ 1654997 h 5739221"/>
              <a:gd name="connsiteX5156" fmla="*/ 4405505 w 12192000"/>
              <a:gd name="connsiteY5156" fmla="*/ 1676429 h 5739221"/>
              <a:gd name="connsiteX5157" fmla="*/ 4360433 w 12192000"/>
              <a:gd name="connsiteY5157" fmla="*/ 1680716 h 5739221"/>
              <a:gd name="connsiteX5158" fmla="*/ 4300354 w 12192000"/>
              <a:gd name="connsiteY5158" fmla="*/ 1734307 h 5739221"/>
              <a:gd name="connsiteX5159" fmla="*/ 4287475 w 12192000"/>
              <a:gd name="connsiteY5159" fmla="*/ 1704298 h 5739221"/>
              <a:gd name="connsiteX5160" fmla="*/ 4306788 w 12192000"/>
              <a:gd name="connsiteY5160" fmla="*/ 1685002 h 5739221"/>
              <a:gd name="connsiteX5161" fmla="*/ 4338979 w 12192000"/>
              <a:gd name="connsiteY5161" fmla="*/ 1706441 h 5739221"/>
              <a:gd name="connsiteX5162" fmla="*/ 4341126 w 12192000"/>
              <a:gd name="connsiteY5162" fmla="*/ 1627138 h 5739221"/>
              <a:gd name="connsiteX5163" fmla="*/ 4431256 w 12192000"/>
              <a:gd name="connsiteY5163" fmla="*/ 1633566 h 5739221"/>
              <a:gd name="connsiteX5164" fmla="*/ 4433402 w 12192000"/>
              <a:gd name="connsiteY5164" fmla="*/ 1659285 h 5739221"/>
              <a:gd name="connsiteX5165" fmla="*/ 4439833 w 12192000"/>
              <a:gd name="connsiteY5165" fmla="*/ 1661430 h 5739221"/>
              <a:gd name="connsiteX5166" fmla="*/ 4452706 w 12192000"/>
              <a:gd name="connsiteY5166" fmla="*/ 1639991 h 5739221"/>
              <a:gd name="connsiteX5167" fmla="*/ 4487046 w 12192000"/>
              <a:gd name="connsiteY5167" fmla="*/ 1618563 h 5739221"/>
              <a:gd name="connsiteX5168" fmla="*/ 4472021 w 12192000"/>
              <a:gd name="connsiteY5168" fmla="*/ 1700011 h 5739221"/>
              <a:gd name="connsiteX5169" fmla="*/ 4493478 w 12192000"/>
              <a:gd name="connsiteY5169" fmla="*/ 1697866 h 5739221"/>
              <a:gd name="connsiteX5170" fmla="*/ 4536401 w 12192000"/>
              <a:gd name="connsiteY5170" fmla="*/ 1689290 h 5739221"/>
              <a:gd name="connsiteX5171" fmla="*/ 4536401 w 12192000"/>
              <a:gd name="connsiteY5171" fmla="*/ 1676429 h 5739221"/>
              <a:gd name="connsiteX5172" fmla="*/ 4523521 w 12192000"/>
              <a:gd name="connsiteY5172" fmla="*/ 1676429 h 5739221"/>
              <a:gd name="connsiteX5173" fmla="*/ 4544978 w 12192000"/>
              <a:gd name="connsiteY5173" fmla="*/ 1648569 h 5739221"/>
              <a:gd name="connsiteX5174" fmla="*/ 4542837 w 12192000"/>
              <a:gd name="connsiteY5174" fmla="*/ 1648569 h 5739221"/>
              <a:gd name="connsiteX5175" fmla="*/ 4544978 w 12192000"/>
              <a:gd name="connsiteY5175" fmla="*/ 1646426 h 5739221"/>
              <a:gd name="connsiteX5176" fmla="*/ 4547128 w 12192000"/>
              <a:gd name="connsiteY5176" fmla="*/ 1642135 h 5739221"/>
              <a:gd name="connsiteX5177" fmla="*/ 4553562 w 12192000"/>
              <a:gd name="connsiteY5177" fmla="*/ 1639991 h 5739221"/>
              <a:gd name="connsiteX5178" fmla="*/ 4577163 w 12192000"/>
              <a:gd name="connsiteY5178" fmla="*/ 1622849 h 5739221"/>
              <a:gd name="connsiteX5179" fmla="*/ 4598623 w 12192000"/>
              <a:gd name="connsiteY5179" fmla="*/ 1616421 h 5739221"/>
              <a:gd name="connsiteX5180" fmla="*/ 4622230 w 12192000"/>
              <a:gd name="connsiteY5180" fmla="*/ 1616421 h 5739221"/>
              <a:gd name="connsiteX5181" fmla="*/ 4622230 w 12192000"/>
              <a:gd name="connsiteY5181" fmla="*/ 1614277 h 5739221"/>
              <a:gd name="connsiteX5182" fmla="*/ 4635104 w 12192000"/>
              <a:gd name="connsiteY5182" fmla="*/ 1616421 h 5739221"/>
              <a:gd name="connsiteX5183" fmla="*/ 4635104 w 12192000"/>
              <a:gd name="connsiteY5183" fmla="*/ 1607848 h 5739221"/>
              <a:gd name="connsiteX5184" fmla="*/ 4652267 w 12192000"/>
              <a:gd name="connsiteY5184" fmla="*/ 1631423 h 5739221"/>
              <a:gd name="connsiteX5185" fmla="*/ 4658706 w 12192000"/>
              <a:gd name="connsiteY5185" fmla="*/ 1616421 h 5739221"/>
              <a:gd name="connsiteX5186" fmla="*/ 4682328 w 12192000"/>
              <a:gd name="connsiteY5186" fmla="*/ 1605704 h 5739221"/>
              <a:gd name="connsiteX5187" fmla="*/ 4688757 w 12192000"/>
              <a:gd name="connsiteY5187" fmla="*/ 1614277 h 5739221"/>
              <a:gd name="connsiteX5188" fmla="*/ 4695194 w 12192000"/>
              <a:gd name="connsiteY5188" fmla="*/ 1612137 h 5739221"/>
              <a:gd name="connsiteX5189" fmla="*/ 4697338 w 12192000"/>
              <a:gd name="connsiteY5189" fmla="*/ 1597131 h 5739221"/>
              <a:gd name="connsiteX5190" fmla="*/ 4703773 w 12192000"/>
              <a:gd name="connsiteY5190" fmla="*/ 1599272 h 5739221"/>
              <a:gd name="connsiteX5191" fmla="*/ 4791758 w 12192000"/>
              <a:gd name="connsiteY5191" fmla="*/ 1590699 h 5739221"/>
              <a:gd name="connsiteX5192" fmla="*/ 4785324 w 12192000"/>
              <a:gd name="connsiteY5192" fmla="*/ 1597131 h 5739221"/>
              <a:gd name="connsiteX5193" fmla="*/ 4802484 w 12192000"/>
              <a:gd name="connsiteY5193" fmla="*/ 1599272 h 5739221"/>
              <a:gd name="connsiteX5194" fmla="*/ 4802484 w 12192000"/>
              <a:gd name="connsiteY5194" fmla="*/ 1588554 h 5739221"/>
              <a:gd name="connsiteX5195" fmla="*/ 4845390 w 12192000"/>
              <a:gd name="connsiteY5195" fmla="*/ 1586410 h 5739221"/>
              <a:gd name="connsiteX5196" fmla="*/ 4851824 w 12192000"/>
              <a:gd name="connsiteY5196" fmla="*/ 1582122 h 5739221"/>
              <a:gd name="connsiteX5197" fmla="*/ 4851824 w 12192000"/>
              <a:gd name="connsiteY5197" fmla="*/ 1586410 h 5739221"/>
              <a:gd name="connsiteX5198" fmla="*/ 4899031 w 12192000"/>
              <a:gd name="connsiteY5198" fmla="*/ 1582122 h 5739221"/>
              <a:gd name="connsiteX5199" fmla="*/ 4982727 w 12192000"/>
              <a:gd name="connsiteY5199" fmla="*/ 1579978 h 5739221"/>
              <a:gd name="connsiteX5200" fmla="*/ 4982727 w 12192000"/>
              <a:gd name="connsiteY5200" fmla="*/ 1573549 h 5739221"/>
              <a:gd name="connsiteX5201" fmla="*/ 4989166 w 12192000"/>
              <a:gd name="connsiteY5201" fmla="*/ 1588554 h 5739221"/>
              <a:gd name="connsiteX5202" fmla="*/ 5012780 w 12192000"/>
              <a:gd name="connsiteY5202" fmla="*/ 1582122 h 5739221"/>
              <a:gd name="connsiteX5203" fmla="*/ 5023515 w 12192000"/>
              <a:gd name="connsiteY5203" fmla="*/ 1597131 h 5739221"/>
              <a:gd name="connsiteX5204" fmla="*/ 5023515 w 12192000"/>
              <a:gd name="connsiteY5204" fmla="*/ 1582122 h 5739221"/>
              <a:gd name="connsiteX5205" fmla="*/ 5075013 w 12192000"/>
              <a:gd name="connsiteY5205" fmla="*/ 1573549 h 5739221"/>
              <a:gd name="connsiteX5206" fmla="*/ 5158688 w 12192000"/>
              <a:gd name="connsiteY5206" fmla="*/ 1592843 h 5739221"/>
              <a:gd name="connsiteX5207" fmla="*/ 5156540 w 12192000"/>
              <a:gd name="connsiteY5207" fmla="*/ 1584265 h 5739221"/>
              <a:gd name="connsiteX5208" fmla="*/ 5238079 w 12192000"/>
              <a:gd name="connsiteY5208" fmla="*/ 1579978 h 5739221"/>
              <a:gd name="connsiteX5209" fmla="*/ 5233796 w 12192000"/>
              <a:gd name="connsiteY5209" fmla="*/ 1584265 h 5739221"/>
              <a:gd name="connsiteX5210" fmla="*/ 5257404 w 12192000"/>
              <a:gd name="connsiteY5210" fmla="*/ 1577834 h 5739221"/>
              <a:gd name="connsiteX5211" fmla="*/ 5246671 w 12192000"/>
              <a:gd name="connsiteY5211" fmla="*/ 1599272 h 5739221"/>
              <a:gd name="connsiteX5212" fmla="*/ 5253106 w 12192000"/>
              <a:gd name="connsiteY5212" fmla="*/ 1586410 h 5739221"/>
              <a:gd name="connsiteX5213" fmla="*/ 5293883 w 12192000"/>
              <a:gd name="connsiteY5213" fmla="*/ 1588554 h 5739221"/>
              <a:gd name="connsiteX5214" fmla="*/ 5293883 w 12192000"/>
              <a:gd name="connsiteY5214" fmla="*/ 1594987 h 5739221"/>
              <a:gd name="connsiteX5215" fmla="*/ 5332506 w 12192000"/>
              <a:gd name="connsiteY5215" fmla="*/ 1582122 h 5739221"/>
              <a:gd name="connsiteX5216" fmla="*/ 5353965 w 12192000"/>
              <a:gd name="connsiteY5216" fmla="*/ 1592843 h 5739221"/>
              <a:gd name="connsiteX5217" fmla="*/ 5384007 w 12192000"/>
              <a:gd name="connsiteY5217" fmla="*/ 1588554 h 5739221"/>
              <a:gd name="connsiteX5218" fmla="*/ 5390440 w 12192000"/>
              <a:gd name="connsiteY5218" fmla="*/ 1594987 h 5739221"/>
              <a:gd name="connsiteX5219" fmla="*/ 5426919 w 12192000"/>
              <a:gd name="connsiteY5219" fmla="*/ 1588554 h 5739221"/>
              <a:gd name="connsiteX5220" fmla="*/ 5446234 w 12192000"/>
              <a:gd name="connsiteY5220" fmla="*/ 1560687 h 5739221"/>
              <a:gd name="connsiteX5221" fmla="*/ 5456966 w 12192000"/>
              <a:gd name="connsiteY5221" fmla="*/ 1515741 h 5739221"/>
              <a:gd name="connsiteX5222" fmla="*/ 5480567 w 12192000"/>
              <a:gd name="connsiteY5222" fmla="*/ 1507167 h 5739221"/>
              <a:gd name="connsiteX5223" fmla="*/ 5504167 w 12192000"/>
              <a:gd name="connsiteY5223" fmla="*/ 1513596 h 5739221"/>
              <a:gd name="connsiteX5224" fmla="*/ 5495587 w 12192000"/>
              <a:gd name="connsiteY5224" fmla="*/ 1535031 h 5739221"/>
              <a:gd name="connsiteX5225" fmla="*/ 5544943 w 12192000"/>
              <a:gd name="connsiteY5225" fmla="*/ 1539248 h 5739221"/>
              <a:gd name="connsiteX5226" fmla="*/ 5471984 w 12192000"/>
              <a:gd name="connsiteY5226" fmla="*/ 1573549 h 5739221"/>
              <a:gd name="connsiteX5227" fmla="*/ 5441945 w 12192000"/>
              <a:gd name="connsiteY5227" fmla="*/ 1612137 h 5739221"/>
              <a:gd name="connsiteX5228" fmla="*/ 5489148 w 12192000"/>
              <a:gd name="connsiteY5228" fmla="*/ 1612137 h 5739221"/>
              <a:gd name="connsiteX5229" fmla="*/ 5504167 w 12192000"/>
              <a:gd name="connsiteY5229" fmla="*/ 1620704 h 5739221"/>
              <a:gd name="connsiteX5230" fmla="*/ 5510604 w 12192000"/>
              <a:gd name="connsiteY5230" fmla="*/ 1624993 h 5739221"/>
              <a:gd name="connsiteX5231" fmla="*/ 5512751 w 12192000"/>
              <a:gd name="connsiteY5231" fmla="*/ 1624993 h 5739221"/>
              <a:gd name="connsiteX5232" fmla="*/ 5555669 w 12192000"/>
              <a:gd name="connsiteY5232" fmla="*/ 1620704 h 5739221"/>
              <a:gd name="connsiteX5233" fmla="*/ 5568544 w 12192000"/>
              <a:gd name="connsiteY5233" fmla="*/ 1639991 h 5739221"/>
              <a:gd name="connsiteX5234" fmla="*/ 5607167 w 12192000"/>
              <a:gd name="connsiteY5234" fmla="*/ 1622849 h 5739221"/>
              <a:gd name="connsiteX5235" fmla="*/ 5602875 w 12192000"/>
              <a:gd name="connsiteY5235" fmla="*/ 1650711 h 5739221"/>
              <a:gd name="connsiteX5236" fmla="*/ 5605021 w 12192000"/>
              <a:gd name="connsiteY5236" fmla="*/ 1654997 h 5739221"/>
              <a:gd name="connsiteX5237" fmla="*/ 5613605 w 12192000"/>
              <a:gd name="connsiteY5237" fmla="*/ 1646426 h 5739221"/>
              <a:gd name="connsiteX5238" fmla="*/ 5607167 w 12192000"/>
              <a:gd name="connsiteY5238" fmla="*/ 1616421 h 5739221"/>
              <a:gd name="connsiteX5239" fmla="*/ 5639356 w 12192000"/>
              <a:gd name="connsiteY5239" fmla="*/ 1590699 h 5739221"/>
              <a:gd name="connsiteX5240" fmla="*/ 5656521 w 12192000"/>
              <a:gd name="connsiteY5240" fmla="*/ 1609990 h 5739221"/>
              <a:gd name="connsiteX5241" fmla="*/ 5658664 w 12192000"/>
              <a:gd name="connsiteY5241" fmla="*/ 1609990 h 5739221"/>
              <a:gd name="connsiteX5242" fmla="*/ 5658664 w 12192000"/>
              <a:gd name="connsiteY5242" fmla="*/ 1607848 h 5739221"/>
              <a:gd name="connsiteX5243" fmla="*/ 5656521 w 12192000"/>
              <a:gd name="connsiteY5243" fmla="*/ 1607848 h 5739221"/>
              <a:gd name="connsiteX5244" fmla="*/ 5654376 w 12192000"/>
              <a:gd name="connsiteY5244" fmla="*/ 1590699 h 5739221"/>
              <a:gd name="connsiteX5245" fmla="*/ 5671542 w 12192000"/>
              <a:gd name="connsiteY5245" fmla="*/ 1590699 h 5739221"/>
              <a:gd name="connsiteX5246" fmla="*/ 5684418 w 12192000"/>
              <a:gd name="connsiteY5246" fmla="*/ 1609990 h 5739221"/>
              <a:gd name="connsiteX5247" fmla="*/ 5673687 w 12192000"/>
              <a:gd name="connsiteY5247" fmla="*/ 1603560 h 5739221"/>
              <a:gd name="connsiteX5248" fmla="*/ 5669396 w 12192000"/>
              <a:gd name="connsiteY5248" fmla="*/ 1607848 h 5739221"/>
              <a:gd name="connsiteX5249" fmla="*/ 5667248 w 12192000"/>
              <a:gd name="connsiteY5249" fmla="*/ 1620704 h 5739221"/>
              <a:gd name="connsiteX5250" fmla="*/ 5686563 w 12192000"/>
              <a:gd name="connsiteY5250" fmla="*/ 1618563 h 5739221"/>
              <a:gd name="connsiteX5251" fmla="*/ 5703728 w 12192000"/>
              <a:gd name="connsiteY5251" fmla="*/ 1616421 h 5739221"/>
              <a:gd name="connsiteX5252" fmla="*/ 5697292 w 12192000"/>
              <a:gd name="connsiteY5252" fmla="*/ 1601415 h 5739221"/>
              <a:gd name="connsiteX5253" fmla="*/ 5740208 w 12192000"/>
              <a:gd name="connsiteY5253" fmla="*/ 1603560 h 5739221"/>
              <a:gd name="connsiteX5254" fmla="*/ 5740208 w 12192000"/>
              <a:gd name="connsiteY5254" fmla="*/ 1586410 h 5739221"/>
              <a:gd name="connsiteX5255" fmla="*/ 5748789 w 12192000"/>
              <a:gd name="connsiteY5255" fmla="*/ 1599272 h 5739221"/>
              <a:gd name="connsiteX5256" fmla="*/ 5750934 w 12192000"/>
              <a:gd name="connsiteY5256" fmla="*/ 1599272 h 5739221"/>
              <a:gd name="connsiteX5257" fmla="*/ 5753081 w 12192000"/>
              <a:gd name="connsiteY5257" fmla="*/ 1594987 h 5739221"/>
              <a:gd name="connsiteX5258" fmla="*/ 5753081 w 12192000"/>
              <a:gd name="connsiteY5258" fmla="*/ 1588554 h 5739221"/>
              <a:gd name="connsiteX5259" fmla="*/ 5772390 w 12192000"/>
              <a:gd name="connsiteY5259" fmla="*/ 1586410 h 5739221"/>
              <a:gd name="connsiteX5260" fmla="*/ 5770245 w 12192000"/>
              <a:gd name="connsiteY5260" fmla="*/ 1594987 h 5739221"/>
              <a:gd name="connsiteX5261" fmla="*/ 5778829 w 12192000"/>
              <a:gd name="connsiteY5261" fmla="*/ 1586410 h 5739221"/>
              <a:gd name="connsiteX5262" fmla="*/ 5791702 w 12192000"/>
              <a:gd name="connsiteY5262" fmla="*/ 1590699 h 5739221"/>
              <a:gd name="connsiteX5263" fmla="*/ 5791702 w 12192000"/>
              <a:gd name="connsiteY5263" fmla="*/ 1605704 h 5739221"/>
              <a:gd name="connsiteX5264" fmla="*/ 5813157 w 12192000"/>
              <a:gd name="connsiteY5264" fmla="*/ 1603560 h 5739221"/>
              <a:gd name="connsiteX5265" fmla="*/ 5778829 w 12192000"/>
              <a:gd name="connsiteY5265" fmla="*/ 1582122 h 5739221"/>
              <a:gd name="connsiteX5266" fmla="*/ 5802430 w 12192000"/>
              <a:gd name="connsiteY5266" fmla="*/ 1582122 h 5739221"/>
              <a:gd name="connsiteX5267" fmla="*/ 5830327 w 12192000"/>
              <a:gd name="connsiteY5267" fmla="*/ 1571405 h 5739221"/>
              <a:gd name="connsiteX5268" fmla="*/ 5821740 w 12192000"/>
              <a:gd name="connsiteY5268" fmla="*/ 1549968 h 5739221"/>
              <a:gd name="connsiteX5269" fmla="*/ 5819596 w 12192000"/>
              <a:gd name="connsiteY5269" fmla="*/ 1547824 h 5739221"/>
              <a:gd name="connsiteX5270" fmla="*/ 5806721 w 12192000"/>
              <a:gd name="connsiteY5270" fmla="*/ 1554256 h 5739221"/>
              <a:gd name="connsiteX5271" fmla="*/ 5815304 w 12192000"/>
              <a:gd name="connsiteY5271" fmla="*/ 1539248 h 5739221"/>
              <a:gd name="connsiteX5272" fmla="*/ 5813157 w 12192000"/>
              <a:gd name="connsiteY5272" fmla="*/ 1535031 h 5739221"/>
              <a:gd name="connsiteX5273" fmla="*/ 5841065 w 12192000"/>
              <a:gd name="connsiteY5273" fmla="*/ 1530744 h 5739221"/>
              <a:gd name="connsiteX5274" fmla="*/ 5845361 w 12192000"/>
              <a:gd name="connsiteY5274" fmla="*/ 1522171 h 5739221"/>
              <a:gd name="connsiteX5275" fmla="*/ 5823886 w 12192000"/>
              <a:gd name="connsiteY5275" fmla="*/ 1524314 h 5739221"/>
              <a:gd name="connsiteX5276" fmla="*/ 5862529 w 12192000"/>
              <a:gd name="connsiteY5276" fmla="*/ 1530744 h 5739221"/>
              <a:gd name="connsiteX5277" fmla="*/ 5871119 w 12192000"/>
              <a:gd name="connsiteY5277" fmla="*/ 1532887 h 5739221"/>
              <a:gd name="connsiteX5278" fmla="*/ 5871119 w 12192000"/>
              <a:gd name="connsiteY5278" fmla="*/ 1511453 h 5739221"/>
              <a:gd name="connsiteX5279" fmla="*/ 5881851 w 12192000"/>
              <a:gd name="connsiteY5279" fmla="*/ 1558545 h 5739221"/>
              <a:gd name="connsiteX5280" fmla="*/ 5890429 w 12192000"/>
              <a:gd name="connsiteY5280" fmla="*/ 1564974 h 5739221"/>
              <a:gd name="connsiteX5281" fmla="*/ 5918312 w 12192000"/>
              <a:gd name="connsiteY5281" fmla="*/ 1539248 h 5739221"/>
              <a:gd name="connsiteX5282" fmla="*/ 5931199 w 12192000"/>
              <a:gd name="connsiteY5282" fmla="*/ 1539248 h 5739221"/>
              <a:gd name="connsiteX5283" fmla="*/ 5935503 w 12192000"/>
              <a:gd name="connsiteY5283" fmla="*/ 1554256 h 5739221"/>
              <a:gd name="connsiteX5284" fmla="*/ 5946213 w 12192000"/>
              <a:gd name="connsiteY5284" fmla="*/ 1547824 h 5739221"/>
              <a:gd name="connsiteX5285" fmla="*/ 5939777 w 12192000"/>
              <a:gd name="connsiteY5285" fmla="*/ 1541391 h 5739221"/>
              <a:gd name="connsiteX5286" fmla="*/ 5950498 w 12192000"/>
              <a:gd name="connsiteY5286" fmla="*/ 1535031 h 5739221"/>
              <a:gd name="connsiteX5287" fmla="*/ 5948355 w 12192000"/>
              <a:gd name="connsiteY5287" fmla="*/ 1526457 h 5739221"/>
              <a:gd name="connsiteX5288" fmla="*/ 5952646 w 12192000"/>
              <a:gd name="connsiteY5288" fmla="*/ 1520027 h 5739221"/>
              <a:gd name="connsiteX5289" fmla="*/ 5974099 w 12192000"/>
              <a:gd name="connsiteY5289" fmla="*/ 1517884 h 5739221"/>
              <a:gd name="connsiteX5290" fmla="*/ 5989224 w 12192000"/>
              <a:gd name="connsiteY5290" fmla="*/ 1513349 h 5739221"/>
              <a:gd name="connsiteX5291" fmla="*/ 5995548 w 12192000"/>
              <a:gd name="connsiteY5291" fmla="*/ 1511453 h 5739221"/>
              <a:gd name="connsiteX5292" fmla="*/ 6008424 w 12192000"/>
              <a:gd name="connsiteY5292" fmla="*/ 1481447 h 5739221"/>
              <a:gd name="connsiteX5293" fmla="*/ 5991258 w 12192000"/>
              <a:gd name="connsiteY5293" fmla="*/ 1464298 h 5739221"/>
              <a:gd name="connsiteX5294" fmla="*/ 6040610 w 12192000"/>
              <a:gd name="connsiteY5294" fmla="*/ 1434290 h 5739221"/>
              <a:gd name="connsiteX5295" fmla="*/ 6055631 w 12192000"/>
              <a:gd name="connsiteY5295" fmla="*/ 1494308 h 5739221"/>
              <a:gd name="connsiteX5296" fmla="*/ 6072796 w 12192000"/>
              <a:gd name="connsiteY5296" fmla="*/ 1500738 h 5739221"/>
              <a:gd name="connsiteX5297" fmla="*/ 6008424 w 12192000"/>
              <a:gd name="connsiteY5297" fmla="*/ 1496451 h 5739221"/>
              <a:gd name="connsiteX5298" fmla="*/ 6008424 w 12192000"/>
              <a:gd name="connsiteY5298" fmla="*/ 1507167 h 5739221"/>
              <a:gd name="connsiteX5299" fmla="*/ 6017006 w 12192000"/>
              <a:gd name="connsiteY5299" fmla="*/ 1500738 h 5739221"/>
              <a:gd name="connsiteX5300" fmla="*/ 6017006 w 12192000"/>
              <a:gd name="connsiteY5300" fmla="*/ 1517884 h 5739221"/>
              <a:gd name="connsiteX5301" fmla="*/ 6008424 w 12192000"/>
              <a:gd name="connsiteY5301" fmla="*/ 1520027 h 5739221"/>
              <a:gd name="connsiteX5302" fmla="*/ 6010570 w 12192000"/>
              <a:gd name="connsiteY5302" fmla="*/ 1532887 h 5739221"/>
              <a:gd name="connsiteX5303" fmla="*/ 5997695 w 12192000"/>
              <a:gd name="connsiteY5303" fmla="*/ 1543536 h 5739221"/>
              <a:gd name="connsiteX5304" fmla="*/ 6001985 w 12192000"/>
              <a:gd name="connsiteY5304" fmla="*/ 1547824 h 5739221"/>
              <a:gd name="connsiteX5305" fmla="*/ 6025588 w 12192000"/>
              <a:gd name="connsiteY5305" fmla="*/ 1528600 h 5739221"/>
              <a:gd name="connsiteX5306" fmla="*/ 6017006 w 12192000"/>
              <a:gd name="connsiteY5306" fmla="*/ 1524314 h 5739221"/>
              <a:gd name="connsiteX5307" fmla="*/ 6051339 w 12192000"/>
              <a:gd name="connsiteY5307" fmla="*/ 1520027 h 5739221"/>
              <a:gd name="connsiteX5308" fmla="*/ 6049194 w 12192000"/>
              <a:gd name="connsiteY5308" fmla="*/ 1535031 h 5739221"/>
              <a:gd name="connsiteX5309" fmla="*/ 6072796 w 12192000"/>
              <a:gd name="connsiteY5309" fmla="*/ 1535031 h 5739221"/>
              <a:gd name="connsiteX5310" fmla="*/ 6077089 w 12192000"/>
              <a:gd name="connsiteY5310" fmla="*/ 1509310 h 5739221"/>
              <a:gd name="connsiteX5311" fmla="*/ 6062068 w 12192000"/>
              <a:gd name="connsiteY5311" fmla="*/ 1522171 h 5739221"/>
              <a:gd name="connsiteX5312" fmla="*/ 6122151 w 12192000"/>
              <a:gd name="connsiteY5312" fmla="*/ 1505024 h 5739221"/>
              <a:gd name="connsiteX5313" fmla="*/ 6117858 w 12192000"/>
              <a:gd name="connsiteY5313" fmla="*/ 1510739 h 5739221"/>
              <a:gd name="connsiteX5314" fmla="*/ 6115713 w 12192000"/>
              <a:gd name="connsiteY5314" fmla="*/ 1511453 h 5739221"/>
              <a:gd name="connsiteX5315" fmla="*/ 6109276 w 12192000"/>
              <a:gd name="connsiteY5315" fmla="*/ 1511453 h 5739221"/>
              <a:gd name="connsiteX5316" fmla="*/ 6109276 w 12192000"/>
              <a:gd name="connsiteY5316" fmla="*/ 1513596 h 5739221"/>
              <a:gd name="connsiteX5317" fmla="*/ 6115713 w 12192000"/>
              <a:gd name="connsiteY5317" fmla="*/ 1511453 h 5739221"/>
              <a:gd name="connsiteX5318" fmla="*/ 6117323 w 12192000"/>
              <a:gd name="connsiteY5318" fmla="*/ 1511453 h 5739221"/>
              <a:gd name="connsiteX5319" fmla="*/ 6117858 w 12192000"/>
              <a:gd name="connsiteY5319" fmla="*/ 1510739 h 5739221"/>
              <a:gd name="connsiteX5320" fmla="*/ 6128587 w 12192000"/>
              <a:gd name="connsiteY5320" fmla="*/ 1507167 h 5739221"/>
              <a:gd name="connsiteX5321" fmla="*/ 6130735 w 12192000"/>
              <a:gd name="connsiteY5321" fmla="*/ 1500738 h 5739221"/>
              <a:gd name="connsiteX5322" fmla="*/ 6126444 w 12192000"/>
              <a:gd name="connsiteY5322" fmla="*/ 1494308 h 5739221"/>
              <a:gd name="connsiteX5323" fmla="*/ 6132880 w 12192000"/>
              <a:gd name="connsiteY5323" fmla="*/ 1494308 h 5739221"/>
              <a:gd name="connsiteX5324" fmla="*/ 6147901 w 12192000"/>
              <a:gd name="connsiteY5324" fmla="*/ 1442864 h 5739221"/>
              <a:gd name="connsiteX5325" fmla="*/ 6210131 w 12192000"/>
              <a:gd name="connsiteY5325" fmla="*/ 1442864 h 5739221"/>
              <a:gd name="connsiteX5326" fmla="*/ 6212277 w 12192000"/>
              <a:gd name="connsiteY5326" fmla="*/ 1479303 h 5739221"/>
              <a:gd name="connsiteX5327" fmla="*/ 6184381 w 12192000"/>
              <a:gd name="connsiteY5327" fmla="*/ 1496451 h 5739221"/>
              <a:gd name="connsiteX5328" fmla="*/ 6154339 w 12192000"/>
              <a:gd name="connsiteY5328" fmla="*/ 1483591 h 5739221"/>
              <a:gd name="connsiteX5329" fmla="*/ 6150046 w 12192000"/>
              <a:gd name="connsiteY5329" fmla="*/ 1502881 h 5739221"/>
              <a:gd name="connsiteX5330" fmla="*/ 6160777 w 12192000"/>
              <a:gd name="connsiteY5330" fmla="*/ 1513596 h 5739221"/>
              <a:gd name="connsiteX5331" fmla="*/ 6210131 w 12192000"/>
              <a:gd name="connsiteY5331" fmla="*/ 1509310 h 5739221"/>
              <a:gd name="connsiteX5332" fmla="*/ 6212277 w 12192000"/>
              <a:gd name="connsiteY5332" fmla="*/ 1502881 h 5739221"/>
              <a:gd name="connsiteX5333" fmla="*/ 6216569 w 12192000"/>
              <a:gd name="connsiteY5333" fmla="*/ 1500738 h 5739221"/>
              <a:gd name="connsiteX5334" fmla="*/ 6216569 w 12192000"/>
              <a:gd name="connsiteY5334" fmla="*/ 1498595 h 5739221"/>
              <a:gd name="connsiteX5335" fmla="*/ 6223006 w 12192000"/>
              <a:gd name="connsiteY5335" fmla="*/ 1500738 h 5739221"/>
              <a:gd name="connsiteX5336" fmla="*/ 6233735 w 12192000"/>
              <a:gd name="connsiteY5336" fmla="*/ 1496451 h 5739221"/>
              <a:gd name="connsiteX5337" fmla="*/ 6225152 w 12192000"/>
              <a:gd name="connsiteY5337" fmla="*/ 1490021 h 5739221"/>
              <a:gd name="connsiteX5338" fmla="*/ 6233735 w 12192000"/>
              <a:gd name="connsiteY5338" fmla="*/ 1490021 h 5739221"/>
              <a:gd name="connsiteX5339" fmla="*/ 6220861 w 12192000"/>
              <a:gd name="connsiteY5339" fmla="*/ 1483591 h 5739221"/>
              <a:gd name="connsiteX5340" fmla="*/ 6233735 w 12192000"/>
              <a:gd name="connsiteY5340" fmla="*/ 1477158 h 5739221"/>
              <a:gd name="connsiteX5341" fmla="*/ 6235882 w 12192000"/>
              <a:gd name="connsiteY5341" fmla="*/ 1485734 h 5739221"/>
              <a:gd name="connsiteX5342" fmla="*/ 6244465 w 12192000"/>
              <a:gd name="connsiteY5342" fmla="*/ 1481447 h 5739221"/>
              <a:gd name="connsiteX5343" fmla="*/ 6223006 w 12192000"/>
              <a:gd name="connsiteY5343" fmla="*/ 1472872 h 5739221"/>
              <a:gd name="connsiteX5344" fmla="*/ 6238028 w 12192000"/>
              <a:gd name="connsiteY5344" fmla="*/ 1464298 h 5739221"/>
              <a:gd name="connsiteX5345" fmla="*/ 6265920 w 12192000"/>
              <a:gd name="connsiteY5345" fmla="*/ 1468585 h 5739221"/>
              <a:gd name="connsiteX5346" fmla="*/ 6253049 w 12192000"/>
              <a:gd name="connsiteY5346" fmla="*/ 1451436 h 5739221"/>
              <a:gd name="connsiteX5347" fmla="*/ 6276650 w 12192000"/>
              <a:gd name="connsiteY5347" fmla="*/ 1436433 h 5739221"/>
              <a:gd name="connsiteX5348" fmla="*/ 6270212 w 12192000"/>
              <a:gd name="connsiteY5348" fmla="*/ 1445007 h 5739221"/>
              <a:gd name="connsiteX5349" fmla="*/ 6285233 w 12192000"/>
              <a:gd name="connsiteY5349" fmla="*/ 1445007 h 5739221"/>
              <a:gd name="connsiteX5350" fmla="*/ 6287379 w 12192000"/>
              <a:gd name="connsiteY5350" fmla="*/ 1423572 h 5739221"/>
              <a:gd name="connsiteX5351" fmla="*/ 6313129 w 12192000"/>
              <a:gd name="connsiteY5351" fmla="*/ 1432146 h 5739221"/>
              <a:gd name="connsiteX5352" fmla="*/ 6326004 w 12192000"/>
              <a:gd name="connsiteY5352" fmla="*/ 1412852 h 5739221"/>
              <a:gd name="connsiteX5353" fmla="*/ 6306691 w 12192000"/>
              <a:gd name="connsiteY5353" fmla="*/ 1395709 h 5739221"/>
              <a:gd name="connsiteX5354" fmla="*/ 6328150 w 12192000"/>
              <a:gd name="connsiteY5354" fmla="*/ 1367842 h 5739221"/>
              <a:gd name="connsiteX5355" fmla="*/ 6285233 w 12192000"/>
              <a:gd name="connsiteY5355" fmla="*/ 1376415 h 5739221"/>
              <a:gd name="connsiteX5356" fmla="*/ 6265920 w 12192000"/>
              <a:gd name="connsiteY5356" fmla="*/ 1329257 h 5739221"/>
              <a:gd name="connsiteX5357" fmla="*/ 6304545 w 12192000"/>
              <a:gd name="connsiteY5357" fmla="*/ 1314257 h 5739221"/>
              <a:gd name="connsiteX5358" fmla="*/ 6351754 w 12192000"/>
              <a:gd name="connsiteY5358" fmla="*/ 1339972 h 5739221"/>
              <a:gd name="connsiteX5359" fmla="*/ 6353900 w 12192000"/>
              <a:gd name="connsiteY5359" fmla="*/ 1397853 h 5739221"/>
              <a:gd name="connsiteX5360" fmla="*/ 6336733 w 12192000"/>
              <a:gd name="connsiteY5360" fmla="*/ 1410709 h 5739221"/>
              <a:gd name="connsiteX5361" fmla="*/ 6345316 w 12192000"/>
              <a:gd name="connsiteY5361" fmla="*/ 1445007 h 5739221"/>
              <a:gd name="connsiteX5362" fmla="*/ 6360337 w 12192000"/>
              <a:gd name="connsiteY5362" fmla="*/ 1447152 h 5739221"/>
              <a:gd name="connsiteX5363" fmla="*/ 6371066 w 12192000"/>
              <a:gd name="connsiteY5363" fmla="*/ 1453583 h 5739221"/>
              <a:gd name="connsiteX5364" fmla="*/ 6377504 w 12192000"/>
              <a:gd name="connsiteY5364" fmla="*/ 1447152 h 5739221"/>
              <a:gd name="connsiteX5365" fmla="*/ 6371066 w 12192000"/>
              <a:gd name="connsiteY5365" fmla="*/ 1447152 h 5739221"/>
              <a:gd name="connsiteX5366" fmla="*/ 6371066 w 12192000"/>
              <a:gd name="connsiteY5366" fmla="*/ 1442864 h 5739221"/>
              <a:gd name="connsiteX5367" fmla="*/ 6371066 w 12192000"/>
              <a:gd name="connsiteY5367" fmla="*/ 1438576 h 5739221"/>
              <a:gd name="connsiteX5368" fmla="*/ 6407546 w 12192000"/>
              <a:gd name="connsiteY5368" fmla="*/ 1442864 h 5739221"/>
              <a:gd name="connsiteX5369" fmla="*/ 6411837 w 12192000"/>
              <a:gd name="connsiteY5369" fmla="*/ 1462154 h 5739221"/>
              <a:gd name="connsiteX5370" fmla="*/ 6388233 w 12192000"/>
              <a:gd name="connsiteY5370" fmla="*/ 1455725 h 5739221"/>
              <a:gd name="connsiteX5371" fmla="*/ 6388233 w 12192000"/>
              <a:gd name="connsiteY5371" fmla="*/ 1472872 h 5739221"/>
              <a:gd name="connsiteX5372" fmla="*/ 6405400 w 12192000"/>
              <a:gd name="connsiteY5372" fmla="*/ 1475015 h 5739221"/>
              <a:gd name="connsiteX5373" fmla="*/ 6403254 w 12192000"/>
              <a:gd name="connsiteY5373" fmla="*/ 1477158 h 5739221"/>
              <a:gd name="connsiteX5374" fmla="*/ 6409691 w 12192000"/>
              <a:gd name="connsiteY5374" fmla="*/ 1479303 h 5739221"/>
              <a:gd name="connsiteX5375" fmla="*/ 6411837 w 12192000"/>
              <a:gd name="connsiteY5375" fmla="*/ 1479303 h 5739221"/>
              <a:gd name="connsiteX5376" fmla="*/ 6413983 w 12192000"/>
              <a:gd name="connsiteY5376" fmla="*/ 1468585 h 5739221"/>
              <a:gd name="connsiteX5377" fmla="*/ 6413983 w 12192000"/>
              <a:gd name="connsiteY5377" fmla="*/ 1479303 h 5739221"/>
              <a:gd name="connsiteX5378" fmla="*/ 6422566 w 12192000"/>
              <a:gd name="connsiteY5378" fmla="*/ 1475015 h 5739221"/>
              <a:gd name="connsiteX5379" fmla="*/ 6409691 w 12192000"/>
              <a:gd name="connsiteY5379" fmla="*/ 1447152 h 5739221"/>
              <a:gd name="connsiteX5380" fmla="*/ 6431150 w 12192000"/>
              <a:gd name="connsiteY5380" fmla="*/ 1442864 h 5739221"/>
              <a:gd name="connsiteX5381" fmla="*/ 6409691 w 12192000"/>
              <a:gd name="connsiteY5381" fmla="*/ 1440721 h 5739221"/>
              <a:gd name="connsiteX5382" fmla="*/ 6429004 w 12192000"/>
              <a:gd name="connsiteY5382" fmla="*/ 1430002 h 5739221"/>
              <a:gd name="connsiteX5383" fmla="*/ 6424712 w 12192000"/>
              <a:gd name="connsiteY5383" fmla="*/ 1412852 h 5739221"/>
              <a:gd name="connsiteX5384" fmla="*/ 6446171 w 12192000"/>
              <a:gd name="connsiteY5384" fmla="*/ 1417139 h 5739221"/>
              <a:gd name="connsiteX5385" fmla="*/ 6446171 w 12192000"/>
              <a:gd name="connsiteY5385" fmla="*/ 1406429 h 5739221"/>
              <a:gd name="connsiteX5386" fmla="*/ 6456900 w 12192000"/>
              <a:gd name="connsiteY5386" fmla="*/ 1419284 h 5739221"/>
              <a:gd name="connsiteX5387" fmla="*/ 6461191 w 12192000"/>
              <a:gd name="connsiteY5387" fmla="*/ 1419284 h 5739221"/>
              <a:gd name="connsiteX5388" fmla="*/ 6459046 w 12192000"/>
              <a:gd name="connsiteY5388" fmla="*/ 1423572 h 5739221"/>
              <a:gd name="connsiteX5389" fmla="*/ 6486941 w 12192000"/>
              <a:gd name="connsiteY5389" fmla="*/ 1436433 h 5739221"/>
              <a:gd name="connsiteX5390" fmla="*/ 6493379 w 12192000"/>
              <a:gd name="connsiteY5390" fmla="*/ 1445007 h 5739221"/>
              <a:gd name="connsiteX5391" fmla="*/ 6542733 w 12192000"/>
              <a:gd name="connsiteY5391" fmla="*/ 1427858 h 5739221"/>
              <a:gd name="connsiteX5392" fmla="*/ 6538441 w 12192000"/>
              <a:gd name="connsiteY5392" fmla="*/ 1423572 h 5739221"/>
              <a:gd name="connsiteX5393" fmla="*/ 6536295 w 12192000"/>
              <a:gd name="connsiteY5393" fmla="*/ 1421428 h 5739221"/>
              <a:gd name="connsiteX5394" fmla="*/ 6536296 w 12192000"/>
              <a:gd name="connsiteY5394" fmla="*/ 1421428 h 5739221"/>
              <a:gd name="connsiteX5395" fmla="*/ 6534150 w 12192000"/>
              <a:gd name="connsiteY5395" fmla="*/ 1419284 h 5739221"/>
              <a:gd name="connsiteX5396" fmla="*/ 6536295 w 12192000"/>
              <a:gd name="connsiteY5396" fmla="*/ 1421428 h 5739221"/>
              <a:gd name="connsiteX5397" fmla="*/ 6530126 w 12192000"/>
              <a:gd name="connsiteY5397" fmla="*/ 1422501 h 5739221"/>
              <a:gd name="connsiteX5398" fmla="*/ 6519129 w 12192000"/>
              <a:gd name="connsiteY5398" fmla="*/ 1423572 h 5739221"/>
              <a:gd name="connsiteX5399" fmla="*/ 6540587 w 12192000"/>
              <a:gd name="connsiteY5399" fmla="*/ 1414996 h 5739221"/>
              <a:gd name="connsiteX5400" fmla="*/ 6553462 w 12192000"/>
              <a:gd name="connsiteY5400" fmla="*/ 1445007 h 5739221"/>
              <a:gd name="connsiteX5401" fmla="*/ 6542733 w 12192000"/>
              <a:gd name="connsiteY5401" fmla="*/ 1442864 h 5739221"/>
              <a:gd name="connsiteX5402" fmla="*/ 6540587 w 12192000"/>
              <a:gd name="connsiteY5402" fmla="*/ 1453583 h 5739221"/>
              <a:gd name="connsiteX5403" fmla="*/ 6566337 w 12192000"/>
              <a:gd name="connsiteY5403" fmla="*/ 1449295 h 5739221"/>
              <a:gd name="connsiteX5404" fmla="*/ 6555608 w 12192000"/>
              <a:gd name="connsiteY5404" fmla="*/ 1447152 h 5739221"/>
              <a:gd name="connsiteX5405" fmla="*/ 6555889 w 12192000"/>
              <a:gd name="connsiteY5405" fmla="*/ 1446614 h 5739221"/>
              <a:gd name="connsiteX5406" fmla="*/ 6553191 w 12192000"/>
              <a:gd name="connsiteY5406" fmla="*/ 1446614 h 5739221"/>
              <a:gd name="connsiteX5407" fmla="*/ 6553191 w 12192000"/>
              <a:gd name="connsiteY5407" fmla="*/ 1445026 h 5739221"/>
              <a:gd name="connsiteX5408" fmla="*/ 6555988 w 12192000"/>
              <a:gd name="connsiteY5408" fmla="*/ 1446425 h 5739221"/>
              <a:gd name="connsiteX5409" fmla="*/ 6558827 w 12192000"/>
              <a:gd name="connsiteY5409" fmla="*/ 1440988 h 5739221"/>
              <a:gd name="connsiteX5410" fmla="*/ 6562046 w 12192000"/>
              <a:gd name="connsiteY5410" fmla="*/ 1436433 h 5739221"/>
              <a:gd name="connsiteX5411" fmla="*/ 6568483 w 12192000"/>
              <a:gd name="connsiteY5411" fmla="*/ 1447152 h 5739221"/>
              <a:gd name="connsiteX5412" fmla="*/ 6564191 w 12192000"/>
              <a:gd name="connsiteY5412" fmla="*/ 1432146 h 5739221"/>
              <a:gd name="connsiteX5413" fmla="*/ 6587796 w 12192000"/>
              <a:gd name="connsiteY5413" fmla="*/ 1449295 h 5739221"/>
              <a:gd name="connsiteX5414" fmla="*/ 6587796 w 12192000"/>
              <a:gd name="connsiteY5414" fmla="*/ 1438576 h 5739221"/>
              <a:gd name="connsiteX5415" fmla="*/ 6592087 w 12192000"/>
              <a:gd name="connsiteY5415" fmla="*/ 1436433 h 5739221"/>
              <a:gd name="connsiteX5416" fmla="*/ 6609254 w 12192000"/>
              <a:gd name="connsiteY5416" fmla="*/ 1449295 h 5739221"/>
              <a:gd name="connsiteX5417" fmla="*/ 6592087 w 12192000"/>
              <a:gd name="connsiteY5417" fmla="*/ 1423572 h 5739221"/>
              <a:gd name="connsiteX5418" fmla="*/ 6579212 w 12192000"/>
              <a:gd name="connsiteY5418" fmla="*/ 1406429 h 5739221"/>
              <a:gd name="connsiteX5419" fmla="*/ 6582941 w 12192000"/>
              <a:gd name="connsiteY5419" fmla="*/ 1404058 h 5739221"/>
              <a:gd name="connsiteX5420" fmla="*/ 6553191 w 12192000"/>
              <a:gd name="connsiteY5420" fmla="*/ 1408536 h 5739221"/>
              <a:gd name="connsiteX5421" fmla="*/ 6559717 w 12192000"/>
              <a:gd name="connsiteY5421" fmla="*/ 1384526 h 5739221"/>
              <a:gd name="connsiteX5422" fmla="*/ 6596700 w 12192000"/>
              <a:gd name="connsiteY5422" fmla="*/ 1373610 h 5739221"/>
              <a:gd name="connsiteX5423" fmla="*/ 6611929 w 12192000"/>
              <a:gd name="connsiteY5423" fmla="*/ 1388891 h 5739221"/>
              <a:gd name="connsiteX5424" fmla="*/ 6598247 w 12192000"/>
              <a:gd name="connsiteY5424" fmla="*/ 1396612 h 5739221"/>
              <a:gd name="connsiteX5425" fmla="*/ 6607108 w 12192000"/>
              <a:gd name="connsiteY5425" fmla="*/ 1395709 h 5739221"/>
              <a:gd name="connsiteX5426" fmla="*/ 6598525 w 12192000"/>
              <a:gd name="connsiteY5426" fmla="*/ 1404286 h 5739221"/>
              <a:gd name="connsiteX5427" fmla="*/ 6615692 w 12192000"/>
              <a:gd name="connsiteY5427" fmla="*/ 1414996 h 5739221"/>
              <a:gd name="connsiteX5428" fmla="*/ 6615692 w 12192000"/>
              <a:gd name="connsiteY5428" fmla="*/ 1408570 h 5739221"/>
              <a:gd name="connsiteX5429" fmla="*/ 6643588 w 12192000"/>
              <a:gd name="connsiteY5429" fmla="*/ 1412852 h 5739221"/>
              <a:gd name="connsiteX5430" fmla="*/ 6650026 w 12192000"/>
              <a:gd name="connsiteY5430" fmla="*/ 1410709 h 5739221"/>
              <a:gd name="connsiteX5431" fmla="*/ 6669338 w 12192000"/>
              <a:gd name="connsiteY5431" fmla="*/ 1387135 h 5739221"/>
              <a:gd name="connsiteX5432" fmla="*/ 6680068 w 12192000"/>
              <a:gd name="connsiteY5432" fmla="*/ 1404286 h 5739221"/>
              <a:gd name="connsiteX5433" fmla="*/ 6688651 w 12192000"/>
              <a:gd name="connsiteY5433" fmla="*/ 1404286 h 5739221"/>
              <a:gd name="connsiteX5434" fmla="*/ 6701526 w 12192000"/>
              <a:gd name="connsiteY5434" fmla="*/ 1402140 h 5739221"/>
              <a:gd name="connsiteX5435" fmla="*/ 6707963 w 12192000"/>
              <a:gd name="connsiteY5435" fmla="*/ 1389276 h 5739221"/>
              <a:gd name="connsiteX5436" fmla="*/ 6669338 w 12192000"/>
              <a:gd name="connsiteY5436" fmla="*/ 1380704 h 5739221"/>
              <a:gd name="connsiteX5437" fmla="*/ 6675776 w 12192000"/>
              <a:gd name="connsiteY5437" fmla="*/ 1329257 h 5739221"/>
              <a:gd name="connsiteX5438" fmla="*/ 6710109 w 12192000"/>
              <a:gd name="connsiteY5438" fmla="*/ 1333008 h 5739221"/>
              <a:gd name="connsiteX5439" fmla="*/ 6736981 w 12192000"/>
              <a:gd name="connsiteY5439" fmla="*/ 1345910 h 5739221"/>
              <a:gd name="connsiteX5440" fmla="*/ 6735859 w 12192000"/>
              <a:gd name="connsiteY5440" fmla="*/ 1346402 h 5739221"/>
              <a:gd name="connsiteX5441" fmla="*/ 6738005 w 12192000"/>
              <a:gd name="connsiteY5441" fmla="*/ 1346402 h 5739221"/>
              <a:gd name="connsiteX5442" fmla="*/ 6736981 w 12192000"/>
              <a:gd name="connsiteY5442" fmla="*/ 1345910 h 5739221"/>
              <a:gd name="connsiteX5443" fmla="*/ 6746857 w 12192000"/>
              <a:gd name="connsiteY5443" fmla="*/ 1341580 h 5739221"/>
              <a:gd name="connsiteX5444" fmla="*/ 6753026 w 12192000"/>
              <a:gd name="connsiteY5444" fmla="*/ 1333542 h 5739221"/>
              <a:gd name="connsiteX5445" fmla="*/ 6763755 w 12192000"/>
              <a:gd name="connsiteY5445" fmla="*/ 1344257 h 5739221"/>
              <a:gd name="connsiteX5446" fmla="*/ 6744443 w 12192000"/>
              <a:gd name="connsiteY5446" fmla="*/ 1350692 h 5739221"/>
              <a:gd name="connsiteX5447" fmla="*/ 6755172 w 12192000"/>
              <a:gd name="connsiteY5447" fmla="*/ 1354980 h 5739221"/>
              <a:gd name="connsiteX5448" fmla="*/ 6757318 w 12192000"/>
              <a:gd name="connsiteY5448" fmla="*/ 1365698 h 5739221"/>
              <a:gd name="connsiteX5449" fmla="*/ 6755172 w 12192000"/>
              <a:gd name="connsiteY5449" fmla="*/ 1372129 h 5739221"/>
              <a:gd name="connsiteX5450" fmla="*/ 6770193 w 12192000"/>
              <a:gd name="connsiteY5450" fmla="*/ 1320685 h 5739221"/>
              <a:gd name="connsiteX5451" fmla="*/ 6853880 w 12192000"/>
              <a:gd name="connsiteY5451" fmla="*/ 1299254 h 5739221"/>
              <a:gd name="connsiteX5452" fmla="*/ 6853880 w 12192000"/>
              <a:gd name="connsiteY5452" fmla="*/ 1294967 h 5739221"/>
              <a:gd name="connsiteX5453" fmla="*/ 6845297 w 12192000"/>
              <a:gd name="connsiteY5453" fmla="*/ 1297112 h 5739221"/>
              <a:gd name="connsiteX5454" fmla="*/ 6845297 w 12192000"/>
              <a:gd name="connsiteY5454" fmla="*/ 1282110 h 5739221"/>
              <a:gd name="connsiteX5455" fmla="*/ 6858172 w 12192000"/>
              <a:gd name="connsiteY5455" fmla="*/ 1284253 h 5739221"/>
              <a:gd name="connsiteX5456" fmla="*/ 6853880 w 12192000"/>
              <a:gd name="connsiteY5456" fmla="*/ 1286396 h 5739221"/>
              <a:gd name="connsiteX5457" fmla="*/ 6875339 w 12192000"/>
              <a:gd name="connsiteY5457" fmla="*/ 1282110 h 5739221"/>
              <a:gd name="connsiteX5458" fmla="*/ 6856026 w 12192000"/>
              <a:gd name="connsiteY5458" fmla="*/ 1292823 h 5739221"/>
              <a:gd name="connsiteX5459" fmla="*/ 6868901 w 12192000"/>
              <a:gd name="connsiteY5459" fmla="*/ 1297112 h 5739221"/>
              <a:gd name="connsiteX5460" fmla="*/ 6871047 w 12192000"/>
              <a:gd name="connsiteY5460" fmla="*/ 1297112 h 5739221"/>
              <a:gd name="connsiteX5461" fmla="*/ 6883922 w 12192000"/>
              <a:gd name="connsiteY5461" fmla="*/ 1288537 h 5739221"/>
              <a:gd name="connsiteX5462" fmla="*/ 6877484 w 12192000"/>
              <a:gd name="connsiteY5462" fmla="*/ 1282110 h 5739221"/>
              <a:gd name="connsiteX5463" fmla="*/ 6890359 w 12192000"/>
              <a:gd name="connsiteY5463" fmla="*/ 1284253 h 5739221"/>
              <a:gd name="connsiteX5464" fmla="*/ 6886068 w 12192000"/>
              <a:gd name="connsiteY5464" fmla="*/ 1273541 h 5739221"/>
              <a:gd name="connsiteX5465" fmla="*/ 6875339 w 12192000"/>
              <a:gd name="connsiteY5465" fmla="*/ 1219953 h 5739221"/>
              <a:gd name="connsiteX5466" fmla="*/ 6836714 w 12192000"/>
              <a:gd name="connsiteY5466" fmla="*/ 1237103 h 5739221"/>
              <a:gd name="connsiteX5467" fmla="*/ 6847443 w 12192000"/>
              <a:gd name="connsiteY5467" fmla="*/ 1245681 h 5739221"/>
              <a:gd name="connsiteX5468" fmla="*/ 6849589 w 12192000"/>
              <a:gd name="connsiteY5468" fmla="*/ 1258539 h 5739221"/>
              <a:gd name="connsiteX5469" fmla="*/ 6828130 w 12192000"/>
              <a:gd name="connsiteY5469" fmla="*/ 1241390 h 5739221"/>
              <a:gd name="connsiteX5470" fmla="*/ 6810964 w 12192000"/>
              <a:gd name="connsiteY5470" fmla="*/ 1249968 h 5739221"/>
              <a:gd name="connsiteX5471" fmla="*/ 6817401 w 12192000"/>
              <a:gd name="connsiteY5471" fmla="*/ 1277825 h 5739221"/>
              <a:gd name="connsiteX5472" fmla="*/ 6750880 w 12192000"/>
              <a:gd name="connsiteY5472" fmla="*/ 1307829 h 5739221"/>
              <a:gd name="connsiteX5473" fmla="*/ 6740151 w 12192000"/>
              <a:gd name="connsiteY5473" fmla="*/ 1269251 h 5739221"/>
              <a:gd name="connsiteX5474" fmla="*/ 6770193 w 12192000"/>
              <a:gd name="connsiteY5474" fmla="*/ 1267109 h 5739221"/>
              <a:gd name="connsiteX5475" fmla="*/ 6783068 w 12192000"/>
              <a:gd name="connsiteY5475" fmla="*/ 1202800 h 5739221"/>
              <a:gd name="connsiteX5476" fmla="*/ 6815255 w 12192000"/>
              <a:gd name="connsiteY5476" fmla="*/ 1170640 h 5739221"/>
              <a:gd name="connsiteX5477" fmla="*/ 6858172 w 12192000"/>
              <a:gd name="connsiteY5477" fmla="*/ 1179215 h 5739221"/>
              <a:gd name="connsiteX5478" fmla="*/ 6898943 w 12192000"/>
              <a:gd name="connsiteY5478" fmla="*/ 1198511 h 5739221"/>
              <a:gd name="connsiteX5479" fmla="*/ 6916109 w 12192000"/>
              <a:gd name="connsiteY5479" fmla="*/ 1222095 h 5739221"/>
              <a:gd name="connsiteX5480" fmla="*/ 6913964 w 12192000"/>
              <a:gd name="connsiteY5480" fmla="*/ 1172783 h 5739221"/>
              <a:gd name="connsiteX5481" fmla="*/ 6952589 w 12192000"/>
              <a:gd name="connsiteY5481" fmla="*/ 1144911 h 5739221"/>
              <a:gd name="connsiteX5482" fmla="*/ 6995505 w 12192000"/>
              <a:gd name="connsiteY5482" fmla="*/ 1153487 h 5739221"/>
              <a:gd name="connsiteX5483" fmla="*/ 6999797 w 12192000"/>
              <a:gd name="connsiteY5483" fmla="*/ 1172783 h 5739221"/>
              <a:gd name="connsiteX5484" fmla="*/ 7023401 w 12192000"/>
              <a:gd name="connsiteY5484" fmla="*/ 1172783 h 5739221"/>
              <a:gd name="connsiteX5485" fmla="*/ 7049151 w 12192000"/>
              <a:gd name="connsiteY5485" fmla="*/ 1187791 h 5739221"/>
              <a:gd name="connsiteX5486" fmla="*/ 7036276 w 12192000"/>
              <a:gd name="connsiteY5486" fmla="*/ 1149199 h 5739221"/>
              <a:gd name="connsiteX5487" fmla="*/ 7087776 w 12192000"/>
              <a:gd name="connsiteY5487" fmla="*/ 1119190 h 5739221"/>
              <a:gd name="connsiteX5488" fmla="*/ 7137130 w 12192000"/>
              <a:gd name="connsiteY5488" fmla="*/ 1144911 h 5739221"/>
              <a:gd name="connsiteX5489" fmla="*/ 7165026 w 12192000"/>
              <a:gd name="connsiteY5489" fmla="*/ 1129906 h 5739221"/>
              <a:gd name="connsiteX5490" fmla="*/ 7107089 w 12192000"/>
              <a:gd name="connsiteY5490" fmla="*/ 1106328 h 5739221"/>
              <a:gd name="connsiteX5491" fmla="*/ 7107089 w 12192000"/>
              <a:gd name="connsiteY5491" fmla="*/ 1084897 h 5739221"/>
              <a:gd name="connsiteX5492" fmla="*/ 7083485 w 12192000"/>
              <a:gd name="connsiteY5492" fmla="*/ 1072037 h 5739221"/>
              <a:gd name="connsiteX5493" fmla="*/ 7074901 w 12192000"/>
              <a:gd name="connsiteY5493" fmla="*/ 1102042 h 5739221"/>
              <a:gd name="connsiteX5494" fmla="*/ 7021255 w 12192000"/>
              <a:gd name="connsiteY5494" fmla="*/ 1142767 h 5739221"/>
              <a:gd name="connsiteX5495" fmla="*/ 6995505 w 12192000"/>
              <a:gd name="connsiteY5495" fmla="*/ 1095612 h 5739221"/>
              <a:gd name="connsiteX5496" fmla="*/ 6909672 w 12192000"/>
              <a:gd name="connsiteY5496" fmla="*/ 1057034 h 5739221"/>
              <a:gd name="connsiteX5497" fmla="*/ 6894651 w 12192000"/>
              <a:gd name="connsiteY5497" fmla="*/ 1052747 h 5739221"/>
              <a:gd name="connsiteX5498" fmla="*/ 6892505 w 12192000"/>
              <a:gd name="connsiteY5498" fmla="*/ 1039887 h 5739221"/>
              <a:gd name="connsiteX5499" fmla="*/ 6909672 w 12192000"/>
              <a:gd name="connsiteY5499" fmla="*/ 1035602 h 5739221"/>
              <a:gd name="connsiteX5500" fmla="*/ 6907526 w 12192000"/>
              <a:gd name="connsiteY5500" fmla="*/ 1022740 h 5739221"/>
              <a:gd name="connsiteX5501" fmla="*/ 6875339 w 12192000"/>
              <a:gd name="connsiteY5501" fmla="*/ 1035602 h 5739221"/>
              <a:gd name="connsiteX5502" fmla="*/ 6864609 w 12192000"/>
              <a:gd name="connsiteY5502" fmla="*/ 1018452 h 5739221"/>
              <a:gd name="connsiteX5503" fmla="*/ 6810964 w 12192000"/>
              <a:gd name="connsiteY5503" fmla="*/ 1022740 h 5739221"/>
              <a:gd name="connsiteX5504" fmla="*/ 6808818 w 12192000"/>
              <a:gd name="connsiteY5504" fmla="*/ 1044174 h 5739221"/>
              <a:gd name="connsiteX5505" fmla="*/ 6823839 w 12192000"/>
              <a:gd name="connsiteY5505" fmla="*/ 1037745 h 5739221"/>
              <a:gd name="connsiteX5506" fmla="*/ 6864609 w 12192000"/>
              <a:gd name="connsiteY5506" fmla="*/ 1059177 h 5739221"/>
              <a:gd name="connsiteX5507" fmla="*/ 6864609 w 12192000"/>
              <a:gd name="connsiteY5507" fmla="*/ 1076325 h 5739221"/>
              <a:gd name="connsiteX5508" fmla="*/ 6879630 w 12192000"/>
              <a:gd name="connsiteY5508" fmla="*/ 1063465 h 5739221"/>
              <a:gd name="connsiteX5509" fmla="*/ 6888214 w 12192000"/>
              <a:gd name="connsiteY5509" fmla="*/ 1114903 h 5739221"/>
              <a:gd name="connsiteX5510" fmla="*/ 6909672 w 12192000"/>
              <a:gd name="connsiteY5510" fmla="*/ 1132051 h 5739221"/>
              <a:gd name="connsiteX5511" fmla="*/ 6875339 w 12192000"/>
              <a:gd name="connsiteY5511" fmla="*/ 1149199 h 5739221"/>
              <a:gd name="connsiteX5512" fmla="*/ 6881776 w 12192000"/>
              <a:gd name="connsiteY5512" fmla="*/ 1112760 h 5739221"/>
              <a:gd name="connsiteX5513" fmla="*/ 6858172 w 12192000"/>
              <a:gd name="connsiteY5513" fmla="*/ 1097756 h 5739221"/>
              <a:gd name="connsiteX5514" fmla="*/ 6841005 w 12192000"/>
              <a:gd name="connsiteY5514" fmla="*/ 1123476 h 5739221"/>
              <a:gd name="connsiteX5515" fmla="*/ 6821693 w 12192000"/>
              <a:gd name="connsiteY5515" fmla="*/ 1110616 h 5739221"/>
              <a:gd name="connsiteX5516" fmla="*/ 6815255 w 12192000"/>
              <a:gd name="connsiteY5516" fmla="*/ 1125618 h 5739221"/>
              <a:gd name="connsiteX5517" fmla="*/ 6783068 w 12192000"/>
              <a:gd name="connsiteY5517" fmla="*/ 1134193 h 5739221"/>
              <a:gd name="connsiteX5518" fmla="*/ 6772338 w 12192000"/>
              <a:gd name="connsiteY5518" fmla="*/ 1106328 h 5739221"/>
              <a:gd name="connsiteX5519" fmla="*/ 6795943 w 12192000"/>
              <a:gd name="connsiteY5519" fmla="*/ 1112760 h 5739221"/>
              <a:gd name="connsiteX5520" fmla="*/ 6787359 w 12192000"/>
              <a:gd name="connsiteY5520" fmla="*/ 1072037 h 5739221"/>
              <a:gd name="connsiteX5521" fmla="*/ 6806672 w 12192000"/>
              <a:gd name="connsiteY5521" fmla="*/ 1054891 h 5739221"/>
              <a:gd name="connsiteX5522" fmla="*/ 6793797 w 12192000"/>
              <a:gd name="connsiteY5522" fmla="*/ 1044174 h 5739221"/>
              <a:gd name="connsiteX5523" fmla="*/ 6778776 w 12192000"/>
              <a:gd name="connsiteY5523" fmla="*/ 1050604 h 5739221"/>
              <a:gd name="connsiteX5524" fmla="*/ 6780922 w 12192000"/>
              <a:gd name="connsiteY5524" fmla="*/ 1039887 h 5739221"/>
              <a:gd name="connsiteX5525" fmla="*/ 6725130 w 12192000"/>
              <a:gd name="connsiteY5525" fmla="*/ 1057034 h 5739221"/>
              <a:gd name="connsiteX5526" fmla="*/ 6680068 w 12192000"/>
              <a:gd name="connsiteY5526" fmla="*/ 1048459 h 5739221"/>
              <a:gd name="connsiteX5527" fmla="*/ 6645734 w 12192000"/>
              <a:gd name="connsiteY5527" fmla="*/ 1014167 h 5739221"/>
              <a:gd name="connsiteX5528" fmla="*/ 6639297 w 12192000"/>
              <a:gd name="connsiteY5528" fmla="*/ 962725 h 5739221"/>
              <a:gd name="connsiteX5529" fmla="*/ 6690797 w 12192000"/>
              <a:gd name="connsiteY5529" fmla="*/ 960584 h 5739221"/>
              <a:gd name="connsiteX5530" fmla="*/ 6699380 w 12192000"/>
              <a:gd name="connsiteY5530" fmla="*/ 969158 h 5739221"/>
              <a:gd name="connsiteX5531" fmla="*/ 6665047 w 12192000"/>
              <a:gd name="connsiteY5531" fmla="*/ 986302 h 5739221"/>
              <a:gd name="connsiteX5532" fmla="*/ 6671484 w 12192000"/>
              <a:gd name="connsiteY5532" fmla="*/ 1001307 h 5739221"/>
              <a:gd name="connsiteX5533" fmla="*/ 6740151 w 12192000"/>
              <a:gd name="connsiteY5533" fmla="*/ 992733 h 5739221"/>
              <a:gd name="connsiteX5534" fmla="*/ 6733713 w 12192000"/>
              <a:gd name="connsiteY5534" fmla="*/ 969158 h 5739221"/>
              <a:gd name="connsiteX5535" fmla="*/ 6774484 w 12192000"/>
              <a:gd name="connsiteY5535" fmla="*/ 932720 h 5739221"/>
              <a:gd name="connsiteX5536" fmla="*/ 6768047 w 12192000"/>
              <a:gd name="connsiteY5536" fmla="*/ 922002 h 5739221"/>
              <a:gd name="connsiteX5537" fmla="*/ 6830276 w 12192000"/>
              <a:gd name="connsiteY5537" fmla="*/ 939149 h 5739221"/>
              <a:gd name="connsiteX5538" fmla="*/ 6821693 w 12192000"/>
              <a:gd name="connsiteY5538" fmla="*/ 956298 h 5739221"/>
              <a:gd name="connsiteX5539" fmla="*/ 6862464 w 12192000"/>
              <a:gd name="connsiteY5539" fmla="*/ 973444 h 5739221"/>
              <a:gd name="connsiteX5540" fmla="*/ 6883922 w 12192000"/>
              <a:gd name="connsiteY5540" fmla="*/ 958440 h 5739221"/>
              <a:gd name="connsiteX5541" fmla="*/ 6858172 w 12192000"/>
              <a:gd name="connsiteY5541" fmla="*/ 947722 h 5739221"/>
              <a:gd name="connsiteX5542" fmla="*/ 6862464 w 12192000"/>
              <a:gd name="connsiteY5542" fmla="*/ 932720 h 5739221"/>
              <a:gd name="connsiteX5543" fmla="*/ 6879630 w 12192000"/>
              <a:gd name="connsiteY5543" fmla="*/ 932720 h 5739221"/>
              <a:gd name="connsiteX5544" fmla="*/ 6881776 w 12192000"/>
              <a:gd name="connsiteY5544" fmla="*/ 945583 h 5739221"/>
              <a:gd name="connsiteX5545" fmla="*/ 6894651 w 12192000"/>
              <a:gd name="connsiteY5545" fmla="*/ 943437 h 5739221"/>
              <a:gd name="connsiteX5546" fmla="*/ 6903234 w 12192000"/>
              <a:gd name="connsiteY5546" fmla="*/ 879127 h 5739221"/>
              <a:gd name="connsiteX5547" fmla="*/ 6976193 w 12192000"/>
              <a:gd name="connsiteY5547" fmla="*/ 924147 h 5739221"/>
              <a:gd name="connsiteX5548" fmla="*/ 6995505 w 12192000"/>
              <a:gd name="connsiteY5548" fmla="*/ 949869 h 5739221"/>
              <a:gd name="connsiteX5549" fmla="*/ 7012672 w 12192000"/>
              <a:gd name="connsiteY5549" fmla="*/ 945583 h 5739221"/>
              <a:gd name="connsiteX5550" fmla="*/ 6980484 w 12192000"/>
              <a:gd name="connsiteY5550" fmla="*/ 958440 h 5739221"/>
              <a:gd name="connsiteX5551" fmla="*/ 6971901 w 12192000"/>
              <a:gd name="connsiteY5551" fmla="*/ 945583 h 5739221"/>
              <a:gd name="connsiteX5552" fmla="*/ 6959026 w 12192000"/>
              <a:gd name="connsiteY5552" fmla="*/ 973444 h 5739221"/>
              <a:gd name="connsiteX5553" fmla="*/ 7062026 w 12192000"/>
              <a:gd name="connsiteY5553" fmla="*/ 954154 h 5739221"/>
              <a:gd name="connsiteX5554" fmla="*/ 7070610 w 12192000"/>
              <a:gd name="connsiteY5554" fmla="*/ 986302 h 5739221"/>
              <a:gd name="connsiteX5555" fmla="*/ 7051297 w 12192000"/>
              <a:gd name="connsiteY5555" fmla="*/ 990590 h 5739221"/>
              <a:gd name="connsiteX5556" fmla="*/ 7062026 w 12192000"/>
              <a:gd name="connsiteY5556" fmla="*/ 1024884 h 5739221"/>
              <a:gd name="connsiteX5557" fmla="*/ 7089922 w 12192000"/>
              <a:gd name="connsiteY5557" fmla="*/ 992733 h 5739221"/>
              <a:gd name="connsiteX5558" fmla="*/ 7094214 w 12192000"/>
              <a:gd name="connsiteY5558" fmla="*/ 964871 h 5739221"/>
              <a:gd name="connsiteX5559" fmla="*/ 7066318 w 12192000"/>
              <a:gd name="connsiteY5559" fmla="*/ 902706 h 5739221"/>
              <a:gd name="connsiteX5560" fmla="*/ 7098505 w 12192000"/>
              <a:gd name="connsiteY5560" fmla="*/ 913427 h 5739221"/>
              <a:gd name="connsiteX5561" fmla="*/ 7175755 w 12192000"/>
              <a:gd name="connsiteY5561" fmla="*/ 947722 h 5739221"/>
              <a:gd name="connsiteX5562" fmla="*/ 7188630 w 12192000"/>
              <a:gd name="connsiteY5562" fmla="*/ 926290 h 5739221"/>
              <a:gd name="connsiteX5563" fmla="*/ 7199360 w 12192000"/>
              <a:gd name="connsiteY5563" fmla="*/ 949869 h 5739221"/>
              <a:gd name="connsiteX5564" fmla="*/ 7190776 w 12192000"/>
              <a:gd name="connsiteY5564" fmla="*/ 971300 h 5739221"/>
              <a:gd name="connsiteX5565" fmla="*/ 7257297 w 12192000"/>
              <a:gd name="connsiteY5565" fmla="*/ 975586 h 5739221"/>
              <a:gd name="connsiteX5566" fmla="*/ 7272318 w 12192000"/>
              <a:gd name="connsiteY5566" fmla="*/ 1007737 h 5739221"/>
              <a:gd name="connsiteX5567" fmla="*/ 7315235 w 12192000"/>
              <a:gd name="connsiteY5567" fmla="*/ 1020596 h 5739221"/>
              <a:gd name="connsiteX5568" fmla="*/ 7295922 w 12192000"/>
              <a:gd name="connsiteY5568" fmla="*/ 988447 h 5739221"/>
              <a:gd name="connsiteX5569" fmla="*/ 7373173 w 12192000"/>
              <a:gd name="connsiteY5569" fmla="*/ 958440 h 5739221"/>
              <a:gd name="connsiteX5570" fmla="*/ 7411798 w 12192000"/>
              <a:gd name="connsiteY5570" fmla="*/ 982018 h 5739221"/>
              <a:gd name="connsiteX5571" fmla="*/ 7461153 w 12192000"/>
              <a:gd name="connsiteY5571" fmla="*/ 1014167 h 5739221"/>
              <a:gd name="connsiteX5572" fmla="*/ 7439694 w 12192000"/>
              <a:gd name="connsiteY5572" fmla="*/ 962725 h 5739221"/>
              <a:gd name="connsiteX5573" fmla="*/ 7403215 w 12192000"/>
              <a:gd name="connsiteY5573" fmla="*/ 922002 h 5739221"/>
              <a:gd name="connsiteX5574" fmla="*/ 7362444 w 12192000"/>
              <a:gd name="connsiteY5574" fmla="*/ 937006 h 5739221"/>
              <a:gd name="connsiteX5575" fmla="*/ 7396777 w 12192000"/>
              <a:gd name="connsiteY5575" fmla="*/ 919860 h 5739221"/>
              <a:gd name="connsiteX5576" fmla="*/ 7459007 w 12192000"/>
              <a:gd name="connsiteY5576" fmla="*/ 909139 h 5739221"/>
              <a:gd name="connsiteX5577" fmla="*/ 7454715 w 12192000"/>
              <a:gd name="connsiteY5577" fmla="*/ 887697 h 5739221"/>
              <a:gd name="connsiteX5578" fmla="*/ 7480465 w 12192000"/>
              <a:gd name="connsiteY5578" fmla="*/ 889844 h 5739221"/>
              <a:gd name="connsiteX5579" fmla="*/ 7476173 w 12192000"/>
              <a:gd name="connsiteY5579" fmla="*/ 911285 h 5739221"/>
              <a:gd name="connsiteX5580" fmla="*/ 7546986 w 12192000"/>
              <a:gd name="connsiteY5580" fmla="*/ 943437 h 5739221"/>
              <a:gd name="connsiteX5581" fmla="*/ 7546986 w 12192000"/>
              <a:gd name="connsiteY5581" fmla="*/ 960584 h 5739221"/>
              <a:gd name="connsiteX5582" fmla="*/ 7572736 w 12192000"/>
              <a:gd name="connsiteY5582" fmla="*/ 969158 h 5739221"/>
              <a:gd name="connsiteX5583" fmla="*/ 7619944 w 12192000"/>
              <a:gd name="connsiteY5583" fmla="*/ 1042032 h 5739221"/>
              <a:gd name="connsiteX5584" fmla="*/ 7604923 w 12192000"/>
              <a:gd name="connsiteY5584" fmla="*/ 1048459 h 5739221"/>
              <a:gd name="connsiteX5585" fmla="*/ 7613507 w 12192000"/>
              <a:gd name="connsiteY5585" fmla="*/ 1052747 h 5739221"/>
              <a:gd name="connsiteX5586" fmla="*/ 7613507 w 12192000"/>
              <a:gd name="connsiteY5586" fmla="*/ 1048459 h 5739221"/>
              <a:gd name="connsiteX5587" fmla="*/ 7626382 w 12192000"/>
              <a:gd name="connsiteY5587" fmla="*/ 1059177 h 5739221"/>
              <a:gd name="connsiteX5588" fmla="*/ 7643549 w 12192000"/>
              <a:gd name="connsiteY5588" fmla="*/ 1050604 h 5739221"/>
              <a:gd name="connsiteX5589" fmla="*/ 7628528 w 12192000"/>
              <a:gd name="connsiteY5589" fmla="*/ 1033459 h 5739221"/>
              <a:gd name="connsiteX5590" fmla="*/ 7658569 w 12192000"/>
              <a:gd name="connsiteY5590" fmla="*/ 1046319 h 5739221"/>
              <a:gd name="connsiteX5591" fmla="*/ 7677882 w 12192000"/>
              <a:gd name="connsiteY5591" fmla="*/ 1044174 h 5739221"/>
              <a:gd name="connsiteX5592" fmla="*/ 7699340 w 12192000"/>
              <a:gd name="connsiteY5592" fmla="*/ 1048459 h 5739221"/>
              <a:gd name="connsiteX5593" fmla="*/ 7714361 w 12192000"/>
              <a:gd name="connsiteY5593" fmla="*/ 1037745 h 5739221"/>
              <a:gd name="connsiteX5594" fmla="*/ 7697194 w 12192000"/>
              <a:gd name="connsiteY5594" fmla="*/ 1061321 h 5739221"/>
              <a:gd name="connsiteX5595" fmla="*/ 7697194 w 12192000"/>
              <a:gd name="connsiteY5595" fmla="*/ 1065610 h 5739221"/>
              <a:gd name="connsiteX5596" fmla="*/ 7716507 w 12192000"/>
              <a:gd name="connsiteY5596" fmla="*/ 1059177 h 5739221"/>
              <a:gd name="connsiteX5597" fmla="*/ 7720799 w 12192000"/>
              <a:gd name="connsiteY5597" fmla="*/ 1054891 h 5739221"/>
              <a:gd name="connsiteX5598" fmla="*/ 7720799 w 12192000"/>
              <a:gd name="connsiteY5598" fmla="*/ 1057034 h 5739221"/>
              <a:gd name="connsiteX5599" fmla="*/ 7729382 w 12192000"/>
              <a:gd name="connsiteY5599" fmla="*/ 1057034 h 5739221"/>
              <a:gd name="connsiteX5600" fmla="*/ 7728087 w 12192000"/>
              <a:gd name="connsiteY5600" fmla="*/ 1062468 h 5739221"/>
              <a:gd name="connsiteX5601" fmla="*/ 7725090 w 12192000"/>
              <a:gd name="connsiteY5601" fmla="*/ 1063465 h 5739221"/>
              <a:gd name="connsiteX5602" fmla="*/ 7728041 w 12192000"/>
              <a:gd name="connsiteY5602" fmla="*/ 1062661 h 5739221"/>
              <a:gd name="connsiteX5603" fmla="*/ 7728087 w 12192000"/>
              <a:gd name="connsiteY5603" fmla="*/ 1062468 h 5739221"/>
              <a:gd name="connsiteX5604" fmla="*/ 7731528 w 12192000"/>
              <a:gd name="connsiteY5604" fmla="*/ 1061321 h 5739221"/>
              <a:gd name="connsiteX5605" fmla="*/ 7729382 w 12192000"/>
              <a:gd name="connsiteY5605" fmla="*/ 1052747 h 5739221"/>
              <a:gd name="connsiteX5606" fmla="*/ 7744403 w 12192000"/>
              <a:gd name="connsiteY5606" fmla="*/ 1029172 h 5739221"/>
              <a:gd name="connsiteX5607" fmla="*/ 7695049 w 12192000"/>
              <a:gd name="connsiteY5607" fmla="*/ 1035602 h 5739221"/>
              <a:gd name="connsiteX5608" fmla="*/ 7686465 w 12192000"/>
              <a:gd name="connsiteY5608" fmla="*/ 999163 h 5739221"/>
              <a:gd name="connsiteX5609" fmla="*/ 7759424 w 12192000"/>
              <a:gd name="connsiteY5609" fmla="*/ 962725 h 5739221"/>
              <a:gd name="connsiteX5610" fmla="*/ 7757278 w 12192000"/>
              <a:gd name="connsiteY5610" fmla="*/ 926290 h 5739221"/>
              <a:gd name="connsiteX5611" fmla="*/ 7785174 w 12192000"/>
              <a:gd name="connsiteY5611" fmla="*/ 902706 h 5739221"/>
              <a:gd name="connsiteX5612" fmla="*/ 7830236 w 12192000"/>
              <a:gd name="connsiteY5612" fmla="*/ 934862 h 5739221"/>
              <a:gd name="connsiteX5613" fmla="*/ 7849549 w 12192000"/>
              <a:gd name="connsiteY5613" fmla="*/ 928435 h 5739221"/>
              <a:gd name="connsiteX5614" fmla="*/ 7860278 w 12192000"/>
              <a:gd name="connsiteY5614" fmla="*/ 958440 h 5739221"/>
              <a:gd name="connsiteX5615" fmla="*/ 7888174 w 12192000"/>
              <a:gd name="connsiteY5615" fmla="*/ 904851 h 5739221"/>
              <a:gd name="connsiteX5616" fmla="*/ 7922507 w 12192000"/>
              <a:gd name="connsiteY5616" fmla="*/ 887697 h 5739221"/>
              <a:gd name="connsiteX5617" fmla="*/ 7926799 w 12192000"/>
              <a:gd name="connsiteY5617" fmla="*/ 904851 h 5739221"/>
              <a:gd name="connsiteX5618" fmla="*/ 7948257 w 12192000"/>
              <a:gd name="connsiteY5618" fmla="*/ 896274 h 5739221"/>
              <a:gd name="connsiteX5619" fmla="*/ 7991174 w 12192000"/>
              <a:gd name="connsiteY5619" fmla="*/ 930577 h 5739221"/>
              <a:gd name="connsiteX5620" fmla="*/ 7995465 w 12192000"/>
              <a:gd name="connsiteY5620" fmla="*/ 952009 h 5739221"/>
              <a:gd name="connsiteX5621" fmla="*/ 8021215 w 12192000"/>
              <a:gd name="connsiteY5621" fmla="*/ 939149 h 5739221"/>
              <a:gd name="connsiteX5622" fmla="*/ 8038382 w 12192000"/>
              <a:gd name="connsiteY5622" fmla="*/ 992733 h 5739221"/>
              <a:gd name="connsiteX5623" fmla="*/ 8085592 w 12192000"/>
              <a:gd name="connsiteY5623" fmla="*/ 971300 h 5739221"/>
              <a:gd name="connsiteX5624" fmla="*/ 8134946 w 12192000"/>
              <a:gd name="connsiteY5624" fmla="*/ 997020 h 5739221"/>
              <a:gd name="connsiteX5625" fmla="*/ 8055549 w 12192000"/>
              <a:gd name="connsiteY5625" fmla="*/ 866267 h 5739221"/>
              <a:gd name="connsiteX5626" fmla="*/ 8077008 w 12192000"/>
              <a:gd name="connsiteY5626" fmla="*/ 889844 h 5739221"/>
              <a:gd name="connsiteX5627" fmla="*/ 8119925 w 12192000"/>
              <a:gd name="connsiteY5627" fmla="*/ 885554 h 5739221"/>
              <a:gd name="connsiteX5628" fmla="*/ 8122071 w 12192000"/>
              <a:gd name="connsiteY5628" fmla="*/ 909139 h 5739221"/>
              <a:gd name="connsiteX5629" fmla="*/ 8173571 w 12192000"/>
              <a:gd name="connsiteY5629" fmla="*/ 917715 h 5739221"/>
              <a:gd name="connsiteX5630" fmla="*/ 8160696 w 12192000"/>
              <a:gd name="connsiteY5630" fmla="*/ 973444 h 5739221"/>
              <a:gd name="connsiteX5631" fmla="*/ 8197175 w 12192000"/>
              <a:gd name="connsiteY5631" fmla="*/ 960584 h 5739221"/>
              <a:gd name="connsiteX5632" fmla="*/ 8240092 w 12192000"/>
              <a:gd name="connsiteY5632" fmla="*/ 990590 h 5739221"/>
              <a:gd name="connsiteX5633" fmla="*/ 8265842 w 12192000"/>
              <a:gd name="connsiteY5633" fmla="*/ 988447 h 5739221"/>
              <a:gd name="connsiteX5634" fmla="*/ 8261550 w 12192000"/>
              <a:gd name="connsiteY5634" fmla="*/ 979873 h 5739221"/>
              <a:gd name="connsiteX5635" fmla="*/ 8278717 w 12192000"/>
              <a:gd name="connsiteY5635" fmla="*/ 975586 h 5739221"/>
              <a:gd name="connsiteX5636" fmla="*/ 8276571 w 12192000"/>
              <a:gd name="connsiteY5636" fmla="*/ 979873 h 5739221"/>
              <a:gd name="connsiteX5637" fmla="*/ 8304467 w 12192000"/>
              <a:gd name="connsiteY5637" fmla="*/ 1014167 h 5739221"/>
              <a:gd name="connsiteX5638" fmla="*/ 8295884 w 12192000"/>
              <a:gd name="connsiteY5638" fmla="*/ 984161 h 5739221"/>
              <a:gd name="connsiteX5639" fmla="*/ 8289446 w 12192000"/>
              <a:gd name="connsiteY5639" fmla="*/ 971300 h 5739221"/>
              <a:gd name="connsiteX5640" fmla="*/ 8334509 w 12192000"/>
              <a:gd name="connsiteY5640" fmla="*/ 945583 h 5739221"/>
              <a:gd name="connsiteX5641" fmla="*/ 8383863 w 12192000"/>
              <a:gd name="connsiteY5641" fmla="*/ 956298 h 5739221"/>
              <a:gd name="connsiteX5642" fmla="*/ 8424634 w 12192000"/>
              <a:gd name="connsiteY5642" fmla="*/ 956298 h 5739221"/>
              <a:gd name="connsiteX5643" fmla="*/ 8469696 w 12192000"/>
              <a:gd name="connsiteY5643" fmla="*/ 947722 h 5739221"/>
              <a:gd name="connsiteX5644" fmla="*/ 8480426 w 12192000"/>
              <a:gd name="connsiteY5644" fmla="*/ 928435 h 5739221"/>
              <a:gd name="connsiteX5645" fmla="*/ 8510467 w 12192000"/>
              <a:gd name="connsiteY5645" fmla="*/ 941291 h 5739221"/>
              <a:gd name="connsiteX5646" fmla="*/ 8512613 w 12192000"/>
              <a:gd name="connsiteY5646" fmla="*/ 932720 h 5739221"/>
              <a:gd name="connsiteX5647" fmla="*/ 8403176 w 12192000"/>
              <a:gd name="connsiteY5647" fmla="*/ 879127 h 5739221"/>
              <a:gd name="connsiteX5648" fmla="*/ 8420342 w 12192000"/>
              <a:gd name="connsiteY5648" fmla="*/ 902706 h 5739221"/>
              <a:gd name="connsiteX5649" fmla="*/ 8433217 w 12192000"/>
              <a:gd name="connsiteY5649" fmla="*/ 889844 h 5739221"/>
              <a:gd name="connsiteX5650" fmla="*/ 8465404 w 12192000"/>
              <a:gd name="connsiteY5650" fmla="*/ 904851 h 5739221"/>
              <a:gd name="connsiteX5651" fmla="*/ 8392446 w 12192000"/>
              <a:gd name="connsiteY5651" fmla="*/ 934862 h 5739221"/>
              <a:gd name="connsiteX5652" fmla="*/ 8349530 w 12192000"/>
              <a:gd name="connsiteY5652" fmla="*/ 904851 h 5739221"/>
              <a:gd name="connsiteX5653" fmla="*/ 8396738 w 12192000"/>
              <a:gd name="connsiteY5653" fmla="*/ 883413 h 5739221"/>
              <a:gd name="connsiteX5654" fmla="*/ 8381717 w 12192000"/>
              <a:gd name="connsiteY5654" fmla="*/ 861978 h 5739221"/>
              <a:gd name="connsiteX5655" fmla="*/ 8413904 w 12192000"/>
              <a:gd name="connsiteY5655" fmla="*/ 827696 h 5739221"/>
              <a:gd name="connsiteX5656" fmla="*/ 8467550 w 12192000"/>
              <a:gd name="connsiteY5656" fmla="*/ 825550 h 5739221"/>
              <a:gd name="connsiteX5657" fmla="*/ 8478280 w 12192000"/>
              <a:gd name="connsiteY5657" fmla="*/ 844825 h 5739221"/>
              <a:gd name="connsiteX5658" fmla="*/ 8529780 w 12192000"/>
              <a:gd name="connsiteY5658" fmla="*/ 842684 h 5739221"/>
              <a:gd name="connsiteX5659" fmla="*/ 8504030 w 12192000"/>
              <a:gd name="connsiteY5659" fmla="*/ 801966 h 5739221"/>
              <a:gd name="connsiteX5660" fmla="*/ 8478280 w 12192000"/>
              <a:gd name="connsiteY5660" fmla="*/ 806250 h 5739221"/>
              <a:gd name="connsiteX5661" fmla="*/ 8478280 w 12192000"/>
              <a:gd name="connsiteY5661" fmla="*/ 771952 h 5739221"/>
              <a:gd name="connsiteX5662" fmla="*/ 8461113 w 12192000"/>
              <a:gd name="connsiteY5662" fmla="*/ 748382 h 5739221"/>
              <a:gd name="connsiteX5663" fmla="*/ 8467550 w 12192000"/>
              <a:gd name="connsiteY5663" fmla="*/ 744096 h 5739221"/>
              <a:gd name="connsiteX5664" fmla="*/ 8516904 w 12192000"/>
              <a:gd name="connsiteY5664" fmla="*/ 761239 h 5739221"/>
              <a:gd name="connsiteX5665" fmla="*/ 8525488 w 12192000"/>
              <a:gd name="connsiteY5665" fmla="*/ 750524 h 5739221"/>
              <a:gd name="connsiteX5666" fmla="*/ 8579134 w 12192000"/>
              <a:gd name="connsiteY5666" fmla="*/ 761239 h 5739221"/>
              <a:gd name="connsiteX5667" fmla="*/ 8609176 w 12192000"/>
              <a:gd name="connsiteY5667" fmla="*/ 819114 h 5739221"/>
              <a:gd name="connsiteX5668" fmla="*/ 8656384 w 12192000"/>
              <a:gd name="connsiteY5668" fmla="*/ 814825 h 5739221"/>
              <a:gd name="connsiteX5669" fmla="*/ 8609176 w 12192000"/>
              <a:gd name="connsiteY5669" fmla="*/ 778386 h 5739221"/>
              <a:gd name="connsiteX5670" fmla="*/ 8602738 w 12192000"/>
              <a:gd name="connsiteY5670" fmla="*/ 739810 h 5739221"/>
              <a:gd name="connsiteX5671" fmla="*/ 8538363 w 12192000"/>
              <a:gd name="connsiteY5671" fmla="*/ 709805 h 5739221"/>
              <a:gd name="connsiteX5672" fmla="*/ 8538363 w 12192000"/>
              <a:gd name="connsiteY5672" fmla="*/ 679798 h 5739221"/>
              <a:gd name="connsiteX5673" fmla="*/ 8499738 w 12192000"/>
              <a:gd name="connsiteY5673" fmla="*/ 686225 h 5739221"/>
              <a:gd name="connsiteX5674" fmla="*/ 8491154 w 12192000"/>
              <a:gd name="connsiteY5674" fmla="*/ 649780 h 5739221"/>
              <a:gd name="connsiteX5675" fmla="*/ 8525488 w 12192000"/>
              <a:gd name="connsiteY5675" fmla="*/ 658357 h 5739221"/>
              <a:gd name="connsiteX5676" fmla="*/ 8536217 w 12192000"/>
              <a:gd name="connsiteY5676" fmla="*/ 675509 h 5739221"/>
              <a:gd name="connsiteX5677" fmla="*/ 8536217 w 12192000"/>
              <a:gd name="connsiteY5677" fmla="*/ 658357 h 5739221"/>
              <a:gd name="connsiteX5678" fmla="*/ 8579134 w 12192000"/>
              <a:gd name="connsiteY5678" fmla="*/ 686225 h 5739221"/>
              <a:gd name="connsiteX5679" fmla="*/ 8596300 w 12192000"/>
              <a:gd name="connsiteY5679" fmla="*/ 726952 h 5739221"/>
              <a:gd name="connsiteX5680" fmla="*/ 8613467 w 12192000"/>
              <a:gd name="connsiteY5680" fmla="*/ 707662 h 5739221"/>
              <a:gd name="connsiteX5681" fmla="*/ 8626342 w 12192000"/>
              <a:gd name="connsiteY5681" fmla="*/ 754810 h 5739221"/>
              <a:gd name="connsiteX5682" fmla="*/ 8637072 w 12192000"/>
              <a:gd name="connsiteY5682" fmla="*/ 763381 h 5739221"/>
              <a:gd name="connsiteX5683" fmla="*/ 8637072 w 12192000"/>
              <a:gd name="connsiteY5683" fmla="*/ 739810 h 5739221"/>
              <a:gd name="connsiteX5684" fmla="*/ 8652092 w 12192000"/>
              <a:gd name="connsiteY5684" fmla="*/ 754810 h 5739221"/>
              <a:gd name="connsiteX5685" fmla="*/ 8662822 w 12192000"/>
              <a:gd name="connsiteY5685" fmla="*/ 735525 h 5739221"/>
              <a:gd name="connsiteX5686" fmla="*/ 8688572 w 12192000"/>
              <a:gd name="connsiteY5686" fmla="*/ 763381 h 5739221"/>
              <a:gd name="connsiteX5687" fmla="*/ 8725051 w 12192000"/>
              <a:gd name="connsiteY5687" fmla="*/ 750524 h 5739221"/>
              <a:gd name="connsiteX5688" fmla="*/ 8712176 w 12192000"/>
              <a:gd name="connsiteY5688" fmla="*/ 784815 h 5739221"/>
              <a:gd name="connsiteX5689" fmla="*/ 8770113 w 12192000"/>
              <a:gd name="connsiteY5689" fmla="*/ 816969 h 5739221"/>
              <a:gd name="connsiteX5690" fmla="*/ 8791571 w 12192000"/>
              <a:gd name="connsiteY5690" fmla="*/ 799823 h 5739221"/>
              <a:gd name="connsiteX5691" fmla="*/ 8748655 w 12192000"/>
              <a:gd name="connsiteY5691" fmla="*/ 735525 h 5739221"/>
              <a:gd name="connsiteX5692" fmla="*/ 8759384 w 12192000"/>
              <a:gd name="connsiteY5692" fmla="*/ 735525 h 5739221"/>
              <a:gd name="connsiteX5693" fmla="*/ 8697155 w 12192000"/>
              <a:gd name="connsiteY5693" fmla="*/ 731237 h 5739221"/>
              <a:gd name="connsiteX5694" fmla="*/ 8695009 w 12192000"/>
              <a:gd name="connsiteY5694" fmla="*/ 684082 h 5739221"/>
              <a:gd name="connsiteX5695" fmla="*/ 8710030 w 12192000"/>
              <a:gd name="connsiteY5695" fmla="*/ 677652 h 5739221"/>
              <a:gd name="connsiteX5696" fmla="*/ 8731488 w 12192000"/>
              <a:gd name="connsiteY5696" fmla="*/ 701233 h 5739221"/>
              <a:gd name="connsiteX5697" fmla="*/ 8750801 w 12192000"/>
              <a:gd name="connsiteY5697" fmla="*/ 694801 h 5739221"/>
              <a:gd name="connsiteX5698" fmla="*/ 8763676 w 12192000"/>
              <a:gd name="connsiteY5698" fmla="*/ 726952 h 5739221"/>
              <a:gd name="connsiteX5699" fmla="*/ 8795863 w 12192000"/>
              <a:gd name="connsiteY5699" fmla="*/ 737668 h 5739221"/>
              <a:gd name="connsiteX5700" fmla="*/ 8832342 w 12192000"/>
              <a:gd name="connsiteY5700" fmla="*/ 731237 h 5739221"/>
              <a:gd name="connsiteX5701" fmla="*/ 8840926 w 12192000"/>
              <a:gd name="connsiteY5701" fmla="*/ 716235 h 5739221"/>
              <a:gd name="connsiteX5702" fmla="*/ 8843072 w 12192000"/>
              <a:gd name="connsiteY5702" fmla="*/ 729093 h 5739221"/>
              <a:gd name="connsiteX5703" fmla="*/ 8877405 w 12192000"/>
              <a:gd name="connsiteY5703" fmla="*/ 733379 h 5739221"/>
              <a:gd name="connsiteX5704" fmla="*/ 8943926 w 12192000"/>
              <a:gd name="connsiteY5704" fmla="*/ 799823 h 5739221"/>
              <a:gd name="connsiteX5705" fmla="*/ 8948217 w 12192000"/>
              <a:gd name="connsiteY5705" fmla="*/ 784815 h 5739221"/>
              <a:gd name="connsiteX5706" fmla="*/ 8916030 w 12192000"/>
              <a:gd name="connsiteY5706" fmla="*/ 769811 h 5739221"/>
              <a:gd name="connsiteX5707" fmla="*/ 8924613 w 12192000"/>
              <a:gd name="connsiteY5707" fmla="*/ 769811 h 5739221"/>
              <a:gd name="connsiteX5708" fmla="*/ 8877405 w 12192000"/>
              <a:gd name="connsiteY5708" fmla="*/ 716235 h 5739221"/>
              <a:gd name="connsiteX5709" fmla="*/ 8862384 w 12192000"/>
              <a:gd name="connsiteY5709" fmla="*/ 718377 h 5739221"/>
              <a:gd name="connsiteX5710" fmla="*/ 8836634 w 12192000"/>
              <a:gd name="connsiteY5710" fmla="*/ 696946 h 5739221"/>
              <a:gd name="connsiteX5711" fmla="*/ 8830197 w 12192000"/>
              <a:gd name="connsiteY5711" fmla="*/ 662645 h 5739221"/>
              <a:gd name="connsiteX5712" fmla="*/ 8866676 w 12192000"/>
              <a:gd name="connsiteY5712" fmla="*/ 649780 h 5739221"/>
              <a:gd name="connsiteX5713" fmla="*/ 8875259 w 12192000"/>
              <a:gd name="connsiteY5713" fmla="*/ 688373 h 5739221"/>
              <a:gd name="connsiteX5714" fmla="*/ 8888134 w 12192000"/>
              <a:gd name="connsiteY5714" fmla="*/ 673363 h 5739221"/>
              <a:gd name="connsiteX5715" fmla="*/ 8907447 w 12192000"/>
              <a:gd name="connsiteY5715" fmla="*/ 692659 h 5739221"/>
              <a:gd name="connsiteX5716" fmla="*/ 8946072 w 12192000"/>
              <a:gd name="connsiteY5716" fmla="*/ 675509 h 5739221"/>
              <a:gd name="connsiteX5717" fmla="*/ 8956801 w 12192000"/>
              <a:gd name="connsiteY5717" fmla="*/ 701233 h 5739221"/>
              <a:gd name="connsiteX5718" fmla="*/ 8958947 w 12192000"/>
              <a:gd name="connsiteY5718" fmla="*/ 636923 h 5739221"/>
              <a:gd name="connsiteX5719" fmla="*/ 8913884 w 12192000"/>
              <a:gd name="connsiteY5719" fmla="*/ 634777 h 5739221"/>
              <a:gd name="connsiteX5720" fmla="*/ 8901009 w 12192000"/>
              <a:gd name="connsiteY5720" fmla="*/ 615491 h 5739221"/>
              <a:gd name="connsiteX5721" fmla="*/ 8911738 w 12192000"/>
              <a:gd name="connsiteY5721" fmla="*/ 598339 h 5739221"/>
              <a:gd name="connsiteX5722" fmla="*/ 8963238 w 12192000"/>
              <a:gd name="connsiteY5722" fmla="*/ 581190 h 5739221"/>
              <a:gd name="connsiteX5723" fmla="*/ 8976114 w 12192000"/>
              <a:gd name="connsiteY5723" fmla="*/ 632633 h 5739221"/>
              <a:gd name="connsiteX5724" fmla="*/ 9029760 w 12192000"/>
              <a:gd name="connsiteY5724" fmla="*/ 675509 h 5739221"/>
              <a:gd name="connsiteX5725" fmla="*/ 9087698 w 12192000"/>
              <a:gd name="connsiteY5725" fmla="*/ 649780 h 5739221"/>
              <a:gd name="connsiteX5726" fmla="*/ 9091989 w 12192000"/>
              <a:gd name="connsiteY5726" fmla="*/ 690517 h 5739221"/>
              <a:gd name="connsiteX5727" fmla="*/ 9119885 w 12192000"/>
              <a:gd name="connsiteY5727" fmla="*/ 654066 h 5739221"/>
              <a:gd name="connsiteX5728" fmla="*/ 9096281 w 12192000"/>
              <a:gd name="connsiteY5728" fmla="*/ 621919 h 5739221"/>
              <a:gd name="connsiteX5729" fmla="*/ 9109156 w 12192000"/>
              <a:gd name="connsiteY5729" fmla="*/ 615491 h 5739221"/>
              <a:gd name="connsiteX5730" fmla="*/ 9100573 w 12192000"/>
              <a:gd name="connsiteY5730" fmla="*/ 594050 h 5739221"/>
              <a:gd name="connsiteX5731" fmla="*/ 9019031 w 12192000"/>
              <a:gd name="connsiteY5731" fmla="*/ 570470 h 5739221"/>
              <a:gd name="connsiteX5732" fmla="*/ 8952509 w 12192000"/>
              <a:gd name="connsiteY5732" fmla="*/ 544752 h 5739221"/>
              <a:gd name="connsiteX5733" fmla="*/ 8952509 w 12192000"/>
              <a:gd name="connsiteY5733" fmla="*/ 531890 h 5739221"/>
              <a:gd name="connsiteX5734" fmla="*/ 8984698 w 12192000"/>
              <a:gd name="connsiteY5734" fmla="*/ 519028 h 5739221"/>
              <a:gd name="connsiteX5735" fmla="*/ 9025469 w 12192000"/>
              <a:gd name="connsiteY5735" fmla="*/ 555463 h 5739221"/>
              <a:gd name="connsiteX5736" fmla="*/ 9049073 w 12192000"/>
              <a:gd name="connsiteY5736" fmla="*/ 549037 h 5739221"/>
              <a:gd name="connsiteX5737" fmla="*/ 9061948 w 12192000"/>
              <a:gd name="connsiteY5737" fmla="*/ 579046 h 5739221"/>
              <a:gd name="connsiteX5738" fmla="*/ 9081260 w 12192000"/>
              <a:gd name="connsiteY5738" fmla="*/ 572616 h 5739221"/>
              <a:gd name="connsiteX5739" fmla="*/ 9094135 w 12192000"/>
              <a:gd name="connsiteY5739" fmla="*/ 591905 h 5739221"/>
              <a:gd name="connsiteX5740" fmla="*/ 9109156 w 12192000"/>
              <a:gd name="connsiteY5740" fmla="*/ 581190 h 5739221"/>
              <a:gd name="connsiteX5741" fmla="*/ 9113448 w 12192000"/>
              <a:gd name="connsiteY5741" fmla="*/ 606912 h 5739221"/>
              <a:gd name="connsiteX5742" fmla="*/ 9134906 w 12192000"/>
              <a:gd name="connsiteY5742" fmla="*/ 611201 h 5739221"/>
              <a:gd name="connsiteX5743" fmla="*/ 9130614 w 12192000"/>
              <a:gd name="connsiteY5743" fmla="*/ 619778 h 5739221"/>
              <a:gd name="connsiteX5744" fmla="*/ 9134906 w 12192000"/>
              <a:gd name="connsiteY5744" fmla="*/ 624059 h 5739221"/>
              <a:gd name="connsiteX5745" fmla="*/ 9149927 w 12192000"/>
              <a:gd name="connsiteY5745" fmla="*/ 604770 h 5739221"/>
              <a:gd name="connsiteX5746" fmla="*/ 9173531 w 12192000"/>
              <a:gd name="connsiteY5746" fmla="*/ 675509 h 5739221"/>
              <a:gd name="connsiteX5747" fmla="*/ 9164948 w 12192000"/>
              <a:gd name="connsiteY5747" fmla="*/ 662645 h 5739221"/>
              <a:gd name="connsiteX5748" fmla="*/ 9139198 w 12192000"/>
              <a:gd name="connsiteY5748" fmla="*/ 671220 h 5739221"/>
              <a:gd name="connsiteX5749" fmla="*/ 9119885 w 12192000"/>
              <a:gd name="connsiteY5749" fmla="*/ 660500 h 5739221"/>
              <a:gd name="connsiteX5750" fmla="*/ 9171385 w 12192000"/>
              <a:gd name="connsiteY5750" fmla="*/ 750524 h 5739221"/>
              <a:gd name="connsiteX5751" fmla="*/ 9205719 w 12192000"/>
              <a:gd name="connsiteY5751" fmla="*/ 759095 h 5739221"/>
              <a:gd name="connsiteX5752" fmla="*/ 9214302 w 12192000"/>
              <a:gd name="connsiteY5752" fmla="*/ 784815 h 5739221"/>
              <a:gd name="connsiteX5753" fmla="*/ 9229323 w 12192000"/>
              <a:gd name="connsiteY5753" fmla="*/ 789104 h 5739221"/>
              <a:gd name="connsiteX5754" fmla="*/ 9235760 w 12192000"/>
              <a:gd name="connsiteY5754" fmla="*/ 782670 h 5739221"/>
              <a:gd name="connsiteX5755" fmla="*/ 9225031 w 12192000"/>
              <a:gd name="connsiteY5755" fmla="*/ 765525 h 5739221"/>
              <a:gd name="connsiteX5756" fmla="*/ 9259365 w 12192000"/>
              <a:gd name="connsiteY5756" fmla="*/ 748382 h 5739221"/>
              <a:gd name="connsiteX5757" fmla="*/ 9265802 w 12192000"/>
              <a:gd name="connsiteY5757" fmla="*/ 703378 h 5739221"/>
              <a:gd name="connsiteX5758" fmla="*/ 9315156 w 12192000"/>
              <a:gd name="connsiteY5758" fmla="*/ 701233 h 5739221"/>
              <a:gd name="connsiteX5759" fmla="*/ 9325885 w 12192000"/>
              <a:gd name="connsiteY5759" fmla="*/ 711949 h 5739221"/>
              <a:gd name="connsiteX5760" fmla="*/ 9308719 w 12192000"/>
              <a:gd name="connsiteY5760" fmla="*/ 722663 h 5739221"/>
              <a:gd name="connsiteX5761" fmla="*/ 9315156 w 12192000"/>
              <a:gd name="connsiteY5761" fmla="*/ 737668 h 5739221"/>
              <a:gd name="connsiteX5762" fmla="*/ 9338760 w 12192000"/>
              <a:gd name="connsiteY5762" fmla="*/ 737668 h 5739221"/>
              <a:gd name="connsiteX5763" fmla="*/ 9278677 w 12192000"/>
              <a:gd name="connsiteY5763" fmla="*/ 759095 h 5739221"/>
              <a:gd name="connsiteX5764" fmla="*/ 9237906 w 12192000"/>
              <a:gd name="connsiteY5764" fmla="*/ 804108 h 5739221"/>
              <a:gd name="connsiteX5765" fmla="*/ 9246490 w 12192000"/>
              <a:gd name="connsiteY5765" fmla="*/ 816969 h 5739221"/>
              <a:gd name="connsiteX5766" fmla="*/ 9272240 w 12192000"/>
              <a:gd name="connsiteY5766" fmla="*/ 808395 h 5739221"/>
              <a:gd name="connsiteX5767" fmla="*/ 9282969 w 12192000"/>
              <a:gd name="connsiteY5767" fmla="*/ 821258 h 5739221"/>
              <a:gd name="connsiteX5768" fmla="*/ 9297990 w 12192000"/>
              <a:gd name="connsiteY5768" fmla="*/ 814825 h 5739221"/>
              <a:gd name="connsiteX5769" fmla="*/ 9289406 w 12192000"/>
              <a:gd name="connsiteY5769" fmla="*/ 806250 h 5739221"/>
              <a:gd name="connsiteX5770" fmla="*/ 9295844 w 12192000"/>
              <a:gd name="connsiteY5770" fmla="*/ 791245 h 5739221"/>
              <a:gd name="connsiteX5771" fmla="*/ 9310865 w 12192000"/>
              <a:gd name="connsiteY5771" fmla="*/ 769811 h 5739221"/>
              <a:gd name="connsiteX5772" fmla="*/ 9323740 w 12192000"/>
              <a:gd name="connsiteY5772" fmla="*/ 767668 h 5739221"/>
              <a:gd name="connsiteX5773" fmla="*/ 9328031 w 12192000"/>
              <a:gd name="connsiteY5773" fmla="*/ 774098 h 5739221"/>
              <a:gd name="connsiteX5774" fmla="*/ 9340906 w 12192000"/>
              <a:gd name="connsiteY5774" fmla="*/ 765525 h 5739221"/>
              <a:gd name="connsiteX5775" fmla="*/ 9334469 w 12192000"/>
              <a:gd name="connsiteY5775" fmla="*/ 761239 h 5739221"/>
              <a:gd name="connsiteX5776" fmla="*/ 9353781 w 12192000"/>
              <a:gd name="connsiteY5776" fmla="*/ 750524 h 5739221"/>
              <a:gd name="connsiteX5777" fmla="*/ 9358073 w 12192000"/>
              <a:gd name="connsiteY5777" fmla="*/ 759095 h 5739221"/>
              <a:gd name="connsiteX5778" fmla="*/ 9364510 w 12192000"/>
              <a:gd name="connsiteY5778" fmla="*/ 763381 h 5739221"/>
              <a:gd name="connsiteX5779" fmla="*/ 9375240 w 12192000"/>
              <a:gd name="connsiteY5779" fmla="*/ 744096 h 5739221"/>
              <a:gd name="connsiteX5780" fmla="*/ 9373094 w 12192000"/>
              <a:gd name="connsiteY5780" fmla="*/ 735525 h 5739221"/>
              <a:gd name="connsiteX5781" fmla="*/ 9385969 w 12192000"/>
              <a:gd name="connsiteY5781" fmla="*/ 731237 h 5739221"/>
              <a:gd name="connsiteX5782" fmla="*/ 9392406 w 12192000"/>
              <a:gd name="connsiteY5782" fmla="*/ 724806 h 5739221"/>
              <a:gd name="connsiteX5783" fmla="*/ 9385969 w 12192000"/>
              <a:gd name="connsiteY5783" fmla="*/ 679798 h 5739221"/>
              <a:gd name="connsiteX5784" fmla="*/ 9461073 w 12192000"/>
              <a:gd name="connsiteY5784" fmla="*/ 677652 h 5739221"/>
              <a:gd name="connsiteX5785" fmla="*/ 9463219 w 12192000"/>
              <a:gd name="connsiteY5785" fmla="*/ 684082 h 5739221"/>
              <a:gd name="connsiteX5786" fmla="*/ 9450344 w 12192000"/>
              <a:gd name="connsiteY5786" fmla="*/ 703378 h 5739221"/>
              <a:gd name="connsiteX5787" fmla="*/ 9454636 w 12192000"/>
              <a:gd name="connsiteY5787" fmla="*/ 705518 h 5739221"/>
              <a:gd name="connsiteX5788" fmla="*/ 9471802 w 12192000"/>
              <a:gd name="connsiteY5788" fmla="*/ 707662 h 5739221"/>
              <a:gd name="connsiteX5789" fmla="*/ 9525448 w 12192000"/>
              <a:gd name="connsiteY5789" fmla="*/ 699089 h 5739221"/>
              <a:gd name="connsiteX5790" fmla="*/ 9527594 w 12192000"/>
              <a:gd name="connsiteY5790" fmla="*/ 684082 h 5739221"/>
              <a:gd name="connsiteX5791" fmla="*/ 9516865 w 12192000"/>
              <a:gd name="connsiteY5791" fmla="*/ 675509 h 5739221"/>
              <a:gd name="connsiteX5792" fmla="*/ 9531886 w 12192000"/>
              <a:gd name="connsiteY5792" fmla="*/ 671220 h 5739221"/>
              <a:gd name="connsiteX5793" fmla="*/ 9531886 w 12192000"/>
              <a:gd name="connsiteY5793" fmla="*/ 673363 h 5739221"/>
              <a:gd name="connsiteX5794" fmla="*/ 9534031 w 12192000"/>
              <a:gd name="connsiteY5794" fmla="*/ 669076 h 5739221"/>
              <a:gd name="connsiteX5795" fmla="*/ 9521156 w 12192000"/>
              <a:gd name="connsiteY5795" fmla="*/ 662645 h 5739221"/>
              <a:gd name="connsiteX5796" fmla="*/ 9544761 w 12192000"/>
              <a:gd name="connsiteY5796" fmla="*/ 647637 h 5739221"/>
              <a:gd name="connsiteX5797" fmla="*/ 9546906 w 12192000"/>
              <a:gd name="connsiteY5797" fmla="*/ 658357 h 5739221"/>
              <a:gd name="connsiteX5798" fmla="*/ 9531886 w 12192000"/>
              <a:gd name="connsiteY5798" fmla="*/ 656214 h 5739221"/>
              <a:gd name="connsiteX5799" fmla="*/ 9540469 w 12192000"/>
              <a:gd name="connsiteY5799" fmla="*/ 660500 h 5739221"/>
              <a:gd name="connsiteX5800" fmla="*/ 9555490 w 12192000"/>
              <a:gd name="connsiteY5800" fmla="*/ 664788 h 5739221"/>
              <a:gd name="connsiteX5801" fmla="*/ 9570511 w 12192000"/>
              <a:gd name="connsiteY5801" fmla="*/ 654066 h 5739221"/>
              <a:gd name="connsiteX5802" fmla="*/ 9619865 w 12192000"/>
              <a:gd name="connsiteY5802" fmla="*/ 634777 h 5739221"/>
              <a:gd name="connsiteX5803" fmla="*/ 9591969 w 12192000"/>
              <a:gd name="connsiteY5803" fmla="*/ 619778 h 5739221"/>
              <a:gd name="connsiteX5804" fmla="*/ 9596261 w 12192000"/>
              <a:gd name="connsiteY5804" fmla="*/ 587621 h 5739221"/>
              <a:gd name="connsiteX5805" fmla="*/ 9662782 w 12192000"/>
              <a:gd name="connsiteY5805" fmla="*/ 579046 h 5739221"/>
              <a:gd name="connsiteX5806" fmla="*/ 9669219 w 12192000"/>
              <a:gd name="connsiteY5806" fmla="*/ 630493 h 5739221"/>
              <a:gd name="connsiteX5807" fmla="*/ 9671365 w 12192000"/>
              <a:gd name="connsiteY5807" fmla="*/ 630493 h 5739221"/>
              <a:gd name="connsiteX5808" fmla="*/ 9673511 w 12192000"/>
              <a:gd name="connsiteY5808" fmla="*/ 651925 h 5739221"/>
              <a:gd name="connsiteX5809" fmla="*/ 9679948 w 12192000"/>
              <a:gd name="connsiteY5809" fmla="*/ 651925 h 5739221"/>
              <a:gd name="connsiteX5810" fmla="*/ 9679948 w 12192000"/>
              <a:gd name="connsiteY5810" fmla="*/ 641209 h 5739221"/>
              <a:gd name="connsiteX5811" fmla="*/ 9709991 w 12192000"/>
              <a:gd name="connsiteY5811" fmla="*/ 641209 h 5739221"/>
              <a:gd name="connsiteX5812" fmla="*/ 9707845 w 12192000"/>
              <a:gd name="connsiteY5812" fmla="*/ 630493 h 5739221"/>
              <a:gd name="connsiteX5813" fmla="*/ 9724207 w 12192000"/>
              <a:gd name="connsiteY5813" fmla="*/ 629955 h 5739221"/>
              <a:gd name="connsiteX5814" fmla="*/ 9728572 w 12192000"/>
              <a:gd name="connsiteY5814" fmla="*/ 637759 h 5739221"/>
              <a:gd name="connsiteX5815" fmla="*/ 9720720 w 12192000"/>
              <a:gd name="connsiteY5815" fmla="*/ 639064 h 5739221"/>
              <a:gd name="connsiteX5816" fmla="*/ 9729303 w 12192000"/>
              <a:gd name="connsiteY5816" fmla="*/ 639064 h 5739221"/>
              <a:gd name="connsiteX5817" fmla="*/ 9728572 w 12192000"/>
              <a:gd name="connsiteY5817" fmla="*/ 637759 h 5739221"/>
              <a:gd name="connsiteX5818" fmla="*/ 9733595 w 12192000"/>
              <a:gd name="connsiteY5818" fmla="*/ 636923 h 5739221"/>
              <a:gd name="connsiteX5819" fmla="*/ 9735741 w 12192000"/>
              <a:gd name="connsiteY5819" fmla="*/ 645495 h 5739221"/>
              <a:gd name="connsiteX5820" fmla="*/ 9767928 w 12192000"/>
              <a:gd name="connsiteY5820" fmla="*/ 630493 h 5739221"/>
              <a:gd name="connsiteX5821" fmla="*/ 9785095 w 12192000"/>
              <a:gd name="connsiteY5821" fmla="*/ 611201 h 5739221"/>
              <a:gd name="connsiteX5822" fmla="*/ 9778658 w 12192000"/>
              <a:gd name="connsiteY5822" fmla="*/ 604770 h 5739221"/>
              <a:gd name="connsiteX5823" fmla="*/ 9755053 w 12192000"/>
              <a:gd name="connsiteY5823" fmla="*/ 624059 h 5739221"/>
              <a:gd name="connsiteX5824" fmla="*/ 9731449 w 12192000"/>
              <a:gd name="connsiteY5824" fmla="*/ 606912 h 5739221"/>
              <a:gd name="connsiteX5825" fmla="*/ 9720720 w 12192000"/>
              <a:gd name="connsiteY5825" fmla="*/ 606912 h 5739221"/>
              <a:gd name="connsiteX5826" fmla="*/ 9692824 w 12192000"/>
              <a:gd name="connsiteY5826" fmla="*/ 615491 h 5739221"/>
              <a:gd name="connsiteX5827" fmla="*/ 9692824 w 12192000"/>
              <a:gd name="connsiteY5827" fmla="*/ 611201 h 5739221"/>
              <a:gd name="connsiteX5828" fmla="*/ 9686387 w 12192000"/>
              <a:gd name="connsiteY5828" fmla="*/ 613344 h 5739221"/>
              <a:gd name="connsiteX5829" fmla="*/ 9686387 w 12192000"/>
              <a:gd name="connsiteY5829" fmla="*/ 594050 h 5739221"/>
              <a:gd name="connsiteX5830" fmla="*/ 9692824 w 12192000"/>
              <a:gd name="connsiteY5830" fmla="*/ 594050 h 5739221"/>
              <a:gd name="connsiteX5831" fmla="*/ 9714283 w 12192000"/>
              <a:gd name="connsiteY5831" fmla="*/ 596194 h 5739221"/>
              <a:gd name="connsiteX5832" fmla="*/ 9727158 w 12192000"/>
              <a:gd name="connsiteY5832" fmla="*/ 596194 h 5739221"/>
              <a:gd name="connsiteX5833" fmla="*/ 9727158 w 12192000"/>
              <a:gd name="connsiteY5833" fmla="*/ 598339 h 5739221"/>
              <a:gd name="connsiteX5834" fmla="*/ 9737887 w 12192000"/>
              <a:gd name="connsiteY5834" fmla="*/ 561897 h 5739221"/>
              <a:gd name="connsiteX5835" fmla="*/ 9761491 w 12192000"/>
              <a:gd name="connsiteY5835" fmla="*/ 564039 h 5739221"/>
              <a:gd name="connsiteX5836" fmla="*/ 9761491 w 12192000"/>
              <a:gd name="connsiteY5836" fmla="*/ 561897 h 5739221"/>
              <a:gd name="connsiteX5837" fmla="*/ 9767928 w 12192000"/>
              <a:gd name="connsiteY5837" fmla="*/ 559752 h 5739221"/>
              <a:gd name="connsiteX5838" fmla="*/ 9795824 w 12192000"/>
              <a:gd name="connsiteY5838" fmla="*/ 529747 h 5739221"/>
              <a:gd name="connsiteX5839" fmla="*/ 9817551 w 12192000"/>
              <a:gd name="connsiteY5839" fmla="*/ 490895 h 5739221"/>
              <a:gd name="connsiteX5840" fmla="*/ 9286870 w 12192000"/>
              <a:gd name="connsiteY5840" fmla="*/ 486206 h 5739221"/>
              <a:gd name="connsiteX5841" fmla="*/ 9299570 w 12192000"/>
              <a:gd name="connsiteY5841" fmla="*/ 501768 h 5739221"/>
              <a:gd name="connsiteX5842" fmla="*/ 9286870 w 12192000"/>
              <a:gd name="connsiteY5842" fmla="*/ 486206 h 5739221"/>
              <a:gd name="connsiteX5843" fmla="*/ 8965665 w 12192000"/>
              <a:gd name="connsiteY5843" fmla="*/ 481447 h 5739221"/>
              <a:gd name="connsiteX5844" fmla="*/ 8955081 w 12192000"/>
              <a:gd name="connsiteY5844" fmla="*/ 503677 h 5739221"/>
              <a:gd name="connsiteX5845" fmla="*/ 8965665 w 12192000"/>
              <a:gd name="connsiteY5845" fmla="*/ 481447 h 5739221"/>
              <a:gd name="connsiteX5846" fmla="*/ 11031023 w 12192000"/>
              <a:gd name="connsiteY5846" fmla="*/ 480540 h 5739221"/>
              <a:gd name="connsiteX5847" fmla="*/ 11054798 w 12192000"/>
              <a:gd name="connsiteY5847" fmla="*/ 485997 h 5739221"/>
              <a:gd name="connsiteX5848" fmla="*/ 11056935 w 12192000"/>
              <a:gd name="connsiteY5848" fmla="*/ 503462 h 5739221"/>
              <a:gd name="connsiteX5849" fmla="*/ 11035565 w 12192000"/>
              <a:gd name="connsiteY5849" fmla="*/ 510011 h 5739221"/>
              <a:gd name="connsiteX5850" fmla="*/ 11001372 w 12192000"/>
              <a:gd name="connsiteY5850" fmla="*/ 507827 h 5739221"/>
              <a:gd name="connsiteX5851" fmla="*/ 11005646 w 12192000"/>
              <a:gd name="connsiteY5851" fmla="*/ 481632 h 5739221"/>
              <a:gd name="connsiteX5852" fmla="*/ 11031023 w 12192000"/>
              <a:gd name="connsiteY5852" fmla="*/ 480540 h 5739221"/>
              <a:gd name="connsiteX5853" fmla="*/ 10553873 w 12192000"/>
              <a:gd name="connsiteY5853" fmla="*/ 478537 h 5739221"/>
              <a:gd name="connsiteX5854" fmla="*/ 10568069 w 12192000"/>
              <a:gd name="connsiteY5854" fmla="*/ 480439 h 5739221"/>
              <a:gd name="connsiteX5855" fmla="*/ 10572345 w 12192000"/>
              <a:gd name="connsiteY5855" fmla="*/ 503935 h 5739221"/>
              <a:gd name="connsiteX5856" fmla="*/ 10597999 w 12192000"/>
              <a:gd name="connsiteY5856" fmla="*/ 506071 h 5739221"/>
              <a:gd name="connsiteX5857" fmla="*/ 10591586 w 12192000"/>
              <a:gd name="connsiteY5857" fmla="*/ 531701 h 5739221"/>
              <a:gd name="connsiteX5858" fmla="*/ 10653583 w 12192000"/>
              <a:gd name="connsiteY5858" fmla="*/ 540246 h 5739221"/>
              <a:gd name="connsiteX5859" fmla="*/ 10642894 w 12192000"/>
              <a:gd name="connsiteY5859" fmla="*/ 553061 h 5739221"/>
              <a:gd name="connsiteX5860" fmla="*/ 10666410 w 12192000"/>
              <a:gd name="connsiteY5860" fmla="*/ 572284 h 5739221"/>
              <a:gd name="connsiteX5861" fmla="*/ 10574483 w 12192000"/>
              <a:gd name="connsiteY5861" fmla="*/ 572284 h 5739221"/>
              <a:gd name="connsiteX5862" fmla="*/ 10523175 w 12192000"/>
              <a:gd name="connsiteY5862" fmla="*/ 550925 h 5739221"/>
              <a:gd name="connsiteX5863" fmla="*/ 10506072 w 12192000"/>
              <a:gd name="connsiteY5863" fmla="*/ 493256 h 5739221"/>
              <a:gd name="connsiteX5864" fmla="*/ 10553873 w 12192000"/>
              <a:gd name="connsiteY5864" fmla="*/ 478537 h 5739221"/>
              <a:gd name="connsiteX5865" fmla="*/ 9633149 w 12192000"/>
              <a:gd name="connsiteY5865" fmla="*/ 476196 h 5739221"/>
              <a:gd name="connsiteX5866" fmla="*/ 9643936 w 12192000"/>
              <a:gd name="connsiteY5866" fmla="*/ 504016 h 5739221"/>
              <a:gd name="connsiteX5867" fmla="*/ 9620205 w 12192000"/>
              <a:gd name="connsiteY5867" fmla="*/ 521133 h 5739221"/>
              <a:gd name="connsiteX5868" fmla="*/ 9592159 w 12192000"/>
              <a:gd name="connsiteY5868" fmla="*/ 516854 h 5739221"/>
              <a:gd name="connsiteX5869" fmla="*/ 9572742 w 12192000"/>
              <a:gd name="connsiteY5869" fmla="*/ 504016 h 5739221"/>
              <a:gd name="connsiteX5870" fmla="*/ 9581372 w 12192000"/>
              <a:gd name="connsiteY5870" fmla="*/ 478336 h 5739221"/>
              <a:gd name="connsiteX5871" fmla="*/ 9633149 w 12192000"/>
              <a:gd name="connsiteY5871" fmla="*/ 476196 h 5739221"/>
              <a:gd name="connsiteX5872" fmla="*/ 10314850 w 12192000"/>
              <a:gd name="connsiteY5872" fmla="*/ 473500 h 5739221"/>
              <a:gd name="connsiteX5873" fmla="*/ 10314850 w 12192000"/>
              <a:gd name="connsiteY5873" fmla="*/ 499356 h 5739221"/>
              <a:gd name="connsiteX5874" fmla="*/ 10299696 w 12192000"/>
              <a:gd name="connsiteY5874" fmla="*/ 488581 h 5739221"/>
              <a:gd name="connsiteX5875" fmla="*/ 10314850 w 12192000"/>
              <a:gd name="connsiteY5875" fmla="*/ 473500 h 5739221"/>
              <a:gd name="connsiteX5876" fmla="*/ 10696572 w 12192000"/>
              <a:gd name="connsiteY5876" fmla="*/ 473497 h 5739221"/>
              <a:gd name="connsiteX5877" fmla="*/ 10713505 w 12192000"/>
              <a:gd name="connsiteY5877" fmla="*/ 490434 h 5739221"/>
              <a:gd name="connsiteX5878" fmla="*/ 10721972 w 12192000"/>
              <a:gd name="connsiteY5878" fmla="*/ 515833 h 5739221"/>
              <a:gd name="connsiteX5879" fmla="*/ 10673289 w 12192000"/>
              <a:gd name="connsiteY5879" fmla="*/ 505250 h 5739221"/>
              <a:gd name="connsiteX5880" fmla="*/ 10664822 w 12192000"/>
              <a:gd name="connsiteY5880" fmla="*/ 479847 h 5739221"/>
              <a:gd name="connsiteX5881" fmla="*/ 10696572 w 12192000"/>
              <a:gd name="connsiteY5881" fmla="*/ 473497 h 5739221"/>
              <a:gd name="connsiteX5882" fmla="*/ 11535964 w 12192000"/>
              <a:gd name="connsiteY5882" fmla="*/ 473495 h 5739221"/>
              <a:gd name="connsiteX5883" fmla="*/ 11520221 w 12192000"/>
              <a:gd name="connsiteY5883" fmla="*/ 492547 h 5739221"/>
              <a:gd name="connsiteX5884" fmla="*/ 11515723 w 12192000"/>
              <a:gd name="connsiteY5884" fmla="*/ 477728 h 5739221"/>
              <a:gd name="connsiteX5885" fmla="*/ 11535964 w 12192000"/>
              <a:gd name="connsiteY5885" fmla="*/ 473495 h 5739221"/>
              <a:gd name="connsiteX5886" fmla="*/ 8565248 w 12192000"/>
              <a:gd name="connsiteY5886" fmla="*/ 470471 h 5739221"/>
              <a:gd name="connsiteX5887" fmla="*/ 8592028 w 12192000"/>
              <a:gd name="connsiteY5887" fmla="*/ 478109 h 5739221"/>
              <a:gd name="connsiteX5888" fmla="*/ 8596307 w 12192000"/>
              <a:gd name="connsiteY5888" fmla="*/ 503179 h 5739221"/>
              <a:gd name="connsiteX5889" fmla="*/ 8559932 w 12192000"/>
              <a:gd name="connsiteY5889" fmla="*/ 503179 h 5739221"/>
              <a:gd name="connsiteX5890" fmla="*/ 8553513 w 12192000"/>
              <a:gd name="connsiteY5890" fmla="*/ 471842 h 5739221"/>
              <a:gd name="connsiteX5891" fmla="*/ 8565248 w 12192000"/>
              <a:gd name="connsiteY5891" fmla="*/ 470471 h 5739221"/>
              <a:gd name="connsiteX5892" fmla="*/ 9269845 w 12192000"/>
              <a:gd name="connsiteY5892" fmla="*/ 468746 h 5739221"/>
              <a:gd name="connsiteX5893" fmla="*/ 9276250 w 12192000"/>
              <a:gd name="connsiteY5893" fmla="*/ 510404 h 5739221"/>
              <a:gd name="connsiteX5894" fmla="*/ 9244226 w 12192000"/>
              <a:gd name="connsiteY5894" fmla="*/ 514788 h 5739221"/>
              <a:gd name="connsiteX5895" fmla="*/ 9218607 w 12192000"/>
              <a:gd name="connsiteY5895" fmla="*/ 492866 h 5739221"/>
              <a:gd name="connsiteX5896" fmla="*/ 9242091 w 12192000"/>
              <a:gd name="connsiteY5896" fmla="*/ 481899 h 5739221"/>
              <a:gd name="connsiteX5897" fmla="*/ 9246361 w 12192000"/>
              <a:gd name="connsiteY5897" fmla="*/ 490672 h 5739221"/>
              <a:gd name="connsiteX5898" fmla="*/ 9257036 w 12192000"/>
              <a:gd name="connsiteY5898" fmla="*/ 470938 h 5739221"/>
              <a:gd name="connsiteX5899" fmla="*/ 9269845 w 12192000"/>
              <a:gd name="connsiteY5899" fmla="*/ 468746 h 5739221"/>
              <a:gd name="connsiteX5900" fmla="*/ 9988200 w 12192000"/>
              <a:gd name="connsiteY5900" fmla="*/ 467135 h 5739221"/>
              <a:gd name="connsiteX5901" fmla="*/ 10001015 w 12192000"/>
              <a:gd name="connsiteY5901" fmla="*/ 481951 h 5739221"/>
              <a:gd name="connsiteX5902" fmla="*/ 9990336 w 12192000"/>
              <a:gd name="connsiteY5902" fmla="*/ 488301 h 5739221"/>
              <a:gd name="connsiteX5903" fmla="*/ 10024510 w 12192000"/>
              <a:gd name="connsiteY5903" fmla="*/ 488301 h 5739221"/>
              <a:gd name="connsiteX5904" fmla="*/ 9998879 w 12192000"/>
              <a:gd name="connsiteY5904" fmla="*/ 498886 h 5739221"/>
              <a:gd name="connsiteX5905" fmla="*/ 10001015 w 12192000"/>
              <a:gd name="connsiteY5905" fmla="*/ 511586 h 5739221"/>
              <a:gd name="connsiteX5906" fmla="*/ 9973248 w 12192000"/>
              <a:gd name="connsiteY5906" fmla="*/ 524286 h 5739221"/>
              <a:gd name="connsiteX5907" fmla="*/ 9962569 w 12192000"/>
              <a:gd name="connsiteY5907" fmla="*/ 509470 h 5739221"/>
              <a:gd name="connsiteX5908" fmla="*/ 9947617 w 12192000"/>
              <a:gd name="connsiteY5908" fmla="*/ 517937 h 5739221"/>
              <a:gd name="connsiteX5909" fmla="*/ 9936938 w 12192000"/>
              <a:gd name="connsiteY5909" fmla="*/ 496769 h 5739221"/>
              <a:gd name="connsiteX5910" fmla="*/ 9913443 w 12192000"/>
              <a:gd name="connsiteY5910" fmla="*/ 505236 h 5739221"/>
              <a:gd name="connsiteX5911" fmla="*/ 9909171 w 12192000"/>
              <a:gd name="connsiteY5911" fmla="*/ 492536 h 5739221"/>
              <a:gd name="connsiteX5912" fmla="*/ 9930530 w 12192000"/>
              <a:gd name="connsiteY5912" fmla="*/ 484068 h 5739221"/>
              <a:gd name="connsiteX5913" fmla="*/ 9943346 w 12192000"/>
              <a:gd name="connsiteY5913" fmla="*/ 496769 h 5739221"/>
              <a:gd name="connsiteX5914" fmla="*/ 9966841 w 12192000"/>
              <a:gd name="connsiteY5914" fmla="*/ 494652 h 5739221"/>
              <a:gd name="connsiteX5915" fmla="*/ 9966841 w 12192000"/>
              <a:gd name="connsiteY5915" fmla="*/ 481951 h 5739221"/>
              <a:gd name="connsiteX5916" fmla="*/ 9992471 w 12192000"/>
              <a:gd name="connsiteY5916" fmla="*/ 484068 h 5739221"/>
              <a:gd name="connsiteX5917" fmla="*/ 9988200 w 12192000"/>
              <a:gd name="connsiteY5917" fmla="*/ 467135 h 5739221"/>
              <a:gd name="connsiteX5918" fmla="*/ 9364340 w 12192000"/>
              <a:gd name="connsiteY5918" fmla="*/ 465570 h 5739221"/>
              <a:gd name="connsiteX5919" fmla="*/ 9368785 w 12192000"/>
              <a:gd name="connsiteY5919" fmla="*/ 487795 h 5739221"/>
              <a:gd name="connsiteX5920" fmla="*/ 9364340 w 12192000"/>
              <a:gd name="connsiteY5920" fmla="*/ 465570 h 5739221"/>
              <a:gd name="connsiteX5921" fmla="*/ 11664313 w 12192000"/>
              <a:gd name="connsiteY5921" fmla="*/ 456498 h 5739221"/>
              <a:gd name="connsiteX5922" fmla="*/ 11686538 w 12192000"/>
              <a:gd name="connsiteY5922" fmla="*/ 462690 h 5739221"/>
              <a:gd name="connsiteX5923" fmla="*/ 11673203 w 12192000"/>
              <a:gd name="connsiteY5923" fmla="*/ 475072 h 5739221"/>
              <a:gd name="connsiteX5924" fmla="*/ 11664313 w 12192000"/>
              <a:gd name="connsiteY5924" fmla="*/ 456498 h 5739221"/>
              <a:gd name="connsiteX5925" fmla="*/ 9392703 w 12192000"/>
              <a:gd name="connsiteY5925" fmla="*/ 453431 h 5739221"/>
              <a:gd name="connsiteX5926" fmla="*/ 9392703 w 12192000"/>
              <a:gd name="connsiteY5926" fmla="*/ 487796 h 5739221"/>
              <a:gd name="connsiteX5927" fmla="*/ 9382120 w 12192000"/>
              <a:gd name="connsiteY5927" fmla="*/ 468466 h 5739221"/>
              <a:gd name="connsiteX5928" fmla="*/ 9392703 w 12192000"/>
              <a:gd name="connsiteY5928" fmla="*/ 453431 h 5739221"/>
              <a:gd name="connsiteX5929" fmla="*/ 10125643 w 12192000"/>
              <a:gd name="connsiteY5929" fmla="*/ 451276 h 5739221"/>
              <a:gd name="connsiteX5930" fmla="*/ 10129834 w 12192000"/>
              <a:gd name="connsiteY5930" fmla="*/ 475725 h 5739221"/>
              <a:gd name="connsiteX5931" fmla="*/ 10077446 w 12192000"/>
              <a:gd name="connsiteY5931" fmla="*/ 475725 h 5739221"/>
              <a:gd name="connsiteX5932" fmla="*/ 10125643 w 12192000"/>
              <a:gd name="connsiteY5932" fmla="*/ 451276 h 5739221"/>
              <a:gd name="connsiteX5933" fmla="*/ 11061301 w 12192000"/>
              <a:gd name="connsiteY5933" fmla="*/ 451271 h 5739221"/>
              <a:gd name="connsiteX5934" fmla="*/ 11074398 w 12192000"/>
              <a:gd name="connsiteY5934" fmla="*/ 463178 h 5739221"/>
              <a:gd name="connsiteX5935" fmla="*/ 11061301 w 12192000"/>
              <a:gd name="connsiteY5935" fmla="*/ 465559 h 5739221"/>
              <a:gd name="connsiteX5936" fmla="*/ 11061301 w 12192000"/>
              <a:gd name="connsiteY5936" fmla="*/ 451271 h 5739221"/>
              <a:gd name="connsiteX5937" fmla="*/ 8844949 w 12192000"/>
              <a:gd name="connsiteY5937" fmla="*/ 448112 h 5739221"/>
              <a:gd name="connsiteX5938" fmla="*/ 8847132 w 12192000"/>
              <a:gd name="connsiteY5938" fmla="*/ 468751 h 5739221"/>
              <a:gd name="connsiteX5939" fmla="*/ 8844949 w 12192000"/>
              <a:gd name="connsiteY5939" fmla="*/ 448112 h 5739221"/>
              <a:gd name="connsiteX5940" fmla="*/ 7255043 w 12192000"/>
              <a:gd name="connsiteY5940" fmla="*/ 444944 h 5739221"/>
              <a:gd name="connsiteX5941" fmla="*/ 7277092 w 12192000"/>
              <a:gd name="connsiteY5941" fmla="*/ 467437 h 5739221"/>
              <a:gd name="connsiteX5942" fmla="*/ 7268272 w 12192000"/>
              <a:gd name="connsiteY5942" fmla="*/ 460688 h 5739221"/>
              <a:gd name="connsiteX5943" fmla="*/ 7246223 w 12192000"/>
              <a:gd name="connsiteY5943" fmla="*/ 471935 h 5739221"/>
              <a:gd name="connsiteX5944" fmla="*/ 7239609 w 12192000"/>
              <a:gd name="connsiteY5944" fmla="*/ 456190 h 5739221"/>
              <a:gd name="connsiteX5945" fmla="*/ 7255043 w 12192000"/>
              <a:gd name="connsiteY5945" fmla="*/ 444944 h 5739221"/>
              <a:gd name="connsiteX5946" fmla="*/ 8694414 w 12192000"/>
              <a:gd name="connsiteY5946" fmla="*/ 444937 h 5739221"/>
              <a:gd name="connsiteX5947" fmla="*/ 8705527 w 12192000"/>
              <a:gd name="connsiteY5947" fmla="*/ 444937 h 5739221"/>
              <a:gd name="connsiteX5948" fmla="*/ 8698859 w 12192000"/>
              <a:gd name="connsiteY5948" fmla="*/ 486213 h 5739221"/>
              <a:gd name="connsiteX5949" fmla="*/ 8694414 w 12192000"/>
              <a:gd name="connsiteY5949" fmla="*/ 444937 h 5739221"/>
              <a:gd name="connsiteX5950" fmla="*/ 10469560 w 12192000"/>
              <a:gd name="connsiteY5950" fmla="*/ 443866 h 5739221"/>
              <a:gd name="connsiteX5951" fmla="*/ 10492843 w 12192000"/>
              <a:gd name="connsiteY5951" fmla="*/ 445983 h 5739221"/>
              <a:gd name="connsiteX5952" fmla="*/ 10494960 w 12192000"/>
              <a:gd name="connsiteY5952" fmla="*/ 467150 h 5739221"/>
              <a:gd name="connsiteX5953" fmla="*/ 10473793 w 12192000"/>
              <a:gd name="connsiteY5953" fmla="*/ 460800 h 5739221"/>
              <a:gd name="connsiteX5954" fmla="*/ 10469560 w 12192000"/>
              <a:gd name="connsiteY5954" fmla="*/ 443866 h 5739221"/>
              <a:gd name="connsiteX5955" fmla="*/ 9781032 w 12192000"/>
              <a:gd name="connsiteY5955" fmla="*/ 441753 h 5739221"/>
              <a:gd name="connsiteX5956" fmla="*/ 9781032 w 12192000"/>
              <a:gd name="connsiteY5956" fmla="*/ 477738 h 5739221"/>
              <a:gd name="connsiteX5957" fmla="*/ 9731412 w 12192000"/>
              <a:gd name="connsiteY5957" fmla="*/ 490442 h 5739221"/>
              <a:gd name="connsiteX5958" fmla="*/ 9705524 w 12192000"/>
              <a:gd name="connsiteY5958" fmla="*/ 484088 h 5739221"/>
              <a:gd name="connsiteX5959" fmla="*/ 9781032 w 12192000"/>
              <a:gd name="connsiteY5959" fmla="*/ 441753 h 5739221"/>
              <a:gd name="connsiteX5960" fmla="*/ 10840450 w 12192000"/>
              <a:gd name="connsiteY5960" fmla="*/ 441746 h 5739221"/>
              <a:gd name="connsiteX5961" fmla="*/ 10853317 w 12192000"/>
              <a:gd name="connsiteY5961" fmla="*/ 467147 h 5739221"/>
              <a:gd name="connsiteX5962" fmla="*/ 10883340 w 12192000"/>
              <a:gd name="connsiteY5962" fmla="*/ 467147 h 5739221"/>
              <a:gd name="connsiteX5963" fmla="*/ 10885485 w 12192000"/>
              <a:gd name="connsiteY5963" fmla="*/ 490434 h 5739221"/>
              <a:gd name="connsiteX5964" fmla="*/ 10855462 w 12192000"/>
              <a:gd name="connsiteY5964" fmla="*/ 503134 h 5739221"/>
              <a:gd name="connsiteX5965" fmla="*/ 10791126 w 12192000"/>
              <a:gd name="connsiteY5965" fmla="*/ 496784 h 5739221"/>
              <a:gd name="connsiteX5966" fmla="*/ 10786837 w 12192000"/>
              <a:gd name="connsiteY5966" fmla="*/ 517950 h 5739221"/>
              <a:gd name="connsiteX5967" fmla="*/ 10763247 w 12192000"/>
              <a:gd name="connsiteY5967" fmla="*/ 503134 h 5739221"/>
              <a:gd name="connsiteX5968" fmla="*/ 10793270 w 12192000"/>
              <a:gd name="connsiteY5968" fmla="*/ 490434 h 5739221"/>
              <a:gd name="connsiteX5969" fmla="*/ 10778259 w 12192000"/>
              <a:gd name="connsiteY5969" fmla="*/ 469264 h 5739221"/>
              <a:gd name="connsiteX5970" fmla="*/ 10825438 w 12192000"/>
              <a:gd name="connsiteY5970" fmla="*/ 443863 h 5739221"/>
              <a:gd name="connsiteX5971" fmla="*/ 10846884 w 12192000"/>
              <a:gd name="connsiteY5971" fmla="*/ 454447 h 5739221"/>
              <a:gd name="connsiteX5972" fmla="*/ 10840450 w 12192000"/>
              <a:gd name="connsiteY5972" fmla="*/ 441746 h 5739221"/>
              <a:gd name="connsiteX5973" fmla="*/ 10099672 w 12192000"/>
              <a:gd name="connsiteY5973" fmla="*/ 436989 h 5739221"/>
              <a:gd name="connsiteX5974" fmla="*/ 10095505 w 12192000"/>
              <a:gd name="connsiteY5974" fmla="*/ 458639 h 5739221"/>
              <a:gd name="connsiteX5975" fmla="*/ 10072585 w 12192000"/>
              <a:gd name="connsiteY5975" fmla="*/ 456473 h 5739221"/>
              <a:gd name="connsiteX5976" fmla="*/ 10076752 w 12192000"/>
              <a:gd name="connsiteY5976" fmla="*/ 441318 h 5739221"/>
              <a:gd name="connsiteX5977" fmla="*/ 10099672 w 12192000"/>
              <a:gd name="connsiteY5977" fmla="*/ 436989 h 5739221"/>
              <a:gd name="connsiteX5978" fmla="*/ 10488610 w 12192000"/>
              <a:gd name="connsiteY5978" fmla="*/ 436986 h 5739221"/>
              <a:gd name="connsiteX5979" fmla="*/ 10494960 w 12192000"/>
              <a:gd name="connsiteY5979" fmla="*/ 444925 h 5739221"/>
              <a:gd name="connsiteX5980" fmla="*/ 10492843 w 12192000"/>
              <a:gd name="connsiteY5980" fmla="*/ 444925 h 5739221"/>
              <a:gd name="connsiteX5981" fmla="*/ 10488610 w 12192000"/>
              <a:gd name="connsiteY5981" fmla="*/ 436986 h 5739221"/>
              <a:gd name="connsiteX5982" fmla="*/ 9535994 w 12192000"/>
              <a:gd name="connsiteY5982" fmla="*/ 430645 h 5739221"/>
              <a:gd name="connsiteX5983" fmla="*/ 9564002 w 12192000"/>
              <a:gd name="connsiteY5983" fmla="*/ 443443 h 5739221"/>
              <a:gd name="connsiteX5984" fmla="*/ 9512295 w 12192000"/>
              <a:gd name="connsiteY5984" fmla="*/ 469043 h 5739221"/>
              <a:gd name="connsiteX5985" fmla="*/ 9535994 w 12192000"/>
              <a:gd name="connsiteY5985" fmla="*/ 430645 h 5739221"/>
              <a:gd name="connsiteX5986" fmla="*/ 9180507 w 12192000"/>
              <a:gd name="connsiteY5986" fmla="*/ 428593 h 5739221"/>
              <a:gd name="connsiteX5987" fmla="*/ 9199557 w 12192000"/>
              <a:gd name="connsiteY5987" fmla="*/ 435035 h 5739221"/>
              <a:gd name="connsiteX5988" fmla="*/ 9193207 w 12192000"/>
              <a:gd name="connsiteY5988" fmla="*/ 458663 h 5739221"/>
              <a:gd name="connsiteX5989" fmla="*/ 9178390 w 12192000"/>
              <a:gd name="connsiteY5989" fmla="*/ 452219 h 5739221"/>
              <a:gd name="connsiteX5990" fmla="*/ 9180507 w 12192000"/>
              <a:gd name="connsiteY5990" fmla="*/ 428593 h 5739221"/>
              <a:gd name="connsiteX5991" fmla="*/ 10254717 w 12192000"/>
              <a:gd name="connsiteY5991" fmla="*/ 428522 h 5739221"/>
              <a:gd name="connsiteX5992" fmla="*/ 10288584 w 12192000"/>
              <a:gd name="connsiteY5992" fmla="*/ 445454 h 5739221"/>
              <a:gd name="connsiteX5993" fmla="*/ 10286467 w 12192000"/>
              <a:gd name="connsiteY5993" fmla="*/ 470855 h 5739221"/>
              <a:gd name="connsiteX5994" fmla="*/ 10242017 w 12192000"/>
              <a:gd name="connsiteY5994" fmla="*/ 445454 h 5739221"/>
              <a:gd name="connsiteX5995" fmla="*/ 10254717 w 12192000"/>
              <a:gd name="connsiteY5995" fmla="*/ 428522 h 5739221"/>
              <a:gd name="connsiteX5996" fmla="*/ 10971528 w 12192000"/>
              <a:gd name="connsiteY5996" fmla="*/ 419522 h 5739221"/>
              <a:gd name="connsiteX5997" fmla="*/ 10986450 w 12192000"/>
              <a:gd name="connsiteY5997" fmla="*/ 434577 h 5739221"/>
              <a:gd name="connsiteX5998" fmla="*/ 11001373 w 12192000"/>
              <a:gd name="connsiteY5998" fmla="*/ 468990 h 5739221"/>
              <a:gd name="connsiteX5999" fmla="*/ 10958737 w 12192000"/>
              <a:gd name="connsiteY5999" fmla="*/ 477594 h 5739221"/>
              <a:gd name="connsiteX6000" fmla="*/ 10926760 w 12192000"/>
              <a:gd name="connsiteY6000" fmla="*/ 441029 h 5739221"/>
              <a:gd name="connsiteX6001" fmla="*/ 10971528 w 12192000"/>
              <a:gd name="connsiteY6001" fmla="*/ 419522 h 5739221"/>
              <a:gd name="connsiteX6002" fmla="*/ 9246587 w 12192000"/>
              <a:gd name="connsiteY6002" fmla="*/ 415383 h 5739221"/>
              <a:gd name="connsiteX6003" fmla="*/ 9233490 w 12192000"/>
              <a:gd name="connsiteY6003" fmla="*/ 435385 h 5739221"/>
              <a:gd name="connsiteX6004" fmla="*/ 9246587 w 12192000"/>
              <a:gd name="connsiteY6004" fmla="*/ 415383 h 5739221"/>
              <a:gd name="connsiteX6005" fmla="*/ 11091603 w 12192000"/>
              <a:gd name="connsiteY6005" fmla="*/ 411509 h 5739221"/>
              <a:gd name="connsiteX6006" fmla="*/ 11093754 w 12192000"/>
              <a:gd name="connsiteY6006" fmla="*/ 424082 h 5739221"/>
              <a:gd name="connsiteX6007" fmla="*/ 11141073 w 12192000"/>
              <a:gd name="connsiteY6007" fmla="*/ 432464 h 5739221"/>
              <a:gd name="connsiteX6008" fmla="*/ 11126017 w 12192000"/>
              <a:gd name="connsiteY6008" fmla="*/ 447133 h 5739221"/>
              <a:gd name="connsiteX6009" fmla="*/ 11115262 w 12192000"/>
              <a:gd name="connsiteY6009" fmla="*/ 430369 h 5739221"/>
              <a:gd name="connsiteX6010" fmla="*/ 11104508 w 12192000"/>
              <a:gd name="connsiteY6010" fmla="*/ 430369 h 5739221"/>
              <a:gd name="connsiteX6011" fmla="*/ 11108810 w 12192000"/>
              <a:gd name="connsiteY6011" fmla="*/ 442941 h 5739221"/>
              <a:gd name="connsiteX6012" fmla="*/ 11074397 w 12192000"/>
              <a:gd name="connsiteY6012" fmla="*/ 415701 h 5739221"/>
              <a:gd name="connsiteX6013" fmla="*/ 11080849 w 12192000"/>
              <a:gd name="connsiteY6013" fmla="*/ 419891 h 5739221"/>
              <a:gd name="connsiteX6014" fmla="*/ 11091603 w 12192000"/>
              <a:gd name="connsiteY6014" fmla="*/ 411509 h 5739221"/>
              <a:gd name="connsiteX6015" fmla="*/ 9658874 w 12192000"/>
              <a:gd name="connsiteY6015" fmla="*/ 410586 h 5739221"/>
              <a:gd name="connsiteX6016" fmla="*/ 9675807 w 12192000"/>
              <a:gd name="connsiteY6016" fmla="*/ 425738 h 5739221"/>
              <a:gd name="connsiteX6017" fmla="*/ 9690625 w 12192000"/>
              <a:gd name="connsiteY6017" fmla="*/ 419245 h 5739221"/>
              <a:gd name="connsiteX6018" fmla="*/ 9688508 w 12192000"/>
              <a:gd name="connsiteY6018" fmla="*/ 447386 h 5739221"/>
              <a:gd name="connsiteX6019" fmla="*/ 9680040 w 12192000"/>
              <a:gd name="connsiteY6019" fmla="*/ 456045 h 5739221"/>
              <a:gd name="connsiteX6020" fmla="*/ 9669457 w 12192000"/>
              <a:gd name="connsiteY6020" fmla="*/ 425738 h 5739221"/>
              <a:gd name="connsiteX6021" fmla="*/ 9656757 w 12192000"/>
              <a:gd name="connsiteY6021" fmla="*/ 436560 h 5739221"/>
              <a:gd name="connsiteX6022" fmla="*/ 9658874 w 12192000"/>
              <a:gd name="connsiteY6022" fmla="*/ 410586 h 5739221"/>
              <a:gd name="connsiteX6023" fmla="*/ 9002113 w 12192000"/>
              <a:gd name="connsiteY6023" fmla="*/ 409562 h 5739221"/>
              <a:gd name="connsiteX6024" fmla="*/ 9019575 w 12192000"/>
              <a:gd name="connsiteY6024" fmla="*/ 413870 h 5739221"/>
              <a:gd name="connsiteX6025" fmla="*/ 9021758 w 12192000"/>
              <a:gd name="connsiteY6025" fmla="*/ 454802 h 5739221"/>
              <a:gd name="connsiteX6026" fmla="*/ 8989015 w 12192000"/>
              <a:gd name="connsiteY6026" fmla="*/ 461265 h 5739221"/>
              <a:gd name="connsiteX6027" fmla="*/ 8969370 w 12192000"/>
              <a:gd name="connsiteY6027" fmla="*/ 416022 h 5739221"/>
              <a:gd name="connsiteX6028" fmla="*/ 8999930 w 12192000"/>
              <a:gd name="connsiteY6028" fmla="*/ 431103 h 5739221"/>
              <a:gd name="connsiteX6029" fmla="*/ 9002113 w 12192000"/>
              <a:gd name="connsiteY6029" fmla="*/ 409562 h 5739221"/>
              <a:gd name="connsiteX6030" fmla="*/ 9896362 w 12192000"/>
              <a:gd name="connsiteY6030" fmla="*/ 409003 h 5739221"/>
              <a:gd name="connsiteX6031" fmla="*/ 9909172 w 12192000"/>
              <a:gd name="connsiteY6031" fmla="*/ 409003 h 5739221"/>
              <a:gd name="connsiteX6032" fmla="*/ 9902767 w 12192000"/>
              <a:gd name="connsiteY6032" fmla="*/ 465410 h 5739221"/>
              <a:gd name="connsiteX6033" fmla="*/ 9847259 w 12192000"/>
              <a:gd name="connsiteY6033" fmla="*/ 458901 h 5739221"/>
              <a:gd name="connsiteX6034" fmla="*/ 9896362 w 12192000"/>
              <a:gd name="connsiteY6034" fmla="*/ 409003 h 5739221"/>
              <a:gd name="connsiteX6035" fmla="*/ 10375216 w 12192000"/>
              <a:gd name="connsiteY6035" fmla="*/ 407305 h 5739221"/>
              <a:gd name="connsiteX6036" fmla="*/ 10383381 w 12192000"/>
              <a:gd name="connsiteY6036" fmla="*/ 421750 h 5739221"/>
              <a:gd name="connsiteX6037" fmla="*/ 10375216 w 12192000"/>
              <a:gd name="connsiteY6037" fmla="*/ 407305 h 5739221"/>
              <a:gd name="connsiteX6038" fmla="*/ 11934648 w 12192000"/>
              <a:gd name="connsiteY6038" fmla="*/ 406820 h 5739221"/>
              <a:gd name="connsiteX6039" fmla="*/ 11950700 w 12192000"/>
              <a:gd name="connsiteY6039" fmla="*/ 422100 h 5739221"/>
              <a:gd name="connsiteX6040" fmla="*/ 11934648 w 12192000"/>
              <a:gd name="connsiteY6040" fmla="*/ 424283 h 5739221"/>
              <a:gd name="connsiteX6041" fmla="*/ 11934648 w 12192000"/>
              <a:gd name="connsiteY6041" fmla="*/ 406820 h 5739221"/>
              <a:gd name="connsiteX6042" fmla="*/ 9326028 w 12192000"/>
              <a:gd name="connsiteY6042" fmla="*/ 405250 h 5739221"/>
              <a:gd name="connsiteX6043" fmla="*/ 9330262 w 12192000"/>
              <a:gd name="connsiteY6043" fmla="*/ 428874 h 5739221"/>
              <a:gd name="connsiteX6044" fmla="*/ 9290045 w 12192000"/>
              <a:gd name="connsiteY6044" fmla="*/ 424580 h 5739221"/>
              <a:gd name="connsiteX6045" fmla="*/ 9326028 w 12192000"/>
              <a:gd name="connsiteY6045" fmla="*/ 405250 h 5739221"/>
              <a:gd name="connsiteX6046" fmla="*/ 10732896 w 12192000"/>
              <a:gd name="connsiteY6046" fmla="*/ 400503 h 5739221"/>
              <a:gd name="connsiteX6047" fmla="*/ 10746202 w 12192000"/>
              <a:gd name="connsiteY6047" fmla="*/ 401043 h 5739221"/>
              <a:gd name="connsiteX6048" fmla="*/ 10750547 w 12192000"/>
              <a:gd name="connsiteY6048" fmla="*/ 416123 h 5739221"/>
              <a:gd name="connsiteX6049" fmla="*/ 10726651 w 12192000"/>
              <a:gd name="connsiteY6049" fmla="*/ 429050 h 5739221"/>
              <a:gd name="connsiteX6050" fmla="*/ 10713617 w 12192000"/>
              <a:gd name="connsiteY6050" fmla="*/ 420432 h 5739221"/>
              <a:gd name="connsiteX6051" fmla="*/ 10717961 w 12192000"/>
              <a:gd name="connsiteY6051" fmla="*/ 403197 h 5739221"/>
              <a:gd name="connsiteX6052" fmla="*/ 10732896 w 12192000"/>
              <a:gd name="connsiteY6052" fmla="*/ 400503 h 5739221"/>
              <a:gd name="connsiteX6053" fmla="*/ 11962870 w 12192000"/>
              <a:gd name="connsiteY6053" fmla="*/ 398882 h 5739221"/>
              <a:gd name="connsiteX6054" fmla="*/ 11977687 w 12192000"/>
              <a:gd name="connsiteY6054" fmla="*/ 398882 h 5739221"/>
              <a:gd name="connsiteX6055" fmla="*/ 11977687 w 12192000"/>
              <a:gd name="connsiteY6055" fmla="*/ 425969 h 5739221"/>
              <a:gd name="connsiteX6056" fmla="*/ 11962870 w 12192000"/>
              <a:gd name="connsiteY6056" fmla="*/ 432219 h 5739221"/>
              <a:gd name="connsiteX6057" fmla="*/ 11962870 w 12192000"/>
              <a:gd name="connsiteY6057" fmla="*/ 398882 h 5739221"/>
              <a:gd name="connsiteX6058" fmla="*/ 10028020 w 12192000"/>
              <a:gd name="connsiteY6058" fmla="*/ 397371 h 5739221"/>
              <a:gd name="connsiteX6059" fmla="*/ 10048322 w 12192000"/>
              <a:gd name="connsiteY6059" fmla="*/ 398987 h 5739221"/>
              <a:gd name="connsiteX6060" fmla="*/ 10041911 w 12192000"/>
              <a:gd name="connsiteY6060" fmla="*/ 416223 h 5739221"/>
              <a:gd name="connsiteX6061" fmla="*/ 9997033 w 12192000"/>
              <a:gd name="connsiteY6061" fmla="*/ 422686 h 5739221"/>
              <a:gd name="connsiteX6062" fmla="*/ 9994896 w 12192000"/>
              <a:gd name="connsiteY6062" fmla="*/ 407605 h 5739221"/>
              <a:gd name="connsiteX6063" fmla="*/ 10007718 w 12192000"/>
              <a:gd name="connsiteY6063" fmla="*/ 398987 h 5739221"/>
              <a:gd name="connsiteX6064" fmla="*/ 10028020 w 12192000"/>
              <a:gd name="connsiteY6064" fmla="*/ 397371 h 5739221"/>
              <a:gd name="connsiteX6065" fmla="*/ 8755056 w 12192000"/>
              <a:gd name="connsiteY6065" fmla="*/ 395728 h 5739221"/>
              <a:gd name="connsiteX6066" fmla="*/ 8757173 w 12192000"/>
              <a:gd name="connsiteY6066" fmla="*/ 412664 h 5739221"/>
              <a:gd name="connsiteX6067" fmla="*/ 8755056 w 12192000"/>
              <a:gd name="connsiteY6067" fmla="*/ 395728 h 5739221"/>
              <a:gd name="connsiteX6068" fmla="*/ 9404080 w 12192000"/>
              <a:gd name="connsiteY6068" fmla="*/ 393625 h 5739221"/>
              <a:gd name="connsiteX6069" fmla="*/ 9415457 w 12192000"/>
              <a:gd name="connsiteY6069" fmla="*/ 393908 h 5739221"/>
              <a:gd name="connsiteX6070" fmla="*/ 9400640 w 12192000"/>
              <a:gd name="connsiteY6070" fmla="*/ 405250 h 5739221"/>
              <a:gd name="connsiteX6071" fmla="*/ 9404080 w 12192000"/>
              <a:gd name="connsiteY6071" fmla="*/ 393625 h 5739221"/>
              <a:gd name="connsiteX6072" fmla="*/ 10398598 w 12192000"/>
              <a:gd name="connsiteY6072" fmla="*/ 386189 h 5739221"/>
              <a:gd name="connsiteX6073" fmla="*/ 10413045 w 12192000"/>
              <a:gd name="connsiteY6073" fmla="*/ 433262 h 5739221"/>
              <a:gd name="connsiteX6074" fmla="*/ 10396534 w 12192000"/>
              <a:gd name="connsiteY6074" fmla="*/ 416146 h 5739221"/>
              <a:gd name="connsiteX6075" fmla="*/ 10406854 w 12192000"/>
              <a:gd name="connsiteY6075" fmla="*/ 405448 h 5739221"/>
              <a:gd name="connsiteX6076" fmla="*/ 10398598 w 12192000"/>
              <a:gd name="connsiteY6076" fmla="*/ 386189 h 5739221"/>
              <a:gd name="connsiteX6077" fmla="*/ 8813217 w 12192000"/>
              <a:gd name="connsiteY6077" fmla="*/ 380909 h 5739221"/>
              <a:gd name="connsiteX6078" fmla="*/ 8813217 w 12192000"/>
              <a:gd name="connsiteY6078" fmla="*/ 395728 h 5739221"/>
              <a:gd name="connsiteX6079" fmla="*/ 8791569 w 12192000"/>
              <a:gd name="connsiteY6079" fmla="*/ 395728 h 5739221"/>
              <a:gd name="connsiteX6080" fmla="*/ 8813217 w 12192000"/>
              <a:gd name="connsiteY6080" fmla="*/ 380909 h 5739221"/>
              <a:gd name="connsiteX6081" fmla="*/ 9798046 w 12192000"/>
              <a:gd name="connsiteY6081" fmla="*/ 376668 h 5739221"/>
              <a:gd name="connsiteX6082" fmla="*/ 9804396 w 12192000"/>
              <a:gd name="connsiteY6082" fmla="*/ 408768 h 5739221"/>
              <a:gd name="connsiteX6083" fmla="*/ 9812863 w 12192000"/>
              <a:gd name="connsiteY6083" fmla="*/ 383088 h 5739221"/>
              <a:gd name="connsiteX6084" fmla="*/ 9842496 w 12192000"/>
              <a:gd name="connsiteY6084" fmla="*/ 391648 h 5739221"/>
              <a:gd name="connsiteX6085" fmla="*/ 9823446 w 12192000"/>
              <a:gd name="connsiteY6085" fmla="*/ 425884 h 5739221"/>
              <a:gd name="connsiteX6086" fmla="*/ 9789579 w 12192000"/>
              <a:gd name="connsiteY6086" fmla="*/ 417325 h 5739221"/>
              <a:gd name="connsiteX6087" fmla="*/ 9798046 w 12192000"/>
              <a:gd name="connsiteY6087" fmla="*/ 376668 h 5739221"/>
              <a:gd name="connsiteX6088" fmla="*/ 10516349 w 12192000"/>
              <a:gd name="connsiteY6088" fmla="*/ 376297 h 5739221"/>
              <a:gd name="connsiteX6089" fmla="*/ 10546763 w 12192000"/>
              <a:gd name="connsiteY6089" fmla="*/ 378495 h 5739221"/>
              <a:gd name="connsiteX6090" fmla="*/ 10540246 w 12192000"/>
              <a:gd name="connsiteY6090" fmla="*/ 382891 h 5739221"/>
              <a:gd name="connsiteX6091" fmla="*/ 10548935 w 12192000"/>
              <a:gd name="connsiteY6091" fmla="*/ 391685 h 5739221"/>
              <a:gd name="connsiteX6092" fmla="*/ 10512005 w 12192000"/>
              <a:gd name="connsiteY6092" fmla="*/ 396082 h 5739221"/>
              <a:gd name="connsiteX6093" fmla="*/ 10516349 w 12192000"/>
              <a:gd name="connsiteY6093" fmla="*/ 376297 h 5739221"/>
              <a:gd name="connsiteX6094" fmla="*/ 9145053 w 12192000"/>
              <a:gd name="connsiteY6094" fmla="*/ 371885 h 5739221"/>
              <a:gd name="connsiteX6095" fmla="*/ 9151403 w 12192000"/>
              <a:gd name="connsiteY6095" fmla="*/ 429036 h 5739221"/>
              <a:gd name="connsiteX6096" fmla="*/ 9117537 w 12192000"/>
              <a:gd name="connsiteY6096" fmla="*/ 426838 h 5739221"/>
              <a:gd name="connsiteX6097" fmla="*/ 9102720 w 12192000"/>
              <a:gd name="connsiteY6097" fmla="*/ 393867 h 5739221"/>
              <a:gd name="connsiteX6098" fmla="*/ 9145053 w 12192000"/>
              <a:gd name="connsiteY6098" fmla="*/ 371885 h 5739221"/>
              <a:gd name="connsiteX6099" fmla="*/ 9231132 w 12192000"/>
              <a:gd name="connsiteY6099" fmla="*/ 358714 h 5739221"/>
              <a:gd name="connsiteX6100" fmla="*/ 9236070 w 12192000"/>
              <a:gd name="connsiteY6100" fmla="*/ 361327 h 5739221"/>
              <a:gd name="connsiteX6101" fmla="*/ 9216587 w 12192000"/>
              <a:gd name="connsiteY6101" fmla="*/ 378260 h 5739221"/>
              <a:gd name="connsiteX6102" fmla="*/ 9212257 w 12192000"/>
              <a:gd name="connsiteY6102" fmla="*/ 365561 h 5739221"/>
              <a:gd name="connsiteX6103" fmla="*/ 9231132 w 12192000"/>
              <a:gd name="connsiteY6103" fmla="*/ 358714 h 5739221"/>
              <a:gd name="connsiteX6104" fmla="*/ 9483455 w 12192000"/>
              <a:gd name="connsiteY6104" fmla="*/ 356143 h 5739221"/>
              <a:gd name="connsiteX6105" fmla="*/ 9490599 w 12192000"/>
              <a:gd name="connsiteY6105" fmla="*/ 359450 h 5739221"/>
              <a:gd name="connsiteX6106" fmla="*/ 9475782 w 12192000"/>
              <a:gd name="connsiteY6106" fmla="*/ 381499 h 5739221"/>
              <a:gd name="connsiteX6107" fmla="*/ 9486365 w 12192000"/>
              <a:gd name="connsiteY6107" fmla="*/ 381499 h 5739221"/>
              <a:gd name="connsiteX6108" fmla="*/ 9469432 w 12192000"/>
              <a:gd name="connsiteY6108" fmla="*/ 381499 h 5739221"/>
              <a:gd name="connsiteX6109" fmla="*/ 9477899 w 12192000"/>
              <a:gd name="connsiteY6109" fmla="*/ 359450 h 5739221"/>
              <a:gd name="connsiteX6110" fmla="*/ 9483455 w 12192000"/>
              <a:gd name="connsiteY6110" fmla="*/ 356143 h 5739221"/>
              <a:gd name="connsiteX6111" fmla="*/ 9278734 w 12192000"/>
              <a:gd name="connsiteY6111" fmla="*/ 356036 h 5739221"/>
              <a:gd name="connsiteX6112" fmla="*/ 9304333 w 12192000"/>
              <a:gd name="connsiteY6112" fmla="*/ 394552 h 5739221"/>
              <a:gd name="connsiteX6113" fmla="*/ 9236070 w 12192000"/>
              <a:gd name="connsiteY6113" fmla="*/ 400973 h 5739221"/>
              <a:gd name="connsiteX6114" fmla="*/ 9240336 w 12192000"/>
              <a:gd name="connsiteY6114" fmla="*/ 383852 h 5739221"/>
              <a:gd name="connsiteX6115" fmla="*/ 9255269 w 12192000"/>
              <a:gd name="connsiteY6115" fmla="*/ 366733 h 5739221"/>
              <a:gd name="connsiteX6116" fmla="*/ 9278734 w 12192000"/>
              <a:gd name="connsiteY6116" fmla="*/ 356036 h 5739221"/>
              <a:gd name="connsiteX6117" fmla="*/ 9949995 w 12192000"/>
              <a:gd name="connsiteY6117" fmla="*/ 355061 h 5739221"/>
              <a:gd name="connsiteX6118" fmla="*/ 9980031 w 12192000"/>
              <a:gd name="connsiteY6118" fmla="*/ 359471 h 5739221"/>
              <a:gd name="connsiteX6119" fmla="*/ 9982196 w 12192000"/>
              <a:gd name="connsiteY6119" fmla="*/ 377109 h 5739221"/>
              <a:gd name="connsiteX6120" fmla="*/ 9921582 w 12192000"/>
              <a:gd name="connsiteY6120" fmla="*/ 388135 h 5739221"/>
              <a:gd name="connsiteX6121" fmla="*/ 9915088 w 12192000"/>
              <a:gd name="connsiteY6121" fmla="*/ 357266 h 5739221"/>
              <a:gd name="connsiteX6122" fmla="*/ 9949995 w 12192000"/>
              <a:gd name="connsiteY6122" fmla="*/ 355061 h 5739221"/>
              <a:gd name="connsiteX6123" fmla="*/ 11004442 w 12192000"/>
              <a:gd name="connsiteY6123" fmla="*/ 354189 h 5739221"/>
              <a:gd name="connsiteX6124" fmla="*/ 11031535 w 12192000"/>
              <a:gd name="connsiteY6124" fmla="*/ 364719 h 5739221"/>
              <a:gd name="connsiteX6125" fmla="*/ 11016382 w 12192000"/>
              <a:gd name="connsiteY6125" fmla="*/ 392537 h 5739221"/>
              <a:gd name="connsiteX6126" fmla="*/ 10996899 w 12192000"/>
              <a:gd name="connsiteY6126" fmla="*/ 358301 h 5739221"/>
              <a:gd name="connsiteX6127" fmla="*/ 11004442 w 12192000"/>
              <a:gd name="connsiteY6127" fmla="*/ 354189 h 5739221"/>
              <a:gd name="connsiteX6128" fmla="*/ 8945784 w 12192000"/>
              <a:gd name="connsiteY6128" fmla="*/ 346514 h 5739221"/>
              <a:gd name="connsiteX6129" fmla="*/ 8949866 w 12192000"/>
              <a:gd name="connsiteY6129" fmla="*/ 351049 h 5739221"/>
              <a:gd name="connsiteX6130" fmla="*/ 8951907 w 12192000"/>
              <a:gd name="connsiteY6130" fmla="*/ 357852 h 5739221"/>
              <a:gd name="connsiteX6131" fmla="*/ 8947825 w 12192000"/>
              <a:gd name="connsiteY6131" fmla="*/ 362389 h 5739221"/>
              <a:gd name="connsiteX6132" fmla="*/ 8943742 w 12192000"/>
              <a:gd name="connsiteY6132" fmla="*/ 362389 h 5739221"/>
              <a:gd name="connsiteX6133" fmla="*/ 8939660 w 12192000"/>
              <a:gd name="connsiteY6133" fmla="*/ 360120 h 5739221"/>
              <a:gd name="connsiteX6134" fmla="*/ 8937619 w 12192000"/>
              <a:gd name="connsiteY6134" fmla="*/ 353317 h 5739221"/>
              <a:gd name="connsiteX6135" fmla="*/ 8939660 w 12192000"/>
              <a:gd name="connsiteY6135" fmla="*/ 348782 h 5739221"/>
              <a:gd name="connsiteX6136" fmla="*/ 8945784 w 12192000"/>
              <a:gd name="connsiteY6136" fmla="*/ 346514 h 5739221"/>
              <a:gd name="connsiteX6137" fmla="*/ 9615866 w 12192000"/>
              <a:gd name="connsiteY6137" fmla="*/ 340160 h 5739221"/>
              <a:gd name="connsiteX6138" fmla="*/ 9628675 w 12192000"/>
              <a:gd name="connsiteY6138" fmla="*/ 344525 h 5739221"/>
              <a:gd name="connsiteX6139" fmla="*/ 9630810 w 12192000"/>
              <a:gd name="connsiteY6139" fmla="*/ 375084 h 5739221"/>
              <a:gd name="connsiteX6140" fmla="*/ 9603056 w 12192000"/>
              <a:gd name="connsiteY6140" fmla="*/ 392549 h 5739221"/>
              <a:gd name="connsiteX6141" fmla="*/ 9579572 w 12192000"/>
              <a:gd name="connsiteY6141" fmla="*/ 385999 h 5739221"/>
              <a:gd name="connsiteX6142" fmla="*/ 9571032 w 12192000"/>
              <a:gd name="connsiteY6142" fmla="*/ 379450 h 5739221"/>
              <a:gd name="connsiteX6143" fmla="*/ 9603056 w 12192000"/>
              <a:gd name="connsiteY6143" fmla="*/ 375084 h 5739221"/>
              <a:gd name="connsiteX6144" fmla="*/ 9615866 w 12192000"/>
              <a:gd name="connsiteY6144" fmla="*/ 340160 h 5739221"/>
              <a:gd name="connsiteX6145" fmla="*/ 10297117 w 12192000"/>
              <a:gd name="connsiteY6145" fmla="*/ 338566 h 5739221"/>
              <a:gd name="connsiteX6146" fmla="*/ 10312397 w 12192000"/>
              <a:gd name="connsiteY6146" fmla="*/ 363965 h 5739221"/>
              <a:gd name="connsiteX6147" fmla="*/ 10294934 w 12192000"/>
              <a:gd name="connsiteY6147" fmla="*/ 363965 h 5739221"/>
              <a:gd name="connsiteX6148" fmla="*/ 10297117 w 12192000"/>
              <a:gd name="connsiteY6148" fmla="*/ 338566 h 5739221"/>
              <a:gd name="connsiteX6149" fmla="*/ 8676211 w 12192000"/>
              <a:gd name="connsiteY6149" fmla="*/ 338146 h 5739221"/>
              <a:gd name="connsiteX6150" fmla="*/ 8693144 w 12192000"/>
              <a:gd name="connsiteY6150" fmla="*/ 357629 h 5739221"/>
              <a:gd name="connsiteX6151" fmla="*/ 8676211 w 12192000"/>
              <a:gd name="connsiteY6151" fmla="*/ 338146 h 5739221"/>
              <a:gd name="connsiteX6152" fmla="*/ 10087500 w 12192000"/>
              <a:gd name="connsiteY6152" fmla="*/ 332219 h 5739221"/>
              <a:gd name="connsiteX6153" fmla="*/ 10123483 w 12192000"/>
              <a:gd name="connsiteY6153" fmla="*/ 360225 h 5739221"/>
              <a:gd name="connsiteX6154" fmla="*/ 10072683 w 12192000"/>
              <a:gd name="connsiteY6154" fmla="*/ 360225 h 5739221"/>
              <a:gd name="connsiteX6155" fmla="*/ 10066333 w 12192000"/>
              <a:gd name="connsiteY6155" fmla="*/ 342991 h 5739221"/>
              <a:gd name="connsiteX6156" fmla="*/ 10087500 w 12192000"/>
              <a:gd name="connsiteY6156" fmla="*/ 332219 h 5739221"/>
              <a:gd name="connsiteX6157" fmla="*/ 9750653 w 12192000"/>
              <a:gd name="connsiteY6157" fmla="*/ 322671 h 5739221"/>
              <a:gd name="connsiteX6158" fmla="*/ 9733307 w 12192000"/>
              <a:gd name="connsiteY6158" fmla="*/ 376645 h 5739221"/>
              <a:gd name="connsiteX6159" fmla="*/ 9709456 w 12192000"/>
              <a:gd name="connsiteY6159" fmla="*/ 374486 h 5739221"/>
              <a:gd name="connsiteX6160" fmla="*/ 9696446 w 12192000"/>
              <a:gd name="connsiteY6160" fmla="*/ 346420 h 5739221"/>
              <a:gd name="connsiteX6161" fmla="*/ 9735475 w 12192000"/>
              <a:gd name="connsiteY6161" fmla="*/ 329147 h 5739221"/>
              <a:gd name="connsiteX6162" fmla="*/ 9741980 w 12192000"/>
              <a:gd name="connsiteY6162" fmla="*/ 344260 h 5739221"/>
              <a:gd name="connsiteX6163" fmla="*/ 9750653 w 12192000"/>
              <a:gd name="connsiteY6163" fmla="*/ 322671 h 5739221"/>
              <a:gd name="connsiteX6164" fmla="*/ 9235012 w 12192000"/>
              <a:gd name="connsiteY6164" fmla="*/ 321113 h 5739221"/>
              <a:gd name="connsiteX6165" fmla="*/ 9232895 w 12192000"/>
              <a:gd name="connsiteY6165" fmla="*/ 343338 h 5739221"/>
              <a:gd name="connsiteX6166" fmla="*/ 9235012 w 12192000"/>
              <a:gd name="connsiteY6166" fmla="*/ 321113 h 5739221"/>
              <a:gd name="connsiteX6167" fmla="*/ 10450821 w 12192000"/>
              <a:gd name="connsiteY6167" fmla="*/ 317664 h 5739221"/>
              <a:gd name="connsiteX6168" fmla="*/ 10471148 w 12192000"/>
              <a:gd name="connsiteY6168" fmla="*/ 323221 h 5739221"/>
              <a:gd name="connsiteX6169" fmla="*/ 10421935 w 12192000"/>
              <a:gd name="connsiteY6169" fmla="*/ 329571 h 5739221"/>
              <a:gd name="connsiteX6170" fmla="*/ 10424075 w 12192000"/>
              <a:gd name="connsiteY6170" fmla="*/ 323221 h 5739221"/>
              <a:gd name="connsiteX6171" fmla="*/ 10450821 w 12192000"/>
              <a:gd name="connsiteY6171" fmla="*/ 317664 h 5739221"/>
              <a:gd name="connsiteX6172" fmla="*/ 9179827 w 12192000"/>
              <a:gd name="connsiteY6172" fmla="*/ 315292 h 5739221"/>
              <a:gd name="connsiteX6173" fmla="*/ 9190033 w 12192000"/>
              <a:gd name="connsiteY6173" fmla="*/ 317409 h 5739221"/>
              <a:gd name="connsiteX6174" fmla="*/ 9179827 w 12192000"/>
              <a:gd name="connsiteY6174" fmla="*/ 332226 h 5739221"/>
              <a:gd name="connsiteX6175" fmla="*/ 9179827 w 12192000"/>
              <a:gd name="connsiteY6175" fmla="*/ 315292 h 5739221"/>
              <a:gd name="connsiteX6176" fmla="*/ 9842723 w 12192000"/>
              <a:gd name="connsiteY6176" fmla="*/ 313148 h 5739221"/>
              <a:gd name="connsiteX6177" fmla="*/ 9859959 w 12192000"/>
              <a:gd name="connsiteY6177" fmla="*/ 323354 h 5739221"/>
              <a:gd name="connsiteX6178" fmla="*/ 9842723 w 12192000"/>
              <a:gd name="connsiteY6178" fmla="*/ 319271 h 5739221"/>
              <a:gd name="connsiteX6179" fmla="*/ 9840568 w 12192000"/>
              <a:gd name="connsiteY6179" fmla="*/ 323354 h 5739221"/>
              <a:gd name="connsiteX6180" fmla="*/ 9842723 w 12192000"/>
              <a:gd name="connsiteY6180" fmla="*/ 313148 h 5739221"/>
              <a:gd name="connsiteX6181" fmla="*/ 10279852 w 12192000"/>
              <a:gd name="connsiteY6181" fmla="*/ 312533 h 5739221"/>
              <a:gd name="connsiteX6182" fmla="*/ 10285408 w 12192000"/>
              <a:gd name="connsiteY6182" fmla="*/ 314597 h 5739221"/>
              <a:gd name="connsiteX6183" fmla="*/ 10272708 w 12192000"/>
              <a:gd name="connsiteY6183" fmla="*/ 316661 h 5739221"/>
              <a:gd name="connsiteX6184" fmla="*/ 10279852 w 12192000"/>
              <a:gd name="connsiteY6184" fmla="*/ 312533 h 5739221"/>
              <a:gd name="connsiteX6185" fmla="*/ 9529063 w 12192000"/>
              <a:gd name="connsiteY6185" fmla="*/ 308961 h 5739221"/>
              <a:gd name="connsiteX6186" fmla="*/ 9550395 w 12192000"/>
              <a:gd name="connsiteY6186" fmla="*/ 326056 h 5739221"/>
              <a:gd name="connsiteX6187" fmla="*/ 9522663 w 12192000"/>
              <a:gd name="connsiteY6187" fmla="*/ 362385 h 5739221"/>
              <a:gd name="connsiteX6188" fmla="*/ 9497065 w 12192000"/>
              <a:gd name="connsiteY6188" fmla="*/ 355975 h 5739221"/>
              <a:gd name="connsiteX6189" fmla="*/ 9482132 w 12192000"/>
              <a:gd name="connsiteY6189" fmla="*/ 332468 h 5739221"/>
              <a:gd name="connsiteX6190" fmla="*/ 9499198 w 12192000"/>
              <a:gd name="connsiteY6190" fmla="*/ 311097 h 5739221"/>
              <a:gd name="connsiteX6191" fmla="*/ 9529063 w 12192000"/>
              <a:gd name="connsiteY6191" fmla="*/ 308961 h 5739221"/>
              <a:gd name="connsiteX6192" fmla="*/ 10249897 w 12192000"/>
              <a:gd name="connsiteY6192" fmla="*/ 308431 h 5739221"/>
              <a:gd name="connsiteX6193" fmla="*/ 10258421 w 12192000"/>
              <a:gd name="connsiteY6193" fmla="*/ 321356 h 5739221"/>
              <a:gd name="connsiteX6194" fmla="*/ 10254380 w 12192000"/>
              <a:gd name="connsiteY6194" fmla="*/ 335978 h 5739221"/>
              <a:gd name="connsiteX6195" fmla="*/ 10240237 w 12192000"/>
              <a:gd name="connsiteY6195" fmla="*/ 325534 h 5739221"/>
              <a:gd name="connsiteX6196" fmla="*/ 10244278 w 12192000"/>
              <a:gd name="connsiteY6196" fmla="*/ 308823 h 5739221"/>
              <a:gd name="connsiteX6197" fmla="*/ 10249897 w 12192000"/>
              <a:gd name="connsiteY6197" fmla="*/ 308431 h 5739221"/>
              <a:gd name="connsiteX6198" fmla="*/ 10587917 w 12192000"/>
              <a:gd name="connsiteY6198" fmla="*/ 305909 h 5739221"/>
              <a:gd name="connsiteX6199" fmla="*/ 10587917 w 12192000"/>
              <a:gd name="connsiteY6199" fmla="*/ 319515 h 5739221"/>
              <a:gd name="connsiteX6200" fmla="*/ 10571865 w 12192000"/>
              <a:gd name="connsiteY6200" fmla="*/ 312712 h 5739221"/>
              <a:gd name="connsiteX6201" fmla="*/ 10587917 w 12192000"/>
              <a:gd name="connsiteY6201" fmla="*/ 305909 h 5739221"/>
              <a:gd name="connsiteX6202" fmla="*/ 10949035 w 12192000"/>
              <a:gd name="connsiteY6202" fmla="*/ 304522 h 5739221"/>
              <a:gd name="connsiteX6203" fmla="*/ 10976356 w 12192000"/>
              <a:gd name="connsiteY6203" fmla="*/ 357553 h 5739221"/>
              <a:gd name="connsiteX6204" fmla="*/ 10957141 w 12192000"/>
              <a:gd name="connsiteY6204" fmla="*/ 361814 h 5739221"/>
              <a:gd name="connsiteX6205" fmla="*/ 10942197 w 12192000"/>
              <a:gd name="connsiteY6205" fmla="*/ 351162 h 5739221"/>
              <a:gd name="connsiteX6206" fmla="*/ 10931522 w 12192000"/>
              <a:gd name="connsiteY6206" fmla="*/ 319203 h 5739221"/>
              <a:gd name="connsiteX6207" fmla="*/ 10949035 w 12192000"/>
              <a:gd name="connsiteY6207" fmla="*/ 304522 h 5739221"/>
              <a:gd name="connsiteX6208" fmla="*/ 9638898 w 12192000"/>
              <a:gd name="connsiteY6208" fmla="*/ 302061 h 5739221"/>
              <a:gd name="connsiteX6209" fmla="*/ 9651995 w 12192000"/>
              <a:gd name="connsiteY6209" fmla="*/ 321110 h 5739221"/>
              <a:gd name="connsiteX6210" fmla="*/ 9634532 w 12192000"/>
              <a:gd name="connsiteY6210" fmla="*/ 331694 h 5739221"/>
              <a:gd name="connsiteX6211" fmla="*/ 9638898 w 12192000"/>
              <a:gd name="connsiteY6211" fmla="*/ 302061 h 5739221"/>
              <a:gd name="connsiteX6212" fmla="*/ 10225480 w 12192000"/>
              <a:gd name="connsiteY6212" fmla="*/ 297294 h 5739221"/>
              <a:gd name="connsiteX6213" fmla="*/ 10212383 w 12192000"/>
              <a:gd name="connsiteY6213" fmla="*/ 299562 h 5739221"/>
              <a:gd name="connsiteX6214" fmla="*/ 10225480 w 12192000"/>
              <a:gd name="connsiteY6214" fmla="*/ 297294 h 5739221"/>
              <a:gd name="connsiteX6215" fmla="*/ 9666812 w 12192000"/>
              <a:gd name="connsiteY6215" fmla="*/ 297274 h 5739221"/>
              <a:gd name="connsiteX6216" fmla="*/ 9675278 w 12192000"/>
              <a:gd name="connsiteY6216" fmla="*/ 316825 h 5739221"/>
              <a:gd name="connsiteX6217" fmla="*/ 9687979 w 12192000"/>
              <a:gd name="connsiteY6217" fmla="*/ 321170 h 5739221"/>
              <a:gd name="connsiteX6218" fmla="*/ 9687979 w 12192000"/>
              <a:gd name="connsiteY6218" fmla="*/ 310308 h 5739221"/>
              <a:gd name="connsiteX6219" fmla="*/ 9709146 w 12192000"/>
              <a:gd name="connsiteY6219" fmla="*/ 301618 h 5739221"/>
              <a:gd name="connsiteX6220" fmla="*/ 9700679 w 12192000"/>
              <a:gd name="connsiteY6220" fmla="*/ 325514 h 5739221"/>
              <a:gd name="connsiteX6221" fmla="*/ 9668928 w 12192000"/>
              <a:gd name="connsiteY6221" fmla="*/ 323342 h 5739221"/>
              <a:gd name="connsiteX6222" fmla="*/ 9679512 w 12192000"/>
              <a:gd name="connsiteY6222" fmla="*/ 329859 h 5739221"/>
              <a:gd name="connsiteX6223" fmla="*/ 9668928 w 12192000"/>
              <a:gd name="connsiteY6223" fmla="*/ 338549 h 5739221"/>
              <a:gd name="connsiteX6224" fmla="*/ 9666812 w 12192000"/>
              <a:gd name="connsiteY6224" fmla="*/ 297274 h 5739221"/>
              <a:gd name="connsiteX6225" fmla="*/ 9128573 w 12192000"/>
              <a:gd name="connsiteY6225" fmla="*/ 291482 h 5739221"/>
              <a:gd name="connsiteX6226" fmla="*/ 9133421 w 12192000"/>
              <a:gd name="connsiteY6226" fmla="*/ 291482 h 5739221"/>
              <a:gd name="connsiteX6227" fmla="*/ 9136738 w 12192000"/>
              <a:gd name="connsiteY6227" fmla="*/ 291482 h 5739221"/>
              <a:gd name="connsiteX6228" fmla="*/ 9134697 w 12192000"/>
              <a:gd name="connsiteY6228" fmla="*/ 306299 h 5739221"/>
              <a:gd name="connsiteX6229" fmla="*/ 9128573 w 12192000"/>
              <a:gd name="connsiteY6229" fmla="*/ 291482 h 5739221"/>
              <a:gd name="connsiteX6230" fmla="*/ 9002097 w 12192000"/>
              <a:gd name="connsiteY6230" fmla="*/ 289366 h 5739221"/>
              <a:gd name="connsiteX6231" fmla="*/ 9010645 w 12192000"/>
              <a:gd name="connsiteY6231" fmla="*/ 335932 h 5739221"/>
              <a:gd name="connsiteX6232" fmla="*/ 8965767 w 12192000"/>
              <a:gd name="connsiteY6232" fmla="*/ 318999 h 5739221"/>
              <a:gd name="connsiteX6233" fmla="*/ 8980726 w 12192000"/>
              <a:gd name="connsiteY6233" fmla="*/ 310533 h 5739221"/>
              <a:gd name="connsiteX6234" fmla="*/ 8957218 w 12192000"/>
              <a:gd name="connsiteY6234" fmla="*/ 308416 h 5739221"/>
              <a:gd name="connsiteX6235" fmla="*/ 8955081 w 12192000"/>
              <a:gd name="connsiteY6235" fmla="*/ 302067 h 5739221"/>
              <a:gd name="connsiteX6236" fmla="*/ 9002097 w 12192000"/>
              <a:gd name="connsiteY6236" fmla="*/ 289366 h 5739221"/>
              <a:gd name="connsiteX6237" fmla="*/ 9312514 w 12192000"/>
              <a:gd name="connsiteY6237" fmla="*/ 284601 h 5739221"/>
              <a:gd name="connsiteX6238" fmla="*/ 9334495 w 12192000"/>
              <a:gd name="connsiteY6238" fmla="*/ 305768 h 5739221"/>
              <a:gd name="connsiteX6239" fmla="*/ 9310316 w 12192000"/>
              <a:gd name="connsiteY6239" fmla="*/ 301535 h 5739221"/>
              <a:gd name="connsiteX6240" fmla="*/ 9312514 w 12192000"/>
              <a:gd name="connsiteY6240" fmla="*/ 284601 h 5739221"/>
              <a:gd name="connsiteX6241" fmla="*/ 9231837 w 12192000"/>
              <a:gd name="connsiteY6241" fmla="*/ 282062 h 5739221"/>
              <a:gd name="connsiteX6242" fmla="*/ 9229720 w 12192000"/>
              <a:gd name="connsiteY6242" fmla="*/ 302065 h 5739221"/>
              <a:gd name="connsiteX6243" fmla="*/ 9231837 w 12192000"/>
              <a:gd name="connsiteY6243" fmla="*/ 282062 h 5739221"/>
              <a:gd name="connsiteX6244" fmla="*/ 10385950 w 12192000"/>
              <a:gd name="connsiteY6244" fmla="*/ 278243 h 5739221"/>
              <a:gd name="connsiteX6245" fmla="*/ 10394416 w 12192000"/>
              <a:gd name="connsiteY6245" fmla="*/ 307876 h 5739221"/>
              <a:gd name="connsiteX6246" fmla="*/ 10381716 w 12192000"/>
              <a:gd name="connsiteY6246" fmla="*/ 295177 h 5739221"/>
              <a:gd name="connsiteX6247" fmla="*/ 10385950 w 12192000"/>
              <a:gd name="connsiteY6247" fmla="*/ 278243 h 5739221"/>
              <a:gd name="connsiteX6248" fmla="*/ 10040536 w 12192000"/>
              <a:gd name="connsiteY6248" fmla="*/ 275129 h 5739221"/>
              <a:gd name="connsiteX6249" fmla="*/ 10056808 w 12192000"/>
              <a:gd name="connsiteY6249" fmla="*/ 280505 h 5739221"/>
              <a:gd name="connsiteX6250" fmla="*/ 10006008 w 12192000"/>
              <a:gd name="connsiteY6250" fmla="*/ 321109 h 5739221"/>
              <a:gd name="connsiteX6251" fmla="*/ 9986958 w 12192000"/>
              <a:gd name="connsiteY6251" fmla="*/ 282642 h 5739221"/>
              <a:gd name="connsiteX6252" fmla="*/ 10040536 w 12192000"/>
              <a:gd name="connsiteY6252" fmla="*/ 275129 h 5739221"/>
              <a:gd name="connsiteX6253" fmla="*/ 8921744 w 12192000"/>
              <a:gd name="connsiteY6253" fmla="*/ 269306 h 5739221"/>
              <a:gd name="connsiteX6254" fmla="*/ 8943392 w 12192000"/>
              <a:gd name="connsiteY6254" fmla="*/ 273636 h 5739221"/>
              <a:gd name="connsiteX6255" fmla="*/ 8921744 w 12192000"/>
              <a:gd name="connsiteY6255" fmla="*/ 269306 h 5739221"/>
              <a:gd name="connsiteX6256" fmla="*/ 9428930 w 12192000"/>
              <a:gd name="connsiteY6256" fmla="*/ 268154 h 5739221"/>
              <a:gd name="connsiteX6257" fmla="*/ 9450382 w 12192000"/>
              <a:gd name="connsiteY6257" fmla="*/ 278251 h 5739221"/>
              <a:gd name="connsiteX6258" fmla="*/ 9417796 w 12192000"/>
              <a:gd name="connsiteY6258" fmla="*/ 295714 h 5739221"/>
              <a:gd name="connsiteX6259" fmla="*/ 9409107 w 12192000"/>
              <a:gd name="connsiteY6259" fmla="*/ 282617 h 5739221"/>
              <a:gd name="connsiteX6260" fmla="*/ 9428930 w 12192000"/>
              <a:gd name="connsiteY6260" fmla="*/ 268154 h 5739221"/>
              <a:gd name="connsiteX6261" fmla="*/ 10355402 w 12192000"/>
              <a:gd name="connsiteY6261" fmla="*/ 267132 h 5739221"/>
              <a:gd name="connsiteX6262" fmla="*/ 10366227 w 12192000"/>
              <a:gd name="connsiteY6262" fmla="*/ 291311 h 5739221"/>
              <a:gd name="connsiteX6263" fmla="*/ 10355402 w 12192000"/>
              <a:gd name="connsiteY6263" fmla="*/ 267132 h 5739221"/>
              <a:gd name="connsiteX6264" fmla="*/ 10181824 w 12192000"/>
              <a:gd name="connsiteY6264" fmla="*/ 254635 h 5739221"/>
              <a:gd name="connsiteX6265" fmla="*/ 10194921 w 12192000"/>
              <a:gd name="connsiteY6265" fmla="*/ 261081 h 5739221"/>
              <a:gd name="connsiteX6266" fmla="*/ 10190688 w 12192000"/>
              <a:gd name="connsiteY6266" fmla="*/ 279834 h 5739221"/>
              <a:gd name="connsiteX6267" fmla="*/ 10184338 w 12192000"/>
              <a:gd name="connsiteY6267" fmla="*/ 267330 h 5739221"/>
              <a:gd name="connsiteX6268" fmla="*/ 10177988 w 12192000"/>
              <a:gd name="connsiteY6268" fmla="*/ 258997 h 5739221"/>
              <a:gd name="connsiteX6269" fmla="*/ 10181824 w 12192000"/>
              <a:gd name="connsiteY6269" fmla="*/ 254635 h 5739221"/>
              <a:gd name="connsiteX6270" fmla="*/ 9250887 w 12192000"/>
              <a:gd name="connsiteY6270" fmla="*/ 249677 h 5739221"/>
              <a:gd name="connsiteX6271" fmla="*/ 9274170 w 12192000"/>
              <a:gd name="connsiteY6271" fmla="*/ 273377 h 5739221"/>
              <a:gd name="connsiteX6272" fmla="*/ 9242420 w 12192000"/>
              <a:gd name="connsiteY6272" fmla="*/ 279841 h 5739221"/>
              <a:gd name="connsiteX6273" fmla="*/ 9236070 w 12192000"/>
              <a:gd name="connsiteY6273" fmla="*/ 266913 h 5739221"/>
              <a:gd name="connsiteX6274" fmla="*/ 9250887 w 12192000"/>
              <a:gd name="connsiteY6274" fmla="*/ 249677 h 5739221"/>
              <a:gd name="connsiteX6275" fmla="*/ 9778466 w 12192000"/>
              <a:gd name="connsiteY6275" fmla="*/ 249673 h 5739221"/>
              <a:gd name="connsiteX6276" fmla="*/ 9812333 w 12192000"/>
              <a:gd name="connsiteY6276" fmla="*/ 290695 h 5739221"/>
              <a:gd name="connsiteX6277" fmla="*/ 9801750 w 12192000"/>
              <a:gd name="connsiteY6277" fmla="*/ 303649 h 5739221"/>
              <a:gd name="connsiteX6278" fmla="*/ 9780583 w 12192000"/>
              <a:gd name="connsiteY6278" fmla="*/ 297172 h 5739221"/>
              <a:gd name="connsiteX6279" fmla="*/ 9763650 w 12192000"/>
              <a:gd name="connsiteY6279" fmla="*/ 275581 h 5739221"/>
              <a:gd name="connsiteX6280" fmla="*/ 9778466 w 12192000"/>
              <a:gd name="connsiteY6280" fmla="*/ 249673 h 5739221"/>
              <a:gd name="connsiteX6281" fmla="*/ 9216409 w 12192000"/>
              <a:gd name="connsiteY6281" fmla="*/ 236978 h 5739221"/>
              <a:gd name="connsiteX6282" fmla="*/ 9196626 w 12192000"/>
              <a:gd name="connsiteY6282" fmla="*/ 257220 h 5739221"/>
              <a:gd name="connsiteX6283" fmla="*/ 9216409 w 12192000"/>
              <a:gd name="connsiteY6283" fmla="*/ 236978 h 5739221"/>
              <a:gd name="connsiteX6284" fmla="*/ 9603141 w 12192000"/>
              <a:gd name="connsiteY6284" fmla="*/ 233800 h 5739221"/>
              <a:gd name="connsiteX6285" fmla="*/ 9605292 w 12192000"/>
              <a:gd name="connsiteY6285" fmla="*/ 250734 h 5739221"/>
              <a:gd name="connsiteX6286" fmla="*/ 9613895 w 12192000"/>
              <a:gd name="connsiteY6286" fmla="*/ 259200 h 5739221"/>
              <a:gd name="connsiteX6287" fmla="*/ 9596689 w 12192000"/>
              <a:gd name="connsiteY6287" fmla="*/ 259200 h 5739221"/>
              <a:gd name="connsiteX6288" fmla="*/ 9600990 w 12192000"/>
              <a:gd name="connsiteY6288" fmla="*/ 248618 h 5739221"/>
              <a:gd name="connsiteX6289" fmla="*/ 9583784 w 12192000"/>
              <a:gd name="connsiteY6289" fmla="*/ 248618 h 5739221"/>
              <a:gd name="connsiteX6290" fmla="*/ 9547220 w 12192000"/>
              <a:gd name="connsiteY6290" fmla="*/ 250734 h 5739221"/>
              <a:gd name="connsiteX6291" fmla="*/ 9603141 w 12192000"/>
              <a:gd name="connsiteY6291" fmla="*/ 233800 h 5739221"/>
              <a:gd name="connsiteX6292" fmla="*/ 9033885 w 12192000"/>
              <a:gd name="connsiteY6292" fmla="*/ 233539 h 5739221"/>
              <a:gd name="connsiteX6293" fmla="*/ 9055095 w 12192000"/>
              <a:gd name="connsiteY6293" fmla="*/ 235392 h 5739221"/>
              <a:gd name="connsiteX6294" fmla="*/ 9046504 w 12192000"/>
              <a:gd name="connsiteY6294" fmla="*/ 260792 h 5739221"/>
              <a:gd name="connsiteX6295" fmla="*/ 9020730 w 12192000"/>
              <a:gd name="connsiteY6295" fmla="*/ 252325 h 5739221"/>
              <a:gd name="connsiteX6296" fmla="*/ 9033885 w 12192000"/>
              <a:gd name="connsiteY6296" fmla="*/ 233539 h 5739221"/>
              <a:gd name="connsiteX6297" fmla="*/ 9917703 w 12192000"/>
              <a:gd name="connsiteY6297" fmla="*/ 230623 h 5739221"/>
              <a:gd name="connsiteX6298" fmla="*/ 9950446 w 12192000"/>
              <a:gd name="connsiteY6298" fmla="*/ 230623 h 5739221"/>
              <a:gd name="connsiteX6299" fmla="*/ 9965725 w 12192000"/>
              <a:gd name="connsiteY6299" fmla="*/ 241485 h 5739221"/>
              <a:gd name="connsiteX6300" fmla="*/ 9967908 w 12192000"/>
              <a:gd name="connsiteY6300" fmla="*/ 254520 h 5739221"/>
              <a:gd name="connsiteX6301" fmla="*/ 9917703 w 12192000"/>
              <a:gd name="connsiteY6301" fmla="*/ 248003 h 5739221"/>
              <a:gd name="connsiteX6302" fmla="*/ 9908972 w 12192000"/>
              <a:gd name="connsiteY6302" fmla="*/ 258863 h 5739221"/>
              <a:gd name="connsiteX6303" fmla="*/ 9917703 w 12192000"/>
              <a:gd name="connsiteY6303" fmla="*/ 230623 h 5739221"/>
              <a:gd name="connsiteX6304" fmla="*/ 10806110 w 12192000"/>
              <a:gd name="connsiteY6304" fmla="*/ 229559 h 5739221"/>
              <a:gd name="connsiteX6305" fmla="*/ 10811666 w 12192000"/>
              <a:gd name="connsiteY6305" fmla="*/ 229559 h 5739221"/>
              <a:gd name="connsiteX6306" fmla="*/ 10817223 w 12192000"/>
              <a:gd name="connsiteY6306" fmla="*/ 229559 h 5739221"/>
              <a:gd name="connsiteX6307" fmla="*/ 10806110 w 12192000"/>
              <a:gd name="connsiteY6307" fmla="*/ 246491 h 5739221"/>
              <a:gd name="connsiteX6308" fmla="*/ 10806110 w 12192000"/>
              <a:gd name="connsiteY6308" fmla="*/ 229559 h 5739221"/>
              <a:gd name="connsiteX6309" fmla="*/ 9457129 w 12192000"/>
              <a:gd name="connsiteY6309" fmla="*/ 227452 h 5739221"/>
              <a:gd name="connsiteX6310" fmla="*/ 9459213 w 12192000"/>
              <a:gd name="connsiteY6310" fmla="*/ 261817 h 5739221"/>
              <a:gd name="connsiteX6311" fmla="*/ 9469631 w 12192000"/>
              <a:gd name="connsiteY6311" fmla="*/ 253225 h 5739221"/>
              <a:gd name="connsiteX6312" fmla="*/ 9467548 w 12192000"/>
              <a:gd name="connsiteY6312" fmla="*/ 300478 h 5739221"/>
              <a:gd name="connsiteX6313" fmla="*/ 9448795 w 12192000"/>
              <a:gd name="connsiteY6313" fmla="*/ 229600 h 5739221"/>
              <a:gd name="connsiteX6314" fmla="*/ 9457129 w 12192000"/>
              <a:gd name="connsiteY6314" fmla="*/ 227452 h 5739221"/>
              <a:gd name="connsiteX6315" fmla="*/ 10791028 w 12192000"/>
              <a:gd name="connsiteY6315" fmla="*/ 221091 h 5739221"/>
              <a:gd name="connsiteX6316" fmla="*/ 10781106 w 12192000"/>
              <a:gd name="connsiteY6316" fmla="*/ 246493 h 5739221"/>
              <a:gd name="connsiteX6317" fmla="*/ 10791028 w 12192000"/>
              <a:gd name="connsiteY6317" fmla="*/ 221091 h 5739221"/>
              <a:gd name="connsiteX6318" fmla="*/ 11042792 w 12192000"/>
              <a:gd name="connsiteY6318" fmla="*/ 217914 h 5739221"/>
              <a:gd name="connsiteX6319" fmla="*/ 11057945 w 12192000"/>
              <a:gd name="connsiteY6319" fmla="*/ 261761 h 5739221"/>
              <a:gd name="connsiteX6320" fmla="*/ 11010320 w 12192000"/>
              <a:gd name="connsiteY6320" fmla="*/ 246415 h 5739221"/>
              <a:gd name="connsiteX6321" fmla="*/ 11001661 w 12192000"/>
              <a:gd name="connsiteY6321" fmla="*/ 257376 h 5739221"/>
              <a:gd name="connsiteX6322" fmla="*/ 10988672 w 12192000"/>
              <a:gd name="connsiteY6322" fmla="*/ 242030 h 5739221"/>
              <a:gd name="connsiteX6323" fmla="*/ 11025473 w 12192000"/>
              <a:gd name="connsiteY6323" fmla="*/ 235453 h 5739221"/>
              <a:gd name="connsiteX6324" fmla="*/ 11031968 w 12192000"/>
              <a:gd name="connsiteY6324" fmla="*/ 252991 h 5739221"/>
              <a:gd name="connsiteX6325" fmla="*/ 11042792 w 12192000"/>
              <a:gd name="connsiteY6325" fmla="*/ 217914 h 5739221"/>
              <a:gd name="connsiteX6326" fmla="*/ 8690286 w 12192000"/>
              <a:gd name="connsiteY6326" fmla="*/ 216343 h 5739221"/>
              <a:gd name="connsiteX6327" fmla="*/ 8699176 w 12192000"/>
              <a:gd name="connsiteY6327" fmla="*/ 259206 h 5739221"/>
              <a:gd name="connsiteX6328" fmla="*/ 8683619 w 12192000"/>
              <a:gd name="connsiteY6328" fmla="*/ 231345 h 5739221"/>
              <a:gd name="connsiteX6329" fmla="*/ 8690286 w 12192000"/>
              <a:gd name="connsiteY6329" fmla="*/ 216343 h 5739221"/>
              <a:gd name="connsiteX6330" fmla="*/ 10080621 w 12192000"/>
              <a:gd name="connsiteY6330" fmla="*/ 214747 h 5739221"/>
              <a:gd name="connsiteX6331" fmla="*/ 10102846 w 12192000"/>
              <a:gd name="connsiteY6331" fmla="*/ 226994 h 5739221"/>
              <a:gd name="connsiteX6332" fmla="*/ 10080621 w 12192000"/>
              <a:gd name="connsiteY6332" fmla="*/ 214747 h 5739221"/>
              <a:gd name="connsiteX6333" fmla="*/ 9745716 w 12192000"/>
              <a:gd name="connsiteY6333" fmla="*/ 206813 h 5739221"/>
              <a:gd name="connsiteX6334" fmla="*/ 9743618 w 12192000"/>
              <a:gd name="connsiteY6334" fmla="*/ 246275 h 5739221"/>
              <a:gd name="connsiteX6335" fmla="*/ 9718444 w 12192000"/>
              <a:gd name="connsiteY6335" fmla="*/ 233122 h 5739221"/>
              <a:gd name="connsiteX6336" fmla="*/ 9693271 w 12192000"/>
              <a:gd name="connsiteY6336" fmla="*/ 248466 h 5739221"/>
              <a:gd name="connsiteX6337" fmla="*/ 9695369 w 12192000"/>
              <a:gd name="connsiteY6337" fmla="*/ 219967 h 5739221"/>
              <a:gd name="connsiteX6338" fmla="*/ 9720542 w 12192000"/>
              <a:gd name="connsiteY6338" fmla="*/ 228737 h 5739221"/>
              <a:gd name="connsiteX6339" fmla="*/ 9731031 w 12192000"/>
              <a:gd name="connsiteY6339" fmla="*/ 213389 h 5739221"/>
              <a:gd name="connsiteX6340" fmla="*/ 9745716 w 12192000"/>
              <a:gd name="connsiteY6340" fmla="*/ 206813 h 5739221"/>
              <a:gd name="connsiteX6341" fmla="*/ 8816658 w 12192000"/>
              <a:gd name="connsiteY6341" fmla="*/ 194913 h 5739221"/>
              <a:gd name="connsiteX6342" fmla="*/ 8836985 w 12192000"/>
              <a:gd name="connsiteY6342" fmla="*/ 197294 h 5739221"/>
              <a:gd name="connsiteX6343" fmla="*/ 8845544 w 12192000"/>
              <a:gd name="connsiteY6343" fmla="*/ 239627 h 5739221"/>
              <a:gd name="connsiteX6344" fmla="*/ 8836985 w 12192000"/>
              <a:gd name="connsiteY6344" fmla="*/ 248094 h 5739221"/>
              <a:gd name="connsiteX6345" fmla="*/ 8796331 w 12192000"/>
              <a:gd name="connsiteY6345" fmla="*/ 197294 h 5739221"/>
              <a:gd name="connsiteX6346" fmla="*/ 8816658 w 12192000"/>
              <a:gd name="connsiteY6346" fmla="*/ 194913 h 5739221"/>
              <a:gd name="connsiteX6347" fmla="*/ 9490811 w 12192000"/>
              <a:gd name="connsiteY6347" fmla="*/ 192528 h 5739221"/>
              <a:gd name="connsiteX6348" fmla="*/ 9523090 w 12192000"/>
              <a:gd name="connsiteY6348" fmla="*/ 196803 h 5739221"/>
              <a:gd name="connsiteX6349" fmla="*/ 9542458 w 12192000"/>
              <a:gd name="connsiteY6349" fmla="*/ 230994 h 5739221"/>
              <a:gd name="connsiteX6350" fmla="*/ 9514483 w 12192000"/>
              <a:gd name="connsiteY6350" fmla="*/ 245954 h 5739221"/>
              <a:gd name="connsiteX6351" fmla="*/ 9456380 w 12192000"/>
              <a:gd name="connsiteY6351" fmla="*/ 220309 h 5739221"/>
              <a:gd name="connsiteX6352" fmla="*/ 9454228 w 12192000"/>
              <a:gd name="connsiteY6352" fmla="*/ 207487 h 5739221"/>
              <a:gd name="connsiteX6353" fmla="*/ 9477899 w 12192000"/>
              <a:gd name="connsiteY6353" fmla="*/ 209625 h 5739221"/>
              <a:gd name="connsiteX6354" fmla="*/ 9490811 w 12192000"/>
              <a:gd name="connsiteY6354" fmla="*/ 192528 h 5739221"/>
              <a:gd name="connsiteX6355" fmla="*/ 10945809 w 12192000"/>
              <a:gd name="connsiteY6355" fmla="*/ 188814 h 5739221"/>
              <a:gd name="connsiteX6356" fmla="*/ 10960626 w 12192000"/>
              <a:gd name="connsiteY6356" fmla="*/ 231147 h 5739221"/>
              <a:gd name="connsiteX6357" fmla="*/ 10943692 w 12192000"/>
              <a:gd name="connsiteY6357" fmla="*/ 216329 h 5739221"/>
              <a:gd name="connsiteX6358" fmla="*/ 10928876 w 12192000"/>
              <a:gd name="connsiteY6358" fmla="*/ 229030 h 5739221"/>
              <a:gd name="connsiteX6359" fmla="*/ 10922526 w 12192000"/>
              <a:gd name="connsiteY6359" fmla="*/ 201513 h 5739221"/>
              <a:gd name="connsiteX6360" fmla="*/ 10943692 w 12192000"/>
              <a:gd name="connsiteY6360" fmla="*/ 214212 h 5739221"/>
              <a:gd name="connsiteX6361" fmla="*/ 10945809 w 12192000"/>
              <a:gd name="connsiteY6361" fmla="*/ 188814 h 5739221"/>
              <a:gd name="connsiteX6362" fmla="*/ 10580684 w 12192000"/>
              <a:gd name="connsiteY6362" fmla="*/ 187734 h 5739221"/>
              <a:gd name="connsiteX6363" fmla="*/ 10580684 w 12192000"/>
              <a:gd name="connsiteY6363" fmla="*/ 196466 h 5739221"/>
              <a:gd name="connsiteX6364" fmla="*/ 10572217 w 12192000"/>
              <a:gd name="connsiteY6364" fmla="*/ 203014 h 5739221"/>
              <a:gd name="connsiteX6365" fmla="*/ 10567984 w 12192000"/>
              <a:gd name="connsiteY6365" fmla="*/ 192100 h 5739221"/>
              <a:gd name="connsiteX6366" fmla="*/ 10580684 w 12192000"/>
              <a:gd name="connsiteY6366" fmla="*/ 187734 h 5739221"/>
              <a:gd name="connsiteX6367" fmla="*/ 9651201 w 12192000"/>
              <a:gd name="connsiteY6367" fmla="*/ 178240 h 5739221"/>
              <a:gd name="connsiteX6368" fmla="*/ 9661974 w 12192000"/>
              <a:gd name="connsiteY6368" fmla="*/ 195175 h 5739221"/>
              <a:gd name="connsiteX6369" fmla="*/ 9696446 w 12192000"/>
              <a:gd name="connsiteY6369" fmla="*/ 190941 h 5739221"/>
              <a:gd name="connsiteX6370" fmla="*/ 9661974 w 12192000"/>
              <a:gd name="connsiteY6370" fmla="*/ 216340 h 5739221"/>
              <a:gd name="connsiteX6371" fmla="*/ 9636120 w 12192000"/>
              <a:gd name="connsiteY6371" fmla="*/ 201524 h 5739221"/>
              <a:gd name="connsiteX6372" fmla="*/ 9651201 w 12192000"/>
              <a:gd name="connsiteY6372" fmla="*/ 178240 h 5739221"/>
              <a:gd name="connsiteX6373" fmla="*/ 9267199 w 12192000"/>
              <a:gd name="connsiteY6373" fmla="*/ 176323 h 5739221"/>
              <a:gd name="connsiteX6374" fmla="*/ 9278932 w 12192000"/>
              <a:gd name="connsiteY6374" fmla="*/ 177448 h 5739221"/>
              <a:gd name="connsiteX6375" fmla="*/ 9254921 w 12192000"/>
              <a:gd name="connsiteY6375" fmla="*/ 203642 h 5739221"/>
              <a:gd name="connsiteX6376" fmla="*/ 9267199 w 12192000"/>
              <a:gd name="connsiteY6376" fmla="*/ 176323 h 5739221"/>
              <a:gd name="connsiteX6377" fmla="*/ 8456606 w 12192000"/>
              <a:gd name="connsiteY6377" fmla="*/ 173481 h 5739221"/>
              <a:gd name="connsiteX6378" fmla="*/ 8472481 w 12192000"/>
              <a:gd name="connsiteY6378" fmla="*/ 181948 h 5739221"/>
              <a:gd name="connsiteX6379" fmla="*/ 8458874 w 12192000"/>
              <a:gd name="connsiteY6379" fmla="*/ 181948 h 5739221"/>
              <a:gd name="connsiteX6380" fmla="*/ 8456606 w 12192000"/>
              <a:gd name="connsiteY6380" fmla="*/ 173481 h 5739221"/>
              <a:gd name="connsiteX6381" fmla="*/ 9306449 w 12192000"/>
              <a:gd name="connsiteY6381" fmla="*/ 170304 h 5739221"/>
              <a:gd name="connsiteX6382" fmla="*/ 9317032 w 12192000"/>
              <a:gd name="connsiteY6382" fmla="*/ 176971 h 5739221"/>
              <a:gd name="connsiteX6383" fmla="*/ 9308565 w 12192000"/>
              <a:gd name="connsiteY6383" fmla="*/ 192529 h 5739221"/>
              <a:gd name="connsiteX6384" fmla="*/ 9306449 w 12192000"/>
              <a:gd name="connsiteY6384" fmla="*/ 170304 h 5739221"/>
              <a:gd name="connsiteX6385" fmla="*/ 9051285 w 12192000"/>
              <a:gd name="connsiteY6385" fmla="*/ 151732 h 5739221"/>
              <a:gd name="connsiteX6386" fmla="*/ 9067795 w 12192000"/>
              <a:gd name="connsiteY6386" fmla="*/ 153796 h 5739221"/>
              <a:gd name="connsiteX6387" fmla="*/ 9053348 w 12192000"/>
              <a:gd name="connsiteY6387" fmla="*/ 170306 h 5739221"/>
              <a:gd name="connsiteX6388" fmla="*/ 9051285 w 12192000"/>
              <a:gd name="connsiteY6388" fmla="*/ 151732 h 5739221"/>
              <a:gd name="connsiteX6389" fmla="*/ 8780456 w 12192000"/>
              <a:gd name="connsiteY6389" fmla="*/ 149669 h 5739221"/>
              <a:gd name="connsiteX6390" fmla="*/ 8765639 w 12192000"/>
              <a:gd name="connsiteY6390" fmla="*/ 179832 h 5739221"/>
              <a:gd name="connsiteX6391" fmla="*/ 8748706 w 12192000"/>
              <a:gd name="connsiteY6391" fmla="*/ 164750 h 5739221"/>
              <a:gd name="connsiteX6392" fmla="*/ 8780456 w 12192000"/>
              <a:gd name="connsiteY6392" fmla="*/ 149669 h 5739221"/>
              <a:gd name="connsiteX6393" fmla="*/ 9733412 w 12192000"/>
              <a:gd name="connsiteY6393" fmla="*/ 148078 h 5739221"/>
              <a:gd name="connsiteX6394" fmla="*/ 9737721 w 12192000"/>
              <a:gd name="connsiteY6394" fmla="*/ 160460 h 5739221"/>
              <a:gd name="connsiteX6395" fmla="*/ 9707558 w 12192000"/>
              <a:gd name="connsiteY6395" fmla="*/ 162524 h 5739221"/>
              <a:gd name="connsiteX6396" fmla="*/ 9733412 w 12192000"/>
              <a:gd name="connsiteY6396" fmla="*/ 148078 h 5739221"/>
              <a:gd name="connsiteX6397" fmla="*/ 9448398 w 12192000"/>
              <a:gd name="connsiteY6397" fmla="*/ 142884 h 5739221"/>
              <a:gd name="connsiteX6398" fmla="*/ 9455145 w 12192000"/>
              <a:gd name="connsiteY6398" fmla="*/ 145048 h 5739221"/>
              <a:gd name="connsiteX6399" fmla="*/ 9430406 w 12192000"/>
              <a:gd name="connsiteY6399" fmla="*/ 160202 h 5739221"/>
              <a:gd name="connsiteX6400" fmla="*/ 9441651 w 12192000"/>
              <a:gd name="connsiteY6400" fmla="*/ 147213 h 5739221"/>
              <a:gd name="connsiteX6401" fmla="*/ 9448398 w 12192000"/>
              <a:gd name="connsiteY6401" fmla="*/ 142884 h 5739221"/>
              <a:gd name="connsiteX6402" fmla="*/ 9692629 w 12192000"/>
              <a:gd name="connsiteY6402" fmla="*/ 95957 h 5739221"/>
              <a:gd name="connsiteX6403" fmla="*/ 9732856 w 12192000"/>
              <a:gd name="connsiteY6403" fmla="*/ 98338 h 5739221"/>
              <a:gd name="connsiteX6404" fmla="*/ 9737157 w 12192000"/>
              <a:gd name="connsiteY6404" fmla="*/ 119504 h 5739221"/>
              <a:gd name="connsiteX6405" fmla="*/ 9672632 w 12192000"/>
              <a:gd name="connsiteY6405" fmla="*/ 108921 h 5739221"/>
              <a:gd name="connsiteX6406" fmla="*/ 9674783 w 12192000"/>
              <a:gd name="connsiteY6406" fmla="*/ 98338 h 5739221"/>
              <a:gd name="connsiteX6407" fmla="*/ 9692629 w 12192000"/>
              <a:gd name="connsiteY6407" fmla="*/ 95957 h 5739221"/>
              <a:gd name="connsiteX6408" fmla="*/ 9029695 w 12192000"/>
              <a:gd name="connsiteY6408" fmla="*/ 94106 h 5739221"/>
              <a:gd name="connsiteX6409" fmla="*/ 9049340 w 12192000"/>
              <a:gd name="connsiteY6409" fmla="*/ 94106 h 5739221"/>
              <a:gd name="connsiteX6410" fmla="*/ 9049340 w 12192000"/>
              <a:gd name="connsiteY6410" fmla="*/ 143258 h 5739221"/>
              <a:gd name="connsiteX6411" fmla="*/ 9031878 w 12192000"/>
              <a:gd name="connsiteY6411" fmla="*/ 141121 h 5739221"/>
              <a:gd name="connsiteX6412" fmla="*/ 9040609 w 12192000"/>
              <a:gd name="connsiteY6412" fmla="*/ 117614 h 5739221"/>
              <a:gd name="connsiteX6413" fmla="*/ 9029695 w 12192000"/>
              <a:gd name="connsiteY6413" fmla="*/ 94106 h 5739221"/>
              <a:gd name="connsiteX6414" fmla="*/ 10963128 w 12192000"/>
              <a:gd name="connsiteY6414" fmla="*/ 94096 h 5739221"/>
              <a:gd name="connsiteX6415" fmla="*/ 10956633 w 12192000"/>
              <a:gd name="connsiteY6415" fmla="*/ 114734 h 5739221"/>
              <a:gd name="connsiteX6416" fmla="*/ 10945809 w 12192000"/>
              <a:gd name="connsiteY6416" fmla="*/ 96160 h 5739221"/>
              <a:gd name="connsiteX6417" fmla="*/ 10963128 w 12192000"/>
              <a:gd name="connsiteY6417" fmla="*/ 94096 h 5739221"/>
              <a:gd name="connsiteX6418" fmla="*/ 9669457 w 12192000"/>
              <a:gd name="connsiteY6418" fmla="*/ 68705 h 5739221"/>
              <a:gd name="connsiteX6419" fmla="*/ 9656757 w 12192000"/>
              <a:gd name="connsiteY6419" fmla="*/ 82993 h 5739221"/>
              <a:gd name="connsiteX6420" fmla="*/ 9658874 w 12192000"/>
              <a:gd name="connsiteY6420" fmla="*/ 70746 h 5739221"/>
              <a:gd name="connsiteX6421" fmla="*/ 9669457 w 12192000"/>
              <a:gd name="connsiteY6421" fmla="*/ 68705 h 5739221"/>
              <a:gd name="connsiteX6422" fmla="*/ 9220195 w 12192000"/>
              <a:gd name="connsiteY6422" fmla="*/ 48749 h 5739221"/>
              <a:gd name="connsiteX6423" fmla="*/ 9245595 w 12192000"/>
              <a:gd name="connsiteY6423" fmla="*/ 48749 h 5739221"/>
              <a:gd name="connsiteX6424" fmla="*/ 9220195 w 12192000"/>
              <a:gd name="connsiteY6424" fmla="*/ 48749 h 5739221"/>
              <a:gd name="connsiteX6425" fmla="*/ 9391921 w 12192000"/>
              <a:gd name="connsiteY6425" fmla="*/ 16320 h 5739221"/>
              <a:gd name="connsiteX6426" fmla="*/ 9413318 w 12192000"/>
              <a:gd name="connsiteY6426" fmla="*/ 22669 h 5739221"/>
              <a:gd name="connsiteX6427" fmla="*/ 9415458 w 12192000"/>
              <a:gd name="connsiteY6427" fmla="*/ 35369 h 5739221"/>
              <a:gd name="connsiteX6428" fmla="*/ 9366245 w 12192000"/>
              <a:gd name="connsiteY6428" fmla="*/ 26903 h 5739221"/>
              <a:gd name="connsiteX6429" fmla="*/ 9391921 w 12192000"/>
              <a:gd name="connsiteY6429" fmla="*/ 16320 h 5739221"/>
              <a:gd name="connsiteX6430" fmla="*/ 10645772 w 12192000"/>
              <a:gd name="connsiteY6430" fmla="*/ 1869 h 5739221"/>
              <a:gd name="connsiteX6431" fmla="*/ 10660219 w 12192000"/>
              <a:gd name="connsiteY6431" fmla="*/ 16316 h 5739221"/>
              <a:gd name="connsiteX6432" fmla="*/ 10645772 w 12192000"/>
              <a:gd name="connsiteY6432" fmla="*/ 1869 h 573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</a:cxnLst>
            <a:rect l="l" t="t" r="r" b="b"/>
            <a:pathLst>
              <a:path w="12192000" h="5739221">
                <a:moveTo>
                  <a:pt x="2677831" y="5659398"/>
                </a:moveTo>
                <a:cubicBezTo>
                  <a:pt x="2695210" y="5655083"/>
                  <a:pt x="2701728" y="5665870"/>
                  <a:pt x="2714759" y="5668028"/>
                </a:cubicBezTo>
                <a:cubicBezTo>
                  <a:pt x="2725623" y="5693916"/>
                  <a:pt x="2753863" y="5700388"/>
                  <a:pt x="2756038" y="5739221"/>
                </a:cubicBezTo>
                <a:cubicBezTo>
                  <a:pt x="2725623" y="5726277"/>
                  <a:pt x="2703903" y="5696074"/>
                  <a:pt x="2675662" y="5674500"/>
                </a:cubicBezTo>
                <a:cubicBezTo>
                  <a:pt x="2673481" y="5665870"/>
                  <a:pt x="2680006" y="5665870"/>
                  <a:pt x="2677831" y="5659398"/>
                </a:cubicBezTo>
                <a:close/>
                <a:moveTo>
                  <a:pt x="3354506" y="5651115"/>
                </a:moveTo>
                <a:cubicBezTo>
                  <a:pt x="3363502" y="5654025"/>
                  <a:pt x="3368795" y="5665666"/>
                  <a:pt x="3368795" y="5688950"/>
                </a:cubicBezTo>
                <a:cubicBezTo>
                  <a:pt x="3351862" y="5705883"/>
                  <a:pt x="3320110" y="5693183"/>
                  <a:pt x="3317995" y="5665667"/>
                </a:cubicBezTo>
                <a:cubicBezTo>
                  <a:pt x="3332813" y="5654025"/>
                  <a:pt x="3345514" y="5648204"/>
                  <a:pt x="3354506" y="5651115"/>
                </a:cubicBezTo>
                <a:close/>
                <a:moveTo>
                  <a:pt x="2830646" y="5618650"/>
                </a:moveTo>
                <a:cubicBezTo>
                  <a:pt x="2845463" y="5612220"/>
                  <a:pt x="2849693" y="5648654"/>
                  <a:pt x="2841231" y="5650797"/>
                </a:cubicBezTo>
                <a:cubicBezTo>
                  <a:pt x="2824295" y="5655083"/>
                  <a:pt x="2828530" y="5625079"/>
                  <a:pt x="2830646" y="5618650"/>
                </a:cubicBezTo>
                <a:close/>
                <a:moveTo>
                  <a:pt x="3068998" y="5599520"/>
                </a:moveTo>
                <a:cubicBezTo>
                  <a:pt x="3077678" y="5603800"/>
                  <a:pt x="3084185" y="5608079"/>
                  <a:pt x="3092859" y="5610219"/>
                </a:cubicBezTo>
                <a:cubicBezTo>
                  <a:pt x="3092859" y="5638034"/>
                  <a:pt x="3103704" y="5697945"/>
                  <a:pt x="3060312" y="5674409"/>
                </a:cubicBezTo>
                <a:cubicBezTo>
                  <a:pt x="3060312" y="5653012"/>
                  <a:pt x="3049465" y="5646593"/>
                  <a:pt x="3040777" y="5635895"/>
                </a:cubicBezTo>
                <a:cubicBezTo>
                  <a:pt x="3038609" y="5616638"/>
                  <a:pt x="3053806" y="5610219"/>
                  <a:pt x="3068998" y="5599520"/>
                </a:cubicBezTo>
                <a:close/>
                <a:moveTo>
                  <a:pt x="2583659" y="5586127"/>
                </a:moveTo>
                <a:cubicBezTo>
                  <a:pt x="2587517" y="5585963"/>
                  <a:pt x="2591411" y="5586748"/>
                  <a:pt x="2595153" y="5588841"/>
                </a:cubicBezTo>
                <a:cubicBezTo>
                  <a:pt x="2597297" y="5609767"/>
                  <a:pt x="2590873" y="5624416"/>
                  <a:pt x="2560856" y="5626508"/>
                </a:cubicBezTo>
                <a:cubicBezTo>
                  <a:pt x="2558712" y="5618138"/>
                  <a:pt x="2554423" y="5611860"/>
                  <a:pt x="2554423" y="5603489"/>
                </a:cubicBezTo>
                <a:cubicBezTo>
                  <a:pt x="2560855" y="5595642"/>
                  <a:pt x="2572109" y="5586617"/>
                  <a:pt x="2583659" y="5586127"/>
                </a:cubicBezTo>
                <a:close/>
                <a:moveTo>
                  <a:pt x="2069663" y="5582084"/>
                </a:moveTo>
                <a:cubicBezTo>
                  <a:pt x="2073007" y="5580517"/>
                  <a:pt x="2077110" y="5580387"/>
                  <a:pt x="2081875" y="5582476"/>
                </a:cubicBezTo>
                <a:cubicBezTo>
                  <a:pt x="2086111" y="5601275"/>
                  <a:pt x="2077639" y="5609631"/>
                  <a:pt x="2062813" y="5613808"/>
                </a:cubicBezTo>
                <a:cubicBezTo>
                  <a:pt x="2056466" y="5604408"/>
                  <a:pt x="2059640" y="5586784"/>
                  <a:pt x="2069663" y="5582084"/>
                </a:cubicBezTo>
                <a:close/>
                <a:moveTo>
                  <a:pt x="3683006" y="5549875"/>
                </a:moveTo>
                <a:cubicBezTo>
                  <a:pt x="3695461" y="5545545"/>
                  <a:pt x="3699613" y="5554205"/>
                  <a:pt x="3703765" y="5562864"/>
                </a:cubicBezTo>
                <a:cubicBezTo>
                  <a:pt x="3693384" y="5565029"/>
                  <a:pt x="3689232" y="5569358"/>
                  <a:pt x="3678852" y="5567193"/>
                </a:cubicBezTo>
                <a:cubicBezTo>
                  <a:pt x="3676778" y="5558534"/>
                  <a:pt x="3689232" y="5560699"/>
                  <a:pt x="3683006" y="5549875"/>
                </a:cubicBezTo>
                <a:close/>
                <a:moveTo>
                  <a:pt x="2922462" y="5540783"/>
                </a:moveTo>
                <a:cubicBezTo>
                  <a:pt x="2941769" y="5577347"/>
                  <a:pt x="2926751" y="5609609"/>
                  <a:pt x="2937478" y="5659078"/>
                </a:cubicBezTo>
                <a:cubicBezTo>
                  <a:pt x="2924608" y="5665530"/>
                  <a:pt x="2909592" y="5674133"/>
                  <a:pt x="2898863" y="5671982"/>
                </a:cubicBezTo>
                <a:cubicBezTo>
                  <a:pt x="2877412" y="5626816"/>
                  <a:pt x="2862396" y="5553688"/>
                  <a:pt x="2922462" y="5540783"/>
                </a:cubicBezTo>
                <a:close/>
                <a:moveTo>
                  <a:pt x="3616806" y="5534432"/>
                </a:moveTo>
                <a:cubicBezTo>
                  <a:pt x="3621171" y="5542980"/>
                  <a:pt x="3618989" y="5562214"/>
                  <a:pt x="3618989" y="5577173"/>
                </a:cubicBezTo>
                <a:cubicBezTo>
                  <a:pt x="3603710" y="5577173"/>
                  <a:pt x="3599341" y="5585721"/>
                  <a:pt x="3586247" y="5585721"/>
                </a:cubicBezTo>
                <a:cubicBezTo>
                  <a:pt x="3581880" y="5583584"/>
                  <a:pt x="3579697" y="5581447"/>
                  <a:pt x="3579697" y="5575036"/>
                </a:cubicBezTo>
                <a:cubicBezTo>
                  <a:pt x="3575331" y="5583584"/>
                  <a:pt x="3566601" y="5589995"/>
                  <a:pt x="3553506" y="5585721"/>
                </a:cubicBezTo>
                <a:cubicBezTo>
                  <a:pt x="3551321" y="5564351"/>
                  <a:pt x="3570967" y="5570762"/>
                  <a:pt x="3586247" y="5557940"/>
                </a:cubicBezTo>
                <a:cubicBezTo>
                  <a:pt x="3584064" y="5553666"/>
                  <a:pt x="3577516" y="5557940"/>
                  <a:pt x="3573150" y="5557940"/>
                </a:cubicBezTo>
                <a:cubicBezTo>
                  <a:pt x="3570967" y="5549392"/>
                  <a:pt x="3570967" y="5545117"/>
                  <a:pt x="3573150" y="5540843"/>
                </a:cubicBezTo>
                <a:cubicBezTo>
                  <a:pt x="3581880" y="5540843"/>
                  <a:pt x="3579697" y="5551529"/>
                  <a:pt x="3586247" y="5555803"/>
                </a:cubicBezTo>
                <a:cubicBezTo>
                  <a:pt x="3599341" y="5549392"/>
                  <a:pt x="3601526" y="5536569"/>
                  <a:pt x="3616806" y="5534432"/>
                </a:cubicBezTo>
                <a:close/>
                <a:moveTo>
                  <a:pt x="3298841" y="5526245"/>
                </a:moveTo>
                <a:cubicBezTo>
                  <a:pt x="3305304" y="5543624"/>
                  <a:pt x="3288071" y="5547969"/>
                  <a:pt x="3292381" y="5556658"/>
                </a:cubicBezTo>
                <a:cubicBezTo>
                  <a:pt x="3281604" y="5556658"/>
                  <a:pt x="3275141" y="5515383"/>
                  <a:pt x="3298841" y="5526245"/>
                </a:cubicBezTo>
                <a:close/>
                <a:moveTo>
                  <a:pt x="3052941" y="5525437"/>
                </a:moveTo>
                <a:cubicBezTo>
                  <a:pt x="3059114" y="5524908"/>
                  <a:pt x="3064489" y="5525966"/>
                  <a:pt x="3068791" y="5533375"/>
                </a:cubicBezTo>
                <a:cubicBezTo>
                  <a:pt x="3062339" y="5537608"/>
                  <a:pt x="3043002" y="5543958"/>
                  <a:pt x="3034406" y="5539725"/>
                </a:cubicBezTo>
                <a:cubicBezTo>
                  <a:pt x="3034406" y="5535492"/>
                  <a:pt x="3034406" y="5531258"/>
                  <a:pt x="3032258" y="5527025"/>
                </a:cubicBezTo>
                <a:cubicBezTo>
                  <a:pt x="3039779" y="5528083"/>
                  <a:pt x="3046764" y="5525967"/>
                  <a:pt x="3052941" y="5525437"/>
                </a:cubicBezTo>
                <a:close/>
                <a:moveTo>
                  <a:pt x="2111710" y="5508650"/>
                </a:moveTo>
                <a:cubicBezTo>
                  <a:pt x="2115890" y="5530546"/>
                  <a:pt x="2124247" y="5554632"/>
                  <a:pt x="2113801" y="5567770"/>
                </a:cubicBezTo>
                <a:cubicBezTo>
                  <a:pt x="2101256" y="5567770"/>
                  <a:pt x="2097078" y="5554632"/>
                  <a:pt x="2088701" y="5552443"/>
                </a:cubicBezTo>
                <a:cubicBezTo>
                  <a:pt x="2084525" y="5537115"/>
                  <a:pt x="2088701" y="5528356"/>
                  <a:pt x="2088701" y="5517408"/>
                </a:cubicBezTo>
                <a:cubicBezTo>
                  <a:pt x="2103346" y="5517408"/>
                  <a:pt x="2099168" y="5504270"/>
                  <a:pt x="2111710" y="5508650"/>
                </a:cubicBezTo>
                <a:close/>
                <a:moveTo>
                  <a:pt x="3970315" y="5497920"/>
                </a:moveTo>
                <a:cubicBezTo>
                  <a:pt x="3984760" y="5497920"/>
                  <a:pt x="3978569" y="5513074"/>
                  <a:pt x="3974441" y="5521733"/>
                </a:cubicBezTo>
                <a:cubicBezTo>
                  <a:pt x="3970315" y="5521733"/>
                  <a:pt x="3968250" y="5517404"/>
                  <a:pt x="3964123" y="5517404"/>
                </a:cubicBezTo>
                <a:cubicBezTo>
                  <a:pt x="3964123" y="5508744"/>
                  <a:pt x="3968250" y="5504415"/>
                  <a:pt x="3970315" y="5497920"/>
                </a:cubicBezTo>
                <a:close/>
                <a:moveTo>
                  <a:pt x="3908032" y="5497920"/>
                </a:moveTo>
                <a:cubicBezTo>
                  <a:pt x="3914382" y="5510779"/>
                  <a:pt x="3927083" y="5517209"/>
                  <a:pt x="3929200" y="5532211"/>
                </a:cubicBezTo>
                <a:cubicBezTo>
                  <a:pt x="3924967" y="5534354"/>
                  <a:pt x="3924967" y="5538640"/>
                  <a:pt x="3920735" y="5540783"/>
                </a:cubicBezTo>
                <a:cubicBezTo>
                  <a:pt x="3901680" y="5540783"/>
                  <a:pt x="3888980" y="5527924"/>
                  <a:pt x="3884745" y="5506493"/>
                </a:cubicBezTo>
                <a:cubicBezTo>
                  <a:pt x="3886864" y="5502207"/>
                  <a:pt x="3899565" y="5500063"/>
                  <a:pt x="3908032" y="5497920"/>
                </a:cubicBezTo>
                <a:close/>
                <a:moveTo>
                  <a:pt x="3717193" y="5494745"/>
                </a:moveTo>
                <a:cubicBezTo>
                  <a:pt x="3723588" y="5499036"/>
                  <a:pt x="3721458" y="5516198"/>
                  <a:pt x="3736379" y="5509762"/>
                </a:cubicBezTo>
                <a:cubicBezTo>
                  <a:pt x="3732118" y="5533360"/>
                  <a:pt x="3764093" y="5567684"/>
                  <a:pt x="3725721" y="5574120"/>
                </a:cubicBezTo>
                <a:cubicBezTo>
                  <a:pt x="3708666" y="5550522"/>
                  <a:pt x="3689479" y="5511907"/>
                  <a:pt x="3717193" y="5494745"/>
                </a:cubicBezTo>
                <a:close/>
                <a:moveTo>
                  <a:pt x="4001431" y="5486362"/>
                </a:moveTo>
                <a:cubicBezTo>
                  <a:pt x="4003279" y="5486908"/>
                  <a:pt x="4004871" y="5487999"/>
                  <a:pt x="4006989" y="5487999"/>
                </a:cubicBezTo>
                <a:cubicBezTo>
                  <a:pt x="4004871" y="5492365"/>
                  <a:pt x="4006989" y="5501096"/>
                  <a:pt x="3996402" y="5498913"/>
                </a:cubicBezTo>
                <a:cubicBezTo>
                  <a:pt x="3996402" y="5494548"/>
                  <a:pt x="3994286" y="5490182"/>
                  <a:pt x="3994286" y="5487999"/>
                </a:cubicBezTo>
                <a:cubicBezTo>
                  <a:pt x="3997463" y="5485816"/>
                  <a:pt x="3999579" y="5485816"/>
                  <a:pt x="4001431" y="5486362"/>
                </a:cubicBezTo>
                <a:close/>
                <a:moveTo>
                  <a:pt x="3762220" y="5468343"/>
                </a:moveTo>
                <a:cubicBezTo>
                  <a:pt x="3775207" y="5466170"/>
                  <a:pt x="3770876" y="5490066"/>
                  <a:pt x="3775207" y="5498756"/>
                </a:cubicBezTo>
                <a:cubicBezTo>
                  <a:pt x="3762220" y="5498756"/>
                  <a:pt x="3766549" y="5507445"/>
                  <a:pt x="3757891" y="5507445"/>
                </a:cubicBezTo>
                <a:cubicBezTo>
                  <a:pt x="3751394" y="5487894"/>
                  <a:pt x="3766549" y="5483549"/>
                  <a:pt x="3762220" y="5468343"/>
                </a:cubicBezTo>
                <a:close/>
                <a:moveTo>
                  <a:pt x="2028820" y="5464583"/>
                </a:moveTo>
                <a:cubicBezTo>
                  <a:pt x="2030959" y="5477283"/>
                  <a:pt x="2041658" y="5477283"/>
                  <a:pt x="2041658" y="5494217"/>
                </a:cubicBezTo>
                <a:cubicBezTo>
                  <a:pt x="2035237" y="5494217"/>
                  <a:pt x="2030959" y="5496333"/>
                  <a:pt x="2033098" y="5502683"/>
                </a:cubicBezTo>
                <a:cubicBezTo>
                  <a:pt x="2026677" y="5492100"/>
                  <a:pt x="2020258" y="5485750"/>
                  <a:pt x="2011699" y="5477283"/>
                </a:cubicBezTo>
                <a:cubicBezTo>
                  <a:pt x="2009559" y="5483633"/>
                  <a:pt x="1998861" y="5483633"/>
                  <a:pt x="2003140" y="5494217"/>
                </a:cubicBezTo>
                <a:cubicBezTo>
                  <a:pt x="1992442" y="5487867"/>
                  <a:pt x="1992442" y="5483633"/>
                  <a:pt x="1992442" y="5468817"/>
                </a:cubicBezTo>
                <a:cubicBezTo>
                  <a:pt x="2007421" y="5464583"/>
                  <a:pt x="2013840" y="5468817"/>
                  <a:pt x="2028820" y="5464583"/>
                </a:cubicBezTo>
                <a:close/>
                <a:moveTo>
                  <a:pt x="4581083" y="5416958"/>
                </a:moveTo>
                <a:cubicBezTo>
                  <a:pt x="4583116" y="5423762"/>
                  <a:pt x="4581083" y="5426030"/>
                  <a:pt x="4581083" y="5430565"/>
                </a:cubicBezTo>
                <a:cubicBezTo>
                  <a:pt x="4572913" y="5432833"/>
                  <a:pt x="4570871" y="5428298"/>
                  <a:pt x="4568839" y="5419226"/>
                </a:cubicBezTo>
                <a:cubicBezTo>
                  <a:pt x="4572913" y="5419226"/>
                  <a:pt x="4576997" y="5416958"/>
                  <a:pt x="4581083" y="5416958"/>
                </a:cubicBezTo>
                <a:close/>
                <a:moveTo>
                  <a:pt x="4203700" y="5406413"/>
                </a:moveTo>
                <a:cubicBezTo>
                  <a:pt x="4233337" y="5406413"/>
                  <a:pt x="4214288" y="5440884"/>
                  <a:pt x="4235451" y="5449502"/>
                </a:cubicBezTo>
                <a:cubicBezTo>
                  <a:pt x="4201586" y="5458120"/>
                  <a:pt x="4140344" y="5464583"/>
                  <a:pt x="4153046" y="5417185"/>
                </a:cubicBezTo>
                <a:cubicBezTo>
                  <a:pt x="4174211" y="5404258"/>
                  <a:pt x="4184795" y="5425803"/>
                  <a:pt x="4203700" y="5406413"/>
                </a:cubicBezTo>
                <a:close/>
                <a:moveTo>
                  <a:pt x="2796787" y="5406406"/>
                </a:moveTo>
                <a:cubicBezTo>
                  <a:pt x="2811599" y="5404258"/>
                  <a:pt x="2824303" y="5419293"/>
                  <a:pt x="2820066" y="5434328"/>
                </a:cubicBezTo>
                <a:cubicBezTo>
                  <a:pt x="2798904" y="5440771"/>
                  <a:pt x="2786200" y="5419293"/>
                  <a:pt x="2796787" y="5406406"/>
                </a:cubicBezTo>
                <a:close/>
                <a:moveTo>
                  <a:pt x="4598369" y="5405044"/>
                </a:moveTo>
                <a:cubicBezTo>
                  <a:pt x="4600907" y="5404006"/>
                  <a:pt x="4604157" y="5404136"/>
                  <a:pt x="4607945" y="5406212"/>
                </a:cubicBezTo>
                <a:cubicBezTo>
                  <a:pt x="4610111" y="5414516"/>
                  <a:pt x="4603612" y="5418668"/>
                  <a:pt x="4599288" y="5424896"/>
                </a:cubicBezTo>
                <a:cubicBezTo>
                  <a:pt x="4589544" y="5421782"/>
                  <a:pt x="4590762" y="5408159"/>
                  <a:pt x="4598369" y="5405044"/>
                </a:cubicBezTo>
                <a:close/>
                <a:moveTo>
                  <a:pt x="2830133" y="5376155"/>
                </a:moveTo>
                <a:cubicBezTo>
                  <a:pt x="2835816" y="5374790"/>
                  <a:pt x="2841768" y="5375882"/>
                  <a:pt x="2841768" y="5382430"/>
                </a:cubicBezTo>
                <a:cubicBezTo>
                  <a:pt x="2835274" y="5375882"/>
                  <a:pt x="2833111" y="5386796"/>
                  <a:pt x="2820117" y="5384613"/>
                </a:cubicBezTo>
                <a:cubicBezTo>
                  <a:pt x="2819037" y="5381339"/>
                  <a:pt x="2824446" y="5377519"/>
                  <a:pt x="2830133" y="5376155"/>
                </a:cubicBezTo>
                <a:close/>
                <a:moveTo>
                  <a:pt x="4931811" y="5374095"/>
                </a:moveTo>
                <a:cubicBezTo>
                  <a:pt x="4933957" y="5386795"/>
                  <a:pt x="4916774" y="5386795"/>
                  <a:pt x="4921070" y="5401612"/>
                </a:cubicBezTo>
                <a:cubicBezTo>
                  <a:pt x="4910328" y="5405845"/>
                  <a:pt x="4899592" y="5403729"/>
                  <a:pt x="4897438" y="5393145"/>
                </a:cubicBezTo>
                <a:cubicBezTo>
                  <a:pt x="4908179" y="5386795"/>
                  <a:pt x="4916774" y="5380445"/>
                  <a:pt x="4931811" y="5374095"/>
                </a:cubicBezTo>
                <a:close/>
                <a:moveTo>
                  <a:pt x="2931570" y="5374095"/>
                </a:moveTo>
                <a:cubicBezTo>
                  <a:pt x="2963885" y="5376246"/>
                  <a:pt x="2959576" y="5408508"/>
                  <a:pt x="2970348" y="5438619"/>
                </a:cubicBezTo>
                <a:cubicBezTo>
                  <a:pt x="2940186" y="5438619"/>
                  <a:pt x="2912181" y="5440770"/>
                  <a:pt x="2910027" y="5404207"/>
                </a:cubicBezTo>
                <a:cubicBezTo>
                  <a:pt x="2918643" y="5395603"/>
                  <a:pt x="2929417" y="5387000"/>
                  <a:pt x="2931570" y="5374095"/>
                </a:cubicBezTo>
                <a:close/>
                <a:moveTo>
                  <a:pt x="5655171" y="5354152"/>
                </a:moveTo>
                <a:cubicBezTo>
                  <a:pt x="5659232" y="5351969"/>
                  <a:pt x="5664643" y="5351969"/>
                  <a:pt x="5666806" y="5355244"/>
                </a:cubicBezTo>
                <a:cubicBezTo>
                  <a:pt x="5668972" y="5363975"/>
                  <a:pt x="5658147" y="5363975"/>
                  <a:pt x="5651651" y="5366158"/>
                </a:cubicBezTo>
                <a:cubicBezTo>
                  <a:pt x="5648408" y="5360701"/>
                  <a:pt x="5651111" y="5356335"/>
                  <a:pt x="5655171" y="5354152"/>
                </a:cubicBezTo>
                <a:close/>
                <a:moveTo>
                  <a:pt x="3019159" y="5353458"/>
                </a:moveTo>
                <a:cubicBezTo>
                  <a:pt x="3025710" y="5353458"/>
                  <a:pt x="3032266" y="5361396"/>
                  <a:pt x="3030079" y="5365364"/>
                </a:cubicBezTo>
                <a:cubicBezTo>
                  <a:pt x="3016978" y="5369333"/>
                  <a:pt x="3014794" y="5357427"/>
                  <a:pt x="3019159" y="5353458"/>
                </a:cubicBezTo>
                <a:close/>
                <a:moveTo>
                  <a:pt x="2876209" y="5331035"/>
                </a:moveTo>
                <a:cubicBezTo>
                  <a:pt x="2889047" y="5327661"/>
                  <a:pt x="2911823" y="5348696"/>
                  <a:pt x="2888632" y="5356633"/>
                </a:cubicBezTo>
                <a:cubicBezTo>
                  <a:pt x="2886422" y="5346050"/>
                  <a:pt x="2870962" y="5354517"/>
                  <a:pt x="2868753" y="5343933"/>
                </a:cubicBezTo>
                <a:cubicBezTo>
                  <a:pt x="2868753" y="5335996"/>
                  <a:pt x="2871928" y="5332159"/>
                  <a:pt x="2876209" y="5331035"/>
                </a:cubicBezTo>
                <a:close/>
                <a:moveTo>
                  <a:pt x="5569456" y="5328664"/>
                </a:moveTo>
                <a:cubicBezTo>
                  <a:pt x="5581660" y="5326184"/>
                  <a:pt x="5595949" y="5336106"/>
                  <a:pt x="5600708" y="5350989"/>
                </a:cubicBezTo>
                <a:cubicBezTo>
                  <a:pt x="5596478" y="5357603"/>
                  <a:pt x="5579548" y="5357603"/>
                  <a:pt x="5566844" y="5359808"/>
                </a:cubicBezTo>
                <a:cubicBezTo>
                  <a:pt x="5564727" y="5350989"/>
                  <a:pt x="5556262" y="5350989"/>
                  <a:pt x="5558380" y="5335554"/>
                </a:cubicBezTo>
                <a:cubicBezTo>
                  <a:pt x="5561550" y="5331696"/>
                  <a:pt x="5565390" y="5329491"/>
                  <a:pt x="5569456" y="5328664"/>
                </a:cubicBezTo>
                <a:close/>
                <a:moveTo>
                  <a:pt x="1882514" y="5320120"/>
                </a:moveTo>
                <a:cubicBezTo>
                  <a:pt x="1891088" y="5348166"/>
                  <a:pt x="1914664" y="5386999"/>
                  <a:pt x="1880370" y="5404258"/>
                </a:cubicBezTo>
                <a:cubicBezTo>
                  <a:pt x="1848223" y="5402101"/>
                  <a:pt x="1828933" y="5376212"/>
                  <a:pt x="1837506" y="5337379"/>
                </a:cubicBezTo>
                <a:cubicBezTo>
                  <a:pt x="1856794" y="5333065"/>
                  <a:pt x="1863223" y="5328750"/>
                  <a:pt x="1882514" y="5320120"/>
                </a:cubicBezTo>
                <a:close/>
                <a:moveTo>
                  <a:pt x="3873260" y="5315963"/>
                </a:moveTo>
                <a:cubicBezTo>
                  <a:pt x="3883738" y="5313770"/>
                  <a:pt x="3879547" y="5335693"/>
                  <a:pt x="3887930" y="5337885"/>
                </a:cubicBezTo>
                <a:cubicBezTo>
                  <a:pt x="3871165" y="5342270"/>
                  <a:pt x="3858590" y="5359808"/>
                  <a:pt x="3835537" y="5348847"/>
                </a:cubicBezTo>
                <a:cubicBezTo>
                  <a:pt x="3835537" y="5324732"/>
                  <a:pt x="3873260" y="5342270"/>
                  <a:pt x="3873260" y="5315963"/>
                </a:cubicBezTo>
                <a:close/>
                <a:moveTo>
                  <a:pt x="4051546" y="5289958"/>
                </a:moveTo>
                <a:cubicBezTo>
                  <a:pt x="4087809" y="5296428"/>
                  <a:pt x="4087809" y="5367596"/>
                  <a:pt x="4107012" y="5387005"/>
                </a:cubicBezTo>
                <a:cubicBezTo>
                  <a:pt x="4104877" y="5395632"/>
                  <a:pt x="4100613" y="5404258"/>
                  <a:pt x="4085678" y="5404258"/>
                </a:cubicBezTo>
                <a:cubicBezTo>
                  <a:pt x="4064343" y="5376222"/>
                  <a:pt x="4038744" y="5335247"/>
                  <a:pt x="4051546" y="5289958"/>
                </a:cubicBezTo>
                <a:close/>
                <a:moveTo>
                  <a:pt x="4011759" y="5288370"/>
                </a:moveTo>
                <a:cubicBezTo>
                  <a:pt x="4011759" y="5301559"/>
                  <a:pt x="3996675" y="5305955"/>
                  <a:pt x="3994521" y="5316945"/>
                </a:cubicBezTo>
                <a:cubicBezTo>
                  <a:pt x="3981593" y="5314747"/>
                  <a:pt x="3994521" y="5299361"/>
                  <a:pt x="3994521" y="5290568"/>
                </a:cubicBezTo>
                <a:cubicBezTo>
                  <a:pt x="4005296" y="5288370"/>
                  <a:pt x="4003140" y="5292766"/>
                  <a:pt x="4011759" y="5288370"/>
                </a:cubicBezTo>
                <a:close/>
                <a:moveTo>
                  <a:pt x="5900752" y="5281597"/>
                </a:moveTo>
                <a:cubicBezTo>
                  <a:pt x="5896462" y="5309802"/>
                  <a:pt x="5866459" y="5277258"/>
                  <a:pt x="5855726" y="5307633"/>
                </a:cubicBezTo>
                <a:cubicBezTo>
                  <a:pt x="5812827" y="5290276"/>
                  <a:pt x="5780668" y="5340177"/>
                  <a:pt x="5737791" y="5342346"/>
                </a:cubicBezTo>
                <a:cubicBezTo>
                  <a:pt x="5735645" y="5318481"/>
                  <a:pt x="5767805" y="5303293"/>
                  <a:pt x="5782813" y="5296785"/>
                </a:cubicBezTo>
                <a:cubicBezTo>
                  <a:pt x="5823546" y="5281597"/>
                  <a:pt x="5872888" y="5283767"/>
                  <a:pt x="5900752" y="5281597"/>
                </a:cubicBezTo>
                <a:close/>
                <a:moveTo>
                  <a:pt x="5309274" y="5277258"/>
                </a:moveTo>
                <a:cubicBezTo>
                  <a:pt x="5317862" y="5290185"/>
                  <a:pt x="5330749" y="5290185"/>
                  <a:pt x="5337193" y="5307421"/>
                </a:cubicBezTo>
                <a:cubicBezTo>
                  <a:pt x="5320009" y="5305267"/>
                  <a:pt x="5300679" y="5296649"/>
                  <a:pt x="5309274" y="5277258"/>
                </a:cubicBezTo>
                <a:close/>
                <a:moveTo>
                  <a:pt x="4857753" y="5271503"/>
                </a:moveTo>
                <a:cubicBezTo>
                  <a:pt x="4872866" y="5278051"/>
                  <a:pt x="4900934" y="5269320"/>
                  <a:pt x="4911730" y="5284600"/>
                </a:cubicBezTo>
                <a:cubicBezTo>
                  <a:pt x="4896617" y="5304245"/>
                  <a:pt x="4872866" y="5278051"/>
                  <a:pt x="4857753" y="5271503"/>
                </a:cubicBezTo>
                <a:close/>
                <a:moveTo>
                  <a:pt x="5053663" y="5269320"/>
                </a:moveTo>
                <a:cubicBezTo>
                  <a:pt x="5067002" y="5273616"/>
                  <a:pt x="5064778" y="5297242"/>
                  <a:pt x="5073671" y="5301538"/>
                </a:cubicBezTo>
                <a:cubicBezTo>
                  <a:pt x="5064778" y="5305833"/>
                  <a:pt x="5062558" y="5301538"/>
                  <a:pt x="5053663" y="5301538"/>
                </a:cubicBezTo>
                <a:cubicBezTo>
                  <a:pt x="5051444" y="5288651"/>
                  <a:pt x="5060337" y="5284355"/>
                  <a:pt x="5053663" y="5269320"/>
                </a:cubicBezTo>
                <a:close/>
                <a:moveTo>
                  <a:pt x="6155792" y="5267906"/>
                </a:moveTo>
                <a:cubicBezTo>
                  <a:pt x="6164653" y="5264905"/>
                  <a:pt x="6173781" y="5267634"/>
                  <a:pt x="6173781" y="5281822"/>
                </a:cubicBezTo>
                <a:cubicBezTo>
                  <a:pt x="6165189" y="5288371"/>
                  <a:pt x="6150154" y="5305833"/>
                  <a:pt x="6139414" y="5288371"/>
                </a:cubicBezTo>
                <a:cubicBezTo>
                  <a:pt x="6138342" y="5279639"/>
                  <a:pt x="6146934" y="5270908"/>
                  <a:pt x="6155792" y="5267906"/>
                </a:cubicBezTo>
                <a:close/>
                <a:moveTo>
                  <a:pt x="4213159" y="5262970"/>
                </a:moveTo>
                <a:cubicBezTo>
                  <a:pt x="4204599" y="5271569"/>
                  <a:pt x="4213159" y="5286617"/>
                  <a:pt x="4219580" y="5286617"/>
                </a:cubicBezTo>
                <a:cubicBezTo>
                  <a:pt x="4219580" y="5323163"/>
                  <a:pt x="4213159" y="5361859"/>
                  <a:pt x="4189716" y="5366158"/>
                </a:cubicBezTo>
                <a:cubicBezTo>
                  <a:pt x="4176875" y="5344661"/>
                  <a:pt x="4170457" y="5271569"/>
                  <a:pt x="4213159" y="5262970"/>
                </a:cubicBezTo>
                <a:close/>
                <a:moveTo>
                  <a:pt x="5542627" y="5244206"/>
                </a:moveTo>
                <a:cubicBezTo>
                  <a:pt x="5548919" y="5245710"/>
                  <a:pt x="5549731" y="5254135"/>
                  <a:pt x="5557849" y="5254135"/>
                </a:cubicBezTo>
                <a:cubicBezTo>
                  <a:pt x="5557849" y="5264835"/>
                  <a:pt x="5551355" y="5271254"/>
                  <a:pt x="5557849" y="5286232"/>
                </a:cubicBezTo>
                <a:cubicBezTo>
                  <a:pt x="5536203" y="5288371"/>
                  <a:pt x="5536203" y="5264835"/>
                  <a:pt x="5534033" y="5245576"/>
                </a:cubicBezTo>
                <a:cubicBezTo>
                  <a:pt x="5537824" y="5243972"/>
                  <a:pt x="5540531" y="5243704"/>
                  <a:pt x="5542627" y="5244206"/>
                </a:cubicBezTo>
                <a:close/>
                <a:moveTo>
                  <a:pt x="4557403" y="5241198"/>
                </a:moveTo>
                <a:cubicBezTo>
                  <a:pt x="4568526" y="5239157"/>
                  <a:pt x="4575183" y="5247322"/>
                  <a:pt x="4570738" y="5253445"/>
                </a:cubicBezTo>
                <a:cubicBezTo>
                  <a:pt x="4561848" y="5253445"/>
                  <a:pt x="4552964" y="5247322"/>
                  <a:pt x="4557403" y="5241198"/>
                </a:cubicBezTo>
                <a:close/>
                <a:moveTo>
                  <a:pt x="5040332" y="5240858"/>
                </a:moveTo>
                <a:cubicBezTo>
                  <a:pt x="5055145" y="5234394"/>
                  <a:pt x="5059378" y="5258094"/>
                  <a:pt x="5053029" y="5264558"/>
                </a:cubicBezTo>
                <a:cubicBezTo>
                  <a:pt x="5044566" y="5262404"/>
                  <a:pt x="5040332" y="5253785"/>
                  <a:pt x="5040332" y="5240858"/>
                </a:cubicBezTo>
                <a:close/>
                <a:moveTo>
                  <a:pt x="5090071" y="5240744"/>
                </a:moveTo>
                <a:cubicBezTo>
                  <a:pt x="5096415" y="5247491"/>
                  <a:pt x="5107001" y="5258736"/>
                  <a:pt x="5100651" y="5267733"/>
                </a:cubicBezTo>
                <a:cubicBezTo>
                  <a:pt x="5096415" y="5267733"/>
                  <a:pt x="5096415" y="5263235"/>
                  <a:pt x="5092186" y="5263235"/>
                </a:cubicBezTo>
                <a:cubicBezTo>
                  <a:pt x="5094309" y="5254238"/>
                  <a:pt x="5087955" y="5247491"/>
                  <a:pt x="5090071" y="5240744"/>
                </a:cubicBezTo>
                <a:close/>
                <a:moveTo>
                  <a:pt x="4229236" y="5238985"/>
                </a:moveTo>
                <a:cubicBezTo>
                  <a:pt x="4234688" y="5240702"/>
                  <a:pt x="4232392" y="5256053"/>
                  <a:pt x="4223207" y="5249589"/>
                </a:cubicBezTo>
                <a:cubicBezTo>
                  <a:pt x="4221167" y="5247435"/>
                  <a:pt x="4221167" y="5245280"/>
                  <a:pt x="4221167" y="5243126"/>
                </a:cubicBezTo>
                <a:cubicBezTo>
                  <a:pt x="4224737" y="5239355"/>
                  <a:pt x="4227415" y="5238413"/>
                  <a:pt x="4229236" y="5238985"/>
                </a:cubicBezTo>
                <a:close/>
                <a:moveTo>
                  <a:pt x="4601375" y="5226457"/>
                </a:moveTo>
                <a:cubicBezTo>
                  <a:pt x="4601375" y="5232807"/>
                  <a:pt x="4603557" y="5237041"/>
                  <a:pt x="4610111" y="5234924"/>
                </a:cubicBezTo>
                <a:cubicBezTo>
                  <a:pt x="4610111" y="5239157"/>
                  <a:pt x="4607927" y="5241274"/>
                  <a:pt x="4607927" y="5245507"/>
                </a:cubicBezTo>
                <a:cubicBezTo>
                  <a:pt x="4605742" y="5245507"/>
                  <a:pt x="4603557" y="5245507"/>
                  <a:pt x="4601375" y="5245507"/>
                </a:cubicBezTo>
                <a:cubicBezTo>
                  <a:pt x="4597010" y="5241274"/>
                  <a:pt x="4599191" y="5241274"/>
                  <a:pt x="4599191" y="5237041"/>
                </a:cubicBezTo>
                <a:cubicBezTo>
                  <a:pt x="4597010" y="5232807"/>
                  <a:pt x="4592649" y="5234924"/>
                  <a:pt x="4592649" y="5228574"/>
                </a:cubicBezTo>
                <a:cubicBezTo>
                  <a:pt x="4594837" y="5228574"/>
                  <a:pt x="4599191" y="5228574"/>
                  <a:pt x="4601375" y="5226457"/>
                </a:cubicBezTo>
                <a:close/>
                <a:moveTo>
                  <a:pt x="5541882" y="5224075"/>
                </a:moveTo>
                <a:cubicBezTo>
                  <a:pt x="5545945" y="5223811"/>
                  <a:pt x="5550272" y="5224869"/>
                  <a:pt x="5551355" y="5225928"/>
                </a:cubicBezTo>
                <a:cubicBezTo>
                  <a:pt x="5557849" y="5234394"/>
                  <a:pt x="5547026" y="5232278"/>
                  <a:pt x="5549192" y="5238628"/>
                </a:cubicBezTo>
                <a:cubicBezTo>
                  <a:pt x="5540531" y="5240744"/>
                  <a:pt x="5542698" y="5228044"/>
                  <a:pt x="5534033" y="5230161"/>
                </a:cubicBezTo>
                <a:cubicBezTo>
                  <a:pt x="5534033" y="5225927"/>
                  <a:pt x="5537824" y="5224340"/>
                  <a:pt x="5541882" y="5224075"/>
                </a:cubicBezTo>
                <a:close/>
                <a:moveTo>
                  <a:pt x="5092714" y="5221298"/>
                </a:moveTo>
                <a:cubicBezTo>
                  <a:pt x="5092714" y="5223481"/>
                  <a:pt x="5092714" y="5227847"/>
                  <a:pt x="5092714" y="5232212"/>
                </a:cubicBezTo>
                <a:cubicBezTo>
                  <a:pt x="5086370" y="5234395"/>
                  <a:pt x="5084254" y="5230029"/>
                  <a:pt x="5080023" y="5230029"/>
                </a:cubicBezTo>
                <a:cubicBezTo>
                  <a:pt x="5082134" y="5223481"/>
                  <a:pt x="5086370" y="5216932"/>
                  <a:pt x="5092714" y="5221298"/>
                </a:cubicBezTo>
                <a:close/>
                <a:moveTo>
                  <a:pt x="4454407" y="5208994"/>
                </a:moveTo>
                <a:cubicBezTo>
                  <a:pt x="4465246" y="5211136"/>
                  <a:pt x="4467415" y="5226129"/>
                  <a:pt x="4480414" y="5226129"/>
                </a:cubicBezTo>
                <a:cubicBezTo>
                  <a:pt x="4480414" y="5232555"/>
                  <a:pt x="4471747" y="5234697"/>
                  <a:pt x="4476083" y="5243264"/>
                </a:cubicBezTo>
                <a:cubicBezTo>
                  <a:pt x="4480414" y="5245406"/>
                  <a:pt x="4482582" y="5245406"/>
                  <a:pt x="4486917" y="5247548"/>
                </a:cubicBezTo>
                <a:cubicBezTo>
                  <a:pt x="4486917" y="5241122"/>
                  <a:pt x="4482582" y="5238980"/>
                  <a:pt x="4480414" y="5238980"/>
                </a:cubicBezTo>
                <a:cubicBezTo>
                  <a:pt x="4486917" y="5234697"/>
                  <a:pt x="4491253" y="5228271"/>
                  <a:pt x="4495586" y="5219704"/>
                </a:cubicBezTo>
                <a:cubicBezTo>
                  <a:pt x="4525926" y="5213278"/>
                  <a:pt x="4517252" y="5249690"/>
                  <a:pt x="4536759" y="5251832"/>
                </a:cubicBezTo>
                <a:cubicBezTo>
                  <a:pt x="4521591" y="5271110"/>
                  <a:pt x="4556261" y="5283961"/>
                  <a:pt x="4543261" y="5303238"/>
                </a:cubicBezTo>
                <a:cubicBezTo>
                  <a:pt x="4554094" y="5309663"/>
                  <a:pt x="4560595" y="5326798"/>
                  <a:pt x="4573598" y="5328940"/>
                </a:cubicBezTo>
                <a:cubicBezTo>
                  <a:pt x="4549761" y="5343933"/>
                  <a:pt x="4538929" y="5309663"/>
                  <a:pt x="4515085" y="5311805"/>
                </a:cubicBezTo>
                <a:cubicBezTo>
                  <a:pt x="4515085" y="5303238"/>
                  <a:pt x="4521591" y="5298954"/>
                  <a:pt x="4528092" y="5296812"/>
                </a:cubicBezTo>
                <a:cubicBezTo>
                  <a:pt x="4504248" y="5279677"/>
                  <a:pt x="4497751" y="5283961"/>
                  <a:pt x="4493421" y="5309663"/>
                </a:cubicBezTo>
                <a:cubicBezTo>
                  <a:pt x="4458745" y="5296812"/>
                  <a:pt x="4456576" y="5258257"/>
                  <a:pt x="4437077" y="5228271"/>
                </a:cubicBezTo>
                <a:cubicBezTo>
                  <a:pt x="4445746" y="5223987"/>
                  <a:pt x="4454407" y="5219704"/>
                  <a:pt x="4454407" y="5208994"/>
                </a:cubicBezTo>
                <a:close/>
                <a:moveTo>
                  <a:pt x="255900" y="5207406"/>
                </a:moveTo>
                <a:cubicBezTo>
                  <a:pt x="257964" y="5207406"/>
                  <a:pt x="262091" y="5209571"/>
                  <a:pt x="266219" y="5209571"/>
                </a:cubicBezTo>
                <a:cubicBezTo>
                  <a:pt x="266219" y="5213901"/>
                  <a:pt x="268283" y="5220395"/>
                  <a:pt x="268283" y="5224725"/>
                </a:cubicBezTo>
                <a:cubicBezTo>
                  <a:pt x="253836" y="5231219"/>
                  <a:pt x="247645" y="5216066"/>
                  <a:pt x="255900" y="5207406"/>
                </a:cubicBezTo>
                <a:close/>
                <a:moveTo>
                  <a:pt x="4304393" y="5204232"/>
                </a:moveTo>
                <a:cubicBezTo>
                  <a:pt x="4317424" y="5206372"/>
                  <a:pt x="4315249" y="5225629"/>
                  <a:pt x="4319595" y="5236328"/>
                </a:cubicBezTo>
                <a:cubicBezTo>
                  <a:pt x="4306561" y="5240607"/>
                  <a:pt x="4293531" y="5253445"/>
                  <a:pt x="4278317" y="5249166"/>
                </a:cubicBezTo>
                <a:cubicBezTo>
                  <a:pt x="4289184" y="5236328"/>
                  <a:pt x="4304393" y="5225629"/>
                  <a:pt x="4304393" y="5204232"/>
                </a:cubicBezTo>
                <a:close/>
                <a:moveTo>
                  <a:pt x="4255309" y="5202644"/>
                </a:moveTo>
                <a:cubicBezTo>
                  <a:pt x="4272538" y="5202644"/>
                  <a:pt x="4274692" y="5237085"/>
                  <a:pt x="4261769" y="5243543"/>
                </a:cubicBezTo>
                <a:cubicBezTo>
                  <a:pt x="4263923" y="5254305"/>
                  <a:pt x="4287618" y="5267222"/>
                  <a:pt x="4270383" y="5277984"/>
                </a:cubicBezTo>
                <a:cubicBezTo>
                  <a:pt x="4296236" y="5273679"/>
                  <a:pt x="4315626" y="5252153"/>
                  <a:pt x="4341480" y="5271527"/>
                </a:cubicBezTo>
                <a:cubicBezTo>
                  <a:pt x="4326401" y="5288747"/>
                  <a:pt x="4358715" y="5293052"/>
                  <a:pt x="4360868" y="5312425"/>
                </a:cubicBezTo>
                <a:cubicBezTo>
                  <a:pt x="4339328" y="5318883"/>
                  <a:pt x="4330710" y="5314577"/>
                  <a:pt x="4313470" y="5329645"/>
                </a:cubicBezTo>
                <a:cubicBezTo>
                  <a:pt x="4311316" y="5310272"/>
                  <a:pt x="4291932" y="5316730"/>
                  <a:pt x="4291932" y="5297357"/>
                </a:cubicBezTo>
                <a:cubicBezTo>
                  <a:pt x="4270383" y="5297357"/>
                  <a:pt x="4257462" y="5290899"/>
                  <a:pt x="4242375" y="5286594"/>
                </a:cubicBezTo>
                <a:cubicBezTo>
                  <a:pt x="4246687" y="5275832"/>
                  <a:pt x="4244529" y="5262916"/>
                  <a:pt x="4240217" y="5245695"/>
                </a:cubicBezTo>
                <a:cubicBezTo>
                  <a:pt x="4244529" y="5239237"/>
                  <a:pt x="4250989" y="5232780"/>
                  <a:pt x="4259615" y="5228475"/>
                </a:cubicBezTo>
                <a:cubicBezTo>
                  <a:pt x="4257462" y="5219865"/>
                  <a:pt x="4255309" y="5211254"/>
                  <a:pt x="4255309" y="5202644"/>
                </a:cubicBezTo>
                <a:close/>
                <a:moveTo>
                  <a:pt x="4512877" y="5198748"/>
                </a:moveTo>
                <a:cubicBezTo>
                  <a:pt x="4523792" y="5194707"/>
                  <a:pt x="4525977" y="5206830"/>
                  <a:pt x="4521610" y="5212891"/>
                </a:cubicBezTo>
                <a:cubicBezTo>
                  <a:pt x="4512877" y="5216932"/>
                  <a:pt x="4508508" y="5204810"/>
                  <a:pt x="4512877" y="5198748"/>
                </a:cubicBezTo>
                <a:close/>
                <a:moveTo>
                  <a:pt x="6296017" y="5194707"/>
                </a:moveTo>
                <a:cubicBezTo>
                  <a:pt x="6296017" y="5220107"/>
                  <a:pt x="6276783" y="5245507"/>
                  <a:pt x="6253279" y="5245507"/>
                </a:cubicBezTo>
                <a:cubicBezTo>
                  <a:pt x="6240457" y="5230691"/>
                  <a:pt x="6272509" y="5224341"/>
                  <a:pt x="6263961" y="5201057"/>
                </a:cubicBezTo>
                <a:cubicBezTo>
                  <a:pt x="6274646" y="5198941"/>
                  <a:pt x="6285332" y="5196824"/>
                  <a:pt x="6296017" y="5194707"/>
                </a:cubicBezTo>
                <a:close/>
                <a:moveTo>
                  <a:pt x="5062498" y="5187206"/>
                </a:moveTo>
                <a:cubicBezTo>
                  <a:pt x="5066884" y="5187722"/>
                  <a:pt x="5070496" y="5190818"/>
                  <a:pt x="5070496" y="5198041"/>
                </a:cubicBezTo>
                <a:cubicBezTo>
                  <a:pt x="5064301" y="5204232"/>
                  <a:pt x="5051916" y="5202168"/>
                  <a:pt x="5049859" y="5191849"/>
                </a:cubicBezTo>
                <a:cubicBezTo>
                  <a:pt x="5052952" y="5188754"/>
                  <a:pt x="5058109" y="5186690"/>
                  <a:pt x="5062498" y="5187206"/>
                </a:cubicBezTo>
                <a:close/>
                <a:moveTo>
                  <a:pt x="4148200" y="5178832"/>
                </a:moveTo>
                <a:cubicBezTo>
                  <a:pt x="4152493" y="5183066"/>
                  <a:pt x="4154642" y="5204232"/>
                  <a:pt x="4152493" y="5212699"/>
                </a:cubicBezTo>
                <a:cubicBezTo>
                  <a:pt x="4148200" y="5214816"/>
                  <a:pt x="4141757" y="5214816"/>
                  <a:pt x="4137461" y="5216932"/>
                </a:cubicBezTo>
                <a:cubicBezTo>
                  <a:pt x="4126720" y="5202116"/>
                  <a:pt x="4118131" y="5178832"/>
                  <a:pt x="4148200" y="5178832"/>
                </a:cubicBezTo>
                <a:close/>
                <a:moveTo>
                  <a:pt x="4491047" y="5161369"/>
                </a:moveTo>
                <a:cubicBezTo>
                  <a:pt x="4491047" y="5174466"/>
                  <a:pt x="4480464" y="5181015"/>
                  <a:pt x="4478348" y="5191929"/>
                </a:cubicBezTo>
                <a:cubicBezTo>
                  <a:pt x="4467768" y="5196294"/>
                  <a:pt x="4465643" y="5187563"/>
                  <a:pt x="4465643" y="5178832"/>
                </a:cubicBezTo>
                <a:cubicBezTo>
                  <a:pt x="4478348" y="5176649"/>
                  <a:pt x="4474114" y="5161369"/>
                  <a:pt x="4491047" y="5161369"/>
                </a:cubicBezTo>
                <a:close/>
                <a:moveTo>
                  <a:pt x="5319334" y="5131451"/>
                </a:moveTo>
                <a:cubicBezTo>
                  <a:pt x="5330250" y="5124857"/>
                  <a:pt x="5332427" y="5149036"/>
                  <a:pt x="5325883" y="5151234"/>
                </a:cubicBezTo>
                <a:cubicBezTo>
                  <a:pt x="5314972" y="5153432"/>
                  <a:pt x="5321519" y="5138046"/>
                  <a:pt x="5319334" y="5131451"/>
                </a:cubicBezTo>
                <a:close/>
                <a:moveTo>
                  <a:pt x="5414106" y="5127124"/>
                </a:moveTo>
                <a:cubicBezTo>
                  <a:pt x="5422768" y="5124856"/>
                  <a:pt x="5427097" y="5127124"/>
                  <a:pt x="5429262" y="5133928"/>
                </a:cubicBezTo>
                <a:cubicBezTo>
                  <a:pt x="5424928" y="5138463"/>
                  <a:pt x="5411942" y="5133928"/>
                  <a:pt x="5414106" y="5140731"/>
                </a:cubicBezTo>
                <a:cubicBezTo>
                  <a:pt x="5405448" y="5140731"/>
                  <a:pt x="5416272" y="5131660"/>
                  <a:pt x="5414106" y="5127124"/>
                </a:cubicBezTo>
                <a:close/>
                <a:moveTo>
                  <a:pt x="5990992" y="5116919"/>
                </a:moveTo>
                <a:cubicBezTo>
                  <a:pt x="5993261" y="5119102"/>
                  <a:pt x="5997796" y="5119102"/>
                  <a:pt x="6002331" y="5119102"/>
                </a:cubicBezTo>
                <a:cubicBezTo>
                  <a:pt x="6000064" y="5123468"/>
                  <a:pt x="6002331" y="5132199"/>
                  <a:pt x="5997796" y="5134382"/>
                </a:cubicBezTo>
                <a:cubicBezTo>
                  <a:pt x="5986457" y="5134382"/>
                  <a:pt x="5986457" y="5123468"/>
                  <a:pt x="5990992" y="5116919"/>
                </a:cubicBezTo>
                <a:close/>
                <a:moveTo>
                  <a:pt x="6334513" y="5115332"/>
                </a:moveTo>
                <a:cubicBezTo>
                  <a:pt x="6336696" y="5119566"/>
                  <a:pt x="6336696" y="5121682"/>
                  <a:pt x="6338879" y="5125916"/>
                </a:cubicBezTo>
                <a:cubicBezTo>
                  <a:pt x="6334513" y="5128032"/>
                  <a:pt x="6330147" y="5128032"/>
                  <a:pt x="6325782" y="5128032"/>
                </a:cubicBezTo>
                <a:cubicBezTo>
                  <a:pt x="6321416" y="5119566"/>
                  <a:pt x="6325782" y="5115332"/>
                  <a:pt x="6334513" y="5115332"/>
                </a:cubicBezTo>
                <a:close/>
                <a:moveTo>
                  <a:pt x="4893200" y="5105807"/>
                </a:moveTo>
                <a:cubicBezTo>
                  <a:pt x="4901669" y="5112251"/>
                  <a:pt x="4897438" y="5122990"/>
                  <a:pt x="4910140" y="5131581"/>
                </a:cubicBezTo>
                <a:cubicBezTo>
                  <a:pt x="4903790" y="5133729"/>
                  <a:pt x="4905908" y="5142320"/>
                  <a:pt x="4895324" y="5140172"/>
                </a:cubicBezTo>
                <a:cubicBezTo>
                  <a:pt x="4884741" y="5127285"/>
                  <a:pt x="4897438" y="5120842"/>
                  <a:pt x="4893200" y="5105807"/>
                </a:cubicBezTo>
                <a:close/>
                <a:moveTo>
                  <a:pt x="1940872" y="5083186"/>
                </a:moveTo>
                <a:cubicBezTo>
                  <a:pt x="1949335" y="5084796"/>
                  <a:pt x="1957520" y="5091240"/>
                  <a:pt x="1957520" y="5099831"/>
                </a:cubicBezTo>
                <a:cubicBezTo>
                  <a:pt x="1944420" y="5110570"/>
                  <a:pt x="1929146" y="5106275"/>
                  <a:pt x="1922600" y="5095535"/>
                </a:cubicBezTo>
                <a:cubicBezTo>
                  <a:pt x="1923690" y="5084796"/>
                  <a:pt x="1932418" y="5081575"/>
                  <a:pt x="1940872" y="5083186"/>
                </a:cubicBezTo>
                <a:close/>
                <a:moveTo>
                  <a:pt x="5502774" y="5081994"/>
                </a:moveTo>
                <a:cubicBezTo>
                  <a:pt x="5509004" y="5081994"/>
                  <a:pt x="5511078" y="5086360"/>
                  <a:pt x="5521459" y="5081994"/>
                </a:cubicBezTo>
                <a:cubicBezTo>
                  <a:pt x="5527691" y="5090725"/>
                  <a:pt x="5521459" y="5095091"/>
                  <a:pt x="5525614" y="5108188"/>
                </a:cubicBezTo>
                <a:cubicBezTo>
                  <a:pt x="5506928" y="5116919"/>
                  <a:pt x="5500698" y="5090725"/>
                  <a:pt x="5502774" y="5081994"/>
                </a:cubicBezTo>
                <a:close/>
                <a:moveTo>
                  <a:pt x="4117740" y="5080407"/>
                </a:moveTo>
                <a:cubicBezTo>
                  <a:pt x="4130836" y="5080407"/>
                  <a:pt x="4122105" y="5099457"/>
                  <a:pt x="4113372" y="5090991"/>
                </a:cubicBezTo>
                <a:cubicBezTo>
                  <a:pt x="4113372" y="5086757"/>
                  <a:pt x="4117740" y="5084641"/>
                  <a:pt x="4117740" y="5080407"/>
                </a:cubicBezTo>
                <a:close/>
                <a:moveTo>
                  <a:pt x="5390241" y="5062944"/>
                </a:moveTo>
                <a:cubicBezTo>
                  <a:pt x="5405226" y="5067253"/>
                  <a:pt x="5418072" y="5084489"/>
                  <a:pt x="5424502" y="5112497"/>
                </a:cubicBezTo>
                <a:cubicBezTo>
                  <a:pt x="5411650" y="5112497"/>
                  <a:pt x="5418072" y="5123269"/>
                  <a:pt x="5407369" y="5123269"/>
                </a:cubicBezTo>
                <a:cubicBezTo>
                  <a:pt x="5405226" y="5116806"/>
                  <a:pt x="5400947" y="5116806"/>
                  <a:pt x="5394521" y="5118960"/>
                </a:cubicBezTo>
                <a:cubicBezTo>
                  <a:pt x="5394521" y="5114651"/>
                  <a:pt x="5398801" y="5112497"/>
                  <a:pt x="5398801" y="5108188"/>
                </a:cubicBezTo>
                <a:cubicBezTo>
                  <a:pt x="5388098" y="5106034"/>
                  <a:pt x="5379529" y="5103879"/>
                  <a:pt x="5375251" y="5090952"/>
                </a:cubicBezTo>
                <a:cubicBezTo>
                  <a:pt x="5366686" y="5093107"/>
                  <a:pt x="5362402" y="5097416"/>
                  <a:pt x="5366686" y="5108188"/>
                </a:cubicBezTo>
                <a:cubicBezTo>
                  <a:pt x="5347417" y="5110342"/>
                  <a:pt x="5332427" y="5090952"/>
                  <a:pt x="5334570" y="5073717"/>
                </a:cubicBezTo>
                <a:cubicBezTo>
                  <a:pt x="5349556" y="5069408"/>
                  <a:pt x="5360262" y="5069408"/>
                  <a:pt x="5373108" y="5078025"/>
                </a:cubicBezTo>
                <a:cubicBezTo>
                  <a:pt x="5370969" y="5067253"/>
                  <a:pt x="5394521" y="5073717"/>
                  <a:pt x="5390241" y="5062944"/>
                </a:cubicBezTo>
                <a:close/>
                <a:moveTo>
                  <a:pt x="6224582" y="5061357"/>
                </a:moveTo>
                <a:cubicBezTo>
                  <a:pt x="6224582" y="5070089"/>
                  <a:pt x="6230931" y="5067906"/>
                  <a:pt x="6226698" y="5074454"/>
                </a:cubicBezTo>
                <a:cubicBezTo>
                  <a:pt x="6216115" y="5078820"/>
                  <a:pt x="6211882" y="5061357"/>
                  <a:pt x="6224582" y="5061357"/>
                </a:cubicBezTo>
                <a:close/>
                <a:moveTo>
                  <a:pt x="6036727" y="5053419"/>
                </a:moveTo>
                <a:cubicBezTo>
                  <a:pt x="6045193" y="5072469"/>
                  <a:pt x="6032492" y="5091519"/>
                  <a:pt x="6021910" y="5089403"/>
                </a:cubicBezTo>
                <a:cubicBezTo>
                  <a:pt x="6011327" y="5089403"/>
                  <a:pt x="6011327" y="5072469"/>
                  <a:pt x="6007094" y="5061886"/>
                </a:cubicBezTo>
                <a:cubicBezTo>
                  <a:pt x="6017677" y="5057653"/>
                  <a:pt x="6019794" y="5053419"/>
                  <a:pt x="6036727" y="5053419"/>
                </a:cubicBezTo>
                <a:close/>
                <a:moveTo>
                  <a:pt x="5671945" y="5032781"/>
                </a:moveTo>
                <a:cubicBezTo>
                  <a:pt x="5678494" y="5043696"/>
                  <a:pt x="5665400" y="5039330"/>
                  <a:pt x="5669762" y="5050244"/>
                </a:cubicBezTo>
                <a:cubicBezTo>
                  <a:pt x="5661031" y="5045878"/>
                  <a:pt x="5669762" y="5041513"/>
                  <a:pt x="5663213" y="5034964"/>
                </a:cubicBezTo>
                <a:cubicBezTo>
                  <a:pt x="5665400" y="5032781"/>
                  <a:pt x="5669762" y="5032781"/>
                  <a:pt x="5671945" y="5032781"/>
                </a:cubicBezTo>
                <a:close/>
                <a:moveTo>
                  <a:pt x="5147852" y="5029210"/>
                </a:moveTo>
                <a:cubicBezTo>
                  <a:pt x="5150306" y="5030322"/>
                  <a:pt x="5151943" y="5033100"/>
                  <a:pt x="5153031" y="5037545"/>
                </a:cubicBezTo>
                <a:cubicBezTo>
                  <a:pt x="5142124" y="5037545"/>
                  <a:pt x="5144304" y="5048657"/>
                  <a:pt x="5137757" y="5044212"/>
                </a:cubicBezTo>
                <a:cubicBezTo>
                  <a:pt x="5135574" y="5039767"/>
                  <a:pt x="5139942" y="5039767"/>
                  <a:pt x="5142124" y="5039767"/>
                </a:cubicBezTo>
                <a:cubicBezTo>
                  <a:pt x="5139942" y="5037545"/>
                  <a:pt x="5137757" y="5033100"/>
                  <a:pt x="5137757" y="5030877"/>
                </a:cubicBezTo>
                <a:cubicBezTo>
                  <a:pt x="5142124" y="5028655"/>
                  <a:pt x="5145396" y="5028099"/>
                  <a:pt x="5147852" y="5029210"/>
                </a:cubicBezTo>
                <a:close/>
                <a:moveTo>
                  <a:pt x="6253554" y="5004784"/>
                </a:moveTo>
                <a:cubicBezTo>
                  <a:pt x="6263472" y="5002619"/>
                  <a:pt x="6265456" y="5011279"/>
                  <a:pt x="6267441" y="5022103"/>
                </a:cubicBezTo>
                <a:cubicBezTo>
                  <a:pt x="6263472" y="5022103"/>
                  <a:pt x="6263472" y="5024267"/>
                  <a:pt x="6261488" y="5026432"/>
                </a:cubicBezTo>
                <a:cubicBezTo>
                  <a:pt x="6253554" y="5024267"/>
                  <a:pt x="6251569" y="5015608"/>
                  <a:pt x="6253554" y="5004784"/>
                </a:cubicBezTo>
                <a:close/>
                <a:moveTo>
                  <a:pt x="1740690" y="4995211"/>
                </a:moveTo>
                <a:cubicBezTo>
                  <a:pt x="1768443" y="4993094"/>
                  <a:pt x="1787655" y="5037544"/>
                  <a:pt x="1749232" y="5043894"/>
                </a:cubicBezTo>
                <a:cubicBezTo>
                  <a:pt x="1742825" y="5031194"/>
                  <a:pt x="1730014" y="5029078"/>
                  <a:pt x="1725747" y="5016378"/>
                </a:cubicBezTo>
                <a:cubicBezTo>
                  <a:pt x="1727881" y="5010028"/>
                  <a:pt x="1738556" y="5005794"/>
                  <a:pt x="1740690" y="4995211"/>
                </a:cubicBezTo>
                <a:close/>
                <a:moveTo>
                  <a:pt x="6506054" y="4994682"/>
                </a:moveTo>
                <a:cubicBezTo>
                  <a:pt x="6521441" y="4994682"/>
                  <a:pt x="6503856" y="5018495"/>
                  <a:pt x="6495064" y="5005506"/>
                </a:cubicBezTo>
                <a:cubicBezTo>
                  <a:pt x="6492866" y="4996847"/>
                  <a:pt x="6506054" y="5001177"/>
                  <a:pt x="6506054" y="4994682"/>
                </a:cubicBezTo>
                <a:close/>
                <a:moveTo>
                  <a:pt x="500424" y="4994681"/>
                </a:moveTo>
                <a:cubicBezTo>
                  <a:pt x="526801" y="5003340"/>
                  <a:pt x="533395" y="5044471"/>
                  <a:pt x="515811" y="5063954"/>
                </a:cubicBezTo>
                <a:cubicBezTo>
                  <a:pt x="511415" y="5063954"/>
                  <a:pt x="507018" y="5066119"/>
                  <a:pt x="502622" y="5066119"/>
                </a:cubicBezTo>
                <a:cubicBezTo>
                  <a:pt x="491632" y="5040142"/>
                  <a:pt x="476245" y="5012000"/>
                  <a:pt x="500424" y="4994681"/>
                </a:cubicBezTo>
                <a:close/>
                <a:moveTo>
                  <a:pt x="643793" y="4984204"/>
                </a:moveTo>
                <a:cubicBezTo>
                  <a:pt x="651510" y="4983132"/>
                  <a:pt x="658676" y="4986347"/>
                  <a:pt x="661983" y="4997063"/>
                </a:cubicBezTo>
                <a:cubicBezTo>
                  <a:pt x="657573" y="5005635"/>
                  <a:pt x="653163" y="5016351"/>
                  <a:pt x="633319" y="5018494"/>
                </a:cubicBezTo>
                <a:cubicBezTo>
                  <a:pt x="628910" y="5012065"/>
                  <a:pt x="622295" y="5007778"/>
                  <a:pt x="622295" y="4997063"/>
                </a:cubicBezTo>
                <a:cubicBezTo>
                  <a:pt x="627807" y="4990633"/>
                  <a:pt x="636075" y="4985275"/>
                  <a:pt x="643793" y="4984204"/>
                </a:cubicBezTo>
                <a:close/>
                <a:moveTo>
                  <a:pt x="410968" y="4974044"/>
                </a:moveTo>
                <a:cubicBezTo>
                  <a:pt x="441194" y="4980421"/>
                  <a:pt x="436876" y="5037814"/>
                  <a:pt x="430399" y="5061196"/>
                </a:cubicBezTo>
                <a:cubicBezTo>
                  <a:pt x="434717" y="5073950"/>
                  <a:pt x="447671" y="5082452"/>
                  <a:pt x="436876" y="5095206"/>
                </a:cubicBezTo>
                <a:cubicBezTo>
                  <a:pt x="419604" y="5099457"/>
                  <a:pt x="417445" y="5084578"/>
                  <a:pt x="404491" y="5084578"/>
                </a:cubicBezTo>
                <a:cubicBezTo>
                  <a:pt x="387219" y="5084578"/>
                  <a:pt x="391537" y="5097332"/>
                  <a:pt x="376424" y="5099457"/>
                </a:cubicBezTo>
                <a:cubicBezTo>
                  <a:pt x="344039" y="5086703"/>
                  <a:pt x="339721" y="5042065"/>
                  <a:pt x="376424" y="5031437"/>
                </a:cubicBezTo>
                <a:cubicBezTo>
                  <a:pt x="369947" y="4999552"/>
                  <a:pt x="406650" y="4997426"/>
                  <a:pt x="410968" y="4974044"/>
                </a:cubicBezTo>
                <a:close/>
                <a:moveTo>
                  <a:pt x="6252628" y="4953407"/>
                </a:moveTo>
                <a:cubicBezTo>
                  <a:pt x="6256857" y="4957803"/>
                  <a:pt x="6261091" y="4973190"/>
                  <a:pt x="6256857" y="4979784"/>
                </a:cubicBezTo>
                <a:cubicBezTo>
                  <a:pt x="6254741" y="4979784"/>
                  <a:pt x="6252628" y="4979784"/>
                  <a:pt x="6250510" y="4981982"/>
                </a:cubicBezTo>
                <a:cubicBezTo>
                  <a:pt x="6244161" y="4977586"/>
                  <a:pt x="6242043" y="4962200"/>
                  <a:pt x="6246277" y="4955605"/>
                </a:cubicBezTo>
                <a:cubicBezTo>
                  <a:pt x="6248393" y="4955605"/>
                  <a:pt x="6250510" y="4955605"/>
                  <a:pt x="6252628" y="4953407"/>
                </a:cubicBezTo>
                <a:close/>
                <a:moveTo>
                  <a:pt x="6185968" y="4953407"/>
                </a:moveTo>
                <a:cubicBezTo>
                  <a:pt x="6194571" y="4957694"/>
                  <a:pt x="6218231" y="4970552"/>
                  <a:pt x="6203176" y="4981268"/>
                </a:cubicBezTo>
                <a:cubicBezTo>
                  <a:pt x="6196723" y="4979125"/>
                  <a:pt x="6188120" y="4981268"/>
                  <a:pt x="6185968" y="4972696"/>
                </a:cubicBezTo>
                <a:cubicBezTo>
                  <a:pt x="6179516" y="4974839"/>
                  <a:pt x="6181668" y="4981268"/>
                  <a:pt x="6181668" y="4989841"/>
                </a:cubicBezTo>
                <a:cubicBezTo>
                  <a:pt x="6166611" y="4996270"/>
                  <a:pt x="6164461" y="4981268"/>
                  <a:pt x="6155858" y="4974839"/>
                </a:cubicBezTo>
                <a:cubicBezTo>
                  <a:pt x="6151555" y="4964123"/>
                  <a:pt x="6164461" y="4966266"/>
                  <a:pt x="6164461" y="4957694"/>
                </a:cubicBezTo>
                <a:cubicBezTo>
                  <a:pt x="6170913" y="4959837"/>
                  <a:pt x="6175214" y="4964123"/>
                  <a:pt x="6181668" y="4966266"/>
                </a:cubicBezTo>
                <a:cubicBezTo>
                  <a:pt x="6188120" y="4966266"/>
                  <a:pt x="6181668" y="4957694"/>
                  <a:pt x="6185968" y="4953407"/>
                </a:cubicBezTo>
                <a:close/>
                <a:moveTo>
                  <a:pt x="1317509" y="4951607"/>
                </a:moveTo>
                <a:cubicBezTo>
                  <a:pt x="1332821" y="4950200"/>
                  <a:pt x="1350834" y="4973529"/>
                  <a:pt x="1365245" y="4979965"/>
                </a:cubicBezTo>
                <a:cubicBezTo>
                  <a:pt x="1363110" y="4997127"/>
                  <a:pt x="1356705" y="5012144"/>
                  <a:pt x="1333221" y="5012144"/>
                </a:cubicBezTo>
                <a:cubicBezTo>
                  <a:pt x="1324681" y="4992837"/>
                  <a:pt x="1305467" y="4990692"/>
                  <a:pt x="1303332" y="4962803"/>
                </a:cubicBezTo>
                <a:cubicBezTo>
                  <a:pt x="1307602" y="4955295"/>
                  <a:pt x="1312405" y="4952077"/>
                  <a:pt x="1317509" y="4951607"/>
                </a:cubicBezTo>
                <a:close/>
                <a:moveTo>
                  <a:pt x="5207942" y="4937531"/>
                </a:moveTo>
                <a:cubicBezTo>
                  <a:pt x="5210089" y="4943920"/>
                  <a:pt x="5214390" y="4943920"/>
                  <a:pt x="5214390" y="4950309"/>
                </a:cubicBezTo>
                <a:cubicBezTo>
                  <a:pt x="5222972" y="4937531"/>
                  <a:pt x="5227267" y="4948179"/>
                  <a:pt x="5242306" y="4948179"/>
                </a:cubicBezTo>
                <a:cubicBezTo>
                  <a:pt x="5248752" y="4963086"/>
                  <a:pt x="5238008" y="4965216"/>
                  <a:pt x="5240156" y="4975864"/>
                </a:cubicBezTo>
                <a:cubicBezTo>
                  <a:pt x="5250900" y="4977993"/>
                  <a:pt x="5242306" y="4965216"/>
                  <a:pt x="5246604" y="4963086"/>
                </a:cubicBezTo>
                <a:cubicBezTo>
                  <a:pt x="5261641" y="4958827"/>
                  <a:pt x="5259495" y="4969475"/>
                  <a:pt x="5270227" y="4960957"/>
                </a:cubicBezTo>
                <a:cubicBezTo>
                  <a:pt x="5265936" y="4973734"/>
                  <a:pt x="5272381" y="4969475"/>
                  <a:pt x="5280969" y="4971605"/>
                </a:cubicBezTo>
                <a:cubicBezTo>
                  <a:pt x="5289562" y="4982253"/>
                  <a:pt x="5274527" y="4990771"/>
                  <a:pt x="5280969" y="4990771"/>
                </a:cubicBezTo>
                <a:cubicBezTo>
                  <a:pt x="5268082" y="4997160"/>
                  <a:pt x="5257345" y="4990771"/>
                  <a:pt x="5246604" y="4995030"/>
                </a:cubicBezTo>
                <a:cubicBezTo>
                  <a:pt x="5244452" y="4995030"/>
                  <a:pt x="5238008" y="5003548"/>
                  <a:pt x="5233715" y="5003548"/>
                </a:cubicBezTo>
                <a:cubicBezTo>
                  <a:pt x="5220826" y="5001419"/>
                  <a:pt x="5205791" y="4967345"/>
                  <a:pt x="5188612" y="4988641"/>
                </a:cubicBezTo>
                <a:cubicBezTo>
                  <a:pt x="5190758" y="5003548"/>
                  <a:pt x="5203649" y="5016326"/>
                  <a:pt x="5199353" y="5024844"/>
                </a:cubicBezTo>
                <a:cubicBezTo>
                  <a:pt x="5180015" y="5024844"/>
                  <a:pt x="5188612" y="5005678"/>
                  <a:pt x="5180015" y="4988641"/>
                </a:cubicBezTo>
                <a:cubicBezTo>
                  <a:pt x="5186466" y="4975864"/>
                  <a:pt x="5197196" y="4967345"/>
                  <a:pt x="5190758" y="4943920"/>
                </a:cubicBezTo>
                <a:cubicBezTo>
                  <a:pt x="5197196" y="4943920"/>
                  <a:pt x="5199353" y="4937531"/>
                  <a:pt x="5207942" y="4937531"/>
                </a:cubicBezTo>
                <a:close/>
                <a:moveTo>
                  <a:pt x="927393" y="4932479"/>
                </a:moveTo>
                <a:cubicBezTo>
                  <a:pt x="934358" y="4932738"/>
                  <a:pt x="940787" y="4934295"/>
                  <a:pt x="946144" y="4937409"/>
                </a:cubicBezTo>
                <a:cubicBezTo>
                  <a:pt x="944001" y="4939485"/>
                  <a:pt x="944001" y="4945713"/>
                  <a:pt x="946144" y="4949865"/>
                </a:cubicBezTo>
                <a:cubicBezTo>
                  <a:pt x="935430" y="4951941"/>
                  <a:pt x="931143" y="4958169"/>
                  <a:pt x="920427" y="4958169"/>
                </a:cubicBezTo>
                <a:cubicBezTo>
                  <a:pt x="913998" y="4951941"/>
                  <a:pt x="903281" y="4949865"/>
                  <a:pt x="905424" y="4935333"/>
                </a:cubicBezTo>
                <a:cubicBezTo>
                  <a:pt x="912926" y="4933257"/>
                  <a:pt x="920427" y="4932219"/>
                  <a:pt x="927393" y="4932479"/>
                </a:cubicBezTo>
                <a:close/>
                <a:moveTo>
                  <a:pt x="1494705" y="4929708"/>
                </a:moveTo>
                <a:cubicBezTo>
                  <a:pt x="1503611" y="4931862"/>
                  <a:pt x="1511167" y="4940480"/>
                  <a:pt x="1517645" y="4957716"/>
                </a:cubicBezTo>
                <a:cubicBezTo>
                  <a:pt x="1513326" y="4964179"/>
                  <a:pt x="1511167" y="4970642"/>
                  <a:pt x="1506849" y="4979260"/>
                </a:cubicBezTo>
                <a:cubicBezTo>
                  <a:pt x="1500373" y="4981415"/>
                  <a:pt x="1491737" y="4983569"/>
                  <a:pt x="1485261" y="4983569"/>
                </a:cubicBezTo>
                <a:cubicBezTo>
                  <a:pt x="1474464" y="4972797"/>
                  <a:pt x="1463670" y="4964179"/>
                  <a:pt x="1463670" y="4940480"/>
                </a:cubicBezTo>
                <a:cubicBezTo>
                  <a:pt x="1475544" y="4931862"/>
                  <a:pt x="1485799" y="4927553"/>
                  <a:pt x="1494705" y="4929708"/>
                </a:cubicBezTo>
                <a:close/>
                <a:moveTo>
                  <a:pt x="5223104" y="4926419"/>
                </a:moveTo>
                <a:cubicBezTo>
                  <a:pt x="5225151" y="4928460"/>
                  <a:pt x="5229227" y="4926419"/>
                  <a:pt x="5229227" y="4934584"/>
                </a:cubicBezTo>
                <a:cubicBezTo>
                  <a:pt x="5223104" y="4934584"/>
                  <a:pt x="5225151" y="4940707"/>
                  <a:pt x="5214944" y="4938666"/>
                </a:cubicBezTo>
                <a:cubicBezTo>
                  <a:pt x="5214944" y="4932543"/>
                  <a:pt x="5219025" y="4930502"/>
                  <a:pt x="5223104" y="4926419"/>
                </a:cubicBezTo>
                <a:close/>
                <a:moveTo>
                  <a:pt x="5227646" y="4916894"/>
                </a:moveTo>
                <a:cubicBezTo>
                  <a:pt x="5223407" y="4919275"/>
                  <a:pt x="5225523" y="4924038"/>
                  <a:pt x="5223407" y="4926419"/>
                </a:cubicBezTo>
                <a:cubicBezTo>
                  <a:pt x="5223407" y="4924038"/>
                  <a:pt x="5221294" y="4924038"/>
                  <a:pt x="5221294" y="4921657"/>
                </a:cubicBezTo>
                <a:cubicBezTo>
                  <a:pt x="5225523" y="4921657"/>
                  <a:pt x="5227646" y="4921657"/>
                  <a:pt x="5227646" y="4916894"/>
                </a:cubicBezTo>
                <a:close/>
                <a:moveTo>
                  <a:pt x="1026131" y="4909486"/>
                </a:moveTo>
                <a:cubicBezTo>
                  <a:pt x="1034923" y="4907369"/>
                  <a:pt x="1041517" y="4909486"/>
                  <a:pt x="1048111" y="4911603"/>
                </a:cubicBezTo>
                <a:cubicBezTo>
                  <a:pt x="1050309" y="4920069"/>
                  <a:pt x="1052507" y="4930653"/>
                  <a:pt x="1050309" y="4934886"/>
                </a:cubicBezTo>
                <a:cubicBezTo>
                  <a:pt x="1037121" y="4939119"/>
                  <a:pt x="1032725" y="4930653"/>
                  <a:pt x="1023933" y="4928536"/>
                </a:cubicBezTo>
                <a:cubicBezTo>
                  <a:pt x="1028329" y="4924303"/>
                  <a:pt x="1023933" y="4913719"/>
                  <a:pt x="1026131" y="4909486"/>
                </a:cubicBezTo>
                <a:close/>
                <a:moveTo>
                  <a:pt x="6231315" y="4870364"/>
                </a:moveTo>
                <a:cubicBezTo>
                  <a:pt x="6244125" y="4866094"/>
                  <a:pt x="6239855" y="4889578"/>
                  <a:pt x="6248395" y="4895983"/>
                </a:cubicBezTo>
                <a:cubicBezTo>
                  <a:pt x="6235585" y="4895983"/>
                  <a:pt x="6233450" y="4900253"/>
                  <a:pt x="6229180" y="4915198"/>
                </a:cubicBezTo>
                <a:cubicBezTo>
                  <a:pt x="6207831" y="4921602"/>
                  <a:pt x="6203562" y="4928007"/>
                  <a:pt x="6186480" y="4919468"/>
                </a:cubicBezTo>
                <a:cubicBezTo>
                  <a:pt x="6186480" y="4910928"/>
                  <a:pt x="6192885" y="4906658"/>
                  <a:pt x="6190752" y="4895983"/>
                </a:cubicBezTo>
                <a:cubicBezTo>
                  <a:pt x="6212100" y="4898118"/>
                  <a:pt x="6216371" y="4881039"/>
                  <a:pt x="6231315" y="4885309"/>
                </a:cubicBezTo>
                <a:cubicBezTo>
                  <a:pt x="6239855" y="4881039"/>
                  <a:pt x="6222775" y="4874634"/>
                  <a:pt x="6231315" y="4870364"/>
                </a:cubicBezTo>
                <a:close/>
                <a:moveTo>
                  <a:pt x="6545254" y="4859427"/>
                </a:moveTo>
                <a:cubicBezTo>
                  <a:pt x="6553720" y="4854982"/>
                  <a:pt x="6570654" y="4863872"/>
                  <a:pt x="6583354" y="4861650"/>
                </a:cubicBezTo>
                <a:cubicBezTo>
                  <a:pt x="6579120" y="4877207"/>
                  <a:pt x="6549487" y="4870540"/>
                  <a:pt x="6545254" y="4859427"/>
                </a:cubicBezTo>
                <a:close/>
                <a:moveTo>
                  <a:pt x="612400" y="4858156"/>
                </a:moveTo>
                <a:cubicBezTo>
                  <a:pt x="618909" y="4879506"/>
                  <a:pt x="636266" y="4881640"/>
                  <a:pt x="649283" y="4892315"/>
                </a:cubicBezTo>
                <a:cubicBezTo>
                  <a:pt x="647114" y="4909395"/>
                  <a:pt x="634096" y="4915799"/>
                  <a:pt x="612400" y="4920069"/>
                </a:cubicBezTo>
                <a:cubicBezTo>
                  <a:pt x="599383" y="4913664"/>
                  <a:pt x="584196" y="4862426"/>
                  <a:pt x="612400" y="4858156"/>
                </a:cubicBezTo>
                <a:close/>
                <a:moveTo>
                  <a:pt x="6253914" y="4829668"/>
                </a:moveTo>
                <a:cubicBezTo>
                  <a:pt x="6262884" y="4829133"/>
                  <a:pt x="6273762" y="4831273"/>
                  <a:pt x="6283551" y="4830203"/>
                </a:cubicBezTo>
                <a:cubicBezTo>
                  <a:pt x="6283551" y="4845181"/>
                  <a:pt x="6294429" y="4860159"/>
                  <a:pt x="6290078" y="4868718"/>
                </a:cubicBezTo>
                <a:cubicBezTo>
                  <a:pt x="6281376" y="4870857"/>
                  <a:pt x="6274849" y="4866578"/>
                  <a:pt x="6261797" y="4870857"/>
                </a:cubicBezTo>
                <a:cubicBezTo>
                  <a:pt x="6250923" y="4860159"/>
                  <a:pt x="6253098" y="4851600"/>
                  <a:pt x="6235694" y="4845181"/>
                </a:cubicBezTo>
                <a:cubicBezTo>
                  <a:pt x="6237870" y="4833413"/>
                  <a:pt x="6244939" y="4830203"/>
                  <a:pt x="6253914" y="4829668"/>
                </a:cubicBezTo>
                <a:close/>
                <a:moveTo>
                  <a:pt x="7926121" y="4827249"/>
                </a:moveTo>
                <a:cubicBezTo>
                  <a:pt x="7936012" y="4829967"/>
                  <a:pt x="7942194" y="4842049"/>
                  <a:pt x="7937249" y="4851714"/>
                </a:cubicBezTo>
                <a:cubicBezTo>
                  <a:pt x="7919664" y="4858157"/>
                  <a:pt x="7917466" y="4843122"/>
                  <a:pt x="7915268" y="4828088"/>
                </a:cubicBezTo>
                <a:cubicBezTo>
                  <a:pt x="7919114" y="4826477"/>
                  <a:pt x="7922824" y="4826343"/>
                  <a:pt x="7926121" y="4827249"/>
                </a:cubicBezTo>
                <a:close/>
                <a:moveTo>
                  <a:pt x="7810737" y="4808416"/>
                </a:moveTo>
                <a:cubicBezTo>
                  <a:pt x="7817148" y="4804182"/>
                  <a:pt x="7817148" y="4812649"/>
                  <a:pt x="7823559" y="4812649"/>
                </a:cubicBezTo>
                <a:cubicBezTo>
                  <a:pt x="7819285" y="4838049"/>
                  <a:pt x="7838519" y="4829582"/>
                  <a:pt x="7840656" y="4852866"/>
                </a:cubicBezTo>
                <a:cubicBezTo>
                  <a:pt x="7832108" y="4861332"/>
                  <a:pt x="7812874" y="4859216"/>
                  <a:pt x="7810737" y="4846516"/>
                </a:cubicBezTo>
                <a:cubicBezTo>
                  <a:pt x="7800052" y="4846516"/>
                  <a:pt x="7785093" y="4854982"/>
                  <a:pt x="7785093" y="4842282"/>
                </a:cubicBezTo>
                <a:cubicBezTo>
                  <a:pt x="7806463" y="4840166"/>
                  <a:pt x="7804326" y="4821116"/>
                  <a:pt x="7810737" y="4808416"/>
                </a:cubicBezTo>
                <a:close/>
                <a:moveTo>
                  <a:pt x="7725327" y="4794979"/>
                </a:moveTo>
                <a:cubicBezTo>
                  <a:pt x="7727763" y="4794707"/>
                  <a:pt x="7729386" y="4795252"/>
                  <a:pt x="7729386" y="4797435"/>
                </a:cubicBezTo>
                <a:cubicBezTo>
                  <a:pt x="7735881" y="4808349"/>
                  <a:pt x="7712068" y="4810532"/>
                  <a:pt x="7716397" y="4797435"/>
                </a:cubicBezTo>
                <a:cubicBezTo>
                  <a:pt x="7719645" y="4796344"/>
                  <a:pt x="7722892" y="4795252"/>
                  <a:pt x="7725327" y="4794979"/>
                </a:cubicBezTo>
                <a:close/>
                <a:moveTo>
                  <a:pt x="5971818" y="4785132"/>
                </a:moveTo>
                <a:cubicBezTo>
                  <a:pt x="5976090" y="4815110"/>
                  <a:pt x="6003921" y="4849371"/>
                  <a:pt x="5973947" y="4864360"/>
                </a:cubicBezTo>
                <a:cubicBezTo>
                  <a:pt x="5946121" y="4877207"/>
                  <a:pt x="5935438" y="4851512"/>
                  <a:pt x="5911866" y="4840806"/>
                </a:cubicBezTo>
                <a:cubicBezTo>
                  <a:pt x="5914002" y="4817251"/>
                  <a:pt x="5931139" y="4817251"/>
                  <a:pt x="5954683" y="4817251"/>
                </a:cubicBezTo>
                <a:cubicBezTo>
                  <a:pt x="5956825" y="4806545"/>
                  <a:pt x="5961102" y="4797980"/>
                  <a:pt x="5961102" y="4787274"/>
                </a:cubicBezTo>
                <a:cubicBezTo>
                  <a:pt x="5965384" y="4787274"/>
                  <a:pt x="5967526" y="4785132"/>
                  <a:pt x="5971818" y="4785132"/>
                </a:cubicBezTo>
                <a:close/>
                <a:moveTo>
                  <a:pt x="6552757" y="4772431"/>
                </a:moveTo>
                <a:cubicBezTo>
                  <a:pt x="6557087" y="4783015"/>
                  <a:pt x="6567911" y="4785131"/>
                  <a:pt x="6572241" y="4795715"/>
                </a:cubicBezTo>
                <a:cubicBezTo>
                  <a:pt x="6570076" y="4797831"/>
                  <a:pt x="6563581" y="4799948"/>
                  <a:pt x="6563581" y="4804181"/>
                </a:cubicBezTo>
                <a:cubicBezTo>
                  <a:pt x="6552757" y="4795715"/>
                  <a:pt x="6548428" y="4787248"/>
                  <a:pt x="6552757" y="4772431"/>
                </a:cubicBezTo>
                <a:close/>
                <a:moveTo>
                  <a:pt x="6096521" y="4760290"/>
                </a:moveTo>
                <a:cubicBezTo>
                  <a:pt x="6107106" y="4758144"/>
                  <a:pt x="6111340" y="4764580"/>
                  <a:pt x="6117690" y="4771016"/>
                </a:cubicBezTo>
                <a:cubicBezTo>
                  <a:pt x="6119805" y="4798904"/>
                  <a:pt x="6102870" y="4811776"/>
                  <a:pt x="6094404" y="4831083"/>
                </a:cubicBezTo>
                <a:cubicBezTo>
                  <a:pt x="6083821" y="4822502"/>
                  <a:pt x="6069005" y="4837519"/>
                  <a:pt x="6056306" y="4828938"/>
                </a:cubicBezTo>
                <a:cubicBezTo>
                  <a:pt x="6058421" y="4813921"/>
                  <a:pt x="6049955" y="4805340"/>
                  <a:pt x="6056306" y="4790323"/>
                </a:cubicBezTo>
                <a:cubicBezTo>
                  <a:pt x="6071122" y="4790323"/>
                  <a:pt x="6081704" y="4794614"/>
                  <a:pt x="6090172" y="4794614"/>
                </a:cubicBezTo>
                <a:cubicBezTo>
                  <a:pt x="6094404" y="4783887"/>
                  <a:pt x="6094404" y="4777452"/>
                  <a:pt x="6096521" y="4760290"/>
                </a:cubicBezTo>
                <a:close/>
                <a:moveTo>
                  <a:pt x="7778970" y="4756557"/>
                </a:moveTo>
                <a:cubicBezTo>
                  <a:pt x="7783506" y="4767472"/>
                  <a:pt x="7781238" y="4774020"/>
                  <a:pt x="7769899" y="4774020"/>
                </a:cubicBezTo>
                <a:cubicBezTo>
                  <a:pt x="7767631" y="4767472"/>
                  <a:pt x="7767631" y="4763106"/>
                  <a:pt x="7769899" y="4758740"/>
                </a:cubicBezTo>
                <a:cubicBezTo>
                  <a:pt x="7772166" y="4758740"/>
                  <a:pt x="7776702" y="4758740"/>
                  <a:pt x="7778970" y="4756557"/>
                </a:cubicBezTo>
                <a:close/>
                <a:moveTo>
                  <a:pt x="7847640" y="4755588"/>
                </a:moveTo>
                <a:cubicBezTo>
                  <a:pt x="7866001" y="4761943"/>
                  <a:pt x="7881581" y="4786575"/>
                  <a:pt x="7864802" y="4810532"/>
                </a:cubicBezTo>
                <a:cubicBezTo>
                  <a:pt x="7843496" y="4808403"/>
                  <a:pt x="7828582" y="4795625"/>
                  <a:pt x="7813668" y="4782848"/>
                </a:cubicBezTo>
                <a:cubicBezTo>
                  <a:pt x="7815798" y="4767941"/>
                  <a:pt x="7821924" y="4759555"/>
                  <a:pt x="7829448" y="4756028"/>
                </a:cubicBezTo>
                <a:cubicBezTo>
                  <a:pt x="7835091" y="4753383"/>
                  <a:pt x="7841520" y="4753470"/>
                  <a:pt x="7847640" y="4755588"/>
                </a:cubicBezTo>
                <a:close/>
                <a:moveTo>
                  <a:pt x="7596036" y="4739094"/>
                </a:moveTo>
                <a:cubicBezTo>
                  <a:pt x="7596036" y="4747561"/>
                  <a:pt x="7598056" y="4751794"/>
                  <a:pt x="7604118" y="4751794"/>
                </a:cubicBezTo>
                <a:cubicBezTo>
                  <a:pt x="7598056" y="4758144"/>
                  <a:pt x="7581893" y="4751794"/>
                  <a:pt x="7581893" y="4743328"/>
                </a:cubicBezTo>
                <a:cubicBezTo>
                  <a:pt x="7585934" y="4741211"/>
                  <a:pt x="7589975" y="4741211"/>
                  <a:pt x="7596036" y="4739094"/>
                </a:cubicBezTo>
                <a:close/>
                <a:moveTo>
                  <a:pt x="5984570" y="4731157"/>
                </a:moveTo>
                <a:cubicBezTo>
                  <a:pt x="5993150" y="4733285"/>
                  <a:pt x="5997441" y="4739666"/>
                  <a:pt x="6006021" y="4743921"/>
                </a:cubicBezTo>
                <a:cubicBezTo>
                  <a:pt x="6014604" y="4741794"/>
                  <a:pt x="6018894" y="4733285"/>
                  <a:pt x="6031765" y="4733285"/>
                </a:cubicBezTo>
                <a:cubicBezTo>
                  <a:pt x="6046781" y="4750303"/>
                  <a:pt x="6021040" y="4792848"/>
                  <a:pt x="6040345" y="4809866"/>
                </a:cubicBezTo>
                <a:cubicBezTo>
                  <a:pt x="6036055" y="4829011"/>
                  <a:pt x="6018894" y="4826884"/>
                  <a:pt x="6010312" y="4837520"/>
                </a:cubicBezTo>
                <a:cubicBezTo>
                  <a:pt x="5993150" y="4833266"/>
                  <a:pt x="5999586" y="4816248"/>
                  <a:pt x="6003877" y="4807739"/>
                </a:cubicBezTo>
                <a:cubicBezTo>
                  <a:pt x="6010312" y="4807739"/>
                  <a:pt x="6021040" y="4809866"/>
                  <a:pt x="6025330" y="4803484"/>
                </a:cubicBezTo>
                <a:cubicBezTo>
                  <a:pt x="6014604" y="4794975"/>
                  <a:pt x="6003877" y="4792848"/>
                  <a:pt x="5986715" y="4801357"/>
                </a:cubicBezTo>
                <a:cubicBezTo>
                  <a:pt x="5967416" y="4782211"/>
                  <a:pt x="5969561" y="4752430"/>
                  <a:pt x="5984570" y="4731157"/>
                </a:cubicBezTo>
                <a:close/>
                <a:moveTo>
                  <a:pt x="7250633" y="4726924"/>
                </a:moveTo>
                <a:cubicBezTo>
                  <a:pt x="7252750" y="4735391"/>
                  <a:pt x="7254867" y="4741741"/>
                  <a:pt x="7252750" y="4745974"/>
                </a:cubicBezTo>
                <a:cubicBezTo>
                  <a:pt x="7240050" y="4750207"/>
                  <a:pt x="7237933" y="4741741"/>
                  <a:pt x="7229467" y="4743857"/>
                </a:cubicBezTo>
                <a:cubicBezTo>
                  <a:pt x="7223117" y="4729041"/>
                  <a:pt x="7240050" y="4724807"/>
                  <a:pt x="7250633" y="4726924"/>
                </a:cubicBezTo>
                <a:close/>
                <a:moveTo>
                  <a:pt x="6332727" y="4716341"/>
                </a:moveTo>
                <a:cubicBezTo>
                  <a:pt x="6343642" y="4712107"/>
                  <a:pt x="6341459" y="4733274"/>
                  <a:pt x="6339276" y="4737507"/>
                </a:cubicBezTo>
                <a:cubicBezTo>
                  <a:pt x="6332727" y="4733274"/>
                  <a:pt x="6326179" y="4722691"/>
                  <a:pt x="6332727" y="4716341"/>
                </a:cubicBezTo>
                <a:close/>
                <a:moveTo>
                  <a:pt x="6400654" y="4707344"/>
                </a:moveTo>
                <a:cubicBezTo>
                  <a:pt x="6413492" y="4722457"/>
                  <a:pt x="6413492" y="4737570"/>
                  <a:pt x="6404933" y="4757001"/>
                </a:cubicBezTo>
                <a:cubicBezTo>
                  <a:pt x="6387815" y="4761319"/>
                  <a:pt x="6389955" y="4746206"/>
                  <a:pt x="6372838" y="4754842"/>
                </a:cubicBezTo>
                <a:cubicBezTo>
                  <a:pt x="6364279" y="4741888"/>
                  <a:pt x="6364279" y="4733252"/>
                  <a:pt x="6364279" y="4715980"/>
                </a:cubicBezTo>
                <a:cubicBezTo>
                  <a:pt x="6379257" y="4707344"/>
                  <a:pt x="6387815" y="4720298"/>
                  <a:pt x="6400654" y="4707344"/>
                </a:cubicBezTo>
                <a:close/>
                <a:moveTo>
                  <a:pt x="6501414" y="4675092"/>
                </a:moveTo>
                <a:cubicBezTo>
                  <a:pt x="6518510" y="4670831"/>
                  <a:pt x="6527058" y="4679354"/>
                  <a:pt x="6544155" y="4679354"/>
                </a:cubicBezTo>
                <a:cubicBezTo>
                  <a:pt x="6548429" y="4702790"/>
                  <a:pt x="6535607" y="4726227"/>
                  <a:pt x="6537744" y="4749664"/>
                </a:cubicBezTo>
                <a:cubicBezTo>
                  <a:pt x="6520647" y="4751794"/>
                  <a:pt x="6524921" y="4724096"/>
                  <a:pt x="6505688" y="4730488"/>
                </a:cubicBezTo>
                <a:cubicBezTo>
                  <a:pt x="6492866" y="4715574"/>
                  <a:pt x="6492866" y="4690007"/>
                  <a:pt x="6501414" y="4675092"/>
                </a:cubicBezTo>
                <a:close/>
                <a:moveTo>
                  <a:pt x="6293776" y="4664526"/>
                </a:moveTo>
                <a:cubicBezTo>
                  <a:pt x="6309784" y="4664325"/>
                  <a:pt x="6308575" y="4678009"/>
                  <a:pt x="6318241" y="4703767"/>
                </a:cubicBezTo>
                <a:cubicBezTo>
                  <a:pt x="6307502" y="4716646"/>
                  <a:pt x="6296763" y="4701620"/>
                  <a:pt x="6286024" y="4705913"/>
                </a:cubicBezTo>
                <a:cubicBezTo>
                  <a:pt x="6279580" y="4725232"/>
                  <a:pt x="6288172" y="4746696"/>
                  <a:pt x="6277433" y="4755282"/>
                </a:cubicBezTo>
                <a:cubicBezTo>
                  <a:pt x="6266694" y="4757429"/>
                  <a:pt x="6262398" y="4748843"/>
                  <a:pt x="6260250" y="4738110"/>
                </a:cubicBezTo>
                <a:cubicBezTo>
                  <a:pt x="6230181" y="4748843"/>
                  <a:pt x="6251659" y="4793919"/>
                  <a:pt x="6225886" y="4808944"/>
                </a:cubicBezTo>
                <a:cubicBezTo>
                  <a:pt x="6210851" y="4802505"/>
                  <a:pt x="6200112" y="4806798"/>
                  <a:pt x="6189373" y="4808944"/>
                </a:cubicBezTo>
                <a:cubicBezTo>
                  <a:pt x="6185078" y="4787479"/>
                  <a:pt x="6187225" y="4778894"/>
                  <a:pt x="6172191" y="4774601"/>
                </a:cubicBezTo>
                <a:cubicBezTo>
                  <a:pt x="6176486" y="4757429"/>
                  <a:pt x="6191521" y="4772454"/>
                  <a:pt x="6197964" y="4776747"/>
                </a:cubicBezTo>
                <a:cubicBezTo>
                  <a:pt x="6204408" y="4766015"/>
                  <a:pt x="6204408" y="4770308"/>
                  <a:pt x="6208703" y="4776747"/>
                </a:cubicBezTo>
                <a:cubicBezTo>
                  <a:pt x="6212999" y="4770308"/>
                  <a:pt x="6210851" y="4759575"/>
                  <a:pt x="6212999" y="4750989"/>
                </a:cubicBezTo>
                <a:cubicBezTo>
                  <a:pt x="6219442" y="4746696"/>
                  <a:pt x="6228033" y="4742403"/>
                  <a:pt x="6232329" y="4738110"/>
                </a:cubicBezTo>
                <a:cubicBezTo>
                  <a:pt x="6234477" y="4720939"/>
                  <a:pt x="6223738" y="4710206"/>
                  <a:pt x="6228033" y="4697327"/>
                </a:cubicBezTo>
                <a:cubicBezTo>
                  <a:pt x="6247364" y="4703767"/>
                  <a:pt x="6258103" y="4705913"/>
                  <a:pt x="6279580" y="4703767"/>
                </a:cubicBezTo>
                <a:cubicBezTo>
                  <a:pt x="6273137" y="4693034"/>
                  <a:pt x="6281728" y="4680156"/>
                  <a:pt x="6270989" y="4669423"/>
                </a:cubicBezTo>
                <a:cubicBezTo>
                  <a:pt x="6281191" y="4666203"/>
                  <a:pt x="6288440" y="4664594"/>
                  <a:pt x="6293776" y="4664526"/>
                </a:cubicBezTo>
                <a:close/>
                <a:moveTo>
                  <a:pt x="6182275" y="4653697"/>
                </a:moveTo>
                <a:cubicBezTo>
                  <a:pt x="6196715" y="4658021"/>
                  <a:pt x="6210046" y="4674807"/>
                  <a:pt x="6201563" y="4692955"/>
                </a:cubicBezTo>
                <a:cubicBezTo>
                  <a:pt x="6175708" y="4699407"/>
                  <a:pt x="6169244" y="4684352"/>
                  <a:pt x="6156318" y="4671447"/>
                </a:cubicBezTo>
                <a:cubicBezTo>
                  <a:pt x="6157934" y="4661768"/>
                  <a:pt x="6162513" y="4656257"/>
                  <a:pt x="6168235" y="4653938"/>
                </a:cubicBezTo>
                <a:cubicBezTo>
                  <a:pt x="6172527" y="4652199"/>
                  <a:pt x="6177463" y="4652255"/>
                  <a:pt x="6182275" y="4653697"/>
                </a:cubicBezTo>
                <a:close/>
                <a:moveTo>
                  <a:pt x="8275949" y="4640669"/>
                </a:moveTo>
                <a:cubicBezTo>
                  <a:pt x="8289285" y="4642867"/>
                  <a:pt x="8275949" y="4660452"/>
                  <a:pt x="8291507" y="4656056"/>
                </a:cubicBezTo>
                <a:cubicBezTo>
                  <a:pt x="8291507" y="4662650"/>
                  <a:pt x="8284840" y="4667046"/>
                  <a:pt x="8278172" y="4669244"/>
                </a:cubicBezTo>
                <a:cubicBezTo>
                  <a:pt x="8271504" y="4660452"/>
                  <a:pt x="8269282" y="4647263"/>
                  <a:pt x="8275949" y="4640669"/>
                </a:cubicBezTo>
                <a:close/>
                <a:moveTo>
                  <a:pt x="8360299" y="4634319"/>
                </a:moveTo>
                <a:cubicBezTo>
                  <a:pt x="8370882" y="4636436"/>
                  <a:pt x="8366649" y="4649136"/>
                  <a:pt x="8364532" y="4659719"/>
                </a:cubicBezTo>
                <a:cubicBezTo>
                  <a:pt x="8360299" y="4657603"/>
                  <a:pt x="8360299" y="4653369"/>
                  <a:pt x="8356066" y="4653369"/>
                </a:cubicBezTo>
                <a:cubicBezTo>
                  <a:pt x="8351832" y="4642786"/>
                  <a:pt x="8364532" y="4644903"/>
                  <a:pt x="8360299" y="4634319"/>
                </a:cubicBezTo>
                <a:close/>
                <a:moveTo>
                  <a:pt x="402291" y="4629556"/>
                </a:moveTo>
                <a:cubicBezTo>
                  <a:pt x="410830" y="4657602"/>
                  <a:pt x="449259" y="4698593"/>
                  <a:pt x="410830" y="4713694"/>
                </a:cubicBezTo>
                <a:cubicBezTo>
                  <a:pt x="410830" y="4709379"/>
                  <a:pt x="406560" y="4711537"/>
                  <a:pt x="404425" y="4711537"/>
                </a:cubicBezTo>
                <a:cubicBezTo>
                  <a:pt x="387346" y="4685648"/>
                  <a:pt x="393751" y="4659760"/>
                  <a:pt x="393751" y="4631714"/>
                </a:cubicBezTo>
                <a:cubicBezTo>
                  <a:pt x="395886" y="4629556"/>
                  <a:pt x="400156" y="4629556"/>
                  <a:pt x="402291" y="4629556"/>
                </a:cubicBezTo>
                <a:close/>
                <a:moveTo>
                  <a:pt x="6377613" y="4625456"/>
                </a:moveTo>
                <a:cubicBezTo>
                  <a:pt x="6382058" y="4623206"/>
                  <a:pt x="6390948" y="4632203"/>
                  <a:pt x="6384281" y="4634452"/>
                </a:cubicBezTo>
                <a:cubicBezTo>
                  <a:pt x="6388726" y="4636701"/>
                  <a:pt x="6397616" y="4641199"/>
                  <a:pt x="6393171" y="4647946"/>
                </a:cubicBezTo>
                <a:cubicBezTo>
                  <a:pt x="6382058" y="4650195"/>
                  <a:pt x="6375391" y="4629954"/>
                  <a:pt x="6377613" y="4625456"/>
                </a:cubicBezTo>
                <a:close/>
                <a:moveTo>
                  <a:pt x="6925257" y="4616856"/>
                </a:moveTo>
                <a:cubicBezTo>
                  <a:pt x="6965942" y="4651329"/>
                  <a:pt x="6886714" y="4707345"/>
                  <a:pt x="6873867" y="4644865"/>
                </a:cubicBezTo>
                <a:cubicBezTo>
                  <a:pt x="6880291" y="4621165"/>
                  <a:pt x="6897421" y="4621165"/>
                  <a:pt x="6925257" y="4616856"/>
                </a:cubicBezTo>
                <a:close/>
                <a:moveTo>
                  <a:pt x="6871221" y="4594631"/>
                </a:moveTo>
                <a:cubicBezTo>
                  <a:pt x="6888155" y="4596672"/>
                  <a:pt x="6877571" y="4623206"/>
                  <a:pt x="6860638" y="4615042"/>
                </a:cubicBezTo>
                <a:cubicBezTo>
                  <a:pt x="6856405" y="4602796"/>
                  <a:pt x="6866988" y="4602796"/>
                  <a:pt x="6871221" y="4594631"/>
                </a:cubicBezTo>
                <a:close/>
                <a:moveTo>
                  <a:pt x="7546715" y="4585049"/>
                </a:moveTo>
                <a:cubicBezTo>
                  <a:pt x="7549422" y="4585049"/>
                  <a:pt x="7551586" y="4585560"/>
                  <a:pt x="7551586" y="4587601"/>
                </a:cubicBezTo>
                <a:cubicBezTo>
                  <a:pt x="7558081" y="4595765"/>
                  <a:pt x="7534268" y="4597806"/>
                  <a:pt x="7538597" y="4585559"/>
                </a:cubicBezTo>
                <a:cubicBezTo>
                  <a:pt x="7540762" y="4585559"/>
                  <a:pt x="7544010" y="4585049"/>
                  <a:pt x="7546715" y="4585049"/>
                </a:cubicBezTo>
                <a:close/>
                <a:moveTo>
                  <a:pt x="7589831" y="4583518"/>
                </a:moveTo>
                <a:cubicBezTo>
                  <a:pt x="7594064" y="4596445"/>
                  <a:pt x="7608881" y="4613681"/>
                  <a:pt x="7602531" y="4630917"/>
                </a:cubicBezTo>
                <a:cubicBezTo>
                  <a:pt x="7572897" y="4643844"/>
                  <a:pt x="7558081" y="4615835"/>
                  <a:pt x="7558081" y="4592136"/>
                </a:cubicBezTo>
                <a:cubicBezTo>
                  <a:pt x="7568664" y="4589982"/>
                  <a:pt x="7575014" y="4583518"/>
                  <a:pt x="7589831" y="4583518"/>
                </a:cubicBezTo>
                <a:close/>
                <a:moveTo>
                  <a:pt x="8386745" y="4580608"/>
                </a:moveTo>
                <a:cubicBezTo>
                  <a:pt x="8389089" y="4581402"/>
                  <a:pt x="8391173" y="4582460"/>
                  <a:pt x="8394298" y="4581402"/>
                </a:cubicBezTo>
                <a:cubicBezTo>
                  <a:pt x="8402632" y="4594102"/>
                  <a:pt x="8388047" y="4594102"/>
                  <a:pt x="8385963" y="4602568"/>
                </a:cubicBezTo>
                <a:cubicBezTo>
                  <a:pt x="8375545" y="4598335"/>
                  <a:pt x="8369294" y="4591985"/>
                  <a:pt x="8377629" y="4581402"/>
                </a:cubicBezTo>
                <a:cubicBezTo>
                  <a:pt x="8381796" y="4579285"/>
                  <a:pt x="8384401" y="4579814"/>
                  <a:pt x="8386745" y="4580608"/>
                </a:cubicBezTo>
                <a:close/>
                <a:moveTo>
                  <a:pt x="7174271" y="4580343"/>
                </a:moveTo>
                <a:cubicBezTo>
                  <a:pt x="7178667" y="4597806"/>
                  <a:pt x="7154488" y="4595623"/>
                  <a:pt x="7150092" y="4584709"/>
                </a:cubicBezTo>
                <a:cubicBezTo>
                  <a:pt x="7161082" y="4580343"/>
                  <a:pt x="7161082" y="4580343"/>
                  <a:pt x="7174271" y="4580343"/>
                </a:cubicBezTo>
                <a:close/>
                <a:moveTo>
                  <a:pt x="7486643" y="4578756"/>
                </a:moveTo>
                <a:cubicBezTo>
                  <a:pt x="7499343" y="4578756"/>
                  <a:pt x="7501459" y="4589580"/>
                  <a:pt x="7505693" y="4600404"/>
                </a:cubicBezTo>
                <a:cubicBezTo>
                  <a:pt x="7488759" y="4602569"/>
                  <a:pt x="7497226" y="4589580"/>
                  <a:pt x="7486643" y="4578756"/>
                </a:cubicBezTo>
                <a:close/>
                <a:moveTo>
                  <a:pt x="8339132" y="4572406"/>
                </a:moveTo>
                <a:cubicBezTo>
                  <a:pt x="8341249" y="4576693"/>
                  <a:pt x="8347599" y="4576693"/>
                  <a:pt x="8347599" y="4578836"/>
                </a:cubicBezTo>
                <a:cubicBezTo>
                  <a:pt x="8334899" y="4587408"/>
                  <a:pt x="8351832" y="4615269"/>
                  <a:pt x="8326432" y="4615269"/>
                </a:cubicBezTo>
                <a:cubicBezTo>
                  <a:pt x="8313732" y="4598124"/>
                  <a:pt x="8320082" y="4574549"/>
                  <a:pt x="8339132" y="4572406"/>
                </a:cubicBezTo>
                <a:close/>
                <a:moveTo>
                  <a:pt x="6862302" y="4570818"/>
                </a:moveTo>
                <a:cubicBezTo>
                  <a:pt x="6862302" y="4574787"/>
                  <a:pt x="6862302" y="4578756"/>
                  <a:pt x="6864343" y="4582724"/>
                </a:cubicBezTo>
                <a:cubicBezTo>
                  <a:pt x="6854137" y="4586693"/>
                  <a:pt x="6850055" y="4570818"/>
                  <a:pt x="6862302" y="4570818"/>
                </a:cubicBezTo>
                <a:close/>
                <a:moveTo>
                  <a:pt x="6965735" y="4547005"/>
                </a:moveTo>
                <a:cubicBezTo>
                  <a:pt x="6955037" y="4561822"/>
                  <a:pt x="6984993" y="4574522"/>
                  <a:pt x="6972155" y="4595689"/>
                </a:cubicBezTo>
                <a:cubicBezTo>
                  <a:pt x="6965735" y="4595689"/>
                  <a:pt x="6959316" y="4597805"/>
                  <a:pt x="6952897" y="4597805"/>
                </a:cubicBezTo>
                <a:cubicBezTo>
                  <a:pt x="6948618" y="4589339"/>
                  <a:pt x="6940059" y="4585105"/>
                  <a:pt x="6935780" y="4576639"/>
                </a:cubicBezTo>
                <a:cubicBezTo>
                  <a:pt x="6937919" y="4559705"/>
                  <a:pt x="6957177" y="4557589"/>
                  <a:pt x="6965735" y="4547005"/>
                </a:cubicBezTo>
                <a:close/>
                <a:moveTo>
                  <a:pt x="7424413" y="4518431"/>
                </a:moveTo>
                <a:cubicBezTo>
                  <a:pt x="7442193" y="4518431"/>
                  <a:pt x="7431080" y="4531766"/>
                  <a:pt x="7428858" y="4540656"/>
                </a:cubicBezTo>
                <a:cubicBezTo>
                  <a:pt x="7419968" y="4538434"/>
                  <a:pt x="7426635" y="4522876"/>
                  <a:pt x="7424413" y="4518431"/>
                </a:cubicBezTo>
                <a:close/>
                <a:moveTo>
                  <a:pt x="7373136" y="4499910"/>
                </a:moveTo>
                <a:cubicBezTo>
                  <a:pt x="7384050" y="4497793"/>
                  <a:pt x="7392781" y="4497793"/>
                  <a:pt x="7399330" y="4499910"/>
                </a:cubicBezTo>
                <a:cubicBezTo>
                  <a:pt x="7397147" y="4512610"/>
                  <a:pt x="7394964" y="4527427"/>
                  <a:pt x="7375319" y="4529543"/>
                </a:cubicBezTo>
                <a:cubicBezTo>
                  <a:pt x="7364405" y="4521077"/>
                  <a:pt x="7373136" y="4508377"/>
                  <a:pt x="7373136" y="4499910"/>
                </a:cubicBezTo>
                <a:close/>
                <a:moveTo>
                  <a:pt x="6950808" y="4492932"/>
                </a:moveTo>
                <a:cubicBezTo>
                  <a:pt x="6953267" y="4493296"/>
                  <a:pt x="6955657" y="4494619"/>
                  <a:pt x="6957344" y="4497265"/>
                </a:cubicBezTo>
                <a:cubicBezTo>
                  <a:pt x="6959593" y="4503615"/>
                  <a:pt x="6941601" y="4497265"/>
                  <a:pt x="6943850" y="4505731"/>
                </a:cubicBezTo>
                <a:cubicBezTo>
                  <a:pt x="6935416" y="4499381"/>
                  <a:pt x="6943428" y="4491841"/>
                  <a:pt x="6950808" y="4492932"/>
                </a:cubicBezTo>
                <a:close/>
                <a:moveTo>
                  <a:pt x="487358" y="4478743"/>
                </a:moveTo>
                <a:cubicBezTo>
                  <a:pt x="504424" y="4478743"/>
                  <a:pt x="519356" y="4485127"/>
                  <a:pt x="536422" y="4489383"/>
                </a:cubicBezTo>
                <a:cubicBezTo>
                  <a:pt x="544955" y="4508534"/>
                  <a:pt x="555621" y="4551093"/>
                  <a:pt x="542822" y="4563861"/>
                </a:cubicBezTo>
                <a:cubicBezTo>
                  <a:pt x="495891" y="4578756"/>
                  <a:pt x="489491" y="4514918"/>
                  <a:pt x="487358" y="4478743"/>
                </a:cubicBezTo>
                <a:close/>
                <a:moveTo>
                  <a:pt x="7586973" y="4469218"/>
                </a:moveTo>
                <a:cubicBezTo>
                  <a:pt x="7599832" y="4477861"/>
                  <a:pt x="7595545" y="4495148"/>
                  <a:pt x="7604118" y="4510273"/>
                </a:cubicBezTo>
                <a:cubicBezTo>
                  <a:pt x="7574114" y="4516755"/>
                  <a:pt x="7580543" y="4544845"/>
                  <a:pt x="7546253" y="4547006"/>
                </a:cubicBezTo>
                <a:cubicBezTo>
                  <a:pt x="7554826" y="4523238"/>
                  <a:pt x="7531252" y="4518916"/>
                  <a:pt x="7518393" y="4512434"/>
                </a:cubicBezTo>
                <a:cubicBezTo>
                  <a:pt x="7518393" y="4499469"/>
                  <a:pt x="7518393" y="4503791"/>
                  <a:pt x="7518393" y="4490826"/>
                </a:cubicBezTo>
                <a:cubicBezTo>
                  <a:pt x="7546253" y="4475701"/>
                  <a:pt x="7556969" y="4480022"/>
                  <a:pt x="7586973" y="4469218"/>
                </a:cubicBezTo>
                <a:close/>
                <a:moveTo>
                  <a:pt x="8476752" y="4467631"/>
                </a:moveTo>
                <a:cubicBezTo>
                  <a:pt x="8485292" y="4469779"/>
                  <a:pt x="8491696" y="4474075"/>
                  <a:pt x="8493831" y="4484814"/>
                </a:cubicBezTo>
                <a:cubicBezTo>
                  <a:pt x="8502371" y="4480518"/>
                  <a:pt x="8500236" y="4469779"/>
                  <a:pt x="8510911" y="4467631"/>
                </a:cubicBezTo>
                <a:cubicBezTo>
                  <a:pt x="8517316" y="4478370"/>
                  <a:pt x="8534395" y="4489109"/>
                  <a:pt x="8530125" y="4501996"/>
                </a:cubicBezTo>
                <a:cubicBezTo>
                  <a:pt x="8521585" y="4493405"/>
                  <a:pt x="8487427" y="4484814"/>
                  <a:pt x="8491696" y="4504144"/>
                </a:cubicBezTo>
                <a:cubicBezTo>
                  <a:pt x="8481022" y="4501996"/>
                  <a:pt x="8472482" y="4480518"/>
                  <a:pt x="8476752" y="4467631"/>
                </a:cubicBezTo>
                <a:close/>
                <a:moveTo>
                  <a:pt x="245530" y="4461280"/>
                </a:moveTo>
                <a:cubicBezTo>
                  <a:pt x="253997" y="4469872"/>
                  <a:pt x="228597" y="4480611"/>
                  <a:pt x="245530" y="4495645"/>
                </a:cubicBezTo>
                <a:cubicBezTo>
                  <a:pt x="230714" y="4497793"/>
                  <a:pt x="237064" y="4474167"/>
                  <a:pt x="232830" y="4465576"/>
                </a:cubicBezTo>
                <a:cubicBezTo>
                  <a:pt x="239180" y="4465576"/>
                  <a:pt x="239180" y="4461280"/>
                  <a:pt x="245530" y="4461280"/>
                </a:cubicBezTo>
                <a:close/>
                <a:moveTo>
                  <a:pt x="7001925" y="4451756"/>
                </a:moveTo>
                <a:cubicBezTo>
                  <a:pt x="7004042" y="4460828"/>
                  <a:pt x="7004042" y="4467631"/>
                  <a:pt x="6995575" y="4467631"/>
                </a:cubicBezTo>
                <a:cubicBezTo>
                  <a:pt x="6993458" y="4465363"/>
                  <a:pt x="6991342" y="4463096"/>
                  <a:pt x="6991342" y="4458560"/>
                </a:cubicBezTo>
                <a:cubicBezTo>
                  <a:pt x="6993458" y="4456292"/>
                  <a:pt x="6997692" y="4454024"/>
                  <a:pt x="7001925" y="4451756"/>
                </a:cubicBezTo>
                <a:close/>
                <a:moveTo>
                  <a:pt x="7043226" y="4448581"/>
                </a:moveTo>
                <a:cubicBezTo>
                  <a:pt x="7043226" y="4452865"/>
                  <a:pt x="7047510" y="4450723"/>
                  <a:pt x="7049652" y="4450723"/>
                </a:cubicBezTo>
                <a:cubicBezTo>
                  <a:pt x="7058219" y="4487135"/>
                  <a:pt x="7056077" y="4510696"/>
                  <a:pt x="7053935" y="4532114"/>
                </a:cubicBezTo>
                <a:cubicBezTo>
                  <a:pt x="7068928" y="4542824"/>
                  <a:pt x="7075354" y="4523547"/>
                  <a:pt x="7079638" y="4519263"/>
                </a:cubicBezTo>
                <a:cubicBezTo>
                  <a:pt x="7088205" y="4514979"/>
                  <a:pt x="7088205" y="4523547"/>
                  <a:pt x="7088205" y="4529972"/>
                </a:cubicBezTo>
                <a:cubicBezTo>
                  <a:pt x="7098915" y="4523547"/>
                  <a:pt x="7101057" y="4512837"/>
                  <a:pt x="7105340" y="4504270"/>
                </a:cubicBezTo>
                <a:cubicBezTo>
                  <a:pt x="7116050" y="4504270"/>
                  <a:pt x="7122475" y="4510696"/>
                  <a:pt x="7131043" y="4512837"/>
                </a:cubicBezTo>
                <a:cubicBezTo>
                  <a:pt x="7124617" y="4523547"/>
                  <a:pt x="7124617" y="4540682"/>
                  <a:pt x="7128901" y="4557817"/>
                </a:cubicBezTo>
                <a:cubicBezTo>
                  <a:pt x="7083922" y="4583519"/>
                  <a:pt x="7032517" y="4559959"/>
                  <a:pt x="6998247" y="4549249"/>
                </a:cubicBezTo>
                <a:cubicBezTo>
                  <a:pt x="7006814" y="4534256"/>
                  <a:pt x="7000388" y="4512837"/>
                  <a:pt x="6996105" y="4499986"/>
                </a:cubicBezTo>
                <a:cubicBezTo>
                  <a:pt x="7013240" y="4487135"/>
                  <a:pt x="7013240" y="4474284"/>
                  <a:pt x="7015382" y="4455007"/>
                </a:cubicBezTo>
                <a:cubicBezTo>
                  <a:pt x="7021807" y="4450723"/>
                  <a:pt x="7030375" y="4463574"/>
                  <a:pt x="7023949" y="4465716"/>
                </a:cubicBezTo>
                <a:cubicBezTo>
                  <a:pt x="7032517" y="4472142"/>
                  <a:pt x="7030375" y="4448581"/>
                  <a:pt x="7043226" y="4448581"/>
                </a:cubicBezTo>
                <a:close/>
                <a:moveTo>
                  <a:pt x="8413935" y="4438024"/>
                </a:moveTo>
                <a:cubicBezTo>
                  <a:pt x="8416094" y="4450883"/>
                  <a:pt x="8431207" y="4463742"/>
                  <a:pt x="8426889" y="4474458"/>
                </a:cubicBezTo>
                <a:cubicBezTo>
                  <a:pt x="8418253" y="4468028"/>
                  <a:pt x="8411776" y="4478744"/>
                  <a:pt x="8407458" y="4478744"/>
                </a:cubicBezTo>
                <a:cubicBezTo>
                  <a:pt x="8381550" y="4474458"/>
                  <a:pt x="8377232" y="4435881"/>
                  <a:pt x="8413935" y="4438024"/>
                </a:cubicBezTo>
                <a:close/>
                <a:moveTo>
                  <a:pt x="8435392" y="4417111"/>
                </a:moveTo>
                <a:cubicBezTo>
                  <a:pt x="8439270" y="4414014"/>
                  <a:pt x="8445823" y="4413747"/>
                  <a:pt x="8455986" y="4418011"/>
                </a:cubicBezTo>
                <a:cubicBezTo>
                  <a:pt x="8458126" y="4437197"/>
                  <a:pt x="8458126" y="4449988"/>
                  <a:pt x="8464545" y="4469174"/>
                </a:cubicBezTo>
                <a:cubicBezTo>
                  <a:pt x="8458126" y="4471306"/>
                  <a:pt x="8458126" y="4475569"/>
                  <a:pt x="8447427" y="4475569"/>
                </a:cubicBezTo>
                <a:cubicBezTo>
                  <a:pt x="8436194" y="4461180"/>
                  <a:pt x="8423757" y="4426405"/>
                  <a:pt x="8435392" y="4417111"/>
                </a:cubicBezTo>
                <a:close/>
                <a:moveTo>
                  <a:pt x="8533119" y="4398912"/>
                </a:moveTo>
                <a:cubicBezTo>
                  <a:pt x="8541510" y="4396769"/>
                  <a:pt x="8549901" y="4396233"/>
                  <a:pt x="8557243" y="4399448"/>
                </a:cubicBezTo>
                <a:cubicBezTo>
                  <a:pt x="8567732" y="4423022"/>
                  <a:pt x="8532070" y="4416593"/>
                  <a:pt x="8542559" y="4433738"/>
                </a:cubicBezTo>
                <a:cubicBezTo>
                  <a:pt x="8523678" y="4435881"/>
                  <a:pt x="8515287" y="4425165"/>
                  <a:pt x="8508994" y="4408020"/>
                </a:cubicBezTo>
                <a:cubicBezTo>
                  <a:pt x="8516336" y="4404805"/>
                  <a:pt x="8524727" y="4401055"/>
                  <a:pt x="8533119" y="4398912"/>
                </a:cubicBezTo>
                <a:close/>
                <a:moveTo>
                  <a:pt x="300203" y="4381136"/>
                </a:moveTo>
                <a:cubicBezTo>
                  <a:pt x="321398" y="4384633"/>
                  <a:pt x="346361" y="4397092"/>
                  <a:pt x="365844" y="4389843"/>
                </a:cubicBezTo>
                <a:cubicBezTo>
                  <a:pt x="378832" y="4430651"/>
                  <a:pt x="380997" y="4465016"/>
                  <a:pt x="361514" y="4497232"/>
                </a:cubicBezTo>
                <a:cubicBezTo>
                  <a:pt x="348525" y="4499380"/>
                  <a:pt x="350690" y="4490789"/>
                  <a:pt x="350690" y="4482198"/>
                </a:cubicBezTo>
                <a:cubicBezTo>
                  <a:pt x="326878" y="4486493"/>
                  <a:pt x="326878" y="4465016"/>
                  <a:pt x="307395" y="4447833"/>
                </a:cubicBezTo>
                <a:cubicBezTo>
                  <a:pt x="287912" y="4432799"/>
                  <a:pt x="268428" y="4426355"/>
                  <a:pt x="261934" y="4402730"/>
                </a:cubicBezTo>
                <a:cubicBezTo>
                  <a:pt x="266264" y="4390380"/>
                  <a:pt x="272758" y="4384205"/>
                  <a:pt x="280605" y="4381688"/>
                </a:cubicBezTo>
                <a:cubicBezTo>
                  <a:pt x="286491" y="4379800"/>
                  <a:pt x="293137" y="4379970"/>
                  <a:pt x="300203" y="4381136"/>
                </a:cubicBezTo>
                <a:close/>
                <a:moveTo>
                  <a:pt x="164911" y="4332675"/>
                </a:moveTo>
                <a:cubicBezTo>
                  <a:pt x="180577" y="4332404"/>
                  <a:pt x="200024" y="4342146"/>
                  <a:pt x="200024" y="4360546"/>
                </a:cubicBezTo>
                <a:cubicBezTo>
                  <a:pt x="182738" y="4369205"/>
                  <a:pt x="167612" y="4364876"/>
                  <a:pt x="152486" y="4364876"/>
                </a:cubicBezTo>
                <a:cubicBezTo>
                  <a:pt x="137361" y="4343228"/>
                  <a:pt x="149244" y="4332945"/>
                  <a:pt x="164911" y="4332675"/>
                </a:cubicBezTo>
                <a:close/>
                <a:moveTo>
                  <a:pt x="8629271" y="4323763"/>
                </a:moveTo>
                <a:cubicBezTo>
                  <a:pt x="8635001" y="4322672"/>
                  <a:pt x="8641549" y="4323763"/>
                  <a:pt x="8648098" y="4325946"/>
                </a:cubicBezTo>
                <a:cubicBezTo>
                  <a:pt x="8650281" y="4336860"/>
                  <a:pt x="8621904" y="4339043"/>
                  <a:pt x="8615356" y="4334677"/>
                </a:cubicBezTo>
                <a:cubicBezTo>
                  <a:pt x="8618630" y="4328129"/>
                  <a:pt x="8623541" y="4324855"/>
                  <a:pt x="8629271" y="4323763"/>
                </a:cubicBezTo>
                <a:close/>
                <a:moveTo>
                  <a:pt x="332796" y="4304681"/>
                </a:moveTo>
                <a:cubicBezTo>
                  <a:pt x="354444" y="4302530"/>
                  <a:pt x="358773" y="4343396"/>
                  <a:pt x="352279" y="4358451"/>
                </a:cubicBezTo>
                <a:cubicBezTo>
                  <a:pt x="339290" y="4356300"/>
                  <a:pt x="324137" y="4369205"/>
                  <a:pt x="311148" y="4360602"/>
                </a:cubicBezTo>
                <a:cubicBezTo>
                  <a:pt x="317643" y="4341245"/>
                  <a:pt x="311148" y="4313284"/>
                  <a:pt x="332796" y="4304681"/>
                </a:cubicBezTo>
                <a:close/>
                <a:moveTo>
                  <a:pt x="8413744" y="4297768"/>
                </a:moveTo>
                <a:cubicBezTo>
                  <a:pt x="8420338" y="4306386"/>
                  <a:pt x="8433527" y="4308541"/>
                  <a:pt x="8442319" y="4315004"/>
                </a:cubicBezTo>
                <a:cubicBezTo>
                  <a:pt x="8440121" y="4323622"/>
                  <a:pt x="8433527" y="4327931"/>
                  <a:pt x="8420338" y="4327931"/>
                </a:cubicBezTo>
                <a:cubicBezTo>
                  <a:pt x="8422536" y="4315004"/>
                  <a:pt x="8413744" y="4310695"/>
                  <a:pt x="8413744" y="4297768"/>
                </a:cubicBezTo>
                <a:close/>
                <a:moveTo>
                  <a:pt x="8566501" y="4293324"/>
                </a:moveTo>
                <a:cubicBezTo>
                  <a:pt x="8569597" y="4290546"/>
                  <a:pt x="8574240" y="4289990"/>
                  <a:pt x="8578368" y="4293324"/>
                </a:cubicBezTo>
                <a:cubicBezTo>
                  <a:pt x="8580432" y="4297769"/>
                  <a:pt x="8576304" y="4299991"/>
                  <a:pt x="8578368" y="4306659"/>
                </a:cubicBezTo>
                <a:cubicBezTo>
                  <a:pt x="8572177" y="4308881"/>
                  <a:pt x="8565985" y="4308881"/>
                  <a:pt x="8563922" y="4306659"/>
                </a:cubicBezTo>
                <a:cubicBezTo>
                  <a:pt x="8561858" y="4301103"/>
                  <a:pt x="8563406" y="4296102"/>
                  <a:pt x="8566501" y="4293324"/>
                </a:cubicBezTo>
                <a:close/>
                <a:moveTo>
                  <a:pt x="248245" y="4291378"/>
                </a:moveTo>
                <a:cubicBezTo>
                  <a:pt x="252741" y="4289989"/>
                  <a:pt x="257240" y="4289989"/>
                  <a:pt x="258364" y="4293323"/>
                </a:cubicBezTo>
                <a:cubicBezTo>
                  <a:pt x="265112" y="4304435"/>
                  <a:pt x="242622" y="4299990"/>
                  <a:pt x="247120" y="4308880"/>
                </a:cubicBezTo>
                <a:cubicBezTo>
                  <a:pt x="242622" y="4308880"/>
                  <a:pt x="240373" y="4304435"/>
                  <a:pt x="238124" y="4297768"/>
                </a:cubicBezTo>
                <a:cubicBezTo>
                  <a:pt x="239249" y="4295545"/>
                  <a:pt x="243747" y="4292767"/>
                  <a:pt x="248245" y="4291378"/>
                </a:cubicBezTo>
                <a:close/>
                <a:moveTo>
                  <a:pt x="8524340" y="4274250"/>
                </a:moveTo>
                <a:cubicBezTo>
                  <a:pt x="8530690" y="4273981"/>
                  <a:pt x="8537040" y="4274519"/>
                  <a:pt x="8544449" y="4274519"/>
                </a:cubicBezTo>
                <a:cubicBezTo>
                  <a:pt x="8546565" y="4287424"/>
                  <a:pt x="8552915" y="4293876"/>
                  <a:pt x="8546565" y="4302480"/>
                </a:cubicBezTo>
                <a:cubicBezTo>
                  <a:pt x="8548682" y="4311083"/>
                  <a:pt x="8559265" y="4308932"/>
                  <a:pt x="8565615" y="4311083"/>
                </a:cubicBezTo>
                <a:cubicBezTo>
                  <a:pt x="8567732" y="4323988"/>
                  <a:pt x="8565615" y="4330440"/>
                  <a:pt x="8559265" y="4334742"/>
                </a:cubicBezTo>
                <a:cubicBezTo>
                  <a:pt x="8544449" y="4339043"/>
                  <a:pt x="8540215" y="4330440"/>
                  <a:pt x="8529632" y="4330440"/>
                </a:cubicBezTo>
                <a:cubicBezTo>
                  <a:pt x="8529632" y="4328289"/>
                  <a:pt x="8531749" y="4323988"/>
                  <a:pt x="8538099" y="4323988"/>
                </a:cubicBezTo>
                <a:cubicBezTo>
                  <a:pt x="8538099" y="4313234"/>
                  <a:pt x="8525399" y="4317535"/>
                  <a:pt x="8531749" y="4308932"/>
                </a:cubicBezTo>
                <a:cubicBezTo>
                  <a:pt x="8519049" y="4311083"/>
                  <a:pt x="8508465" y="4308932"/>
                  <a:pt x="8499999" y="4304630"/>
                </a:cubicBezTo>
                <a:cubicBezTo>
                  <a:pt x="8497882" y="4293876"/>
                  <a:pt x="8502115" y="4287424"/>
                  <a:pt x="8504232" y="4278821"/>
                </a:cubicBezTo>
                <a:cubicBezTo>
                  <a:pt x="8511640" y="4275595"/>
                  <a:pt x="8517990" y="4274519"/>
                  <a:pt x="8524340" y="4274250"/>
                </a:cubicBezTo>
                <a:close/>
                <a:moveTo>
                  <a:pt x="239423" y="4256493"/>
                </a:moveTo>
                <a:cubicBezTo>
                  <a:pt x="252412" y="4256493"/>
                  <a:pt x="245918" y="4274838"/>
                  <a:pt x="239423" y="4277131"/>
                </a:cubicBezTo>
                <a:cubicBezTo>
                  <a:pt x="228598" y="4274838"/>
                  <a:pt x="237259" y="4261079"/>
                  <a:pt x="239423" y="4256493"/>
                </a:cubicBezTo>
                <a:close/>
                <a:moveTo>
                  <a:pt x="8695988" y="4226283"/>
                </a:moveTo>
                <a:cubicBezTo>
                  <a:pt x="8701478" y="4223545"/>
                  <a:pt x="8708489" y="4223278"/>
                  <a:pt x="8716427" y="4227552"/>
                </a:cubicBezTo>
                <a:cubicBezTo>
                  <a:pt x="8718544" y="4244648"/>
                  <a:pt x="8707961" y="4251059"/>
                  <a:pt x="8703727" y="4261744"/>
                </a:cubicBezTo>
                <a:cubicBezTo>
                  <a:pt x="8676740" y="4264950"/>
                  <a:pt x="8679518" y="4234497"/>
                  <a:pt x="8695988" y="4226283"/>
                </a:cubicBezTo>
                <a:close/>
                <a:moveTo>
                  <a:pt x="8774251" y="4214266"/>
                </a:moveTo>
                <a:cubicBezTo>
                  <a:pt x="8782911" y="4212043"/>
                  <a:pt x="8787240" y="4220933"/>
                  <a:pt x="8791570" y="4229823"/>
                </a:cubicBezTo>
                <a:cubicBezTo>
                  <a:pt x="8787240" y="4229823"/>
                  <a:pt x="8787240" y="4234268"/>
                  <a:pt x="8780746" y="4234268"/>
                </a:cubicBezTo>
                <a:cubicBezTo>
                  <a:pt x="8778581" y="4225378"/>
                  <a:pt x="8767757" y="4223156"/>
                  <a:pt x="8774251" y="4214266"/>
                </a:cubicBezTo>
                <a:close/>
                <a:moveTo>
                  <a:pt x="8537569" y="4205218"/>
                </a:moveTo>
                <a:cubicBezTo>
                  <a:pt x="8537569" y="4220220"/>
                  <a:pt x="8525323" y="4220220"/>
                  <a:pt x="8533487" y="4237365"/>
                </a:cubicBezTo>
                <a:cubicBezTo>
                  <a:pt x="8525323" y="4243794"/>
                  <a:pt x="8513076" y="4243794"/>
                  <a:pt x="8508994" y="4233078"/>
                </a:cubicBezTo>
                <a:cubicBezTo>
                  <a:pt x="8511035" y="4228792"/>
                  <a:pt x="8519199" y="4228792"/>
                  <a:pt x="8525323" y="4226649"/>
                </a:cubicBezTo>
                <a:cubicBezTo>
                  <a:pt x="8527364" y="4215933"/>
                  <a:pt x="8513076" y="4224506"/>
                  <a:pt x="8515117" y="4213790"/>
                </a:cubicBezTo>
                <a:cubicBezTo>
                  <a:pt x="8521240" y="4209504"/>
                  <a:pt x="8529405" y="4200931"/>
                  <a:pt x="8537569" y="4205218"/>
                </a:cubicBezTo>
                <a:close/>
                <a:moveTo>
                  <a:pt x="8996942" y="4196763"/>
                </a:moveTo>
                <a:cubicBezTo>
                  <a:pt x="8999115" y="4195672"/>
                  <a:pt x="9000744" y="4196217"/>
                  <a:pt x="9002645" y="4196763"/>
                </a:cubicBezTo>
                <a:cubicBezTo>
                  <a:pt x="9004546" y="4197309"/>
                  <a:pt x="9006718" y="4197855"/>
                  <a:pt x="9009977" y="4196763"/>
                </a:cubicBezTo>
                <a:cubicBezTo>
                  <a:pt x="8999115" y="4225140"/>
                  <a:pt x="9029528" y="4222957"/>
                  <a:pt x="9036045" y="4240420"/>
                </a:cubicBezTo>
                <a:cubicBezTo>
                  <a:pt x="9025183" y="4246968"/>
                  <a:pt x="9009977" y="4246968"/>
                  <a:pt x="9001287" y="4240420"/>
                </a:cubicBezTo>
                <a:cubicBezTo>
                  <a:pt x="8996942" y="4222957"/>
                  <a:pt x="8994770" y="4209860"/>
                  <a:pt x="8996942" y="4196763"/>
                </a:cubicBezTo>
                <a:close/>
                <a:moveTo>
                  <a:pt x="8860729" y="4178705"/>
                </a:moveTo>
                <a:cubicBezTo>
                  <a:pt x="8873567" y="4185110"/>
                  <a:pt x="8875707" y="4217134"/>
                  <a:pt x="8873567" y="4229944"/>
                </a:cubicBezTo>
                <a:cubicBezTo>
                  <a:pt x="8843612" y="4240618"/>
                  <a:pt x="8826494" y="4232079"/>
                  <a:pt x="8826494" y="4202189"/>
                </a:cubicBezTo>
                <a:cubicBezTo>
                  <a:pt x="8841472" y="4195785"/>
                  <a:pt x="8845751" y="4182975"/>
                  <a:pt x="8860729" y="4178705"/>
                </a:cubicBezTo>
                <a:close/>
                <a:moveTo>
                  <a:pt x="9003718" y="4173943"/>
                </a:moveTo>
                <a:cubicBezTo>
                  <a:pt x="9003718" y="4184716"/>
                  <a:pt x="9005883" y="4201952"/>
                  <a:pt x="8986400" y="4204106"/>
                </a:cubicBezTo>
                <a:cubicBezTo>
                  <a:pt x="8982070" y="4186870"/>
                  <a:pt x="8986400" y="4176098"/>
                  <a:pt x="9003718" y="4173943"/>
                </a:cubicBezTo>
                <a:close/>
                <a:moveTo>
                  <a:pt x="8682485" y="4164948"/>
                </a:moveTo>
                <a:cubicBezTo>
                  <a:pt x="8686567" y="4162831"/>
                  <a:pt x="8688609" y="4164948"/>
                  <a:pt x="8692691" y="4164948"/>
                </a:cubicBezTo>
                <a:cubicBezTo>
                  <a:pt x="8694732" y="4173415"/>
                  <a:pt x="8690650" y="4175531"/>
                  <a:pt x="8682485" y="4175531"/>
                </a:cubicBezTo>
                <a:cubicBezTo>
                  <a:pt x="8680444" y="4171298"/>
                  <a:pt x="8682485" y="4167065"/>
                  <a:pt x="8682485" y="4164948"/>
                </a:cubicBezTo>
                <a:close/>
                <a:moveTo>
                  <a:pt x="8507752" y="4148543"/>
                </a:moveTo>
                <a:cubicBezTo>
                  <a:pt x="8516311" y="4161243"/>
                  <a:pt x="8524870" y="4176060"/>
                  <a:pt x="8518451" y="4190877"/>
                </a:cubicBezTo>
                <a:cubicBezTo>
                  <a:pt x="8499194" y="4188760"/>
                  <a:pt x="8492775" y="4192993"/>
                  <a:pt x="8477797" y="4186643"/>
                </a:cubicBezTo>
                <a:cubicBezTo>
                  <a:pt x="8475657" y="4165477"/>
                  <a:pt x="8488495" y="4154893"/>
                  <a:pt x="8507752" y="4148543"/>
                </a:cubicBezTo>
                <a:close/>
                <a:moveTo>
                  <a:pt x="8534394" y="4143780"/>
                </a:moveTo>
                <a:cubicBezTo>
                  <a:pt x="8538627" y="4148014"/>
                  <a:pt x="8538627" y="4160714"/>
                  <a:pt x="8547094" y="4162830"/>
                </a:cubicBezTo>
                <a:cubicBezTo>
                  <a:pt x="8542861" y="4169180"/>
                  <a:pt x="8538627" y="4177647"/>
                  <a:pt x="8532277" y="4181880"/>
                </a:cubicBezTo>
                <a:cubicBezTo>
                  <a:pt x="8528044" y="4177647"/>
                  <a:pt x="8532277" y="4175530"/>
                  <a:pt x="8536511" y="4175530"/>
                </a:cubicBezTo>
                <a:cubicBezTo>
                  <a:pt x="8530161" y="4164947"/>
                  <a:pt x="8523811" y="4158597"/>
                  <a:pt x="8521694" y="4145897"/>
                </a:cubicBezTo>
                <a:cubicBezTo>
                  <a:pt x="8525927" y="4145897"/>
                  <a:pt x="8530161" y="4143780"/>
                  <a:pt x="8534394" y="4143780"/>
                </a:cubicBezTo>
                <a:close/>
                <a:moveTo>
                  <a:pt x="8879335" y="4127905"/>
                </a:moveTo>
                <a:cubicBezTo>
                  <a:pt x="8883644" y="4147194"/>
                  <a:pt x="8879335" y="4157909"/>
                  <a:pt x="8875026" y="4170768"/>
                </a:cubicBezTo>
                <a:cubicBezTo>
                  <a:pt x="8877180" y="4160052"/>
                  <a:pt x="8853481" y="4134335"/>
                  <a:pt x="8879335" y="4127905"/>
                </a:cubicBezTo>
                <a:close/>
                <a:moveTo>
                  <a:pt x="8673300" y="4114478"/>
                </a:moveTo>
                <a:cubicBezTo>
                  <a:pt x="8676740" y="4113353"/>
                  <a:pt x="8679385" y="4113353"/>
                  <a:pt x="8683619" y="4117851"/>
                </a:cubicBezTo>
                <a:cubicBezTo>
                  <a:pt x="8681502" y="4124598"/>
                  <a:pt x="8658219" y="4135843"/>
                  <a:pt x="8658219" y="4117851"/>
                </a:cubicBezTo>
                <a:cubicBezTo>
                  <a:pt x="8665628" y="4117851"/>
                  <a:pt x="8669861" y="4115602"/>
                  <a:pt x="8673300" y="4114478"/>
                </a:cubicBezTo>
                <a:close/>
                <a:moveTo>
                  <a:pt x="9521423" y="4114195"/>
                </a:moveTo>
                <a:cubicBezTo>
                  <a:pt x="9530154" y="4112030"/>
                  <a:pt x="9532337" y="4125019"/>
                  <a:pt x="9534520" y="4133678"/>
                </a:cubicBezTo>
                <a:cubicBezTo>
                  <a:pt x="9523606" y="4135843"/>
                  <a:pt x="9517057" y="4122854"/>
                  <a:pt x="9521423" y="4114195"/>
                </a:cubicBezTo>
                <a:close/>
                <a:moveTo>
                  <a:pt x="8507936" y="4108856"/>
                </a:moveTo>
                <a:cubicBezTo>
                  <a:pt x="8512169" y="4117746"/>
                  <a:pt x="8505819" y="4119969"/>
                  <a:pt x="8507936" y="4126636"/>
                </a:cubicBezTo>
                <a:cubicBezTo>
                  <a:pt x="8497352" y="4131081"/>
                  <a:pt x="8493119" y="4124414"/>
                  <a:pt x="8486769" y="4119969"/>
                </a:cubicBezTo>
                <a:cubicBezTo>
                  <a:pt x="8488886" y="4108856"/>
                  <a:pt x="8497352" y="4111079"/>
                  <a:pt x="8507936" y="4108856"/>
                </a:cubicBezTo>
                <a:close/>
                <a:moveTo>
                  <a:pt x="9678034" y="4106209"/>
                </a:moveTo>
                <a:cubicBezTo>
                  <a:pt x="9682335" y="4107268"/>
                  <a:pt x="9685774" y="4110972"/>
                  <a:pt x="9684628" y="4117322"/>
                </a:cubicBezTo>
                <a:cubicBezTo>
                  <a:pt x="9675454" y="4119439"/>
                  <a:pt x="9666282" y="4121555"/>
                  <a:pt x="9666282" y="4110972"/>
                </a:cubicBezTo>
                <a:cubicBezTo>
                  <a:pt x="9668575" y="4106738"/>
                  <a:pt x="9673734" y="4105151"/>
                  <a:pt x="9678034" y="4106209"/>
                </a:cubicBezTo>
                <a:close/>
                <a:moveTo>
                  <a:pt x="8550666" y="4075518"/>
                </a:moveTo>
                <a:cubicBezTo>
                  <a:pt x="8561382" y="4107268"/>
                  <a:pt x="8548523" y="4122085"/>
                  <a:pt x="8520662" y="4132668"/>
                </a:cubicBezTo>
                <a:cubicBezTo>
                  <a:pt x="8522805" y="4124202"/>
                  <a:pt x="8522805" y="4122085"/>
                  <a:pt x="8518519" y="4115735"/>
                </a:cubicBezTo>
                <a:cubicBezTo>
                  <a:pt x="8535664" y="4105152"/>
                  <a:pt x="8527092" y="4069168"/>
                  <a:pt x="8550666" y="4075518"/>
                </a:cubicBezTo>
                <a:close/>
                <a:moveTo>
                  <a:pt x="8390814" y="4072343"/>
                </a:moveTo>
                <a:cubicBezTo>
                  <a:pt x="8393107" y="4081075"/>
                  <a:pt x="8390814" y="4087623"/>
                  <a:pt x="8381642" y="4089806"/>
                </a:cubicBezTo>
                <a:cubicBezTo>
                  <a:pt x="8372469" y="4083258"/>
                  <a:pt x="8381642" y="4074526"/>
                  <a:pt x="8390814" y="4072343"/>
                </a:cubicBezTo>
                <a:close/>
                <a:moveTo>
                  <a:pt x="226626" y="4064531"/>
                </a:moveTo>
                <a:cubicBezTo>
                  <a:pt x="256660" y="4058054"/>
                  <a:pt x="260951" y="4090440"/>
                  <a:pt x="293129" y="4083963"/>
                </a:cubicBezTo>
                <a:cubicBezTo>
                  <a:pt x="295275" y="4090440"/>
                  <a:pt x="295275" y="4099076"/>
                  <a:pt x="288839" y="4101235"/>
                </a:cubicBezTo>
                <a:cubicBezTo>
                  <a:pt x="280258" y="4101235"/>
                  <a:pt x="278113" y="4092599"/>
                  <a:pt x="269532" y="4090440"/>
                </a:cubicBezTo>
                <a:cubicBezTo>
                  <a:pt x="260951" y="4096917"/>
                  <a:pt x="260951" y="4105553"/>
                  <a:pt x="252370" y="4112030"/>
                </a:cubicBezTo>
                <a:cubicBezTo>
                  <a:pt x="235207" y="4109871"/>
                  <a:pt x="215900" y="4083963"/>
                  <a:pt x="226626" y="4064531"/>
                </a:cubicBezTo>
                <a:close/>
                <a:moveTo>
                  <a:pt x="8826330" y="4064404"/>
                </a:moveTo>
                <a:cubicBezTo>
                  <a:pt x="8830599" y="4077205"/>
                  <a:pt x="8841274" y="4083604"/>
                  <a:pt x="8845544" y="4098537"/>
                </a:cubicBezTo>
                <a:cubicBezTo>
                  <a:pt x="8832734" y="4132668"/>
                  <a:pt x="8783631" y="4102803"/>
                  <a:pt x="8800710" y="4072938"/>
                </a:cubicBezTo>
                <a:cubicBezTo>
                  <a:pt x="8813520" y="4072938"/>
                  <a:pt x="8815655" y="4064404"/>
                  <a:pt x="8826330" y="4064404"/>
                </a:cubicBezTo>
                <a:close/>
                <a:moveTo>
                  <a:pt x="134082" y="4058054"/>
                </a:moveTo>
                <a:cubicBezTo>
                  <a:pt x="140676" y="4058054"/>
                  <a:pt x="136280" y="4073057"/>
                  <a:pt x="142874" y="4073057"/>
                </a:cubicBezTo>
                <a:cubicBezTo>
                  <a:pt x="131884" y="4081630"/>
                  <a:pt x="140676" y="4100918"/>
                  <a:pt x="116497" y="4100918"/>
                </a:cubicBezTo>
                <a:cubicBezTo>
                  <a:pt x="116497" y="4085916"/>
                  <a:pt x="129686" y="4077344"/>
                  <a:pt x="114299" y="4066628"/>
                </a:cubicBezTo>
                <a:cubicBezTo>
                  <a:pt x="120893" y="4064484"/>
                  <a:pt x="125290" y="4060197"/>
                  <a:pt x="134082" y="4058054"/>
                </a:cubicBezTo>
                <a:close/>
                <a:moveTo>
                  <a:pt x="8987177" y="4051704"/>
                </a:moveTo>
                <a:cubicBezTo>
                  <a:pt x="8982898" y="4077515"/>
                  <a:pt x="8997876" y="4081817"/>
                  <a:pt x="9004295" y="4103325"/>
                </a:cubicBezTo>
                <a:cubicBezTo>
                  <a:pt x="8997876" y="4109777"/>
                  <a:pt x="8991457" y="4114079"/>
                  <a:pt x="8982898" y="4118380"/>
                </a:cubicBezTo>
                <a:cubicBezTo>
                  <a:pt x="8972200" y="4103325"/>
                  <a:pt x="8955081" y="4103325"/>
                  <a:pt x="8955081" y="4079666"/>
                </a:cubicBezTo>
                <a:cubicBezTo>
                  <a:pt x="8965780" y="4071063"/>
                  <a:pt x="8967920" y="4053855"/>
                  <a:pt x="8987177" y="4051704"/>
                </a:cubicBezTo>
                <a:close/>
                <a:moveTo>
                  <a:pt x="9084940" y="4038028"/>
                </a:moveTo>
                <a:cubicBezTo>
                  <a:pt x="9098275" y="4035830"/>
                  <a:pt x="9102720" y="4046821"/>
                  <a:pt x="9102720" y="4062207"/>
                </a:cubicBezTo>
                <a:cubicBezTo>
                  <a:pt x="9089385" y="4064405"/>
                  <a:pt x="9080495" y="4049019"/>
                  <a:pt x="9084940" y="4038028"/>
                </a:cubicBezTo>
                <a:close/>
                <a:moveTo>
                  <a:pt x="9110902" y="4033760"/>
                </a:moveTo>
                <a:cubicBezTo>
                  <a:pt x="9124091" y="4029480"/>
                  <a:pt x="9121893" y="4048738"/>
                  <a:pt x="9132883" y="4046598"/>
                </a:cubicBezTo>
                <a:cubicBezTo>
                  <a:pt x="9132883" y="4057296"/>
                  <a:pt x="9130685" y="4065856"/>
                  <a:pt x="9130685" y="4078694"/>
                </a:cubicBezTo>
                <a:cubicBezTo>
                  <a:pt x="9124091" y="4078694"/>
                  <a:pt x="9121893" y="4074415"/>
                  <a:pt x="9115298" y="4074415"/>
                </a:cubicBezTo>
                <a:cubicBezTo>
                  <a:pt x="9115298" y="4063715"/>
                  <a:pt x="9110902" y="4059436"/>
                  <a:pt x="9108704" y="4053017"/>
                </a:cubicBezTo>
                <a:cubicBezTo>
                  <a:pt x="9110902" y="4050877"/>
                  <a:pt x="9115298" y="4048738"/>
                  <a:pt x="9119695" y="4048738"/>
                </a:cubicBezTo>
                <a:cubicBezTo>
                  <a:pt x="9119695" y="4040179"/>
                  <a:pt x="9110902" y="4042318"/>
                  <a:pt x="9104308" y="4040179"/>
                </a:cubicBezTo>
                <a:cubicBezTo>
                  <a:pt x="9106506" y="4038039"/>
                  <a:pt x="9110902" y="4038039"/>
                  <a:pt x="9110902" y="4033760"/>
                </a:cubicBezTo>
                <a:close/>
                <a:moveTo>
                  <a:pt x="8527515" y="4029480"/>
                </a:moveTo>
                <a:cubicBezTo>
                  <a:pt x="8542332" y="4029480"/>
                  <a:pt x="8540215" y="4040342"/>
                  <a:pt x="8540215" y="4053376"/>
                </a:cubicBezTo>
                <a:cubicBezTo>
                  <a:pt x="8529632" y="4055549"/>
                  <a:pt x="8531749" y="4068584"/>
                  <a:pt x="8516932" y="4070756"/>
                </a:cubicBezTo>
                <a:cubicBezTo>
                  <a:pt x="8510582" y="4051204"/>
                  <a:pt x="8527515" y="4044687"/>
                  <a:pt x="8527515" y="4029480"/>
                </a:cubicBezTo>
                <a:close/>
                <a:moveTo>
                  <a:pt x="8951907" y="4019558"/>
                </a:moveTo>
                <a:cubicBezTo>
                  <a:pt x="8947541" y="4023924"/>
                  <a:pt x="8943176" y="4028289"/>
                  <a:pt x="8934444" y="4032655"/>
                </a:cubicBezTo>
                <a:cubicBezTo>
                  <a:pt x="8934444" y="4021741"/>
                  <a:pt x="8945358" y="4015192"/>
                  <a:pt x="8951907" y="4019558"/>
                </a:cubicBezTo>
                <a:close/>
                <a:moveTo>
                  <a:pt x="9225223" y="4010192"/>
                </a:moveTo>
                <a:cubicBezTo>
                  <a:pt x="9230779" y="4009636"/>
                  <a:pt x="9236600" y="4012970"/>
                  <a:pt x="9235541" y="4021860"/>
                </a:cubicBezTo>
                <a:cubicBezTo>
                  <a:pt x="9227075" y="4026305"/>
                  <a:pt x="9222841" y="4019638"/>
                  <a:pt x="9216491" y="4021860"/>
                </a:cubicBezTo>
                <a:cubicBezTo>
                  <a:pt x="9214375" y="4015193"/>
                  <a:pt x="9219666" y="4010748"/>
                  <a:pt x="9225223" y="4010192"/>
                </a:cubicBezTo>
                <a:close/>
                <a:moveTo>
                  <a:pt x="9365187" y="4009277"/>
                </a:moveTo>
                <a:cubicBezTo>
                  <a:pt x="9373653" y="4004736"/>
                  <a:pt x="9386354" y="4008476"/>
                  <a:pt x="9391645" y="4025572"/>
                </a:cubicBezTo>
                <a:cubicBezTo>
                  <a:pt x="9385295" y="4034120"/>
                  <a:pt x="9376828" y="4046942"/>
                  <a:pt x="9364128" y="4042668"/>
                </a:cubicBezTo>
                <a:cubicBezTo>
                  <a:pt x="9352487" y="4026641"/>
                  <a:pt x="9356720" y="4013818"/>
                  <a:pt x="9365187" y="4009277"/>
                </a:cubicBezTo>
                <a:close/>
                <a:moveTo>
                  <a:pt x="9629872" y="3970309"/>
                </a:moveTo>
                <a:cubicBezTo>
                  <a:pt x="9655682" y="3965979"/>
                  <a:pt x="9664285" y="3985462"/>
                  <a:pt x="9690096" y="3981133"/>
                </a:cubicBezTo>
                <a:cubicBezTo>
                  <a:pt x="9679341" y="3996286"/>
                  <a:pt x="9651380" y="4013604"/>
                  <a:pt x="9629872" y="4004945"/>
                </a:cubicBezTo>
                <a:cubicBezTo>
                  <a:pt x="9638476" y="3987627"/>
                  <a:pt x="9623420" y="3987627"/>
                  <a:pt x="9629872" y="3970309"/>
                </a:cubicBezTo>
                <a:close/>
                <a:moveTo>
                  <a:pt x="8660723" y="3963037"/>
                </a:moveTo>
                <a:cubicBezTo>
                  <a:pt x="8668768" y="3960876"/>
                  <a:pt x="8679628" y="3964599"/>
                  <a:pt x="8692500" y="3978426"/>
                </a:cubicBezTo>
                <a:cubicBezTo>
                  <a:pt x="8701081" y="4001826"/>
                  <a:pt x="8698936" y="4018844"/>
                  <a:pt x="8686064" y="4027353"/>
                </a:cubicBezTo>
                <a:cubicBezTo>
                  <a:pt x="8637795" y="4028948"/>
                  <a:pt x="8636588" y="3969518"/>
                  <a:pt x="8660723" y="3963037"/>
                </a:cubicBezTo>
                <a:close/>
                <a:moveTo>
                  <a:pt x="83961" y="3959101"/>
                </a:moveTo>
                <a:cubicBezTo>
                  <a:pt x="100012" y="3954867"/>
                  <a:pt x="97719" y="3976034"/>
                  <a:pt x="93133" y="3982384"/>
                </a:cubicBezTo>
                <a:cubicBezTo>
                  <a:pt x="79375" y="3986617"/>
                  <a:pt x="81668" y="3963334"/>
                  <a:pt x="83961" y="3959101"/>
                </a:cubicBezTo>
                <a:close/>
                <a:moveTo>
                  <a:pt x="9481467" y="3936572"/>
                </a:moveTo>
                <a:cubicBezTo>
                  <a:pt x="9500052" y="3934655"/>
                  <a:pt x="9517733" y="3960882"/>
                  <a:pt x="9520947" y="3983478"/>
                </a:cubicBezTo>
                <a:cubicBezTo>
                  <a:pt x="9533806" y="3981326"/>
                  <a:pt x="9540235" y="3987782"/>
                  <a:pt x="9548808" y="3989934"/>
                </a:cubicBezTo>
                <a:cubicBezTo>
                  <a:pt x="9544522" y="4004997"/>
                  <a:pt x="9529520" y="4000694"/>
                  <a:pt x="9523091" y="3989934"/>
                </a:cubicBezTo>
                <a:cubicBezTo>
                  <a:pt x="9520947" y="4000694"/>
                  <a:pt x="9516661" y="4011453"/>
                  <a:pt x="9501659" y="4013605"/>
                </a:cubicBezTo>
                <a:cubicBezTo>
                  <a:pt x="9488801" y="3992086"/>
                  <a:pt x="9465226" y="3983478"/>
                  <a:pt x="9463083" y="3949047"/>
                </a:cubicBezTo>
                <a:cubicBezTo>
                  <a:pt x="9468977" y="3940977"/>
                  <a:pt x="9475272" y="3937211"/>
                  <a:pt x="9481467" y="3936572"/>
                </a:cubicBezTo>
                <a:close/>
                <a:moveTo>
                  <a:pt x="15280" y="3924704"/>
                </a:moveTo>
                <a:cubicBezTo>
                  <a:pt x="17463" y="3935528"/>
                  <a:pt x="8731" y="3931199"/>
                  <a:pt x="15280" y="3942023"/>
                </a:cubicBezTo>
                <a:cubicBezTo>
                  <a:pt x="13097" y="3942023"/>
                  <a:pt x="10914" y="3944188"/>
                  <a:pt x="10914" y="3946352"/>
                </a:cubicBezTo>
                <a:cubicBezTo>
                  <a:pt x="2183" y="3948517"/>
                  <a:pt x="0" y="3935528"/>
                  <a:pt x="0" y="3926869"/>
                </a:cubicBezTo>
                <a:cubicBezTo>
                  <a:pt x="6548" y="3926869"/>
                  <a:pt x="10914" y="3924704"/>
                  <a:pt x="15280" y="3924704"/>
                </a:cubicBezTo>
                <a:close/>
                <a:moveTo>
                  <a:pt x="10097857" y="3916767"/>
                </a:moveTo>
                <a:cubicBezTo>
                  <a:pt x="10108630" y="3916767"/>
                  <a:pt x="10108630" y="3927540"/>
                  <a:pt x="10110784" y="3936158"/>
                </a:cubicBezTo>
                <a:cubicBezTo>
                  <a:pt x="10097857" y="3936158"/>
                  <a:pt x="10097857" y="3944776"/>
                  <a:pt x="10087084" y="3946930"/>
                </a:cubicBezTo>
                <a:cubicBezTo>
                  <a:pt x="10080621" y="3938312"/>
                  <a:pt x="10097857" y="3927540"/>
                  <a:pt x="10097857" y="3916767"/>
                </a:cubicBezTo>
                <a:close/>
                <a:moveTo>
                  <a:pt x="9596189" y="3912005"/>
                </a:moveTo>
                <a:cubicBezTo>
                  <a:pt x="9594113" y="3914188"/>
                  <a:pt x="9594113" y="3916371"/>
                  <a:pt x="9594113" y="3920737"/>
                </a:cubicBezTo>
                <a:cubicBezTo>
                  <a:pt x="9598265" y="3918554"/>
                  <a:pt x="9600341" y="3920737"/>
                  <a:pt x="9608645" y="3918554"/>
                </a:cubicBezTo>
                <a:cubicBezTo>
                  <a:pt x="9610721" y="3929468"/>
                  <a:pt x="9600341" y="3929468"/>
                  <a:pt x="9592037" y="3929468"/>
                </a:cubicBezTo>
                <a:cubicBezTo>
                  <a:pt x="9592037" y="3929468"/>
                  <a:pt x="9592037" y="3927285"/>
                  <a:pt x="9592037" y="3925102"/>
                </a:cubicBezTo>
                <a:cubicBezTo>
                  <a:pt x="9589961" y="3927285"/>
                  <a:pt x="9587885" y="3929468"/>
                  <a:pt x="9583733" y="3929468"/>
                </a:cubicBezTo>
                <a:cubicBezTo>
                  <a:pt x="9583733" y="3920737"/>
                  <a:pt x="9583733" y="3912005"/>
                  <a:pt x="9596189" y="3912005"/>
                </a:cubicBezTo>
                <a:close/>
                <a:moveTo>
                  <a:pt x="9426888" y="3897717"/>
                </a:moveTo>
                <a:cubicBezTo>
                  <a:pt x="9431333" y="3912534"/>
                  <a:pt x="9406885" y="3929467"/>
                  <a:pt x="9397995" y="3912534"/>
                </a:cubicBezTo>
                <a:cubicBezTo>
                  <a:pt x="9417998" y="3918884"/>
                  <a:pt x="9409108" y="3899834"/>
                  <a:pt x="9426888" y="3897717"/>
                </a:cubicBezTo>
                <a:close/>
                <a:moveTo>
                  <a:pt x="265354" y="3855709"/>
                </a:moveTo>
                <a:cubicBezTo>
                  <a:pt x="275518" y="3854372"/>
                  <a:pt x="287821" y="3858651"/>
                  <a:pt x="292100" y="3867210"/>
                </a:cubicBezTo>
                <a:cubicBezTo>
                  <a:pt x="287821" y="3880048"/>
                  <a:pt x="292100" y="3890746"/>
                  <a:pt x="292100" y="3899305"/>
                </a:cubicBezTo>
                <a:cubicBezTo>
                  <a:pt x="277123" y="3892886"/>
                  <a:pt x="266424" y="3882188"/>
                  <a:pt x="251446" y="3877908"/>
                </a:cubicBezTo>
                <a:cubicBezTo>
                  <a:pt x="247167" y="3864000"/>
                  <a:pt x="255191" y="3857046"/>
                  <a:pt x="265354" y="3855709"/>
                </a:cubicBezTo>
                <a:close/>
                <a:moveTo>
                  <a:pt x="10288958" y="3851680"/>
                </a:moveTo>
                <a:cubicBezTo>
                  <a:pt x="10293254" y="3860298"/>
                  <a:pt x="10299697" y="3866762"/>
                  <a:pt x="10295401" y="3877534"/>
                </a:cubicBezTo>
                <a:cubicBezTo>
                  <a:pt x="10280367" y="3881843"/>
                  <a:pt x="10273923" y="3868916"/>
                  <a:pt x="10263184" y="3866762"/>
                </a:cubicBezTo>
                <a:cubicBezTo>
                  <a:pt x="10265332" y="3858144"/>
                  <a:pt x="10276071" y="3853835"/>
                  <a:pt x="10288958" y="3851680"/>
                </a:cubicBezTo>
                <a:close/>
                <a:moveTo>
                  <a:pt x="9645531" y="3851679"/>
                </a:moveTo>
                <a:cubicBezTo>
                  <a:pt x="9651995" y="3862503"/>
                  <a:pt x="9634759" y="3858174"/>
                  <a:pt x="9639068" y="3868998"/>
                </a:cubicBezTo>
                <a:cubicBezTo>
                  <a:pt x="9630450" y="3875492"/>
                  <a:pt x="9630450" y="3866833"/>
                  <a:pt x="9621832" y="3868998"/>
                </a:cubicBezTo>
                <a:cubicBezTo>
                  <a:pt x="9621832" y="3851679"/>
                  <a:pt x="9632605" y="3858174"/>
                  <a:pt x="9645531" y="3851679"/>
                </a:cubicBezTo>
                <a:close/>
                <a:moveTo>
                  <a:pt x="221298" y="3851679"/>
                </a:moveTo>
                <a:cubicBezTo>
                  <a:pt x="225743" y="3851679"/>
                  <a:pt x="227966" y="3851679"/>
                  <a:pt x="232410" y="3851679"/>
                </a:cubicBezTo>
                <a:cubicBezTo>
                  <a:pt x="230188" y="3862503"/>
                  <a:pt x="241300" y="3866833"/>
                  <a:pt x="236856" y="3873327"/>
                </a:cubicBezTo>
                <a:cubicBezTo>
                  <a:pt x="219076" y="3875492"/>
                  <a:pt x="230188" y="3864668"/>
                  <a:pt x="221298" y="3851679"/>
                </a:cubicBezTo>
                <a:close/>
                <a:moveTo>
                  <a:pt x="10243454" y="3848505"/>
                </a:moveTo>
                <a:cubicBezTo>
                  <a:pt x="10243454" y="3858427"/>
                  <a:pt x="10252072" y="3852474"/>
                  <a:pt x="10252072" y="3862396"/>
                </a:cubicBezTo>
                <a:cubicBezTo>
                  <a:pt x="10239145" y="3864380"/>
                  <a:pt x="10228372" y="3862396"/>
                  <a:pt x="10221909" y="3856443"/>
                </a:cubicBezTo>
                <a:cubicBezTo>
                  <a:pt x="10226218" y="3850490"/>
                  <a:pt x="10234836" y="3850490"/>
                  <a:pt x="10243454" y="3848505"/>
                </a:cubicBezTo>
                <a:close/>
                <a:moveTo>
                  <a:pt x="10211326" y="3848505"/>
                </a:moveTo>
                <a:cubicBezTo>
                  <a:pt x="10215559" y="3859089"/>
                  <a:pt x="10202859" y="3861205"/>
                  <a:pt x="10198626" y="3856972"/>
                </a:cubicBezTo>
                <a:cubicBezTo>
                  <a:pt x="10196509" y="3850622"/>
                  <a:pt x="10204976" y="3850622"/>
                  <a:pt x="10211326" y="3848505"/>
                </a:cubicBezTo>
                <a:close/>
                <a:moveTo>
                  <a:pt x="9572819" y="3845330"/>
                </a:moveTo>
                <a:cubicBezTo>
                  <a:pt x="9577185" y="3856355"/>
                  <a:pt x="9568453" y="3869584"/>
                  <a:pt x="9583733" y="3865174"/>
                </a:cubicBezTo>
                <a:cubicBezTo>
                  <a:pt x="9583733" y="3878404"/>
                  <a:pt x="9566271" y="3885018"/>
                  <a:pt x="9553174" y="3880608"/>
                </a:cubicBezTo>
                <a:cubicBezTo>
                  <a:pt x="9548808" y="3860764"/>
                  <a:pt x="9548808" y="3845330"/>
                  <a:pt x="9572819" y="3845330"/>
                </a:cubicBezTo>
                <a:close/>
                <a:moveTo>
                  <a:pt x="58385" y="3818342"/>
                </a:moveTo>
                <a:cubicBezTo>
                  <a:pt x="101600" y="3822638"/>
                  <a:pt x="73510" y="3872037"/>
                  <a:pt x="58385" y="3887072"/>
                </a:cubicBezTo>
                <a:cubicBezTo>
                  <a:pt x="32456" y="3891367"/>
                  <a:pt x="23812" y="3848411"/>
                  <a:pt x="36777" y="3833377"/>
                </a:cubicBezTo>
                <a:cubicBezTo>
                  <a:pt x="47581" y="3837672"/>
                  <a:pt x="62706" y="3837672"/>
                  <a:pt x="58385" y="3818342"/>
                </a:cubicBezTo>
                <a:close/>
                <a:moveTo>
                  <a:pt x="9757436" y="3812294"/>
                </a:moveTo>
                <a:cubicBezTo>
                  <a:pt x="9765222" y="3810957"/>
                  <a:pt x="9772739" y="3810957"/>
                  <a:pt x="9783478" y="3813097"/>
                </a:cubicBezTo>
                <a:cubicBezTo>
                  <a:pt x="9789921" y="3823795"/>
                  <a:pt x="9798512" y="3830214"/>
                  <a:pt x="9802808" y="3843052"/>
                </a:cubicBezTo>
                <a:cubicBezTo>
                  <a:pt x="9792069" y="3858030"/>
                  <a:pt x="9766296" y="3851611"/>
                  <a:pt x="9746965" y="3853751"/>
                </a:cubicBezTo>
                <a:cubicBezTo>
                  <a:pt x="9740522" y="3840913"/>
                  <a:pt x="9731931" y="3834494"/>
                  <a:pt x="9729783" y="3819516"/>
                </a:cubicBezTo>
                <a:cubicBezTo>
                  <a:pt x="9741596" y="3816306"/>
                  <a:pt x="9749650" y="3813632"/>
                  <a:pt x="9757436" y="3812294"/>
                </a:cubicBezTo>
                <a:close/>
                <a:moveTo>
                  <a:pt x="198763" y="3807283"/>
                </a:moveTo>
                <a:cubicBezTo>
                  <a:pt x="204710" y="3807182"/>
                  <a:pt x="211373" y="3809071"/>
                  <a:pt x="217899" y="3813389"/>
                </a:cubicBezTo>
                <a:cubicBezTo>
                  <a:pt x="222251" y="3834979"/>
                  <a:pt x="213548" y="3847933"/>
                  <a:pt x="187443" y="3850092"/>
                </a:cubicBezTo>
                <a:cubicBezTo>
                  <a:pt x="169495" y="3825804"/>
                  <a:pt x="180917" y="3807587"/>
                  <a:pt x="198763" y="3807283"/>
                </a:cubicBezTo>
                <a:close/>
                <a:moveTo>
                  <a:pt x="9478164" y="3797704"/>
                </a:moveTo>
                <a:cubicBezTo>
                  <a:pt x="9495309" y="3797704"/>
                  <a:pt x="9510311" y="3821311"/>
                  <a:pt x="9512454" y="3827749"/>
                </a:cubicBezTo>
                <a:cubicBezTo>
                  <a:pt x="9523170" y="3827749"/>
                  <a:pt x="9510311" y="3836334"/>
                  <a:pt x="9508168" y="3838480"/>
                </a:cubicBezTo>
                <a:cubicBezTo>
                  <a:pt x="9506025" y="3849210"/>
                  <a:pt x="9512454" y="3853502"/>
                  <a:pt x="9516740" y="3859940"/>
                </a:cubicBezTo>
                <a:cubicBezTo>
                  <a:pt x="9518884" y="3859940"/>
                  <a:pt x="9521027" y="3859940"/>
                  <a:pt x="9521027" y="3859940"/>
                </a:cubicBezTo>
                <a:cubicBezTo>
                  <a:pt x="9529599" y="3864233"/>
                  <a:pt x="9525313" y="3868525"/>
                  <a:pt x="9523170" y="3872817"/>
                </a:cubicBezTo>
                <a:cubicBezTo>
                  <a:pt x="9531742" y="3879255"/>
                  <a:pt x="9540315" y="3885693"/>
                  <a:pt x="9542458" y="3900716"/>
                </a:cubicBezTo>
                <a:cubicBezTo>
                  <a:pt x="9533885" y="3913592"/>
                  <a:pt x="9510311" y="3907154"/>
                  <a:pt x="9516740" y="3889985"/>
                </a:cubicBezTo>
                <a:cubicBezTo>
                  <a:pt x="9512454" y="3887839"/>
                  <a:pt x="9506025" y="3885693"/>
                  <a:pt x="9501738" y="3885693"/>
                </a:cubicBezTo>
                <a:cubicBezTo>
                  <a:pt x="9497452" y="3885693"/>
                  <a:pt x="9493166" y="3887839"/>
                  <a:pt x="9488880" y="3887839"/>
                </a:cubicBezTo>
                <a:cubicBezTo>
                  <a:pt x="9488880" y="3883547"/>
                  <a:pt x="9491023" y="3883547"/>
                  <a:pt x="9491023" y="3881401"/>
                </a:cubicBezTo>
                <a:cubicBezTo>
                  <a:pt x="9476021" y="3877109"/>
                  <a:pt x="9461019" y="3872817"/>
                  <a:pt x="9448160" y="3868525"/>
                </a:cubicBezTo>
                <a:cubicBezTo>
                  <a:pt x="9437444" y="3868525"/>
                  <a:pt x="9441731" y="3881401"/>
                  <a:pt x="9435301" y="3885693"/>
                </a:cubicBezTo>
                <a:cubicBezTo>
                  <a:pt x="9413870" y="3885693"/>
                  <a:pt x="9428872" y="3862086"/>
                  <a:pt x="9433158" y="3853502"/>
                </a:cubicBezTo>
                <a:cubicBezTo>
                  <a:pt x="9420299" y="3836334"/>
                  <a:pt x="9437444" y="3821311"/>
                  <a:pt x="9437444" y="3812727"/>
                </a:cubicBezTo>
                <a:cubicBezTo>
                  <a:pt x="9443874" y="3810581"/>
                  <a:pt x="9452446" y="3808435"/>
                  <a:pt x="9454590" y="3814873"/>
                </a:cubicBezTo>
                <a:cubicBezTo>
                  <a:pt x="9456733" y="3806289"/>
                  <a:pt x="9471735" y="3806289"/>
                  <a:pt x="9478164" y="3797704"/>
                </a:cubicBezTo>
                <a:close/>
                <a:moveTo>
                  <a:pt x="10293347" y="3789767"/>
                </a:moveTo>
                <a:cubicBezTo>
                  <a:pt x="10289038" y="3800351"/>
                  <a:pt x="10282574" y="3810934"/>
                  <a:pt x="10265338" y="3815167"/>
                </a:cubicBezTo>
                <a:cubicBezTo>
                  <a:pt x="10265338" y="3810934"/>
                  <a:pt x="10265338" y="3804584"/>
                  <a:pt x="10263184" y="3800351"/>
                </a:cubicBezTo>
                <a:cubicBezTo>
                  <a:pt x="10273956" y="3796117"/>
                  <a:pt x="10282574" y="3791884"/>
                  <a:pt x="10293347" y="3789767"/>
                </a:cubicBezTo>
                <a:close/>
                <a:moveTo>
                  <a:pt x="10303929" y="3780820"/>
                </a:moveTo>
                <a:cubicBezTo>
                  <a:pt x="10316629" y="3778655"/>
                  <a:pt x="10318746" y="3791644"/>
                  <a:pt x="10335679" y="3782985"/>
                </a:cubicBezTo>
                <a:cubicBezTo>
                  <a:pt x="10335679" y="3787315"/>
                  <a:pt x="10337796" y="3791644"/>
                  <a:pt x="10337796" y="3795974"/>
                </a:cubicBezTo>
                <a:cubicBezTo>
                  <a:pt x="10318746" y="3802468"/>
                  <a:pt x="10293346" y="3795974"/>
                  <a:pt x="10303929" y="3780820"/>
                </a:cubicBezTo>
                <a:close/>
                <a:moveTo>
                  <a:pt x="10312397" y="3768733"/>
                </a:moveTo>
                <a:cubicBezTo>
                  <a:pt x="10312397" y="3781830"/>
                  <a:pt x="10297950" y="3777464"/>
                  <a:pt x="10291759" y="3777464"/>
                </a:cubicBezTo>
                <a:cubicBezTo>
                  <a:pt x="10293823" y="3770916"/>
                  <a:pt x="10306206" y="3764367"/>
                  <a:pt x="10312397" y="3768733"/>
                </a:cubicBezTo>
                <a:close/>
                <a:moveTo>
                  <a:pt x="253472" y="3723621"/>
                </a:moveTo>
                <a:cubicBezTo>
                  <a:pt x="268288" y="3721504"/>
                  <a:pt x="268288" y="3746904"/>
                  <a:pt x="249237" y="3744788"/>
                </a:cubicBezTo>
                <a:cubicBezTo>
                  <a:pt x="249237" y="3736321"/>
                  <a:pt x="251355" y="3729971"/>
                  <a:pt x="253472" y="3723621"/>
                </a:cubicBezTo>
                <a:close/>
                <a:moveTo>
                  <a:pt x="10345734" y="3721884"/>
                </a:moveTo>
                <a:cubicBezTo>
                  <a:pt x="10352613" y="3721613"/>
                  <a:pt x="10358434" y="3723237"/>
                  <a:pt x="10361609" y="3729731"/>
                </a:cubicBezTo>
                <a:cubicBezTo>
                  <a:pt x="10355259" y="3740555"/>
                  <a:pt x="10327742" y="3740555"/>
                  <a:pt x="10323509" y="3725402"/>
                </a:cubicBezTo>
                <a:cubicBezTo>
                  <a:pt x="10330917" y="3724319"/>
                  <a:pt x="10338855" y="3722154"/>
                  <a:pt x="10345734" y="3721884"/>
                </a:cubicBezTo>
                <a:close/>
                <a:moveTo>
                  <a:pt x="9757111" y="3711957"/>
                </a:moveTo>
                <a:cubicBezTo>
                  <a:pt x="9778354" y="3710131"/>
                  <a:pt x="9801711" y="3713784"/>
                  <a:pt x="9793657" y="3743008"/>
                </a:cubicBezTo>
                <a:cubicBezTo>
                  <a:pt x="9767884" y="3743008"/>
                  <a:pt x="9767884" y="3743008"/>
                  <a:pt x="9744258" y="3751667"/>
                </a:cubicBezTo>
                <a:cubicBezTo>
                  <a:pt x="9731371" y="3743008"/>
                  <a:pt x="9735667" y="3730020"/>
                  <a:pt x="9737814" y="3714866"/>
                </a:cubicBezTo>
                <a:cubicBezTo>
                  <a:pt x="9743184" y="3713784"/>
                  <a:pt x="9750030" y="3712566"/>
                  <a:pt x="9757111" y="3711957"/>
                </a:cubicBezTo>
                <a:close/>
                <a:moveTo>
                  <a:pt x="10220322" y="3683405"/>
                </a:moveTo>
                <a:cubicBezTo>
                  <a:pt x="10244134" y="3689692"/>
                  <a:pt x="10233310" y="3735793"/>
                  <a:pt x="10205168" y="3723220"/>
                </a:cubicBezTo>
                <a:cubicBezTo>
                  <a:pt x="10196509" y="3708551"/>
                  <a:pt x="10211662" y="3693883"/>
                  <a:pt x="10220322" y="3683405"/>
                </a:cubicBezTo>
                <a:close/>
                <a:moveTo>
                  <a:pt x="308795" y="3658293"/>
                </a:moveTo>
                <a:cubicBezTo>
                  <a:pt x="314308" y="3656594"/>
                  <a:pt x="320532" y="3656594"/>
                  <a:pt x="327027" y="3658769"/>
                </a:cubicBezTo>
                <a:cubicBezTo>
                  <a:pt x="327027" y="3682699"/>
                  <a:pt x="316203" y="3700103"/>
                  <a:pt x="296720" y="3708805"/>
                </a:cubicBezTo>
                <a:cubicBezTo>
                  <a:pt x="296720" y="3706630"/>
                  <a:pt x="292390" y="3706630"/>
                  <a:pt x="290225" y="3706630"/>
                </a:cubicBezTo>
                <a:cubicBezTo>
                  <a:pt x="282107" y="3683787"/>
                  <a:pt x="292255" y="3663392"/>
                  <a:pt x="308795" y="3658293"/>
                </a:cubicBezTo>
                <a:close/>
                <a:moveTo>
                  <a:pt x="10200704" y="3629430"/>
                </a:moveTo>
                <a:cubicBezTo>
                  <a:pt x="10202859" y="3643962"/>
                  <a:pt x="10189932" y="3648114"/>
                  <a:pt x="10183468" y="3656418"/>
                </a:cubicBezTo>
                <a:cubicBezTo>
                  <a:pt x="10179160" y="3650190"/>
                  <a:pt x="10172696" y="3641886"/>
                  <a:pt x="10174850" y="3635658"/>
                </a:cubicBezTo>
                <a:cubicBezTo>
                  <a:pt x="10179160" y="3631506"/>
                  <a:pt x="10189932" y="3631506"/>
                  <a:pt x="10200704" y="3629430"/>
                </a:cubicBezTo>
                <a:close/>
                <a:moveTo>
                  <a:pt x="395278" y="3443185"/>
                </a:moveTo>
                <a:cubicBezTo>
                  <a:pt x="414608" y="3438929"/>
                  <a:pt x="444677" y="3455953"/>
                  <a:pt x="468302" y="3460208"/>
                </a:cubicBezTo>
                <a:cubicBezTo>
                  <a:pt x="461859" y="3496383"/>
                  <a:pt x="451120" y="3528302"/>
                  <a:pt x="418903" y="3538942"/>
                </a:cubicBezTo>
                <a:cubicBezTo>
                  <a:pt x="401721" y="3504895"/>
                  <a:pt x="414608" y="3477232"/>
                  <a:pt x="395278" y="3443185"/>
                </a:cubicBezTo>
                <a:close/>
                <a:moveTo>
                  <a:pt x="615935" y="3093449"/>
                </a:moveTo>
                <a:cubicBezTo>
                  <a:pt x="620168" y="3091266"/>
                  <a:pt x="624401" y="3095632"/>
                  <a:pt x="628635" y="3095632"/>
                </a:cubicBezTo>
                <a:cubicBezTo>
                  <a:pt x="628635" y="3104363"/>
                  <a:pt x="618051" y="3104363"/>
                  <a:pt x="609584" y="3108729"/>
                </a:cubicBezTo>
                <a:cubicBezTo>
                  <a:pt x="609584" y="3095632"/>
                  <a:pt x="628635" y="3104363"/>
                  <a:pt x="615935" y="3093449"/>
                </a:cubicBezTo>
                <a:close/>
                <a:moveTo>
                  <a:pt x="603552" y="3042053"/>
                </a:moveTo>
                <a:cubicBezTo>
                  <a:pt x="605775" y="3044236"/>
                  <a:pt x="607997" y="3044236"/>
                  <a:pt x="612442" y="3044236"/>
                </a:cubicBezTo>
                <a:cubicBezTo>
                  <a:pt x="619110" y="3052968"/>
                  <a:pt x="605775" y="3050785"/>
                  <a:pt x="610220" y="3057333"/>
                </a:cubicBezTo>
                <a:cubicBezTo>
                  <a:pt x="603552" y="3059516"/>
                  <a:pt x="599107" y="3055150"/>
                  <a:pt x="596885" y="3048602"/>
                </a:cubicBezTo>
                <a:cubicBezTo>
                  <a:pt x="601330" y="3048602"/>
                  <a:pt x="603552" y="3046419"/>
                  <a:pt x="603552" y="3042053"/>
                </a:cubicBezTo>
                <a:close/>
                <a:moveTo>
                  <a:pt x="11632669" y="2975322"/>
                </a:moveTo>
                <a:cubicBezTo>
                  <a:pt x="11636374" y="2975322"/>
                  <a:pt x="11640078" y="2975832"/>
                  <a:pt x="11643253" y="2975832"/>
                </a:cubicBezTo>
                <a:cubicBezTo>
                  <a:pt x="11647486" y="2988079"/>
                  <a:pt x="11624203" y="2988079"/>
                  <a:pt x="11622086" y="2977873"/>
                </a:cubicBezTo>
                <a:cubicBezTo>
                  <a:pt x="11625261" y="2975832"/>
                  <a:pt x="11628965" y="2975322"/>
                  <a:pt x="11632669" y="2975322"/>
                </a:cubicBezTo>
                <a:close/>
                <a:moveTo>
                  <a:pt x="10385421" y="2655339"/>
                </a:moveTo>
                <a:cubicBezTo>
                  <a:pt x="10396194" y="2653117"/>
                  <a:pt x="10404813" y="2653117"/>
                  <a:pt x="10413431" y="2655339"/>
                </a:cubicBezTo>
                <a:cubicBezTo>
                  <a:pt x="10415585" y="2668675"/>
                  <a:pt x="10398348" y="2675340"/>
                  <a:pt x="10387576" y="2670897"/>
                </a:cubicBezTo>
                <a:cubicBezTo>
                  <a:pt x="10387576" y="2666451"/>
                  <a:pt x="10385421" y="2659785"/>
                  <a:pt x="10385421" y="2655339"/>
                </a:cubicBezTo>
                <a:close/>
                <a:moveTo>
                  <a:pt x="10448922" y="2622830"/>
                </a:moveTo>
                <a:cubicBezTo>
                  <a:pt x="10454479" y="2623031"/>
                  <a:pt x="10460564" y="2624633"/>
                  <a:pt x="10466914" y="2627838"/>
                </a:cubicBezTo>
                <a:cubicBezTo>
                  <a:pt x="10466914" y="2636388"/>
                  <a:pt x="10469030" y="2642799"/>
                  <a:pt x="10471147" y="2651348"/>
                </a:cubicBezTo>
                <a:cubicBezTo>
                  <a:pt x="10452097" y="2670579"/>
                  <a:pt x="10439397" y="2662032"/>
                  <a:pt x="10420347" y="2653484"/>
                </a:cubicBezTo>
                <a:cubicBezTo>
                  <a:pt x="10420347" y="2634251"/>
                  <a:pt x="10432253" y="2622228"/>
                  <a:pt x="10448922" y="2622830"/>
                </a:cubicBezTo>
                <a:close/>
                <a:moveTo>
                  <a:pt x="9964733" y="2621025"/>
                </a:moveTo>
                <a:cubicBezTo>
                  <a:pt x="9968966" y="2629644"/>
                  <a:pt x="9977433" y="2629644"/>
                  <a:pt x="9977433" y="2646880"/>
                </a:cubicBezTo>
                <a:cubicBezTo>
                  <a:pt x="9958383" y="2670577"/>
                  <a:pt x="9901233" y="2661962"/>
                  <a:pt x="9903350" y="2629644"/>
                </a:cubicBezTo>
                <a:cubicBezTo>
                  <a:pt x="9918166" y="2610253"/>
                  <a:pt x="9939333" y="2629644"/>
                  <a:pt x="9964733" y="2621025"/>
                </a:cubicBezTo>
                <a:close/>
                <a:moveTo>
                  <a:pt x="9614876" y="2615053"/>
                </a:moveTo>
                <a:cubicBezTo>
                  <a:pt x="9620847" y="2616219"/>
                  <a:pt x="9626096" y="2619953"/>
                  <a:pt x="9629770" y="2627419"/>
                </a:cubicBezTo>
                <a:cubicBezTo>
                  <a:pt x="9627670" y="2646619"/>
                  <a:pt x="9604575" y="2653018"/>
                  <a:pt x="9591977" y="2665819"/>
                </a:cubicBezTo>
                <a:cubicBezTo>
                  <a:pt x="9581479" y="2661551"/>
                  <a:pt x="9570981" y="2655153"/>
                  <a:pt x="9564682" y="2642352"/>
                </a:cubicBezTo>
                <a:cubicBezTo>
                  <a:pt x="9572555" y="2631153"/>
                  <a:pt x="9596964" y="2611551"/>
                  <a:pt x="9614876" y="2615053"/>
                </a:cubicBezTo>
                <a:close/>
                <a:moveTo>
                  <a:pt x="9727136" y="2601100"/>
                </a:moveTo>
                <a:cubicBezTo>
                  <a:pt x="9734869" y="2600827"/>
                  <a:pt x="9742335" y="2601918"/>
                  <a:pt x="9750868" y="2601918"/>
                </a:cubicBezTo>
                <a:cubicBezTo>
                  <a:pt x="9761534" y="2630296"/>
                  <a:pt x="9744468" y="2639027"/>
                  <a:pt x="9733802" y="2649943"/>
                </a:cubicBezTo>
                <a:cubicBezTo>
                  <a:pt x="9714603" y="2649943"/>
                  <a:pt x="9693271" y="2632479"/>
                  <a:pt x="9701804" y="2608467"/>
                </a:cubicBezTo>
                <a:cubicBezTo>
                  <a:pt x="9711403" y="2603010"/>
                  <a:pt x="9719403" y="2601373"/>
                  <a:pt x="9727136" y="2601100"/>
                </a:cubicBezTo>
                <a:close/>
                <a:moveTo>
                  <a:pt x="9879405" y="2576915"/>
                </a:moveTo>
                <a:cubicBezTo>
                  <a:pt x="9896471" y="2596130"/>
                  <a:pt x="9887938" y="2632425"/>
                  <a:pt x="9866606" y="2636696"/>
                </a:cubicBezTo>
                <a:cubicBezTo>
                  <a:pt x="9845274" y="2638831"/>
                  <a:pt x="9843141" y="2615345"/>
                  <a:pt x="9828208" y="2598265"/>
                </a:cubicBezTo>
                <a:cubicBezTo>
                  <a:pt x="9841007" y="2587590"/>
                  <a:pt x="9862340" y="2583320"/>
                  <a:pt x="9879405" y="2576915"/>
                </a:cubicBezTo>
                <a:close/>
                <a:moveTo>
                  <a:pt x="10028537" y="2547247"/>
                </a:moveTo>
                <a:cubicBezTo>
                  <a:pt x="10036339" y="2548660"/>
                  <a:pt x="10044040" y="2551753"/>
                  <a:pt x="10051066" y="2556595"/>
                </a:cubicBezTo>
                <a:cubicBezTo>
                  <a:pt x="10055389" y="2573810"/>
                  <a:pt x="10051066" y="2582418"/>
                  <a:pt x="10051066" y="2595331"/>
                </a:cubicBezTo>
                <a:cubicBezTo>
                  <a:pt x="10053228" y="2601786"/>
                  <a:pt x="10064036" y="2599635"/>
                  <a:pt x="10072683" y="2601786"/>
                </a:cubicBezTo>
                <a:cubicBezTo>
                  <a:pt x="10035934" y="2608242"/>
                  <a:pt x="9981892" y="2634067"/>
                  <a:pt x="9971083" y="2578115"/>
                </a:cubicBezTo>
                <a:cubicBezTo>
                  <a:pt x="9980810" y="2553905"/>
                  <a:pt x="10005130" y="2543012"/>
                  <a:pt x="10028537" y="2547247"/>
                </a:cubicBezTo>
                <a:close/>
                <a:moveTo>
                  <a:pt x="10271629" y="2542868"/>
                </a:moveTo>
                <a:cubicBezTo>
                  <a:pt x="10282964" y="2543954"/>
                  <a:pt x="10296458" y="2551014"/>
                  <a:pt x="10299696" y="2557532"/>
                </a:cubicBezTo>
                <a:cubicBezTo>
                  <a:pt x="10293219" y="2570565"/>
                  <a:pt x="10267311" y="2568393"/>
                  <a:pt x="10256516" y="2564049"/>
                </a:cubicBezTo>
                <a:cubicBezTo>
                  <a:pt x="10251118" y="2546670"/>
                  <a:pt x="10260294" y="2541782"/>
                  <a:pt x="10271629" y="2542868"/>
                </a:cubicBezTo>
                <a:close/>
                <a:moveTo>
                  <a:pt x="10156462" y="2532312"/>
                </a:moveTo>
                <a:cubicBezTo>
                  <a:pt x="10161433" y="2532686"/>
                  <a:pt x="10166770" y="2534317"/>
                  <a:pt x="10172641" y="2537581"/>
                </a:cubicBezTo>
                <a:cubicBezTo>
                  <a:pt x="10179046" y="2557160"/>
                  <a:pt x="10164101" y="2561511"/>
                  <a:pt x="10166236" y="2576739"/>
                </a:cubicBezTo>
                <a:cubicBezTo>
                  <a:pt x="10147022" y="2583265"/>
                  <a:pt x="10132078" y="2581090"/>
                  <a:pt x="10121403" y="2574563"/>
                </a:cubicBezTo>
                <a:cubicBezTo>
                  <a:pt x="10119268" y="2568037"/>
                  <a:pt x="10119268" y="2559336"/>
                  <a:pt x="10117133" y="2552808"/>
                </a:cubicBezTo>
                <a:cubicBezTo>
                  <a:pt x="10129942" y="2541388"/>
                  <a:pt x="10141551" y="2531190"/>
                  <a:pt x="10156462" y="2532312"/>
                </a:cubicBezTo>
                <a:close/>
                <a:moveTo>
                  <a:pt x="9784949" y="2524528"/>
                </a:moveTo>
                <a:cubicBezTo>
                  <a:pt x="9795863" y="2530971"/>
                  <a:pt x="9813325" y="2526676"/>
                  <a:pt x="9815508" y="2541710"/>
                </a:cubicBezTo>
                <a:cubicBezTo>
                  <a:pt x="9806777" y="2550302"/>
                  <a:pt x="9798046" y="2561041"/>
                  <a:pt x="9782766" y="2554597"/>
                </a:cubicBezTo>
                <a:cubicBezTo>
                  <a:pt x="9780583" y="2541710"/>
                  <a:pt x="9782766" y="2533119"/>
                  <a:pt x="9784949" y="2524528"/>
                </a:cubicBezTo>
                <a:close/>
                <a:moveTo>
                  <a:pt x="707219" y="2489429"/>
                </a:moveTo>
                <a:cubicBezTo>
                  <a:pt x="709071" y="2489702"/>
                  <a:pt x="711188" y="2490793"/>
                  <a:pt x="714362" y="2490793"/>
                </a:cubicBezTo>
                <a:cubicBezTo>
                  <a:pt x="714362" y="2497342"/>
                  <a:pt x="703779" y="2503890"/>
                  <a:pt x="701662" y="2492976"/>
                </a:cubicBezTo>
                <a:cubicBezTo>
                  <a:pt x="703779" y="2489702"/>
                  <a:pt x="705367" y="2489156"/>
                  <a:pt x="707219" y="2489429"/>
                </a:cubicBezTo>
                <a:close/>
                <a:moveTo>
                  <a:pt x="10218611" y="2482195"/>
                </a:moveTo>
                <a:cubicBezTo>
                  <a:pt x="10229602" y="2480079"/>
                  <a:pt x="10229602" y="2490661"/>
                  <a:pt x="10236196" y="2492778"/>
                </a:cubicBezTo>
                <a:cubicBezTo>
                  <a:pt x="10231800" y="2505477"/>
                  <a:pt x="10207621" y="2492778"/>
                  <a:pt x="10218611" y="2482195"/>
                </a:cubicBezTo>
                <a:close/>
                <a:moveTo>
                  <a:pt x="9869087" y="2447799"/>
                </a:moveTo>
                <a:cubicBezTo>
                  <a:pt x="9873949" y="2454149"/>
                  <a:pt x="9876109" y="2460102"/>
                  <a:pt x="9876143" y="2465493"/>
                </a:cubicBezTo>
                <a:lnTo>
                  <a:pt x="9874977" y="2468422"/>
                </a:lnTo>
                <a:lnTo>
                  <a:pt x="9887819" y="2461027"/>
                </a:lnTo>
                <a:cubicBezTo>
                  <a:pt x="9889962" y="2463116"/>
                  <a:pt x="9894248" y="2463116"/>
                  <a:pt x="9896392" y="2463116"/>
                </a:cubicBezTo>
                <a:cubicBezTo>
                  <a:pt x="9902821" y="2469383"/>
                  <a:pt x="9900678" y="2484004"/>
                  <a:pt x="9900678" y="2494449"/>
                </a:cubicBezTo>
                <a:cubicBezTo>
                  <a:pt x="9886748" y="2497582"/>
                  <a:pt x="9876568" y="2490271"/>
                  <a:pt x="9873353" y="2481655"/>
                </a:cubicBezTo>
                <a:lnTo>
                  <a:pt x="9874038" y="2470777"/>
                </a:lnTo>
                <a:lnTo>
                  <a:pt x="9870437" y="2479814"/>
                </a:lnTo>
                <a:cubicBezTo>
                  <a:pt x="9863145" y="2488016"/>
                  <a:pt x="9849640" y="2493308"/>
                  <a:pt x="9834515" y="2494366"/>
                </a:cubicBezTo>
                <a:cubicBezTo>
                  <a:pt x="9823711" y="2485900"/>
                  <a:pt x="9812907" y="2481667"/>
                  <a:pt x="9810746" y="2460499"/>
                </a:cubicBezTo>
                <a:cubicBezTo>
                  <a:pt x="9830193" y="2456266"/>
                  <a:pt x="9849640" y="2443566"/>
                  <a:pt x="9869087" y="2447799"/>
                </a:cubicBezTo>
                <a:close/>
                <a:moveTo>
                  <a:pt x="10001246" y="2425815"/>
                </a:moveTo>
                <a:cubicBezTo>
                  <a:pt x="9999111" y="2447463"/>
                  <a:pt x="10001246" y="2460453"/>
                  <a:pt x="9994841" y="2482100"/>
                </a:cubicBezTo>
                <a:cubicBezTo>
                  <a:pt x="9984167" y="2473440"/>
                  <a:pt x="9984167" y="2482100"/>
                  <a:pt x="9971357" y="2486429"/>
                </a:cubicBezTo>
                <a:cubicBezTo>
                  <a:pt x="9939333" y="2466946"/>
                  <a:pt x="9962817" y="2414992"/>
                  <a:pt x="10001246" y="2425815"/>
                </a:cubicBezTo>
                <a:close/>
                <a:moveTo>
                  <a:pt x="636046" y="2381652"/>
                </a:moveTo>
                <a:cubicBezTo>
                  <a:pt x="637634" y="2383240"/>
                  <a:pt x="638692" y="2385886"/>
                  <a:pt x="639750" y="2385886"/>
                </a:cubicBezTo>
                <a:cubicBezTo>
                  <a:pt x="639750" y="2394352"/>
                  <a:pt x="627050" y="2390119"/>
                  <a:pt x="629167" y="2383769"/>
                </a:cubicBezTo>
                <a:cubicBezTo>
                  <a:pt x="632342" y="2379536"/>
                  <a:pt x="634459" y="2380065"/>
                  <a:pt x="636046" y="2381652"/>
                </a:cubicBezTo>
                <a:close/>
                <a:moveTo>
                  <a:pt x="781946" y="2340060"/>
                </a:moveTo>
                <a:cubicBezTo>
                  <a:pt x="790110" y="2335616"/>
                  <a:pt x="790110" y="2346728"/>
                  <a:pt x="792151" y="2353396"/>
                </a:cubicBezTo>
                <a:cubicBezTo>
                  <a:pt x="783987" y="2357841"/>
                  <a:pt x="781946" y="2351173"/>
                  <a:pt x="777863" y="2344506"/>
                </a:cubicBezTo>
                <a:cubicBezTo>
                  <a:pt x="779905" y="2344506"/>
                  <a:pt x="781946" y="2342283"/>
                  <a:pt x="781946" y="2340060"/>
                </a:cubicBezTo>
                <a:close/>
                <a:moveTo>
                  <a:pt x="804852" y="2329265"/>
                </a:moveTo>
                <a:cubicBezTo>
                  <a:pt x="802810" y="2334028"/>
                  <a:pt x="802810" y="2338790"/>
                  <a:pt x="800769" y="2341172"/>
                </a:cubicBezTo>
                <a:cubicBezTo>
                  <a:pt x="794646" y="2343553"/>
                  <a:pt x="792605" y="2341172"/>
                  <a:pt x="790564" y="2336409"/>
                </a:cubicBezTo>
                <a:cubicBezTo>
                  <a:pt x="794646" y="2331647"/>
                  <a:pt x="798728" y="2329265"/>
                  <a:pt x="804852" y="2329265"/>
                </a:cubicBezTo>
                <a:close/>
                <a:moveTo>
                  <a:pt x="10962465" y="2160991"/>
                </a:moveTo>
                <a:cubicBezTo>
                  <a:pt x="10971001" y="2167438"/>
                  <a:pt x="10956063" y="2178184"/>
                  <a:pt x="10956063" y="2186781"/>
                </a:cubicBezTo>
                <a:cubicBezTo>
                  <a:pt x="10971001" y="2210423"/>
                  <a:pt x="10996609" y="2236214"/>
                  <a:pt x="10979537" y="2272751"/>
                </a:cubicBezTo>
                <a:cubicBezTo>
                  <a:pt x="10966733" y="2274900"/>
                  <a:pt x="10953929" y="2279199"/>
                  <a:pt x="10956063" y="2296392"/>
                </a:cubicBezTo>
                <a:cubicBezTo>
                  <a:pt x="10941125" y="2285646"/>
                  <a:pt x="10928320" y="2300690"/>
                  <a:pt x="10919784" y="2298541"/>
                </a:cubicBezTo>
                <a:cubicBezTo>
                  <a:pt x="10874970" y="2294243"/>
                  <a:pt x="10866434" y="2214722"/>
                  <a:pt x="10887774" y="2178184"/>
                </a:cubicBezTo>
                <a:cubicBezTo>
                  <a:pt x="10911248" y="2163140"/>
                  <a:pt x="10951795" y="2197527"/>
                  <a:pt x="10962465" y="2160991"/>
                </a:cubicBezTo>
                <a:close/>
                <a:moveTo>
                  <a:pt x="1929255" y="2092726"/>
                </a:moveTo>
                <a:cubicBezTo>
                  <a:pt x="1931523" y="2094631"/>
                  <a:pt x="1933791" y="2098441"/>
                  <a:pt x="1938327" y="2096536"/>
                </a:cubicBezTo>
                <a:cubicBezTo>
                  <a:pt x="1936059" y="2102251"/>
                  <a:pt x="1926987" y="2102251"/>
                  <a:pt x="1922451" y="2098441"/>
                </a:cubicBezTo>
                <a:cubicBezTo>
                  <a:pt x="1922451" y="2094631"/>
                  <a:pt x="1929255" y="2096536"/>
                  <a:pt x="1929255" y="2092726"/>
                </a:cubicBezTo>
                <a:close/>
                <a:moveTo>
                  <a:pt x="2002617" y="2076851"/>
                </a:moveTo>
                <a:cubicBezTo>
                  <a:pt x="2008808" y="2076851"/>
                  <a:pt x="2008808" y="2078968"/>
                  <a:pt x="2012936" y="2078968"/>
                </a:cubicBezTo>
                <a:cubicBezTo>
                  <a:pt x="2006744" y="2083201"/>
                  <a:pt x="2006744" y="2091668"/>
                  <a:pt x="1996425" y="2095901"/>
                </a:cubicBezTo>
                <a:cubicBezTo>
                  <a:pt x="1996425" y="2089551"/>
                  <a:pt x="1994361" y="2089551"/>
                  <a:pt x="1992298" y="2085318"/>
                </a:cubicBezTo>
                <a:cubicBezTo>
                  <a:pt x="2000553" y="2085318"/>
                  <a:pt x="1998489" y="2078968"/>
                  <a:pt x="2002617" y="2076851"/>
                </a:cubicBezTo>
                <a:close/>
                <a:moveTo>
                  <a:pt x="1931444" y="2072841"/>
                </a:moveTo>
                <a:cubicBezTo>
                  <a:pt x="1931444" y="2072841"/>
                  <a:pt x="1929292" y="2075013"/>
                  <a:pt x="1927140" y="2075013"/>
                </a:cubicBezTo>
                <a:lnTo>
                  <a:pt x="1926863" y="2074838"/>
                </a:lnTo>
                <a:close/>
                <a:moveTo>
                  <a:pt x="1909925" y="2064151"/>
                </a:moveTo>
                <a:cubicBezTo>
                  <a:pt x="1911001" y="2068496"/>
                  <a:pt x="1914767" y="2069039"/>
                  <a:pt x="1918533" y="2069582"/>
                </a:cubicBezTo>
                <a:lnTo>
                  <a:pt x="1926863" y="2074838"/>
                </a:lnTo>
                <a:lnTo>
                  <a:pt x="1919609" y="2078000"/>
                </a:lnTo>
                <a:cubicBezTo>
                  <a:pt x="1915305" y="2078272"/>
                  <a:pt x="1911001" y="2078272"/>
                  <a:pt x="1907773" y="2081530"/>
                </a:cubicBezTo>
                <a:cubicBezTo>
                  <a:pt x="1920685" y="2088047"/>
                  <a:pt x="1927140" y="2077186"/>
                  <a:pt x="1946508" y="2072841"/>
                </a:cubicBezTo>
                <a:cubicBezTo>
                  <a:pt x="1946508" y="2079358"/>
                  <a:pt x="1952964" y="2077186"/>
                  <a:pt x="1955116" y="2079358"/>
                </a:cubicBezTo>
                <a:cubicBezTo>
                  <a:pt x="1952964" y="2085875"/>
                  <a:pt x="1948660" y="2092392"/>
                  <a:pt x="1963724" y="2088047"/>
                </a:cubicBezTo>
                <a:cubicBezTo>
                  <a:pt x="1961572" y="2098909"/>
                  <a:pt x="1944356" y="2088047"/>
                  <a:pt x="1944356" y="2101082"/>
                </a:cubicBezTo>
                <a:cubicBezTo>
                  <a:pt x="1937900" y="2094564"/>
                  <a:pt x="1933596" y="2090220"/>
                  <a:pt x="1929292" y="2083702"/>
                </a:cubicBezTo>
                <a:cubicBezTo>
                  <a:pt x="1916381" y="2083702"/>
                  <a:pt x="1916381" y="2098909"/>
                  <a:pt x="1907773" y="2090220"/>
                </a:cubicBezTo>
                <a:cubicBezTo>
                  <a:pt x="1901317" y="2094564"/>
                  <a:pt x="1901317" y="2101082"/>
                  <a:pt x="1894861" y="2105426"/>
                </a:cubicBezTo>
                <a:cubicBezTo>
                  <a:pt x="1892709" y="2098909"/>
                  <a:pt x="1875494" y="2096737"/>
                  <a:pt x="1866886" y="2098909"/>
                </a:cubicBezTo>
                <a:cubicBezTo>
                  <a:pt x="1869038" y="2083702"/>
                  <a:pt x="1892709" y="2092392"/>
                  <a:pt x="1903469" y="2088047"/>
                </a:cubicBezTo>
                <a:cubicBezTo>
                  <a:pt x="1901317" y="2077186"/>
                  <a:pt x="1890557" y="2085875"/>
                  <a:pt x="1888405" y="2083702"/>
                </a:cubicBezTo>
                <a:cubicBezTo>
                  <a:pt x="1886253" y="2077186"/>
                  <a:pt x="1892709" y="2075013"/>
                  <a:pt x="1892709" y="2079358"/>
                </a:cubicBezTo>
                <a:cubicBezTo>
                  <a:pt x="1899165" y="2075013"/>
                  <a:pt x="1894861" y="2064151"/>
                  <a:pt x="1909925" y="2064151"/>
                </a:cubicBezTo>
                <a:close/>
                <a:moveTo>
                  <a:pt x="1985703" y="2059389"/>
                </a:moveTo>
                <a:cubicBezTo>
                  <a:pt x="1983505" y="2063834"/>
                  <a:pt x="1985703" y="2066057"/>
                  <a:pt x="1990099" y="2066057"/>
                </a:cubicBezTo>
                <a:cubicBezTo>
                  <a:pt x="1990099" y="2070502"/>
                  <a:pt x="1983505" y="2072724"/>
                  <a:pt x="1985703" y="2077169"/>
                </a:cubicBezTo>
                <a:cubicBezTo>
                  <a:pt x="1985703" y="2081614"/>
                  <a:pt x="1992297" y="2079392"/>
                  <a:pt x="1992297" y="2086060"/>
                </a:cubicBezTo>
                <a:cubicBezTo>
                  <a:pt x="1990099" y="2088282"/>
                  <a:pt x="1987901" y="2090505"/>
                  <a:pt x="1987901" y="2092727"/>
                </a:cubicBezTo>
                <a:cubicBezTo>
                  <a:pt x="1983505" y="2092727"/>
                  <a:pt x="1987901" y="2088282"/>
                  <a:pt x="1985703" y="2086060"/>
                </a:cubicBezTo>
                <a:cubicBezTo>
                  <a:pt x="1981307" y="2092727"/>
                  <a:pt x="1970317" y="2090505"/>
                  <a:pt x="1965921" y="2086060"/>
                </a:cubicBezTo>
                <a:cubicBezTo>
                  <a:pt x="1963723" y="2081614"/>
                  <a:pt x="1970317" y="2079392"/>
                  <a:pt x="1976911" y="2079392"/>
                </a:cubicBezTo>
                <a:cubicBezTo>
                  <a:pt x="1972515" y="2070502"/>
                  <a:pt x="1968118" y="2074947"/>
                  <a:pt x="1970317" y="2063834"/>
                </a:cubicBezTo>
                <a:cubicBezTo>
                  <a:pt x="1981307" y="2061612"/>
                  <a:pt x="1979109" y="2066057"/>
                  <a:pt x="1985703" y="2059389"/>
                </a:cubicBezTo>
                <a:close/>
                <a:moveTo>
                  <a:pt x="1647816" y="2057801"/>
                </a:moveTo>
                <a:cubicBezTo>
                  <a:pt x="1658929" y="2057801"/>
                  <a:pt x="1650038" y="2068120"/>
                  <a:pt x="1656706" y="2074312"/>
                </a:cubicBezTo>
                <a:cubicBezTo>
                  <a:pt x="1647816" y="2078440"/>
                  <a:pt x="1652261" y="2063993"/>
                  <a:pt x="1647816" y="2057801"/>
                </a:cubicBezTo>
                <a:close/>
                <a:moveTo>
                  <a:pt x="1854190" y="2055262"/>
                </a:moveTo>
                <a:cubicBezTo>
                  <a:pt x="1858726" y="2053039"/>
                  <a:pt x="1863262" y="2055262"/>
                  <a:pt x="1867798" y="2055262"/>
                </a:cubicBezTo>
                <a:cubicBezTo>
                  <a:pt x="1870065" y="2064152"/>
                  <a:pt x="1854190" y="2064152"/>
                  <a:pt x="1854190" y="2055262"/>
                </a:cubicBezTo>
                <a:close/>
                <a:moveTo>
                  <a:pt x="1684428" y="2040339"/>
                </a:moveTo>
                <a:cubicBezTo>
                  <a:pt x="1690679" y="2059389"/>
                  <a:pt x="1667759" y="2046689"/>
                  <a:pt x="1667759" y="2059389"/>
                </a:cubicBezTo>
                <a:cubicBezTo>
                  <a:pt x="1657340" y="2046689"/>
                  <a:pt x="1678177" y="2050922"/>
                  <a:pt x="1684428" y="2040339"/>
                </a:cubicBezTo>
                <a:close/>
                <a:moveTo>
                  <a:pt x="1711157" y="2036172"/>
                </a:moveTo>
                <a:cubicBezTo>
                  <a:pt x="1717349" y="2033989"/>
                  <a:pt x="1717349" y="2042721"/>
                  <a:pt x="1725604" y="2040538"/>
                </a:cubicBezTo>
                <a:cubicBezTo>
                  <a:pt x="1723540" y="2049270"/>
                  <a:pt x="1713221" y="2051452"/>
                  <a:pt x="1704966" y="2047087"/>
                </a:cubicBezTo>
                <a:cubicBezTo>
                  <a:pt x="1704966" y="2042721"/>
                  <a:pt x="1715285" y="2042721"/>
                  <a:pt x="1711157" y="2036172"/>
                </a:cubicBezTo>
                <a:close/>
                <a:moveTo>
                  <a:pt x="1900228" y="2035576"/>
                </a:moveTo>
                <a:cubicBezTo>
                  <a:pt x="1900228" y="2042380"/>
                  <a:pt x="1871652" y="2051451"/>
                  <a:pt x="1871652" y="2037844"/>
                </a:cubicBezTo>
                <a:cubicBezTo>
                  <a:pt x="1889237" y="2037844"/>
                  <a:pt x="1889237" y="2035576"/>
                  <a:pt x="1900228" y="2035576"/>
                </a:cubicBezTo>
                <a:close/>
                <a:moveTo>
                  <a:pt x="1683006" y="2021289"/>
                </a:moveTo>
                <a:cubicBezTo>
                  <a:pt x="1693854" y="2041927"/>
                  <a:pt x="1628766" y="2041927"/>
                  <a:pt x="1669989" y="2033672"/>
                </a:cubicBezTo>
                <a:cubicBezTo>
                  <a:pt x="1674328" y="2031608"/>
                  <a:pt x="1674328" y="2029545"/>
                  <a:pt x="1672158" y="2023353"/>
                </a:cubicBezTo>
                <a:cubicBezTo>
                  <a:pt x="1676498" y="2023353"/>
                  <a:pt x="1678667" y="2021289"/>
                  <a:pt x="1683006" y="2021289"/>
                </a:cubicBezTo>
                <a:close/>
                <a:moveTo>
                  <a:pt x="2154759" y="1999064"/>
                </a:moveTo>
                <a:cubicBezTo>
                  <a:pt x="2156875" y="2001446"/>
                  <a:pt x="2161109" y="2001446"/>
                  <a:pt x="2165342" y="2003828"/>
                </a:cubicBezTo>
                <a:cubicBezTo>
                  <a:pt x="2165342" y="2013352"/>
                  <a:pt x="2152642" y="2010972"/>
                  <a:pt x="2154759" y="1999064"/>
                </a:cubicBezTo>
                <a:close/>
                <a:moveTo>
                  <a:pt x="1922878" y="1982329"/>
                </a:moveTo>
                <a:cubicBezTo>
                  <a:pt x="1925378" y="1982792"/>
                  <a:pt x="1927645" y="1984776"/>
                  <a:pt x="1929245" y="1989009"/>
                </a:cubicBezTo>
                <a:cubicBezTo>
                  <a:pt x="1924978" y="1989009"/>
                  <a:pt x="1918579" y="1989009"/>
                  <a:pt x="1918579" y="1993243"/>
                </a:cubicBezTo>
                <a:cubicBezTo>
                  <a:pt x="1920712" y="1995359"/>
                  <a:pt x="1931378" y="1991126"/>
                  <a:pt x="1937778" y="1993243"/>
                </a:cubicBezTo>
                <a:cubicBezTo>
                  <a:pt x="1939911" y="2010176"/>
                  <a:pt x="1920712" y="2010176"/>
                  <a:pt x="1927112" y="2022876"/>
                </a:cubicBezTo>
                <a:cubicBezTo>
                  <a:pt x="1920712" y="2012293"/>
                  <a:pt x="1907913" y="2010176"/>
                  <a:pt x="1899380" y="2001709"/>
                </a:cubicBezTo>
                <a:cubicBezTo>
                  <a:pt x="1888714" y="2003826"/>
                  <a:pt x="1890847" y="2012293"/>
                  <a:pt x="1878047" y="2012293"/>
                </a:cubicBezTo>
                <a:cubicBezTo>
                  <a:pt x="1871648" y="1997476"/>
                  <a:pt x="1897246" y="1999593"/>
                  <a:pt x="1905779" y="1999593"/>
                </a:cubicBezTo>
                <a:cubicBezTo>
                  <a:pt x="1905779" y="1993243"/>
                  <a:pt x="1915379" y="1980940"/>
                  <a:pt x="1922878" y="1982329"/>
                </a:cubicBezTo>
                <a:close/>
                <a:moveTo>
                  <a:pt x="2646520" y="1981006"/>
                </a:moveTo>
                <a:cubicBezTo>
                  <a:pt x="2674408" y="1976839"/>
                  <a:pt x="2700152" y="1991425"/>
                  <a:pt x="2713023" y="2001843"/>
                </a:cubicBezTo>
                <a:cubicBezTo>
                  <a:pt x="2702297" y="2003926"/>
                  <a:pt x="2698006" y="2001843"/>
                  <a:pt x="2691570" y="2001843"/>
                </a:cubicBezTo>
                <a:cubicBezTo>
                  <a:pt x="2691570" y="1999759"/>
                  <a:pt x="2693716" y="1997675"/>
                  <a:pt x="2691570" y="1993508"/>
                </a:cubicBezTo>
                <a:cubicBezTo>
                  <a:pt x="2678699" y="1991425"/>
                  <a:pt x="2674408" y="2010177"/>
                  <a:pt x="2652956" y="2010177"/>
                </a:cubicBezTo>
                <a:cubicBezTo>
                  <a:pt x="2655101" y="2001843"/>
                  <a:pt x="2661537" y="1997675"/>
                  <a:pt x="2652956" y="1989341"/>
                </a:cubicBezTo>
                <a:cubicBezTo>
                  <a:pt x="2642229" y="1991425"/>
                  <a:pt x="2650810" y="2003926"/>
                  <a:pt x="2648665" y="2010177"/>
                </a:cubicBezTo>
                <a:cubicBezTo>
                  <a:pt x="2640084" y="2010177"/>
                  <a:pt x="2635794" y="2008094"/>
                  <a:pt x="2633648" y="1999759"/>
                </a:cubicBezTo>
                <a:cubicBezTo>
                  <a:pt x="2644374" y="1995592"/>
                  <a:pt x="2646520" y="1989341"/>
                  <a:pt x="2646520" y="1981006"/>
                </a:cubicBezTo>
                <a:close/>
                <a:moveTo>
                  <a:pt x="2751758" y="1978792"/>
                </a:moveTo>
                <a:cubicBezTo>
                  <a:pt x="2758530" y="1979455"/>
                  <a:pt x="2763114" y="1991199"/>
                  <a:pt x="2751446" y="1992714"/>
                </a:cubicBezTo>
                <a:cubicBezTo>
                  <a:pt x="2749223" y="1990694"/>
                  <a:pt x="2751446" y="1980591"/>
                  <a:pt x="2744778" y="1982612"/>
                </a:cubicBezTo>
                <a:cubicBezTo>
                  <a:pt x="2747001" y="1979582"/>
                  <a:pt x="2749501" y="1978571"/>
                  <a:pt x="2751758" y="1978792"/>
                </a:cubicBezTo>
                <a:close/>
                <a:moveTo>
                  <a:pt x="2751310" y="1939913"/>
                </a:moveTo>
                <a:lnTo>
                  <a:pt x="2751273" y="1941651"/>
                </a:lnTo>
                <a:cubicBezTo>
                  <a:pt x="2749908" y="1945090"/>
                  <a:pt x="2748271" y="1948265"/>
                  <a:pt x="2749362" y="1952498"/>
                </a:cubicBezTo>
                <a:cubicBezTo>
                  <a:pt x="2742814" y="1954616"/>
                  <a:pt x="2744995" y="1944033"/>
                  <a:pt x="2738448" y="1946149"/>
                </a:cubicBezTo>
                <a:close/>
                <a:moveTo>
                  <a:pt x="2751318" y="1939558"/>
                </a:moveTo>
                <a:lnTo>
                  <a:pt x="2751546" y="1939799"/>
                </a:lnTo>
                <a:lnTo>
                  <a:pt x="2751310" y="1939913"/>
                </a:lnTo>
                <a:close/>
                <a:moveTo>
                  <a:pt x="2731434" y="1929547"/>
                </a:moveTo>
                <a:cubicBezTo>
                  <a:pt x="2735047" y="1931334"/>
                  <a:pt x="2732920" y="1940860"/>
                  <a:pt x="2734620" y="1945622"/>
                </a:cubicBezTo>
                <a:cubicBezTo>
                  <a:pt x="2723282" y="1949855"/>
                  <a:pt x="2721014" y="1937155"/>
                  <a:pt x="2725550" y="1930805"/>
                </a:cubicBezTo>
                <a:cubicBezTo>
                  <a:pt x="2728387" y="1929218"/>
                  <a:pt x="2730230" y="1928952"/>
                  <a:pt x="2731434" y="1929547"/>
                </a:cubicBezTo>
                <a:close/>
                <a:moveTo>
                  <a:pt x="2751546" y="1929216"/>
                </a:moveTo>
                <a:lnTo>
                  <a:pt x="2751318" y="1939558"/>
                </a:lnTo>
                <a:lnTo>
                  <a:pt x="2745814" y="1933714"/>
                </a:lnTo>
                <a:cubicBezTo>
                  <a:pt x="2744995" y="1931332"/>
                  <a:pt x="2746087" y="1929216"/>
                  <a:pt x="2751546" y="1929216"/>
                </a:cubicBezTo>
                <a:close/>
                <a:moveTo>
                  <a:pt x="2640139" y="1871048"/>
                </a:moveTo>
                <a:cubicBezTo>
                  <a:pt x="2648711" y="1868894"/>
                  <a:pt x="2661570" y="1886129"/>
                  <a:pt x="2663712" y="1871048"/>
                </a:cubicBezTo>
                <a:cubicBezTo>
                  <a:pt x="2670142" y="1871048"/>
                  <a:pt x="2676574" y="1883972"/>
                  <a:pt x="2674427" y="1888281"/>
                </a:cubicBezTo>
                <a:cubicBezTo>
                  <a:pt x="2667998" y="1883972"/>
                  <a:pt x="2650856" y="1879664"/>
                  <a:pt x="2652999" y="1896900"/>
                </a:cubicBezTo>
                <a:cubicBezTo>
                  <a:pt x="2640139" y="1899055"/>
                  <a:pt x="2633709" y="1881819"/>
                  <a:pt x="2640139" y="1871048"/>
                </a:cubicBezTo>
                <a:close/>
                <a:moveTo>
                  <a:pt x="3371843" y="1845076"/>
                </a:moveTo>
                <a:cubicBezTo>
                  <a:pt x="3371843" y="1853543"/>
                  <a:pt x="3355967" y="1849309"/>
                  <a:pt x="3360503" y="1857777"/>
                </a:cubicBezTo>
                <a:cubicBezTo>
                  <a:pt x="3355967" y="1857777"/>
                  <a:pt x="3355967" y="1851426"/>
                  <a:pt x="3355967" y="1849309"/>
                </a:cubicBezTo>
                <a:cubicBezTo>
                  <a:pt x="3360503" y="1847193"/>
                  <a:pt x="3367307" y="1847193"/>
                  <a:pt x="3371843" y="1845076"/>
                </a:cubicBezTo>
                <a:close/>
                <a:moveTo>
                  <a:pt x="2431106" y="1843493"/>
                </a:moveTo>
                <a:cubicBezTo>
                  <a:pt x="2435470" y="1845658"/>
                  <a:pt x="2437654" y="1847824"/>
                  <a:pt x="2442020" y="1845658"/>
                </a:cubicBezTo>
                <a:cubicBezTo>
                  <a:pt x="2446387" y="1856486"/>
                  <a:pt x="2437654" y="1856486"/>
                  <a:pt x="2442020" y="1867307"/>
                </a:cubicBezTo>
                <a:cubicBezTo>
                  <a:pt x="2431106" y="1865143"/>
                  <a:pt x="2428922" y="1854321"/>
                  <a:pt x="2431106" y="1843493"/>
                </a:cubicBezTo>
                <a:close/>
                <a:moveTo>
                  <a:pt x="4251313" y="1833964"/>
                </a:moveTo>
                <a:cubicBezTo>
                  <a:pt x="4257663" y="1836232"/>
                  <a:pt x="4244963" y="1840768"/>
                  <a:pt x="4251313" y="1847572"/>
                </a:cubicBezTo>
                <a:cubicBezTo>
                  <a:pt x="4244963" y="1843036"/>
                  <a:pt x="4244963" y="1847572"/>
                  <a:pt x="4238613" y="1849839"/>
                </a:cubicBezTo>
                <a:cubicBezTo>
                  <a:pt x="4236496" y="1845303"/>
                  <a:pt x="4234380" y="1843036"/>
                  <a:pt x="4232263" y="1843036"/>
                </a:cubicBezTo>
                <a:cubicBezTo>
                  <a:pt x="4234380" y="1833964"/>
                  <a:pt x="4249196" y="1849839"/>
                  <a:pt x="4251313" y="1833964"/>
                </a:cubicBezTo>
                <a:close/>
                <a:moveTo>
                  <a:pt x="4187182" y="1818089"/>
                </a:moveTo>
                <a:cubicBezTo>
                  <a:pt x="4189405" y="1824439"/>
                  <a:pt x="4189405" y="1828672"/>
                  <a:pt x="4182737" y="1830790"/>
                </a:cubicBezTo>
                <a:cubicBezTo>
                  <a:pt x="4180514" y="1828672"/>
                  <a:pt x="4178291" y="1826556"/>
                  <a:pt x="4178291" y="1824439"/>
                </a:cubicBezTo>
                <a:cubicBezTo>
                  <a:pt x="4180514" y="1820206"/>
                  <a:pt x="4182737" y="1820206"/>
                  <a:pt x="4187182" y="1818089"/>
                </a:cubicBezTo>
                <a:close/>
                <a:moveTo>
                  <a:pt x="3607538" y="1812384"/>
                </a:moveTo>
                <a:cubicBezTo>
                  <a:pt x="3611356" y="1812384"/>
                  <a:pt x="3615722" y="1814022"/>
                  <a:pt x="3617906" y="1815113"/>
                </a:cubicBezTo>
                <a:cubicBezTo>
                  <a:pt x="3613539" y="1826028"/>
                  <a:pt x="3609173" y="1815113"/>
                  <a:pt x="3600443" y="1819479"/>
                </a:cubicBezTo>
                <a:cubicBezTo>
                  <a:pt x="3600443" y="1814022"/>
                  <a:pt x="3603717" y="1812385"/>
                  <a:pt x="3607538" y="1812384"/>
                </a:cubicBezTo>
                <a:close/>
                <a:moveTo>
                  <a:pt x="4184642" y="1805390"/>
                </a:moveTo>
                <a:cubicBezTo>
                  <a:pt x="4184642" y="1809358"/>
                  <a:pt x="4182525" y="1813327"/>
                  <a:pt x="4182525" y="1817296"/>
                </a:cubicBezTo>
                <a:cubicBezTo>
                  <a:pt x="4180408" y="1815311"/>
                  <a:pt x="4178292" y="1815311"/>
                  <a:pt x="4176175" y="1815311"/>
                </a:cubicBezTo>
                <a:cubicBezTo>
                  <a:pt x="4171942" y="1817296"/>
                  <a:pt x="4169826" y="1821264"/>
                  <a:pt x="4165592" y="1819280"/>
                </a:cubicBezTo>
                <a:cubicBezTo>
                  <a:pt x="4165592" y="1811342"/>
                  <a:pt x="4169826" y="1813327"/>
                  <a:pt x="4176175" y="1813327"/>
                </a:cubicBezTo>
                <a:cubicBezTo>
                  <a:pt x="4178292" y="1809358"/>
                  <a:pt x="4178292" y="1805390"/>
                  <a:pt x="4184642" y="1805390"/>
                </a:cubicBezTo>
                <a:close/>
                <a:moveTo>
                  <a:pt x="4107115" y="1778420"/>
                </a:moveTo>
                <a:cubicBezTo>
                  <a:pt x="4119059" y="1775418"/>
                  <a:pt x="4130394" y="1783823"/>
                  <a:pt x="4146585" y="1783823"/>
                </a:cubicBezTo>
                <a:cubicBezTo>
                  <a:pt x="4144428" y="1798766"/>
                  <a:pt x="4142267" y="1815849"/>
                  <a:pt x="4133632" y="1826524"/>
                </a:cubicBezTo>
                <a:cubicBezTo>
                  <a:pt x="4122839" y="1822253"/>
                  <a:pt x="4107726" y="1830795"/>
                  <a:pt x="4099086" y="1826524"/>
                </a:cubicBezTo>
                <a:cubicBezTo>
                  <a:pt x="4092607" y="1809442"/>
                  <a:pt x="4099086" y="1800902"/>
                  <a:pt x="4094768" y="1785958"/>
                </a:cubicBezTo>
                <a:cubicBezTo>
                  <a:pt x="4099086" y="1781689"/>
                  <a:pt x="4103133" y="1779421"/>
                  <a:pt x="4107115" y="1778420"/>
                </a:cubicBezTo>
                <a:close/>
                <a:moveTo>
                  <a:pt x="4266541" y="1759356"/>
                </a:moveTo>
                <a:cubicBezTo>
                  <a:pt x="4286252" y="1765850"/>
                  <a:pt x="4284064" y="1802650"/>
                  <a:pt x="4284064" y="1811309"/>
                </a:cubicBezTo>
                <a:cubicBezTo>
                  <a:pt x="4253408" y="1830795"/>
                  <a:pt x="4224937" y="1809144"/>
                  <a:pt x="4222749" y="1774509"/>
                </a:cubicBezTo>
                <a:cubicBezTo>
                  <a:pt x="4246837" y="1763684"/>
                  <a:pt x="4257788" y="1765850"/>
                  <a:pt x="4266541" y="1759356"/>
                </a:cubicBezTo>
                <a:close/>
                <a:moveTo>
                  <a:pt x="4314815" y="1747247"/>
                </a:moveTo>
                <a:cubicBezTo>
                  <a:pt x="4316931" y="1747247"/>
                  <a:pt x="4316931" y="1753796"/>
                  <a:pt x="4321165" y="1753796"/>
                </a:cubicBezTo>
                <a:cubicBezTo>
                  <a:pt x="4321165" y="1755979"/>
                  <a:pt x="4316931" y="1755979"/>
                  <a:pt x="4316931" y="1762528"/>
                </a:cubicBezTo>
                <a:cubicBezTo>
                  <a:pt x="4310581" y="1762528"/>
                  <a:pt x="4302115" y="1762528"/>
                  <a:pt x="4302115" y="1751613"/>
                </a:cubicBezTo>
                <a:cubicBezTo>
                  <a:pt x="4308464" y="1751613"/>
                  <a:pt x="4306348" y="1745064"/>
                  <a:pt x="4314815" y="1747247"/>
                </a:cubicBezTo>
                <a:close/>
                <a:moveTo>
                  <a:pt x="4052924" y="1719394"/>
                </a:moveTo>
                <a:cubicBezTo>
                  <a:pt x="4061922" y="1719118"/>
                  <a:pt x="4069858" y="1722965"/>
                  <a:pt x="4075150" y="1740550"/>
                </a:cubicBezTo>
                <a:cubicBezTo>
                  <a:pt x="4070914" y="1742747"/>
                  <a:pt x="4068799" y="1747143"/>
                  <a:pt x="4064566" y="1749340"/>
                </a:cubicBezTo>
                <a:cubicBezTo>
                  <a:pt x="4056098" y="1751538"/>
                  <a:pt x="4053983" y="1747143"/>
                  <a:pt x="4049750" y="1742747"/>
                </a:cubicBezTo>
                <a:cubicBezTo>
                  <a:pt x="4045518" y="1749340"/>
                  <a:pt x="4047633" y="1762529"/>
                  <a:pt x="4032814" y="1762529"/>
                </a:cubicBezTo>
                <a:cubicBezTo>
                  <a:pt x="4026463" y="1747143"/>
                  <a:pt x="4017999" y="1738351"/>
                  <a:pt x="4024350" y="1722965"/>
                </a:cubicBezTo>
                <a:cubicBezTo>
                  <a:pt x="4033873" y="1724063"/>
                  <a:pt x="4043927" y="1719669"/>
                  <a:pt x="4052924" y="1719394"/>
                </a:cubicBezTo>
                <a:close/>
                <a:moveTo>
                  <a:pt x="3845357" y="1711731"/>
                </a:moveTo>
                <a:cubicBezTo>
                  <a:pt x="3849643" y="1716096"/>
                  <a:pt x="3856073" y="1720462"/>
                  <a:pt x="3856073" y="1733559"/>
                </a:cubicBezTo>
                <a:cubicBezTo>
                  <a:pt x="3841072" y="1731375"/>
                  <a:pt x="3830355" y="1718279"/>
                  <a:pt x="3826069" y="1742290"/>
                </a:cubicBezTo>
                <a:cubicBezTo>
                  <a:pt x="3813209" y="1746656"/>
                  <a:pt x="3819640" y="1724827"/>
                  <a:pt x="3815352" y="1716096"/>
                </a:cubicBezTo>
                <a:cubicBezTo>
                  <a:pt x="3826069" y="1720462"/>
                  <a:pt x="3834641" y="1713913"/>
                  <a:pt x="3845357" y="1711731"/>
                </a:cubicBezTo>
                <a:close/>
                <a:moveTo>
                  <a:pt x="4402127" y="1701294"/>
                </a:moveTo>
                <a:cubicBezTo>
                  <a:pt x="4406359" y="1699026"/>
                  <a:pt x="4408477" y="1701294"/>
                  <a:pt x="4412710" y="1701294"/>
                </a:cubicBezTo>
                <a:cubicBezTo>
                  <a:pt x="4412710" y="1708098"/>
                  <a:pt x="4414827" y="1712634"/>
                  <a:pt x="4406359" y="1714902"/>
                </a:cubicBezTo>
                <a:cubicBezTo>
                  <a:pt x="4408477" y="1705830"/>
                  <a:pt x="4402127" y="1708098"/>
                  <a:pt x="4402127" y="1701294"/>
                </a:cubicBezTo>
                <a:close/>
                <a:moveTo>
                  <a:pt x="3972726" y="1679978"/>
                </a:moveTo>
                <a:cubicBezTo>
                  <a:pt x="3987839" y="1684263"/>
                  <a:pt x="3985678" y="1707841"/>
                  <a:pt x="3985678" y="1722843"/>
                </a:cubicBezTo>
                <a:cubicBezTo>
                  <a:pt x="3974886" y="1722843"/>
                  <a:pt x="3968408" y="1716415"/>
                  <a:pt x="3953294" y="1720700"/>
                </a:cubicBezTo>
                <a:cubicBezTo>
                  <a:pt x="3948979" y="1712128"/>
                  <a:pt x="3933865" y="1701411"/>
                  <a:pt x="3940342" y="1686407"/>
                </a:cubicBezTo>
                <a:cubicBezTo>
                  <a:pt x="3955456" y="1679978"/>
                  <a:pt x="3959772" y="1694981"/>
                  <a:pt x="3972726" y="1694981"/>
                </a:cubicBezTo>
                <a:cubicBezTo>
                  <a:pt x="3977043" y="1692837"/>
                  <a:pt x="3974886" y="1686407"/>
                  <a:pt x="3972726" y="1679978"/>
                </a:cubicBezTo>
                <a:close/>
                <a:moveTo>
                  <a:pt x="4147726" y="1649293"/>
                </a:moveTo>
                <a:cubicBezTo>
                  <a:pt x="4151304" y="1652308"/>
                  <a:pt x="4149667" y="1664363"/>
                  <a:pt x="4152941" y="1669184"/>
                </a:cubicBezTo>
                <a:cubicBezTo>
                  <a:pt x="4137662" y="1667041"/>
                  <a:pt x="4137662" y="1677755"/>
                  <a:pt x="4131113" y="1682041"/>
                </a:cubicBezTo>
                <a:cubicBezTo>
                  <a:pt x="4135478" y="1686327"/>
                  <a:pt x="4135478" y="1692757"/>
                  <a:pt x="4137662" y="1701332"/>
                </a:cubicBezTo>
                <a:cubicBezTo>
                  <a:pt x="4102738" y="1729192"/>
                  <a:pt x="4089637" y="1709904"/>
                  <a:pt x="4083089" y="1677755"/>
                </a:cubicBezTo>
                <a:cubicBezTo>
                  <a:pt x="4087456" y="1671327"/>
                  <a:pt x="4100554" y="1673470"/>
                  <a:pt x="4096187" y="1660613"/>
                </a:cubicBezTo>
                <a:cubicBezTo>
                  <a:pt x="4109286" y="1660613"/>
                  <a:pt x="4142027" y="1667041"/>
                  <a:pt x="4142027" y="1649896"/>
                </a:cubicBezTo>
                <a:cubicBezTo>
                  <a:pt x="4144758" y="1648289"/>
                  <a:pt x="4146531" y="1648289"/>
                  <a:pt x="4147726" y="1649293"/>
                </a:cubicBezTo>
                <a:close/>
                <a:moveTo>
                  <a:pt x="4235022" y="1644791"/>
                </a:moveTo>
                <a:cubicBezTo>
                  <a:pt x="4252016" y="1639444"/>
                  <a:pt x="4273055" y="1645860"/>
                  <a:pt x="4275216" y="1673650"/>
                </a:cubicBezTo>
                <a:cubicBezTo>
                  <a:pt x="4283846" y="1671512"/>
                  <a:pt x="4283846" y="1665099"/>
                  <a:pt x="4294637" y="1667237"/>
                </a:cubicBezTo>
                <a:cubicBezTo>
                  <a:pt x="4296793" y="1671512"/>
                  <a:pt x="4296793" y="1677924"/>
                  <a:pt x="4298953" y="1682200"/>
                </a:cubicBezTo>
                <a:cubicBezTo>
                  <a:pt x="4290322" y="1680062"/>
                  <a:pt x="4283846" y="1686475"/>
                  <a:pt x="4273055" y="1680062"/>
                </a:cubicBezTo>
                <a:cubicBezTo>
                  <a:pt x="4275216" y="1684338"/>
                  <a:pt x="4273055" y="1692890"/>
                  <a:pt x="4279530" y="1692890"/>
                </a:cubicBezTo>
                <a:cubicBezTo>
                  <a:pt x="4268740" y="1703581"/>
                  <a:pt x="4249317" y="1703581"/>
                  <a:pt x="4232053" y="1703581"/>
                </a:cubicBezTo>
                <a:cubicBezTo>
                  <a:pt x="4236368" y="1746339"/>
                  <a:pt x="4163035" y="1778405"/>
                  <a:pt x="4160878" y="1724960"/>
                </a:cubicBezTo>
                <a:cubicBezTo>
                  <a:pt x="4182458" y="1718547"/>
                  <a:pt x="4182458" y="1714270"/>
                  <a:pt x="4206154" y="1709994"/>
                </a:cubicBezTo>
                <a:cubicBezTo>
                  <a:pt x="4212632" y="1701443"/>
                  <a:pt x="4204000" y="1686475"/>
                  <a:pt x="4219106" y="1686475"/>
                </a:cubicBezTo>
                <a:cubicBezTo>
                  <a:pt x="4205077" y="1667237"/>
                  <a:pt x="4218029" y="1650135"/>
                  <a:pt x="4235022" y="1644791"/>
                </a:cubicBezTo>
                <a:close/>
                <a:moveTo>
                  <a:pt x="4178950" y="1613231"/>
                </a:moveTo>
                <a:cubicBezTo>
                  <a:pt x="4181045" y="1614210"/>
                  <a:pt x="4182559" y="1616766"/>
                  <a:pt x="4183106" y="1622151"/>
                </a:cubicBezTo>
                <a:cubicBezTo>
                  <a:pt x="4178709" y="1617844"/>
                  <a:pt x="4158924" y="1630771"/>
                  <a:pt x="4154531" y="1613535"/>
                </a:cubicBezTo>
                <a:cubicBezTo>
                  <a:pt x="4161124" y="1621612"/>
                  <a:pt x="4172665" y="1610304"/>
                  <a:pt x="4178950" y="1613231"/>
                </a:cubicBezTo>
                <a:close/>
                <a:moveTo>
                  <a:pt x="5495587" y="1609990"/>
                </a:moveTo>
                <a:cubicBezTo>
                  <a:pt x="5499877" y="1609990"/>
                  <a:pt x="5502021" y="1612137"/>
                  <a:pt x="5504167" y="1612137"/>
                </a:cubicBezTo>
                <a:cubicBezTo>
                  <a:pt x="5504167" y="1614277"/>
                  <a:pt x="5504167" y="1616421"/>
                  <a:pt x="5504167" y="1620704"/>
                </a:cubicBezTo>
                <a:cubicBezTo>
                  <a:pt x="5497733" y="1618563"/>
                  <a:pt x="5493442" y="1616421"/>
                  <a:pt x="5495587" y="1609990"/>
                </a:cubicBezTo>
                <a:close/>
                <a:moveTo>
                  <a:pt x="5595928" y="1604967"/>
                </a:moveTo>
                <a:cubicBezTo>
                  <a:pt x="5602278" y="1613698"/>
                  <a:pt x="5587461" y="1618064"/>
                  <a:pt x="5583228" y="1613698"/>
                </a:cubicBezTo>
                <a:cubicBezTo>
                  <a:pt x="5583228" y="1607150"/>
                  <a:pt x="5589578" y="1600601"/>
                  <a:pt x="5595928" y="1604967"/>
                </a:cubicBezTo>
                <a:close/>
                <a:moveTo>
                  <a:pt x="4471850" y="1592669"/>
                </a:moveTo>
                <a:cubicBezTo>
                  <a:pt x="4478345" y="1605765"/>
                  <a:pt x="4454531" y="1610132"/>
                  <a:pt x="4454531" y="1597035"/>
                </a:cubicBezTo>
                <a:cubicBezTo>
                  <a:pt x="4461025" y="1594849"/>
                  <a:pt x="4465354" y="1594849"/>
                  <a:pt x="4471850" y="1592669"/>
                </a:cubicBezTo>
                <a:close/>
                <a:moveTo>
                  <a:pt x="5498313" y="1590022"/>
                </a:moveTo>
                <a:cubicBezTo>
                  <a:pt x="5502680" y="1590022"/>
                  <a:pt x="5507044" y="1592139"/>
                  <a:pt x="5507044" y="1596372"/>
                </a:cubicBezTo>
                <a:cubicBezTo>
                  <a:pt x="5500498" y="1600606"/>
                  <a:pt x="5493947" y="1598490"/>
                  <a:pt x="5489583" y="1596372"/>
                </a:cubicBezTo>
                <a:cubicBezTo>
                  <a:pt x="5489583" y="1592139"/>
                  <a:pt x="5493947" y="1590022"/>
                  <a:pt x="5498313" y="1590022"/>
                </a:cubicBezTo>
                <a:close/>
                <a:moveTo>
                  <a:pt x="4491144" y="1575800"/>
                </a:moveTo>
                <a:cubicBezTo>
                  <a:pt x="4527708" y="1567268"/>
                  <a:pt x="4551367" y="1599265"/>
                  <a:pt x="4536311" y="1624866"/>
                </a:cubicBezTo>
                <a:cubicBezTo>
                  <a:pt x="4516953" y="1622731"/>
                  <a:pt x="4519106" y="1635531"/>
                  <a:pt x="4499747" y="1635531"/>
                </a:cubicBezTo>
                <a:cubicBezTo>
                  <a:pt x="4497601" y="1614202"/>
                  <a:pt x="4484696" y="1594998"/>
                  <a:pt x="4491144" y="1575800"/>
                </a:cubicBezTo>
                <a:close/>
                <a:moveTo>
                  <a:pt x="5146349" y="1568851"/>
                </a:moveTo>
                <a:cubicBezTo>
                  <a:pt x="5153017" y="1570968"/>
                  <a:pt x="5153017" y="1575202"/>
                  <a:pt x="5153017" y="1581551"/>
                </a:cubicBezTo>
                <a:cubicBezTo>
                  <a:pt x="5148571" y="1581551"/>
                  <a:pt x="5148571" y="1577318"/>
                  <a:pt x="5141903" y="1579435"/>
                </a:cubicBezTo>
                <a:cubicBezTo>
                  <a:pt x="5141903" y="1575202"/>
                  <a:pt x="5144125" y="1570968"/>
                  <a:pt x="5146349" y="1568851"/>
                </a:cubicBezTo>
                <a:close/>
                <a:moveTo>
                  <a:pt x="5286830" y="1568124"/>
                </a:moveTo>
                <a:cubicBezTo>
                  <a:pt x="5289806" y="1570704"/>
                  <a:pt x="5287425" y="1581022"/>
                  <a:pt x="5292187" y="1579435"/>
                </a:cubicBezTo>
                <a:cubicBezTo>
                  <a:pt x="5294304" y="1585784"/>
                  <a:pt x="5283721" y="1587902"/>
                  <a:pt x="5281603" y="1585784"/>
                </a:cubicBezTo>
                <a:cubicBezTo>
                  <a:pt x="5283721" y="1577318"/>
                  <a:pt x="5281603" y="1577318"/>
                  <a:pt x="5281603" y="1568851"/>
                </a:cubicBezTo>
                <a:cubicBezTo>
                  <a:pt x="5284250" y="1567264"/>
                  <a:pt x="5285837" y="1567264"/>
                  <a:pt x="5286830" y="1568124"/>
                </a:cubicBezTo>
                <a:close/>
                <a:moveTo>
                  <a:pt x="4392648" y="1565283"/>
                </a:moveTo>
                <a:cubicBezTo>
                  <a:pt x="4403333" y="1561755"/>
                  <a:pt x="4414843" y="1565013"/>
                  <a:pt x="4414843" y="1580217"/>
                </a:cubicBezTo>
                <a:cubicBezTo>
                  <a:pt x="4399497" y="1582391"/>
                  <a:pt x="4392921" y="1591079"/>
                  <a:pt x="4375381" y="1591079"/>
                </a:cubicBezTo>
                <a:cubicBezTo>
                  <a:pt x="4372088" y="1579131"/>
                  <a:pt x="4381962" y="1568815"/>
                  <a:pt x="4392648" y="1565283"/>
                </a:cubicBezTo>
                <a:close/>
                <a:moveTo>
                  <a:pt x="10911606" y="1564091"/>
                </a:moveTo>
                <a:cubicBezTo>
                  <a:pt x="10922430" y="1570535"/>
                  <a:pt x="10911606" y="1576978"/>
                  <a:pt x="10918100" y="1585568"/>
                </a:cubicBezTo>
                <a:cubicBezTo>
                  <a:pt x="10924595" y="1583420"/>
                  <a:pt x="10924595" y="1579124"/>
                  <a:pt x="10931089" y="1579124"/>
                </a:cubicBezTo>
                <a:cubicBezTo>
                  <a:pt x="10937583" y="1572682"/>
                  <a:pt x="10924595" y="1564091"/>
                  <a:pt x="10941913" y="1564091"/>
                </a:cubicBezTo>
                <a:cubicBezTo>
                  <a:pt x="10950572" y="1585568"/>
                  <a:pt x="10935419" y="1592012"/>
                  <a:pt x="10922430" y="1600604"/>
                </a:cubicBezTo>
                <a:cubicBezTo>
                  <a:pt x="10922430" y="1589864"/>
                  <a:pt x="10909441" y="1598455"/>
                  <a:pt x="10907277" y="1594160"/>
                </a:cubicBezTo>
                <a:cubicBezTo>
                  <a:pt x="10905112" y="1587717"/>
                  <a:pt x="10902947" y="1579124"/>
                  <a:pt x="10902947" y="1574830"/>
                </a:cubicBezTo>
                <a:cubicBezTo>
                  <a:pt x="10909441" y="1572682"/>
                  <a:pt x="10911606" y="1568387"/>
                  <a:pt x="10911606" y="1564091"/>
                </a:cubicBezTo>
                <a:close/>
                <a:moveTo>
                  <a:pt x="5741977" y="1562819"/>
                </a:moveTo>
                <a:cubicBezTo>
                  <a:pt x="5748327" y="1568534"/>
                  <a:pt x="5733511" y="1564725"/>
                  <a:pt x="5735627" y="1570439"/>
                </a:cubicBezTo>
                <a:cubicBezTo>
                  <a:pt x="5733511" y="1570439"/>
                  <a:pt x="5733511" y="1566629"/>
                  <a:pt x="5729277" y="1566629"/>
                </a:cubicBezTo>
                <a:cubicBezTo>
                  <a:pt x="5729277" y="1560914"/>
                  <a:pt x="5737744" y="1564725"/>
                  <a:pt x="5741977" y="1562819"/>
                </a:cubicBezTo>
                <a:close/>
                <a:moveTo>
                  <a:pt x="5542764" y="1562404"/>
                </a:moveTo>
                <a:cubicBezTo>
                  <a:pt x="5555875" y="1558933"/>
                  <a:pt x="5568987" y="1562670"/>
                  <a:pt x="5572132" y="1581883"/>
                </a:cubicBezTo>
                <a:cubicBezTo>
                  <a:pt x="5559546" y="1588289"/>
                  <a:pt x="5546959" y="1594694"/>
                  <a:pt x="5542764" y="1605369"/>
                </a:cubicBezTo>
                <a:cubicBezTo>
                  <a:pt x="5530177" y="1603234"/>
                  <a:pt x="5525981" y="1586154"/>
                  <a:pt x="5513393" y="1586154"/>
                </a:cubicBezTo>
                <a:cubicBezTo>
                  <a:pt x="5516542" y="1576546"/>
                  <a:pt x="5529653" y="1565873"/>
                  <a:pt x="5542764" y="1562404"/>
                </a:cubicBezTo>
                <a:close/>
                <a:moveTo>
                  <a:pt x="5360468" y="1560917"/>
                </a:moveTo>
                <a:cubicBezTo>
                  <a:pt x="5368934" y="1575364"/>
                  <a:pt x="5345651" y="1581554"/>
                  <a:pt x="5343535" y="1567110"/>
                </a:cubicBezTo>
                <a:cubicBezTo>
                  <a:pt x="5354116" y="1567110"/>
                  <a:pt x="5352001" y="1560917"/>
                  <a:pt x="5360468" y="1560917"/>
                </a:cubicBezTo>
                <a:close/>
                <a:moveTo>
                  <a:pt x="4321180" y="1558310"/>
                </a:moveTo>
                <a:cubicBezTo>
                  <a:pt x="4330351" y="1556155"/>
                  <a:pt x="4334942" y="1556155"/>
                  <a:pt x="4339524" y="1560465"/>
                </a:cubicBezTo>
                <a:cubicBezTo>
                  <a:pt x="4341816" y="1569084"/>
                  <a:pt x="4334942" y="1575547"/>
                  <a:pt x="4337230" y="1586318"/>
                </a:cubicBezTo>
                <a:cubicBezTo>
                  <a:pt x="4328058" y="1584163"/>
                  <a:pt x="4323471" y="1573393"/>
                  <a:pt x="4321180" y="1558310"/>
                </a:cubicBezTo>
                <a:close/>
                <a:moveTo>
                  <a:pt x="3956497" y="1557742"/>
                </a:moveTo>
                <a:cubicBezTo>
                  <a:pt x="3960784" y="1566564"/>
                  <a:pt x="3962926" y="1579791"/>
                  <a:pt x="3967210" y="1593023"/>
                </a:cubicBezTo>
                <a:cubicBezTo>
                  <a:pt x="3952211" y="1590816"/>
                  <a:pt x="3945782" y="1590816"/>
                  <a:pt x="3928637" y="1597432"/>
                </a:cubicBezTo>
                <a:cubicBezTo>
                  <a:pt x="3926493" y="1586407"/>
                  <a:pt x="3924351" y="1577586"/>
                  <a:pt x="3924351" y="1566564"/>
                </a:cubicBezTo>
                <a:cubicBezTo>
                  <a:pt x="3935066" y="1557742"/>
                  <a:pt x="3939352" y="1559948"/>
                  <a:pt x="3956497" y="1557742"/>
                </a:cubicBezTo>
                <a:close/>
                <a:moveTo>
                  <a:pt x="5649434" y="1556384"/>
                </a:moveTo>
                <a:cubicBezTo>
                  <a:pt x="5651616" y="1556651"/>
                  <a:pt x="5653933" y="1557860"/>
                  <a:pt x="5656665" y="1560544"/>
                </a:cubicBezTo>
                <a:cubicBezTo>
                  <a:pt x="5661028" y="1569138"/>
                  <a:pt x="5654480" y="1573431"/>
                  <a:pt x="5654480" y="1582021"/>
                </a:cubicBezTo>
                <a:cubicBezTo>
                  <a:pt x="5639201" y="1586318"/>
                  <a:pt x="5628287" y="1579874"/>
                  <a:pt x="5626104" y="1564839"/>
                </a:cubicBezTo>
                <a:cubicBezTo>
                  <a:pt x="5637566" y="1563230"/>
                  <a:pt x="5642884" y="1555577"/>
                  <a:pt x="5649434" y="1556384"/>
                </a:cubicBezTo>
                <a:close/>
                <a:moveTo>
                  <a:pt x="11051556" y="1547486"/>
                </a:moveTo>
                <a:cubicBezTo>
                  <a:pt x="11064294" y="1544263"/>
                  <a:pt x="11087563" y="1559166"/>
                  <a:pt x="11069910" y="1570441"/>
                </a:cubicBezTo>
                <a:cubicBezTo>
                  <a:pt x="11063491" y="1563998"/>
                  <a:pt x="11067771" y="1557554"/>
                  <a:pt x="11059212" y="1551110"/>
                </a:cubicBezTo>
                <a:cubicBezTo>
                  <a:pt x="11050653" y="1551110"/>
                  <a:pt x="11052793" y="1559702"/>
                  <a:pt x="11044234" y="1557554"/>
                </a:cubicBezTo>
                <a:cubicBezTo>
                  <a:pt x="11044234" y="1551647"/>
                  <a:pt x="11047310" y="1548560"/>
                  <a:pt x="11051556" y="1547486"/>
                </a:cubicBezTo>
                <a:close/>
                <a:moveTo>
                  <a:pt x="5800724" y="1546629"/>
                </a:moveTo>
                <a:cubicBezTo>
                  <a:pt x="5807075" y="1557970"/>
                  <a:pt x="5788024" y="1562505"/>
                  <a:pt x="5790141" y="1548897"/>
                </a:cubicBezTo>
                <a:cubicBezTo>
                  <a:pt x="5794375" y="1548897"/>
                  <a:pt x="5796492" y="1546629"/>
                  <a:pt x="5800724" y="1546629"/>
                </a:cubicBezTo>
                <a:close/>
                <a:moveTo>
                  <a:pt x="4070617" y="1546626"/>
                </a:moveTo>
                <a:cubicBezTo>
                  <a:pt x="4079253" y="1557651"/>
                  <a:pt x="4081412" y="1568677"/>
                  <a:pt x="4085730" y="1575292"/>
                </a:cubicBezTo>
                <a:cubicBezTo>
                  <a:pt x="4096523" y="1575292"/>
                  <a:pt x="4090049" y="1564267"/>
                  <a:pt x="4100841" y="1564267"/>
                </a:cubicBezTo>
                <a:cubicBezTo>
                  <a:pt x="4111638" y="1573086"/>
                  <a:pt x="4098684" y="1575292"/>
                  <a:pt x="4100841" y="1586315"/>
                </a:cubicBezTo>
                <a:cubicBezTo>
                  <a:pt x="4085730" y="1581904"/>
                  <a:pt x="4077094" y="1568677"/>
                  <a:pt x="4061980" y="1562062"/>
                </a:cubicBezTo>
                <a:cubicBezTo>
                  <a:pt x="4057663" y="1551038"/>
                  <a:pt x="4072775" y="1555448"/>
                  <a:pt x="4070617" y="1546626"/>
                </a:cubicBezTo>
                <a:close/>
                <a:moveTo>
                  <a:pt x="4646228" y="1541055"/>
                </a:moveTo>
                <a:cubicBezTo>
                  <a:pt x="4666910" y="1544823"/>
                  <a:pt x="4674939" y="1567227"/>
                  <a:pt x="4697420" y="1568856"/>
                </a:cubicBezTo>
                <a:cubicBezTo>
                  <a:pt x="4686716" y="1610132"/>
                  <a:pt x="4605344" y="1599268"/>
                  <a:pt x="4620330" y="1544959"/>
                </a:cubicBezTo>
                <a:cubicBezTo>
                  <a:pt x="4631041" y="1540614"/>
                  <a:pt x="4639338" y="1539798"/>
                  <a:pt x="4646228" y="1541055"/>
                </a:cubicBezTo>
                <a:close/>
                <a:moveTo>
                  <a:pt x="4427379" y="1538692"/>
                </a:moveTo>
                <a:cubicBezTo>
                  <a:pt x="4444092" y="1540834"/>
                  <a:pt x="4448268" y="1562267"/>
                  <a:pt x="4454531" y="1575127"/>
                </a:cubicBezTo>
                <a:cubicBezTo>
                  <a:pt x="4444092" y="1568698"/>
                  <a:pt x="4442000" y="1581554"/>
                  <a:pt x="4429469" y="1579411"/>
                </a:cubicBezTo>
                <a:cubicBezTo>
                  <a:pt x="4423198" y="1570842"/>
                  <a:pt x="4414843" y="1545120"/>
                  <a:pt x="4427379" y="1538692"/>
                </a:cubicBezTo>
                <a:close/>
                <a:moveTo>
                  <a:pt x="4215102" y="1529752"/>
                </a:moveTo>
                <a:cubicBezTo>
                  <a:pt x="4219433" y="1527606"/>
                  <a:pt x="4221596" y="1531901"/>
                  <a:pt x="4225929" y="1531901"/>
                </a:cubicBezTo>
                <a:cubicBezTo>
                  <a:pt x="4225929" y="1542614"/>
                  <a:pt x="4225929" y="1553355"/>
                  <a:pt x="4221596" y="1564094"/>
                </a:cubicBezTo>
                <a:cubicBezTo>
                  <a:pt x="4202113" y="1557651"/>
                  <a:pt x="4225929" y="1542614"/>
                  <a:pt x="4215102" y="1529752"/>
                </a:cubicBezTo>
                <a:close/>
                <a:moveTo>
                  <a:pt x="4756050" y="1519664"/>
                </a:moveTo>
                <a:cubicBezTo>
                  <a:pt x="4756050" y="1523994"/>
                  <a:pt x="4758201" y="1526158"/>
                  <a:pt x="4760357" y="1526158"/>
                </a:cubicBezTo>
                <a:cubicBezTo>
                  <a:pt x="4762510" y="1536982"/>
                  <a:pt x="4740966" y="1543454"/>
                  <a:pt x="4732354" y="1539125"/>
                </a:cubicBezTo>
                <a:cubicBezTo>
                  <a:pt x="4732354" y="1526158"/>
                  <a:pt x="4743122" y="1523994"/>
                  <a:pt x="4756050" y="1519664"/>
                </a:cubicBezTo>
                <a:close/>
                <a:moveTo>
                  <a:pt x="4903786" y="1511727"/>
                </a:moveTo>
                <a:cubicBezTo>
                  <a:pt x="4914373" y="1511727"/>
                  <a:pt x="4922837" y="1513843"/>
                  <a:pt x="4922837" y="1528660"/>
                </a:cubicBezTo>
                <a:cubicBezTo>
                  <a:pt x="4914373" y="1537125"/>
                  <a:pt x="4897434" y="1524426"/>
                  <a:pt x="4903786" y="1511727"/>
                </a:cubicBezTo>
                <a:close/>
                <a:moveTo>
                  <a:pt x="4491574" y="1511200"/>
                </a:moveTo>
                <a:cubicBezTo>
                  <a:pt x="4480993" y="1521783"/>
                  <a:pt x="4495808" y="1532365"/>
                  <a:pt x="4495808" y="1551393"/>
                </a:cubicBezTo>
                <a:cubicBezTo>
                  <a:pt x="4457709" y="1576794"/>
                  <a:pt x="4445006" y="1506966"/>
                  <a:pt x="4491574" y="1511200"/>
                </a:cubicBezTo>
                <a:close/>
                <a:moveTo>
                  <a:pt x="4386817" y="1508556"/>
                </a:moveTo>
                <a:cubicBezTo>
                  <a:pt x="4402143" y="1541271"/>
                  <a:pt x="4382436" y="1560919"/>
                  <a:pt x="4349590" y="1554370"/>
                </a:cubicBezTo>
                <a:cubicBezTo>
                  <a:pt x="4338641" y="1541271"/>
                  <a:pt x="4345215" y="1528201"/>
                  <a:pt x="4345215" y="1512921"/>
                </a:cubicBezTo>
                <a:cubicBezTo>
                  <a:pt x="4360537" y="1510739"/>
                  <a:pt x="4349590" y="1523835"/>
                  <a:pt x="4358346" y="1528201"/>
                </a:cubicBezTo>
                <a:cubicBezTo>
                  <a:pt x="4371487" y="1526018"/>
                  <a:pt x="4367109" y="1510739"/>
                  <a:pt x="4386817" y="1508556"/>
                </a:cubicBezTo>
                <a:close/>
                <a:moveTo>
                  <a:pt x="4560073" y="1502205"/>
                </a:moveTo>
                <a:cubicBezTo>
                  <a:pt x="4570823" y="1502205"/>
                  <a:pt x="4570823" y="1517358"/>
                  <a:pt x="4581577" y="1506534"/>
                </a:cubicBezTo>
                <a:cubicBezTo>
                  <a:pt x="4585883" y="1521687"/>
                  <a:pt x="4596637" y="1526016"/>
                  <a:pt x="4609541" y="1526016"/>
                </a:cubicBezTo>
                <a:cubicBezTo>
                  <a:pt x="4611690" y="1536840"/>
                  <a:pt x="4596637" y="1536840"/>
                  <a:pt x="4596637" y="1545473"/>
                </a:cubicBezTo>
                <a:cubicBezTo>
                  <a:pt x="4588031" y="1530345"/>
                  <a:pt x="4557924" y="1549805"/>
                  <a:pt x="4549318" y="1534675"/>
                </a:cubicBezTo>
                <a:cubicBezTo>
                  <a:pt x="4551474" y="1523852"/>
                  <a:pt x="4564376" y="1517358"/>
                  <a:pt x="4549318" y="1510864"/>
                </a:cubicBezTo>
                <a:cubicBezTo>
                  <a:pt x="4545017" y="1502205"/>
                  <a:pt x="4564376" y="1508699"/>
                  <a:pt x="4560073" y="1502205"/>
                </a:cubicBezTo>
                <a:close/>
                <a:moveTo>
                  <a:pt x="4802714" y="1500601"/>
                </a:moveTo>
                <a:cubicBezTo>
                  <a:pt x="4804833" y="1509067"/>
                  <a:pt x="4811182" y="1511183"/>
                  <a:pt x="4813299" y="1517534"/>
                </a:cubicBezTo>
                <a:cubicBezTo>
                  <a:pt x="4800598" y="1532350"/>
                  <a:pt x="4804833" y="1559857"/>
                  <a:pt x="4794249" y="1576791"/>
                </a:cubicBezTo>
                <a:cubicBezTo>
                  <a:pt x="4790015" y="1576791"/>
                  <a:pt x="4792132" y="1574674"/>
                  <a:pt x="4792132" y="1574674"/>
                </a:cubicBezTo>
                <a:cubicBezTo>
                  <a:pt x="4773083" y="1574674"/>
                  <a:pt x="4764615" y="1551391"/>
                  <a:pt x="4762500" y="1519650"/>
                </a:cubicBezTo>
                <a:cubicBezTo>
                  <a:pt x="4777317" y="1513300"/>
                  <a:pt x="4783666" y="1502717"/>
                  <a:pt x="4802714" y="1500601"/>
                </a:cubicBezTo>
                <a:close/>
                <a:moveTo>
                  <a:pt x="5630759" y="1491637"/>
                </a:moveTo>
                <a:cubicBezTo>
                  <a:pt x="5637153" y="1508745"/>
                  <a:pt x="5652070" y="1521572"/>
                  <a:pt x="5647807" y="1540797"/>
                </a:cubicBezTo>
                <a:cubicBezTo>
                  <a:pt x="5671250" y="1542936"/>
                  <a:pt x="5698953" y="1532263"/>
                  <a:pt x="5718132" y="1527988"/>
                </a:cubicBezTo>
                <a:cubicBezTo>
                  <a:pt x="5720265" y="1542936"/>
                  <a:pt x="5720265" y="1560043"/>
                  <a:pt x="5724526" y="1577150"/>
                </a:cubicBezTo>
                <a:cubicBezTo>
                  <a:pt x="5705346" y="1572873"/>
                  <a:pt x="5675512" y="1594256"/>
                  <a:pt x="5669117" y="1553628"/>
                </a:cubicBezTo>
                <a:cubicBezTo>
                  <a:pt x="5639283" y="1547213"/>
                  <a:pt x="5609448" y="1540797"/>
                  <a:pt x="5575350" y="1557905"/>
                </a:cubicBezTo>
                <a:cubicBezTo>
                  <a:pt x="5568957" y="1536540"/>
                  <a:pt x="5588135" y="1532263"/>
                  <a:pt x="5577481" y="1508745"/>
                </a:cubicBezTo>
                <a:cubicBezTo>
                  <a:pt x="5586008" y="1491637"/>
                  <a:pt x="5609448" y="1489499"/>
                  <a:pt x="5630759" y="1491637"/>
                </a:cubicBezTo>
                <a:close/>
                <a:moveTo>
                  <a:pt x="3989284" y="1489511"/>
                </a:moveTo>
                <a:cubicBezTo>
                  <a:pt x="3999602" y="1493876"/>
                  <a:pt x="4003731" y="1511338"/>
                  <a:pt x="4001666" y="1522252"/>
                </a:cubicBezTo>
                <a:cubicBezTo>
                  <a:pt x="3995475" y="1524434"/>
                  <a:pt x="3995475" y="1513521"/>
                  <a:pt x="3987220" y="1517886"/>
                </a:cubicBezTo>
                <a:cubicBezTo>
                  <a:pt x="3991349" y="1511338"/>
                  <a:pt x="3985158" y="1502607"/>
                  <a:pt x="3983092" y="1493876"/>
                </a:cubicBezTo>
                <a:cubicBezTo>
                  <a:pt x="3987220" y="1493876"/>
                  <a:pt x="3989284" y="1493876"/>
                  <a:pt x="3989284" y="1489511"/>
                </a:cubicBezTo>
                <a:close/>
                <a:moveTo>
                  <a:pt x="4012665" y="1486790"/>
                </a:moveTo>
                <a:cubicBezTo>
                  <a:pt x="4021421" y="1487392"/>
                  <a:pt x="4024306" y="1503064"/>
                  <a:pt x="4025954" y="1517528"/>
                </a:cubicBezTo>
                <a:cubicBezTo>
                  <a:pt x="3997380" y="1519671"/>
                  <a:pt x="4017166" y="1498242"/>
                  <a:pt x="4001778" y="1491812"/>
                </a:cubicBezTo>
                <a:cubicBezTo>
                  <a:pt x="4006171" y="1488062"/>
                  <a:pt x="4009746" y="1486587"/>
                  <a:pt x="4012665" y="1486790"/>
                </a:cubicBezTo>
                <a:close/>
                <a:moveTo>
                  <a:pt x="10982016" y="1483836"/>
                </a:moveTo>
                <a:cubicBezTo>
                  <a:pt x="10992702" y="1481107"/>
                  <a:pt x="11004455" y="1481653"/>
                  <a:pt x="11011935" y="1484927"/>
                </a:cubicBezTo>
                <a:cubicBezTo>
                  <a:pt x="11014072" y="1495841"/>
                  <a:pt x="11005524" y="1500206"/>
                  <a:pt x="11011935" y="1513303"/>
                </a:cubicBezTo>
                <a:cubicBezTo>
                  <a:pt x="11005524" y="1511120"/>
                  <a:pt x="10984153" y="1511120"/>
                  <a:pt x="10992702" y="1502389"/>
                </a:cubicBezTo>
                <a:cubicBezTo>
                  <a:pt x="10984153" y="1506754"/>
                  <a:pt x="10971331" y="1508937"/>
                  <a:pt x="10958509" y="1502389"/>
                </a:cubicBezTo>
                <a:cubicBezTo>
                  <a:pt x="10961714" y="1492566"/>
                  <a:pt x="10971331" y="1486564"/>
                  <a:pt x="10982016" y="1483836"/>
                </a:cubicBezTo>
                <a:close/>
                <a:moveTo>
                  <a:pt x="5381767" y="1483388"/>
                </a:moveTo>
                <a:cubicBezTo>
                  <a:pt x="5386822" y="1481722"/>
                  <a:pt x="5393010" y="1481722"/>
                  <a:pt x="5395258" y="1485055"/>
                </a:cubicBezTo>
                <a:cubicBezTo>
                  <a:pt x="5397509" y="1500611"/>
                  <a:pt x="5381767" y="1487277"/>
                  <a:pt x="5375020" y="1491723"/>
                </a:cubicBezTo>
                <a:cubicBezTo>
                  <a:pt x="5372770" y="1488387"/>
                  <a:pt x="5376706" y="1485055"/>
                  <a:pt x="5381767" y="1483388"/>
                </a:cubicBezTo>
                <a:close/>
                <a:moveTo>
                  <a:pt x="10874689" y="1477280"/>
                </a:moveTo>
                <a:cubicBezTo>
                  <a:pt x="10890247" y="1475204"/>
                  <a:pt x="10885802" y="1502191"/>
                  <a:pt x="10872467" y="1500115"/>
                </a:cubicBezTo>
                <a:cubicBezTo>
                  <a:pt x="10868022" y="1489736"/>
                  <a:pt x="10872467" y="1483507"/>
                  <a:pt x="10874689" y="1477280"/>
                </a:cubicBezTo>
                <a:close/>
                <a:moveTo>
                  <a:pt x="10915791" y="1476791"/>
                </a:moveTo>
                <a:cubicBezTo>
                  <a:pt x="10922286" y="1478907"/>
                  <a:pt x="10930945" y="1481024"/>
                  <a:pt x="10933110" y="1489489"/>
                </a:cubicBezTo>
                <a:cubicBezTo>
                  <a:pt x="10917956" y="1495839"/>
                  <a:pt x="10909297" y="1483139"/>
                  <a:pt x="10915791" y="1476791"/>
                </a:cubicBezTo>
                <a:close/>
                <a:moveTo>
                  <a:pt x="4683999" y="1472042"/>
                </a:moveTo>
                <a:cubicBezTo>
                  <a:pt x="4696989" y="1472042"/>
                  <a:pt x="4701318" y="1480861"/>
                  <a:pt x="4716471" y="1476453"/>
                </a:cubicBezTo>
                <a:cubicBezTo>
                  <a:pt x="4712144" y="1489682"/>
                  <a:pt x="4716471" y="1498501"/>
                  <a:pt x="4709978" y="1511730"/>
                </a:cubicBezTo>
                <a:cubicBezTo>
                  <a:pt x="4692658" y="1502911"/>
                  <a:pt x="4668849" y="1494091"/>
                  <a:pt x="4683999" y="1472042"/>
                </a:cubicBezTo>
                <a:close/>
                <a:moveTo>
                  <a:pt x="5732233" y="1470793"/>
                </a:moveTo>
                <a:cubicBezTo>
                  <a:pt x="5762492" y="1465006"/>
                  <a:pt x="5790670" y="1494541"/>
                  <a:pt x="5789084" y="1521682"/>
                </a:cubicBezTo>
                <a:cubicBezTo>
                  <a:pt x="5776383" y="1538692"/>
                  <a:pt x="5744635" y="1528068"/>
                  <a:pt x="5729818" y="1532325"/>
                </a:cubicBezTo>
                <a:cubicBezTo>
                  <a:pt x="5729818" y="1506781"/>
                  <a:pt x="5715001" y="1502524"/>
                  <a:pt x="5702303" y="1489751"/>
                </a:cubicBezTo>
                <a:cubicBezTo>
                  <a:pt x="5711827" y="1478577"/>
                  <a:pt x="5722145" y="1472722"/>
                  <a:pt x="5732233" y="1470793"/>
                </a:cubicBezTo>
                <a:close/>
                <a:moveTo>
                  <a:pt x="4740486" y="1467591"/>
                </a:moveTo>
                <a:cubicBezTo>
                  <a:pt x="4743579" y="1467320"/>
                  <a:pt x="4746161" y="1467864"/>
                  <a:pt x="4748223" y="1470036"/>
                </a:cubicBezTo>
                <a:cubicBezTo>
                  <a:pt x="4746161" y="1485243"/>
                  <a:pt x="4739970" y="1489589"/>
                  <a:pt x="4748223" y="1506966"/>
                </a:cubicBezTo>
                <a:cubicBezTo>
                  <a:pt x="4731714" y="1504794"/>
                  <a:pt x="4727588" y="1485243"/>
                  <a:pt x="4729649" y="1470036"/>
                </a:cubicBezTo>
                <a:cubicBezTo>
                  <a:pt x="4733776" y="1468950"/>
                  <a:pt x="4737393" y="1467864"/>
                  <a:pt x="4740486" y="1467591"/>
                </a:cubicBezTo>
                <a:close/>
                <a:moveTo>
                  <a:pt x="4523852" y="1465693"/>
                </a:moveTo>
                <a:cubicBezTo>
                  <a:pt x="4536553" y="1478727"/>
                  <a:pt x="4538666" y="1489590"/>
                  <a:pt x="4530204" y="1504795"/>
                </a:cubicBezTo>
                <a:cubicBezTo>
                  <a:pt x="4521735" y="1502624"/>
                  <a:pt x="4509036" y="1502624"/>
                  <a:pt x="4496338" y="1506969"/>
                </a:cubicBezTo>
                <a:cubicBezTo>
                  <a:pt x="4496338" y="1498280"/>
                  <a:pt x="4492105" y="1491763"/>
                  <a:pt x="4487872" y="1487418"/>
                </a:cubicBezTo>
                <a:cubicBezTo>
                  <a:pt x="4487872" y="1478727"/>
                  <a:pt x="4496338" y="1478727"/>
                  <a:pt x="4498453" y="1472210"/>
                </a:cubicBezTo>
                <a:cubicBezTo>
                  <a:pt x="4504804" y="1472210"/>
                  <a:pt x="4509036" y="1480901"/>
                  <a:pt x="4513271" y="1485245"/>
                </a:cubicBezTo>
                <a:cubicBezTo>
                  <a:pt x="4519616" y="1480901"/>
                  <a:pt x="4525968" y="1476556"/>
                  <a:pt x="4523852" y="1465693"/>
                </a:cubicBezTo>
                <a:close/>
                <a:moveTo>
                  <a:pt x="5430847" y="1445050"/>
                </a:moveTo>
                <a:cubicBezTo>
                  <a:pt x="5432965" y="1461984"/>
                  <a:pt x="5437197" y="1478918"/>
                  <a:pt x="5443545" y="1493734"/>
                </a:cubicBezTo>
                <a:cubicBezTo>
                  <a:pt x="5437197" y="1493734"/>
                  <a:pt x="5428730" y="1495851"/>
                  <a:pt x="5422379" y="1495851"/>
                </a:cubicBezTo>
                <a:cubicBezTo>
                  <a:pt x="5411798" y="1481035"/>
                  <a:pt x="5430847" y="1470450"/>
                  <a:pt x="5420262" y="1447167"/>
                </a:cubicBezTo>
                <a:cubicBezTo>
                  <a:pt x="5424496" y="1445050"/>
                  <a:pt x="5426615" y="1445050"/>
                  <a:pt x="5430847" y="1445050"/>
                </a:cubicBezTo>
                <a:close/>
                <a:moveTo>
                  <a:pt x="10857967" y="1435515"/>
                </a:moveTo>
                <a:cubicBezTo>
                  <a:pt x="10866434" y="1435515"/>
                  <a:pt x="10877017" y="1437698"/>
                  <a:pt x="10879134" y="1448612"/>
                </a:cubicBezTo>
                <a:cubicBezTo>
                  <a:pt x="10872784" y="1452979"/>
                  <a:pt x="10853734" y="1450796"/>
                  <a:pt x="10857967" y="1435515"/>
                </a:cubicBezTo>
                <a:close/>
                <a:moveTo>
                  <a:pt x="5321840" y="1433938"/>
                </a:moveTo>
                <a:cubicBezTo>
                  <a:pt x="5330306" y="1440382"/>
                  <a:pt x="5332425" y="1438234"/>
                  <a:pt x="5330306" y="1448972"/>
                </a:cubicBezTo>
                <a:cubicBezTo>
                  <a:pt x="5340889" y="1448972"/>
                  <a:pt x="5338774" y="1440382"/>
                  <a:pt x="5351470" y="1442530"/>
                </a:cubicBezTo>
                <a:cubicBezTo>
                  <a:pt x="5357822" y="1461860"/>
                  <a:pt x="5340889" y="1466155"/>
                  <a:pt x="5326073" y="1470452"/>
                </a:cubicBezTo>
                <a:cubicBezTo>
                  <a:pt x="5319726" y="1461860"/>
                  <a:pt x="5315490" y="1451122"/>
                  <a:pt x="5313375" y="1436086"/>
                </a:cubicBezTo>
                <a:cubicBezTo>
                  <a:pt x="5317607" y="1433938"/>
                  <a:pt x="5319726" y="1433938"/>
                  <a:pt x="5321840" y="1433938"/>
                </a:cubicBezTo>
                <a:close/>
                <a:moveTo>
                  <a:pt x="4844819" y="1433713"/>
                </a:moveTo>
                <a:cubicBezTo>
                  <a:pt x="4849618" y="1434253"/>
                  <a:pt x="4854836" y="1436095"/>
                  <a:pt x="4860393" y="1439578"/>
                </a:cubicBezTo>
                <a:cubicBezTo>
                  <a:pt x="4868857" y="1469581"/>
                  <a:pt x="4854046" y="1482441"/>
                  <a:pt x="4839230" y="1497443"/>
                </a:cubicBezTo>
                <a:cubicBezTo>
                  <a:pt x="4798492" y="1489941"/>
                  <a:pt x="4811219" y="1429935"/>
                  <a:pt x="4844819" y="1433713"/>
                </a:cubicBezTo>
                <a:close/>
                <a:moveTo>
                  <a:pt x="4069053" y="1431602"/>
                </a:moveTo>
                <a:cubicBezTo>
                  <a:pt x="4074512" y="1432493"/>
                  <a:pt x="4082050" y="1445591"/>
                  <a:pt x="4083638" y="1436066"/>
                </a:cubicBezTo>
                <a:cubicBezTo>
                  <a:pt x="4089990" y="1436066"/>
                  <a:pt x="4092109" y="1442416"/>
                  <a:pt x="4094221" y="1450882"/>
                </a:cubicBezTo>
                <a:cubicBezTo>
                  <a:pt x="4085755" y="1450882"/>
                  <a:pt x="4083638" y="1455117"/>
                  <a:pt x="4085755" y="1461466"/>
                </a:cubicBezTo>
                <a:cubicBezTo>
                  <a:pt x="4075173" y="1465699"/>
                  <a:pt x="4075173" y="1450882"/>
                  <a:pt x="4064589" y="1455117"/>
                </a:cubicBezTo>
                <a:cubicBezTo>
                  <a:pt x="4064589" y="1448766"/>
                  <a:pt x="4056124" y="1436066"/>
                  <a:pt x="4068822" y="1438183"/>
                </a:cubicBezTo>
                <a:cubicBezTo>
                  <a:pt x="4068822" y="1436066"/>
                  <a:pt x="4066706" y="1436066"/>
                  <a:pt x="4064589" y="1436066"/>
                </a:cubicBezTo>
                <a:cubicBezTo>
                  <a:pt x="4065648" y="1432362"/>
                  <a:pt x="4067235" y="1431303"/>
                  <a:pt x="4069053" y="1431602"/>
                </a:cubicBezTo>
                <a:close/>
                <a:moveTo>
                  <a:pt x="11037884" y="1422343"/>
                </a:moveTo>
                <a:cubicBezTo>
                  <a:pt x="11052965" y="1418047"/>
                  <a:pt x="11068047" y="1454561"/>
                  <a:pt x="11044347" y="1454561"/>
                </a:cubicBezTo>
                <a:cubicBezTo>
                  <a:pt x="11040039" y="1437378"/>
                  <a:pt x="11040039" y="1439525"/>
                  <a:pt x="11037884" y="1422343"/>
                </a:cubicBezTo>
                <a:close/>
                <a:moveTo>
                  <a:pt x="4440060" y="1420718"/>
                </a:moveTo>
                <a:cubicBezTo>
                  <a:pt x="4450748" y="1416484"/>
                  <a:pt x="4450748" y="1427067"/>
                  <a:pt x="4455021" y="1431300"/>
                </a:cubicBezTo>
                <a:cubicBezTo>
                  <a:pt x="4459293" y="1441883"/>
                  <a:pt x="4446475" y="1441883"/>
                  <a:pt x="4448608" y="1452467"/>
                </a:cubicBezTo>
                <a:cubicBezTo>
                  <a:pt x="4440060" y="1456701"/>
                  <a:pt x="4442197" y="1446118"/>
                  <a:pt x="4435790" y="1446118"/>
                </a:cubicBezTo>
                <a:cubicBezTo>
                  <a:pt x="4422967" y="1448233"/>
                  <a:pt x="4429377" y="1460934"/>
                  <a:pt x="4416552" y="1460934"/>
                </a:cubicBezTo>
                <a:cubicBezTo>
                  <a:pt x="4412279" y="1448233"/>
                  <a:pt x="4412279" y="1441883"/>
                  <a:pt x="4403728" y="1427067"/>
                </a:cubicBezTo>
                <a:cubicBezTo>
                  <a:pt x="4410144" y="1427067"/>
                  <a:pt x="4414417" y="1424950"/>
                  <a:pt x="4420829" y="1424950"/>
                </a:cubicBezTo>
                <a:cubicBezTo>
                  <a:pt x="4427237" y="1427067"/>
                  <a:pt x="4427237" y="1439767"/>
                  <a:pt x="4440060" y="1435534"/>
                </a:cubicBezTo>
                <a:cubicBezTo>
                  <a:pt x="4444332" y="1431300"/>
                  <a:pt x="4437922" y="1429184"/>
                  <a:pt x="4440060" y="1420718"/>
                </a:cubicBezTo>
                <a:close/>
                <a:moveTo>
                  <a:pt x="4191061" y="1418073"/>
                </a:moveTo>
                <a:cubicBezTo>
                  <a:pt x="4203700" y="1422381"/>
                  <a:pt x="4197351" y="1439618"/>
                  <a:pt x="4193116" y="1448237"/>
                </a:cubicBezTo>
                <a:cubicBezTo>
                  <a:pt x="4178361" y="1443927"/>
                  <a:pt x="4193116" y="1431000"/>
                  <a:pt x="4191061" y="1418073"/>
                </a:cubicBezTo>
                <a:close/>
                <a:moveTo>
                  <a:pt x="4777196" y="1413938"/>
                </a:moveTo>
                <a:cubicBezTo>
                  <a:pt x="4787617" y="1411717"/>
                  <a:pt x="4791781" y="1418387"/>
                  <a:pt x="4798028" y="1420609"/>
                </a:cubicBezTo>
                <a:cubicBezTo>
                  <a:pt x="4802194" y="1429499"/>
                  <a:pt x="4798028" y="1436167"/>
                  <a:pt x="4800111" y="1445058"/>
                </a:cubicBezTo>
                <a:cubicBezTo>
                  <a:pt x="4789695" y="1440611"/>
                  <a:pt x="4781365" y="1433944"/>
                  <a:pt x="4773027" y="1427276"/>
                </a:cubicBezTo>
                <a:cubicBezTo>
                  <a:pt x="4768863" y="1418387"/>
                  <a:pt x="4779280" y="1420609"/>
                  <a:pt x="4777196" y="1413938"/>
                </a:cubicBezTo>
                <a:close/>
                <a:moveTo>
                  <a:pt x="10936965" y="1410116"/>
                </a:moveTo>
                <a:cubicBezTo>
                  <a:pt x="10936965" y="1423042"/>
                  <a:pt x="10945356" y="1442432"/>
                  <a:pt x="10953747" y="1461822"/>
                </a:cubicBezTo>
                <a:cubicBezTo>
                  <a:pt x="10936965" y="1463977"/>
                  <a:pt x="10920182" y="1470439"/>
                  <a:pt x="10907596" y="1468286"/>
                </a:cubicBezTo>
                <a:cubicBezTo>
                  <a:pt x="10907596" y="1453205"/>
                  <a:pt x="10899205" y="1451050"/>
                  <a:pt x="10895009" y="1438124"/>
                </a:cubicBezTo>
                <a:cubicBezTo>
                  <a:pt x="10901302" y="1416577"/>
                  <a:pt x="10928574" y="1429505"/>
                  <a:pt x="10936965" y="1410116"/>
                </a:cubicBezTo>
                <a:close/>
                <a:moveTo>
                  <a:pt x="11178602" y="1407041"/>
                </a:moveTo>
                <a:lnTo>
                  <a:pt x="11178379" y="1407575"/>
                </a:lnTo>
                <a:lnTo>
                  <a:pt x="11185543" y="1408871"/>
                </a:lnTo>
                <a:cubicBezTo>
                  <a:pt x="11188897" y="1408600"/>
                  <a:pt x="11192508" y="1408600"/>
                  <a:pt x="11194572" y="1411846"/>
                </a:cubicBezTo>
                <a:cubicBezTo>
                  <a:pt x="11196636" y="1420506"/>
                  <a:pt x="11192508" y="1427001"/>
                  <a:pt x="11184253" y="1429166"/>
                </a:cubicBezTo>
                <a:cubicBezTo>
                  <a:pt x="11182190" y="1427002"/>
                  <a:pt x="11180126" y="1423212"/>
                  <a:pt x="11178836" y="1419153"/>
                </a:cubicBezTo>
                <a:lnTo>
                  <a:pt x="11178109" y="1408223"/>
                </a:lnTo>
                <a:lnTo>
                  <a:pt x="11177982" y="1408528"/>
                </a:lnTo>
                <a:cubicBezTo>
                  <a:pt x="11177982" y="1408528"/>
                  <a:pt x="11177982" y="1408528"/>
                  <a:pt x="11175998" y="1408528"/>
                </a:cubicBezTo>
                <a:close/>
                <a:moveTo>
                  <a:pt x="6493263" y="1403751"/>
                </a:moveTo>
                <a:cubicBezTo>
                  <a:pt x="6493263" y="1408196"/>
                  <a:pt x="6495446" y="1408196"/>
                  <a:pt x="6497629" y="1408196"/>
                </a:cubicBezTo>
                <a:cubicBezTo>
                  <a:pt x="6497629" y="1419309"/>
                  <a:pt x="6493263" y="1425976"/>
                  <a:pt x="6480166" y="1425976"/>
                </a:cubicBezTo>
                <a:cubicBezTo>
                  <a:pt x="6488897" y="1419309"/>
                  <a:pt x="6480166" y="1417086"/>
                  <a:pt x="6482349" y="1405973"/>
                </a:cubicBezTo>
                <a:cubicBezTo>
                  <a:pt x="6486714" y="1405973"/>
                  <a:pt x="6491080" y="1405973"/>
                  <a:pt x="6493263" y="1403751"/>
                </a:cubicBezTo>
                <a:close/>
                <a:moveTo>
                  <a:pt x="5842982" y="1399912"/>
                </a:moveTo>
                <a:cubicBezTo>
                  <a:pt x="5860421" y="1402857"/>
                  <a:pt x="5874909" y="1414634"/>
                  <a:pt x="5877058" y="1438196"/>
                </a:cubicBezTo>
                <a:cubicBezTo>
                  <a:pt x="5868470" y="1451048"/>
                  <a:pt x="5859885" y="1446764"/>
                  <a:pt x="5853447" y="1455331"/>
                </a:cubicBezTo>
                <a:cubicBezTo>
                  <a:pt x="5853447" y="1463898"/>
                  <a:pt x="5859885" y="1463898"/>
                  <a:pt x="5864179" y="1466040"/>
                </a:cubicBezTo>
                <a:cubicBezTo>
                  <a:pt x="5883495" y="1459615"/>
                  <a:pt x="5894228" y="1438196"/>
                  <a:pt x="5909252" y="1442479"/>
                </a:cubicBezTo>
                <a:cubicBezTo>
                  <a:pt x="5917838" y="1451048"/>
                  <a:pt x="5930717" y="1461757"/>
                  <a:pt x="5926424" y="1478892"/>
                </a:cubicBezTo>
                <a:cubicBezTo>
                  <a:pt x="5928570" y="1489601"/>
                  <a:pt x="5935011" y="1476750"/>
                  <a:pt x="5941449" y="1476750"/>
                </a:cubicBezTo>
                <a:cubicBezTo>
                  <a:pt x="5943596" y="1496027"/>
                  <a:pt x="5926424" y="1504594"/>
                  <a:pt x="5922132" y="1521729"/>
                </a:cubicBezTo>
                <a:cubicBezTo>
                  <a:pt x="5885641" y="1526013"/>
                  <a:pt x="5883495" y="1476750"/>
                  <a:pt x="5840567" y="1487460"/>
                </a:cubicBezTo>
                <a:cubicBezTo>
                  <a:pt x="5836274" y="1472465"/>
                  <a:pt x="5844859" y="1468181"/>
                  <a:pt x="5844859" y="1457473"/>
                </a:cubicBezTo>
                <a:cubicBezTo>
                  <a:pt x="5840567" y="1436054"/>
                  <a:pt x="5810516" y="1451048"/>
                  <a:pt x="5795492" y="1442479"/>
                </a:cubicBezTo>
                <a:cubicBezTo>
                  <a:pt x="5793347" y="1433912"/>
                  <a:pt x="5793347" y="1425345"/>
                  <a:pt x="5791199" y="1414634"/>
                </a:cubicBezTo>
                <a:cubicBezTo>
                  <a:pt x="5805151" y="1402857"/>
                  <a:pt x="5825541" y="1396966"/>
                  <a:pt x="5842982" y="1399912"/>
                </a:cubicBezTo>
                <a:close/>
                <a:moveTo>
                  <a:pt x="11181952" y="1399004"/>
                </a:moveTo>
                <a:cubicBezTo>
                  <a:pt x="11182944" y="1402576"/>
                  <a:pt x="11182448" y="1404362"/>
                  <a:pt x="11181207" y="1405552"/>
                </a:cubicBezTo>
                <a:lnTo>
                  <a:pt x="11178602" y="1407041"/>
                </a:lnTo>
                <a:close/>
                <a:moveTo>
                  <a:pt x="11084856" y="1399004"/>
                </a:moveTo>
                <a:cubicBezTo>
                  <a:pt x="11093447" y="1401187"/>
                  <a:pt x="11084856" y="1442660"/>
                  <a:pt x="11074117" y="1451391"/>
                </a:cubicBezTo>
                <a:cubicBezTo>
                  <a:pt x="11069821" y="1451391"/>
                  <a:pt x="11065525" y="1447025"/>
                  <a:pt x="11061230" y="1449209"/>
                </a:cubicBezTo>
                <a:cubicBezTo>
                  <a:pt x="11056934" y="1425197"/>
                  <a:pt x="11069821" y="1409917"/>
                  <a:pt x="11084856" y="1399004"/>
                </a:cubicBezTo>
                <a:close/>
                <a:moveTo>
                  <a:pt x="10831876" y="1392654"/>
                </a:moveTo>
                <a:cubicBezTo>
                  <a:pt x="10836272" y="1401314"/>
                  <a:pt x="10827480" y="1405643"/>
                  <a:pt x="10834074" y="1416467"/>
                </a:cubicBezTo>
                <a:cubicBezTo>
                  <a:pt x="10818687" y="1416467"/>
                  <a:pt x="10807697" y="1392654"/>
                  <a:pt x="10831876" y="1392654"/>
                </a:cubicBezTo>
                <a:close/>
                <a:moveTo>
                  <a:pt x="4326711" y="1391088"/>
                </a:moveTo>
                <a:cubicBezTo>
                  <a:pt x="4337463" y="1391088"/>
                  <a:pt x="4343922" y="1401673"/>
                  <a:pt x="4339616" y="1412252"/>
                </a:cubicBezTo>
                <a:cubicBezTo>
                  <a:pt x="4352520" y="1408021"/>
                  <a:pt x="4346070" y="1391088"/>
                  <a:pt x="4363271" y="1391088"/>
                </a:cubicBezTo>
                <a:cubicBezTo>
                  <a:pt x="4371877" y="1405907"/>
                  <a:pt x="4378329" y="1435537"/>
                  <a:pt x="4363271" y="1441888"/>
                </a:cubicBezTo>
                <a:cubicBezTo>
                  <a:pt x="4339616" y="1433419"/>
                  <a:pt x="4311655" y="1420721"/>
                  <a:pt x="4326711" y="1391088"/>
                </a:cubicBezTo>
                <a:close/>
                <a:moveTo>
                  <a:pt x="11196318" y="1384711"/>
                </a:moveTo>
                <a:cubicBezTo>
                  <a:pt x="11217908" y="1386876"/>
                  <a:pt x="11228703" y="1404195"/>
                  <a:pt x="11239498" y="1423677"/>
                </a:cubicBezTo>
                <a:cubicBezTo>
                  <a:pt x="11204954" y="1432336"/>
                  <a:pt x="11202795" y="1410689"/>
                  <a:pt x="11185523" y="1404195"/>
                </a:cubicBezTo>
                <a:cubicBezTo>
                  <a:pt x="11185523" y="1399864"/>
                  <a:pt x="11187682" y="1399864"/>
                  <a:pt x="11187682" y="1402029"/>
                </a:cubicBezTo>
                <a:cubicBezTo>
                  <a:pt x="11194159" y="1397700"/>
                  <a:pt x="11198477" y="1393370"/>
                  <a:pt x="11196318" y="1384711"/>
                </a:cubicBezTo>
                <a:close/>
                <a:moveTo>
                  <a:pt x="5485137" y="1379966"/>
                </a:moveTo>
                <a:cubicBezTo>
                  <a:pt x="5493665" y="1397285"/>
                  <a:pt x="5514984" y="1399449"/>
                  <a:pt x="5514984" y="1431919"/>
                </a:cubicBezTo>
                <a:cubicBezTo>
                  <a:pt x="5506456" y="1438414"/>
                  <a:pt x="5500061" y="1444908"/>
                  <a:pt x="5491533" y="1451403"/>
                </a:cubicBezTo>
                <a:cubicBezTo>
                  <a:pt x="5472348" y="1449238"/>
                  <a:pt x="5461690" y="1434085"/>
                  <a:pt x="5440371" y="1436249"/>
                </a:cubicBezTo>
                <a:cubicBezTo>
                  <a:pt x="5440371" y="1418931"/>
                  <a:pt x="5442505" y="1403779"/>
                  <a:pt x="5461690" y="1397285"/>
                </a:cubicBezTo>
                <a:cubicBezTo>
                  <a:pt x="5461690" y="1388625"/>
                  <a:pt x="5455297" y="1390788"/>
                  <a:pt x="5453162" y="1382130"/>
                </a:cubicBezTo>
                <a:cubicBezTo>
                  <a:pt x="5465951" y="1379966"/>
                  <a:pt x="5472348" y="1384295"/>
                  <a:pt x="5485137" y="1379966"/>
                </a:cubicBezTo>
                <a:close/>
                <a:moveTo>
                  <a:pt x="10992527" y="1376346"/>
                </a:moveTo>
                <a:cubicBezTo>
                  <a:pt x="11003866" y="1372014"/>
                  <a:pt x="11006134" y="1395828"/>
                  <a:pt x="10990259" y="1391500"/>
                </a:cubicBezTo>
                <a:cubicBezTo>
                  <a:pt x="10990259" y="1385005"/>
                  <a:pt x="10994795" y="1382839"/>
                  <a:pt x="10992527" y="1376346"/>
                </a:cubicBezTo>
                <a:close/>
                <a:moveTo>
                  <a:pt x="6261620" y="1373612"/>
                </a:moveTo>
                <a:cubicBezTo>
                  <a:pt x="6267970" y="1380160"/>
                  <a:pt x="6267970" y="1391074"/>
                  <a:pt x="6282787" y="1382343"/>
                </a:cubicBezTo>
                <a:cubicBezTo>
                  <a:pt x="6291254" y="1401989"/>
                  <a:pt x="6276437" y="1406354"/>
                  <a:pt x="6280670" y="1421633"/>
                </a:cubicBezTo>
                <a:cubicBezTo>
                  <a:pt x="6251040" y="1425998"/>
                  <a:pt x="6242573" y="1397623"/>
                  <a:pt x="6215057" y="1419450"/>
                </a:cubicBezTo>
                <a:cubicBezTo>
                  <a:pt x="6212940" y="1412900"/>
                  <a:pt x="6215057" y="1408536"/>
                  <a:pt x="6223523" y="1408536"/>
                </a:cubicBezTo>
                <a:cubicBezTo>
                  <a:pt x="6215057" y="1406354"/>
                  <a:pt x="6202357" y="1393257"/>
                  <a:pt x="6208708" y="1384526"/>
                </a:cubicBezTo>
                <a:cubicBezTo>
                  <a:pt x="6225640" y="1388891"/>
                  <a:pt x="6255270" y="1399806"/>
                  <a:pt x="6261620" y="1373612"/>
                </a:cubicBezTo>
                <a:close/>
                <a:moveTo>
                  <a:pt x="10964293" y="1370760"/>
                </a:moveTo>
                <a:cubicBezTo>
                  <a:pt x="10968251" y="1369932"/>
                  <a:pt x="10973122" y="1379028"/>
                  <a:pt x="10977992" y="1375721"/>
                </a:cubicBezTo>
                <a:cubicBezTo>
                  <a:pt x="10980157" y="1382335"/>
                  <a:pt x="10982322" y="1388949"/>
                  <a:pt x="10982322" y="1395565"/>
                </a:cubicBezTo>
                <a:cubicBezTo>
                  <a:pt x="10975828" y="1395565"/>
                  <a:pt x="10975828" y="1402180"/>
                  <a:pt x="10969333" y="1402180"/>
                </a:cubicBezTo>
                <a:cubicBezTo>
                  <a:pt x="10969333" y="1399975"/>
                  <a:pt x="10967168" y="1395565"/>
                  <a:pt x="10962839" y="1395565"/>
                </a:cubicBezTo>
                <a:cubicBezTo>
                  <a:pt x="10958509" y="1388949"/>
                  <a:pt x="10973663" y="1380129"/>
                  <a:pt x="10960674" y="1375721"/>
                </a:cubicBezTo>
                <a:cubicBezTo>
                  <a:pt x="10961756" y="1372412"/>
                  <a:pt x="10962974" y="1371033"/>
                  <a:pt x="10964293" y="1370760"/>
                </a:cubicBezTo>
                <a:close/>
                <a:moveTo>
                  <a:pt x="11360270" y="1367252"/>
                </a:moveTo>
                <a:cubicBezTo>
                  <a:pt x="11371260" y="1371486"/>
                  <a:pt x="11366864" y="1392654"/>
                  <a:pt x="11353675" y="1392654"/>
                </a:cubicBezTo>
                <a:cubicBezTo>
                  <a:pt x="11342685" y="1382069"/>
                  <a:pt x="11360270" y="1375720"/>
                  <a:pt x="11360270" y="1367252"/>
                </a:cubicBezTo>
                <a:close/>
                <a:moveTo>
                  <a:pt x="4896715" y="1364241"/>
                </a:moveTo>
                <a:cubicBezTo>
                  <a:pt x="4905807" y="1365763"/>
                  <a:pt x="4911865" y="1376723"/>
                  <a:pt x="4916713" y="1366982"/>
                </a:cubicBezTo>
                <a:cubicBezTo>
                  <a:pt x="4933952" y="1375642"/>
                  <a:pt x="4914560" y="1386467"/>
                  <a:pt x="4923179" y="1403785"/>
                </a:cubicBezTo>
                <a:cubicBezTo>
                  <a:pt x="4893010" y="1401621"/>
                  <a:pt x="4905941" y="1425431"/>
                  <a:pt x="4886547" y="1427595"/>
                </a:cubicBezTo>
                <a:cubicBezTo>
                  <a:pt x="4880080" y="1418938"/>
                  <a:pt x="4877928" y="1401621"/>
                  <a:pt x="4873619" y="1384302"/>
                </a:cubicBezTo>
                <a:cubicBezTo>
                  <a:pt x="4888701" y="1390793"/>
                  <a:pt x="4886547" y="1377806"/>
                  <a:pt x="4886547" y="1366982"/>
                </a:cubicBezTo>
                <a:cubicBezTo>
                  <a:pt x="4890320" y="1364275"/>
                  <a:pt x="4893684" y="1363735"/>
                  <a:pt x="4896715" y="1364241"/>
                </a:cubicBezTo>
                <a:close/>
                <a:moveTo>
                  <a:pt x="5617870" y="1362502"/>
                </a:moveTo>
                <a:cubicBezTo>
                  <a:pt x="5622137" y="1383935"/>
                  <a:pt x="5641336" y="1383935"/>
                  <a:pt x="5654133" y="1394651"/>
                </a:cubicBezTo>
                <a:cubicBezTo>
                  <a:pt x="5656269" y="1413935"/>
                  <a:pt x="5626404" y="1411792"/>
                  <a:pt x="5630669" y="1431082"/>
                </a:cubicBezTo>
                <a:cubicBezTo>
                  <a:pt x="5615737" y="1424653"/>
                  <a:pt x="5600806" y="1441798"/>
                  <a:pt x="5585874" y="1435369"/>
                </a:cubicBezTo>
                <a:cubicBezTo>
                  <a:pt x="5577340" y="1452515"/>
                  <a:pt x="5558144" y="1471802"/>
                  <a:pt x="5558144" y="1484661"/>
                </a:cubicBezTo>
                <a:cubicBezTo>
                  <a:pt x="5543211" y="1491091"/>
                  <a:pt x="5536811" y="1484661"/>
                  <a:pt x="5524012" y="1484661"/>
                </a:cubicBezTo>
                <a:cubicBezTo>
                  <a:pt x="5519747" y="1471802"/>
                  <a:pt x="5524012" y="1463229"/>
                  <a:pt x="5526145" y="1452515"/>
                </a:cubicBezTo>
                <a:cubicBezTo>
                  <a:pt x="5545344" y="1454658"/>
                  <a:pt x="5541077" y="1437512"/>
                  <a:pt x="5560278" y="1437512"/>
                </a:cubicBezTo>
                <a:cubicBezTo>
                  <a:pt x="5564542" y="1426795"/>
                  <a:pt x="5556011" y="1409651"/>
                  <a:pt x="5575207" y="1409651"/>
                </a:cubicBezTo>
                <a:cubicBezTo>
                  <a:pt x="5573075" y="1392507"/>
                  <a:pt x="5579477" y="1381792"/>
                  <a:pt x="5581609" y="1368931"/>
                </a:cubicBezTo>
                <a:cubicBezTo>
                  <a:pt x="5598673" y="1371076"/>
                  <a:pt x="5605070" y="1371076"/>
                  <a:pt x="5617870" y="1362502"/>
                </a:cubicBezTo>
                <a:close/>
                <a:moveTo>
                  <a:pt x="6375391" y="1362498"/>
                </a:moveTo>
                <a:cubicBezTo>
                  <a:pt x="6379624" y="1377534"/>
                  <a:pt x="6375391" y="1386126"/>
                  <a:pt x="6381741" y="1394717"/>
                </a:cubicBezTo>
                <a:cubicBezTo>
                  <a:pt x="6377507" y="1396865"/>
                  <a:pt x="6373274" y="1396865"/>
                  <a:pt x="6369041" y="1399013"/>
                </a:cubicBezTo>
                <a:cubicBezTo>
                  <a:pt x="6366924" y="1381829"/>
                  <a:pt x="6366924" y="1383978"/>
                  <a:pt x="6362691" y="1366794"/>
                </a:cubicBezTo>
                <a:cubicBezTo>
                  <a:pt x="6369041" y="1366794"/>
                  <a:pt x="6369041" y="1362498"/>
                  <a:pt x="6375391" y="1362498"/>
                </a:cubicBezTo>
                <a:close/>
                <a:moveTo>
                  <a:pt x="4257023" y="1359541"/>
                </a:moveTo>
                <a:cubicBezTo>
                  <a:pt x="4260745" y="1361282"/>
                  <a:pt x="4259041" y="1370571"/>
                  <a:pt x="4262438" y="1375215"/>
                </a:cubicBezTo>
                <a:cubicBezTo>
                  <a:pt x="4255641" y="1373149"/>
                  <a:pt x="4246563" y="1364894"/>
                  <a:pt x="4251102" y="1360767"/>
                </a:cubicBezTo>
                <a:cubicBezTo>
                  <a:pt x="4253937" y="1359219"/>
                  <a:pt x="4255778" y="1358961"/>
                  <a:pt x="4257023" y="1359541"/>
                </a:cubicBezTo>
                <a:close/>
                <a:moveTo>
                  <a:pt x="5761822" y="1346625"/>
                </a:moveTo>
                <a:cubicBezTo>
                  <a:pt x="5766123" y="1374370"/>
                  <a:pt x="5787623" y="1378637"/>
                  <a:pt x="5811274" y="1378637"/>
                </a:cubicBezTo>
                <a:cubicBezTo>
                  <a:pt x="5813424" y="1391442"/>
                  <a:pt x="5802674" y="1395711"/>
                  <a:pt x="5798373" y="1404248"/>
                </a:cubicBezTo>
                <a:cubicBezTo>
                  <a:pt x="5789773" y="1406381"/>
                  <a:pt x="5794074" y="1387176"/>
                  <a:pt x="5781174" y="1393577"/>
                </a:cubicBezTo>
                <a:cubicBezTo>
                  <a:pt x="5781174" y="1410648"/>
                  <a:pt x="5776872" y="1434121"/>
                  <a:pt x="5755372" y="1442658"/>
                </a:cubicBezTo>
                <a:cubicBezTo>
                  <a:pt x="5744622" y="1431987"/>
                  <a:pt x="5736022" y="1421317"/>
                  <a:pt x="5720972" y="1419184"/>
                </a:cubicBezTo>
                <a:cubicBezTo>
                  <a:pt x="5710220" y="1427719"/>
                  <a:pt x="5720972" y="1438390"/>
                  <a:pt x="5723121" y="1453329"/>
                </a:cubicBezTo>
                <a:cubicBezTo>
                  <a:pt x="5695171" y="1476803"/>
                  <a:pt x="5654318" y="1463998"/>
                  <a:pt x="5643567" y="1429854"/>
                </a:cubicBezTo>
                <a:cubicBezTo>
                  <a:pt x="5660767" y="1434121"/>
                  <a:pt x="5675818" y="1404248"/>
                  <a:pt x="5690870" y="1423451"/>
                </a:cubicBezTo>
                <a:cubicBezTo>
                  <a:pt x="5708071" y="1406381"/>
                  <a:pt x="5697319" y="1372236"/>
                  <a:pt x="5708071" y="1348761"/>
                </a:cubicBezTo>
                <a:cubicBezTo>
                  <a:pt x="5725270" y="1348761"/>
                  <a:pt x="5742472" y="1348761"/>
                  <a:pt x="5761822" y="1346625"/>
                </a:cubicBezTo>
                <a:close/>
                <a:moveTo>
                  <a:pt x="4808545" y="1344321"/>
                </a:moveTo>
                <a:cubicBezTo>
                  <a:pt x="4826004" y="1340282"/>
                  <a:pt x="4817271" y="1352405"/>
                  <a:pt x="4826004" y="1360488"/>
                </a:cubicBezTo>
                <a:cubicBezTo>
                  <a:pt x="4815088" y="1362509"/>
                  <a:pt x="4808545" y="1356447"/>
                  <a:pt x="4808545" y="1344321"/>
                </a:cubicBezTo>
                <a:close/>
                <a:moveTo>
                  <a:pt x="5394824" y="1343451"/>
                </a:moveTo>
                <a:cubicBezTo>
                  <a:pt x="5410156" y="1343451"/>
                  <a:pt x="5410156" y="1362712"/>
                  <a:pt x="5427672" y="1358432"/>
                </a:cubicBezTo>
                <a:cubicBezTo>
                  <a:pt x="5414533" y="1392670"/>
                  <a:pt x="5364172" y="1373411"/>
                  <a:pt x="5394824" y="1343451"/>
                </a:cubicBezTo>
                <a:close/>
                <a:moveTo>
                  <a:pt x="5867543" y="1333993"/>
                </a:moveTo>
                <a:cubicBezTo>
                  <a:pt x="5881652" y="1333461"/>
                  <a:pt x="5899019" y="1337191"/>
                  <a:pt x="5914213" y="1339323"/>
                </a:cubicBezTo>
                <a:cubicBezTo>
                  <a:pt x="5916383" y="1352114"/>
                  <a:pt x="5894680" y="1347849"/>
                  <a:pt x="5905528" y="1367037"/>
                </a:cubicBezTo>
                <a:cubicBezTo>
                  <a:pt x="5914213" y="1373434"/>
                  <a:pt x="5916383" y="1358509"/>
                  <a:pt x="5931582" y="1358509"/>
                </a:cubicBezTo>
                <a:cubicBezTo>
                  <a:pt x="5946771" y="1396884"/>
                  <a:pt x="5901188" y="1379829"/>
                  <a:pt x="5890336" y="1396884"/>
                </a:cubicBezTo>
                <a:cubicBezTo>
                  <a:pt x="5866459" y="1399016"/>
                  <a:pt x="5862117" y="1377697"/>
                  <a:pt x="5853434" y="1362772"/>
                </a:cubicBezTo>
                <a:cubicBezTo>
                  <a:pt x="5846922" y="1354245"/>
                  <a:pt x="5840411" y="1362772"/>
                  <a:pt x="5840411" y="1354245"/>
                </a:cubicBezTo>
                <a:cubicBezTo>
                  <a:pt x="5842581" y="1339323"/>
                  <a:pt x="5853435" y="1334526"/>
                  <a:pt x="5867543" y="1333993"/>
                </a:cubicBezTo>
                <a:close/>
                <a:moveTo>
                  <a:pt x="5993261" y="1330749"/>
                </a:moveTo>
                <a:cubicBezTo>
                  <a:pt x="6012447" y="1332886"/>
                  <a:pt x="6035897" y="1332886"/>
                  <a:pt x="6044422" y="1352120"/>
                </a:cubicBezTo>
                <a:cubicBezTo>
                  <a:pt x="6059345" y="1347846"/>
                  <a:pt x="6065740" y="1345707"/>
                  <a:pt x="6078531" y="1347846"/>
                </a:cubicBezTo>
                <a:cubicBezTo>
                  <a:pt x="6076397" y="1352120"/>
                  <a:pt x="6076397" y="1356395"/>
                  <a:pt x="6076397" y="1362805"/>
                </a:cubicBezTo>
                <a:cubicBezTo>
                  <a:pt x="6042289" y="1390588"/>
                  <a:pt x="6006050" y="1364942"/>
                  <a:pt x="5991129" y="1405547"/>
                </a:cubicBezTo>
                <a:cubicBezTo>
                  <a:pt x="5991129" y="1409819"/>
                  <a:pt x="5997523" y="1407684"/>
                  <a:pt x="6001787" y="1407684"/>
                </a:cubicBezTo>
                <a:cubicBezTo>
                  <a:pt x="6003921" y="1418368"/>
                  <a:pt x="6001787" y="1426915"/>
                  <a:pt x="5999656" y="1435465"/>
                </a:cubicBezTo>
                <a:cubicBezTo>
                  <a:pt x="5988996" y="1435465"/>
                  <a:pt x="5991129" y="1422642"/>
                  <a:pt x="5988996" y="1411957"/>
                </a:cubicBezTo>
                <a:cubicBezTo>
                  <a:pt x="5965549" y="1414093"/>
                  <a:pt x="5982602" y="1437602"/>
                  <a:pt x="5980471" y="1441875"/>
                </a:cubicBezTo>
                <a:cubicBezTo>
                  <a:pt x="5967680" y="1437602"/>
                  <a:pt x="5929310" y="1435465"/>
                  <a:pt x="5929310" y="1401274"/>
                </a:cubicBezTo>
                <a:cubicBezTo>
                  <a:pt x="5944232" y="1403412"/>
                  <a:pt x="5959154" y="1375629"/>
                  <a:pt x="5974076" y="1394862"/>
                </a:cubicBezTo>
                <a:cubicBezTo>
                  <a:pt x="5978339" y="1371353"/>
                  <a:pt x="5995393" y="1356395"/>
                  <a:pt x="5993261" y="1330749"/>
                </a:cubicBezTo>
                <a:close/>
                <a:moveTo>
                  <a:pt x="10788525" y="1329152"/>
                </a:moveTo>
                <a:cubicBezTo>
                  <a:pt x="10786388" y="1345894"/>
                  <a:pt x="10801347" y="1360543"/>
                  <a:pt x="10786388" y="1373100"/>
                </a:cubicBezTo>
                <a:cubicBezTo>
                  <a:pt x="10777840" y="1373100"/>
                  <a:pt x="10771428" y="1371007"/>
                  <a:pt x="10771428" y="1358450"/>
                </a:cubicBezTo>
                <a:cubicBezTo>
                  <a:pt x="10756469" y="1356359"/>
                  <a:pt x="10769291" y="1375192"/>
                  <a:pt x="10756469" y="1375192"/>
                </a:cubicBezTo>
                <a:cubicBezTo>
                  <a:pt x="10745784" y="1366821"/>
                  <a:pt x="10745784" y="1345894"/>
                  <a:pt x="10747921" y="1333338"/>
                </a:cubicBezTo>
                <a:cubicBezTo>
                  <a:pt x="10765017" y="1329152"/>
                  <a:pt x="10771428" y="1333338"/>
                  <a:pt x="10788525" y="1329152"/>
                </a:cubicBezTo>
                <a:close/>
                <a:moveTo>
                  <a:pt x="4243659" y="1323719"/>
                </a:moveTo>
                <a:cubicBezTo>
                  <a:pt x="4251368" y="1326398"/>
                  <a:pt x="4252200" y="1337113"/>
                  <a:pt x="4240532" y="1337113"/>
                </a:cubicBezTo>
                <a:cubicBezTo>
                  <a:pt x="4240532" y="1332878"/>
                  <a:pt x="4236084" y="1330763"/>
                  <a:pt x="4233864" y="1324413"/>
                </a:cubicBezTo>
                <a:cubicBezTo>
                  <a:pt x="4237752" y="1322826"/>
                  <a:pt x="4241087" y="1322826"/>
                  <a:pt x="4243659" y="1323719"/>
                </a:cubicBezTo>
                <a:close/>
                <a:moveTo>
                  <a:pt x="6049955" y="1317177"/>
                </a:moveTo>
                <a:cubicBezTo>
                  <a:pt x="6053661" y="1317733"/>
                  <a:pt x="6057363" y="1319955"/>
                  <a:pt x="6059480" y="1322176"/>
                </a:cubicBezTo>
                <a:cubicBezTo>
                  <a:pt x="6059480" y="1324399"/>
                  <a:pt x="6057363" y="1328844"/>
                  <a:pt x="6059480" y="1333289"/>
                </a:cubicBezTo>
                <a:cubicBezTo>
                  <a:pt x="6051016" y="1335512"/>
                  <a:pt x="6046781" y="1333289"/>
                  <a:pt x="6042547" y="1331067"/>
                </a:cubicBezTo>
                <a:cubicBezTo>
                  <a:pt x="6040432" y="1328844"/>
                  <a:pt x="6040432" y="1324399"/>
                  <a:pt x="6040432" y="1322176"/>
                </a:cubicBezTo>
                <a:cubicBezTo>
                  <a:pt x="6042547" y="1317733"/>
                  <a:pt x="6046251" y="1316622"/>
                  <a:pt x="6049955" y="1317177"/>
                </a:cubicBezTo>
                <a:close/>
                <a:moveTo>
                  <a:pt x="4205512" y="1313304"/>
                </a:moveTo>
                <a:cubicBezTo>
                  <a:pt x="4222752" y="1317749"/>
                  <a:pt x="4205512" y="1339969"/>
                  <a:pt x="4201207" y="1346637"/>
                </a:cubicBezTo>
                <a:cubicBezTo>
                  <a:pt x="4192657" y="1339969"/>
                  <a:pt x="4199051" y="1319970"/>
                  <a:pt x="4205512" y="1313304"/>
                </a:cubicBezTo>
                <a:close/>
                <a:moveTo>
                  <a:pt x="4039136" y="1313273"/>
                </a:moveTo>
                <a:cubicBezTo>
                  <a:pt x="4045487" y="1319821"/>
                  <a:pt x="4060302" y="1330735"/>
                  <a:pt x="4066653" y="1315456"/>
                </a:cubicBezTo>
                <a:cubicBezTo>
                  <a:pt x="4073003" y="1322004"/>
                  <a:pt x="4081468" y="1326369"/>
                  <a:pt x="4081468" y="1343832"/>
                </a:cubicBezTo>
                <a:cubicBezTo>
                  <a:pt x="4064537" y="1335101"/>
                  <a:pt x="4051836" y="1348198"/>
                  <a:pt x="4037019" y="1341648"/>
                </a:cubicBezTo>
                <a:cubicBezTo>
                  <a:pt x="4041252" y="1330735"/>
                  <a:pt x="4039136" y="1322004"/>
                  <a:pt x="4039136" y="1313273"/>
                </a:cubicBezTo>
                <a:close/>
                <a:moveTo>
                  <a:pt x="6172517" y="1309937"/>
                </a:moveTo>
                <a:cubicBezTo>
                  <a:pt x="6176264" y="1309503"/>
                  <a:pt x="6180313" y="1310170"/>
                  <a:pt x="6184633" y="1312306"/>
                </a:cubicBezTo>
                <a:cubicBezTo>
                  <a:pt x="6178154" y="1337936"/>
                  <a:pt x="6197595" y="1346478"/>
                  <a:pt x="6188954" y="1367839"/>
                </a:cubicBezTo>
                <a:cubicBezTo>
                  <a:pt x="6167353" y="1374248"/>
                  <a:pt x="6160873" y="1363568"/>
                  <a:pt x="6139272" y="1363568"/>
                </a:cubicBezTo>
                <a:cubicBezTo>
                  <a:pt x="6132794" y="1372110"/>
                  <a:pt x="6132794" y="1384928"/>
                  <a:pt x="6128471" y="1397744"/>
                </a:cubicBezTo>
                <a:cubicBezTo>
                  <a:pt x="6109031" y="1408422"/>
                  <a:pt x="6089590" y="1421237"/>
                  <a:pt x="6070149" y="1408422"/>
                </a:cubicBezTo>
                <a:cubicBezTo>
                  <a:pt x="6067990" y="1404152"/>
                  <a:pt x="6067990" y="1397744"/>
                  <a:pt x="6065829" y="1393472"/>
                </a:cubicBezTo>
                <a:cubicBezTo>
                  <a:pt x="6085270" y="1397744"/>
                  <a:pt x="6087431" y="1382792"/>
                  <a:pt x="6109031" y="1380656"/>
                </a:cubicBezTo>
                <a:cubicBezTo>
                  <a:pt x="6113350" y="1376383"/>
                  <a:pt x="6115510" y="1367839"/>
                  <a:pt x="6115510" y="1359295"/>
                </a:cubicBezTo>
                <a:cubicBezTo>
                  <a:pt x="6121994" y="1359295"/>
                  <a:pt x="6130632" y="1357159"/>
                  <a:pt x="6137112" y="1355023"/>
                </a:cubicBezTo>
                <a:cubicBezTo>
                  <a:pt x="6130632" y="1342206"/>
                  <a:pt x="6132794" y="1337936"/>
                  <a:pt x="6137112" y="1325120"/>
                </a:cubicBezTo>
                <a:cubicBezTo>
                  <a:pt x="6141432" y="1327256"/>
                  <a:pt x="6145753" y="1329392"/>
                  <a:pt x="6147911" y="1333664"/>
                </a:cubicBezTo>
                <a:cubicBezTo>
                  <a:pt x="6152772" y="1322450"/>
                  <a:pt x="6161278" y="1311239"/>
                  <a:pt x="6172517" y="1309937"/>
                </a:cubicBezTo>
                <a:close/>
                <a:moveTo>
                  <a:pt x="10997516" y="1308781"/>
                </a:moveTo>
                <a:cubicBezTo>
                  <a:pt x="11000067" y="1308515"/>
                  <a:pt x="11003640" y="1309574"/>
                  <a:pt x="11007722" y="1309574"/>
                </a:cubicBezTo>
                <a:cubicBezTo>
                  <a:pt x="11007722" y="1318040"/>
                  <a:pt x="10997516" y="1318040"/>
                  <a:pt x="10993434" y="1315924"/>
                </a:cubicBezTo>
                <a:cubicBezTo>
                  <a:pt x="10993434" y="1310632"/>
                  <a:pt x="10994965" y="1309045"/>
                  <a:pt x="10997516" y="1308781"/>
                </a:cubicBezTo>
                <a:close/>
                <a:moveTo>
                  <a:pt x="10645200" y="1307615"/>
                </a:moveTo>
                <a:cubicBezTo>
                  <a:pt x="10652986" y="1304910"/>
                  <a:pt x="10662114" y="1304910"/>
                  <a:pt x="10666410" y="1309239"/>
                </a:cubicBezTo>
                <a:cubicBezTo>
                  <a:pt x="10666410" y="1324391"/>
                  <a:pt x="10642784" y="1322226"/>
                  <a:pt x="10632045" y="1322226"/>
                </a:cubicBezTo>
                <a:cubicBezTo>
                  <a:pt x="10630971" y="1315732"/>
                  <a:pt x="10637414" y="1310321"/>
                  <a:pt x="10645200" y="1307615"/>
                </a:cubicBezTo>
                <a:close/>
                <a:moveTo>
                  <a:pt x="4424904" y="1300605"/>
                </a:moveTo>
                <a:cubicBezTo>
                  <a:pt x="4437598" y="1311302"/>
                  <a:pt x="4448183" y="1332695"/>
                  <a:pt x="4439715" y="1347672"/>
                </a:cubicBezTo>
                <a:cubicBezTo>
                  <a:pt x="4422788" y="1341253"/>
                  <a:pt x="4418557" y="1341253"/>
                  <a:pt x="4403731" y="1332695"/>
                </a:cubicBezTo>
                <a:cubicBezTo>
                  <a:pt x="4388917" y="1330555"/>
                  <a:pt x="4393146" y="1349815"/>
                  <a:pt x="4382565" y="1341253"/>
                </a:cubicBezTo>
                <a:cubicBezTo>
                  <a:pt x="4378329" y="1332695"/>
                  <a:pt x="4382565" y="1330555"/>
                  <a:pt x="4382565" y="1321998"/>
                </a:cubicBezTo>
                <a:cubicBezTo>
                  <a:pt x="4401617" y="1328415"/>
                  <a:pt x="4401617" y="1300605"/>
                  <a:pt x="4424904" y="1300605"/>
                </a:cubicBezTo>
                <a:close/>
                <a:moveTo>
                  <a:pt x="10889907" y="1298992"/>
                </a:moveTo>
                <a:cubicBezTo>
                  <a:pt x="10900537" y="1309644"/>
                  <a:pt x="10909042" y="1313905"/>
                  <a:pt x="10919672" y="1301123"/>
                </a:cubicBezTo>
                <a:cubicBezTo>
                  <a:pt x="10938807" y="1311775"/>
                  <a:pt x="10926051" y="1335210"/>
                  <a:pt x="10936681" y="1347994"/>
                </a:cubicBezTo>
                <a:cubicBezTo>
                  <a:pt x="10936681" y="1335210"/>
                  <a:pt x="10960069" y="1322427"/>
                  <a:pt x="10966447" y="1343733"/>
                </a:cubicBezTo>
                <a:cubicBezTo>
                  <a:pt x="10945186" y="1369301"/>
                  <a:pt x="10892033" y="1379955"/>
                  <a:pt x="10881402" y="1339471"/>
                </a:cubicBezTo>
                <a:cubicBezTo>
                  <a:pt x="10870771" y="1337341"/>
                  <a:pt x="10872897" y="1345862"/>
                  <a:pt x="10864393" y="1345862"/>
                </a:cubicBezTo>
                <a:cubicBezTo>
                  <a:pt x="10858015" y="1337341"/>
                  <a:pt x="10851636" y="1330949"/>
                  <a:pt x="10847384" y="1322427"/>
                </a:cubicBezTo>
                <a:cubicBezTo>
                  <a:pt x="10862267" y="1318166"/>
                  <a:pt x="10862267" y="1313905"/>
                  <a:pt x="10870771" y="1324557"/>
                </a:cubicBezTo>
                <a:cubicBezTo>
                  <a:pt x="10879276" y="1316035"/>
                  <a:pt x="10885654" y="1309644"/>
                  <a:pt x="10889907" y="1298992"/>
                </a:cubicBezTo>
                <a:close/>
                <a:moveTo>
                  <a:pt x="4355672" y="1293860"/>
                </a:moveTo>
                <a:cubicBezTo>
                  <a:pt x="4365464" y="1297431"/>
                  <a:pt x="4363448" y="1311717"/>
                  <a:pt x="4365061" y="1326001"/>
                </a:cubicBezTo>
                <a:cubicBezTo>
                  <a:pt x="4352133" y="1323885"/>
                  <a:pt x="4354290" y="1321769"/>
                  <a:pt x="4343522" y="1321769"/>
                </a:cubicBezTo>
                <a:cubicBezTo>
                  <a:pt x="4341366" y="1313304"/>
                  <a:pt x="4337054" y="1300605"/>
                  <a:pt x="4341366" y="1294257"/>
                </a:cubicBezTo>
                <a:cubicBezTo>
                  <a:pt x="4347831" y="1292668"/>
                  <a:pt x="4352404" y="1292668"/>
                  <a:pt x="4355672" y="1293860"/>
                </a:cubicBezTo>
                <a:close/>
                <a:moveTo>
                  <a:pt x="4764097" y="1292666"/>
                </a:moveTo>
                <a:cubicBezTo>
                  <a:pt x="4772038" y="1292666"/>
                  <a:pt x="4770056" y="1309983"/>
                  <a:pt x="4772038" y="1316476"/>
                </a:cubicBezTo>
                <a:cubicBezTo>
                  <a:pt x="4764097" y="1314312"/>
                  <a:pt x="4764097" y="1303490"/>
                  <a:pt x="4764097" y="1292666"/>
                </a:cubicBezTo>
                <a:close/>
                <a:moveTo>
                  <a:pt x="4317844" y="1286323"/>
                </a:moveTo>
                <a:cubicBezTo>
                  <a:pt x="4332294" y="1286323"/>
                  <a:pt x="4330231" y="1303555"/>
                  <a:pt x="4332294" y="1314325"/>
                </a:cubicBezTo>
                <a:cubicBezTo>
                  <a:pt x="4328167" y="1316480"/>
                  <a:pt x="4324041" y="1316480"/>
                  <a:pt x="4317844" y="1316480"/>
                </a:cubicBezTo>
                <a:cubicBezTo>
                  <a:pt x="4311655" y="1305709"/>
                  <a:pt x="4317844" y="1299246"/>
                  <a:pt x="4317844" y="1286323"/>
                </a:cubicBezTo>
                <a:close/>
                <a:moveTo>
                  <a:pt x="6059480" y="1284286"/>
                </a:moveTo>
                <a:cubicBezTo>
                  <a:pt x="6063847" y="1282120"/>
                  <a:pt x="6066029" y="1283203"/>
                  <a:pt x="6068212" y="1284286"/>
                </a:cubicBezTo>
                <a:cubicBezTo>
                  <a:pt x="6070394" y="1285367"/>
                  <a:pt x="6072577" y="1286450"/>
                  <a:pt x="6076943" y="1284286"/>
                </a:cubicBezTo>
                <a:cubicBezTo>
                  <a:pt x="6076943" y="1295108"/>
                  <a:pt x="6076943" y="1303766"/>
                  <a:pt x="6063847" y="1303766"/>
                </a:cubicBezTo>
                <a:cubicBezTo>
                  <a:pt x="6061663" y="1297272"/>
                  <a:pt x="6061663" y="1290778"/>
                  <a:pt x="6059480" y="1284286"/>
                </a:cubicBezTo>
                <a:close/>
                <a:moveTo>
                  <a:pt x="6436250" y="1283806"/>
                </a:moveTo>
                <a:cubicBezTo>
                  <a:pt x="6442422" y="1282669"/>
                  <a:pt x="6449360" y="1283204"/>
                  <a:pt x="6456299" y="1285875"/>
                </a:cubicBezTo>
                <a:cubicBezTo>
                  <a:pt x="6462704" y="1302970"/>
                  <a:pt x="6458434" y="1315791"/>
                  <a:pt x="6454164" y="1324337"/>
                </a:cubicBezTo>
                <a:cubicBezTo>
                  <a:pt x="6443489" y="1326474"/>
                  <a:pt x="6430680" y="1330749"/>
                  <a:pt x="6422140" y="1326474"/>
                </a:cubicBezTo>
                <a:cubicBezTo>
                  <a:pt x="6406128" y="1305641"/>
                  <a:pt x="6417737" y="1287210"/>
                  <a:pt x="6436250" y="1283806"/>
                </a:cubicBezTo>
                <a:close/>
                <a:moveTo>
                  <a:pt x="6669534" y="1277307"/>
                </a:moveTo>
                <a:cubicBezTo>
                  <a:pt x="6673843" y="1290004"/>
                  <a:pt x="6658761" y="1290004"/>
                  <a:pt x="6665225" y="1302704"/>
                </a:cubicBezTo>
                <a:cubicBezTo>
                  <a:pt x="6643680" y="1306938"/>
                  <a:pt x="6658761" y="1268840"/>
                  <a:pt x="6669534" y="1277307"/>
                </a:cubicBezTo>
                <a:close/>
                <a:moveTo>
                  <a:pt x="11032215" y="1276768"/>
                </a:moveTo>
                <a:cubicBezTo>
                  <a:pt x="11064192" y="1278923"/>
                  <a:pt x="11085510" y="1304775"/>
                  <a:pt x="11068456" y="1334936"/>
                </a:cubicBezTo>
                <a:cubicBezTo>
                  <a:pt x="11049269" y="1337090"/>
                  <a:pt x="11053533" y="1334936"/>
                  <a:pt x="11038610" y="1337090"/>
                </a:cubicBezTo>
                <a:cubicBezTo>
                  <a:pt x="11034347" y="1317700"/>
                  <a:pt x="11017292" y="1317700"/>
                  <a:pt x="11010897" y="1300466"/>
                </a:cubicBezTo>
                <a:cubicBezTo>
                  <a:pt x="11021556" y="1291848"/>
                  <a:pt x="11040742" y="1289694"/>
                  <a:pt x="11032215" y="1276768"/>
                </a:cubicBezTo>
                <a:close/>
                <a:moveTo>
                  <a:pt x="5971642" y="1272644"/>
                </a:moveTo>
                <a:cubicBezTo>
                  <a:pt x="5984341" y="1268365"/>
                  <a:pt x="5980109" y="1287619"/>
                  <a:pt x="5990691" y="1283340"/>
                </a:cubicBezTo>
                <a:cubicBezTo>
                  <a:pt x="5992806" y="1294036"/>
                  <a:pt x="5984341" y="1298315"/>
                  <a:pt x="5982223" y="1309014"/>
                </a:cubicBezTo>
                <a:cubicBezTo>
                  <a:pt x="5973758" y="1309014"/>
                  <a:pt x="5958941" y="1298315"/>
                  <a:pt x="5956825" y="1313292"/>
                </a:cubicBezTo>
                <a:cubicBezTo>
                  <a:pt x="5948361" y="1313292"/>
                  <a:pt x="5948361" y="1300455"/>
                  <a:pt x="5944125" y="1298315"/>
                </a:cubicBezTo>
                <a:cubicBezTo>
                  <a:pt x="5935662" y="1309014"/>
                  <a:pt x="5927194" y="1298315"/>
                  <a:pt x="5920843" y="1296176"/>
                </a:cubicBezTo>
                <a:cubicBezTo>
                  <a:pt x="5916608" y="1285479"/>
                  <a:pt x="5927194" y="1287619"/>
                  <a:pt x="5922959" y="1274783"/>
                </a:cubicBezTo>
                <a:cubicBezTo>
                  <a:pt x="5937777" y="1279063"/>
                  <a:pt x="5965293" y="1264085"/>
                  <a:pt x="5965293" y="1291896"/>
                </a:cubicBezTo>
                <a:cubicBezTo>
                  <a:pt x="5971642" y="1287619"/>
                  <a:pt x="5975873" y="1283340"/>
                  <a:pt x="5971642" y="1272644"/>
                </a:cubicBezTo>
                <a:close/>
                <a:moveTo>
                  <a:pt x="6872112" y="1271025"/>
                </a:moveTo>
                <a:cubicBezTo>
                  <a:pt x="6873681" y="1271878"/>
                  <a:pt x="6874909" y="1273924"/>
                  <a:pt x="6875455" y="1277744"/>
                </a:cubicBezTo>
                <a:cubicBezTo>
                  <a:pt x="6871089" y="1277744"/>
                  <a:pt x="6864540" y="1279927"/>
                  <a:pt x="6857992" y="1279927"/>
                </a:cubicBezTo>
                <a:cubicBezTo>
                  <a:pt x="6859629" y="1276653"/>
                  <a:pt x="6867405" y="1268467"/>
                  <a:pt x="6872112" y="1271025"/>
                </a:cubicBezTo>
                <a:close/>
                <a:moveTo>
                  <a:pt x="4116013" y="1256172"/>
                </a:moveTo>
                <a:cubicBezTo>
                  <a:pt x="4118052" y="1264331"/>
                  <a:pt x="4113972" y="1268412"/>
                  <a:pt x="4105803" y="1270454"/>
                </a:cubicBezTo>
                <a:cubicBezTo>
                  <a:pt x="4105803" y="1266369"/>
                  <a:pt x="4103762" y="1262292"/>
                  <a:pt x="4103762" y="1258212"/>
                </a:cubicBezTo>
                <a:cubicBezTo>
                  <a:pt x="4107847" y="1256172"/>
                  <a:pt x="4111930" y="1256172"/>
                  <a:pt x="4116013" y="1256172"/>
                </a:cubicBezTo>
                <a:close/>
                <a:moveTo>
                  <a:pt x="11194899" y="1254765"/>
                </a:moveTo>
                <a:cubicBezTo>
                  <a:pt x="11205301" y="1260365"/>
                  <a:pt x="11202853" y="1283962"/>
                  <a:pt x="11207748" y="1296759"/>
                </a:cubicBezTo>
                <a:cubicBezTo>
                  <a:pt x="11196871" y="1307426"/>
                  <a:pt x="11181642" y="1301027"/>
                  <a:pt x="11164238" y="1311692"/>
                </a:cubicBezTo>
                <a:cubicBezTo>
                  <a:pt x="11159887" y="1301027"/>
                  <a:pt x="11151185" y="1296759"/>
                  <a:pt x="11149010" y="1281828"/>
                </a:cubicBezTo>
                <a:cubicBezTo>
                  <a:pt x="11166414" y="1283962"/>
                  <a:pt x="11162063" y="1269031"/>
                  <a:pt x="11181642" y="1271165"/>
                </a:cubicBezTo>
                <a:cubicBezTo>
                  <a:pt x="11183818" y="1262632"/>
                  <a:pt x="11170765" y="1258366"/>
                  <a:pt x="11179467" y="1256233"/>
                </a:cubicBezTo>
                <a:cubicBezTo>
                  <a:pt x="11186537" y="1253033"/>
                  <a:pt x="11191432" y="1252900"/>
                  <a:pt x="11194899" y="1254765"/>
                </a:cubicBezTo>
                <a:close/>
                <a:moveTo>
                  <a:pt x="10731893" y="1253605"/>
                </a:moveTo>
                <a:cubicBezTo>
                  <a:pt x="10738641" y="1254205"/>
                  <a:pt x="10744197" y="1267365"/>
                  <a:pt x="10752134" y="1262580"/>
                </a:cubicBezTo>
                <a:cubicBezTo>
                  <a:pt x="10747901" y="1268961"/>
                  <a:pt x="10750017" y="1285976"/>
                  <a:pt x="10739434" y="1279595"/>
                </a:cubicBezTo>
                <a:cubicBezTo>
                  <a:pt x="10747901" y="1290230"/>
                  <a:pt x="10743667" y="1298738"/>
                  <a:pt x="10752134" y="1307248"/>
                </a:cubicBezTo>
                <a:cubicBezTo>
                  <a:pt x="10724617" y="1305121"/>
                  <a:pt x="10680167" y="1349793"/>
                  <a:pt x="10669584" y="1302993"/>
                </a:cubicBezTo>
                <a:cubicBezTo>
                  <a:pt x="10690751" y="1296611"/>
                  <a:pt x="10705567" y="1268961"/>
                  <a:pt x="10726734" y="1277468"/>
                </a:cubicBezTo>
                <a:cubicBezTo>
                  <a:pt x="10728851" y="1275342"/>
                  <a:pt x="10733084" y="1260453"/>
                  <a:pt x="10724617" y="1258326"/>
                </a:cubicBezTo>
                <a:cubicBezTo>
                  <a:pt x="10727263" y="1254602"/>
                  <a:pt x="10729644" y="1253406"/>
                  <a:pt x="10731893" y="1253605"/>
                </a:cubicBezTo>
                <a:close/>
                <a:moveTo>
                  <a:pt x="6116539" y="1248795"/>
                </a:moveTo>
                <a:cubicBezTo>
                  <a:pt x="6120599" y="1248795"/>
                  <a:pt x="6124928" y="1249882"/>
                  <a:pt x="6126011" y="1250970"/>
                </a:cubicBezTo>
                <a:cubicBezTo>
                  <a:pt x="6126011" y="1264000"/>
                  <a:pt x="6126011" y="1261829"/>
                  <a:pt x="6130339" y="1274859"/>
                </a:cubicBezTo>
                <a:cubicBezTo>
                  <a:pt x="6121683" y="1277033"/>
                  <a:pt x="6121683" y="1285721"/>
                  <a:pt x="6110856" y="1287892"/>
                </a:cubicBezTo>
                <a:cubicBezTo>
                  <a:pt x="6110856" y="1272690"/>
                  <a:pt x="6132507" y="1259657"/>
                  <a:pt x="6108692" y="1253139"/>
                </a:cubicBezTo>
                <a:cubicBezTo>
                  <a:pt x="6108692" y="1249882"/>
                  <a:pt x="6112480" y="1248795"/>
                  <a:pt x="6116539" y="1248795"/>
                </a:cubicBezTo>
                <a:close/>
                <a:moveTo>
                  <a:pt x="6578909" y="1247149"/>
                </a:moveTo>
                <a:cubicBezTo>
                  <a:pt x="6589704" y="1283128"/>
                  <a:pt x="6546524" y="1276780"/>
                  <a:pt x="6535729" y="1272546"/>
                </a:cubicBezTo>
                <a:cubicBezTo>
                  <a:pt x="6535729" y="1253499"/>
                  <a:pt x="6561637" y="1245032"/>
                  <a:pt x="6578909" y="1247149"/>
                </a:cubicBezTo>
                <a:close/>
                <a:moveTo>
                  <a:pt x="5409824" y="1243456"/>
                </a:moveTo>
                <a:cubicBezTo>
                  <a:pt x="5418408" y="1245596"/>
                  <a:pt x="5424849" y="1247740"/>
                  <a:pt x="5424849" y="1258445"/>
                </a:cubicBezTo>
                <a:cubicBezTo>
                  <a:pt x="5429140" y="1269148"/>
                  <a:pt x="5409824" y="1267004"/>
                  <a:pt x="5418408" y="1279853"/>
                </a:cubicBezTo>
                <a:cubicBezTo>
                  <a:pt x="5424849" y="1273432"/>
                  <a:pt x="5444164" y="1267004"/>
                  <a:pt x="5465625" y="1264866"/>
                </a:cubicBezTo>
                <a:cubicBezTo>
                  <a:pt x="5478503" y="1281995"/>
                  <a:pt x="5502109" y="1286276"/>
                  <a:pt x="5514987" y="1305545"/>
                </a:cubicBezTo>
                <a:cubicBezTo>
                  <a:pt x="5493523" y="1305545"/>
                  <a:pt x="5493523" y="1320531"/>
                  <a:pt x="5484938" y="1329095"/>
                </a:cubicBezTo>
                <a:cubicBezTo>
                  <a:pt x="5474210" y="1329095"/>
                  <a:pt x="5461334" y="1331236"/>
                  <a:pt x="5457041" y="1322672"/>
                </a:cubicBezTo>
                <a:cubicBezTo>
                  <a:pt x="5452750" y="1326954"/>
                  <a:pt x="5450602" y="1331236"/>
                  <a:pt x="5448457" y="1335518"/>
                </a:cubicBezTo>
                <a:cubicBezTo>
                  <a:pt x="5431288" y="1333377"/>
                  <a:pt x="5431288" y="1305545"/>
                  <a:pt x="5422705" y="1292699"/>
                </a:cubicBezTo>
                <a:cubicBezTo>
                  <a:pt x="5420555" y="1284135"/>
                  <a:pt x="5418408" y="1296981"/>
                  <a:pt x="5409824" y="1294839"/>
                </a:cubicBezTo>
                <a:cubicBezTo>
                  <a:pt x="5409824" y="1273432"/>
                  <a:pt x="5399096" y="1258445"/>
                  <a:pt x="5409824" y="1243456"/>
                </a:cubicBezTo>
                <a:close/>
                <a:moveTo>
                  <a:pt x="5573077" y="1242838"/>
                </a:moveTo>
                <a:cubicBezTo>
                  <a:pt x="5579472" y="1240726"/>
                  <a:pt x="5589199" y="1243946"/>
                  <a:pt x="5604652" y="1255753"/>
                </a:cubicBezTo>
                <a:cubicBezTo>
                  <a:pt x="5615312" y="1247166"/>
                  <a:pt x="5625970" y="1251460"/>
                  <a:pt x="5628102" y="1251460"/>
                </a:cubicBezTo>
                <a:cubicBezTo>
                  <a:pt x="5638760" y="1255753"/>
                  <a:pt x="5619576" y="1264335"/>
                  <a:pt x="5621706" y="1272920"/>
                </a:cubicBezTo>
                <a:cubicBezTo>
                  <a:pt x="5621706" y="1281506"/>
                  <a:pt x="5632364" y="1277214"/>
                  <a:pt x="5640892" y="1275067"/>
                </a:cubicBezTo>
                <a:cubicBezTo>
                  <a:pt x="5645156" y="1294381"/>
                  <a:pt x="5613179" y="1285798"/>
                  <a:pt x="5619576" y="1307260"/>
                </a:cubicBezTo>
                <a:cubicBezTo>
                  <a:pt x="5598257" y="1313698"/>
                  <a:pt x="5589731" y="1311552"/>
                  <a:pt x="5570545" y="1309405"/>
                </a:cubicBezTo>
                <a:cubicBezTo>
                  <a:pt x="5570545" y="1330867"/>
                  <a:pt x="5544964" y="1337308"/>
                  <a:pt x="5549227" y="1360920"/>
                </a:cubicBezTo>
                <a:cubicBezTo>
                  <a:pt x="5536437" y="1360920"/>
                  <a:pt x="5527910" y="1354479"/>
                  <a:pt x="5510855" y="1360920"/>
                </a:cubicBezTo>
                <a:cubicBezTo>
                  <a:pt x="5502328" y="1350187"/>
                  <a:pt x="5500197" y="1341599"/>
                  <a:pt x="5495936" y="1330867"/>
                </a:cubicBezTo>
                <a:cubicBezTo>
                  <a:pt x="5506591" y="1309405"/>
                  <a:pt x="5525779" y="1326574"/>
                  <a:pt x="5540699" y="1317990"/>
                </a:cubicBezTo>
                <a:cubicBezTo>
                  <a:pt x="5564682" y="1303504"/>
                  <a:pt x="5553891" y="1249180"/>
                  <a:pt x="5573077" y="1242838"/>
                </a:cubicBezTo>
                <a:close/>
                <a:moveTo>
                  <a:pt x="4270909" y="1240929"/>
                </a:moveTo>
                <a:cubicBezTo>
                  <a:pt x="4281494" y="1238704"/>
                  <a:pt x="4281494" y="1260932"/>
                  <a:pt x="4266676" y="1258709"/>
                </a:cubicBezTo>
                <a:cubicBezTo>
                  <a:pt x="4262440" y="1247598"/>
                  <a:pt x="4270909" y="1247598"/>
                  <a:pt x="4270909" y="1240929"/>
                </a:cubicBezTo>
                <a:close/>
                <a:moveTo>
                  <a:pt x="11337050" y="1240836"/>
                </a:moveTo>
                <a:cubicBezTo>
                  <a:pt x="11337050" y="1238664"/>
                  <a:pt x="11364911" y="1279937"/>
                  <a:pt x="11330621" y="1279937"/>
                </a:cubicBezTo>
                <a:cubicBezTo>
                  <a:pt x="11328477" y="1277765"/>
                  <a:pt x="11326334" y="1271248"/>
                  <a:pt x="11322048" y="1271248"/>
                </a:cubicBezTo>
                <a:cubicBezTo>
                  <a:pt x="11324191" y="1264732"/>
                  <a:pt x="11334907" y="1262560"/>
                  <a:pt x="11328477" y="1247354"/>
                </a:cubicBezTo>
                <a:cubicBezTo>
                  <a:pt x="11332764" y="1245181"/>
                  <a:pt x="11337050" y="1245181"/>
                  <a:pt x="11337050" y="1240836"/>
                </a:cubicBezTo>
                <a:close/>
                <a:moveTo>
                  <a:pt x="6384678" y="1240269"/>
                </a:moveTo>
                <a:cubicBezTo>
                  <a:pt x="6403966" y="1242436"/>
                  <a:pt x="6388964" y="1268409"/>
                  <a:pt x="6391107" y="1277071"/>
                </a:cubicBezTo>
                <a:cubicBezTo>
                  <a:pt x="6369676" y="1279234"/>
                  <a:pt x="6356817" y="1287891"/>
                  <a:pt x="6346101" y="1268409"/>
                </a:cubicBezTo>
                <a:cubicBezTo>
                  <a:pt x="6337529" y="1277071"/>
                  <a:pt x="6328956" y="1279234"/>
                  <a:pt x="6318241" y="1274905"/>
                </a:cubicBezTo>
                <a:cubicBezTo>
                  <a:pt x="6328956" y="1257589"/>
                  <a:pt x="6365390" y="1253260"/>
                  <a:pt x="6384678" y="1240269"/>
                </a:cubicBezTo>
                <a:close/>
                <a:moveTo>
                  <a:pt x="11323636" y="1240258"/>
                </a:moveTo>
                <a:cubicBezTo>
                  <a:pt x="11323636" y="1248725"/>
                  <a:pt x="11310539" y="1248725"/>
                  <a:pt x="11306173" y="1252959"/>
                </a:cubicBezTo>
                <a:cubicBezTo>
                  <a:pt x="11306173" y="1244492"/>
                  <a:pt x="11314904" y="1233907"/>
                  <a:pt x="11323636" y="1240258"/>
                </a:cubicBezTo>
                <a:close/>
                <a:moveTo>
                  <a:pt x="10978771" y="1230925"/>
                </a:moveTo>
                <a:cubicBezTo>
                  <a:pt x="10983612" y="1233272"/>
                  <a:pt x="10987085" y="1239668"/>
                  <a:pt x="10987085" y="1251644"/>
                </a:cubicBezTo>
                <a:cubicBezTo>
                  <a:pt x="10972126" y="1260352"/>
                  <a:pt x="10976400" y="1279944"/>
                  <a:pt x="10955029" y="1277766"/>
                </a:cubicBezTo>
                <a:cubicBezTo>
                  <a:pt x="10937399" y="1253276"/>
                  <a:pt x="10964245" y="1223883"/>
                  <a:pt x="10978771" y="1230925"/>
                </a:cubicBezTo>
                <a:close/>
                <a:moveTo>
                  <a:pt x="10627259" y="1227794"/>
                </a:moveTo>
                <a:cubicBezTo>
                  <a:pt x="10634443" y="1227007"/>
                  <a:pt x="10641894" y="1226482"/>
                  <a:pt x="10651473" y="1228582"/>
                </a:cubicBezTo>
                <a:cubicBezTo>
                  <a:pt x="10647216" y="1239081"/>
                  <a:pt x="10649344" y="1239081"/>
                  <a:pt x="10649344" y="1251680"/>
                </a:cubicBezTo>
                <a:cubicBezTo>
                  <a:pt x="10653602" y="1260077"/>
                  <a:pt x="10662116" y="1262178"/>
                  <a:pt x="10672760" y="1257979"/>
                </a:cubicBezTo>
                <a:cubicBezTo>
                  <a:pt x="10670631" y="1278973"/>
                  <a:pt x="10651473" y="1272674"/>
                  <a:pt x="10645087" y="1289469"/>
                </a:cubicBezTo>
                <a:cubicBezTo>
                  <a:pt x="10638701" y="1287370"/>
                  <a:pt x="10632315" y="1285270"/>
                  <a:pt x="10632315" y="1274774"/>
                </a:cubicBezTo>
                <a:cubicBezTo>
                  <a:pt x="10621671" y="1276872"/>
                  <a:pt x="10619542" y="1283170"/>
                  <a:pt x="10606770" y="1283170"/>
                </a:cubicBezTo>
                <a:cubicBezTo>
                  <a:pt x="10602513" y="1276872"/>
                  <a:pt x="10600384" y="1264276"/>
                  <a:pt x="10596127" y="1257979"/>
                </a:cubicBezTo>
                <a:cubicBezTo>
                  <a:pt x="10587612" y="1260077"/>
                  <a:pt x="10587612" y="1266376"/>
                  <a:pt x="10579097" y="1260077"/>
                </a:cubicBezTo>
                <a:cubicBezTo>
                  <a:pt x="10589741" y="1251680"/>
                  <a:pt x="10596127" y="1239081"/>
                  <a:pt x="10604641" y="1228582"/>
                </a:cubicBezTo>
                <a:cubicBezTo>
                  <a:pt x="10613156" y="1229632"/>
                  <a:pt x="10620075" y="1228582"/>
                  <a:pt x="10627259" y="1227794"/>
                </a:cubicBezTo>
                <a:close/>
                <a:moveTo>
                  <a:pt x="10720110" y="1221568"/>
                </a:moveTo>
                <a:cubicBezTo>
                  <a:pt x="10726338" y="1221568"/>
                  <a:pt x="10732047" y="1224093"/>
                  <a:pt x="10731009" y="1230156"/>
                </a:cubicBezTo>
                <a:cubicBezTo>
                  <a:pt x="10722705" y="1240259"/>
                  <a:pt x="10716477" y="1226114"/>
                  <a:pt x="10706097" y="1228135"/>
                </a:cubicBezTo>
                <a:cubicBezTo>
                  <a:pt x="10707135" y="1224093"/>
                  <a:pt x="10713882" y="1221568"/>
                  <a:pt x="10720110" y="1221568"/>
                </a:cubicBezTo>
                <a:close/>
                <a:moveTo>
                  <a:pt x="5692658" y="1215432"/>
                </a:moveTo>
                <a:cubicBezTo>
                  <a:pt x="5703408" y="1213288"/>
                  <a:pt x="5720611" y="1224004"/>
                  <a:pt x="5729209" y="1215432"/>
                </a:cubicBezTo>
                <a:cubicBezTo>
                  <a:pt x="5737809" y="1213288"/>
                  <a:pt x="5737809" y="1221862"/>
                  <a:pt x="5739960" y="1230434"/>
                </a:cubicBezTo>
                <a:cubicBezTo>
                  <a:pt x="5746411" y="1228292"/>
                  <a:pt x="5755013" y="1221862"/>
                  <a:pt x="5763610" y="1226147"/>
                </a:cubicBezTo>
                <a:cubicBezTo>
                  <a:pt x="5765760" y="1236865"/>
                  <a:pt x="5748560" y="1234721"/>
                  <a:pt x="5757160" y="1247584"/>
                </a:cubicBezTo>
                <a:cubicBezTo>
                  <a:pt x="5770061" y="1254012"/>
                  <a:pt x="5793712" y="1245440"/>
                  <a:pt x="5802312" y="1260441"/>
                </a:cubicBezTo>
                <a:cubicBezTo>
                  <a:pt x="5776512" y="1266868"/>
                  <a:pt x="5755013" y="1266868"/>
                  <a:pt x="5744259" y="1290439"/>
                </a:cubicBezTo>
                <a:cubicBezTo>
                  <a:pt x="5724910" y="1290439"/>
                  <a:pt x="5699109" y="1294725"/>
                  <a:pt x="5696959" y="1320439"/>
                </a:cubicBezTo>
                <a:cubicBezTo>
                  <a:pt x="5679758" y="1318297"/>
                  <a:pt x="5681909" y="1331154"/>
                  <a:pt x="5677607" y="1341868"/>
                </a:cubicBezTo>
                <a:cubicBezTo>
                  <a:pt x="5660409" y="1341868"/>
                  <a:pt x="5649657" y="1333296"/>
                  <a:pt x="5636756" y="1324724"/>
                </a:cubicBezTo>
                <a:cubicBezTo>
                  <a:pt x="5632457" y="1305439"/>
                  <a:pt x="5666858" y="1284012"/>
                  <a:pt x="5679758" y="1296866"/>
                </a:cubicBezTo>
                <a:cubicBezTo>
                  <a:pt x="5690509" y="1294725"/>
                  <a:pt x="5690509" y="1286154"/>
                  <a:pt x="5694808" y="1279727"/>
                </a:cubicBezTo>
                <a:cubicBezTo>
                  <a:pt x="5675459" y="1258298"/>
                  <a:pt x="5686208" y="1230434"/>
                  <a:pt x="5692658" y="1215432"/>
                </a:cubicBezTo>
                <a:close/>
                <a:moveTo>
                  <a:pt x="5519747" y="1215406"/>
                </a:moveTo>
                <a:cubicBezTo>
                  <a:pt x="5517630" y="1223874"/>
                  <a:pt x="5515512" y="1230224"/>
                  <a:pt x="5513397" y="1238693"/>
                </a:cubicBezTo>
                <a:cubicBezTo>
                  <a:pt x="5509161" y="1236575"/>
                  <a:pt x="5507047" y="1232341"/>
                  <a:pt x="5502812" y="1232341"/>
                </a:cubicBezTo>
                <a:cubicBezTo>
                  <a:pt x="5500697" y="1219641"/>
                  <a:pt x="5507047" y="1213290"/>
                  <a:pt x="5519747" y="1215406"/>
                </a:cubicBezTo>
                <a:close/>
                <a:moveTo>
                  <a:pt x="11106423" y="1214856"/>
                </a:moveTo>
                <a:cubicBezTo>
                  <a:pt x="11112842" y="1221206"/>
                  <a:pt x="11117123" y="1229674"/>
                  <a:pt x="11125682" y="1231791"/>
                </a:cubicBezTo>
                <a:cubicBezTo>
                  <a:pt x="11129961" y="1240259"/>
                  <a:pt x="11114982" y="1236025"/>
                  <a:pt x="11119263" y="1246609"/>
                </a:cubicBezTo>
                <a:cubicBezTo>
                  <a:pt x="11104284" y="1252960"/>
                  <a:pt x="11097865" y="1244492"/>
                  <a:pt x="11087166" y="1242375"/>
                </a:cubicBezTo>
                <a:cubicBezTo>
                  <a:pt x="11080747" y="1223324"/>
                  <a:pt x="11087166" y="1214856"/>
                  <a:pt x="11106423" y="1214856"/>
                </a:cubicBezTo>
                <a:close/>
                <a:moveTo>
                  <a:pt x="4799018" y="1210122"/>
                </a:moveTo>
                <a:cubicBezTo>
                  <a:pt x="4802988" y="1210122"/>
                  <a:pt x="4804973" y="1214452"/>
                  <a:pt x="4810927" y="1212286"/>
                </a:cubicBezTo>
                <a:cubicBezTo>
                  <a:pt x="4814891" y="1220948"/>
                  <a:pt x="4808940" y="1220948"/>
                  <a:pt x="4810927" y="1229608"/>
                </a:cubicBezTo>
                <a:cubicBezTo>
                  <a:pt x="4801008" y="1233938"/>
                  <a:pt x="4799018" y="1220948"/>
                  <a:pt x="4799018" y="1210122"/>
                </a:cubicBezTo>
                <a:close/>
                <a:moveTo>
                  <a:pt x="5890722" y="1209087"/>
                </a:moveTo>
                <a:cubicBezTo>
                  <a:pt x="5897186" y="1217692"/>
                  <a:pt x="5897186" y="1232749"/>
                  <a:pt x="5899343" y="1245656"/>
                </a:cubicBezTo>
                <a:cubicBezTo>
                  <a:pt x="5916594" y="1241353"/>
                  <a:pt x="5929527" y="1243504"/>
                  <a:pt x="5946771" y="1249960"/>
                </a:cubicBezTo>
                <a:cubicBezTo>
                  <a:pt x="5916594" y="1271463"/>
                  <a:pt x="5882098" y="1256412"/>
                  <a:pt x="5858386" y="1277914"/>
                </a:cubicBezTo>
                <a:cubicBezTo>
                  <a:pt x="5869165" y="1305871"/>
                  <a:pt x="5864851" y="1329526"/>
                  <a:pt x="5838979" y="1340280"/>
                </a:cubicBezTo>
                <a:cubicBezTo>
                  <a:pt x="5828201" y="1333827"/>
                  <a:pt x="5836824" y="1329526"/>
                  <a:pt x="5828201" y="1320924"/>
                </a:cubicBezTo>
                <a:cubicBezTo>
                  <a:pt x="5815266" y="1323074"/>
                  <a:pt x="5817422" y="1333827"/>
                  <a:pt x="5806643" y="1335977"/>
                </a:cubicBezTo>
                <a:cubicBezTo>
                  <a:pt x="5791553" y="1325225"/>
                  <a:pt x="5772151" y="1314473"/>
                  <a:pt x="5774306" y="1292968"/>
                </a:cubicBezTo>
                <a:cubicBezTo>
                  <a:pt x="5789398" y="1280065"/>
                  <a:pt x="5806643" y="1271463"/>
                  <a:pt x="5826045" y="1275765"/>
                </a:cubicBezTo>
                <a:cubicBezTo>
                  <a:pt x="5838979" y="1260710"/>
                  <a:pt x="5834670" y="1243504"/>
                  <a:pt x="5821733" y="1228447"/>
                </a:cubicBezTo>
                <a:cubicBezTo>
                  <a:pt x="5845447" y="1224143"/>
                  <a:pt x="5856225" y="1206936"/>
                  <a:pt x="5890722" y="1209087"/>
                </a:cubicBezTo>
                <a:close/>
                <a:moveTo>
                  <a:pt x="10490196" y="1201329"/>
                </a:moveTo>
                <a:cubicBezTo>
                  <a:pt x="10495142" y="1201891"/>
                  <a:pt x="10500088" y="1203015"/>
                  <a:pt x="10504484" y="1201891"/>
                </a:cubicBezTo>
                <a:cubicBezTo>
                  <a:pt x="10504484" y="1213137"/>
                  <a:pt x="10500088" y="1222133"/>
                  <a:pt x="10486899" y="1224383"/>
                </a:cubicBezTo>
                <a:cubicBezTo>
                  <a:pt x="10489097" y="1210887"/>
                  <a:pt x="10478107" y="1215386"/>
                  <a:pt x="10475909" y="1204140"/>
                </a:cubicBezTo>
                <a:cubicBezTo>
                  <a:pt x="10480305" y="1200766"/>
                  <a:pt x="10485251" y="1200766"/>
                  <a:pt x="10490196" y="1201329"/>
                </a:cubicBezTo>
                <a:close/>
                <a:moveTo>
                  <a:pt x="4168176" y="1200601"/>
                </a:moveTo>
                <a:cubicBezTo>
                  <a:pt x="4168176" y="1207151"/>
                  <a:pt x="4170444" y="1213701"/>
                  <a:pt x="4170444" y="1218068"/>
                </a:cubicBezTo>
                <a:cubicBezTo>
                  <a:pt x="4163641" y="1218068"/>
                  <a:pt x="4161371" y="1213701"/>
                  <a:pt x="4156838" y="1211518"/>
                </a:cubicBezTo>
                <a:cubicBezTo>
                  <a:pt x="4154570" y="1204968"/>
                  <a:pt x="4159105" y="1202784"/>
                  <a:pt x="4168176" y="1200601"/>
                </a:cubicBezTo>
                <a:close/>
                <a:moveTo>
                  <a:pt x="5611820" y="1200587"/>
                </a:moveTo>
                <a:cubicBezTo>
                  <a:pt x="5609635" y="1202704"/>
                  <a:pt x="5609635" y="1204821"/>
                  <a:pt x="5609635" y="1209055"/>
                </a:cubicBezTo>
                <a:cubicBezTo>
                  <a:pt x="5603088" y="1213289"/>
                  <a:pt x="5600906" y="1209055"/>
                  <a:pt x="5596538" y="1209055"/>
                </a:cubicBezTo>
                <a:cubicBezTo>
                  <a:pt x="5594359" y="1202704"/>
                  <a:pt x="5603088" y="1200587"/>
                  <a:pt x="5611820" y="1200587"/>
                </a:cubicBezTo>
                <a:close/>
                <a:moveTo>
                  <a:pt x="6263991" y="1196375"/>
                </a:moveTo>
                <a:cubicBezTo>
                  <a:pt x="6285369" y="1194230"/>
                  <a:pt x="6287507" y="1202810"/>
                  <a:pt x="6304610" y="1202810"/>
                </a:cubicBezTo>
                <a:cubicBezTo>
                  <a:pt x="6306748" y="1209244"/>
                  <a:pt x="6313161" y="1211389"/>
                  <a:pt x="6311023" y="1222114"/>
                </a:cubicBezTo>
                <a:cubicBezTo>
                  <a:pt x="6323850" y="1217824"/>
                  <a:pt x="6330264" y="1213534"/>
                  <a:pt x="6340953" y="1215680"/>
                </a:cubicBezTo>
                <a:cubicBezTo>
                  <a:pt x="6343091" y="1224258"/>
                  <a:pt x="6343091" y="1230692"/>
                  <a:pt x="6345229" y="1239271"/>
                </a:cubicBezTo>
                <a:cubicBezTo>
                  <a:pt x="6334540" y="1239271"/>
                  <a:pt x="6321713" y="1241416"/>
                  <a:pt x="6315299" y="1237126"/>
                </a:cubicBezTo>
                <a:cubicBezTo>
                  <a:pt x="6308885" y="1243561"/>
                  <a:pt x="6315299" y="1258573"/>
                  <a:pt x="6308885" y="1262860"/>
                </a:cubicBezTo>
                <a:cubicBezTo>
                  <a:pt x="6291783" y="1269293"/>
                  <a:pt x="6287507" y="1258573"/>
                  <a:pt x="6270404" y="1262860"/>
                </a:cubicBezTo>
                <a:cubicBezTo>
                  <a:pt x="6270404" y="1273583"/>
                  <a:pt x="6255439" y="1275726"/>
                  <a:pt x="6255439" y="1290736"/>
                </a:cubicBezTo>
                <a:cubicBezTo>
                  <a:pt x="6244753" y="1292880"/>
                  <a:pt x="6249029" y="1275726"/>
                  <a:pt x="6234064" y="1284303"/>
                </a:cubicBezTo>
                <a:cubicBezTo>
                  <a:pt x="6231926" y="1314323"/>
                  <a:pt x="6184893" y="1316467"/>
                  <a:pt x="6189169" y="1271438"/>
                </a:cubicBezTo>
                <a:cubicBezTo>
                  <a:pt x="6204134" y="1273583"/>
                  <a:pt x="6201996" y="1269293"/>
                  <a:pt x="6214823" y="1262860"/>
                </a:cubicBezTo>
                <a:cubicBezTo>
                  <a:pt x="6216961" y="1265004"/>
                  <a:pt x="6219099" y="1269293"/>
                  <a:pt x="6219099" y="1273583"/>
                </a:cubicBezTo>
                <a:cubicBezTo>
                  <a:pt x="6225512" y="1267150"/>
                  <a:pt x="6229788" y="1262860"/>
                  <a:pt x="6240477" y="1265004"/>
                </a:cubicBezTo>
                <a:cubicBezTo>
                  <a:pt x="6253304" y="1260717"/>
                  <a:pt x="6242615" y="1241416"/>
                  <a:pt x="6263991" y="1243561"/>
                </a:cubicBezTo>
                <a:cubicBezTo>
                  <a:pt x="6266129" y="1230692"/>
                  <a:pt x="6263991" y="1217824"/>
                  <a:pt x="6263991" y="1196375"/>
                </a:cubicBezTo>
                <a:close/>
                <a:moveTo>
                  <a:pt x="6676249" y="1194361"/>
                </a:moveTo>
                <a:cubicBezTo>
                  <a:pt x="6696009" y="1190370"/>
                  <a:pt x="6718190" y="1219910"/>
                  <a:pt x="6724642" y="1247054"/>
                </a:cubicBezTo>
                <a:cubicBezTo>
                  <a:pt x="6720340" y="1253441"/>
                  <a:pt x="6711737" y="1257697"/>
                  <a:pt x="6707435" y="1264082"/>
                </a:cubicBezTo>
                <a:cubicBezTo>
                  <a:pt x="6694530" y="1264082"/>
                  <a:pt x="6690229" y="1251312"/>
                  <a:pt x="6673022" y="1257697"/>
                </a:cubicBezTo>
                <a:cubicBezTo>
                  <a:pt x="6673022" y="1234280"/>
                  <a:pt x="6657967" y="1234280"/>
                  <a:pt x="6657967" y="1210862"/>
                </a:cubicBezTo>
                <a:cubicBezTo>
                  <a:pt x="6663344" y="1200749"/>
                  <a:pt x="6669662" y="1195693"/>
                  <a:pt x="6676249" y="1194361"/>
                </a:cubicBezTo>
                <a:close/>
                <a:moveTo>
                  <a:pt x="11764960" y="1193219"/>
                </a:moveTo>
                <a:cubicBezTo>
                  <a:pt x="11771310" y="1191036"/>
                  <a:pt x="11769193" y="1204134"/>
                  <a:pt x="11771310" y="1208500"/>
                </a:cubicBezTo>
                <a:cubicBezTo>
                  <a:pt x="11760727" y="1208500"/>
                  <a:pt x="11762843" y="1199767"/>
                  <a:pt x="11758610" y="1197586"/>
                </a:cubicBezTo>
                <a:cubicBezTo>
                  <a:pt x="11758610" y="1191036"/>
                  <a:pt x="11764960" y="1199767"/>
                  <a:pt x="11764960" y="1193219"/>
                </a:cubicBezTo>
                <a:close/>
                <a:moveTo>
                  <a:pt x="11234735" y="1189454"/>
                </a:moveTo>
                <a:cubicBezTo>
                  <a:pt x="11250610" y="1189454"/>
                  <a:pt x="11241539" y="1195579"/>
                  <a:pt x="11250610" y="1201702"/>
                </a:cubicBezTo>
                <a:cubicBezTo>
                  <a:pt x="11246074" y="1201702"/>
                  <a:pt x="11241539" y="1203743"/>
                  <a:pt x="11237003" y="1203743"/>
                </a:cubicBezTo>
                <a:cubicBezTo>
                  <a:pt x="11237003" y="1199661"/>
                  <a:pt x="11234735" y="1193536"/>
                  <a:pt x="11234735" y="1189454"/>
                </a:cubicBezTo>
                <a:close/>
                <a:moveTo>
                  <a:pt x="4420142" y="1183133"/>
                </a:moveTo>
                <a:cubicBezTo>
                  <a:pt x="4424373" y="1183133"/>
                  <a:pt x="4426489" y="1187367"/>
                  <a:pt x="4430722" y="1187367"/>
                </a:cubicBezTo>
                <a:cubicBezTo>
                  <a:pt x="4437072" y="1204304"/>
                  <a:pt x="4424373" y="1208538"/>
                  <a:pt x="4430722" y="1227593"/>
                </a:cubicBezTo>
                <a:cubicBezTo>
                  <a:pt x="4409556" y="1229708"/>
                  <a:pt x="4390505" y="1252998"/>
                  <a:pt x="4379919" y="1225476"/>
                </a:cubicBezTo>
                <a:cubicBezTo>
                  <a:pt x="4384153" y="1223358"/>
                  <a:pt x="4386269" y="1217008"/>
                  <a:pt x="4388385" y="1210656"/>
                </a:cubicBezTo>
                <a:cubicBezTo>
                  <a:pt x="4398968" y="1206421"/>
                  <a:pt x="4396854" y="1219125"/>
                  <a:pt x="4405323" y="1214890"/>
                </a:cubicBezTo>
                <a:cubicBezTo>
                  <a:pt x="4413787" y="1210656"/>
                  <a:pt x="4401087" y="1204304"/>
                  <a:pt x="4403199" y="1197952"/>
                </a:cubicBezTo>
                <a:cubicBezTo>
                  <a:pt x="4405323" y="1191601"/>
                  <a:pt x="4418023" y="1191601"/>
                  <a:pt x="4420142" y="1183133"/>
                </a:cubicBezTo>
                <a:close/>
                <a:moveTo>
                  <a:pt x="4760246" y="1175191"/>
                </a:moveTo>
                <a:cubicBezTo>
                  <a:pt x="4762518" y="1183449"/>
                  <a:pt x="4755705" y="1185512"/>
                  <a:pt x="4762518" y="1195833"/>
                </a:cubicBezTo>
                <a:cubicBezTo>
                  <a:pt x="4755705" y="1195833"/>
                  <a:pt x="4753444" y="1191704"/>
                  <a:pt x="4746634" y="1193769"/>
                </a:cubicBezTo>
                <a:cubicBezTo>
                  <a:pt x="4751173" y="1187576"/>
                  <a:pt x="4748905" y="1177255"/>
                  <a:pt x="4760246" y="1175191"/>
                </a:cubicBezTo>
                <a:close/>
                <a:moveTo>
                  <a:pt x="4339636" y="1170432"/>
                </a:moveTo>
                <a:cubicBezTo>
                  <a:pt x="4358385" y="1170432"/>
                  <a:pt x="4358385" y="1194011"/>
                  <a:pt x="4368805" y="1204729"/>
                </a:cubicBezTo>
                <a:cubicBezTo>
                  <a:pt x="4358385" y="1206873"/>
                  <a:pt x="4352133" y="1209016"/>
                  <a:pt x="4343806" y="1213304"/>
                </a:cubicBezTo>
                <a:cubicBezTo>
                  <a:pt x="4335469" y="1202585"/>
                  <a:pt x="4339636" y="1183293"/>
                  <a:pt x="4339636" y="1170432"/>
                </a:cubicBezTo>
                <a:close/>
                <a:moveTo>
                  <a:pt x="6430646" y="1164064"/>
                </a:moveTo>
                <a:cubicBezTo>
                  <a:pt x="6450004" y="1176874"/>
                  <a:pt x="6441401" y="1200362"/>
                  <a:pt x="6432797" y="1215309"/>
                </a:cubicBezTo>
                <a:cubicBezTo>
                  <a:pt x="6391932" y="1225984"/>
                  <a:pt x="6383329" y="1166198"/>
                  <a:pt x="6430646" y="1164064"/>
                </a:cubicBezTo>
                <a:close/>
                <a:moveTo>
                  <a:pt x="5431540" y="1163071"/>
                </a:moveTo>
                <a:cubicBezTo>
                  <a:pt x="5444340" y="1178303"/>
                  <a:pt x="5463539" y="1160896"/>
                  <a:pt x="5474205" y="1180478"/>
                </a:cubicBezTo>
                <a:cubicBezTo>
                  <a:pt x="5478473" y="1191358"/>
                  <a:pt x="5469942" y="1195710"/>
                  <a:pt x="5469942" y="1204414"/>
                </a:cubicBezTo>
                <a:cubicBezTo>
                  <a:pt x="5455006" y="1208765"/>
                  <a:pt x="5450742" y="1208765"/>
                  <a:pt x="5442206" y="1219645"/>
                </a:cubicBezTo>
                <a:cubicBezTo>
                  <a:pt x="5433676" y="1215293"/>
                  <a:pt x="5427276" y="1210942"/>
                  <a:pt x="5418742" y="1206589"/>
                </a:cubicBezTo>
                <a:cubicBezTo>
                  <a:pt x="5410210" y="1182654"/>
                  <a:pt x="5425142" y="1176127"/>
                  <a:pt x="5431540" y="1163071"/>
                </a:cubicBezTo>
                <a:close/>
                <a:moveTo>
                  <a:pt x="6303642" y="1150998"/>
                </a:moveTo>
                <a:cubicBezTo>
                  <a:pt x="6309567" y="1149898"/>
                  <a:pt x="6316030" y="1152097"/>
                  <a:pt x="6319262" y="1157592"/>
                </a:cubicBezTo>
                <a:cubicBezTo>
                  <a:pt x="6321417" y="1170783"/>
                  <a:pt x="6312799" y="1175179"/>
                  <a:pt x="6299872" y="1175179"/>
                </a:cubicBezTo>
                <a:cubicBezTo>
                  <a:pt x="6293408" y="1175179"/>
                  <a:pt x="6297717" y="1161989"/>
                  <a:pt x="6291254" y="1164188"/>
                </a:cubicBezTo>
                <a:cubicBezTo>
                  <a:pt x="6292331" y="1156493"/>
                  <a:pt x="6297717" y="1152097"/>
                  <a:pt x="6303642" y="1150998"/>
                </a:cubicBezTo>
                <a:close/>
                <a:moveTo>
                  <a:pt x="11024628" y="1148342"/>
                </a:moveTo>
                <a:cubicBezTo>
                  <a:pt x="11035879" y="1148342"/>
                  <a:pt x="11049274" y="1152090"/>
                  <a:pt x="11058918" y="1148878"/>
                </a:cubicBezTo>
                <a:cubicBezTo>
                  <a:pt x="11069634" y="1174574"/>
                  <a:pt x="11065348" y="1193847"/>
                  <a:pt x="11069634" y="1208838"/>
                </a:cubicBezTo>
                <a:cubicBezTo>
                  <a:pt x="11050346" y="1225970"/>
                  <a:pt x="11039630" y="1193847"/>
                  <a:pt x="11018199" y="1206696"/>
                </a:cubicBezTo>
                <a:cubicBezTo>
                  <a:pt x="11013913" y="1191707"/>
                  <a:pt x="11001054" y="1183141"/>
                  <a:pt x="10983909" y="1183141"/>
                </a:cubicBezTo>
                <a:cubicBezTo>
                  <a:pt x="10983909" y="1174574"/>
                  <a:pt x="10990338" y="1170291"/>
                  <a:pt x="11003197" y="1170291"/>
                </a:cubicBezTo>
                <a:cubicBezTo>
                  <a:pt x="11004269" y="1152090"/>
                  <a:pt x="11013377" y="1148342"/>
                  <a:pt x="11024628" y="1148342"/>
                </a:cubicBezTo>
                <a:close/>
                <a:moveTo>
                  <a:pt x="6253489" y="1140250"/>
                </a:moveTo>
                <a:cubicBezTo>
                  <a:pt x="6244865" y="1155143"/>
                  <a:pt x="6264267" y="1163653"/>
                  <a:pt x="6259954" y="1176420"/>
                </a:cubicBezTo>
                <a:cubicBezTo>
                  <a:pt x="6234082" y="1176420"/>
                  <a:pt x="6216835" y="1176420"/>
                  <a:pt x="6193115" y="1187057"/>
                </a:cubicBezTo>
                <a:cubicBezTo>
                  <a:pt x="6188803" y="1206206"/>
                  <a:pt x="6167241" y="1216844"/>
                  <a:pt x="6178022" y="1238119"/>
                </a:cubicBezTo>
                <a:cubicBezTo>
                  <a:pt x="6162929" y="1246630"/>
                  <a:pt x="6154303" y="1235990"/>
                  <a:pt x="6139211" y="1242374"/>
                </a:cubicBezTo>
                <a:cubicBezTo>
                  <a:pt x="6128432" y="1233863"/>
                  <a:pt x="6119805" y="1218971"/>
                  <a:pt x="6124117" y="1204078"/>
                </a:cubicBezTo>
                <a:cubicBezTo>
                  <a:pt x="6158616" y="1197695"/>
                  <a:pt x="6190959" y="1189185"/>
                  <a:pt x="6186646" y="1159399"/>
                </a:cubicBezTo>
                <a:cubicBezTo>
                  <a:pt x="6214677" y="1144505"/>
                  <a:pt x="6225458" y="1142378"/>
                  <a:pt x="6253489" y="1140250"/>
                </a:cubicBezTo>
                <a:close/>
                <a:moveTo>
                  <a:pt x="5961275" y="1138184"/>
                </a:moveTo>
                <a:cubicBezTo>
                  <a:pt x="5987066" y="1133882"/>
                  <a:pt x="5991365" y="1155391"/>
                  <a:pt x="5984918" y="1174749"/>
                </a:cubicBezTo>
                <a:cubicBezTo>
                  <a:pt x="6002109" y="1189806"/>
                  <a:pt x="6017155" y="1207013"/>
                  <a:pt x="6045094" y="1204862"/>
                </a:cubicBezTo>
                <a:cubicBezTo>
                  <a:pt x="6049393" y="1215617"/>
                  <a:pt x="6049393" y="1224220"/>
                  <a:pt x="6036497" y="1224220"/>
                </a:cubicBezTo>
                <a:cubicBezTo>
                  <a:pt x="6034348" y="1241428"/>
                  <a:pt x="6051542" y="1230673"/>
                  <a:pt x="6049393" y="1245730"/>
                </a:cubicBezTo>
                <a:cubicBezTo>
                  <a:pt x="6027900" y="1243578"/>
                  <a:pt x="6045094" y="1250031"/>
                  <a:pt x="6036497" y="1265086"/>
                </a:cubicBezTo>
                <a:cubicBezTo>
                  <a:pt x="6017155" y="1267237"/>
                  <a:pt x="6006409" y="1256483"/>
                  <a:pt x="5993514" y="1250031"/>
                </a:cubicBezTo>
                <a:cubicBezTo>
                  <a:pt x="5982767" y="1250031"/>
                  <a:pt x="5987066" y="1260785"/>
                  <a:pt x="5982767" y="1265086"/>
                </a:cubicBezTo>
                <a:cubicBezTo>
                  <a:pt x="5972021" y="1260785"/>
                  <a:pt x="5978470" y="1241428"/>
                  <a:pt x="5987066" y="1239276"/>
                </a:cubicBezTo>
                <a:cubicBezTo>
                  <a:pt x="5987066" y="1204862"/>
                  <a:pt x="5965574" y="1196259"/>
                  <a:pt x="5965574" y="1179051"/>
                </a:cubicBezTo>
                <a:cubicBezTo>
                  <a:pt x="5954827" y="1185504"/>
                  <a:pt x="5941932" y="1189806"/>
                  <a:pt x="5931186" y="1196259"/>
                </a:cubicBezTo>
                <a:cubicBezTo>
                  <a:pt x="5918292" y="1191957"/>
                  <a:pt x="5913993" y="1174749"/>
                  <a:pt x="5911843" y="1157542"/>
                </a:cubicBezTo>
                <a:cubicBezTo>
                  <a:pt x="5920441" y="1151089"/>
                  <a:pt x="5948380" y="1144637"/>
                  <a:pt x="5950529" y="1157542"/>
                </a:cubicBezTo>
                <a:cubicBezTo>
                  <a:pt x="5961275" y="1155391"/>
                  <a:pt x="5961275" y="1146788"/>
                  <a:pt x="5961275" y="1138184"/>
                </a:cubicBezTo>
                <a:close/>
                <a:moveTo>
                  <a:pt x="11177806" y="1138158"/>
                </a:moveTo>
                <a:cubicBezTo>
                  <a:pt x="11184289" y="1165915"/>
                  <a:pt x="11205896" y="1170183"/>
                  <a:pt x="11218861" y="1187264"/>
                </a:cubicBezTo>
                <a:cubicBezTo>
                  <a:pt x="11190771" y="1195805"/>
                  <a:pt x="11173485" y="1189400"/>
                  <a:pt x="11145395" y="1187264"/>
                </a:cubicBezTo>
                <a:cubicBezTo>
                  <a:pt x="11141073" y="1157374"/>
                  <a:pt x="11145395" y="1133888"/>
                  <a:pt x="11177806" y="1138158"/>
                </a:cubicBezTo>
                <a:close/>
                <a:moveTo>
                  <a:pt x="10185408" y="1133732"/>
                </a:moveTo>
                <a:cubicBezTo>
                  <a:pt x="10192120" y="1133216"/>
                  <a:pt x="10198563" y="1134763"/>
                  <a:pt x="10202859" y="1141987"/>
                </a:cubicBezTo>
                <a:cubicBezTo>
                  <a:pt x="10192120" y="1144051"/>
                  <a:pt x="10181381" y="1146115"/>
                  <a:pt x="10172789" y="1148180"/>
                </a:cubicBezTo>
                <a:cubicBezTo>
                  <a:pt x="10170642" y="1146115"/>
                  <a:pt x="10168494" y="1141987"/>
                  <a:pt x="10166346" y="1137858"/>
                </a:cubicBezTo>
                <a:cubicBezTo>
                  <a:pt x="10171716" y="1136827"/>
                  <a:pt x="10178696" y="1134247"/>
                  <a:pt x="10185408" y="1133732"/>
                </a:cubicBezTo>
                <a:close/>
                <a:moveTo>
                  <a:pt x="10465230" y="1133169"/>
                </a:moveTo>
                <a:cubicBezTo>
                  <a:pt x="10477136" y="1130756"/>
                  <a:pt x="10491208" y="1132901"/>
                  <a:pt x="10499867" y="1138263"/>
                </a:cubicBezTo>
                <a:cubicBezTo>
                  <a:pt x="10497702" y="1159709"/>
                  <a:pt x="10515020" y="1155420"/>
                  <a:pt x="10517185" y="1166144"/>
                </a:cubicBezTo>
                <a:cubicBezTo>
                  <a:pt x="10512855" y="1174722"/>
                  <a:pt x="10510691" y="1166144"/>
                  <a:pt x="10504196" y="1166144"/>
                </a:cubicBezTo>
                <a:cubicBezTo>
                  <a:pt x="10499867" y="1172576"/>
                  <a:pt x="10504196" y="1183300"/>
                  <a:pt x="10497702" y="1187590"/>
                </a:cubicBezTo>
                <a:cubicBezTo>
                  <a:pt x="10486878" y="1189734"/>
                  <a:pt x="10480384" y="1181156"/>
                  <a:pt x="10471725" y="1179011"/>
                </a:cubicBezTo>
                <a:cubicBezTo>
                  <a:pt x="10463065" y="1181156"/>
                  <a:pt x="10463065" y="1189734"/>
                  <a:pt x="10454406" y="1191879"/>
                </a:cubicBezTo>
                <a:cubicBezTo>
                  <a:pt x="10463065" y="1213326"/>
                  <a:pt x="10447912" y="1219761"/>
                  <a:pt x="10456571" y="1243353"/>
                </a:cubicBezTo>
                <a:cubicBezTo>
                  <a:pt x="10439253" y="1243353"/>
                  <a:pt x="10419770" y="1245497"/>
                  <a:pt x="10398121" y="1249787"/>
                </a:cubicBezTo>
                <a:cubicBezTo>
                  <a:pt x="10398121" y="1232629"/>
                  <a:pt x="10398121" y="1228340"/>
                  <a:pt x="10408946" y="1213326"/>
                </a:cubicBezTo>
                <a:cubicBezTo>
                  <a:pt x="10415440" y="1211182"/>
                  <a:pt x="10415440" y="1215471"/>
                  <a:pt x="10417605" y="1219761"/>
                </a:cubicBezTo>
                <a:cubicBezTo>
                  <a:pt x="10428429" y="1213326"/>
                  <a:pt x="10417605" y="1194025"/>
                  <a:pt x="10426264" y="1187590"/>
                </a:cubicBezTo>
                <a:cubicBezTo>
                  <a:pt x="10434923" y="1183300"/>
                  <a:pt x="10450077" y="1185446"/>
                  <a:pt x="10454406" y="1179011"/>
                </a:cubicBezTo>
                <a:cubicBezTo>
                  <a:pt x="10454406" y="1163998"/>
                  <a:pt x="10443582" y="1170434"/>
                  <a:pt x="10443582" y="1155420"/>
                </a:cubicBezTo>
                <a:cubicBezTo>
                  <a:pt x="10443582" y="1142552"/>
                  <a:pt x="10453324" y="1135582"/>
                  <a:pt x="10465230" y="1133169"/>
                </a:cubicBezTo>
                <a:close/>
                <a:moveTo>
                  <a:pt x="6639333" y="1132192"/>
                </a:moveTo>
                <a:cubicBezTo>
                  <a:pt x="6644794" y="1135916"/>
                  <a:pt x="6646854" y="1149611"/>
                  <a:pt x="6650151" y="1141556"/>
                </a:cubicBezTo>
                <a:cubicBezTo>
                  <a:pt x="6661142" y="1145851"/>
                  <a:pt x="6641359" y="1152296"/>
                  <a:pt x="6650151" y="1160888"/>
                </a:cubicBezTo>
                <a:cubicBezTo>
                  <a:pt x="6639161" y="1158741"/>
                  <a:pt x="6634765" y="1148000"/>
                  <a:pt x="6632566" y="1132964"/>
                </a:cubicBezTo>
                <a:cubicBezTo>
                  <a:pt x="6635314" y="1130814"/>
                  <a:pt x="6637512" y="1130951"/>
                  <a:pt x="6639333" y="1132192"/>
                </a:cubicBezTo>
                <a:close/>
                <a:moveTo>
                  <a:pt x="5607400" y="1124360"/>
                </a:moveTo>
                <a:cubicBezTo>
                  <a:pt x="5620163" y="1133006"/>
                  <a:pt x="5594636" y="1152463"/>
                  <a:pt x="5607400" y="1161110"/>
                </a:cubicBezTo>
                <a:cubicBezTo>
                  <a:pt x="5620163" y="1156787"/>
                  <a:pt x="5635053" y="1150301"/>
                  <a:pt x="5639309" y="1148138"/>
                </a:cubicBezTo>
                <a:cubicBezTo>
                  <a:pt x="5643563" y="1182728"/>
                  <a:pt x="5594636" y="1184890"/>
                  <a:pt x="5558473" y="1187052"/>
                </a:cubicBezTo>
                <a:cubicBezTo>
                  <a:pt x="5549965" y="1195699"/>
                  <a:pt x="5560602" y="1217317"/>
                  <a:pt x="5556347" y="1225965"/>
                </a:cubicBezTo>
                <a:cubicBezTo>
                  <a:pt x="5541454" y="1225965"/>
                  <a:pt x="5556347" y="1206508"/>
                  <a:pt x="5537202" y="1212994"/>
                </a:cubicBezTo>
                <a:cubicBezTo>
                  <a:pt x="5541454" y="1182728"/>
                  <a:pt x="5556347" y="1167596"/>
                  <a:pt x="5558473" y="1128682"/>
                </a:cubicBezTo>
                <a:cubicBezTo>
                  <a:pt x="5579745" y="1124360"/>
                  <a:pt x="5592509" y="1130845"/>
                  <a:pt x="5603146" y="1137330"/>
                </a:cubicBezTo>
                <a:cubicBezTo>
                  <a:pt x="5607400" y="1135168"/>
                  <a:pt x="5607400" y="1130845"/>
                  <a:pt x="5607400" y="1124360"/>
                </a:cubicBezTo>
                <a:close/>
                <a:moveTo>
                  <a:pt x="6547476" y="1122787"/>
                </a:moveTo>
                <a:cubicBezTo>
                  <a:pt x="6556366" y="1125008"/>
                  <a:pt x="6551921" y="1145012"/>
                  <a:pt x="6538586" y="1142787"/>
                </a:cubicBezTo>
                <a:cubicBezTo>
                  <a:pt x="6534141" y="1131675"/>
                  <a:pt x="6551921" y="1133897"/>
                  <a:pt x="6547476" y="1122787"/>
                </a:cubicBezTo>
                <a:close/>
                <a:moveTo>
                  <a:pt x="4244086" y="1122080"/>
                </a:moveTo>
                <a:cubicBezTo>
                  <a:pt x="4246816" y="1121773"/>
                  <a:pt x="4253039" y="1127910"/>
                  <a:pt x="4259270" y="1123001"/>
                </a:cubicBezTo>
                <a:cubicBezTo>
                  <a:pt x="4255119" y="1131731"/>
                  <a:pt x="4246816" y="1136095"/>
                  <a:pt x="4246816" y="1149194"/>
                </a:cubicBezTo>
                <a:cubicBezTo>
                  <a:pt x="4238505" y="1151378"/>
                  <a:pt x="4232272" y="1147012"/>
                  <a:pt x="4232272" y="1138278"/>
                </a:cubicBezTo>
                <a:cubicBezTo>
                  <a:pt x="4234351" y="1133912"/>
                  <a:pt x="4253039" y="1129546"/>
                  <a:pt x="4242657" y="1125182"/>
                </a:cubicBezTo>
                <a:cubicBezTo>
                  <a:pt x="4242657" y="1123001"/>
                  <a:pt x="4243176" y="1122184"/>
                  <a:pt x="4244086" y="1122080"/>
                </a:cubicBezTo>
                <a:close/>
                <a:moveTo>
                  <a:pt x="4442152" y="1118040"/>
                </a:moveTo>
                <a:cubicBezTo>
                  <a:pt x="4453259" y="1120262"/>
                  <a:pt x="4457709" y="1131373"/>
                  <a:pt x="4457709" y="1144709"/>
                </a:cubicBezTo>
                <a:cubicBezTo>
                  <a:pt x="4435487" y="1151378"/>
                  <a:pt x="4448818" y="1133594"/>
                  <a:pt x="4442152" y="1118040"/>
                </a:cubicBezTo>
                <a:close/>
                <a:moveTo>
                  <a:pt x="5763983" y="1105877"/>
                </a:moveTo>
                <a:cubicBezTo>
                  <a:pt x="5748943" y="1129599"/>
                  <a:pt x="5789768" y="1142540"/>
                  <a:pt x="5766131" y="1153324"/>
                </a:cubicBezTo>
                <a:cubicBezTo>
                  <a:pt x="5789768" y="1174890"/>
                  <a:pt x="5824146" y="1159793"/>
                  <a:pt x="5847783" y="1170576"/>
                </a:cubicBezTo>
                <a:cubicBezTo>
                  <a:pt x="5843485" y="1185674"/>
                  <a:pt x="5849930" y="1194300"/>
                  <a:pt x="5839188" y="1205084"/>
                </a:cubicBezTo>
                <a:cubicBezTo>
                  <a:pt x="5830593" y="1209397"/>
                  <a:pt x="5826296" y="1202927"/>
                  <a:pt x="5826296" y="1194300"/>
                </a:cubicBezTo>
                <a:cubicBezTo>
                  <a:pt x="5809106" y="1198614"/>
                  <a:pt x="5800511" y="1209397"/>
                  <a:pt x="5781174" y="1209397"/>
                </a:cubicBezTo>
                <a:cubicBezTo>
                  <a:pt x="5772577" y="1202927"/>
                  <a:pt x="5766131" y="1192144"/>
                  <a:pt x="5757537" y="1183517"/>
                </a:cubicBezTo>
                <a:cubicBezTo>
                  <a:pt x="5740346" y="1192144"/>
                  <a:pt x="5731752" y="1202927"/>
                  <a:pt x="5714562" y="1189987"/>
                </a:cubicBezTo>
                <a:cubicBezTo>
                  <a:pt x="5716712" y="1187830"/>
                  <a:pt x="5721008" y="1185674"/>
                  <a:pt x="5723158" y="1183517"/>
                </a:cubicBezTo>
                <a:cubicBezTo>
                  <a:pt x="5721008" y="1179204"/>
                  <a:pt x="5718860" y="1170576"/>
                  <a:pt x="5712415" y="1170576"/>
                </a:cubicBezTo>
                <a:cubicBezTo>
                  <a:pt x="5697373" y="1185674"/>
                  <a:pt x="5680184" y="1200771"/>
                  <a:pt x="5660846" y="1213711"/>
                </a:cubicBezTo>
                <a:cubicBezTo>
                  <a:pt x="5647954" y="1218024"/>
                  <a:pt x="5647954" y="1205084"/>
                  <a:pt x="5637211" y="1205084"/>
                </a:cubicBezTo>
                <a:cubicBezTo>
                  <a:pt x="5645804" y="1189987"/>
                  <a:pt x="5658698" y="1187830"/>
                  <a:pt x="5669441" y="1174890"/>
                </a:cubicBezTo>
                <a:cubicBezTo>
                  <a:pt x="5686631" y="1151166"/>
                  <a:pt x="5673738" y="1125286"/>
                  <a:pt x="5699521" y="1108035"/>
                </a:cubicBezTo>
                <a:cubicBezTo>
                  <a:pt x="5710266" y="1105877"/>
                  <a:pt x="5710266" y="1116661"/>
                  <a:pt x="5716712" y="1118818"/>
                </a:cubicBezTo>
                <a:cubicBezTo>
                  <a:pt x="5725307" y="1103721"/>
                  <a:pt x="5744644" y="1114504"/>
                  <a:pt x="5763983" y="1105877"/>
                </a:cubicBezTo>
                <a:close/>
                <a:moveTo>
                  <a:pt x="10634682" y="1103252"/>
                </a:moveTo>
                <a:cubicBezTo>
                  <a:pt x="10645414" y="1118254"/>
                  <a:pt x="10651854" y="1133255"/>
                  <a:pt x="10671172" y="1131111"/>
                </a:cubicBezTo>
                <a:cubicBezTo>
                  <a:pt x="10656147" y="1148257"/>
                  <a:pt x="10630389" y="1158974"/>
                  <a:pt x="10615364" y="1178264"/>
                </a:cubicBezTo>
                <a:cubicBezTo>
                  <a:pt x="10611071" y="1169691"/>
                  <a:pt x="10598192" y="1171834"/>
                  <a:pt x="10589606" y="1169691"/>
                </a:cubicBezTo>
                <a:cubicBezTo>
                  <a:pt x="10587459" y="1171834"/>
                  <a:pt x="10587459" y="1173976"/>
                  <a:pt x="10583166" y="1173976"/>
                </a:cubicBezTo>
                <a:cubicBezTo>
                  <a:pt x="10587459" y="1188980"/>
                  <a:pt x="10596045" y="1195410"/>
                  <a:pt x="10606778" y="1201840"/>
                </a:cubicBezTo>
                <a:cubicBezTo>
                  <a:pt x="10600338" y="1210413"/>
                  <a:pt x="10598192" y="1221130"/>
                  <a:pt x="10589606" y="1227561"/>
                </a:cubicBezTo>
                <a:cubicBezTo>
                  <a:pt x="10583166" y="1221130"/>
                  <a:pt x="10598192" y="1201840"/>
                  <a:pt x="10574580" y="1203984"/>
                </a:cubicBezTo>
                <a:cubicBezTo>
                  <a:pt x="10563848" y="1203984"/>
                  <a:pt x="10565995" y="1212557"/>
                  <a:pt x="10568141" y="1221130"/>
                </a:cubicBezTo>
                <a:cubicBezTo>
                  <a:pt x="10553116" y="1227561"/>
                  <a:pt x="10546676" y="1221130"/>
                  <a:pt x="10531651" y="1225417"/>
                </a:cubicBezTo>
                <a:cubicBezTo>
                  <a:pt x="10523065" y="1214701"/>
                  <a:pt x="10518772" y="1201840"/>
                  <a:pt x="10525211" y="1191124"/>
                </a:cubicBezTo>
                <a:cubicBezTo>
                  <a:pt x="10572434" y="1199697"/>
                  <a:pt x="10565995" y="1163260"/>
                  <a:pt x="10587459" y="1156831"/>
                </a:cubicBezTo>
                <a:cubicBezTo>
                  <a:pt x="10589606" y="1126825"/>
                  <a:pt x="10559555" y="1141827"/>
                  <a:pt x="10550969" y="1126825"/>
                </a:cubicBezTo>
                <a:cubicBezTo>
                  <a:pt x="10585313" y="1107537"/>
                  <a:pt x="10591752" y="1098966"/>
                  <a:pt x="10634682" y="1103252"/>
                </a:cubicBezTo>
                <a:close/>
                <a:moveTo>
                  <a:pt x="5855108" y="1092903"/>
                </a:moveTo>
                <a:cubicBezTo>
                  <a:pt x="5866192" y="1094617"/>
                  <a:pt x="5871838" y="1105101"/>
                  <a:pt x="5884737" y="1103488"/>
                </a:cubicBezTo>
                <a:cubicBezTo>
                  <a:pt x="5882582" y="1107790"/>
                  <a:pt x="5882582" y="1114242"/>
                  <a:pt x="5884737" y="1122844"/>
                </a:cubicBezTo>
                <a:cubicBezTo>
                  <a:pt x="5895481" y="1118544"/>
                  <a:pt x="5904076" y="1122844"/>
                  <a:pt x="5921276" y="1120695"/>
                </a:cubicBezTo>
                <a:cubicBezTo>
                  <a:pt x="5923424" y="1127145"/>
                  <a:pt x="5923424" y="1131446"/>
                  <a:pt x="5927730" y="1131446"/>
                </a:cubicBezTo>
                <a:cubicBezTo>
                  <a:pt x="5908377" y="1152956"/>
                  <a:pt x="5869684" y="1137899"/>
                  <a:pt x="5843885" y="1148655"/>
                </a:cubicBezTo>
                <a:cubicBezTo>
                  <a:pt x="5824535" y="1137899"/>
                  <a:pt x="5833134" y="1109940"/>
                  <a:pt x="5841738" y="1094886"/>
                </a:cubicBezTo>
                <a:cubicBezTo>
                  <a:pt x="5847110" y="1092734"/>
                  <a:pt x="5851412" y="1092332"/>
                  <a:pt x="5855108" y="1092903"/>
                </a:cubicBezTo>
                <a:close/>
                <a:moveTo>
                  <a:pt x="6286974" y="1084692"/>
                </a:moveTo>
                <a:cubicBezTo>
                  <a:pt x="6291253" y="1093157"/>
                  <a:pt x="6299812" y="1099506"/>
                  <a:pt x="6304092" y="1110090"/>
                </a:cubicBezTo>
                <a:cubicBezTo>
                  <a:pt x="6346885" y="1093157"/>
                  <a:pt x="6359723" y="1122788"/>
                  <a:pt x="6389679" y="1127021"/>
                </a:cubicBezTo>
                <a:cubicBezTo>
                  <a:pt x="6383260" y="1146072"/>
                  <a:pt x="6366142" y="1167242"/>
                  <a:pt x="6344745" y="1158775"/>
                </a:cubicBezTo>
                <a:cubicBezTo>
                  <a:pt x="6336187" y="1150307"/>
                  <a:pt x="6344745" y="1137605"/>
                  <a:pt x="6336187" y="1127021"/>
                </a:cubicBezTo>
                <a:cubicBezTo>
                  <a:pt x="6310511" y="1135487"/>
                  <a:pt x="6248462" y="1154541"/>
                  <a:pt x="6244184" y="1116439"/>
                </a:cubicBezTo>
                <a:cubicBezTo>
                  <a:pt x="6242043" y="1101623"/>
                  <a:pt x="6254879" y="1086808"/>
                  <a:pt x="6286974" y="1084692"/>
                </a:cubicBezTo>
                <a:close/>
                <a:moveTo>
                  <a:pt x="5542887" y="1084674"/>
                </a:moveTo>
                <a:cubicBezTo>
                  <a:pt x="5551488" y="1095257"/>
                  <a:pt x="5538583" y="1114307"/>
                  <a:pt x="5527830" y="1122774"/>
                </a:cubicBezTo>
                <a:cubicBezTo>
                  <a:pt x="5508475" y="1112191"/>
                  <a:pt x="5489115" y="1129124"/>
                  <a:pt x="5484813" y="1099491"/>
                </a:cubicBezTo>
                <a:cubicBezTo>
                  <a:pt x="5504172" y="1084674"/>
                  <a:pt x="5521377" y="1086791"/>
                  <a:pt x="5538583" y="1099491"/>
                </a:cubicBezTo>
                <a:cubicBezTo>
                  <a:pt x="5542887" y="1097374"/>
                  <a:pt x="5542887" y="1091024"/>
                  <a:pt x="5542887" y="1084674"/>
                </a:cubicBezTo>
                <a:close/>
                <a:moveTo>
                  <a:pt x="6147399" y="1080206"/>
                </a:moveTo>
                <a:cubicBezTo>
                  <a:pt x="6164869" y="1079496"/>
                  <a:pt x="6176919" y="1104631"/>
                  <a:pt x="6167280" y="1127333"/>
                </a:cubicBezTo>
                <a:cubicBezTo>
                  <a:pt x="6162995" y="1129495"/>
                  <a:pt x="6156570" y="1129495"/>
                  <a:pt x="6152286" y="1131658"/>
                </a:cubicBezTo>
                <a:cubicBezTo>
                  <a:pt x="6148002" y="1127333"/>
                  <a:pt x="6145862" y="1123010"/>
                  <a:pt x="6145862" y="1114361"/>
                </a:cubicBezTo>
                <a:cubicBezTo>
                  <a:pt x="6126583" y="1129495"/>
                  <a:pt x="6113731" y="1146794"/>
                  <a:pt x="6107306" y="1170584"/>
                </a:cubicBezTo>
                <a:cubicBezTo>
                  <a:pt x="6092313" y="1170584"/>
                  <a:pt x="6088030" y="1179236"/>
                  <a:pt x="6083745" y="1187886"/>
                </a:cubicBezTo>
                <a:cubicBezTo>
                  <a:pt x="6073037" y="1185724"/>
                  <a:pt x="6066612" y="1179236"/>
                  <a:pt x="6055901" y="1185724"/>
                </a:cubicBezTo>
                <a:cubicBezTo>
                  <a:pt x="6045193" y="1177073"/>
                  <a:pt x="6047335" y="1157609"/>
                  <a:pt x="6060186" y="1146794"/>
                </a:cubicBezTo>
                <a:cubicBezTo>
                  <a:pt x="6075178" y="1153282"/>
                  <a:pt x="6081604" y="1148958"/>
                  <a:pt x="6092313" y="1159770"/>
                </a:cubicBezTo>
                <a:cubicBezTo>
                  <a:pt x="6105166" y="1142470"/>
                  <a:pt x="6090172" y="1107875"/>
                  <a:pt x="6111589" y="1097064"/>
                </a:cubicBezTo>
                <a:cubicBezTo>
                  <a:pt x="6111589" y="1103550"/>
                  <a:pt x="6115874" y="1105712"/>
                  <a:pt x="6118017" y="1110037"/>
                </a:cubicBezTo>
                <a:cubicBezTo>
                  <a:pt x="6124443" y="1105712"/>
                  <a:pt x="6128728" y="1101387"/>
                  <a:pt x="6128728" y="1090576"/>
                </a:cubicBezTo>
                <a:cubicBezTo>
                  <a:pt x="6135151" y="1083550"/>
                  <a:pt x="6141577" y="1080442"/>
                  <a:pt x="6147399" y="1080206"/>
                </a:cubicBezTo>
                <a:close/>
                <a:moveTo>
                  <a:pt x="11098293" y="1079915"/>
                </a:moveTo>
                <a:cubicBezTo>
                  <a:pt x="11115672" y="1082032"/>
                  <a:pt x="11111327" y="1098965"/>
                  <a:pt x="11113500" y="1113781"/>
                </a:cubicBezTo>
                <a:cubicBezTo>
                  <a:pt x="11100465" y="1111663"/>
                  <a:pt x="11089604" y="1118013"/>
                  <a:pt x="11080914" y="1115896"/>
                </a:cubicBezTo>
                <a:cubicBezTo>
                  <a:pt x="11083086" y="1105314"/>
                  <a:pt x="11074397" y="1105314"/>
                  <a:pt x="11074397" y="1094731"/>
                </a:cubicBezTo>
                <a:cubicBezTo>
                  <a:pt x="11080914" y="1088380"/>
                  <a:pt x="11096121" y="1088380"/>
                  <a:pt x="11098293" y="1079915"/>
                </a:cubicBezTo>
                <a:close/>
                <a:moveTo>
                  <a:pt x="10758125" y="1079024"/>
                </a:moveTo>
                <a:cubicBezTo>
                  <a:pt x="10764736" y="1079651"/>
                  <a:pt x="10771582" y="1081503"/>
                  <a:pt x="10778562" y="1084678"/>
                </a:cubicBezTo>
                <a:cubicBezTo>
                  <a:pt x="10778562" y="1103727"/>
                  <a:pt x="10780710" y="1122777"/>
                  <a:pt x="10767823" y="1133360"/>
                </a:cubicBezTo>
                <a:cubicBezTo>
                  <a:pt x="10754936" y="1135476"/>
                  <a:pt x="10752789" y="1124893"/>
                  <a:pt x="10739902" y="1135476"/>
                </a:cubicBezTo>
                <a:cubicBezTo>
                  <a:pt x="10729163" y="1124893"/>
                  <a:pt x="10724867" y="1107961"/>
                  <a:pt x="10707685" y="1103727"/>
                </a:cubicBezTo>
                <a:cubicBezTo>
                  <a:pt x="10720572" y="1086266"/>
                  <a:pt x="10738291" y="1077137"/>
                  <a:pt x="10758125" y="1079024"/>
                </a:cubicBezTo>
                <a:close/>
                <a:moveTo>
                  <a:pt x="5981241" y="1075170"/>
                </a:moveTo>
                <a:cubicBezTo>
                  <a:pt x="5989768" y="1079479"/>
                  <a:pt x="5996162" y="1081633"/>
                  <a:pt x="6004689" y="1075170"/>
                </a:cubicBezTo>
                <a:cubicBezTo>
                  <a:pt x="6013217" y="1077325"/>
                  <a:pt x="6006821" y="1101021"/>
                  <a:pt x="6021744" y="1092405"/>
                </a:cubicBezTo>
                <a:cubicBezTo>
                  <a:pt x="6026007" y="1109639"/>
                  <a:pt x="6028138" y="1113947"/>
                  <a:pt x="6045193" y="1118257"/>
                </a:cubicBezTo>
                <a:cubicBezTo>
                  <a:pt x="6032402" y="1131182"/>
                  <a:pt x="6006821" y="1118257"/>
                  <a:pt x="5998295" y="1135490"/>
                </a:cubicBezTo>
                <a:cubicBezTo>
                  <a:pt x="5976977" y="1129028"/>
                  <a:pt x="5970586" y="1096713"/>
                  <a:pt x="5981241" y="1075170"/>
                </a:cubicBezTo>
                <a:close/>
                <a:moveTo>
                  <a:pt x="6779754" y="1074533"/>
                </a:moveTo>
                <a:cubicBezTo>
                  <a:pt x="6783813" y="1077510"/>
                  <a:pt x="6785978" y="1083462"/>
                  <a:pt x="6783813" y="1091039"/>
                </a:cubicBezTo>
                <a:cubicBezTo>
                  <a:pt x="6772989" y="1091039"/>
                  <a:pt x="6766495" y="1086710"/>
                  <a:pt x="6764330" y="1075886"/>
                </a:cubicBezTo>
                <a:cubicBezTo>
                  <a:pt x="6769742" y="1071557"/>
                  <a:pt x="6775695" y="1071557"/>
                  <a:pt x="6779754" y="1074533"/>
                </a:cubicBezTo>
                <a:close/>
                <a:moveTo>
                  <a:pt x="4043291" y="1074123"/>
                </a:moveTo>
                <a:cubicBezTo>
                  <a:pt x="4049483" y="1072008"/>
                  <a:pt x="4057737" y="1097406"/>
                  <a:pt x="4047418" y="1097406"/>
                </a:cubicBezTo>
                <a:cubicBezTo>
                  <a:pt x="4047418" y="1091056"/>
                  <a:pt x="4045354" y="1076240"/>
                  <a:pt x="4045354" y="1091056"/>
                </a:cubicBezTo>
                <a:cubicBezTo>
                  <a:pt x="4041227" y="1088939"/>
                  <a:pt x="4039161" y="1084706"/>
                  <a:pt x="4037099" y="1078357"/>
                </a:cubicBezTo>
                <a:cubicBezTo>
                  <a:pt x="4041227" y="1078357"/>
                  <a:pt x="4041227" y="1076240"/>
                  <a:pt x="4043291" y="1074123"/>
                </a:cubicBezTo>
                <a:close/>
                <a:moveTo>
                  <a:pt x="6669743" y="1069299"/>
                </a:moveTo>
                <a:cubicBezTo>
                  <a:pt x="6688643" y="1075303"/>
                  <a:pt x="6703602" y="1099318"/>
                  <a:pt x="6710070" y="1123336"/>
                </a:cubicBezTo>
                <a:cubicBezTo>
                  <a:pt x="6725163" y="1136144"/>
                  <a:pt x="6746725" y="1136144"/>
                  <a:pt x="6770443" y="1127604"/>
                </a:cubicBezTo>
                <a:cubicBezTo>
                  <a:pt x="6768287" y="1138279"/>
                  <a:pt x="6779067" y="1136144"/>
                  <a:pt x="6783380" y="1142549"/>
                </a:cubicBezTo>
                <a:cubicBezTo>
                  <a:pt x="6774755" y="1159631"/>
                  <a:pt x="6761818" y="1172443"/>
                  <a:pt x="6742413" y="1183119"/>
                </a:cubicBezTo>
                <a:cubicBezTo>
                  <a:pt x="6727319" y="1163902"/>
                  <a:pt x="6718695" y="1138279"/>
                  <a:pt x="6697133" y="1129739"/>
                </a:cubicBezTo>
                <a:cubicBezTo>
                  <a:pt x="6690665" y="1134008"/>
                  <a:pt x="6682040" y="1138279"/>
                  <a:pt x="6671259" y="1138279"/>
                </a:cubicBezTo>
                <a:cubicBezTo>
                  <a:pt x="6677728" y="1119066"/>
                  <a:pt x="6656166" y="1119066"/>
                  <a:pt x="6647541" y="1104122"/>
                </a:cubicBezTo>
                <a:cubicBezTo>
                  <a:pt x="6638917" y="1089179"/>
                  <a:pt x="6660478" y="1080639"/>
                  <a:pt x="6649698" y="1069965"/>
                </a:cubicBezTo>
                <a:cubicBezTo>
                  <a:pt x="6656705" y="1067298"/>
                  <a:pt x="6663443" y="1067298"/>
                  <a:pt x="6669743" y="1069299"/>
                </a:cubicBezTo>
                <a:close/>
                <a:moveTo>
                  <a:pt x="11747498" y="1067209"/>
                </a:moveTo>
                <a:cubicBezTo>
                  <a:pt x="11747498" y="1079910"/>
                  <a:pt x="11722098" y="1079910"/>
                  <a:pt x="11728448" y="1090493"/>
                </a:cubicBezTo>
                <a:cubicBezTo>
                  <a:pt x="11726331" y="1090493"/>
                  <a:pt x="11722098" y="1092609"/>
                  <a:pt x="11717865" y="1092609"/>
                </a:cubicBezTo>
                <a:cubicBezTo>
                  <a:pt x="11717865" y="1086259"/>
                  <a:pt x="11717865" y="1082026"/>
                  <a:pt x="11715748" y="1075676"/>
                </a:cubicBezTo>
                <a:cubicBezTo>
                  <a:pt x="11730565" y="1075676"/>
                  <a:pt x="11739031" y="1077793"/>
                  <a:pt x="11747498" y="1067209"/>
                </a:cubicBezTo>
                <a:close/>
                <a:moveTo>
                  <a:pt x="4325671" y="1065757"/>
                </a:moveTo>
                <a:cubicBezTo>
                  <a:pt x="4330946" y="1065757"/>
                  <a:pt x="4335948" y="1067941"/>
                  <a:pt x="4334835" y="1073397"/>
                </a:cubicBezTo>
                <a:cubicBezTo>
                  <a:pt x="4323723" y="1079945"/>
                  <a:pt x="4321498" y="1073397"/>
                  <a:pt x="4314827" y="1071214"/>
                </a:cubicBezTo>
                <a:cubicBezTo>
                  <a:pt x="4314827" y="1067941"/>
                  <a:pt x="4320385" y="1065757"/>
                  <a:pt x="4325671" y="1065757"/>
                </a:cubicBezTo>
                <a:close/>
                <a:moveTo>
                  <a:pt x="10431097" y="1065629"/>
                </a:moveTo>
                <a:cubicBezTo>
                  <a:pt x="10431097" y="1069895"/>
                  <a:pt x="10433274" y="1099760"/>
                  <a:pt x="10444160" y="1101892"/>
                </a:cubicBezTo>
                <a:cubicBezTo>
                  <a:pt x="10444160" y="1112559"/>
                  <a:pt x="10424566" y="1108293"/>
                  <a:pt x="10426743" y="1121091"/>
                </a:cubicBezTo>
                <a:cubicBezTo>
                  <a:pt x="10411503" y="1123224"/>
                  <a:pt x="10404971" y="1121091"/>
                  <a:pt x="10398439" y="1133890"/>
                </a:cubicBezTo>
                <a:cubicBezTo>
                  <a:pt x="10385376" y="1131756"/>
                  <a:pt x="10381022" y="1121091"/>
                  <a:pt x="10370136" y="1114691"/>
                </a:cubicBezTo>
                <a:cubicBezTo>
                  <a:pt x="10367959" y="1101892"/>
                  <a:pt x="10383199" y="1101892"/>
                  <a:pt x="10378845" y="1089094"/>
                </a:cubicBezTo>
                <a:cubicBezTo>
                  <a:pt x="10389730" y="1089094"/>
                  <a:pt x="10404971" y="1082695"/>
                  <a:pt x="10411503" y="1086960"/>
                </a:cubicBezTo>
                <a:cubicBezTo>
                  <a:pt x="10415857" y="1082695"/>
                  <a:pt x="10420211" y="1078428"/>
                  <a:pt x="10418034" y="1069895"/>
                </a:cubicBezTo>
                <a:cubicBezTo>
                  <a:pt x="10422389" y="1067762"/>
                  <a:pt x="10426743" y="1067762"/>
                  <a:pt x="10431097" y="1065629"/>
                </a:cubicBezTo>
                <a:close/>
                <a:moveTo>
                  <a:pt x="10613283" y="1063112"/>
                </a:moveTo>
                <a:cubicBezTo>
                  <a:pt x="10622754" y="1062331"/>
                  <a:pt x="10631413" y="1064935"/>
                  <a:pt x="10634660" y="1075352"/>
                </a:cubicBezTo>
                <a:cubicBezTo>
                  <a:pt x="10619507" y="1087854"/>
                  <a:pt x="10600024" y="1077437"/>
                  <a:pt x="10587035" y="1071186"/>
                </a:cubicBezTo>
                <a:cubicBezTo>
                  <a:pt x="10593529" y="1068061"/>
                  <a:pt x="10603812" y="1063893"/>
                  <a:pt x="10613283" y="1063112"/>
                </a:cubicBezTo>
                <a:close/>
                <a:moveTo>
                  <a:pt x="6589415" y="1062467"/>
                </a:moveTo>
                <a:cubicBezTo>
                  <a:pt x="6602404" y="1066912"/>
                  <a:pt x="6589415" y="1084691"/>
                  <a:pt x="6580756" y="1075801"/>
                </a:cubicBezTo>
                <a:cubicBezTo>
                  <a:pt x="6578591" y="1066912"/>
                  <a:pt x="6589415" y="1069135"/>
                  <a:pt x="6589415" y="1062467"/>
                </a:cubicBezTo>
                <a:close/>
                <a:moveTo>
                  <a:pt x="5648541" y="1058296"/>
                </a:moveTo>
                <a:cubicBezTo>
                  <a:pt x="5657097" y="1056125"/>
                  <a:pt x="5659235" y="1066986"/>
                  <a:pt x="5672074" y="1060469"/>
                </a:cubicBezTo>
                <a:cubicBezTo>
                  <a:pt x="5678492" y="1084362"/>
                  <a:pt x="5659235" y="1090880"/>
                  <a:pt x="5644258" y="1097396"/>
                </a:cubicBezTo>
                <a:cubicBezTo>
                  <a:pt x="5637840" y="1088708"/>
                  <a:pt x="5629280" y="1075675"/>
                  <a:pt x="5631419" y="1064814"/>
                </a:cubicBezTo>
                <a:cubicBezTo>
                  <a:pt x="5635700" y="1073503"/>
                  <a:pt x="5650679" y="1071330"/>
                  <a:pt x="5648541" y="1058296"/>
                </a:cubicBezTo>
                <a:close/>
                <a:moveTo>
                  <a:pt x="4300938" y="1054546"/>
                </a:moveTo>
                <a:cubicBezTo>
                  <a:pt x="4303124" y="1058913"/>
                  <a:pt x="4303124" y="1063277"/>
                  <a:pt x="4305308" y="1067644"/>
                </a:cubicBezTo>
                <a:cubicBezTo>
                  <a:pt x="4292207" y="1072008"/>
                  <a:pt x="4287842" y="1054546"/>
                  <a:pt x="4300938" y="1054546"/>
                </a:cubicBezTo>
                <a:close/>
                <a:moveTo>
                  <a:pt x="6414786" y="1050849"/>
                </a:moveTo>
                <a:cubicBezTo>
                  <a:pt x="6420135" y="1051381"/>
                  <a:pt x="6424949" y="1053515"/>
                  <a:pt x="6431368" y="1056714"/>
                </a:cubicBezTo>
                <a:cubicBezTo>
                  <a:pt x="6429229" y="1078046"/>
                  <a:pt x="6439927" y="1071646"/>
                  <a:pt x="6442067" y="1095111"/>
                </a:cubicBezTo>
                <a:cubicBezTo>
                  <a:pt x="6407832" y="1116441"/>
                  <a:pt x="6392854" y="1084445"/>
                  <a:pt x="6394993" y="1054582"/>
                </a:cubicBezTo>
                <a:cubicBezTo>
                  <a:pt x="6403552" y="1051381"/>
                  <a:pt x="6409437" y="1050316"/>
                  <a:pt x="6414786" y="1050849"/>
                </a:cubicBezTo>
                <a:close/>
                <a:moveTo>
                  <a:pt x="6317264" y="1048183"/>
                </a:moveTo>
                <a:cubicBezTo>
                  <a:pt x="6317264" y="1052311"/>
                  <a:pt x="6319340" y="1054374"/>
                  <a:pt x="6321416" y="1054374"/>
                </a:cubicBezTo>
                <a:cubicBezTo>
                  <a:pt x="6319340" y="1062629"/>
                  <a:pt x="6304808" y="1068820"/>
                  <a:pt x="6296504" y="1066757"/>
                </a:cubicBezTo>
                <a:cubicBezTo>
                  <a:pt x="6294428" y="1052311"/>
                  <a:pt x="6304808" y="1050247"/>
                  <a:pt x="6317264" y="1048183"/>
                </a:cubicBezTo>
                <a:close/>
                <a:moveTo>
                  <a:pt x="6757450" y="1045005"/>
                </a:moveTo>
                <a:cubicBezTo>
                  <a:pt x="6759567" y="1051554"/>
                  <a:pt x="6759567" y="1055919"/>
                  <a:pt x="6759567" y="1060285"/>
                </a:cubicBezTo>
                <a:cubicBezTo>
                  <a:pt x="6753217" y="1062468"/>
                  <a:pt x="6753217" y="1055919"/>
                  <a:pt x="6751100" y="1051554"/>
                </a:cubicBezTo>
                <a:cubicBezTo>
                  <a:pt x="6746867" y="1051554"/>
                  <a:pt x="6746867" y="1053736"/>
                  <a:pt x="6746867" y="1058101"/>
                </a:cubicBezTo>
                <a:cubicBezTo>
                  <a:pt x="6734167" y="1053736"/>
                  <a:pt x="6746867" y="1045005"/>
                  <a:pt x="6757450" y="1045005"/>
                </a:cubicBezTo>
                <a:close/>
                <a:moveTo>
                  <a:pt x="5448598" y="1041841"/>
                </a:moveTo>
                <a:cubicBezTo>
                  <a:pt x="5459423" y="1054396"/>
                  <a:pt x="5455095" y="1071136"/>
                  <a:pt x="5457258" y="1085783"/>
                </a:cubicBezTo>
                <a:cubicBezTo>
                  <a:pt x="5442104" y="1087876"/>
                  <a:pt x="5442104" y="1075320"/>
                  <a:pt x="5426950" y="1085783"/>
                </a:cubicBezTo>
                <a:cubicBezTo>
                  <a:pt x="5420453" y="1075320"/>
                  <a:pt x="5411798" y="1073228"/>
                  <a:pt x="5411798" y="1058581"/>
                </a:cubicBezTo>
                <a:cubicBezTo>
                  <a:pt x="5424784" y="1066950"/>
                  <a:pt x="5444267" y="1052303"/>
                  <a:pt x="5439938" y="1046025"/>
                </a:cubicBezTo>
                <a:cubicBezTo>
                  <a:pt x="5439938" y="1041841"/>
                  <a:pt x="5446434" y="1041841"/>
                  <a:pt x="5448598" y="1041841"/>
                </a:cubicBezTo>
                <a:close/>
                <a:moveTo>
                  <a:pt x="5933830" y="1037074"/>
                </a:moveTo>
                <a:cubicBezTo>
                  <a:pt x="5940425" y="1052155"/>
                  <a:pt x="5938225" y="1052155"/>
                  <a:pt x="5933830" y="1065082"/>
                </a:cubicBezTo>
                <a:cubicBezTo>
                  <a:pt x="5924991" y="1047846"/>
                  <a:pt x="5907354" y="1067235"/>
                  <a:pt x="5900735" y="1047846"/>
                </a:cubicBezTo>
                <a:cubicBezTo>
                  <a:pt x="5916174" y="1052155"/>
                  <a:pt x="5922784" y="1041383"/>
                  <a:pt x="5933830" y="1037074"/>
                </a:cubicBezTo>
                <a:close/>
                <a:moveTo>
                  <a:pt x="6197329" y="1035570"/>
                </a:moveTo>
                <a:cubicBezTo>
                  <a:pt x="6201296" y="1034493"/>
                  <a:pt x="6205001" y="1033954"/>
                  <a:pt x="6210293" y="1037186"/>
                </a:cubicBezTo>
                <a:cubicBezTo>
                  <a:pt x="6197594" y="1041495"/>
                  <a:pt x="6197594" y="1043647"/>
                  <a:pt x="6203944" y="1058730"/>
                </a:cubicBezTo>
                <a:cubicBezTo>
                  <a:pt x="6195476" y="1060885"/>
                  <a:pt x="6191242" y="1056576"/>
                  <a:pt x="6180659" y="1060885"/>
                </a:cubicBezTo>
                <a:cubicBezTo>
                  <a:pt x="6178542" y="1054422"/>
                  <a:pt x="6178542" y="1047957"/>
                  <a:pt x="6174308" y="1047957"/>
                </a:cubicBezTo>
                <a:cubicBezTo>
                  <a:pt x="6172192" y="1039340"/>
                  <a:pt x="6189126" y="1047957"/>
                  <a:pt x="6182777" y="1037186"/>
                </a:cubicBezTo>
                <a:cubicBezTo>
                  <a:pt x="6189126" y="1038264"/>
                  <a:pt x="6193361" y="1036648"/>
                  <a:pt x="6197329" y="1035570"/>
                </a:cubicBezTo>
                <a:close/>
                <a:moveTo>
                  <a:pt x="6075354" y="1030723"/>
                </a:moveTo>
                <a:cubicBezTo>
                  <a:pt x="6085558" y="1030723"/>
                  <a:pt x="6089642" y="1056121"/>
                  <a:pt x="6077394" y="1056121"/>
                </a:cubicBezTo>
                <a:cubicBezTo>
                  <a:pt x="6075354" y="1041306"/>
                  <a:pt x="6075354" y="1043422"/>
                  <a:pt x="6075354" y="1030723"/>
                </a:cubicBezTo>
                <a:close/>
                <a:moveTo>
                  <a:pt x="11024509" y="1025135"/>
                </a:moveTo>
                <a:cubicBezTo>
                  <a:pt x="11051370" y="1027379"/>
                  <a:pt x="11081450" y="1063279"/>
                  <a:pt x="11050871" y="1095791"/>
                </a:cubicBezTo>
                <a:cubicBezTo>
                  <a:pt x="11035980" y="1093624"/>
                  <a:pt x="11027471" y="1082786"/>
                  <a:pt x="11008326" y="1087121"/>
                </a:cubicBezTo>
                <a:cubicBezTo>
                  <a:pt x="10999817" y="1078451"/>
                  <a:pt x="11012580" y="1063279"/>
                  <a:pt x="10993435" y="1065447"/>
                </a:cubicBezTo>
                <a:cubicBezTo>
                  <a:pt x="10993435" y="1034560"/>
                  <a:pt x="11008392" y="1023789"/>
                  <a:pt x="11024509" y="1025135"/>
                </a:cubicBezTo>
                <a:close/>
                <a:moveTo>
                  <a:pt x="6098531" y="1024850"/>
                </a:moveTo>
                <a:cubicBezTo>
                  <a:pt x="6115042" y="1022786"/>
                  <a:pt x="6106787" y="1039297"/>
                  <a:pt x="6102658" y="1043423"/>
                </a:cubicBezTo>
                <a:cubicBezTo>
                  <a:pt x="6094404" y="1043423"/>
                  <a:pt x="6096469" y="1026914"/>
                  <a:pt x="6098531" y="1024850"/>
                </a:cubicBezTo>
                <a:close/>
                <a:moveTo>
                  <a:pt x="5787507" y="1022788"/>
                </a:moveTo>
                <a:cubicBezTo>
                  <a:pt x="5789645" y="1022788"/>
                  <a:pt x="5791782" y="1024905"/>
                  <a:pt x="5791782" y="1027022"/>
                </a:cubicBezTo>
                <a:cubicBezTo>
                  <a:pt x="5798198" y="1031256"/>
                  <a:pt x="5813165" y="1027022"/>
                  <a:pt x="5821717" y="1027022"/>
                </a:cubicBezTo>
                <a:cubicBezTo>
                  <a:pt x="5828133" y="1041838"/>
                  <a:pt x="5838825" y="1058770"/>
                  <a:pt x="5834548" y="1075702"/>
                </a:cubicBezTo>
                <a:cubicBezTo>
                  <a:pt x="5823856" y="1079936"/>
                  <a:pt x="5817442" y="1075702"/>
                  <a:pt x="5811026" y="1073588"/>
                </a:cubicBezTo>
                <a:cubicBezTo>
                  <a:pt x="5804612" y="1077820"/>
                  <a:pt x="5798198" y="1082053"/>
                  <a:pt x="5800336" y="1092635"/>
                </a:cubicBezTo>
                <a:cubicBezTo>
                  <a:pt x="5789645" y="1092635"/>
                  <a:pt x="5785369" y="1088402"/>
                  <a:pt x="5776817" y="1090519"/>
                </a:cubicBezTo>
                <a:cubicBezTo>
                  <a:pt x="5776817" y="1075702"/>
                  <a:pt x="5766125" y="1077820"/>
                  <a:pt x="5763987" y="1069354"/>
                </a:cubicBezTo>
                <a:cubicBezTo>
                  <a:pt x="5753296" y="1069354"/>
                  <a:pt x="5740467" y="1075702"/>
                  <a:pt x="5734052" y="1071470"/>
                </a:cubicBezTo>
                <a:cubicBezTo>
                  <a:pt x="5740467" y="1058770"/>
                  <a:pt x="5770401" y="1031256"/>
                  <a:pt x="5781092" y="1041838"/>
                </a:cubicBezTo>
                <a:cubicBezTo>
                  <a:pt x="5785369" y="1037605"/>
                  <a:pt x="5791782" y="1033374"/>
                  <a:pt x="5787507" y="1022788"/>
                </a:cubicBezTo>
                <a:close/>
                <a:moveTo>
                  <a:pt x="6354819" y="1018245"/>
                </a:moveTo>
                <a:cubicBezTo>
                  <a:pt x="6372877" y="1013792"/>
                  <a:pt x="6384387" y="1026341"/>
                  <a:pt x="6373274" y="1052249"/>
                </a:cubicBezTo>
                <a:cubicBezTo>
                  <a:pt x="6345757" y="1060885"/>
                  <a:pt x="6330941" y="1054407"/>
                  <a:pt x="6335174" y="1028499"/>
                </a:cubicBezTo>
                <a:cubicBezTo>
                  <a:pt x="6342053" y="1023102"/>
                  <a:pt x="6348800" y="1019729"/>
                  <a:pt x="6354819" y="1018245"/>
                </a:cubicBezTo>
                <a:close/>
                <a:moveTo>
                  <a:pt x="10342758" y="1018005"/>
                </a:moveTo>
                <a:cubicBezTo>
                  <a:pt x="10347074" y="1039324"/>
                  <a:pt x="10349232" y="1060641"/>
                  <a:pt x="10360022" y="1071299"/>
                </a:cubicBezTo>
                <a:cubicBezTo>
                  <a:pt x="10342758" y="1084090"/>
                  <a:pt x="10316862" y="1090485"/>
                  <a:pt x="10297440" y="1101143"/>
                </a:cubicBezTo>
                <a:cubicBezTo>
                  <a:pt x="10293124" y="1116066"/>
                  <a:pt x="10286649" y="1126724"/>
                  <a:pt x="10295282" y="1145910"/>
                </a:cubicBezTo>
                <a:cubicBezTo>
                  <a:pt x="10286649" y="1148042"/>
                  <a:pt x="10284491" y="1139514"/>
                  <a:pt x="10282333" y="1133119"/>
                </a:cubicBezTo>
                <a:cubicBezTo>
                  <a:pt x="10265069" y="1154438"/>
                  <a:pt x="10237015" y="1167230"/>
                  <a:pt x="10221909" y="1137384"/>
                </a:cubicBezTo>
                <a:cubicBezTo>
                  <a:pt x="10224067" y="1126724"/>
                  <a:pt x="10228383" y="1118199"/>
                  <a:pt x="10232699" y="1109671"/>
                </a:cubicBezTo>
                <a:cubicBezTo>
                  <a:pt x="10247805" y="1105407"/>
                  <a:pt x="10260753" y="1105407"/>
                  <a:pt x="10273701" y="1105407"/>
                </a:cubicBezTo>
                <a:cubicBezTo>
                  <a:pt x="10280175" y="1096880"/>
                  <a:pt x="10290966" y="1077694"/>
                  <a:pt x="10284491" y="1069168"/>
                </a:cubicBezTo>
                <a:cubicBezTo>
                  <a:pt x="10271543" y="1062773"/>
                  <a:pt x="10254279" y="1062773"/>
                  <a:pt x="10237015" y="1060641"/>
                </a:cubicBezTo>
                <a:cubicBezTo>
                  <a:pt x="10234857" y="1049982"/>
                  <a:pt x="10245647" y="1049982"/>
                  <a:pt x="10245647" y="1041455"/>
                </a:cubicBezTo>
                <a:cubicBezTo>
                  <a:pt x="10256437" y="1039324"/>
                  <a:pt x="10262911" y="1047850"/>
                  <a:pt x="10273701" y="1047850"/>
                </a:cubicBezTo>
                <a:cubicBezTo>
                  <a:pt x="10284491" y="1024400"/>
                  <a:pt x="10316862" y="1022270"/>
                  <a:pt x="10342758" y="1018005"/>
                </a:cubicBezTo>
                <a:close/>
                <a:moveTo>
                  <a:pt x="4218251" y="1011884"/>
                </a:moveTo>
                <a:cubicBezTo>
                  <a:pt x="4222752" y="1010793"/>
                  <a:pt x="4227514" y="1012975"/>
                  <a:pt x="4227514" y="1020616"/>
                </a:cubicBezTo>
                <a:cubicBezTo>
                  <a:pt x="4221165" y="1020616"/>
                  <a:pt x="4214815" y="1022798"/>
                  <a:pt x="4210582" y="1022798"/>
                </a:cubicBezTo>
                <a:cubicBezTo>
                  <a:pt x="4209523" y="1017341"/>
                  <a:pt x="4213757" y="1012975"/>
                  <a:pt x="4218251" y="1011884"/>
                </a:cubicBezTo>
                <a:close/>
                <a:moveTo>
                  <a:pt x="11177487" y="1007436"/>
                </a:moveTo>
                <a:cubicBezTo>
                  <a:pt x="11188153" y="1022358"/>
                  <a:pt x="11190286" y="1052204"/>
                  <a:pt x="11181753" y="1067126"/>
                </a:cubicBezTo>
                <a:cubicBezTo>
                  <a:pt x="11162554" y="1067126"/>
                  <a:pt x="11166821" y="1071389"/>
                  <a:pt x="11154021" y="1079916"/>
                </a:cubicBezTo>
                <a:cubicBezTo>
                  <a:pt x="11151888" y="1075653"/>
                  <a:pt x="11147622" y="1077784"/>
                  <a:pt x="11143355" y="1079916"/>
                </a:cubicBezTo>
                <a:cubicBezTo>
                  <a:pt x="11143355" y="1056468"/>
                  <a:pt x="11130556" y="1052204"/>
                  <a:pt x="11122023" y="1039413"/>
                </a:cubicBezTo>
                <a:cubicBezTo>
                  <a:pt x="11130556" y="1018095"/>
                  <a:pt x="11149755" y="1005305"/>
                  <a:pt x="11177487" y="1007436"/>
                </a:cubicBezTo>
                <a:close/>
                <a:moveTo>
                  <a:pt x="10442920" y="1006860"/>
                </a:moveTo>
                <a:cubicBezTo>
                  <a:pt x="10458820" y="1003382"/>
                  <a:pt x="10474989" y="1008733"/>
                  <a:pt x="10478223" y="1031211"/>
                </a:cubicBezTo>
                <a:cubicBezTo>
                  <a:pt x="10489002" y="1041914"/>
                  <a:pt x="10510561" y="1035491"/>
                  <a:pt x="10525652" y="1039773"/>
                </a:cubicBezTo>
                <a:cubicBezTo>
                  <a:pt x="10529963" y="1048337"/>
                  <a:pt x="10532119" y="1059040"/>
                  <a:pt x="10542899" y="1059040"/>
                </a:cubicBezTo>
                <a:cubicBezTo>
                  <a:pt x="10553678" y="1061181"/>
                  <a:pt x="10551522" y="1052618"/>
                  <a:pt x="10553678" y="1048337"/>
                </a:cubicBezTo>
                <a:cubicBezTo>
                  <a:pt x="10570925" y="1056899"/>
                  <a:pt x="10583860" y="1076165"/>
                  <a:pt x="10577392" y="1097571"/>
                </a:cubicBezTo>
                <a:cubicBezTo>
                  <a:pt x="10566613" y="1099713"/>
                  <a:pt x="10564457" y="1091149"/>
                  <a:pt x="10555834" y="1091149"/>
                </a:cubicBezTo>
                <a:cubicBezTo>
                  <a:pt x="10551522" y="1095432"/>
                  <a:pt x="10549366" y="1101853"/>
                  <a:pt x="10551522" y="1110416"/>
                </a:cubicBezTo>
                <a:cubicBezTo>
                  <a:pt x="10542899" y="1108275"/>
                  <a:pt x="10534275" y="1106135"/>
                  <a:pt x="10529963" y="1099713"/>
                </a:cubicBezTo>
                <a:cubicBezTo>
                  <a:pt x="10514872" y="1127540"/>
                  <a:pt x="10484690" y="1082588"/>
                  <a:pt x="10499781" y="1063321"/>
                </a:cubicBezTo>
                <a:cubicBezTo>
                  <a:pt x="10497625" y="1056899"/>
                  <a:pt x="10478223" y="1063321"/>
                  <a:pt x="10486846" y="1074025"/>
                </a:cubicBezTo>
                <a:cubicBezTo>
                  <a:pt x="10467443" y="1071884"/>
                  <a:pt x="10454508" y="1065461"/>
                  <a:pt x="10437261" y="1061181"/>
                </a:cubicBezTo>
                <a:cubicBezTo>
                  <a:pt x="10437261" y="1048337"/>
                  <a:pt x="10430794" y="1044055"/>
                  <a:pt x="10428638" y="1033352"/>
                </a:cubicBezTo>
                <a:cubicBezTo>
                  <a:pt x="10422170" y="1033352"/>
                  <a:pt x="10413547" y="1035491"/>
                  <a:pt x="10409235" y="1035491"/>
                </a:cubicBezTo>
                <a:cubicBezTo>
                  <a:pt x="10411391" y="1022647"/>
                  <a:pt x="10427021" y="1010338"/>
                  <a:pt x="10442920" y="1006860"/>
                </a:cubicBezTo>
                <a:close/>
                <a:moveTo>
                  <a:pt x="5599073" y="1002673"/>
                </a:moveTo>
                <a:cubicBezTo>
                  <a:pt x="5607703" y="1000538"/>
                  <a:pt x="5609859" y="1009078"/>
                  <a:pt x="5612018" y="1013348"/>
                </a:cubicBezTo>
                <a:cubicBezTo>
                  <a:pt x="5607703" y="1021887"/>
                  <a:pt x="5601230" y="1017617"/>
                  <a:pt x="5592600" y="1017617"/>
                </a:cubicBezTo>
                <a:cubicBezTo>
                  <a:pt x="5594759" y="1036832"/>
                  <a:pt x="5616332" y="1028293"/>
                  <a:pt x="5629276" y="1032563"/>
                </a:cubicBezTo>
                <a:cubicBezTo>
                  <a:pt x="5627118" y="1034697"/>
                  <a:pt x="5627118" y="1038967"/>
                  <a:pt x="5627118" y="1045371"/>
                </a:cubicBezTo>
                <a:cubicBezTo>
                  <a:pt x="5607703" y="1047506"/>
                  <a:pt x="5594759" y="1053911"/>
                  <a:pt x="5586129" y="1062451"/>
                </a:cubicBezTo>
                <a:cubicBezTo>
                  <a:pt x="5577500" y="1062451"/>
                  <a:pt x="5573185" y="1056046"/>
                  <a:pt x="5566714" y="1049641"/>
                </a:cubicBezTo>
                <a:cubicBezTo>
                  <a:pt x="5560241" y="1051776"/>
                  <a:pt x="5562397" y="1060317"/>
                  <a:pt x="5551611" y="1060317"/>
                </a:cubicBezTo>
                <a:cubicBezTo>
                  <a:pt x="5545139" y="1051776"/>
                  <a:pt x="5555927" y="1036832"/>
                  <a:pt x="5547296" y="1019752"/>
                </a:cubicBezTo>
                <a:cubicBezTo>
                  <a:pt x="5549453" y="1015482"/>
                  <a:pt x="5555927" y="1015482"/>
                  <a:pt x="5555927" y="1011212"/>
                </a:cubicBezTo>
                <a:cubicBezTo>
                  <a:pt x="5566714" y="1011212"/>
                  <a:pt x="5568870" y="1019752"/>
                  <a:pt x="5573185" y="1006943"/>
                </a:cubicBezTo>
                <a:cubicBezTo>
                  <a:pt x="5581813" y="1004808"/>
                  <a:pt x="5583973" y="1015482"/>
                  <a:pt x="5588286" y="1017617"/>
                </a:cubicBezTo>
                <a:cubicBezTo>
                  <a:pt x="5596915" y="1015482"/>
                  <a:pt x="5594759" y="1006943"/>
                  <a:pt x="5599073" y="1002673"/>
                </a:cubicBezTo>
                <a:close/>
                <a:moveTo>
                  <a:pt x="6321416" y="994666"/>
                </a:moveTo>
                <a:cubicBezTo>
                  <a:pt x="6321416" y="1006911"/>
                  <a:pt x="6311097" y="1002829"/>
                  <a:pt x="6302842" y="1000789"/>
                </a:cubicBezTo>
                <a:cubicBezTo>
                  <a:pt x="6300778" y="992624"/>
                  <a:pt x="6315224" y="996706"/>
                  <a:pt x="6321416" y="994666"/>
                </a:cubicBezTo>
                <a:close/>
                <a:moveTo>
                  <a:pt x="6455257" y="986209"/>
                </a:moveTo>
                <a:cubicBezTo>
                  <a:pt x="6463191" y="983077"/>
                  <a:pt x="6476380" y="992368"/>
                  <a:pt x="6469785" y="1000447"/>
                </a:cubicBezTo>
                <a:cubicBezTo>
                  <a:pt x="6456597" y="1006911"/>
                  <a:pt x="6456597" y="996139"/>
                  <a:pt x="6450003" y="993985"/>
                </a:cubicBezTo>
                <a:cubicBezTo>
                  <a:pt x="6450552" y="989675"/>
                  <a:pt x="6452613" y="987252"/>
                  <a:pt x="6455257" y="986209"/>
                </a:cubicBezTo>
                <a:close/>
                <a:moveTo>
                  <a:pt x="5724715" y="983669"/>
                </a:moveTo>
                <a:cubicBezTo>
                  <a:pt x="5735454" y="998724"/>
                  <a:pt x="5739748" y="1020230"/>
                  <a:pt x="5748339" y="1037437"/>
                </a:cubicBezTo>
                <a:cubicBezTo>
                  <a:pt x="5737600" y="1037437"/>
                  <a:pt x="5735454" y="1043888"/>
                  <a:pt x="5729011" y="1048190"/>
                </a:cubicBezTo>
                <a:cubicBezTo>
                  <a:pt x="5718272" y="1037437"/>
                  <a:pt x="5698942" y="1039588"/>
                  <a:pt x="5686055" y="1030984"/>
                </a:cubicBezTo>
                <a:cubicBezTo>
                  <a:pt x="5675319" y="996573"/>
                  <a:pt x="5690351" y="981518"/>
                  <a:pt x="5724715" y="983669"/>
                </a:cubicBezTo>
                <a:close/>
                <a:moveTo>
                  <a:pt x="10324254" y="980594"/>
                </a:moveTo>
                <a:cubicBezTo>
                  <a:pt x="10331546" y="980854"/>
                  <a:pt x="10337797" y="984487"/>
                  <a:pt x="10337797" y="993828"/>
                </a:cubicBezTo>
                <a:cubicBezTo>
                  <a:pt x="10331546" y="997980"/>
                  <a:pt x="10306543" y="1002132"/>
                  <a:pt x="10304459" y="987600"/>
                </a:cubicBezTo>
                <a:cubicBezTo>
                  <a:pt x="10308626" y="983448"/>
                  <a:pt x="10316961" y="980334"/>
                  <a:pt x="10324254" y="980594"/>
                </a:cubicBezTo>
                <a:close/>
                <a:moveTo>
                  <a:pt x="5846502" y="976084"/>
                </a:moveTo>
                <a:cubicBezTo>
                  <a:pt x="5860525" y="977417"/>
                  <a:pt x="5875088" y="994482"/>
                  <a:pt x="5862143" y="1024347"/>
                </a:cubicBezTo>
                <a:cubicBezTo>
                  <a:pt x="5847042" y="1022214"/>
                  <a:pt x="5849199" y="1011549"/>
                  <a:pt x="5834097" y="1022214"/>
                </a:cubicBezTo>
                <a:cubicBezTo>
                  <a:pt x="5818997" y="989149"/>
                  <a:pt x="5832480" y="974751"/>
                  <a:pt x="5846502" y="976084"/>
                </a:cubicBezTo>
                <a:close/>
                <a:moveTo>
                  <a:pt x="5972683" y="973579"/>
                </a:moveTo>
                <a:cubicBezTo>
                  <a:pt x="5983168" y="977812"/>
                  <a:pt x="5995755" y="982044"/>
                  <a:pt x="6008340" y="984162"/>
                </a:cubicBezTo>
                <a:cubicBezTo>
                  <a:pt x="6008340" y="1001094"/>
                  <a:pt x="6016732" y="1007444"/>
                  <a:pt x="6029318" y="1007444"/>
                </a:cubicBezTo>
                <a:cubicBezTo>
                  <a:pt x="6020926" y="1024376"/>
                  <a:pt x="5993657" y="1007444"/>
                  <a:pt x="5976876" y="1009560"/>
                </a:cubicBezTo>
                <a:cubicBezTo>
                  <a:pt x="5970586" y="998977"/>
                  <a:pt x="5970586" y="984162"/>
                  <a:pt x="5972683" y="973579"/>
                </a:cubicBezTo>
                <a:close/>
                <a:moveTo>
                  <a:pt x="6127343" y="972009"/>
                </a:moveTo>
                <a:cubicBezTo>
                  <a:pt x="6129772" y="973078"/>
                  <a:pt x="6130852" y="978955"/>
                  <a:pt x="6139488" y="990708"/>
                </a:cubicBezTo>
                <a:cubicBezTo>
                  <a:pt x="6141647" y="986434"/>
                  <a:pt x="6148124" y="984297"/>
                  <a:pt x="6154602" y="984297"/>
                </a:cubicBezTo>
                <a:cubicBezTo>
                  <a:pt x="6161078" y="997119"/>
                  <a:pt x="6154602" y="1003530"/>
                  <a:pt x="6158919" y="1016352"/>
                </a:cubicBezTo>
                <a:cubicBezTo>
                  <a:pt x="6130852" y="1022763"/>
                  <a:pt x="6124375" y="994982"/>
                  <a:pt x="6107103" y="982160"/>
                </a:cubicBezTo>
                <a:cubicBezTo>
                  <a:pt x="6121136" y="974681"/>
                  <a:pt x="6124915" y="970941"/>
                  <a:pt x="6127343" y="972009"/>
                </a:cubicBezTo>
                <a:close/>
                <a:moveTo>
                  <a:pt x="10574573" y="970568"/>
                </a:moveTo>
                <a:cubicBezTo>
                  <a:pt x="10598147" y="981307"/>
                  <a:pt x="10649582" y="957682"/>
                  <a:pt x="10636724" y="1004932"/>
                </a:cubicBezTo>
                <a:cubicBezTo>
                  <a:pt x="10643153" y="1002784"/>
                  <a:pt x="10649582" y="1002784"/>
                  <a:pt x="10653869" y="1000637"/>
                </a:cubicBezTo>
                <a:cubicBezTo>
                  <a:pt x="10653869" y="1009229"/>
                  <a:pt x="10651725" y="1013523"/>
                  <a:pt x="10660298" y="1017818"/>
                </a:cubicBezTo>
                <a:cubicBezTo>
                  <a:pt x="10658155" y="1022114"/>
                  <a:pt x="10647439" y="1024262"/>
                  <a:pt x="10649582" y="1032854"/>
                </a:cubicBezTo>
                <a:cubicBezTo>
                  <a:pt x="10662441" y="1030705"/>
                  <a:pt x="10698874" y="1037149"/>
                  <a:pt x="10703161" y="1022114"/>
                </a:cubicBezTo>
                <a:cubicBezTo>
                  <a:pt x="10711733" y="1028558"/>
                  <a:pt x="10713876" y="1043592"/>
                  <a:pt x="10726735" y="1045740"/>
                </a:cubicBezTo>
                <a:cubicBezTo>
                  <a:pt x="10705304" y="1071513"/>
                  <a:pt x="10645296" y="1103729"/>
                  <a:pt x="10638867" y="1041443"/>
                </a:cubicBezTo>
                <a:cubicBezTo>
                  <a:pt x="10611006" y="1047888"/>
                  <a:pt x="10593861" y="1050036"/>
                  <a:pt x="10572430" y="1039297"/>
                </a:cubicBezTo>
                <a:cubicBezTo>
                  <a:pt x="10570287" y="1030705"/>
                  <a:pt x="10568143" y="1019967"/>
                  <a:pt x="10568143" y="1009229"/>
                </a:cubicBezTo>
                <a:cubicBezTo>
                  <a:pt x="10546712" y="1002784"/>
                  <a:pt x="10529567" y="1019967"/>
                  <a:pt x="10512422" y="1009229"/>
                </a:cubicBezTo>
                <a:cubicBezTo>
                  <a:pt x="10529567" y="989898"/>
                  <a:pt x="10568143" y="1000637"/>
                  <a:pt x="10574573" y="970568"/>
                </a:cubicBezTo>
                <a:close/>
                <a:moveTo>
                  <a:pt x="5588839" y="969564"/>
                </a:moveTo>
                <a:cubicBezTo>
                  <a:pt x="5593564" y="968474"/>
                  <a:pt x="5598010" y="970110"/>
                  <a:pt x="5599118" y="977750"/>
                </a:cubicBezTo>
                <a:cubicBezTo>
                  <a:pt x="5588009" y="979933"/>
                  <a:pt x="5585785" y="973385"/>
                  <a:pt x="5576895" y="977750"/>
                </a:cubicBezTo>
                <a:cubicBezTo>
                  <a:pt x="5579119" y="974476"/>
                  <a:pt x="5584118" y="970656"/>
                  <a:pt x="5588839" y="969564"/>
                </a:cubicBezTo>
                <a:close/>
                <a:moveTo>
                  <a:pt x="5514361" y="967233"/>
                </a:moveTo>
                <a:cubicBezTo>
                  <a:pt x="5514361" y="980092"/>
                  <a:pt x="5518642" y="990807"/>
                  <a:pt x="5522921" y="997235"/>
                </a:cubicBezTo>
                <a:cubicBezTo>
                  <a:pt x="5503665" y="1005808"/>
                  <a:pt x="5473711" y="1010094"/>
                  <a:pt x="5475847" y="986521"/>
                </a:cubicBezTo>
                <a:cubicBezTo>
                  <a:pt x="5482271" y="977948"/>
                  <a:pt x="5501525" y="975805"/>
                  <a:pt x="5501525" y="990807"/>
                </a:cubicBezTo>
                <a:cubicBezTo>
                  <a:pt x="5507942" y="988664"/>
                  <a:pt x="5497244" y="973662"/>
                  <a:pt x="5503665" y="969377"/>
                </a:cubicBezTo>
                <a:cubicBezTo>
                  <a:pt x="5507942" y="969377"/>
                  <a:pt x="5510085" y="969377"/>
                  <a:pt x="5514361" y="967233"/>
                </a:cubicBezTo>
                <a:close/>
                <a:moveTo>
                  <a:pt x="10675141" y="964870"/>
                </a:moveTo>
                <a:cubicBezTo>
                  <a:pt x="10677523" y="966116"/>
                  <a:pt x="10679110" y="969078"/>
                  <a:pt x="10679110" y="974464"/>
                </a:cubicBezTo>
                <a:cubicBezTo>
                  <a:pt x="10674877" y="983082"/>
                  <a:pt x="10662177" y="980928"/>
                  <a:pt x="10653710" y="980928"/>
                </a:cubicBezTo>
                <a:cubicBezTo>
                  <a:pt x="10653710" y="972849"/>
                  <a:pt x="10667998" y="961134"/>
                  <a:pt x="10675141" y="964870"/>
                </a:cubicBezTo>
                <a:close/>
                <a:moveTo>
                  <a:pt x="8089365" y="956100"/>
                </a:moveTo>
                <a:cubicBezTo>
                  <a:pt x="8091482" y="968800"/>
                  <a:pt x="8080898" y="966684"/>
                  <a:pt x="8074548" y="966684"/>
                </a:cubicBezTo>
                <a:cubicBezTo>
                  <a:pt x="8072432" y="958217"/>
                  <a:pt x="8080898" y="958217"/>
                  <a:pt x="8089365" y="956100"/>
                </a:cubicBezTo>
                <a:close/>
                <a:moveTo>
                  <a:pt x="11119830" y="954979"/>
                </a:moveTo>
                <a:cubicBezTo>
                  <a:pt x="11121705" y="956907"/>
                  <a:pt x="11126706" y="967055"/>
                  <a:pt x="11121706" y="973549"/>
                </a:cubicBezTo>
                <a:cubicBezTo>
                  <a:pt x="11106147" y="973549"/>
                  <a:pt x="11115037" y="960560"/>
                  <a:pt x="11119483" y="956230"/>
                </a:cubicBezTo>
                <a:cubicBezTo>
                  <a:pt x="11118927" y="954607"/>
                  <a:pt x="11119205" y="954336"/>
                  <a:pt x="11119830" y="954979"/>
                </a:cubicBezTo>
                <a:close/>
                <a:moveTo>
                  <a:pt x="10461126" y="951638"/>
                </a:moveTo>
                <a:cubicBezTo>
                  <a:pt x="10463739" y="951134"/>
                  <a:pt x="10466914" y="951402"/>
                  <a:pt x="10471147" y="953014"/>
                </a:cubicBezTo>
                <a:cubicBezTo>
                  <a:pt x="10469030" y="965901"/>
                  <a:pt x="10445747" y="983082"/>
                  <a:pt x="10439397" y="961605"/>
                </a:cubicBezTo>
                <a:cubicBezTo>
                  <a:pt x="10450510" y="961605"/>
                  <a:pt x="10453288" y="953149"/>
                  <a:pt x="10461126" y="951638"/>
                </a:cubicBezTo>
                <a:close/>
                <a:moveTo>
                  <a:pt x="6394585" y="949764"/>
                </a:moveTo>
                <a:cubicBezTo>
                  <a:pt x="6435716" y="937065"/>
                  <a:pt x="6459529" y="989980"/>
                  <a:pt x="6409739" y="994213"/>
                </a:cubicBezTo>
                <a:cubicBezTo>
                  <a:pt x="6394585" y="987864"/>
                  <a:pt x="6388091" y="966698"/>
                  <a:pt x="6394585" y="949764"/>
                </a:cubicBezTo>
                <a:close/>
                <a:moveTo>
                  <a:pt x="7712068" y="947901"/>
                </a:moveTo>
                <a:cubicBezTo>
                  <a:pt x="7718947" y="948696"/>
                  <a:pt x="7724768" y="952929"/>
                  <a:pt x="7724768" y="962454"/>
                </a:cubicBezTo>
                <a:cubicBezTo>
                  <a:pt x="7709951" y="964569"/>
                  <a:pt x="7695134" y="968803"/>
                  <a:pt x="7693018" y="953987"/>
                </a:cubicBezTo>
                <a:cubicBezTo>
                  <a:pt x="7697251" y="949755"/>
                  <a:pt x="7705189" y="947108"/>
                  <a:pt x="7712068" y="947901"/>
                </a:cubicBezTo>
                <a:close/>
                <a:moveTo>
                  <a:pt x="5652437" y="942451"/>
                </a:moveTo>
                <a:cubicBezTo>
                  <a:pt x="5656816" y="951271"/>
                  <a:pt x="5663386" y="955681"/>
                  <a:pt x="5672142" y="955681"/>
                </a:cubicBezTo>
                <a:cubicBezTo>
                  <a:pt x="5669954" y="968910"/>
                  <a:pt x="5645869" y="968910"/>
                  <a:pt x="5639297" y="979933"/>
                </a:cubicBezTo>
                <a:cubicBezTo>
                  <a:pt x="5628348" y="975524"/>
                  <a:pt x="5628348" y="962295"/>
                  <a:pt x="5613026" y="966705"/>
                </a:cubicBezTo>
                <a:cubicBezTo>
                  <a:pt x="5608643" y="940245"/>
                  <a:pt x="5637109" y="951271"/>
                  <a:pt x="5652437" y="942451"/>
                </a:cubicBezTo>
                <a:close/>
                <a:moveTo>
                  <a:pt x="10404705" y="942160"/>
                </a:moveTo>
                <a:cubicBezTo>
                  <a:pt x="10417564" y="943070"/>
                  <a:pt x="10434039" y="979425"/>
                  <a:pt x="10417966" y="993968"/>
                </a:cubicBezTo>
                <a:cubicBezTo>
                  <a:pt x="10390104" y="996122"/>
                  <a:pt x="10392247" y="1002585"/>
                  <a:pt x="10364387" y="1006894"/>
                </a:cubicBezTo>
                <a:cubicBezTo>
                  <a:pt x="10355814" y="989659"/>
                  <a:pt x="10353671" y="983196"/>
                  <a:pt x="10353671" y="963806"/>
                </a:cubicBezTo>
                <a:cubicBezTo>
                  <a:pt x="10372959" y="959497"/>
                  <a:pt x="10375102" y="955189"/>
                  <a:pt x="10394390" y="955189"/>
                </a:cubicBezTo>
                <a:cubicBezTo>
                  <a:pt x="10396533" y="945494"/>
                  <a:pt x="10400419" y="941857"/>
                  <a:pt x="10404705" y="942160"/>
                </a:cubicBezTo>
                <a:close/>
                <a:moveTo>
                  <a:pt x="5720444" y="941039"/>
                </a:moveTo>
                <a:cubicBezTo>
                  <a:pt x="5729518" y="937070"/>
                  <a:pt x="5731785" y="943024"/>
                  <a:pt x="5734052" y="950961"/>
                </a:cubicBezTo>
                <a:cubicBezTo>
                  <a:pt x="5724982" y="952946"/>
                  <a:pt x="5718179" y="952946"/>
                  <a:pt x="5718179" y="945008"/>
                </a:cubicBezTo>
                <a:cubicBezTo>
                  <a:pt x="5720444" y="943024"/>
                  <a:pt x="5720444" y="943024"/>
                  <a:pt x="5720444" y="941039"/>
                </a:cubicBezTo>
                <a:close/>
                <a:moveTo>
                  <a:pt x="5405220" y="938660"/>
                </a:moveTo>
                <a:cubicBezTo>
                  <a:pt x="5413387" y="940724"/>
                  <a:pt x="5413387" y="959299"/>
                  <a:pt x="5403178" y="957235"/>
                </a:cubicBezTo>
                <a:cubicBezTo>
                  <a:pt x="5399103" y="946916"/>
                  <a:pt x="5403178" y="944851"/>
                  <a:pt x="5405220" y="938660"/>
                </a:cubicBezTo>
                <a:close/>
                <a:moveTo>
                  <a:pt x="11730758" y="937043"/>
                </a:moveTo>
                <a:cubicBezTo>
                  <a:pt x="11732851" y="945399"/>
                  <a:pt x="11734943" y="947488"/>
                  <a:pt x="11743314" y="945399"/>
                </a:cubicBezTo>
                <a:cubicBezTo>
                  <a:pt x="11743314" y="960020"/>
                  <a:pt x="11747499" y="962109"/>
                  <a:pt x="11741221" y="974642"/>
                </a:cubicBezTo>
                <a:cubicBezTo>
                  <a:pt x="11726573" y="974642"/>
                  <a:pt x="11718202" y="976730"/>
                  <a:pt x="11701461" y="972553"/>
                </a:cubicBezTo>
                <a:cubicBezTo>
                  <a:pt x="11703554" y="964198"/>
                  <a:pt x="11701461" y="951665"/>
                  <a:pt x="11705646" y="941221"/>
                </a:cubicBezTo>
                <a:cubicBezTo>
                  <a:pt x="11709832" y="943310"/>
                  <a:pt x="11716109" y="945399"/>
                  <a:pt x="11718202" y="953754"/>
                </a:cubicBezTo>
                <a:cubicBezTo>
                  <a:pt x="11726573" y="951665"/>
                  <a:pt x="11718202" y="937043"/>
                  <a:pt x="11730758" y="937043"/>
                </a:cubicBezTo>
                <a:close/>
                <a:moveTo>
                  <a:pt x="8281453" y="933921"/>
                </a:moveTo>
                <a:cubicBezTo>
                  <a:pt x="8292036" y="933921"/>
                  <a:pt x="8292036" y="947528"/>
                  <a:pt x="8300503" y="933921"/>
                </a:cubicBezTo>
                <a:cubicBezTo>
                  <a:pt x="8308969" y="947528"/>
                  <a:pt x="8285686" y="940726"/>
                  <a:pt x="8285686" y="949798"/>
                </a:cubicBezTo>
                <a:cubicBezTo>
                  <a:pt x="8285686" y="947528"/>
                  <a:pt x="8277219" y="940726"/>
                  <a:pt x="8281453" y="933921"/>
                </a:cubicBezTo>
                <a:close/>
                <a:moveTo>
                  <a:pt x="11057530" y="933870"/>
                </a:moveTo>
                <a:cubicBezTo>
                  <a:pt x="11064079" y="936092"/>
                  <a:pt x="11070627" y="938314"/>
                  <a:pt x="11072810" y="949427"/>
                </a:cubicBezTo>
                <a:cubicBezTo>
                  <a:pt x="11068444" y="949427"/>
                  <a:pt x="11066261" y="949427"/>
                  <a:pt x="11066261" y="953872"/>
                </a:cubicBezTo>
                <a:cubicBezTo>
                  <a:pt x="11057530" y="956095"/>
                  <a:pt x="11055347" y="938314"/>
                  <a:pt x="11057530" y="933870"/>
                </a:cubicBezTo>
                <a:close/>
                <a:moveTo>
                  <a:pt x="5423022" y="930309"/>
                </a:moveTo>
                <a:cubicBezTo>
                  <a:pt x="5431641" y="925962"/>
                  <a:pt x="5431641" y="938995"/>
                  <a:pt x="5442413" y="932481"/>
                </a:cubicBezTo>
                <a:cubicBezTo>
                  <a:pt x="5442413" y="945513"/>
                  <a:pt x="5446724" y="956375"/>
                  <a:pt x="5444568" y="962892"/>
                </a:cubicBezTo>
                <a:cubicBezTo>
                  <a:pt x="5433798" y="967235"/>
                  <a:pt x="5429485" y="956375"/>
                  <a:pt x="5418712" y="954201"/>
                </a:cubicBezTo>
                <a:cubicBezTo>
                  <a:pt x="5416561" y="943339"/>
                  <a:pt x="5427330" y="941166"/>
                  <a:pt x="5423022" y="930309"/>
                </a:cubicBezTo>
                <a:close/>
                <a:moveTo>
                  <a:pt x="11847752" y="928890"/>
                </a:moveTo>
                <a:cubicBezTo>
                  <a:pt x="11852725" y="926068"/>
                  <a:pt x="11861655" y="934632"/>
                  <a:pt x="11868149" y="936188"/>
                </a:cubicBezTo>
                <a:cubicBezTo>
                  <a:pt x="11868149" y="942416"/>
                  <a:pt x="11857325" y="940341"/>
                  <a:pt x="11859490" y="946568"/>
                </a:cubicBezTo>
                <a:cubicBezTo>
                  <a:pt x="11852995" y="944493"/>
                  <a:pt x="11848666" y="938265"/>
                  <a:pt x="11844336" y="936188"/>
                </a:cubicBezTo>
                <a:cubicBezTo>
                  <a:pt x="11844877" y="932036"/>
                  <a:pt x="11846095" y="929830"/>
                  <a:pt x="11847752" y="928890"/>
                </a:cubicBezTo>
                <a:close/>
                <a:moveTo>
                  <a:pt x="5933400" y="927547"/>
                </a:moveTo>
                <a:cubicBezTo>
                  <a:pt x="5935451" y="932083"/>
                  <a:pt x="5943602" y="929816"/>
                  <a:pt x="5941558" y="941151"/>
                </a:cubicBezTo>
                <a:cubicBezTo>
                  <a:pt x="5933400" y="943419"/>
                  <a:pt x="5929320" y="934350"/>
                  <a:pt x="5933400" y="927547"/>
                </a:cubicBezTo>
                <a:close/>
                <a:moveTo>
                  <a:pt x="6065667" y="923497"/>
                </a:moveTo>
                <a:cubicBezTo>
                  <a:pt x="6067468" y="922520"/>
                  <a:pt x="6069698" y="922924"/>
                  <a:pt x="6072180" y="925617"/>
                </a:cubicBezTo>
                <a:cubicBezTo>
                  <a:pt x="6066225" y="934236"/>
                  <a:pt x="6072180" y="934236"/>
                  <a:pt x="6066225" y="945006"/>
                </a:cubicBezTo>
                <a:cubicBezTo>
                  <a:pt x="6058785" y="941775"/>
                  <a:pt x="6060273" y="926425"/>
                  <a:pt x="6065667" y="923497"/>
                </a:cubicBezTo>
                <a:close/>
                <a:moveTo>
                  <a:pt x="10511042" y="923424"/>
                </a:moveTo>
                <a:cubicBezTo>
                  <a:pt x="10524347" y="923424"/>
                  <a:pt x="10539248" y="926650"/>
                  <a:pt x="10555213" y="927726"/>
                </a:cubicBezTo>
                <a:cubicBezTo>
                  <a:pt x="10555213" y="938479"/>
                  <a:pt x="10567985" y="955686"/>
                  <a:pt x="10557341" y="970741"/>
                </a:cubicBezTo>
                <a:cubicBezTo>
                  <a:pt x="10540312" y="966440"/>
                  <a:pt x="10519025" y="977193"/>
                  <a:pt x="10504124" y="981495"/>
                </a:cubicBezTo>
                <a:cubicBezTo>
                  <a:pt x="10489223" y="970741"/>
                  <a:pt x="10474322" y="962138"/>
                  <a:pt x="10476451" y="938479"/>
                </a:cubicBezTo>
                <a:cubicBezTo>
                  <a:pt x="10486030" y="926650"/>
                  <a:pt x="10497738" y="923424"/>
                  <a:pt x="10511042" y="923424"/>
                </a:cubicBezTo>
                <a:close/>
                <a:moveTo>
                  <a:pt x="5667909" y="922899"/>
                </a:moveTo>
                <a:cubicBezTo>
                  <a:pt x="5678492" y="916434"/>
                  <a:pt x="5674258" y="940133"/>
                  <a:pt x="5678492" y="946598"/>
                </a:cubicBezTo>
                <a:cubicBezTo>
                  <a:pt x="5659443" y="944443"/>
                  <a:pt x="5674258" y="931519"/>
                  <a:pt x="5667909" y="922899"/>
                </a:cubicBezTo>
                <a:close/>
                <a:moveTo>
                  <a:pt x="5896505" y="921340"/>
                </a:moveTo>
                <a:cubicBezTo>
                  <a:pt x="5907092" y="914844"/>
                  <a:pt x="5904972" y="927836"/>
                  <a:pt x="5913436" y="927836"/>
                </a:cubicBezTo>
                <a:cubicBezTo>
                  <a:pt x="5913436" y="936494"/>
                  <a:pt x="5902854" y="938658"/>
                  <a:pt x="5896505" y="934330"/>
                </a:cubicBezTo>
                <a:cubicBezTo>
                  <a:pt x="5894388" y="927836"/>
                  <a:pt x="5898624" y="927836"/>
                  <a:pt x="5896505" y="921340"/>
                </a:cubicBezTo>
                <a:close/>
                <a:moveTo>
                  <a:pt x="6096725" y="919606"/>
                </a:moveTo>
                <a:cubicBezTo>
                  <a:pt x="6105517" y="930191"/>
                  <a:pt x="6105517" y="936540"/>
                  <a:pt x="6096725" y="945005"/>
                </a:cubicBezTo>
                <a:cubicBezTo>
                  <a:pt x="6087934" y="945005"/>
                  <a:pt x="6090131" y="928075"/>
                  <a:pt x="6076941" y="932308"/>
                </a:cubicBezTo>
                <a:cubicBezTo>
                  <a:pt x="6083537" y="928075"/>
                  <a:pt x="6083537" y="919606"/>
                  <a:pt x="6096725" y="919606"/>
                </a:cubicBezTo>
                <a:close/>
                <a:moveTo>
                  <a:pt x="7646933" y="914903"/>
                </a:moveTo>
                <a:cubicBezTo>
                  <a:pt x="7654761" y="912496"/>
                  <a:pt x="7664018" y="913432"/>
                  <a:pt x="7673820" y="919316"/>
                </a:cubicBezTo>
                <a:cubicBezTo>
                  <a:pt x="7697781" y="953551"/>
                  <a:pt x="7680355" y="994204"/>
                  <a:pt x="7638969" y="983506"/>
                </a:cubicBezTo>
                <a:cubicBezTo>
                  <a:pt x="7612831" y="959436"/>
                  <a:pt x="7623449" y="922126"/>
                  <a:pt x="7646933" y="914903"/>
                </a:cubicBezTo>
                <a:close/>
                <a:moveTo>
                  <a:pt x="8328179" y="913236"/>
                </a:moveTo>
                <a:cubicBezTo>
                  <a:pt x="8334370" y="911119"/>
                  <a:pt x="8330243" y="925938"/>
                  <a:pt x="8334370" y="932288"/>
                </a:cubicBezTo>
                <a:cubicBezTo>
                  <a:pt x="8326115" y="928055"/>
                  <a:pt x="8317860" y="944987"/>
                  <a:pt x="8313732" y="925938"/>
                </a:cubicBezTo>
                <a:cubicBezTo>
                  <a:pt x="8319924" y="925938"/>
                  <a:pt x="8319924" y="917470"/>
                  <a:pt x="8315796" y="919588"/>
                </a:cubicBezTo>
                <a:cubicBezTo>
                  <a:pt x="8313732" y="906886"/>
                  <a:pt x="8330243" y="921704"/>
                  <a:pt x="8328179" y="913236"/>
                </a:cubicBezTo>
                <a:close/>
                <a:moveTo>
                  <a:pt x="6673842" y="910604"/>
                </a:moveTo>
                <a:cubicBezTo>
                  <a:pt x="6673842" y="919073"/>
                  <a:pt x="6663018" y="933891"/>
                  <a:pt x="6660853" y="931775"/>
                </a:cubicBezTo>
                <a:cubicBezTo>
                  <a:pt x="6650029" y="933891"/>
                  <a:pt x="6660853" y="908488"/>
                  <a:pt x="6673842" y="910604"/>
                </a:cubicBezTo>
                <a:close/>
                <a:moveTo>
                  <a:pt x="6326272" y="910077"/>
                </a:moveTo>
                <a:cubicBezTo>
                  <a:pt x="6337011" y="914396"/>
                  <a:pt x="6356341" y="927353"/>
                  <a:pt x="6343454" y="942463"/>
                </a:cubicBezTo>
                <a:cubicBezTo>
                  <a:pt x="6319828" y="929512"/>
                  <a:pt x="6309089" y="964054"/>
                  <a:pt x="6287611" y="944622"/>
                </a:cubicBezTo>
                <a:cubicBezTo>
                  <a:pt x="6283316" y="920874"/>
                  <a:pt x="6332715" y="933830"/>
                  <a:pt x="6326272" y="910077"/>
                </a:cubicBezTo>
                <a:close/>
                <a:moveTo>
                  <a:pt x="11988572" y="910054"/>
                </a:moveTo>
                <a:cubicBezTo>
                  <a:pt x="11999911" y="912276"/>
                  <a:pt x="11993107" y="916722"/>
                  <a:pt x="11999911" y="927835"/>
                </a:cubicBezTo>
                <a:cubicBezTo>
                  <a:pt x="11988572" y="932281"/>
                  <a:pt x="11986304" y="925613"/>
                  <a:pt x="11984036" y="916722"/>
                </a:cubicBezTo>
                <a:cubicBezTo>
                  <a:pt x="11986304" y="914500"/>
                  <a:pt x="11988572" y="912276"/>
                  <a:pt x="11988572" y="910054"/>
                </a:cubicBezTo>
                <a:close/>
                <a:moveTo>
                  <a:pt x="5813643" y="909414"/>
                </a:moveTo>
                <a:cubicBezTo>
                  <a:pt x="5818407" y="911109"/>
                  <a:pt x="5821361" y="917480"/>
                  <a:pt x="5821361" y="932119"/>
                </a:cubicBezTo>
                <a:cubicBezTo>
                  <a:pt x="5812768" y="927782"/>
                  <a:pt x="5808475" y="919106"/>
                  <a:pt x="5793440" y="925612"/>
                </a:cubicBezTo>
                <a:cubicBezTo>
                  <a:pt x="5793440" y="936453"/>
                  <a:pt x="5799883" y="936453"/>
                  <a:pt x="5799883" y="949463"/>
                </a:cubicBezTo>
                <a:cubicBezTo>
                  <a:pt x="5784850" y="958135"/>
                  <a:pt x="5769818" y="962472"/>
                  <a:pt x="5750486" y="958135"/>
                </a:cubicBezTo>
                <a:cubicBezTo>
                  <a:pt x="5748340" y="945125"/>
                  <a:pt x="5756931" y="938620"/>
                  <a:pt x="5752635" y="923444"/>
                </a:cubicBezTo>
                <a:cubicBezTo>
                  <a:pt x="5768742" y="941330"/>
                  <a:pt x="5799346" y="904332"/>
                  <a:pt x="5813643" y="909414"/>
                </a:cubicBezTo>
                <a:close/>
                <a:moveTo>
                  <a:pt x="8261437" y="903712"/>
                </a:moveTo>
                <a:cubicBezTo>
                  <a:pt x="8270029" y="910123"/>
                  <a:pt x="8287212" y="907985"/>
                  <a:pt x="8291507" y="922947"/>
                </a:cubicBezTo>
                <a:cubicBezTo>
                  <a:pt x="8272176" y="925084"/>
                  <a:pt x="8276472" y="959276"/>
                  <a:pt x="8254994" y="942179"/>
                </a:cubicBezTo>
                <a:cubicBezTo>
                  <a:pt x="8259289" y="929359"/>
                  <a:pt x="8257142" y="920809"/>
                  <a:pt x="8261437" y="903712"/>
                </a:cubicBezTo>
                <a:close/>
                <a:moveTo>
                  <a:pt x="11020089" y="902541"/>
                </a:moveTo>
                <a:cubicBezTo>
                  <a:pt x="11026741" y="902441"/>
                  <a:pt x="11033666" y="903773"/>
                  <a:pt x="11040726" y="906971"/>
                </a:cubicBezTo>
                <a:cubicBezTo>
                  <a:pt x="11027692" y="924027"/>
                  <a:pt x="11045071" y="930423"/>
                  <a:pt x="11036381" y="945345"/>
                </a:cubicBezTo>
                <a:cubicBezTo>
                  <a:pt x="11040726" y="951740"/>
                  <a:pt x="11053760" y="943213"/>
                  <a:pt x="11051588" y="956004"/>
                </a:cubicBezTo>
                <a:cubicBezTo>
                  <a:pt x="11042898" y="956004"/>
                  <a:pt x="11047243" y="964531"/>
                  <a:pt x="11045071" y="966663"/>
                </a:cubicBezTo>
                <a:cubicBezTo>
                  <a:pt x="11032036" y="964531"/>
                  <a:pt x="11014657" y="968794"/>
                  <a:pt x="10999451" y="968794"/>
                </a:cubicBezTo>
                <a:cubicBezTo>
                  <a:pt x="10992934" y="951740"/>
                  <a:pt x="10975555" y="951740"/>
                  <a:pt x="10971210" y="930423"/>
                </a:cubicBezTo>
                <a:cubicBezTo>
                  <a:pt x="10982615" y="916032"/>
                  <a:pt x="11000130" y="902840"/>
                  <a:pt x="11020089" y="902541"/>
                </a:cubicBezTo>
                <a:close/>
                <a:moveTo>
                  <a:pt x="5573667" y="893718"/>
                </a:moveTo>
                <a:cubicBezTo>
                  <a:pt x="5580862" y="894118"/>
                  <a:pt x="5587744" y="901715"/>
                  <a:pt x="5600706" y="898515"/>
                </a:cubicBezTo>
                <a:cubicBezTo>
                  <a:pt x="5594225" y="909177"/>
                  <a:pt x="5589907" y="919839"/>
                  <a:pt x="5600706" y="934763"/>
                </a:cubicBezTo>
                <a:cubicBezTo>
                  <a:pt x="5589907" y="932631"/>
                  <a:pt x="5594225" y="943287"/>
                  <a:pt x="5596388" y="949686"/>
                </a:cubicBezTo>
                <a:cubicBezTo>
                  <a:pt x="5570458" y="962474"/>
                  <a:pt x="5568297" y="939025"/>
                  <a:pt x="5542368" y="941156"/>
                </a:cubicBezTo>
                <a:cubicBezTo>
                  <a:pt x="5538047" y="917707"/>
                  <a:pt x="5522921" y="889987"/>
                  <a:pt x="5555332" y="896383"/>
                </a:cubicBezTo>
                <a:cubicBezTo>
                  <a:pt x="5561815" y="904912"/>
                  <a:pt x="5555332" y="904912"/>
                  <a:pt x="5559655" y="917707"/>
                </a:cubicBezTo>
                <a:cubicBezTo>
                  <a:pt x="5566136" y="915575"/>
                  <a:pt x="5570458" y="909177"/>
                  <a:pt x="5566136" y="896383"/>
                </a:cubicBezTo>
                <a:cubicBezTo>
                  <a:pt x="5568836" y="894250"/>
                  <a:pt x="5571269" y="893585"/>
                  <a:pt x="5573667" y="893718"/>
                </a:cubicBezTo>
                <a:close/>
                <a:moveTo>
                  <a:pt x="6738500" y="883639"/>
                </a:moveTo>
                <a:cubicBezTo>
                  <a:pt x="6738500" y="892212"/>
                  <a:pt x="6740645" y="896500"/>
                  <a:pt x="6744936" y="900787"/>
                </a:cubicBezTo>
                <a:cubicBezTo>
                  <a:pt x="6749226" y="896500"/>
                  <a:pt x="6751371" y="894355"/>
                  <a:pt x="6749226" y="887926"/>
                </a:cubicBezTo>
                <a:cubicBezTo>
                  <a:pt x="6757807" y="885782"/>
                  <a:pt x="6757807" y="894355"/>
                  <a:pt x="6766388" y="890069"/>
                </a:cubicBezTo>
                <a:cubicBezTo>
                  <a:pt x="6770679" y="907218"/>
                  <a:pt x="6766388" y="911505"/>
                  <a:pt x="6762098" y="920079"/>
                </a:cubicBezTo>
                <a:cubicBezTo>
                  <a:pt x="6751371" y="924366"/>
                  <a:pt x="6757807" y="905074"/>
                  <a:pt x="6749226" y="905074"/>
                </a:cubicBezTo>
                <a:cubicBezTo>
                  <a:pt x="6742790" y="905074"/>
                  <a:pt x="6742790" y="911505"/>
                  <a:pt x="6744936" y="915792"/>
                </a:cubicBezTo>
                <a:cubicBezTo>
                  <a:pt x="6729919" y="909361"/>
                  <a:pt x="6710611" y="913649"/>
                  <a:pt x="6691304" y="913649"/>
                </a:cubicBezTo>
                <a:cubicBezTo>
                  <a:pt x="6693449" y="905074"/>
                  <a:pt x="6691304" y="894355"/>
                  <a:pt x="6695594" y="887926"/>
                </a:cubicBezTo>
                <a:cubicBezTo>
                  <a:pt x="6699885" y="892212"/>
                  <a:pt x="6712756" y="887926"/>
                  <a:pt x="6712756" y="898642"/>
                </a:cubicBezTo>
                <a:cubicBezTo>
                  <a:pt x="6727773" y="898642"/>
                  <a:pt x="6721338" y="881497"/>
                  <a:pt x="6738500" y="883639"/>
                </a:cubicBezTo>
                <a:close/>
                <a:moveTo>
                  <a:pt x="11148967" y="877651"/>
                </a:moveTo>
                <a:cubicBezTo>
                  <a:pt x="11154806" y="876674"/>
                  <a:pt x="11161384" y="876808"/>
                  <a:pt x="11168901" y="878427"/>
                </a:cubicBezTo>
                <a:cubicBezTo>
                  <a:pt x="11166754" y="910789"/>
                  <a:pt x="11183936" y="928050"/>
                  <a:pt x="11164606" y="956095"/>
                </a:cubicBezTo>
                <a:cubicBezTo>
                  <a:pt x="11156015" y="953938"/>
                  <a:pt x="11151719" y="947465"/>
                  <a:pt x="11140980" y="956095"/>
                </a:cubicBezTo>
                <a:cubicBezTo>
                  <a:pt x="11123798" y="940993"/>
                  <a:pt x="11125946" y="923734"/>
                  <a:pt x="11110910" y="906473"/>
                </a:cubicBezTo>
                <a:cubicBezTo>
                  <a:pt x="11120576" y="893527"/>
                  <a:pt x="11131449" y="880583"/>
                  <a:pt x="11148967" y="877651"/>
                </a:cubicBezTo>
                <a:close/>
                <a:moveTo>
                  <a:pt x="7597491" y="876496"/>
                </a:moveTo>
                <a:cubicBezTo>
                  <a:pt x="7602793" y="876992"/>
                  <a:pt x="7607760" y="878315"/>
                  <a:pt x="7612056" y="880962"/>
                </a:cubicBezTo>
                <a:cubicBezTo>
                  <a:pt x="7612056" y="891545"/>
                  <a:pt x="7601317" y="897896"/>
                  <a:pt x="7603465" y="908481"/>
                </a:cubicBezTo>
                <a:cubicBezTo>
                  <a:pt x="7590578" y="904247"/>
                  <a:pt x="7588430" y="910598"/>
                  <a:pt x="7584134" y="919067"/>
                </a:cubicBezTo>
                <a:cubicBezTo>
                  <a:pt x="7564804" y="921183"/>
                  <a:pt x="7554065" y="904247"/>
                  <a:pt x="7532587" y="916948"/>
                </a:cubicBezTo>
                <a:cubicBezTo>
                  <a:pt x="7528291" y="908481"/>
                  <a:pt x="7502518" y="900013"/>
                  <a:pt x="7517552" y="887312"/>
                </a:cubicBezTo>
                <a:cubicBezTo>
                  <a:pt x="7519700" y="900013"/>
                  <a:pt x="7541178" y="889429"/>
                  <a:pt x="7549769" y="893662"/>
                </a:cubicBezTo>
                <a:cubicBezTo>
                  <a:pt x="7554065" y="893662"/>
                  <a:pt x="7549769" y="887312"/>
                  <a:pt x="7549769" y="880962"/>
                </a:cubicBezTo>
                <a:cubicBezTo>
                  <a:pt x="7562656" y="880962"/>
                  <a:pt x="7581584" y="875009"/>
                  <a:pt x="7597491" y="876496"/>
                </a:cubicBezTo>
                <a:close/>
                <a:moveTo>
                  <a:pt x="5868992" y="873569"/>
                </a:moveTo>
                <a:cubicBezTo>
                  <a:pt x="5879763" y="878152"/>
                  <a:pt x="5892685" y="878152"/>
                  <a:pt x="5899156" y="889618"/>
                </a:cubicBezTo>
                <a:cubicBezTo>
                  <a:pt x="5884072" y="894206"/>
                  <a:pt x="5871146" y="891911"/>
                  <a:pt x="5868992" y="873569"/>
                </a:cubicBezTo>
                <a:close/>
                <a:moveTo>
                  <a:pt x="7235485" y="865620"/>
                </a:moveTo>
                <a:cubicBezTo>
                  <a:pt x="7231194" y="880555"/>
                  <a:pt x="7241923" y="884826"/>
                  <a:pt x="7248360" y="895495"/>
                </a:cubicBezTo>
                <a:cubicBezTo>
                  <a:pt x="7263380" y="891227"/>
                  <a:pt x="7274109" y="891227"/>
                  <a:pt x="7284838" y="891227"/>
                </a:cubicBezTo>
                <a:cubicBezTo>
                  <a:pt x="7286983" y="899764"/>
                  <a:pt x="7286983" y="906167"/>
                  <a:pt x="7289129" y="914706"/>
                </a:cubicBezTo>
                <a:cubicBezTo>
                  <a:pt x="7295566" y="918974"/>
                  <a:pt x="7308441" y="914706"/>
                  <a:pt x="7308441" y="927512"/>
                </a:cubicBezTo>
                <a:cubicBezTo>
                  <a:pt x="7319170" y="925377"/>
                  <a:pt x="7319170" y="914706"/>
                  <a:pt x="7321315" y="906167"/>
                </a:cubicBezTo>
                <a:cubicBezTo>
                  <a:pt x="7377106" y="942447"/>
                  <a:pt x="7297712" y="995797"/>
                  <a:pt x="7265526" y="948849"/>
                </a:cubicBezTo>
                <a:cubicBezTo>
                  <a:pt x="7250506" y="953117"/>
                  <a:pt x="7235485" y="955252"/>
                  <a:pt x="7224757" y="953117"/>
                </a:cubicBezTo>
                <a:cubicBezTo>
                  <a:pt x="7222611" y="931780"/>
                  <a:pt x="7263380" y="940314"/>
                  <a:pt x="7267672" y="921109"/>
                </a:cubicBezTo>
                <a:cubicBezTo>
                  <a:pt x="7265526" y="912571"/>
                  <a:pt x="7256943" y="914706"/>
                  <a:pt x="7254797" y="908302"/>
                </a:cubicBezTo>
                <a:cubicBezTo>
                  <a:pt x="7244068" y="912571"/>
                  <a:pt x="7250506" y="927512"/>
                  <a:pt x="7237631" y="927512"/>
                </a:cubicBezTo>
                <a:cubicBezTo>
                  <a:pt x="7229048" y="916839"/>
                  <a:pt x="7209736" y="925377"/>
                  <a:pt x="7207591" y="910436"/>
                </a:cubicBezTo>
                <a:cubicBezTo>
                  <a:pt x="7203299" y="916839"/>
                  <a:pt x="7194716" y="921109"/>
                  <a:pt x="7181842" y="921109"/>
                </a:cubicBezTo>
                <a:cubicBezTo>
                  <a:pt x="7181842" y="916839"/>
                  <a:pt x="7183987" y="916839"/>
                  <a:pt x="7186133" y="916839"/>
                </a:cubicBezTo>
                <a:cubicBezTo>
                  <a:pt x="7190425" y="899764"/>
                  <a:pt x="7190425" y="884826"/>
                  <a:pt x="7194716" y="869888"/>
                </a:cubicBezTo>
                <a:cubicBezTo>
                  <a:pt x="7205445" y="865620"/>
                  <a:pt x="7203299" y="878422"/>
                  <a:pt x="7211882" y="878422"/>
                </a:cubicBezTo>
                <a:cubicBezTo>
                  <a:pt x="7214028" y="886959"/>
                  <a:pt x="7203299" y="886959"/>
                  <a:pt x="7203299" y="895495"/>
                </a:cubicBezTo>
                <a:cubicBezTo>
                  <a:pt x="7222611" y="891227"/>
                  <a:pt x="7211882" y="867750"/>
                  <a:pt x="7235485" y="865620"/>
                </a:cubicBezTo>
                <a:close/>
                <a:moveTo>
                  <a:pt x="6854030" y="865144"/>
                </a:moveTo>
                <a:cubicBezTo>
                  <a:pt x="6861372" y="866499"/>
                  <a:pt x="6870074" y="870303"/>
                  <a:pt x="6882039" y="868132"/>
                </a:cubicBezTo>
                <a:cubicBezTo>
                  <a:pt x="6884215" y="872472"/>
                  <a:pt x="6890741" y="874648"/>
                  <a:pt x="6892917" y="883336"/>
                </a:cubicBezTo>
                <a:cubicBezTo>
                  <a:pt x="6875513" y="872472"/>
                  <a:pt x="6858109" y="889852"/>
                  <a:pt x="6847232" y="894197"/>
                </a:cubicBezTo>
                <a:cubicBezTo>
                  <a:pt x="6840705" y="892025"/>
                  <a:pt x="6845056" y="874648"/>
                  <a:pt x="6834179" y="876819"/>
                </a:cubicBezTo>
                <a:cubicBezTo>
                  <a:pt x="6840705" y="864872"/>
                  <a:pt x="6846688" y="863785"/>
                  <a:pt x="6854030" y="865144"/>
                </a:cubicBezTo>
                <a:close/>
                <a:moveTo>
                  <a:pt x="5706009" y="864045"/>
                </a:moveTo>
                <a:cubicBezTo>
                  <a:pt x="5720822" y="868278"/>
                  <a:pt x="5716592" y="893677"/>
                  <a:pt x="5735641" y="889442"/>
                </a:cubicBezTo>
                <a:cubicBezTo>
                  <a:pt x="5735641" y="902146"/>
                  <a:pt x="5722940" y="904262"/>
                  <a:pt x="5733524" y="916965"/>
                </a:cubicBezTo>
                <a:cubicBezTo>
                  <a:pt x="5716592" y="927551"/>
                  <a:pt x="5697542" y="919083"/>
                  <a:pt x="5680611" y="919083"/>
                </a:cubicBezTo>
                <a:cubicBezTo>
                  <a:pt x="5665795" y="880975"/>
                  <a:pt x="5672142" y="866162"/>
                  <a:pt x="5706009" y="864045"/>
                </a:cubicBezTo>
                <a:close/>
                <a:moveTo>
                  <a:pt x="7375818" y="861915"/>
                </a:moveTo>
                <a:cubicBezTo>
                  <a:pt x="7380108" y="883080"/>
                  <a:pt x="7392980" y="878849"/>
                  <a:pt x="7390834" y="900016"/>
                </a:cubicBezTo>
                <a:cubicBezTo>
                  <a:pt x="7373672" y="906367"/>
                  <a:pt x="7360801" y="906367"/>
                  <a:pt x="7343638" y="908484"/>
                </a:cubicBezTo>
                <a:cubicBezTo>
                  <a:pt x="7341492" y="897898"/>
                  <a:pt x="7335056" y="895780"/>
                  <a:pt x="7328621" y="893665"/>
                </a:cubicBezTo>
                <a:cubicBezTo>
                  <a:pt x="7313604" y="851325"/>
                  <a:pt x="7356510" y="866150"/>
                  <a:pt x="7375818" y="861915"/>
                </a:cubicBezTo>
                <a:close/>
                <a:moveTo>
                  <a:pt x="5815541" y="861429"/>
                </a:moveTo>
                <a:cubicBezTo>
                  <a:pt x="5832474" y="859278"/>
                  <a:pt x="5845182" y="863579"/>
                  <a:pt x="5860003" y="865725"/>
                </a:cubicBezTo>
                <a:cubicBezTo>
                  <a:pt x="5862117" y="872172"/>
                  <a:pt x="5862117" y="878611"/>
                  <a:pt x="5864231" y="887200"/>
                </a:cubicBezTo>
                <a:cubicBezTo>
                  <a:pt x="5862117" y="891498"/>
                  <a:pt x="5851531" y="889348"/>
                  <a:pt x="5851531" y="895793"/>
                </a:cubicBezTo>
                <a:cubicBezTo>
                  <a:pt x="5836711" y="889348"/>
                  <a:pt x="5840946" y="889348"/>
                  <a:pt x="5824007" y="895793"/>
                </a:cubicBezTo>
                <a:cubicBezTo>
                  <a:pt x="5815541" y="893646"/>
                  <a:pt x="5813424" y="872172"/>
                  <a:pt x="5815541" y="861429"/>
                </a:cubicBezTo>
                <a:close/>
                <a:moveTo>
                  <a:pt x="10461023" y="860843"/>
                </a:moveTo>
                <a:cubicBezTo>
                  <a:pt x="10465336" y="878102"/>
                  <a:pt x="10478276" y="895362"/>
                  <a:pt x="10469649" y="903993"/>
                </a:cubicBezTo>
                <a:cubicBezTo>
                  <a:pt x="10473963" y="919095"/>
                  <a:pt x="10491215" y="895362"/>
                  <a:pt x="10493372" y="916938"/>
                </a:cubicBezTo>
                <a:cubicBezTo>
                  <a:pt x="10484746" y="921253"/>
                  <a:pt x="10467493" y="908308"/>
                  <a:pt x="10461023" y="927725"/>
                </a:cubicBezTo>
                <a:cubicBezTo>
                  <a:pt x="10467493" y="934198"/>
                  <a:pt x="10467493" y="934198"/>
                  <a:pt x="10463180" y="944984"/>
                </a:cubicBezTo>
                <a:cubicBezTo>
                  <a:pt x="10445927" y="942826"/>
                  <a:pt x="10432987" y="936355"/>
                  <a:pt x="10420047" y="932041"/>
                </a:cubicBezTo>
                <a:cubicBezTo>
                  <a:pt x="10417891" y="925568"/>
                  <a:pt x="10417891" y="919095"/>
                  <a:pt x="10415734" y="912622"/>
                </a:cubicBezTo>
                <a:cubicBezTo>
                  <a:pt x="10409264" y="899677"/>
                  <a:pt x="10392011" y="906149"/>
                  <a:pt x="10379071" y="903993"/>
                </a:cubicBezTo>
                <a:cubicBezTo>
                  <a:pt x="10381228" y="897520"/>
                  <a:pt x="10385541" y="893204"/>
                  <a:pt x="10392011" y="888888"/>
                </a:cubicBezTo>
                <a:cubicBezTo>
                  <a:pt x="10400638" y="884574"/>
                  <a:pt x="10398480" y="895362"/>
                  <a:pt x="10402795" y="897520"/>
                </a:cubicBezTo>
                <a:cubicBezTo>
                  <a:pt x="10411421" y="891046"/>
                  <a:pt x="10424361" y="884574"/>
                  <a:pt x="10417891" y="869474"/>
                </a:cubicBezTo>
                <a:cubicBezTo>
                  <a:pt x="10435144" y="871632"/>
                  <a:pt x="10443770" y="865160"/>
                  <a:pt x="10461023" y="860843"/>
                </a:cubicBezTo>
                <a:close/>
                <a:moveTo>
                  <a:pt x="6115201" y="857687"/>
                </a:moveTo>
                <a:cubicBezTo>
                  <a:pt x="6132347" y="868277"/>
                  <a:pt x="6143062" y="866160"/>
                  <a:pt x="6145206" y="893674"/>
                </a:cubicBezTo>
                <a:cubicBezTo>
                  <a:pt x="6132347" y="895790"/>
                  <a:pt x="6128061" y="883090"/>
                  <a:pt x="6113057" y="889440"/>
                </a:cubicBezTo>
                <a:cubicBezTo>
                  <a:pt x="6115201" y="874627"/>
                  <a:pt x="6102341" y="880973"/>
                  <a:pt x="6104486" y="870395"/>
                </a:cubicBezTo>
                <a:cubicBezTo>
                  <a:pt x="6108772" y="874627"/>
                  <a:pt x="6119490" y="868277"/>
                  <a:pt x="6115201" y="857687"/>
                </a:cubicBezTo>
                <a:close/>
                <a:moveTo>
                  <a:pt x="7729001" y="854500"/>
                </a:moveTo>
                <a:cubicBezTo>
                  <a:pt x="7729001" y="869786"/>
                  <a:pt x="7737468" y="874151"/>
                  <a:pt x="7737468" y="887246"/>
                </a:cubicBezTo>
                <a:cubicBezTo>
                  <a:pt x="7724768" y="882881"/>
                  <a:pt x="7726884" y="904710"/>
                  <a:pt x="7707834" y="906894"/>
                </a:cubicBezTo>
                <a:cubicBezTo>
                  <a:pt x="7695134" y="895978"/>
                  <a:pt x="7686668" y="878514"/>
                  <a:pt x="7697251" y="861052"/>
                </a:cubicBezTo>
                <a:cubicBezTo>
                  <a:pt x="7712068" y="861052"/>
                  <a:pt x="7714184" y="858866"/>
                  <a:pt x="7729001" y="854500"/>
                </a:cubicBezTo>
                <a:close/>
                <a:moveTo>
                  <a:pt x="6632499" y="852386"/>
                </a:moveTo>
                <a:cubicBezTo>
                  <a:pt x="6636270" y="855229"/>
                  <a:pt x="6634683" y="866597"/>
                  <a:pt x="6633094" y="868221"/>
                </a:cubicBezTo>
                <a:cubicBezTo>
                  <a:pt x="6645795" y="861727"/>
                  <a:pt x="6647912" y="874719"/>
                  <a:pt x="6656379" y="874719"/>
                </a:cubicBezTo>
                <a:cubicBezTo>
                  <a:pt x="6647912" y="894199"/>
                  <a:pt x="6611928" y="870388"/>
                  <a:pt x="6626744" y="853065"/>
                </a:cubicBezTo>
                <a:cubicBezTo>
                  <a:pt x="6629390" y="851439"/>
                  <a:pt x="6631242" y="851439"/>
                  <a:pt x="6632499" y="852386"/>
                </a:cubicBezTo>
                <a:close/>
                <a:moveTo>
                  <a:pt x="5973439" y="849315"/>
                </a:moveTo>
                <a:cubicBezTo>
                  <a:pt x="5976243" y="852795"/>
                  <a:pt x="5972374" y="866690"/>
                  <a:pt x="5980111" y="865104"/>
                </a:cubicBezTo>
                <a:cubicBezTo>
                  <a:pt x="5978048" y="869339"/>
                  <a:pt x="5973919" y="871454"/>
                  <a:pt x="5967729" y="873569"/>
                </a:cubicBezTo>
                <a:cubicBezTo>
                  <a:pt x="5959477" y="867219"/>
                  <a:pt x="5969799" y="860868"/>
                  <a:pt x="5967729" y="850274"/>
                </a:cubicBezTo>
                <a:cubicBezTo>
                  <a:pt x="5970826" y="848158"/>
                  <a:pt x="5972502" y="848158"/>
                  <a:pt x="5973439" y="849315"/>
                </a:cubicBezTo>
                <a:close/>
                <a:moveTo>
                  <a:pt x="7014594" y="846564"/>
                </a:moveTo>
                <a:cubicBezTo>
                  <a:pt x="7012446" y="853031"/>
                  <a:pt x="6999559" y="859497"/>
                  <a:pt x="7016742" y="859497"/>
                </a:cubicBezTo>
                <a:cubicBezTo>
                  <a:pt x="7014594" y="868117"/>
                  <a:pt x="7006003" y="870273"/>
                  <a:pt x="6999559" y="876734"/>
                </a:cubicBezTo>
                <a:cubicBezTo>
                  <a:pt x="6997411" y="861653"/>
                  <a:pt x="6984524" y="865964"/>
                  <a:pt x="6980229" y="855185"/>
                </a:cubicBezTo>
                <a:cubicBezTo>
                  <a:pt x="6984524" y="853031"/>
                  <a:pt x="6988820" y="850873"/>
                  <a:pt x="6993116" y="848716"/>
                </a:cubicBezTo>
                <a:cubicBezTo>
                  <a:pt x="6995264" y="855185"/>
                  <a:pt x="6995264" y="859497"/>
                  <a:pt x="6999559" y="859497"/>
                </a:cubicBezTo>
                <a:cubicBezTo>
                  <a:pt x="7001707" y="850873"/>
                  <a:pt x="6995264" y="846564"/>
                  <a:pt x="7014594" y="846564"/>
                </a:cubicBezTo>
                <a:close/>
                <a:moveTo>
                  <a:pt x="8184237" y="846556"/>
                </a:moveTo>
                <a:cubicBezTo>
                  <a:pt x="8220587" y="848707"/>
                  <a:pt x="8244108" y="872375"/>
                  <a:pt x="8274044" y="885276"/>
                </a:cubicBezTo>
                <a:cubicBezTo>
                  <a:pt x="8233417" y="878824"/>
                  <a:pt x="8229140" y="908939"/>
                  <a:pt x="8201343" y="913241"/>
                </a:cubicBezTo>
                <a:cubicBezTo>
                  <a:pt x="8205619" y="898184"/>
                  <a:pt x="8197066" y="904636"/>
                  <a:pt x="8190651" y="896031"/>
                </a:cubicBezTo>
                <a:cubicBezTo>
                  <a:pt x="8186375" y="898184"/>
                  <a:pt x="8188513" y="902484"/>
                  <a:pt x="8188513" y="906787"/>
                </a:cubicBezTo>
                <a:cubicBezTo>
                  <a:pt x="8182098" y="902484"/>
                  <a:pt x="8169269" y="904636"/>
                  <a:pt x="8169269" y="889577"/>
                </a:cubicBezTo>
                <a:cubicBezTo>
                  <a:pt x="8186375" y="883126"/>
                  <a:pt x="8175684" y="859466"/>
                  <a:pt x="8184237" y="846556"/>
                </a:cubicBezTo>
                <a:close/>
                <a:moveTo>
                  <a:pt x="10597693" y="844739"/>
                </a:moveTo>
                <a:cubicBezTo>
                  <a:pt x="10603974" y="844105"/>
                  <a:pt x="10610053" y="845040"/>
                  <a:pt x="10615456" y="848241"/>
                </a:cubicBezTo>
                <a:cubicBezTo>
                  <a:pt x="10604650" y="873864"/>
                  <a:pt x="10637069" y="882403"/>
                  <a:pt x="10645714" y="903752"/>
                </a:cubicBezTo>
                <a:cubicBezTo>
                  <a:pt x="10660844" y="899482"/>
                  <a:pt x="10673811" y="899482"/>
                  <a:pt x="10678134" y="908022"/>
                </a:cubicBezTo>
                <a:cubicBezTo>
                  <a:pt x="10678134" y="901618"/>
                  <a:pt x="10675973" y="884536"/>
                  <a:pt x="10691102" y="880268"/>
                </a:cubicBezTo>
                <a:cubicBezTo>
                  <a:pt x="10697586" y="886671"/>
                  <a:pt x="10697586" y="899482"/>
                  <a:pt x="10699747" y="910157"/>
                </a:cubicBezTo>
                <a:cubicBezTo>
                  <a:pt x="10686779" y="910157"/>
                  <a:pt x="10693263" y="920832"/>
                  <a:pt x="10680295" y="920832"/>
                </a:cubicBezTo>
                <a:cubicBezTo>
                  <a:pt x="10684618" y="931508"/>
                  <a:pt x="10682457" y="940047"/>
                  <a:pt x="10682457" y="948587"/>
                </a:cubicBezTo>
                <a:cubicBezTo>
                  <a:pt x="10671650" y="940047"/>
                  <a:pt x="10658682" y="950722"/>
                  <a:pt x="10656521" y="959261"/>
                </a:cubicBezTo>
                <a:cubicBezTo>
                  <a:pt x="10647876" y="954991"/>
                  <a:pt x="10634908" y="950722"/>
                  <a:pt x="10630585" y="940047"/>
                </a:cubicBezTo>
                <a:cubicBezTo>
                  <a:pt x="10619779" y="948587"/>
                  <a:pt x="10619779" y="946451"/>
                  <a:pt x="10604650" y="950722"/>
                </a:cubicBezTo>
                <a:cubicBezTo>
                  <a:pt x="10604650" y="946451"/>
                  <a:pt x="10602488" y="946451"/>
                  <a:pt x="10600327" y="946451"/>
                </a:cubicBezTo>
                <a:cubicBezTo>
                  <a:pt x="10596005" y="927237"/>
                  <a:pt x="10628424" y="931508"/>
                  <a:pt x="10619779" y="910157"/>
                </a:cubicBezTo>
                <a:cubicBezTo>
                  <a:pt x="10583037" y="916563"/>
                  <a:pt x="10548456" y="897347"/>
                  <a:pt x="10541972" y="873864"/>
                </a:cubicBezTo>
                <a:cubicBezTo>
                  <a:pt x="10531166" y="871729"/>
                  <a:pt x="10541972" y="884536"/>
                  <a:pt x="10531166" y="882403"/>
                </a:cubicBezTo>
                <a:cubicBezTo>
                  <a:pt x="10520359" y="871729"/>
                  <a:pt x="10537649" y="867458"/>
                  <a:pt x="10548456" y="873864"/>
                </a:cubicBezTo>
                <a:cubicBezTo>
                  <a:pt x="10558182" y="862655"/>
                  <a:pt x="10578849" y="846640"/>
                  <a:pt x="10597693" y="844739"/>
                </a:cubicBezTo>
                <a:close/>
                <a:moveTo>
                  <a:pt x="5514987" y="841817"/>
                </a:moveTo>
                <a:cubicBezTo>
                  <a:pt x="5523645" y="841817"/>
                  <a:pt x="5538795" y="857095"/>
                  <a:pt x="5521480" y="859280"/>
                </a:cubicBezTo>
                <a:cubicBezTo>
                  <a:pt x="5521480" y="850542"/>
                  <a:pt x="5514987" y="850542"/>
                  <a:pt x="5514987" y="841817"/>
                </a:cubicBezTo>
                <a:close/>
                <a:moveTo>
                  <a:pt x="8351537" y="840212"/>
                </a:moveTo>
                <a:cubicBezTo>
                  <a:pt x="8353678" y="859260"/>
                  <a:pt x="8375091" y="855023"/>
                  <a:pt x="8377232" y="876195"/>
                </a:cubicBezTo>
                <a:cubicBezTo>
                  <a:pt x="8360102" y="880428"/>
                  <a:pt x="8345113" y="882543"/>
                  <a:pt x="8325842" y="882543"/>
                </a:cubicBezTo>
                <a:cubicBezTo>
                  <a:pt x="8323700" y="891010"/>
                  <a:pt x="8321559" y="899479"/>
                  <a:pt x="8312994" y="903713"/>
                </a:cubicBezTo>
                <a:cubicBezTo>
                  <a:pt x="8285157" y="886777"/>
                  <a:pt x="8317276" y="869845"/>
                  <a:pt x="8317276" y="842327"/>
                </a:cubicBezTo>
                <a:cubicBezTo>
                  <a:pt x="8327983" y="844441"/>
                  <a:pt x="8340831" y="848671"/>
                  <a:pt x="8351537" y="840212"/>
                </a:cubicBezTo>
                <a:close/>
                <a:moveTo>
                  <a:pt x="11583697" y="837590"/>
                </a:moveTo>
                <a:cubicBezTo>
                  <a:pt x="11596686" y="841885"/>
                  <a:pt x="11596686" y="854770"/>
                  <a:pt x="11596686" y="865513"/>
                </a:cubicBezTo>
                <a:cubicBezTo>
                  <a:pt x="11579368" y="871957"/>
                  <a:pt x="11555555" y="867661"/>
                  <a:pt x="11549061" y="846178"/>
                </a:cubicBezTo>
                <a:cubicBezTo>
                  <a:pt x="11553391" y="841885"/>
                  <a:pt x="11572874" y="835444"/>
                  <a:pt x="11572874" y="850473"/>
                </a:cubicBezTo>
                <a:cubicBezTo>
                  <a:pt x="11581533" y="848324"/>
                  <a:pt x="11579368" y="839736"/>
                  <a:pt x="11583697" y="837590"/>
                </a:cubicBezTo>
                <a:close/>
                <a:moveTo>
                  <a:pt x="7848291" y="834232"/>
                </a:moveTo>
                <a:cubicBezTo>
                  <a:pt x="7852879" y="832873"/>
                  <a:pt x="7857737" y="832873"/>
                  <a:pt x="7866373" y="835047"/>
                </a:cubicBezTo>
                <a:cubicBezTo>
                  <a:pt x="7868532" y="848087"/>
                  <a:pt x="7875009" y="854619"/>
                  <a:pt x="7877168" y="865500"/>
                </a:cubicBezTo>
                <a:cubicBezTo>
                  <a:pt x="7870691" y="874203"/>
                  <a:pt x="7840465" y="889429"/>
                  <a:pt x="7823193" y="872026"/>
                </a:cubicBezTo>
                <a:cubicBezTo>
                  <a:pt x="7831829" y="865500"/>
                  <a:pt x="7838306" y="856792"/>
                  <a:pt x="7831829" y="841567"/>
                </a:cubicBezTo>
                <a:cubicBezTo>
                  <a:pt x="7839385" y="838306"/>
                  <a:pt x="7843703" y="835590"/>
                  <a:pt x="7848291" y="834232"/>
                </a:cubicBezTo>
                <a:close/>
                <a:moveTo>
                  <a:pt x="7042142" y="833879"/>
                </a:moveTo>
                <a:cubicBezTo>
                  <a:pt x="7038173" y="842125"/>
                  <a:pt x="7042142" y="854504"/>
                  <a:pt x="7026267" y="854504"/>
                </a:cubicBezTo>
                <a:cubicBezTo>
                  <a:pt x="7028251" y="844186"/>
                  <a:pt x="7030236" y="835940"/>
                  <a:pt x="7042142" y="833879"/>
                </a:cubicBezTo>
                <a:close/>
                <a:moveTo>
                  <a:pt x="7747137" y="833873"/>
                </a:moveTo>
                <a:cubicBezTo>
                  <a:pt x="7764456" y="833873"/>
                  <a:pt x="7764456" y="842330"/>
                  <a:pt x="7764456" y="859265"/>
                </a:cubicBezTo>
                <a:cubicBezTo>
                  <a:pt x="7753632" y="857148"/>
                  <a:pt x="7753632" y="865616"/>
                  <a:pt x="7742808" y="865616"/>
                </a:cubicBezTo>
                <a:cubicBezTo>
                  <a:pt x="7749302" y="848674"/>
                  <a:pt x="7740643" y="848674"/>
                  <a:pt x="7747137" y="833873"/>
                </a:cubicBezTo>
                <a:close/>
                <a:moveTo>
                  <a:pt x="12068174" y="833855"/>
                </a:moveTo>
                <a:cubicBezTo>
                  <a:pt x="12082462" y="833855"/>
                  <a:pt x="12076339" y="844170"/>
                  <a:pt x="12078380" y="854487"/>
                </a:cubicBezTo>
                <a:cubicBezTo>
                  <a:pt x="12072256" y="854487"/>
                  <a:pt x="12068174" y="844170"/>
                  <a:pt x="12068174" y="833855"/>
                </a:cubicBezTo>
                <a:close/>
                <a:moveTo>
                  <a:pt x="7485500" y="832088"/>
                </a:moveTo>
                <a:cubicBezTo>
                  <a:pt x="7497329" y="833191"/>
                  <a:pt x="7510382" y="843628"/>
                  <a:pt x="7528330" y="837206"/>
                </a:cubicBezTo>
                <a:cubicBezTo>
                  <a:pt x="7532681" y="850052"/>
                  <a:pt x="7530505" y="858631"/>
                  <a:pt x="7528330" y="867208"/>
                </a:cubicBezTo>
                <a:cubicBezTo>
                  <a:pt x="7502224" y="867208"/>
                  <a:pt x="7480469" y="862920"/>
                  <a:pt x="7473943" y="835064"/>
                </a:cubicBezTo>
                <a:cubicBezTo>
                  <a:pt x="7477750" y="832387"/>
                  <a:pt x="7481557" y="831719"/>
                  <a:pt x="7485500" y="832088"/>
                </a:cubicBezTo>
                <a:close/>
                <a:moveTo>
                  <a:pt x="6782426" y="829566"/>
                </a:moveTo>
                <a:cubicBezTo>
                  <a:pt x="6782426" y="827503"/>
                  <a:pt x="6800206" y="833693"/>
                  <a:pt x="6802429" y="844008"/>
                </a:cubicBezTo>
                <a:cubicBezTo>
                  <a:pt x="6795761" y="844008"/>
                  <a:pt x="6789094" y="844008"/>
                  <a:pt x="6789094" y="848134"/>
                </a:cubicBezTo>
                <a:cubicBezTo>
                  <a:pt x="6780204" y="844008"/>
                  <a:pt x="6797984" y="835756"/>
                  <a:pt x="6782426" y="829566"/>
                </a:cubicBezTo>
                <a:close/>
                <a:moveTo>
                  <a:pt x="11690348" y="829096"/>
                </a:moveTo>
                <a:cubicBezTo>
                  <a:pt x="11709398" y="829096"/>
                  <a:pt x="11694581" y="851069"/>
                  <a:pt x="11711515" y="844476"/>
                </a:cubicBezTo>
                <a:cubicBezTo>
                  <a:pt x="11715748" y="857665"/>
                  <a:pt x="11692465" y="855466"/>
                  <a:pt x="11688231" y="853268"/>
                </a:cubicBezTo>
                <a:cubicBezTo>
                  <a:pt x="11683998" y="840081"/>
                  <a:pt x="11688231" y="833491"/>
                  <a:pt x="11690348" y="829096"/>
                </a:cubicBezTo>
                <a:close/>
                <a:moveTo>
                  <a:pt x="7115872" y="827530"/>
                </a:moveTo>
                <a:cubicBezTo>
                  <a:pt x="7130997" y="831765"/>
                  <a:pt x="7137480" y="844451"/>
                  <a:pt x="7150444" y="827530"/>
                </a:cubicBezTo>
                <a:cubicBezTo>
                  <a:pt x="7154766" y="833879"/>
                  <a:pt x="7161248" y="831765"/>
                  <a:pt x="7156927" y="840221"/>
                </a:cubicBezTo>
                <a:cubicBezTo>
                  <a:pt x="7165570" y="838107"/>
                  <a:pt x="7176374" y="835993"/>
                  <a:pt x="7180695" y="840221"/>
                </a:cubicBezTo>
                <a:cubicBezTo>
                  <a:pt x="7185017" y="848680"/>
                  <a:pt x="7172052" y="846564"/>
                  <a:pt x="7176374" y="857153"/>
                </a:cubicBezTo>
                <a:cubicBezTo>
                  <a:pt x="7165570" y="850798"/>
                  <a:pt x="7143962" y="859270"/>
                  <a:pt x="7139640" y="844451"/>
                </a:cubicBezTo>
                <a:cubicBezTo>
                  <a:pt x="7126676" y="844451"/>
                  <a:pt x="7135319" y="857153"/>
                  <a:pt x="7130997" y="861388"/>
                </a:cubicBezTo>
                <a:cubicBezTo>
                  <a:pt x="7115872" y="865623"/>
                  <a:pt x="7109390" y="852917"/>
                  <a:pt x="7107229" y="835993"/>
                </a:cubicBezTo>
                <a:cubicBezTo>
                  <a:pt x="7109390" y="831765"/>
                  <a:pt x="7115872" y="831765"/>
                  <a:pt x="7115872" y="827530"/>
                </a:cubicBezTo>
                <a:close/>
                <a:moveTo>
                  <a:pt x="8097832" y="827519"/>
                </a:moveTo>
                <a:cubicBezTo>
                  <a:pt x="8107004" y="827519"/>
                  <a:pt x="8118470" y="842043"/>
                  <a:pt x="8111590" y="850343"/>
                </a:cubicBezTo>
                <a:cubicBezTo>
                  <a:pt x="8097832" y="854499"/>
                  <a:pt x="8102418" y="835821"/>
                  <a:pt x="8097832" y="827519"/>
                </a:cubicBezTo>
                <a:close/>
                <a:moveTo>
                  <a:pt x="10364783" y="826451"/>
                </a:moveTo>
                <a:cubicBezTo>
                  <a:pt x="10384072" y="825392"/>
                  <a:pt x="10401218" y="836504"/>
                  <a:pt x="10394787" y="862961"/>
                </a:cubicBezTo>
                <a:cubicBezTo>
                  <a:pt x="10371213" y="862961"/>
                  <a:pt x="10343352" y="867195"/>
                  <a:pt x="10321921" y="862961"/>
                </a:cubicBezTo>
                <a:cubicBezTo>
                  <a:pt x="10324064" y="840735"/>
                  <a:pt x="10345495" y="827511"/>
                  <a:pt x="10364783" y="826451"/>
                </a:cubicBezTo>
                <a:close/>
                <a:moveTo>
                  <a:pt x="5702504" y="824289"/>
                </a:moveTo>
                <a:cubicBezTo>
                  <a:pt x="5706671" y="821833"/>
                  <a:pt x="5711672" y="821287"/>
                  <a:pt x="5712780" y="824563"/>
                </a:cubicBezTo>
                <a:cubicBezTo>
                  <a:pt x="5715003" y="826748"/>
                  <a:pt x="5715003" y="828934"/>
                  <a:pt x="5715003" y="831117"/>
                </a:cubicBezTo>
                <a:cubicBezTo>
                  <a:pt x="5708336" y="833297"/>
                  <a:pt x="5703891" y="833297"/>
                  <a:pt x="5697226" y="835477"/>
                </a:cubicBezTo>
                <a:cubicBezTo>
                  <a:pt x="5695003" y="831117"/>
                  <a:pt x="5698336" y="826748"/>
                  <a:pt x="5702504" y="824289"/>
                </a:cubicBezTo>
                <a:close/>
                <a:moveTo>
                  <a:pt x="12177712" y="820788"/>
                </a:moveTo>
                <a:cubicBezTo>
                  <a:pt x="12185877" y="816392"/>
                  <a:pt x="12185877" y="827385"/>
                  <a:pt x="12192000" y="825186"/>
                </a:cubicBezTo>
                <a:cubicBezTo>
                  <a:pt x="12189959" y="831781"/>
                  <a:pt x="12183835" y="833978"/>
                  <a:pt x="12185877" y="844964"/>
                </a:cubicBezTo>
                <a:cubicBezTo>
                  <a:pt x="12177712" y="842766"/>
                  <a:pt x="12181794" y="827385"/>
                  <a:pt x="12177712" y="820788"/>
                </a:cubicBezTo>
                <a:close/>
                <a:moveTo>
                  <a:pt x="8115294" y="820533"/>
                </a:moveTo>
                <a:cubicBezTo>
                  <a:pt x="8123760" y="822596"/>
                  <a:pt x="8132227" y="816403"/>
                  <a:pt x="8134344" y="834981"/>
                </a:cubicBezTo>
                <a:cubicBezTo>
                  <a:pt x="8123760" y="837042"/>
                  <a:pt x="8117410" y="832918"/>
                  <a:pt x="8115294" y="820533"/>
                </a:cubicBezTo>
                <a:close/>
                <a:moveTo>
                  <a:pt x="6280220" y="816684"/>
                </a:moveTo>
                <a:cubicBezTo>
                  <a:pt x="6284109" y="816418"/>
                  <a:pt x="6287443" y="816947"/>
                  <a:pt x="6289666" y="819064"/>
                </a:cubicBezTo>
                <a:cubicBezTo>
                  <a:pt x="6285221" y="825420"/>
                  <a:pt x="6269663" y="833887"/>
                  <a:pt x="6267441" y="819064"/>
                </a:cubicBezTo>
                <a:cubicBezTo>
                  <a:pt x="6271886" y="818007"/>
                  <a:pt x="6276331" y="816947"/>
                  <a:pt x="6280220" y="816684"/>
                </a:cubicBezTo>
                <a:close/>
                <a:moveTo>
                  <a:pt x="7233507" y="816387"/>
                </a:moveTo>
                <a:cubicBezTo>
                  <a:pt x="7242167" y="818570"/>
                  <a:pt x="7231343" y="825120"/>
                  <a:pt x="7237837" y="825120"/>
                </a:cubicBezTo>
                <a:cubicBezTo>
                  <a:pt x="7237837" y="829486"/>
                  <a:pt x="7235672" y="827301"/>
                  <a:pt x="7235672" y="825120"/>
                </a:cubicBezTo>
                <a:cubicBezTo>
                  <a:pt x="7229178" y="833850"/>
                  <a:pt x="7227013" y="833850"/>
                  <a:pt x="7218354" y="829486"/>
                </a:cubicBezTo>
                <a:cubicBezTo>
                  <a:pt x="7222683" y="825120"/>
                  <a:pt x="7224848" y="818570"/>
                  <a:pt x="7233507" y="816387"/>
                </a:cubicBezTo>
                <a:close/>
                <a:moveTo>
                  <a:pt x="10104169" y="815073"/>
                </a:moveTo>
                <a:cubicBezTo>
                  <a:pt x="10108138" y="813750"/>
                  <a:pt x="10111313" y="813220"/>
                  <a:pt x="10111313" y="816394"/>
                </a:cubicBezTo>
                <a:cubicBezTo>
                  <a:pt x="10115546" y="829099"/>
                  <a:pt x="10090146" y="826982"/>
                  <a:pt x="10092263" y="818512"/>
                </a:cubicBezTo>
                <a:cubicBezTo>
                  <a:pt x="10095438" y="818512"/>
                  <a:pt x="10100200" y="816394"/>
                  <a:pt x="10104169" y="815073"/>
                </a:cubicBezTo>
                <a:close/>
                <a:moveTo>
                  <a:pt x="10718665" y="814796"/>
                </a:moveTo>
                <a:cubicBezTo>
                  <a:pt x="10750911" y="814796"/>
                  <a:pt x="10735863" y="855554"/>
                  <a:pt x="10761660" y="861993"/>
                </a:cubicBezTo>
                <a:cubicBezTo>
                  <a:pt x="10759510" y="870573"/>
                  <a:pt x="10744462" y="870573"/>
                  <a:pt x="10753061" y="885589"/>
                </a:cubicBezTo>
                <a:cubicBezTo>
                  <a:pt x="10738013" y="889880"/>
                  <a:pt x="10733713" y="881300"/>
                  <a:pt x="10727264" y="874864"/>
                </a:cubicBezTo>
                <a:cubicBezTo>
                  <a:pt x="10720815" y="881300"/>
                  <a:pt x="10727264" y="894171"/>
                  <a:pt x="10710066" y="892026"/>
                </a:cubicBezTo>
                <a:cubicBezTo>
                  <a:pt x="10701467" y="868430"/>
                  <a:pt x="10684269" y="857700"/>
                  <a:pt x="10658472" y="857700"/>
                </a:cubicBezTo>
                <a:cubicBezTo>
                  <a:pt x="10658472" y="829815"/>
                  <a:pt x="10703617" y="866284"/>
                  <a:pt x="10695018" y="829815"/>
                </a:cubicBezTo>
                <a:cubicBezTo>
                  <a:pt x="10710066" y="825524"/>
                  <a:pt x="10722965" y="834103"/>
                  <a:pt x="10718665" y="814796"/>
                </a:cubicBezTo>
                <a:close/>
                <a:moveTo>
                  <a:pt x="7645186" y="811646"/>
                </a:moveTo>
                <a:cubicBezTo>
                  <a:pt x="7647326" y="813818"/>
                  <a:pt x="7649466" y="813818"/>
                  <a:pt x="7653745" y="813818"/>
                </a:cubicBezTo>
                <a:cubicBezTo>
                  <a:pt x="7653745" y="831204"/>
                  <a:pt x="7664444" y="842054"/>
                  <a:pt x="7660164" y="852916"/>
                </a:cubicBezTo>
                <a:cubicBezTo>
                  <a:pt x="7651606" y="852916"/>
                  <a:pt x="7649466" y="839884"/>
                  <a:pt x="7640907" y="839884"/>
                </a:cubicBezTo>
                <a:cubicBezTo>
                  <a:pt x="7634488" y="842054"/>
                  <a:pt x="7640907" y="852916"/>
                  <a:pt x="7630209" y="852916"/>
                </a:cubicBezTo>
                <a:cubicBezTo>
                  <a:pt x="7619510" y="839884"/>
                  <a:pt x="7623790" y="829032"/>
                  <a:pt x="7615231" y="815989"/>
                </a:cubicBezTo>
                <a:cubicBezTo>
                  <a:pt x="7625929" y="813818"/>
                  <a:pt x="7625929" y="822509"/>
                  <a:pt x="7628069" y="829032"/>
                </a:cubicBezTo>
                <a:cubicBezTo>
                  <a:pt x="7634488" y="822509"/>
                  <a:pt x="7636628" y="813818"/>
                  <a:pt x="7645186" y="811646"/>
                </a:cubicBezTo>
                <a:close/>
                <a:moveTo>
                  <a:pt x="5883286" y="807850"/>
                </a:moveTo>
                <a:cubicBezTo>
                  <a:pt x="5896374" y="803723"/>
                  <a:pt x="5896374" y="818170"/>
                  <a:pt x="5900744" y="824366"/>
                </a:cubicBezTo>
                <a:cubicBezTo>
                  <a:pt x="5889831" y="824366"/>
                  <a:pt x="5887650" y="814041"/>
                  <a:pt x="5883286" y="807850"/>
                </a:cubicBezTo>
                <a:close/>
                <a:moveTo>
                  <a:pt x="8140694" y="805291"/>
                </a:moveTo>
                <a:cubicBezTo>
                  <a:pt x="8147361" y="805291"/>
                  <a:pt x="8162919" y="814182"/>
                  <a:pt x="8154029" y="825298"/>
                </a:cubicBezTo>
                <a:cubicBezTo>
                  <a:pt x="8142916" y="827521"/>
                  <a:pt x="8145139" y="811960"/>
                  <a:pt x="8140694" y="805291"/>
                </a:cubicBezTo>
                <a:close/>
                <a:moveTo>
                  <a:pt x="5740168" y="803723"/>
                </a:moveTo>
                <a:cubicBezTo>
                  <a:pt x="5748870" y="812384"/>
                  <a:pt x="5766273" y="810218"/>
                  <a:pt x="5779325" y="812384"/>
                </a:cubicBezTo>
                <a:cubicBezTo>
                  <a:pt x="5788025" y="851336"/>
                  <a:pt x="5740168" y="851336"/>
                  <a:pt x="5729290" y="825379"/>
                </a:cubicBezTo>
                <a:cubicBezTo>
                  <a:pt x="5729290" y="814545"/>
                  <a:pt x="5740168" y="814545"/>
                  <a:pt x="5740168" y="803723"/>
                </a:cubicBezTo>
                <a:close/>
                <a:moveTo>
                  <a:pt x="7767630" y="803684"/>
                </a:moveTo>
                <a:cubicBezTo>
                  <a:pt x="7776332" y="818272"/>
                  <a:pt x="7826368" y="807852"/>
                  <a:pt x="7804613" y="837024"/>
                </a:cubicBezTo>
                <a:cubicBezTo>
                  <a:pt x="7793736" y="824523"/>
                  <a:pt x="7771981" y="824523"/>
                  <a:pt x="7767630" y="803684"/>
                </a:cubicBezTo>
                <a:close/>
                <a:moveTo>
                  <a:pt x="7264690" y="802159"/>
                </a:moveTo>
                <a:cubicBezTo>
                  <a:pt x="7274512" y="800814"/>
                  <a:pt x="7284335" y="809094"/>
                  <a:pt x="7294158" y="807439"/>
                </a:cubicBezTo>
                <a:cubicBezTo>
                  <a:pt x="7294158" y="825113"/>
                  <a:pt x="7305072" y="822905"/>
                  <a:pt x="7307255" y="836153"/>
                </a:cubicBezTo>
                <a:cubicBezTo>
                  <a:pt x="7289792" y="844978"/>
                  <a:pt x="7261415" y="842773"/>
                  <a:pt x="7254867" y="807439"/>
                </a:cubicBezTo>
                <a:cubicBezTo>
                  <a:pt x="7258141" y="804125"/>
                  <a:pt x="7261415" y="802607"/>
                  <a:pt x="7264690" y="802159"/>
                </a:cubicBezTo>
                <a:close/>
                <a:moveTo>
                  <a:pt x="6935427" y="802127"/>
                </a:moveTo>
                <a:cubicBezTo>
                  <a:pt x="6939778" y="806358"/>
                  <a:pt x="6937602" y="814827"/>
                  <a:pt x="6946304" y="810594"/>
                </a:cubicBezTo>
                <a:cubicBezTo>
                  <a:pt x="6946304" y="819061"/>
                  <a:pt x="6944129" y="827534"/>
                  <a:pt x="6948480" y="838110"/>
                </a:cubicBezTo>
                <a:cubicBezTo>
                  <a:pt x="6931076" y="821180"/>
                  <a:pt x="6904970" y="840224"/>
                  <a:pt x="6889742" y="821180"/>
                </a:cubicBezTo>
                <a:cubicBezTo>
                  <a:pt x="6902795" y="821180"/>
                  <a:pt x="6902795" y="810594"/>
                  <a:pt x="6909321" y="804242"/>
                </a:cubicBezTo>
                <a:cubicBezTo>
                  <a:pt x="6922374" y="806358"/>
                  <a:pt x="6907146" y="812709"/>
                  <a:pt x="6909321" y="816943"/>
                </a:cubicBezTo>
                <a:cubicBezTo>
                  <a:pt x="6911497" y="821180"/>
                  <a:pt x="6915848" y="819061"/>
                  <a:pt x="6918023" y="823296"/>
                </a:cubicBezTo>
                <a:cubicBezTo>
                  <a:pt x="6922374" y="821180"/>
                  <a:pt x="6918023" y="814827"/>
                  <a:pt x="6918023" y="808475"/>
                </a:cubicBezTo>
                <a:cubicBezTo>
                  <a:pt x="6928900" y="810594"/>
                  <a:pt x="6926725" y="804242"/>
                  <a:pt x="6935427" y="802127"/>
                </a:cubicBezTo>
                <a:close/>
                <a:moveTo>
                  <a:pt x="10832027" y="797407"/>
                </a:moveTo>
                <a:cubicBezTo>
                  <a:pt x="10857807" y="797407"/>
                  <a:pt x="10890032" y="790984"/>
                  <a:pt x="10892180" y="825239"/>
                </a:cubicBezTo>
                <a:cubicBezTo>
                  <a:pt x="10890032" y="829521"/>
                  <a:pt x="10902921" y="833802"/>
                  <a:pt x="10902921" y="825239"/>
                </a:cubicBezTo>
                <a:cubicBezTo>
                  <a:pt x="10907218" y="835942"/>
                  <a:pt x="10915811" y="844504"/>
                  <a:pt x="10920108" y="853066"/>
                </a:cubicBezTo>
                <a:cubicBezTo>
                  <a:pt x="10943739" y="846643"/>
                  <a:pt x="10954481" y="855208"/>
                  <a:pt x="10967371" y="861632"/>
                </a:cubicBezTo>
                <a:cubicBezTo>
                  <a:pt x="10971667" y="872337"/>
                  <a:pt x="10956629" y="868054"/>
                  <a:pt x="10963074" y="878758"/>
                </a:cubicBezTo>
                <a:cubicBezTo>
                  <a:pt x="10956629" y="880898"/>
                  <a:pt x="10950184" y="883039"/>
                  <a:pt x="10943739" y="883039"/>
                </a:cubicBezTo>
                <a:cubicBezTo>
                  <a:pt x="10945888" y="895884"/>
                  <a:pt x="10967371" y="878758"/>
                  <a:pt x="10967371" y="895884"/>
                </a:cubicBezTo>
                <a:cubicBezTo>
                  <a:pt x="10937294" y="895884"/>
                  <a:pt x="10913663" y="891603"/>
                  <a:pt x="10885735" y="900167"/>
                </a:cubicBezTo>
                <a:cubicBezTo>
                  <a:pt x="10881438" y="876617"/>
                  <a:pt x="10859955" y="876617"/>
                  <a:pt x="10842769" y="874477"/>
                </a:cubicBezTo>
                <a:cubicBezTo>
                  <a:pt x="10832027" y="885182"/>
                  <a:pt x="10832027" y="902308"/>
                  <a:pt x="10834176" y="921576"/>
                </a:cubicBezTo>
                <a:cubicBezTo>
                  <a:pt x="10834176" y="923717"/>
                  <a:pt x="10838472" y="923717"/>
                  <a:pt x="10838472" y="925858"/>
                </a:cubicBezTo>
                <a:cubicBezTo>
                  <a:pt x="10870697" y="917295"/>
                  <a:pt x="10877142" y="915153"/>
                  <a:pt x="10909366" y="917295"/>
                </a:cubicBezTo>
                <a:cubicBezTo>
                  <a:pt x="10907218" y="932281"/>
                  <a:pt x="10924405" y="940844"/>
                  <a:pt x="10909366" y="947267"/>
                </a:cubicBezTo>
                <a:cubicBezTo>
                  <a:pt x="10937294" y="949407"/>
                  <a:pt x="10945888" y="975097"/>
                  <a:pt x="10960926" y="992223"/>
                </a:cubicBezTo>
                <a:cubicBezTo>
                  <a:pt x="10960926" y="985800"/>
                  <a:pt x="10978112" y="990082"/>
                  <a:pt x="10978112" y="983660"/>
                </a:cubicBezTo>
                <a:cubicBezTo>
                  <a:pt x="10982409" y="987942"/>
                  <a:pt x="10993150" y="985800"/>
                  <a:pt x="10993150" y="996504"/>
                </a:cubicBezTo>
                <a:cubicBezTo>
                  <a:pt x="10950184" y="998645"/>
                  <a:pt x="10969519" y="1043602"/>
                  <a:pt x="10937294" y="1052166"/>
                </a:cubicBezTo>
                <a:cubicBezTo>
                  <a:pt x="10932998" y="1041461"/>
                  <a:pt x="10935146" y="1022194"/>
                  <a:pt x="10920108" y="1017913"/>
                </a:cubicBezTo>
                <a:cubicBezTo>
                  <a:pt x="10913663" y="1022194"/>
                  <a:pt x="10917960" y="1030758"/>
                  <a:pt x="10909366" y="1032898"/>
                </a:cubicBezTo>
                <a:cubicBezTo>
                  <a:pt x="10913663" y="1039320"/>
                  <a:pt x="10922256" y="1039320"/>
                  <a:pt x="10926553" y="1047884"/>
                </a:cubicBezTo>
                <a:cubicBezTo>
                  <a:pt x="10924405" y="1058588"/>
                  <a:pt x="10917960" y="1067151"/>
                  <a:pt x="10913663" y="1075714"/>
                </a:cubicBezTo>
                <a:cubicBezTo>
                  <a:pt x="10928701" y="1079995"/>
                  <a:pt x="10943739" y="1079995"/>
                  <a:pt x="10958777" y="1082136"/>
                </a:cubicBezTo>
                <a:cubicBezTo>
                  <a:pt x="10956629" y="1114248"/>
                  <a:pt x="10982409" y="1092840"/>
                  <a:pt x="10997447" y="1084277"/>
                </a:cubicBezTo>
                <a:cubicBezTo>
                  <a:pt x="11003892" y="1094982"/>
                  <a:pt x="11003892" y="1116390"/>
                  <a:pt x="11012485" y="1122812"/>
                </a:cubicBezTo>
                <a:cubicBezTo>
                  <a:pt x="10988854" y="1122812"/>
                  <a:pt x="10980260" y="1142078"/>
                  <a:pt x="10973816" y="1161347"/>
                </a:cubicBezTo>
                <a:cubicBezTo>
                  <a:pt x="10956629" y="1159206"/>
                  <a:pt x="10943739" y="1148502"/>
                  <a:pt x="10926553" y="1146361"/>
                </a:cubicBezTo>
                <a:cubicBezTo>
                  <a:pt x="10920108" y="1159206"/>
                  <a:pt x="10907218" y="1157064"/>
                  <a:pt x="10883587" y="1157064"/>
                </a:cubicBezTo>
                <a:cubicBezTo>
                  <a:pt x="10883587" y="1142078"/>
                  <a:pt x="10894328" y="1137798"/>
                  <a:pt x="10896477" y="1127092"/>
                </a:cubicBezTo>
                <a:cubicBezTo>
                  <a:pt x="10894328" y="1122812"/>
                  <a:pt x="10890032" y="1120671"/>
                  <a:pt x="10887883" y="1116390"/>
                </a:cubicBezTo>
                <a:cubicBezTo>
                  <a:pt x="10877142" y="1118530"/>
                  <a:pt x="10877142" y="1127092"/>
                  <a:pt x="10862104" y="1127092"/>
                </a:cubicBezTo>
                <a:cubicBezTo>
                  <a:pt x="10864252" y="1148502"/>
                  <a:pt x="10874994" y="1159206"/>
                  <a:pt x="10866400" y="1174193"/>
                </a:cubicBezTo>
                <a:cubicBezTo>
                  <a:pt x="10874994" y="1180615"/>
                  <a:pt x="10894328" y="1172052"/>
                  <a:pt x="10896477" y="1165629"/>
                </a:cubicBezTo>
                <a:cubicBezTo>
                  <a:pt x="10924405" y="1159206"/>
                  <a:pt x="10922256" y="1195602"/>
                  <a:pt x="10935146" y="1212730"/>
                </a:cubicBezTo>
                <a:cubicBezTo>
                  <a:pt x="10945888" y="1212730"/>
                  <a:pt x="10950184" y="1206307"/>
                  <a:pt x="10958777" y="1204165"/>
                </a:cubicBezTo>
                <a:cubicBezTo>
                  <a:pt x="10960926" y="1212730"/>
                  <a:pt x="10954481" y="1217011"/>
                  <a:pt x="10954481" y="1223435"/>
                </a:cubicBezTo>
                <a:cubicBezTo>
                  <a:pt x="10943739" y="1227716"/>
                  <a:pt x="10943739" y="1217011"/>
                  <a:pt x="10932998" y="1219152"/>
                </a:cubicBezTo>
                <a:cubicBezTo>
                  <a:pt x="10928701" y="1223435"/>
                  <a:pt x="10922256" y="1227716"/>
                  <a:pt x="10926553" y="1238421"/>
                </a:cubicBezTo>
                <a:cubicBezTo>
                  <a:pt x="10907218" y="1244844"/>
                  <a:pt x="10902921" y="1242703"/>
                  <a:pt x="10881438" y="1246984"/>
                </a:cubicBezTo>
                <a:cubicBezTo>
                  <a:pt x="10866400" y="1261970"/>
                  <a:pt x="10874994" y="1279095"/>
                  <a:pt x="10864252" y="1294080"/>
                </a:cubicBezTo>
                <a:cubicBezTo>
                  <a:pt x="10851362" y="1296221"/>
                  <a:pt x="10819138" y="1281236"/>
                  <a:pt x="10823434" y="1306925"/>
                </a:cubicBezTo>
                <a:cubicBezTo>
                  <a:pt x="10812693" y="1289798"/>
                  <a:pt x="10793358" y="1296221"/>
                  <a:pt x="10769727" y="1298362"/>
                </a:cubicBezTo>
                <a:cubicBezTo>
                  <a:pt x="10776172" y="1285517"/>
                  <a:pt x="10780468" y="1259830"/>
                  <a:pt x="10765430" y="1251266"/>
                </a:cubicBezTo>
                <a:cubicBezTo>
                  <a:pt x="10761133" y="1253406"/>
                  <a:pt x="10763282" y="1261970"/>
                  <a:pt x="10752540" y="1259830"/>
                </a:cubicBezTo>
                <a:cubicBezTo>
                  <a:pt x="10741799" y="1242703"/>
                  <a:pt x="10731057" y="1223435"/>
                  <a:pt x="10735354" y="1204165"/>
                </a:cubicBezTo>
                <a:cubicBezTo>
                  <a:pt x="10750392" y="1195602"/>
                  <a:pt x="10752540" y="1206307"/>
                  <a:pt x="10769727" y="1202024"/>
                </a:cubicBezTo>
                <a:cubicBezTo>
                  <a:pt x="10774023" y="1212730"/>
                  <a:pt x="10791210" y="1223435"/>
                  <a:pt x="10782616" y="1236280"/>
                </a:cubicBezTo>
                <a:cubicBezTo>
                  <a:pt x="10795506" y="1261970"/>
                  <a:pt x="10825583" y="1259830"/>
                  <a:pt x="10847066" y="1270533"/>
                </a:cubicBezTo>
                <a:cubicBezTo>
                  <a:pt x="10847066" y="1255548"/>
                  <a:pt x="10864252" y="1255548"/>
                  <a:pt x="10862104" y="1238421"/>
                </a:cubicBezTo>
                <a:cubicBezTo>
                  <a:pt x="10855659" y="1225575"/>
                  <a:pt x="10838472" y="1227716"/>
                  <a:pt x="10832027" y="1210588"/>
                </a:cubicBezTo>
                <a:cubicBezTo>
                  <a:pt x="10838472" y="1202024"/>
                  <a:pt x="10851362" y="1195602"/>
                  <a:pt x="10844917" y="1178474"/>
                </a:cubicBezTo>
                <a:cubicBezTo>
                  <a:pt x="10836324" y="1184898"/>
                  <a:pt x="10819138" y="1182756"/>
                  <a:pt x="10819138" y="1193460"/>
                </a:cubicBezTo>
                <a:cubicBezTo>
                  <a:pt x="10808396" y="1187038"/>
                  <a:pt x="10799803" y="1180615"/>
                  <a:pt x="10791210" y="1169911"/>
                </a:cubicBezTo>
                <a:cubicBezTo>
                  <a:pt x="10765430" y="1178474"/>
                  <a:pt x="10731057" y="1172052"/>
                  <a:pt x="10720316" y="1197743"/>
                </a:cubicBezTo>
                <a:cubicBezTo>
                  <a:pt x="10707426" y="1187038"/>
                  <a:pt x="10688091" y="1197743"/>
                  <a:pt x="10679498" y="1208448"/>
                </a:cubicBezTo>
                <a:cubicBezTo>
                  <a:pt x="10664460" y="1197743"/>
                  <a:pt x="10649422" y="1197743"/>
                  <a:pt x="10627939" y="1206307"/>
                </a:cubicBezTo>
                <a:cubicBezTo>
                  <a:pt x="10625790" y="1202024"/>
                  <a:pt x="10623642" y="1197743"/>
                  <a:pt x="10617197" y="1195602"/>
                </a:cubicBezTo>
                <a:cubicBezTo>
                  <a:pt x="10636532" y="1174193"/>
                  <a:pt x="10664460" y="1167769"/>
                  <a:pt x="10677350" y="1146361"/>
                </a:cubicBezTo>
                <a:cubicBezTo>
                  <a:pt x="10692388" y="1144220"/>
                  <a:pt x="10703129" y="1161347"/>
                  <a:pt x="10716019" y="1146361"/>
                </a:cubicBezTo>
                <a:cubicBezTo>
                  <a:pt x="10722464" y="1144220"/>
                  <a:pt x="10709574" y="1139938"/>
                  <a:pt x="10711722" y="1131375"/>
                </a:cubicBezTo>
                <a:cubicBezTo>
                  <a:pt x="10724612" y="1142078"/>
                  <a:pt x="10718167" y="1161347"/>
                  <a:pt x="10735354" y="1167769"/>
                </a:cubicBezTo>
                <a:cubicBezTo>
                  <a:pt x="10767578" y="1152783"/>
                  <a:pt x="10795506" y="1120671"/>
                  <a:pt x="10827731" y="1144220"/>
                </a:cubicBezTo>
                <a:cubicBezTo>
                  <a:pt x="10840621" y="1139938"/>
                  <a:pt x="10840621" y="1124952"/>
                  <a:pt x="10842769" y="1114248"/>
                </a:cubicBezTo>
                <a:cubicBezTo>
                  <a:pt x="10836324" y="1101403"/>
                  <a:pt x="10823434" y="1099263"/>
                  <a:pt x="10814841" y="1090699"/>
                </a:cubicBezTo>
                <a:cubicBezTo>
                  <a:pt x="10816989" y="1079995"/>
                  <a:pt x="10829879" y="1077855"/>
                  <a:pt x="10838472" y="1069292"/>
                </a:cubicBezTo>
                <a:cubicBezTo>
                  <a:pt x="10838472" y="1058588"/>
                  <a:pt x="10829879" y="1058588"/>
                  <a:pt x="10829879" y="1047884"/>
                </a:cubicBezTo>
                <a:cubicBezTo>
                  <a:pt x="10812693" y="1050025"/>
                  <a:pt x="10789061" y="1056447"/>
                  <a:pt x="10776172" y="1039320"/>
                </a:cubicBezTo>
                <a:cubicBezTo>
                  <a:pt x="10767578" y="1043602"/>
                  <a:pt x="10765430" y="1052166"/>
                  <a:pt x="10752540" y="1054306"/>
                </a:cubicBezTo>
                <a:cubicBezTo>
                  <a:pt x="10748244" y="1047884"/>
                  <a:pt x="10741799" y="1041461"/>
                  <a:pt x="10746095" y="1035039"/>
                </a:cubicBezTo>
                <a:cubicBezTo>
                  <a:pt x="10758985" y="1028617"/>
                  <a:pt x="10754688" y="1047884"/>
                  <a:pt x="10767578" y="1041461"/>
                </a:cubicBezTo>
                <a:cubicBezTo>
                  <a:pt x="10774023" y="1039320"/>
                  <a:pt x="10765430" y="1026475"/>
                  <a:pt x="10767578" y="1022194"/>
                </a:cubicBezTo>
                <a:cubicBezTo>
                  <a:pt x="10750392" y="1013631"/>
                  <a:pt x="10724612" y="1017913"/>
                  <a:pt x="10709574" y="1009349"/>
                </a:cubicBezTo>
                <a:cubicBezTo>
                  <a:pt x="10716019" y="983660"/>
                  <a:pt x="10703129" y="964393"/>
                  <a:pt x="10716019" y="945125"/>
                </a:cubicBezTo>
                <a:cubicBezTo>
                  <a:pt x="10728909" y="947267"/>
                  <a:pt x="10737502" y="953689"/>
                  <a:pt x="10750392" y="953689"/>
                </a:cubicBezTo>
                <a:cubicBezTo>
                  <a:pt x="10761133" y="981519"/>
                  <a:pt x="10784765" y="992223"/>
                  <a:pt x="10808396" y="990082"/>
                </a:cubicBezTo>
                <a:cubicBezTo>
                  <a:pt x="10810544" y="996504"/>
                  <a:pt x="10806248" y="996504"/>
                  <a:pt x="10808396" y="1002927"/>
                </a:cubicBezTo>
                <a:cubicBezTo>
                  <a:pt x="10834176" y="994363"/>
                  <a:pt x="10823434" y="960111"/>
                  <a:pt x="10799803" y="957970"/>
                </a:cubicBezTo>
                <a:cubicBezTo>
                  <a:pt x="10797655" y="947267"/>
                  <a:pt x="10799803" y="938703"/>
                  <a:pt x="10808396" y="934422"/>
                </a:cubicBezTo>
                <a:cubicBezTo>
                  <a:pt x="10806248" y="932281"/>
                  <a:pt x="10780468" y="940844"/>
                  <a:pt x="10780468" y="940844"/>
                </a:cubicBezTo>
                <a:cubicBezTo>
                  <a:pt x="10769727" y="940844"/>
                  <a:pt x="10769727" y="925858"/>
                  <a:pt x="10763282" y="923717"/>
                </a:cubicBezTo>
                <a:cubicBezTo>
                  <a:pt x="10737502" y="932281"/>
                  <a:pt x="10716019" y="917295"/>
                  <a:pt x="10718167" y="900167"/>
                </a:cubicBezTo>
                <a:cubicBezTo>
                  <a:pt x="10743947" y="915153"/>
                  <a:pt x="10761133" y="885182"/>
                  <a:pt x="10782616" y="889463"/>
                </a:cubicBezTo>
                <a:cubicBezTo>
                  <a:pt x="10789061" y="874477"/>
                  <a:pt x="10801951" y="865913"/>
                  <a:pt x="10814841" y="855208"/>
                </a:cubicBezTo>
                <a:cubicBezTo>
                  <a:pt x="10814841" y="846643"/>
                  <a:pt x="10812693" y="835942"/>
                  <a:pt x="10810544" y="825239"/>
                </a:cubicBezTo>
                <a:cubicBezTo>
                  <a:pt x="10821286" y="816674"/>
                  <a:pt x="10832027" y="818816"/>
                  <a:pt x="10832027" y="797407"/>
                </a:cubicBezTo>
                <a:close/>
                <a:moveTo>
                  <a:pt x="11853985" y="796563"/>
                </a:moveTo>
                <a:cubicBezTo>
                  <a:pt x="11856497" y="796631"/>
                  <a:pt x="11859042" y="797435"/>
                  <a:pt x="11861721" y="799585"/>
                </a:cubicBezTo>
                <a:cubicBezTo>
                  <a:pt x="11868150" y="827510"/>
                  <a:pt x="11842432" y="812470"/>
                  <a:pt x="11831715" y="818915"/>
                </a:cubicBezTo>
                <a:cubicBezTo>
                  <a:pt x="11825286" y="814618"/>
                  <a:pt x="11833860" y="810322"/>
                  <a:pt x="11829572" y="799585"/>
                </a:cubicBezTo>
                <a:cubicBezTo>
                  <a:pt x="11839217" y="802805"/>
                  <a:pt x="11846451" y="796361"/>
                  <a:pt x="11853985" y="796563"/>
                </a:cubicBezTo>
                <a:close/>
                <a:moveTo>
                  <a:pt x="7462830" y="796406"/>
                </a:moveTo>
                <a:cubicBezTo>
                  <a:pt x="7473413" y="794186"/>
                  <a:pt x="7473413" y="803077"/>
                  <a:pt x="7475530" y="811965"/>
                </a:cubicBezTo>
                <a:cubicBezTo>
                  <a:pt x="7464946" y="816409"/>
                  <a:pt x="7467063" y="803077"/>
                  <a:pt x="7462830" y="796406"/>
                </a:cubicBezTo>
                <a:close/>
                <a:moveTo>
                  <a:pt x="12005667" y="794166"/>
                </a:moveTo>
                <a:cubicBezTo>
                  <a:pt x="12007850" y="798703"/>
                  <a:pt x="12003484" y="800971"/>
                  <a:pt x="12003484" y="807774"/>
                </a:cubicBezTo>
                <a:cubicBezTo>
                  <a:pt x="11996936" y="810041"/>
                  <a:pt x="11990387" y="810041"/>
                  <a:pt x="11990387" y="800971"/>
                </a:cubicBezTo>
                <a:cubicBezTo>
                  <a:pt x="11992570" y="796434"/>
                  <a:pt x="11996936" y="794166"/>
                  <a:pt x="12005667" y="794166"/>
                </a:cubicBezTo>
                <a:close/>
                <a:moveTo>
                  <a:pt x="7409252" y="792597"/>
                </a:moveTo>
                <a:cubicBezTo>
                  <a:pt x="7420497" y="794753"/>
                  <a:pt x="7427244" y="801216"/>
                  <a:pt x="7429493" y="814143"/>
                </a:cubicBezTo>
                <a:cubicBezTo>
                  <a:pt x="7424995" y="814143"/>
                  <a:pt x="7422746" y="816297"/>
                  <a:pt x="7422746" y="818454"/>
                </a:cubicBezTo>
                <a:cubicBezTo>
                  <a:pt x="7407003" y="822765"/>
                  <a:pt x="7402505" y="801216"/>
                  <a:pt x="7409252" y="792597"/>
                </a:cubicBezTo>
                <a:close/>
                <a:moveTo>
                  <a:pt x="8411840" y="779889"/>
                </a:moveTo>
                <a:cubicBezTo>
                  <a:pt x="8420095" y="784336"/>
                  <a:pt x="8418031" y="802114"/>
                  <a:pt x="8405648" y="799892"/>
                </a:cubicBezTo>
                <a:cubicBezTo>
                  <a:pt x="8399457" y="786559"/>
                  <a:pt x="8415967" y="791002"/>
                  <a:pt x="8411840" y="779889"/>
                </a:cubicBezTo>
                <a:close/>
                <a:moveTo>
                  <a:pt x="10975896" y="778652"/>
                </a:moveTo>
                <a:cubicBezTo>
                  <a:pt x="10988587" y="778350"/>
                  <a:pt x="11002177" y="789280"/>
                  <a:pt x="11022962" y="779565"/>
                </a:cubicBezTo>
                <a:cubicBezTo>
                  <a:pt x="11014435" y="809790"/>
                  <a:pt x="11042148" y="814109"/>
                  <a:pt x="11044280" y="833542"/>
                </a:cubicBezTo>
                <a:cubicBezTo>
                  <a:pt x="11061334" y="850806"/>
                  <a:pt x="11089047" y="827066"/>
                  <a:pt x="11108233" y="818426"/>
                </a:cubicBezTo>
                <a:cubicBezTo>
                  <a:pt x="11112497" y="831383"/>
                  <a:pt x="11099706" y="846488"/>
                  <a:pt x="11108233" y="857285"/>
                </a:cubicBezTo>
                <a:cubicBezTo>
                  <a:pt x="11097575" y="863765"/>
                  <a:pt x="11071993" y="863765"/>
                  <a:pt x="11067729" y="876717"/>
                </a:cubicBezTo>
                <a:cubicBezTo>
                  <a:pt x="11057071" y="876717"/>
                  <a:pt x="11048543" y="872403"/>
                  <a:pt x="11040016" y="870244"/>
                </a:cubicBezTo>
                <a:cubicBezTo>
                  <a:pt x="11035753" y="859444"/>
                  <a:pt x="11046412" y="861606"/>
                  <a:pt x="11046412" y="855126"/>
                </a:cubicBezTo>
                <a:cubicBezTo>
                  <a:pt x="11046412" y="842173"/>
                  <a:pt x="11033621" y="852965"/>
                  <a:pt x="11033621" y="840014"/>
                </a:cubicBezTo>
                <a:cubicBezTo>
                  <a:pt x="11022962" y="840014"/>
                  <a:pt x="11027226" y="852965"/>
                  <a:pt x="11016567" y="852965"/>
                </a:cubicBezTo>
                <a:cubicBezTo>
                  <a:pt x="10978195" y="852965"/>
                  <a:pt x="10967536" y="822745"/>
                  <a:pt x="10963272" y="783882"/>
                </a:cubicBezTo>
                <a:cubicBezTo>
                  <a:pt x="10967535" y="780105"/>
                  <a:pt x="10971666" y="778754"/>
                  <a:pt x="10975896" y="778652"/>
                </a:cubicBezTo>
                <a:close/>
                <a:moveTo>
                  <a:pt x="7918414" y="774040"/>
                </a:moveTo>
                <a:cubicBezTo>
                  <a:pt x="7935922" y="776719"/>
                  <a:pt x="7946447" y="791007"/>
                  <a:pt x="7939970" y="805294"/>
                </a:cubicBezTo>
                <a:cubicBezTo>
                  <a:pt x="7922698" y="801059"/>
                  <a:pt x="7922698" y="798944"/>
                  <a:pt x="7901108" y="805294"/>
                </a:cubicBezTo>
                <a:cubicBezTo>
                  <a:pt x="7894631" y="796828"/>
                  <a:pt x="7896790" y="786244"/>
                  <a:pt x="7898949" y="775661"/>
                </a:cubicBezTo>
                <a:cubicBezTo>
                  <a:pt x="7905965" y="773544"/>
                  <a:pt x="7912577" y="773146"/>
                  <a:pt x="7918414" y="774040"/>
                </a:cubicBezTo>
                <a:close/>
                <a:moveTo>
                  <a:pt x="7051736" y="773524"/>
                </a:moveTo>
                <a:cubicBezTo>
                  <a:pt x="7068853" y="775641"/>
                  <a:pt x="7075272" y="805275"/>
                  <a:pt x="7094530" y="792574"/>
                </a:cubicBezTo>
                <a:cubicBezTo>
                  <a:pt x="7092390" y="798926"/>
                  <a:pt x="7085971" y="801042"/>
                  <a:pt x="7085971" y="807390"/>
                </a:cubicBezTo>
                <a:cubicBezTo>
                  <a:pt x="7070993" y="809508"/>
                  <a:pt x="7064574" y="817976"/>
                  <a:pt x="7053876" y="813742"/>
                </a:cubicBezTo>
                <a:cubicBezTo>
                  <a:pt x="7049596" y="807390"/>
                  <a:pt x="7053876" y="790459"/>
                  <a:pt x="7045317" y="788341"/>
                </a:cubicBezTo>
                <a:cubicBezTo>
                  <a:pt x="7053876" y="781991"/>
                  <a:pt x="7051736" y="784108"/>
                  <a:pt x="7051736" y="773524"/>
                </a:cubicBezTo>
                <a:close/>
                <a:moveTo>
                  <a:pt x="10291138" y="770007"/>
                </a:moveTo>
                <a:cubicBezTo>
                  <a:pt x="10312497" y="765942"/>
                  <a:pt x="10332254" y="770822"/>
                  <a:pt x="10330118" y="790336"/>
                </a:cubicBezTo>
                <a:cubicBezTo>
                  <a:pt x="10334390" y="805515"/>
                  <a:pt x="10355749" y="796842"/>
                  <a:pt x="10360021" y="812020"/>
                </a:cubicBezTo>
                <a:cubicBezTo>
                  <a:pt x="10334390" y="818525"/>
                  <a:pt x="10325846" y="838038"/>
                  <a:pt x="10289536" y="840207"/>
                </a:cubicBezTo>
                <a:cubicBezTo>
                  <a:pt x="10280992" y="818525"/>
                  <a:pt x="10263905" y="805515"/>
                  <a:pt x="10242546" y="803347"/>
                </a:cubicBezTo>
                <a:cubicBezTo>
                  <a:pt x="10246818" y="787084"/>
                  <a:pt x="10269779" y="774075"/>
                  <a:pt x="10291138" y="770007"/>
                </a:cubicBezTo>
                <a:close/>
                <a:moveTo>
                  <a:pt x="10859555" y="765594"/>
                </a:moveTo>
                <a:cubicBezTo>
                  <a:pt x="10855322" y="774061"/>
                  <a:pt x="10861672" y="769827"/>
                  <a:pt x="10861672" y="778294"/>
                </a:cubicBezTo>
                <a:cubicBezTo>
                  <a:pt x="10853205" y="784644"/>
                  <a:pt x="10851089" y="776177"/>
                  <a:pt x="10844739" y="776177"/>
                </a:cubicBezTo>
                <a:cubicBezTo>
                  <a:pt x="10842622" y="767711"/>
                  <a:pt x="10851089" y="767711"/>
                  <a:pt x="10859555" y="765594"/>
                </a:cubicBezTo>
                <a:close/>
                <a:moveTo>
                  <a:pt x="6286766" y="764274"/>
                </a:moveTo>
                <a:cubicBezTo>
                  <a:pt x="6291579" y="765543"/>
                  <a:pt x="6295508" y="769019"/>
                  <a:pt x="6297604" y="775973"/>
                </a:cubicBezTo>
                <a:cubicBezTo>
                  <a:pt x="6282935" y="780254"/>
                  <a:pt x="6276649" y="773833"/>
                  <a:pt x="6264075" y="775973"/>
                </a:cubicBezTo>
                <a:cubicBezTo>
                  <a:pt x="6257789" y="778117"/>
                  <a:pt x="6270362" y="784535"/>
                  <a:pt x="6264075" y="788813"/>
                </a:cubicBezTo>
                <a:cubicBezTo>
                  <a:pt x="6249410" y="797373"/>
                  <a:pt x="6251505" y="782393"/>
                  <a:pt x="6245219" y="778117"/>
                </a:cubicBezTo>
                <a:cubicBezTo>
                  <a:pt x="6249933" y="776510"/>
                  <a:pt x="6272327" y="760463"/>
                  <a:pt x="6286766" y="764274"/>
                </a:cubicBezTo>
                <a:close/>
                <a:moveTo>
                  <a:pt x="7539030" y="760451"/>
                </a:moveTo>
                <a:cubicBezTo>
                  <a:pt x="7551730" y="756087"/>
                  <a:pt x="7564430" y="777915"/>
                  <a:pt x="7570780" y="771364"/>
                </a:cubicBezTo>
                <a:cubicBezTo>
                  <a:pt x="7589830" y="791010"/>
                  <a:pt x="7549613" y="791010"/>
                  <a:pt x="7536913" y="788830"/>
                </a:cubicBezTo>
                <a:cubicBezTo>
                  <a:pt x="7532680" y="775731"/>
                  <a:pt x="7534796" y="767000"/>
                  <a:pt x="7539030" y="760451"/>
                </a:cubicBezTo>
                <a:close/>
                <a:moveTo>
                  <a:pt x="5646547" y="756100"/>
                </a:moveTo>
                <a:cubicBezTo>
                  <a:pt x="5650911" y="756100"/>
                  <a:pt x="5650911" y="762448"/>
                  <a:pt x="5653096" y="766681"/>
                </a:cubicBezTo>
                <a:cubicBezTo>
                  <a:pt x="5646547" y="768797"/>
                  <a:pt x="5644364" y="764564"/>
                  <a:pt x="5637816" y="766681"/>
                </a:cubicBezTo>
                <a:cubicBezTo>
                  <a:pt x="5635632" y="760331"/>
                  <a:pt x="5646547" y="762448"/>
                  <a:pt x="5646547" y="756100"/>
                </a:cubicBezTo>
                <a:close/>
                <a:moveTo>
                  <a:pt x="8069289" y="754601"/>
                </a:moveTo>
                <a:cubicBezTo>
                  <a:pt x="8080104" y="754501"/>
                  <a:pt x="8088835" y="768593"/>
                  <a:pt x="8085660" y="781479"/>
                </a:cubicBezTo>
                <a:cubicBezTo>
                  <a:pt x="8070844" y="781479"/>
                  <a:pt x="8064493" y="770740"/>
                  <a:pt x="8058143" y="760003"/>
                </a:cubicBezTo>
                <a:cubicBezTo>
                  <a:pt x="8061847" y="756244"/>
                  <a:pt x="8065683" y="754636"/>
                  <a:pt x="8069289" y="754601"/>
                </a:cubicBezTo>
                <a:close/>
                <a:moveTo>
                  <a:pt x="10258951" y="753568"/>
                </a:moveTo>
                <a:cubicBezTo>
                  <a:pt x="10261068" y="752469"/>
                  <a:pt x="10263184" y="751919"/>
                  <a:pt x="10267417" y="754117"/>
                </a:cubicBezTo>
                <a:cubicBezTo>
                  <a:pt x="10269534" y="767304"/>
                  <a:pt x="10261067" y="771701"/>
                  <a:pt x="10254717" y="778296"/>
                </a:cubicBezTo>
                <a:cubicBezTo>
                  <a:pt x="10256834" y="767304"/>
                  <a:pt x="10252601" y="769502"/>
                  <a:pt x="10250484" y="756315"/>
                </a:cubicBezTo>
                <a:cubicBezTo>
                  <a:pt x="10254718" y="756315"/>
                  <a:pt x="10256834" y="754666"/>
                  <a:pt x="10258951" y="753568"/>
                </a:cubicBezTo>
                <a:close/>
                <a:moveTo>
                  <a:pt x="7208317" y="751328"/>
                </a:moveTo>
                <a:cubicBezTo>
                  <a:pt x="7216920" y="764423"/>
                  <a:pt x="7240579" y="770969"/>
                  <a:pt x="7234126" y="792799"/>
                </a:cubicBezTo>
                <a:cubicBezTo>
                  <a:pt x="7219071" y="788435"/>
                  <a:pt x="7210467" y="790617"/>
                  <a:pt x="7195412" y="803714"/>
                </a:cubicBezTo>
                <a:cubicBezTo>
                  <a:pt x="7191110" y="792799"/>
                  <a:pt x="7182507" y="788435"/>
                  <a:pt x="7173904" y="786249"/>
                </a:cubicBezTo>
                <a:cubicBezTo>
                  <a:pt x="7173904" y="768787"/>
                  <a:pt x="7176055" y="755693"/>
                  <a:pt x="7195412" y="753510"/>
                </a:cubicBezTo>
                <a:cubicBezTo>
                  <a:pt x="7199713" y="760059"/>
                  <a:pt x="7204015" y="760059"/>
                  <a:pt x="7204015" y="768787"/>
                </a:cubicBezTo>
                <a:cubicBezTo>
                  <a:pt x="7212618" y="766604"/>
                  <a:pt x="7204015" y="753510"/>
                  <a:pt x="7208317" y="751328"/>
                </a:cubicBezTo>
                <a:close/>
                <a:moveTo>
                  <a:pt x="6869675" y="750040"/>
                </a:moveTo>
                <a:cubicBezTo>
                  <a:pt x="6873157" y="751085"/>
                  <a:pt x="6875435" y="754209"/>
                  <a:pt x="6874899" y="760457"/>
                </a:cubicBezTo>
                <a:cubicBezTo>
                  <a:pt x="6862040" y="764624"/>
                  <a:pt x="6853467" y="758374"/>
                  <a:pt x="6849181" y="768791"/>
                </a:cubicBezTo>
                <a:cubicBezTo>
                  <a:pt x="6837929" y="762541"/>
                  <a:pt x="6859227" y="746917"/>
                  <a:pt x="6869675" y="750040"/>
                </a:cubicBezTo>
                <a:close/>
                <a:moveTo>
                  <a:pt x="10529885" y="748133"/>
                </a:moveTo>
                <a:cubicBezTo>
                  <a:pt x="10527663" y="756600"/>
                  <a:pt x="10516550" y="758714"/>
                  <a:pt x="10507660" y="760832"/>
                </a:cubicBezTo>
                <a:cubicBezTo>
                  <a:pt x="10509883" y="758714"/>
                  <a:pt x="10509883" y="756600"/>
                  <a:pt x="10509883" y="750249"/>
                </a:cubicBezTo>
                <a:cubicBezTo>
                  <a:pt x="10516550" y="750249"/>
                  <a:pt x="10523217" y="748133"/>
                  <a:pt x="10529885" y="748133"/>
                </a:cubicBezTo>
                <a:close/>
                <a:moveTo>
                  <a:pt x="10439285" y="742798"/>
                </a:moveTo>
                <a:cubicBezTo>
                  <a:pt x="10451627" y="741495"/>
                  <a:pt x="10460356" y="748314"/>
                  <a:pt x="10462764" y="773186"/>
                </a:cubicBezTo>
                <a:cubicBezTo>
                  <a:pt x="10464904" y="786024"/>
                  <a:pt x="10488449" y="768908"/>
                  <a:pt x="10497011" y="777468"/>
                </a:cubicBezTo>
                <a:cubicBezTo>
                  <a:pt x="10494870" y="790305"/>
                  <a:pt x="10492730" y="792444"/>
                  <a:pt x="10499151" y="807421"/>
                </a:cubicBezTo>
                <a:cubicBezTo>
                  <a:pt x="10529117" y="809561"/>
                  <a:pt x="10518415" y="783885"/>
                  <a:pt x="10541960" y="781744"/>
                </a:cubicBezTo>
                <a:cubicBezTo>
                  <a:pt x="10550522" y="792444"/>
                  <a:pt x="10531258" y="809561"/>
                  <a:pt x="10541960" y="820262"/>
                </a:cubicBezTo>
                <a:cubicBezTo>
                  <a:pt x="10533398" y="826682"/>
                  <a:pt x="10507713" y="837377"/>
                  <a:pt x="10501292" y="854491"/>
                </a:cubicBezTo>
                <a:cubicBezTo>
                  <a:pt x="10497011" y="852351"/>
                  <a:pt x="10490589" y="852351"/>
                  <a:pt x="10484168" y="854491"/>
                </a:cubicBezTo>
                <a:cubicBezTo>
                  <a:pt x="10477747" y="848071"/>
                  <a:pt x="10477747" y="833101"/>
                  <a:pt x="10467044" y="833101"/>
                </a:cubicBezTo>
                <a:cubicBezTo>
                  <a:pt x="10452061" y="835239"/>
                  <a:pt x="10452061" y="848071"/>
                  <a:pt x="10437078" y="841655"/>
                </a:cubicBezTo>
                <a:cubicBezTo>
                  <a:pt x="10439219" y="833101"/>
                  <a:pt x="10452061" y="837377"/>
                  <a:pt x="10454202" y="822403"/>
                </a:cubicBezTo>
                <a:cubicBezTo>
                  <a:pt x="10428516" y="796724"/>
                  <a:pt x="10417814" y="820262"/>
                  <a:pt x="10392128" y="833101"/>
                </a:cubicBezTo>
                <a:cubicBezTo>
                  <a:pt x="10381425" y="807421"/>
                  <a:pt x="10407112" y="809561"/>
                  <a:pt x="10402831" y="788164"/>
                </a:cubicBezTo>
                <a:cubicBezTo>
                  <a:pt x="10385706" y="773186"/>
                  <a:pt x="10368583" y="798864"/>
                  <a:pt x="10360021" y="771047"/>
                </a:cubicBezTo>
                <a:cubicBezTo>
                  <a:pt x="10388114" y="769709"/>
                  <a:pt x="10418717" y="744972"/>
                  <a:pt x="10439285" y="742798"/>
                </a:cubicBezTo>
                <a:close/>
                <a:moveTo>
                  <a:pt x="10897896" y="742064"/>
                </a:moveTo>
                <a:cubicBezTo>
                  <a:pt x="10906435" y="738130"/>
                  <a:pt x="10921304" y="749537"/>
                  <a:pt x="10932555" y="747963"/>
                </a:cubicBezTo>
                <a:cubicBezTo>
                  <a:pt x="10928269" y="762646"/>
                  <a:pt x="10934698" y="783624"/>
                  <a:pt x="10915410" y="787819"/>
                </a:cubicBezTo>
                <a:cubicBezTo>
                  <a:pt x="10900408" y="787819"/>
                  <a:pt x="10898264" y="768939"/>
                  <a:pt x="10891835" y="752158"/>
                </a:cubicBezTo>
                <a:cubicBezTo>
                  <a:pt x="10892907" y="746389"/>
                  <a:pt x="10895050" y="743374"/>
                  <a:pt x="10897896" y="742064"/>
                </a:cubicBezTo>
                <a:close/>
                <a:moveTo>
                  <a:pt x="7693580" y="740540"/>
                </a:moveTo>
                <a:cubicBezTo>
                  <a:pt x="7698574" y="741324"/>
                  <a:pt x="7703601" y="744723"/>
                  <a:pt x="7707305" y="752047"/>
                </a:cubicBezTo>
                <a:cubicBezTo>
                  <a:pt x="7690371" y="752047"/>
                  <a:pt x="7700955" y="768785"/>
                  <a:pt x="7686138" y="768785"/>
                </a:cubicBezTo>
                <a:cubicBezTo>
                  <a:pt x="7663913" y="759368"/>
                  <a:pt x="7678598" y="738186"/>
                  <a:pt x="7693580" y="740540"/>
                </a:cubicBezTo>
                <a:close/>
                <a:moveTo>
                  <a:pt x="5836830" y="737053"/>
                </a:moveTo>
                <a:cubicBezTo>
                  <a:pt x="5847709" y="737053"/>
                  <a:pt x="5843353" y="751869"/>
                  <a:pt x="5841178" y="756100"/>
                </a:cubicBezTo>
                <a:cubicBezTo>
                  <a:pt x="5843353" y="764564"/>
                  <a:pt x="5852063" y="762448"/>
                  <a:pt x="5856411" y="766681"/>
                </a:cubicBezTo>
                <a:cubicBezTo>
                  <a:pt x="5865115" y="766681"/>
                  <a:pt x="5860760" y="756100"/>
                  <a:pt x="5876000" y="758216"/>
                </a:cubicBezTo>
                <a:cubicBezTo>
                  <a:pt x="5891218" y="779381"/>
                  <a:pt x="5843353" y="787848"/>
                  <a:pt x="5832474" y="770913"/>
                </a:cubicBezTo>
                <a:cubicBezTo>
                  <a:pt x="5832474" y="760331"/>
                  <a:pt x="5843353" y="753984"/>
                  <a:pt x="5836830" y="737053"/>
                </a:cubicBezTo>
                <a:close/>
                <a:moveTo>
                  <a:pt x="5727288" y="730708"/>
                </a:moveTo>
                <a:cubicBezTo>
                  <a:pt x="5740197" y="743508"/>
                  <a:pt x="5716532" y="752042"/>
                  <a:pt x="5712231" y="764843"/>
                </a:cubicBezTo>
                <a:cubicBezTo>
                  <a:pt x="5720836" y="773377"/>
                  <a:pt x="5742346" y="764843"/>
                  <a:pt x="5748800" y="777649"/>
                </a:cubicBezTo>
                <a:cubicBezTo>
                  <a:pt x="5753103" y="788317"/>
                  <a:pt x="5738044" y="790451"/>
                  <a:pt x="5731592" y="794719"/>
                </a:cubicBezTo>
                <a:cubicBezTo>
                  <a:pt x="5727288" y="790451"/>
                  <a:pt x="5725137" y="781913"/>
                  <a:pt x="5718684" y="781913"/>
                </a:cubicBezTo>
                <a:cubicBezTo>
                  <a:pt x="5710078" y="788317"/>
                  <a:pt x="5712231" y="801123"/>
                  <a:pt x="5701476" y="805392"/>
                </a:cubicBezTo>
                <a:cubicBezTo>
                  <a:pt x="5688566" y="807525"/>
                  <a:pt x="5682114" y="798992"/>
                  <a:pt x="5667056" y="798992"/>
                </a:cubicBezTo>
                <a:cubicBezTo>
                  <a:pt x="5667056" y="841663"/>
                  <a:pt x="5664905" y="860871"/>
                  <a:pt x="5615425" y="856598"/>
                </a:cubicBezTo>
                <a:cubicBezTo>
                  <a:pt x="5608970" y="843794"/>
                  <a:pt x="5598215" y="833138"/>
                  <a:pt x="5598215" y="811792"/>
                </a:cubicBezTo>
                <a:cubicBezTo>
                  <a:pt x="5578858" y="826737"/>
                  <a:pt x="5544435" y="826737"/>
                  <a:pt x="5527223" y="818193"/>
                </a:cubicBezTo>
                <a:cubicBezTo>
                  <a:pt x="5522921" y="805392"/>
                  <a:pt x="5522921" y="792586"/>
                  <a:pt x="5527223" y="786182"/>
                </a:cubicBezTo>
                <a:cubicBezTo>
                  <a:pt x="5546584" y="781913"/>
                  <a:pt x="5553038" y="788317"/>
                  <a:pt x="5561644" y="777649"/>
                </a:cubicBezTo>
                <a:cubicBezTo>
                  <a:pt x="5563795" y="786182"/>
                  <a:pt x="5576705" y="784050"/>
                  <a:pt x="5574551" y="803255"/>
                </a:cubicBezTo>
                <a:cubicBezTo>
                  <a:pt x="5589610" y="788317"/>
                  <a:pt x="5606819" y="796853"/>
                  <a:pt x="5626183" y="796853"/>
                </a:cubicBezTo>
                <a:cubicBezTo>
                  <a:pt x="5619728" y="820327"/>
                  <a:pt x="5636937" y="820327"/>
                  <a:pt x="5649844" y="828876"/>
                </a:cubicBezTo>
                <a:cubicBezTo>
                  <a:pt x="5651995" y="816060"/>
                  <a:pt x="5654146" y="803255"/>
                  <a:pt x="5651995" y="788317"/>
                </a:cubicBezTo>
                <a:cubicBezTo>
                  <a:pt x="5656299" y="788317"/>
                  <a:pt x="5660599" y="786182"/>
                  <a:pt x="5664905" y="786182"/>
                </a:cubicBezTo>
                <a:cubicBezTo>
                  <a:pt x="5656299" y="760577"/>
                  <a:pt x="5660599" y="754176"/>
                  <a:pt x="5664905" y="734971"/>
                </a:cubicBezTo>
                <a:cubicBezTo>
                  <a:pt x="5682114" y="737106"/>
                  <a:pt x="5697172" y="737106"/>
                  <a:pt x="5705777" y="752042"/>
                </a:cubicBezTo>
                <a:cubicBezTo>
                  <a:pt x="5716532" y="745640"/>
                  <a:pt x="5710078" y="730708"/>
                  <a:pt x="5727288" y="730708"/>
                </a:cubicBezTo>
                <a:close/>
                <a:moveTo>
                  <a:pt x="7330379" y="729107"/>
                </a:moveTo>
                <a:cubicBezTo>
                  <a:pt x="7345566" y="741804"/>
                  <a:pt x="7380281" y="750270"/>
                  <a:pt x="7367263" y="773552"/>
                </a:cubicBezTo>
                <a:cubicBezTo>
                  <a:pt x="7349905" y="773552"/>
                  <a:pt x="7336888" y="771434"/>
                  <a:pt x="7323870" y="765083"/>
                </a:cubicBezTo>
                <a:cubicBezTo>
                  <a:pt x="7315192" y="746037"/>
                  <a:pt x="7330379" y="743920"/>
                  <a:pt x="7330379" y="729107"/>
                </a:cubicBezTo>
                <a:close/>
                <a:moveTo>
                  <a:pt x="11411237" y="728026"/>
                </a:moveTo>
                <a:cubicBezTo>
                  <a:pt x="11419896" y="725908"/>
                  <a:pt x="11422061" y="734375"/>
                  <a:pt x="11422061" y="742841"/>
                </a:cubicBezTo>
                <a:cubicBezTo>
                  <a:pt x="11417731" y="744957"/>
                  <a:pt x="11409072" y="734375"/>
                  <a:pt x="11409072" y="742841"/>
                </a:cubicBezTo>
                <a:cubicBezTo>
                  <a:pt x="11398248" y="740725"/>
                  <a:pt x="11411237" y="732259"/>
                  <a:pt x="11411237" y="728026"/>
                </a:cubicBezTo>
                <a:close/>
                <a:moveTo>
                  <a:pt x="8441497" y="724528"/>
                </a:moveTo>
                <a:cubicBezTo>
                  <a:pt x="8444320" y="724626"/>
                  <a:pt x="8447174" y="725797"/>
                  <a:pt x="8449769" y="728404"/>
                </a:cubicBezTo>
                <a:cubicBezTo>
                  <a:pt x="8451845" y="740903"/>
                  <a:pt x="8431085" y="736736"/>
                  <a:pt x="8437313" y="751320"/>
                </a:cubicBezTo>
                <a:cubicBezTo>
                  <a:pt x="8431085" y="751320"/>
                  <a:pt x="8433161" y="740903"/>
                  <a:pt x="8424857" y="742988"/>
                </a:cubicBezTo>
                <a:cubicBezTo>
                  <a:pt x="8424857" y="733610"/>
                  <a:pt x="8433031" y="724237"/>
                  <a:pt x="8441497" y="724528"/>
                </a:cubicBezTo>
                <a:close/>
                <a:moveTo>
                  <a:pt x="7469407" y="724313"/>
                </a:moveTo>
                <a:cubicBezTo>
                  <a:pt x="7475983" y="726431"/>
                  <a:pt x="7482560" y="737013"/>
                  <a:pt x="7502291" y="732780"/>
                </a:cubicBezTo>
                <a:cubicBezTo>
                  <a:pt x="7508868" y="743362"/>
                  <a:pt x="7504483" y="749712"/>
                  <a:pt x="7508868" y="753946"/>
                </a:cubicBezTo>
                <a:cubicBezTo>
                  <a:pt x="7493522" y="762411"/>
                  <a:pt x="7462830" y="751829"/>
                  <a:pt x="7469407" y="724313"/>
                </a:cubicBezTo>
                <a:close/>
                <a:moveTo>
                  <a:pt x="11898444" y="718446"/>
                </a:moveTo>
                <a:cubicBezTo>
                  <a:pt x="11909689" y="716383"/>
                  <a:pt x="11911938" y="726701"/>
                  <a:pt x="11914187" y="734957"/>
                </a:cubicBezTo>
                <a:cubicBezTo>
                  <a:pt x="11905191" y="734957"/>
                  <a:pt x="11893946" y="737020"/>
                  <a:pt x="11887199" y="730830"/>
                </a:cubicBezTo>
                <a:cubicBezTo>
                  <a:pt x="11887199" y="722574"/>
                  <a:pt x="11902942" y="726701"/>
                  <a:pt x="11898444" y="718446"/>
                </a:cubicBezTo>
                <a:close/>
                <a:moveTo>
                  <a:pt x="11059410" y="717972"/>
                </a:moveTo>
                <a:cubicBezTo>
                  <a:pt x="11091699" y="754321"/>
                  <a:pt x="11156276" y="735077"/>
                  <a:pt x="11164886" y="812053"/>
                </a:cubicBezTo>
                <a:cubicBezTo>
                  <a:pt x="11149818" y="818468"/>
                  <a:pt x="11130445" y="822746"/>
                  <a:pt x="11115377" y="816330"/>
                </a:cubicBezTo>
                <a:cubicBezTo>
                  <a:pt x="11115377" y="797085"/>
                  <a:pt x="11093851" y="788531"/>
                  <a:pt x="11102461" y="769287"/>
                </a:cubicBezTo>
                <a:cubicBezTo>
                  <a:pt x="11074478" y="760734"/>
                  <a:pt x="11057258" y="760734"/>
                  <a:pt x="11042190" y="750044"/>
                </a:cubicBezTo>
                <a:cubicBezTo>
                  <a:pt x="11037885" y="730801"/>
                  <a:pt x="11057258" y="730801"/>
                  <a:pt x="11059410" y="717972"/>
                </a:cubicBezTo>
                <a:close/>
                <a:moveTo>
                  <a:pt x="11544348" y="715011"/>
                </a:moveTo>
                <a:cubicBezTo>
                  <a:pt x="11550350" y="712538"/>
                  <a:pt x="11557990" y="714187"/>
                  <a:pt x="11555807" y="726275"/>
                </a:cubicBezTo>
                <a:cubicBezTo>
                  <a:pt x="11551442" y="730671"/>
                  <a:pt x="11542710" y="717482"/>
                  <a:pt x="11542710" y="728474"/>
                </a:cubicBezTo>
                <a:cubicBezTo>
                  <a:pt x="11533979" y="724077"/>
                  <a:pt x="11538345" y="717482"/>
                  <a:pt x="11544348" y="715011"/>
                </a:cubicBezTo>
                <a:close/>
                <a:moveTo>
                  <a:pt x="7853262" y="711644"/>
                </a:moveTo>
                <a:cubicBezTo>
                  <a:pt x="7851114" y="724570"/>
                  <a:pt x="7859706" y="724570"/>
                  <a:pt x="7859706" y="735339"/>
                </a:cubicBezTo>
                <a:cubicBezTo>
                  <a:pt x="7853262" y="739648"/>
                  <a:pt x="7840375" y="728876"/>
                  <a:pt x="7838228" y="739648"/>
                </a:cubicBezTo>
                <a:cubicBezTo>
                  <a:pt x="7823193" y="741801"/>
                  <a:pt x="7838228" y="724570"/>
                  <a:pt x="7827488" y="720261"/>
                </a:cubicBezTo>
                <a:cubicBezTo>
                  <a:pt x="7827488" y="713796"/>
                  <a:pt x="7844671" y="715952"/>
                  <a:pt x="7853262" y="711644"/>
                </a:cubicBezTo>
                <a:close/>
                <a:moveTo>
                  <a:pt x="6757979" y="705265"/>
                </a:moveTo>
                <a:cubicBezTo>
                  <a:pt x="6764329" y="709574"/>
                  <a:pt x="6781262" y="716037"/>
                  <a:pt x="6791845" y="705265"/>
                </a:cubicBezTo>
                <a:cubicBezTo>
                  <a:pt x="6796079" y="716037"/>
                  <a:pt x="6777029" y="716037"/>
                  <a:pt x="6785495" y="731118"/>
                </a:cubicBezTo>
                <a:cubicBezTo>
                  <a:pt x="6783379" y="728963"/>
                  <a:pt x="6766445" y="726809"/>
                  <a:pt x="6764329" y="735427"/>
                </a:cubicBezTo>
                <a:cubicBezTo>
                  <a:pt x="6764329" y="724654"/>
                  <a:pt x="6762212" y="722501"/>
                  <a:pt x="6757979" y="705265"/>
                </a:cubicBezTo>
                <a:close/>
                <a:moveTo>
                  <a:pt x="5653204" y="704507"/>
                </a:moveTo>
                <a:cubicBezTo>
                  <a:pt x="5657398" y="707215"/>
                  <a:pt x="5654533" y="718047"/>
                  <a:pt x="5652896" y="719596"/>
                </a:cubicBezTo>
                <a:cubicBezTo>
                  <a:pt x="5641981" y="717531"/>
                  <a:pt x="5650713" y="713404"/>
                  <a:pt x="5646348" y="705151"/>
                </a:cubicBezTo>
                <a:cubicBezTo>
                  <a:pt x="5649621" y="703605"/>
                  <a:pt x="5651806" y="703605"/>
                  <a:pt x="5653204" y="704507"/>
                </a:cubicBezTo>
                <a:close/>
                <a:moveTo>
                  <a:pt x="10436223" y="703621"/>
                </a:moveTo>
                <a:cubicBezTo>
                  <a:pt x="10441779" y="704746"/>
                  <a:pt x="10447335" y="710368"/>
                  <a:pt x="10447335" y="718238"/>
                </a:cubicBezTo>
                <a:cubicBezTo>
                  <a:pt x="10437233" y="722736"/>
                  <a:pt x="10433192" y="718238"/>
                  <a:pt x="10425110" y="715990"/>
                </a:cubicBezTo>
                <a:cubicBezTo>
                  <a:pt x="10425110" y="705870"/>
                  <a:pt x="10430666" y="702496"/>
                  <a:pt x="10436223" y="703621"/>
                </a:cubicBezTo>
                <a:close/>
                <a:moveTo>
                  <a:pt x="6407669" y="700546"/>
                </a:moveTo>
                <a:cubicBezTo>
                  <a:pt x="6418253" y="713243"/>
                  <a:pt x="6414019" y="734407"/>
                  <a:pt x="6411903" y="747105"/>
                </a:cubicBezTo>
                <a:cubicBezTo>
                  <a:pt x="6397086" y="751338"/>
                  <a:pt x="6382269" y="751338"/>
                  <a:pt x="6371686" y="747105"/>
                </a:cubicBezTo>
                <a:cubicBezTo>
                  <a:pt x="6367453" y="732290"/>
                  <a:pt x="6369569" y="719593"/>
                  <a:pt x="6371686" y="706894"/>
                </a:cubicBezTo>
                <a:cubicBezTo>
                  <a:pt x="6390736" y="711126"/>
                  <a:pt x="6386503" y="706894"/>
                  <a:pt x="6407669" y="700546"/>
                </a:cubicBezTo>
                <a:close/>
                <a:moveTo>
                  <a:pt x="7280267" y="698482"/>
                </a:moveTo>
                <a:cubicBezTo>
                  <a:pt x="7297805" y="711369"/>
                  <a:pt x="7302190" y="694187"/>
                  <a:pt x="7326305" y="700631"/>
                </a:cubicBezTo>
                <a:cubicBezTo>
                  <a:pt x="7324112" y="711369"/>
                  <a:pt x="7319728" y="719959"/>
                  <a:pt x="7308766" y="724255"/>
                </a:cubicBezTo>
                <a:cubicBezTo>
                  <a:pt x="7306574" y="698482"/>
                  <a:pt x="7280267" y="730698"/>
                  <a:pt x="7280267" y="698482"/>
                </a:cubicBezTo>
                <a:close/>
                <a:moveTo>
                  <a:pt x="10710615" y="697041"/>
                </a:moveTo>
                <a:cubicBezTo>
                  <a:pt x="10724307" y="700269"/>
                  <a:pt x="10736120" y="715337"/>
                  <a:pt x="10739341" y="743318"/>
                </a:cubicBezTo>
                <a:cubicBezTo>
                  <a:pt x="10754376" y="745471"/>
                  <a:pt x="10767263" y="751927"/>
                  <a:pt x="10782297" y="754080"/>
                </a:cubicBezTo>
                <a:cubicBezTo>
                  <a:pt x="10793036" y="751927"/>
                  <a:pt x="10797332" y="741166"/>
                  <a:pt x="10803775" y="734709"/>
                </a:cubicBezTo>
                <a:cubicBezTo>
                  <a:pt x="10805923" y="734709"/>
                  <a:pt x="10808071" y="736861"/>
                  <a:pt x="10814514" y="734709"/>
                </a:cubicBezTo>
                <a:cubicBezTo>
                  <a:pt x="10818810" y="751927"/>
                  <a:pt x="10816662" y="771299"/>
                  <a:pt x="10818810" y="790671"/>
                </a:cubicBezTo>
                <a:cubicBezTo>
                  <a:pt x="10814514" y="788521"/>
                  <a:pt x="10810219" y="786366"/>
                  <a:pt x="10805923" y="786366"/>
                </a:cubicBezTo>
                <a:cubicBezTo>
                  <a:pt x="10808071" y="792824"/>
                  <a:pt x="10795184" y="790671"/>
                  <a:pt x="10799480" y="803587"/>
                </a:cubicBezTo>
                <a:cubicBezTo>
                  <a:pt x="10784445" y="805740"/>
                  <a:pt x="10775854" y="801434"/>
                  <a:pt x="10765115" y="810047"/>
                </a:cubicBezTo>
                <a:cubicBezTo>
                  <a:pt x="10745785" y="790671"/>
                  <a:pt x="10735046" y="754080"/>
                  <a:pt x="10696385" y="764841"/>
                </a:cubicBezTo>
                <a:cubicBezTo>
                  <a:pt x="10694238" y="756232"/>
                  <a:pt x="10687794" y="751927"/>
                  <a:pt x="10687794" y="741166"/>
                </a:cubicBezTo>
                <a:cubicBezTo>
                  <a:pt x="10672760" y="736861"/>
                  <a:pt x="10657725" y="734709"/>
                  <a:pt x="10636247" y="736861"/>
                </a:cubicBezTo>
                <a:cubicBezTo>
                  <a:pt x="10636247" y="713184"/>
                  <a:pt x="10649134" y="723946"/>
                  <a:pt x="10670612" y="721794"/>
                </a:cubicBezTo>
                <a:cubicBezTo>
                  <a:pt x="10681351" y="702422"/>
                  <a:pt x="10696923" y="693812"/>
                  <a:pt x="10710615" y="697041"/>
                </a:cubicBezTo>
                <a:close/>
                <a:moveTo>
                  <a:pt x="5609180" y="695996"/>
                </a:moveTo>
                <a:cubicBezTo>
                  <a:pt x="5613608" y="695215"/>
                  <a:pt x="5617773" y="695736"/>
                  <a:pt x="5624027" y="698861"/>
                </a:cubicBezTo>
                <a:cubicBezTo>
                  <a:pt x="5626107" y="713444"/>
                  <a:pt x="5615690" y="721778"/>
                  <a:pt x="5599021" y="725947"/>
                </a:cubicBezTo>
                <a:cubicBezTo>
                  <a:pt x="5594852" y="721778"/>
                  <a:pt x="5594852" y="709278"/>
                  <a:pt x="5592769" y="700944"/>
                </a:cubicBezTo>
                <a:cubicBezTo>
                  <a:pt x="5600063" y="698861"/>
                  <a:pt x="5604750" y="696778"/>
                  <a:pt x="5609180" y="695996"/>
                </a:cubicBezTo>
                <a:close/>
                <a:moveTo>
                  <a:pt x="5686497" y="695929"/>
                </a:moveTo>
                <a:cubicBezTo>
                  <a:pt x="5692640" y="694712"/>
                  <a:pt x="5702228" y="700800"/>
                  <a:pt x="5710562" y="695930"/>
                </a:cubicBezTo>
                <a:cubicBezTo>
                  <a:pt x="5715003" y="713246"/>
                  <a:pt x="5688335" y="706752"/>
                  <a:pt x="5681669" y="700259"/>
                </a:cubicBezTo>
                <a:cubicBezTo>
                  <a:pt x="5682778" y="697554"/>
                  <a:pt x="5684447" y="696336"/>
                  <a:pt x="5686497" y="695929"/>
                </a:cubicBezTo>
                <a:close/>
                <a:moveTo>
                  <a:pt x="7137737" y="695777"/>
                </a:moveTo>
                <a:cubicBezTo>
                  <a:pt x="7144156" y="697982"/>
                  <a:pt x="7139877" y="713414"/>
                  <a:pt x="7150575" y="709006"/>
                </a:cubicBezTo>
                <a:cubicBezTo>
                  <a:pt x="7154855" y="717822"/>
                  <a:pt x="7133458" y="722232"/>
                  <a:pt x="7146296" y="726642"/>
                </a:cubicBezTo>
                <a:cubicBezTo>
                  <a:pt x="7144156" y="731053"/>
                  <a:pt x="7135597" y="733256"/>
                  <a:pt x="7131318" y="735459"/>
                </a:cubicBezTo>
                <a:cubicBezTo>
                  <a:pt x="7131318" y="731053"/>
                  <a:pt x="7129178" y="726642"/>
                  <a:pt x="7129178" y="722232"/>
                </a:cubicBezTo>
                <a:cubicBezTo>
                  <a:pt x="7114201" y="720027"/>
                  <a:pt x="7124899" y="735459"/>
                  <a:pt x="7109921" y="733256"/>
                </a:cubicBezTo>
                <a:cubicBezTo>
                  <a:pt x="7116340" y="724437"/>
                  <a:pt x="7109921" y="720027"/>
                  <a:pt x="7105642" y="713414"/>
                </a:cubicBezTo>
                <a:cubicBezTo>
                  <a:pt x="7122759" y="706801"/>
                  <a:pt x="7122759" y="704596"/>
                  <a:pt x="7137737" y="695777"/>
                </a:cubicBezTo>
                <a:close/>
                <a:moveTo>
                  <a:pt x="7982471" y="695738"/>
                </a:moveTo>
                <a:cubicBezTo>
                  <a:pt x="7988821" y="695738"/>
                  <a:pt x="7993055" y="704310"/>
                  <a:pt x="7993055" y="712883"/>
                </a:cubicBezTo>
                <a:cubicBezTo>
                  <a:pt x="7980355" y="717169"/>
                  <a:pt x="7971888" y="730028"/>
                  <a:pt x="7974005" y="736456"/>
                </a:cubicBezTo>
                <a:cubicBezTo>
                  <a:pt x="7959188" y="738599"/>
                  <a:pt x="7952838" y="725742"/>
                  <a:pt x="7948605" y="708597"/>
                </a:cubicBezTo>
                <a:cubicBezTo>
                  <a:pt x="7961305" y="708597"/>
                  <a:pt x="7980355" y="702167"/>
                  <a:pt x="7988821" y="710740"/>
                </a:cubicBezTo>
                <a:cubicBezTo>
                  <a:pt x="7990938" y="700024"/>
                  <a:pt x="7982471" y="702167"/>
                  <a:pt x="7982471" y="695738"/>
                </a:cubicBezTo>
                <a:close/>
                <a:moveTo>
                  <a:pt x="7262688" y="695246"/>
                </a:moveTo>
                <a:cubicBezTo>
                  <a:pt x="7272943" y="696454"/>
                  <a:pt x="7283491" y="710950"/>
                  <a:pt x="7274115" y="720612"/>
                </a:cubicBezTo>
                <a:cubicBezTo>
                  <a:pt x="7261613" y="722762"/>
                  <a:pt x="7265781" y="701285"/>
                  <a:pt x="7253279" y="699138"/>
                </a:cubicBezTo>
                <a:cubicBezTo>
                  <a:pt x="7255883" y="695916"/>
                  <a:pt x="7259269" y="694841"/>
                  <a:pt x="7262688" y="695246"/>
                </a:cubicBezTo>
                <a:close/>
                <a:moveTo>
                  <a:pt x="7643959" y="689548"/>
                </a:moveTo>
                <a:cubicBezTo>
                  <a:pt x="7652562" y="698186"/>
                  <a:pt x="7667618" y="732725"/>
                  <a:pt x="7646110" y="737044"/>
                </a:cubicBezTo>
                <a:cubicBezTo>
                  <a:pt x="7639657" y="726248"/>
                  <a:pt x="7633205" y="713295"/>
                  <a:pt x="7613848" y="721932"/>
                </a:cubicBezTo>
                <a:cubicBezTo>
                  <a:pt x="7600943" y="683070"/>
                  <a:pt x="7631054" y="702502"/>
                  <a:pt x="7643959" y="689548"/>
                </a:cubicBezTo>
                <a:close/>
                <a:moveTo>
                  <a:pt x="7423143" y="686090"/>
                </a:moveTo>
                <a:cubicBezTo>
                  <a:pt x="7420978" y="688154"/>
                  <a:pt x="7418813" y="692283"/>
                  <a:pt x="7420978" y="696412"/>
                </a:cubicBezTo>
                <a:cubicBezTo>
                  <a:pt x="7412319" y="700538"/>
                  <a:pt x="7410154" y="692283"/>
                  <a:pt x="7399330" y="696412"/>
                </a:cubicBezTo>
                <a:cubicBezTo>
                  <a:pt x="7403659" y="690218"/>
                  <a:pt x="7412319" y="679897"/>
                  <a:pt x="7423143" y="686090"/>
                </a:cubicBezTo>
                <a:close/>
                <a:moveTo>
                  <a:pt x="5722940" y="677316"/>
                </a:moveTo>
                <a:cubicBezTo>
                  <a:pt x="5744107" y="675143"/>
                  <a:pt x="5761039" y="679488"/>
                  <a:pt x="5767389" y="699043"/>
                </a:cubicBezTo>
                <a:cubicBezTo>
                  <a:pt x="5737760" y="716420"/>
                  <a:pt x="5725058" y="712078"/>
                  <a:pt x="5722940" y="677316"/>
                </a:cubicBezTo>
                <a:close/>
                <a:moveTo>
                  <a:pt x="6163107" y="677257"/>
                </a:moveTo>
                <a:cubicBezTo>
                  <a:pt x="6165313" y="685875"/>
                  <a:pt x="6169721" y="688030"/>
                  <a:pt x="6176337" y="685875"/>
                </a:cubicBezTo>
                <a:cubicBezTo>
                  <a:pt x="6178541" y="692339"/>
                  <a:pt x="6171927" y="694493"/>
                  <a:pt x="6176337" y="703112"/>
                </a:cubicBezTo>
                <a:cubicBezTo>
                  <a:pt x="6163107" y="705266"/>
                  <a:pt x="6165313" y="696648"/>
                  <a:pt x="6165313" y="688030"/>
                </a:cubicBezTo>
                <a:cubicBezTo>
                  <a:pt x="6154288" y="675102"/>
                  <a:pt x="6156493" y="694493"/>
                  <a:pt x="6138854" y="692339"/>
                </a:cubicBezTo>
                <a:cubicBezTo>
                  <a:pt x="6138854" y="681567"/>
                  <a:pt x="6149878" y="679412"/>
                  <a:pt x="6163107" y="677257"/>
                </a:cubicBezTo>
                <a:close/>
                <a:moveTo>
                  <a:pt x="11825286" y="672910"/>
                </a:moveTo>
                <a:cubicBezTo>
                  <a:pt x="11836399" y="668757"/>
                  <a:pt x="11831954" y="683291"/>
                  <a:pt x="11845289" y="677062"/>
                </a:cubicBezTo>
                <a:cubicBezTo>
                  <a:pt x="11847512" y="687443"/>
                  <a:pt x="11847512" y="695748"/>
                  <a:pt x="11834177" y="695748"/>
                </a:cubicBezTo>
                <a:cubicBezTo>
                  <a:pt x="11827508" y="691595"/>
                  <a:pt x="11827508" y="681215"/>
                  <a:pt x="11825286" y="672910"/>
                </a:cubicBezTo>
                <a:close/>
                <a:moveTo>
                  <a:pt x="11487843" y="672619"/>
                </a:moveTo>
                <a:cubicBezTo>
                  <a:pt x="11490985" y="673063"/>
                  <a:pt x="11494027" y="675655"/>
                  <a:pt x="11496673" y="681658"/>
                </a:cubicBezTo>
                <a:cubicBezTo>
                  <a:pt x="11486090" y="692573"/>
                  <a:pt x="11481856" y="688207"/>
                  <a:pt x="11464923" y="692573"/>
                </a:cubicBezTo>
                <a:cubicBezTo>
                  <a:pt x="11468098" y="689299"/>
                  <a:pt x="11478417" y="671288"/>
                  <a:pt x="11487843" y="672619"/>
                </a:cubicBezTo>
                <a:close/>
                <a:moveTo>
                  <a:pt x="6901506" y="672541"/>
                </a:moveTo>
                <a:cubicBezTo>
                  <a:pt x="6899349" y="692029"/>
                  <a:pt x="6910135" y="694194"/>
                  <a:pt x="6923080" y="694194"/>
                </a:cubicBezTo>
                <a:cubicBezTo>
                  <a:pt x="6905821" y="718003"/>
                  <a:pt x="6871303" y="674706"/>
                  <a:pt x="6851886" y="700688"/>
                </a:cubicBezTo>
                <a:cubicBezTo>
                  <a:pt x="6851886" y="694194"/>
                  <a:pt x="6841099" y="698523"/>
                  <a:pt x="6838942" y="694194"/>
                </a:cubicBezTo>
                <a:cubicBezTo>
                  <a:pt x="6847571" y="670376"/>
                  <a:pt x="6882089" y="692029"/>
                  <a:pt x="6901506" y="672541"/>
                </a:cubicBezTo>
                <a:close/>
                <a:moveTo>
                  <a:pt x="10119853" y="672055"/>
                </a:moveTo>
                <a:cubicBezTo>
                  <a:pt x="10131113" y="676906"/>
                  <a:pt x="10142374" y="670841"/>
                  <a:pt x="10153634" y="672055"/>
                </a:cubicBezTo>
                <a:cubicBezTo>
                  <a:pt x="10157388" y="672459"/>
                  <a:pt x="10161141" y="673672"/>
                  <a:pt x="10164895" y="676367"/>
                </a:cubicBezTo>
                <a:cubicBezTo>
                  <a:pt x="10160605" y="708711"/>
                  <a:pt x="10186343" y="697931"/>
                  <a:pt x="10194922" y="713022"/>
                </a:cubicBezTo>
                <a:cubicBezTo>
                  <a:pt x="10175619" y="717335"/>
                  <a:pt x="10164895" y="728115"/>
                  <a:pt x="10162750" y="743207"/>
                </a:cubicBezTo>
                <a:cubicBezTo>
                  <a:pt x="10139157" y="751831"/>
                  <a:pt x="10130577" y="743207"/>
                  <a:pt x="10117709" y="736739"/>
                </a:cubicBezTo>
                <a:cubicBezTo>
                  <a:pt x="10106984" y="749675"/>
                  <a:pt x="10121998" y="758298"/>
                  <a:pt x="10121998" y="777704"/>
                </a:cubicBezTo>
                <a:cubicBezTo>
                  <a:pt x="10109129" y="794952"/>
                  <a:pt x="10087681" y="805734"/>
                  <a:pt x="10055509" y="810048"/>
                </a:cubicBezTo>
                <a:cubicBezTo>
                  <a:pt x="10051219" y="801422"/>
                  <a:pt x="10044785" y="794952"/>
                  <a:pt x="10038350" y="788484"/>
                </a:cubicBezTo>
                <a:cubicBezTo>
                  <a:pt x="10031916" y="799265"/>
                  <a:pt x="10006178" y="805734"/>
                  <a:pt x="9993309" y="801422"/>
                </a:cubicBezTo>
                <a:cubicBezTo>
                  <a:pt x="10025481" y="771235"/>
                  <a:pt x="10085536" y="760455"/>
                  <a:pt x="10104840" y="719492"/>
                </a:cubicBezTo>
                <a:cubicBezTo>
                  <a:pt x="10098405" y="708711"/>
                  <a:pt x="10083391" y="715179"/>
                  <a:pt x="10079102" y="700087"/>
                </a:cubicBezTo>
                <a:cubicBezTo>
                  <a:pt x="10087681" y="689306"/>
                  <a:pt x="10100550" y="695775"/>
                  <a:pt x="10109129" y="693618"/>
                </a:cubicBezTo>
                <a:cubicBezTo>
                  <a:pt x="10117709" y="689306"/>
                  <a:pt x="10113419" y="676367"/>
                  <a:pt x="10119853" y="672055"/>
                </a:cubicBezTo>
                <a:close/>
                <a:moveTo>
                  <a:pt x="7545395" y="672029"/>
                </a:moveTo>
                <a:cubicBezTo>
                  <a:pt x="7550326" y="672570"/>
                  <a:pt x="7555516" y="674194"/>
                  <a:pt x="7559668" y="675277"/>
                </a:cubicBezTo>
                <a:cubicBezTo>
                  <a:pt x="7551364" y="683938"/>
                  <a:pt x="7540984" y="692599"/>
                  <a:pt x="7532680" y="675277"/>
                </a:cubicBezTo>
                <a:cubicBezTo>
                  <a:pt x="7535794" y="672029"/>
                  <a:pt x="7540465" y="671487"/>
                  <a:pt x="7545395" y="672029"/>
                </a:cubicBezTo>
                <a:close/>
                <a:moveTo>
                  <a:pt x="5883702" y="670336"/>
                </a:moveTo>
                <a:cubicBezTo>
                  <a:pt x="5875042" y="689386"/>
                  <a:pt x="5901020" y="678802"/>
                  <a:pt x="5911843" y="680918"/>
                </a:cubicBezTo>
                <a:cubicBezTo>
                  <a:pt x="5911843" y="689386"/>
                  <a:pt x="5907514" y="693619"/>
                  <a:pt x="5905350" y="699970"/>
                </a:cubicBezTo>
                <a:cubicBezTo>
                  <a:pt x="5898855" y="699970"/>
                  <a:pt x="5888030" y="691503"/>
                  <a:pt x="5888030" y="702086"/>
                </a:cubicBezTo>
                <a:cubicBezTo>
                  <a:pt x="5877207" y="702086"/>
                  <a:pt x="5875042" y="689386"/>
                  <a:pt x="5864219" y="687269"/>
                </a:cubicBezTo>
                <a:cubicBezTo>
                  <a:pt x="5872878" y="683036"/>
                  <a:pt x="5875042" y="674569"/>
                  <a:pt x="5883702" y="670336"/>
                </a:cubicBezTo>
                <a:close/>
                <a:moveTo>
                  <a:pt x="7070997" y="668785"/>
                </a:moveTo>
                <a:cubicBezTo>
                  <a:pt x="7079588" y="675231"/>
                  <a:pt x="7079588" y="679528"/>
                  <a:pt x="7088180" y="690269"/>
                </a:cubicBezTo>
                <a:cubicBezTo>
                  <a:pt x="7077441" y="703157"/>
                  <a:pt x="7060258" y="705304"/>
                  <a:pt x="7051667" y="688121"/>
                </a:cubicBezTo>
                <a:cubicBezTo>
                  <a:pt x="7058110" y="683824"/>
                  <a:pt x="7073145" y="681676"/>
                  <a:pt x="7070997" y="668785"/>
                </a:cubicBezTo>
                <a:close/>
                <a:moveTo>
                  <a:pt x="5595946" y="668475"/>
                </a:moveTo>
                <a:cubicBezTo>
                  <a:pt x="5595946" y="681814"/>
                  <a:pt x="5570093" y="686259"/>
                  <a:pt x="5565785" y="675144"/>
                </a:cubicBezTo>
                <a:cubicBezTo>
                  <a:pt x="5572246" y="664028"/>
                  <a:pt x="5583020" y="675144"/>
                  <a:pt x="5595946" y="668475"/>
                </a:cubicBezTo>
                <a:close/>
                <a:moveTo>
                  <a:pt x="9240006" y="667675"/>
                </a:moveTo>
                <a:cubicBezTo>
                  <a:pt x="9246381" y="669032"/>
                  <a:pt x="9251374" y="671942"/>
                  <a:pt x="9253533" y="676705"/>
                </a:cubicBezTo>
                <a:cubicBezTo>
                  <a:pt x="9247056" y="687290"/>
                  <a:pt x="9240579" y="676705"/>
                  <a:pt x="9229784" y="678822"/>
                </a:cubicBezTo>
                <a:cubicBezTo>
                  <a:pt x="9225466" y="685173"/>
                  <a:pt x="9214671" y="687290"/>
                  <a:pt x="9221148" y="699990"/>
                </a:cubicBezTo>
                <a:cubicBezTo>
                  <a:pt x="9206035" y="702107"/>
                  <a:pt x="9193081" y="699990"/>
                  <a:pt x="9182286" y="697873"/>
                </a:cubicBezTo>
                <a:cubicBezTo>
                  <a:pt x="9182286" y="695757"/>
                  <a:pt x="9184445" y="693640"/>
                  <a:pt x="9184445" y="691524"/>
                </a:cubicBezTo>
                <a:cubicBezTo>
                  <a:pt x="9171491" y="695757"/>
                  <a:pt x="9154219" y="691524"/>
                  <a:pt x="9145583" y="683055"/>
                </a:cubicBezTo>
                <a:cubicBezTo>
                  <a:pt x="9162855" y="680940"/>
                  <a:pt x="9173650" y="687290"/>
                  <a:pt x="9184445" y="689407"/>
                </a:cubicBezTo>
                <a:cubicBezTo>
                  <a:pt x="9189303" y="673530"/>
                  <a:pt x="9220878" y="663606"/>
                  <a:pt x="9240006" y="667675"/>
                </a:cubicBezTo>
                <a:close/>
                <a:moveTo>
                  <a:pt x="7789030" y="665603"/>
                </a:moveTo>
                <a:cubicBezTo>
                  <a:pt x="7789030" y="685338"/>
                  <a:pt x="7804143" y="683145"/>
                  <a:pt x="7804143" y="705069"/>
                </a:cubicBezTo>
                <a:cubicBezTo>
                  <a:pt x="7782553" y="707262"/>
                  <a:pt x="7780394" y="707262"/>
                  <a:pt x="7760963" y="711645"/>
                </a:cubicBezTo>
                <a:cubicBezTo>
                  <a:pt x="7750168" y="702877"/>
                  <a:pt x="7750168" y="689724"/>
                  <a:pt x="7750168" y="672182"/>
                </a:cubicBezTo>
                <a:cubicBezTo>
                  <a:pt x="7765281" y="674375"/>
                  <a:pt x="7773917" y="674375"/>
                  <a:pt x="7789030" y="665603"/>
                </a:cubicBezTo>
                <a:close/>
                <a:moveTo>
                  <a:pt x="10701335" y="663997"/>
                </a:moveTo>
                <a:cubicBezTo>
                  <a:pt x="10707458" y="663997"/>
                  <a:pt x="10715623" y="663997"/>
                  <a:pt x="10715623" y="672464"/>
                </a:cubicBezTo>
                <a:cubicBezTo>
                  <a:pt x="10713582" y="676697"/>
                  <a:pt x="10701335" y="676697"/>
                  <a:pt x="10701335" y="663997"/>
                </a:cubicBezTo>
                <a:close/>
                <a:moveTo>
                  <a:pt x="5556259" y="657874"/>
                </a:moveTo>
                <a:cubicBezTo>
                  <a:pt x="5554063" y="670974"/>
                  <a:pt x="5554063" y="681892"/>
                  <a:pt x="5540873" y="686259"/>
                </a:cubicBezTo>
                <a:cubicBezTo>
                  <a:pt x="5527687" y="675342"/>
                  <a:pt x="5540873" y="651325"/>
                  <a:pt x="5556259" y="657874"/>
                </a:cubicBezTo>
                <a:close/>
                <a:moveTo>
                  <a:pt x="8648099" y="649719"/>
                </a:moveTo>
                <a:cubicBezTo>
                  <a:pt x="8650282" y="660304"/>
                  <a:pt x="8650282" y="668772"/>
                  <a:pt x="8637185" y="668772"/>
                </a:cubicBezTo>
                <a:cubicBezTo>
                  <a:pt x="8632819" y="660304"/>
                  <a:pt x="8639368" y="658187"/>
                  <a:pt x="8637185" y="651836"/>
                </a:cubicBezTo>
                <a:cubicBezTo>
                  <a:pt x="8639368" y="649719"/>
                  <a:pt x="8643733" y="649719"/>
                  <a:pt x="8648099" y="649719"/>
                </a:cubicBezTo>
                <a:close/>
                <a:moveTo>
                  <a:pt x="7211475" y="643382"/>
                </a:moveTo>
                <a:cubicBezTo>
                  <a:pt x="7207242" y="647533"/>
                  <a:pt x="7213592" y="662068"/>
                  <a:pt x="7209358" y="666221"/>
                </a:cubicBezTo>
                <a:cubicBezTo>
                  <a:pt x="7203008" y="668298"/>
                  <a:pt x="7198775" y="668298"/>
                  <a:pt x="7192425" y="670375"/>
                </a:cubicBezTo>
                <a:cubicBezTo>
                  <a:pt x="7188192" y="657916"/>
                  <a:pt x="7200892" y="657916"/>
                  <a:pt x="7194542" y="645457"/>
                </a:cubicBezTo>
                <a:cubicBezTo>
                  <a:pt x="7200892" y="645457"/>
                  <a:pt x="7207242" y="643382"/>
                  <a:pt x="7211475" y="643382"/>
                </a:cubicBezTo>
                <a:close/>
                <a:moveTo>
                  <a:pt x="10293907" y="642474"/>
                </a:moveTo>
                <a:cubicBezTo>
                  <a:pt x="10304396" y="640864"/>
                  <a:pt x="10311926" y="643010"/>
                  <a:pt x="10315153" y="656963"/>
                </a:cubicBezTo>
                <a:cubicBezTo>
                  <a:pt x="10315153" y="669842"/>
                  <a:pt x="10300093" y="674135"/>
                  <a:pt x="10306547" y="691307"/>
                </a:cubicBezTo>
                <a:cubicBezTo>
                  <a:pt x="10319456" y="687015"/>
                  <a:pt x="10328062" y="682722"/>
                  <a:pt x="10340971" y="684868"/>
                </a:cubicBezTo>
                <a:cubicBezTo>
                  <a:pt x="10338820" y="697748"/>
                  <a:pt x="10321608" y="697748"/>
                  <a:pt x="10321608" y="710626"/>
                </a:cubicBezTo>
                <a:cubicBezTo>
                  <a:pt x="10315153" y="708479"/>
                  <a:pt x="10310850" y="706332"/>
                  <a:pt x="10308699" y="697748"/>
                </a:cubicBezTo>
                <a:cubicBezTo>
                  <a:pt x="10304396" y="702040"/>
                  <a:pt x="10304396" y="710626"/>
                  <a:pt x="10302244" y="717065"/>
                </a:cubicBezTo>
                <a:cubicBezTo>
                  <a:pt x="10267820" y="710626"/>
                  <a:pt x="10261366" y="725651"/>
                  <a:pt x="10237700" y="738528"/>
                </a:cubicBezTo>
                <a:cubicBezTo>
                  <a:pt x="10252760" y="766433"/>
                  <a:pt x="10216185" y="762140"/>
                  <a:pt x="10207579" y="781458"/>
                </a:cubicBezTo>
                <a:cubicBezTo>
                  <a:pt x="10177458" y="779311"/>
                  <a:pt x="10179609" y="738528"/>
                  <a:pt x="10201124" y="727797"/>
                </a:cubicBezTo>
                <a:cubicBezTo>
                  <a:pt x="10231245" y="747115"/>
                  <a:pt x="10237700" y="717065"/>
                  <a:pt x="10250609" y="702040"/>
                </a:cubicBezTo>
                <a:cubicBezTo>
                  <a:pt x="10246306" y="687015"/>
                  <a:pt x="10233397" y="684868"/>
                  <a:pt x="10220488" y="682722"/>
                </a:cubicBezTo>
                <a:cubicBezTo>
                  <a:pt x="10222639" y="663402"/>
                  <a:pt x="10259214" y="678428"/>
                  <a:pt x="10254912" y="650523"/>
                </a:cubicBezTo>
                <a:cubicBezTo>
                  <a:pt x="10269972" y="649450"/>
                  <a:pt x="10283419" y="644084"/>
                  <a:pt x="10293907" y="642474"/>
                </a:cubicBezTo>
                <a:close/>
                <a:moveTo>
                  <a:pt x="7897600" y="641968"/>
                </a:moveTo>
                <a:cubicBezTo>
                  <a:pt x="7904895" y="639393"/>
                  <a:pt x="7913556" y="638981"/>
                  <a:pt x="7922616" y="642277"/>
                </a:cubicBezTo>
                <a:cubicBezTo>
                  <a:pt x="7931143" y="659863"/>
                  <a:pt x="7926879" y="668658"/>
                  <a:pt x="7924747" y="686246"/>
                </a:cubicBezTo>
                <a:cubicBezTo>
                  <a:pt x="7907693" y="686246"/>
                  <a:pt x="7907693" y="677452"/>
                  <a:pt x="7903429" y="666459"/>
                </a:cubicBezTo>
                <a:cubicBezTo>
                  <a:pt x="7899166" y="668658"/>
                  <a:pt x="7890639" y="670856"/>
                  <a:pt x="7894902" y="681849"/>
                </a:cubicBezTo>
                <a:cubicBezTo>
                  <a:pt x="7866123" y="676902"/>
                  <a:pt x="7875716" y="649695"/>
                  <a:pt x="7897600" y="641968"/>
                </a:cubicBezTo>
                <a:close/>
                <a:moveTo>
                  <a:pt x="7173745" y="638621"/>
                </a:moveTo>
                <a:cubicBezTo>
                  <a:pt x="7179937" y="638621"/>
                  <a:pt x="7179937" y="647086"/>
                  <a:pt x="7188192" y="642854"/>
                </a:cubicBezTo>
                <a:cubicBezTo>
                  <a:pt x="7188192" y="649203"/>
                  <a:pt x="7179937" y="649203"/>
                  <a:pt x="7184064" y="657672"/>
                </a:cubicBezTo>
                <a:cubicBezTo>
                  <a:pt x="7171681" y="657672"/>
                  <a:pt x="7167554" y="644969"/>
                  <a:pt x="7173745" y="638621"/>
                </a:cubicBezTo>
                <a:close/>
                <a:moveTo>
                  <a:pt x="7149517" y="638111"/>
                </a:moveTo>
                <a:cubicBezTo>
                  <a:pt x="7151838" y="639527"/>
                  <a:pt x="7153902" y="641794"/>
                  <a:pt x="7158030" y="642929"/>
                </a:cubicBezTo>
                <a:cubicBezTo>
                  <a:pt x="7155966" y="649733"/>
                  <a:pt x="7137392" y="649733"/>
                  <a:pt x="7139456" y="638393"/>
                </a:cubicBezTo>
                <a:cubicBezTo>
                  <a:pt x="7144615" y="636127"/>
                  <a:pt x="7147195" y="636693"/>
                  <a:pt x="7149517" y="638111"/>
                </a:cubicBezTo>
                <a:close/>
                <a:moveTo>
                  <a:pt x="8064493" y="636389"/>
                </a:moveTo>
                <a:cubicBezTo>
                  <a:pt x="8064493" y="652997"/>
                  <a:pt x="8053754" y="646768"/>
                  <a:pt x="8045162" y="659225"/>
                </a:cubicBezTo>
                <a:cubicBezTo>
                  <a:pt x="8038719" y="652997"/>
                  <a:pt x="8036571" y="642616"/>
                  <a:pt x="8027980" y="638465"/>
                </a:cubicBezTo>
                <a:cubicBezTo>
                  <a:pt x="8036571" y="632236"/>
                  <a:pt x="8051606" y="648844"/>
                  <a:pt x="8064493" y="636389"/>
                </a:cubicBezTo>
                <a:close/>
                <a:moveTo>
                  <a:pt x="7319072" y="636386"/>
                </a:moveTo>
                <a:cubicBezTo>
                  <a:pt x="7337417" y="632235"/>
                  <a:pt x="7330537" y="652994"/>
                  <a:pt x="7323658" y="659222"/>
                </a:cubicBezTo>
                <a:cubicBezTo>
                  <a:pt x="7316779" y="657146"/>
                  <a:pt x="7316779" y="638462"/>
                  <a:pt x="7319072" y="636386"/>
                </a:cubicBezTo>
                <a:close/>
                <a:moveTo>
                  <a:pt x="7343608" y="633856"/>
                </a:moveTo>
                <a:cubicBezTo>
                  <a:pt x="7349800" y="636056"/>
                  <a:pt x="7349800" y="644846"/>
                  <a:pt x="7358056" y="638253"/>
                </a:cubicBezTo>
                <a:cubicBezTo>
                  <a:pt x="7358056" y="649241"/>
                  <a:pt x="7358056" y="647043"/>
                  <a:pt x="7355992" y="660234"/>
                </a:cubicBezTo>
                <a:cubicBezTo>
                  <a:pt x="7347736" y="662433"/>
                  <a:pt x="7345672" y="658037"/>
                  <a:pt x="7341544" y="653639"/>
                </a:cubicBezTo>
                <a:cubicBezTo>
                  <a:pt x="7337417" y="642647"/>
                  <a:pt x="7347736" y="644846"/>
                  <a:pt x="7343608" y="633856"/>
                </a:cubicBezTo>
                <a:close/>
                <a:moveTo>
                  <a:pt x="7585521" y="631249"/>
                </a:moveTo>
                <a:cubicBezTo>
                  <a:pt x="7595727" y="629093"/>
                  <a:pt x="7597768" y="652792"/>
                  <a:pt x="7593685" y="659256"/>
                </a:cubicBezTo>
                <a:cubicBezTo>
                  <a:pt x="7587562" y="654947"/>
                  <a:pt x="7583480" y="635558"/>
                  <a:pt x="7585521" y="631249"/>
                </a:cubicBezTo>
                <a:close/>
                <a:moveTo>
                  <a:pt x="12110574" y="631138"/>
                </a:moveTo>
                <a:cubicBezTo>
                  <a:pt x="12113396" y="630495"/>
                  <a:pt x="12116380" y="630765"/>
                  <a:pt x="12118975" y="632389"/>
                </a:cubicBezTo>
                <a:cubicBezTo>
                  <a:pt x="12118975" y="643212"/>
                  <a:pt x="12112747" y="645377"/>
                  <a:pt x="12104443" y="649707"/>
                </a:cubicBezTo>
                <a:cubicBezTo>
                  <a:pt x="12095101" y="643212"/>
                  <a:pt x="12102107" y="633065"/>
                  <a:pt x="12110574" y="631138"/>
                </a:cubicBezTo>
                <a:close/>
                <a:moveTo>
                  <a:pt x="11094083" y="629071"/>
                </a:moveTo>
                <a:cubicBezTo>
                  <a:pt x="11111227" y="629071"/>
                  <a:pt x="11121944" y="637801"/>
                  <a:pt x="11132660" y="646532"/>
                </a:cubicBezTo>
                <a:cubicBezTo>
                  <a:pt x="11139089" y="646532"/>
                  <a:pt x="11143375" y="642167"/>
                  <a:pt x="11141232" y="633438"/>
                </a:cubicBezTo>
                <a:cubicBezTo>
                  <a:pt x="11156234" y="646532"/>
                  <a:pt x="11147662" y="672728"/>
                  <a:pt x="11171236" y="677095"/>
                </a:cubicBezTo>
                <a:cubicBezTo>
                  <a:pt x="11147662" y="696741"/>
                  <a:pt x="11136946" y="698924"/>
                  <a:pt x="11098369" y="690193"/>
                </a:cubicBezTo>
                <a:cubicBezTo>
                  <a:pt x="11085510" y="677095"/>
                  <a:pt x="11098369" y="644350"/>
                  <a:pt x="11094083" y="629071"/>
                </a:cubicBezTo>
                <a:close/>
                <a:moveTo>
                  <a:pt x="5652029" y="628033"/>
                </a:moveTo>
                <a:cubicBezTo>
                  <a:pt x="5658906" y="625884"/>
                  <a:pt x="5658906" y="630180"/>
                  <a:pt x="5663494" y="630180"/>
                </a:cubicBezTo>
                <a:cubicBezTo>
                  <a:pt x="5658906" y="643067"/>
                  <a:pt x="5665785" y="658102"/>
                  <a:pt x="5665785" y="662398"/>
                </a:cubicBezTo>
                <a:cubicBezTo>
                  <a:pt x="5656613" y="662398"/>
                  <a:pt x="5649734" y="655954"/>
                  <a:pt x="5645148" y="645215"/>
                </a:cubicBezTo>
                <a:cubicBezTo>
                  <a:pt x="5658906" y="647363"/>
                  <a:pt x="5647441" y="630180"/>
                  <a:pt x="5652029" y="628033"/>
                </a:cubicBezTo>
                <a:close/>
                <a:moveTo>
                  <a:pt x="4265354" y="626798"/>
                </a:moveTo>
                <a:cubicBezTo>
                  <a:pt x="4267405" y="627312"/>
                  <a:pt x="4268793" y="628863"/>
                  <a:pt x="4268793" y="631960"/>
                </a:cubicBezTo>
                <a:cubicBezTo>
                  <a:pt x="4255461" y="631960"/>
                  <a:pt x="4255461" y="640213"/>
                  <a:pt x="4248790" y="636086"/>
                </a:cubicBezTo>
                <a:cubicBezTo>
                  <a:pt x="4247124" y="632990"/>
                  <a:pt x="4259212" y="625249"/>
                  <a:pt x="4265354" y="626798"/>
                </a:cubicBezTo>
                <a:close/>
                <a:moveTo>
                  <a:pt x="6826518" y="626639"/>
                </a:moveTo>
                <a:cubicBezTo>
                  <a:pt x="6832937" y="627192"/>
                  <a:pt x="6838286" y="628306"/>
                  <a:pt x="6845775" y="627192"/>
                </a:cubicBezTo>
                <a:cubicBezTo>
                  <a:pt x="6850055" y="633859"/>
                  <a:pt x="6839356" y="642751"/>
                  <a:pt x="6847915" y="640528"/>
                </a:cubicBezTo>
                <a:cubicBezTo>
                  <a:pt x="6841496" y="649418"/>
                  <a:pt x="6832937" y="656086"/>
                  <a:pt x="6815820" y="656086"/>
                </a:cubicBezTo>
                <a:cubicBezTo>
                  <a:pt x="6817959" y="638306"/>
                  <a:pt x="6805121" y="640528"/>
                  <a:pt x="6800842" y="629419"/>
                </a:cubicBezTo>
                <a:cubicBezTo>
                  <a:pt x="6812610" y="626083"/>
                  <a:pt x="6820099" y="626083"/>
                  <a:pt x="6826518" y="626639"/>
                </a:cubicBezTo>
                <a:close/>
                <a:moveTo>
                  <a:pt x="11556710" y="622721"/>
                </a:moveTo>
                <a:cubicBezTo>
                  <a:pt x="11569699" y="629600"/>
                  <a:pt x="11561040" y="643358"/>
                  <a:pt x="11545886" y="638771"/>
                </a:cubicBezTo>
                <a:cubicBezTo>
                  <a:pt x="11548051" y="636479"/>
                  <a:pt x="11548051" y="634185"/>
                  <a:pt x="11548051" y="627306"/>
                </a:cubicBezTo>
                <a:cubicBezTo>
                  <a:pt x="11552380" y="627306"/>
                  <a:pt x="11552380" y="631894"/>
                  <a:pt x="11552380" y="634185"/>
                </a:cubicBezTo>
                <a:cubicBezTo>
                  <a:pt x="11554545" y="631894"/>
                  <a:pt x="11556710" y="627306"/>
                  <a:pt x="11556710" y="622721"/>
                </a:cubicBezTo>
                <a:close/>
                <a:moveTo>
                  <a:pt x="7689129" y="619570"/>
                </a:moveTo>
                <a:cubicBezTo>
                  <a:pt x="7701988" y="619570"/>
                  <a:pt x="7701988" y="632266"/>
                  <a:pt x="7704131" y="644966"/>
                </a:cubicBezTo>
                <a:cubicBezTo>
                  <a:pt x="7697701" y="651317"/>
                  <a:pt x="7684842" y="640732"/>
                  <a:pt x="7678413" y="651317"/>
                </a:cubicBezTo>
                <a:cubicBezTo>
                  <a:pt x="7671984" y="647082"/>
                  <a:pt x="7663411" y="642850"/>
                  <a:pt x="7661268" y="632266"/>
                </a:cubicBezTo>
                <a:cubicBezTo>
                  <a:pt x="7678413" y="634385"/>
                  <a:pt x="7682699" y="630153"/>
                  <a:pt x="7689129" y="619570"/>
                </a:cubicBezTo>
                <a:close/>
                <a:moveTo>
                  <a:pt x="5950403" y="610054"/>
                </a:moveTo>
                <a:cubicBezTo>
                  <a:pt x="5959477" y="614290"/>
                  <a:pt x="5952674" y="629103"/>
                  <a:pt x="5943602" y="629103"/>
                </a:cubicBezTo>
                <a:cubicBezTo>
                  <a:pt x="5943602" y="620637"/>
                  <a:pt x="5943602" y="614290"/>
                  <a:pt x="5950403" y="610054"/>
                </a:cubicBezTo>
                <a:close/>
                <a:moveTo>
                  <a:pt x="7780330" y="610044"/>
                </a:moveTo>
                <a:cubicBezTo>
                  <a:pt x="7790913" y="610044"/>
                  <a:pt x="7786680" y="632266"/>
                  <a:pt x="7799380" y="630047"/>
                </a:cubicBezTo>
                <a:cubicBezTo>
                  <a:pt x="7790913" y="643378"/>
                  <a:pt x="7767630" y="618936"/>
                  <a:pt x="7780330" y="610044"/>
                </a:cubicBezTo>
                <a:close/>
                <a:moveTo>
                  <a:pt x="9881125" y="608413"/>
                </a:moveTo>
                <a:cubicBezTo>
                  <a:pt x="9887475" y="610454"/>
                  <a:pt x="9887475" y="616578"/>
                  <a:pt x="9891708" y="622701"/>
                </a:cubicBezTo>
                <a:cubicBezTo>
                  <a:pt x="9887475" y="622701"/>
                  <a:pt x="9885358" y="622701"/>
                  <a:pt x="9881125" y="622701"/>
                </a:cubicBezTo>
                <a:cubicBezTo>
                  <a:pt x="9879008" y="616578"/>
                  <a:pt x="9883241" y="614537"/>
                  <a:pt x="9881125" y="608413"/>
                </a:cubicBezTo>
                <a:close/>
                <a:moveTo>
                  <a:pt x="6962954" y="603548"/>
                </a:moveTo>
                <a:cubicBezTo>
                  <a:pt x="6969934" y="603029"/>
                  <a:pt x="6979062" y="606142"/>
                  <a:pt x="6986580" y="608216"/>
                </a:cubicBezTo>
                <a:cubicBezTo>
                  <a:pt x="6973693" y="614447"/>
                  <a:pt x="6967249" y="622748"/>
                  <a:pt x="6952215" y="620676"/>
                </a:cubicBezTo>
                <a:cubicBezTo>
                  <a:pt x="6951141" y="608216"/>
                  <a:pt x="6955973" y="604069"/>
                  <a:pt x="6962954" y="603548"/>
                </a:cubicBezTo>
                <a:close/>
                <a:moveTo>
                  <a:pt x="7463918" y="600520"/>
                </a:moveTo>
                <a:cubicBezTo>
                  <a:pt x="7476709" y="600520"/>
                  <a:pt x="7480973" y="611258"/>
                  <a:pt x="7487368" y="615560"/>
                </a:cubicBezTo>
                <a:cubicBezTo>
                  <a:pt x="7489500" y="604818"/>
                  <a:pt x="7504423" y="609109"/>
                  <a:pt x="7508686" y="619854"/>
                </a:cubicBezTo>
                <a:cubicBezTo>
                  <a:pt x="7521477" y="619854"/>
                  <a:pt x="7521477" y="611258"/>
                  <a:pt x="7534268" y="611258"/>
                </a:cubicBezTo>
                <a:cubicBezTo>
                  <a:pt x="7525741" y="624147"/>
                  <a:pt x="7515082" y="622001"/>
                  <a:pt x="7502291" y="637033"/>
                </a:cubicBezTo>
                <a:cubicBezTo>
                  <a:pt x="7498027" y="619854"/>
                  <a:pt x="7472446" y="637033"/>
                  <a:pt x="7466050" y="624147"/>
                </a:cubicBezTo>
                <a:cubicBezTo>
                  <a:pt x="7459655" y="613410"/>
                  <a:pt x="7468182" y="611258"/>
                  <a:pt x="7463918" y="600520"/>
                </a:cubicBezTo>
                <a:close/>
                <a:moveTo>
                  <a:pt x="7842617" y="597344"/>
                </a:moveTo>
                <a:cubicBezTo>
                  <a:pt x="7844764" y="601753"/>
                  <a:pt x="7846912" y="603960"/>
                  <a:pt x="7849060" y="603960"/>
                </a:cubicBezTo>
                <a:cubicBezTo>
                  <a:pt x="7853356" y="612778"/>
                  <a:pt x="7846912" y="617189"/>
                  <a:pt x="7851208" y="628210"/>
                </a:cubicBezTo>
                <a:cubicBezTo>
                  <a:pt x="7842617" y="617189"/>
                  <a:pt x="7838321" y="626006"/>
                  <a:pt x="7836173" y="634825"/>
                </a:cubicBezTo>
                <a:cubicBezTo>
                  <a:pt x="7821138" y="637031"/>
                  <a:pt x="7818991" y="621598"/>
                  <a:pt x="7816843" y="606161"/>
                </a:cubicBezTo>
                <a:cubicBezTo>
                  <a:pt x="7831878" y="608368"/>
                  <a:pt x="7831878" y="603960"/>
                  <a:pt x="7842617" y="597344"/>
                </a:cubicBezTo>
                <a:close/>
                <a:moveTo>
                  <a:pt x="7734012" y="597344"/>
                </a:moveTo>
                <a:cubicBezTo>
                  <a:pt x="7753343" y="599510"/>
                  <a:pt x="7742604" y="634144"/>
                  <a:pt x="7738308" y="644966"/>
                </a:cubicBezTo>
                <a:cubicBezTo>
                  <a:pt x="7716830" y="636312"/>
                  <a:pt x="7740456" y="612498"/>
                  <a:pt x="7734012" y="597344"/>
                </a:cubicBezTo>
                <a:close/>
                <a:moveTo>
                  <a:pt x="10559587" y="595279"/>
                </a:moveTo>
                <a:cubicBezTo>
                  <a:pt x="10587547" y="590971"/>
                  <a:pt x="10594000" y="636176"/>
                  <a:pt x="10621960" y="634023"/>
                </a:cubicBezTo>
                <a:cubicBezTo>
                  <a:pt x="10611206" y="662007"/>
                  <a:pt x="10647770" y="657701"/>
                  <a:pt x="10658524" y="655548"/>
                </a:cubicBezTo>
                <a:cubicBezTo>
                  <a:pt x="10664976" y="651243"/>
                  <a:pt x="10656373" y="638328"/>
                  <a:pt x="10671429" y="638328"/>
                </a:cubicBezTo>
                <a:cubicBezTo>
                  <a:pt x="10660675" y="653396"/>
                  <a:pt x="10680032" y="672771"/>
                  <a:pt x="10688635" y="670617"/>
                </a:cubicBezTo>
                <a:cubicBezTo>
                  <a:pt x="10684333" y="694298"/>
                  <a:pt x="10662825" y="689992"/>
                  <a:pt x="10639166" y="696449"/>
                </a:cubicBezTo>
                <a:cubicBezTo>
                  <a:pt x="10634865" y="702909"/>
                  <a:pt x="10637016" y="711518"/>
                  <a:pt x="10632714" y="717975"/>
                </a:cubicBezTo>
                <a:cubicBezTo>
                  <a:pt x="10606904" y="711518"/>
                  <a:pt x="10613357" y="683535"/>
                  <a:pt x="10598301" y="662007"/>
                </a:cubicBezTo>
                <a:cubicBezTo>
                  <a:pt x="10589698" y="662007"/>
                  <a:pt x="10587547" y="668465"/>
                  <a:pt x="10581095" y="670617"/>
                </a:cubicBezTo>
                <a:cubicBezTo>
                  <a:pt x="10587547" y="685687"/>
                  <a:pt x="10587547" y="685687"/>
                  <a:pt x="10581095" y="700755"/>
                </a:cubicBezTo>
                <a:cubicBezTo>
                  <a:pt x="10572491" y="698603"/>
                  <a:pt x="10563888" y="696449"/>
                  <a:pt x="10557436" y="689992"/>
                </a:cubicBezTo>
                <a:cubicBezTo>
                  <a:pt x="10555285" y="683535"/>
                  <a:pt x="10561737" y="681382"/>
                  <a:pt x="10563888" y="674923"/>
                </a:cubicBezTo>
                <a:cubicBezTo>
                  <a:pt x="10546682" y="666312"/>
                  <a:pt x="10533777" y="651243"/>
                  <a:pt x="10527325" y="627566"/>
                </a:cubicBezTo>
                <a:cubicBezTo>
                  <a:pt x="10514420" y="629718"/>
                  <a:pt x="10514420" y="642632"/>
                  <a:pt x="10499364" y="642632"/>
                </a:cubicBezTo>
                <a:cubicBezTo>
                  <a:pt x="10488610" y="629718"/>
                  <a:pt x="10505816" y="618958"/>
                  <a:pt x="10497213" y="606041"/>
                </a:cubicBezTo>
                <a:cubicBezTo>
                  <a:pt x="10499364" y="606041"/>
                  <a:pt x="10505816" y="603889"/>
                  <a:pt x="10510118" y="603889"/>
                </a:cubicBezTo>
                <a:cubicBezTo>
                  <a:pt x="10512269" y="614652"/>
                  <a:pt x="10518721" y="616804"/>
                  <a:pt x="10523023" y="625414"/>
                </a:cubicBezTo>
                <a:cubicBezTo>
                  <a:pt x="10533777" y="608194"/>
                  <a:pt x="10542380" y="595279"/>
                  <a:pt x="10559587" y="595279"/>
                </a:cubicBezTo>
                <a:close/>
                <a:moveTo>
                  <a:pt x="9507533" y="593151"/>
                </a:moveTo>
                <a:cubicBezTo>
                  <a:pt x="9509650" y="590978"/>
                  <a:pt x="9513883" y="593151"/>
                  <a:pt x="9513883" y="595323"/>
                </a:cubicBezTo>
                <a:cubicBezTo>
                  <a:pt x="9520233" y="621393"/>
                  <a:pt x="9507533" y="632253"/>
                  <a:pt x="9507533" y="656149"/>
                </a:cubicBezTo>
                <a:cubicBezTo>
                  <a:pt x="9484250" y="660495"/>
                  <a:pt x="9452500" y="673531"/>
                  <a:pt x="9437683" y="651804"/>
                </a:cubicBezTo>
                <a:cubicBezTo>
                  <a:pt x="9427100" y="649632"/>
                  <a:pt x="9416516" y="660495"/>
                  <a:pt x="9414400" y="656149"/>
                </a:cubicBezTo>
                <a:cubicBezTo>
                  <a:pt x="9412283" y="619222"/>
                  <a:pt x="9488483" y="625737"/>
                  <a:pt x="9507533" y="593151"/>
                </a:cubicBezTo>
                <a:close/>
                <a:moveTo>
                  <a:pt x="10940518" y="589727"/>
                </a:moveTo>
                <a:cubicBezTo>
                  <a:pt x="10943164" y="589455"/>
                  <a:pt x="10946339" y="590538"/>
                  <a:pt x="10949514" y="590538"/>
                </a:cubicBezTo>
                <a:cubicBezTo>
                  <a:pt x="10960097" y="607857"/>
                  <a:pt x="10949514" y="612186"/>
                  <a:pt x="10955864" y="633833"/>
                </a:cubicBezTo>
                <a:cubicBezTo>
                  <a:pt x="10949514" y="631669"/>
                  <a:pt x="10947397" y="620845"/>
                  <a:pt x="10938930" y="623010"/>
                </a:cubicBezTo>
                <a:cubicBezTo>
                  <a:pt x="10945280" y="616516"/>
                  <a:pt x="10941047" y="605692"/>
                  <a:pt x="10934697" y="597033"/>
                </a:cubicBezTo>
                <a:cubicBezTo>
                  <a:pt x="10935756" y="591620"/>
                  <a:pt x="10937872" y="589998"/>
                  <a:pt x="10940518" y="589727"/>
                </a:cubicBezTo>
                <a:close/>
                <a:moveTo>
                  <a:pt x="7598959" y="589408"/>
                </a:moveTo>
                <a:cubicBezTo>
                  <a:pt x="7603324" y="591522"/>
                  <a:pt x="7609873" y="591522"/>
                  <a:pt x="7612056" y="599992"/>
                </a:cubicBezTo>
                <a:cubicBezTo>
                  <a:pt x="7607690" y="599992"/>
                  <a:pt x="7603324" y="602108"/>
                  <a:pt x="7596776" y="602108"/>
                </a:cubicBezTo>
                <a:cubicBezTo>
                  <a:pt x="7603324" y="595758"/>
                  <a:pt x="7594593" y="595758"/>
                  <a:pt x="7598959" y="589408"/>
                </a:cubicBezTo>
                <a:close/>
                <a:moveTo>
                  <a:pt x="9269937" y="589394"/>
                </a:moveTo>
                <a:cubicBezTo>
                  <a:pt x="9276287" y="591536"/>
                  <a:pt x="9276287" y="604397"/>
                  <a:pt x="9280520" y="608681"/>
                </a:cubicBezTo>
                <a:cubicBezTo>
                  <a:pt x="9301687" y="600109"/>
                  <a:pt x="9305920" y="615114"/>
                  <a:pt x="9322853" y="612968"/>
                </a:cubicBezTo>
                <a:cubicBezTo>
                  <a:pt x="9324970" y="623683"/>
                  <a:pt x="9316503" y="627967"/>
                  <a:pt x="9312270" y="632255"/>
                </a:cubicBezTo>
                <a:cubicBezTo>
                  <a:pt x="9286870" y="625827"/>
                  <a:pt x="9255120" y="627967"/>
                  <a:pt x="9248770" y="593680"/>
                </a:cubicBezTo>
                <a:cubicBezTo>
                  <a:pt x="9261470" y="593680"/>
                  <a:pt x="9259353" y="593680"/>
                  <a:pt x="9269937" y="589394"/>
                </a:cubicBezTo>
                <a:close/>
                <a:moveTo>
                  <a:pt x="9129158" y="588565"/>
                </a:moveTo>
                <a:cubicBezTo>
                  <a:pt x="9132804" y="590989"/>
                  <a:pt x="9131137" y="601897"/>
                  <a:pt x="9134471" y="606744"/>
                </a:cubicBezTo>
                <a:cubicBezTo>
                  <a:pt x="9123358" y="613208"/>
                  <a:pt x="9127803" y="595972"/>
                  <a:pt x="9123358" y="589507"/>
                </a:cubicBezTo>
                <a:cubicBezTo>
                  <a:pt x="9126136" y="587892"/>
                  <a:pt x="9127942" y="587758"/>
                  <a:pt x="9129158" y="588565"/>
                </a:cubicBezTo>
                <a:close/>
                <a:moveTo>
                  <a:pt x="7102807" y="579848"/>
                </a:moveTo>
                <a:cubicBezTo>
                  <a:pt x="7102807" y="593036"/>
                  <a:pt x="7104962" y="586442"/>
                  <a:pt x="7113580" y="584243"/>
                </a:cubicBezTo>
                <a:cubicBezTo>
                  <a:pt x="7113580" y="599631"/>
                  <a:pt x="7107116" y="593036"/>
                  <a:pt x="7102807" y="606224"/>
                </a:cubicBezTo>
                <a:cubicBezTo>
                  <a:pt x="7094189" y="608423"/>
                  <a:pt x="7085571" y="604026"/>
                  <a:pt x="7083417" y="593036"/>
                </a:cubicBezTo>
                <a:cubicBezTo>
                  <a:pt x="7087726" y="588639"/>
                  <a:pt x="7096344" y="590838"/>
                  <a:pt x="7092035" y="582045"/>
                </a:cubicBezTo>
                <a:cubicBezTo>
                  <a:pt x="7096344" y="579848"/>
                  <a:pt x="7098498" y="579848"/>
                  <a:pt x="7102807" y="579848"/>
                </a:cubicBezTo>
                <a:close/>
                <a:moveTo>
                  <a:pt x="7623962" y="573501"/>
                </a:moveTo>
                <a:cubicBezTo>
                  <a:pt x="7626026" y="573501"/>
                  <a:pt x="7623962" y="575684"/>
                  <a:pt x="7623962" y="575684"/>
                </a:cubicBezTo>
                <a:cubicBezTo>
                  <a:pt x="7621898" y="590963"/>
                  <a:pt x="7632217" y="588780"/>
                  <a:pt x="7634281" y="597512"/>
                </a:cubicBezTo>
                <a:cubicBezTo>
                  <a:pt x="7628089" y="608427"/>
                  <a:pt x="7623962" y="606244"/>
                  <a:pt x="7613643" y="601878"/>
                </a:cubicBezTo>
                <a:cubicBezTo>
                  <a:pt x="7613643" y="588780"/>
                  <a:pt x="7617770" y="582232"/>
                  <a:pt x="7623962" y="573501"/>
                </a:cubicBezTo>
                <a:close/>
                <a:moveTo>
                  <a:pt x="8874395" y="573147"/>
                </a:moveTo>
                <a:cubicBezTo>
                  <a:pt x="8881297" y="573689"/>
                  <a:pt x="8888476" y="575862"/>
                  <a:pt x="8895102" y="575862"/>
                </a:cubicBezTo>
                <a:cubicBezTo>
                  <a:pt x="8897310" y="593241"/>
                  <a:pt x="8899519" y="608448"/>
                  <a:pt x="8879641" y="608448"/>
                </a:cubicBezTo>
                <a:cubicBezTo>
                  <a:pt x="8870806" y="597585"/>
                  <a:pt x="8881849" y="595412"/>
                  <a:pt x="8886267" y="591068"/>
                </a:cubicBezTo>
                <a:cubicBezTo>
                  <a:pt x="8877432" y="588896"/>
                  <a:pt x="8848719" y="591068"/>
                  <a:pt x="8855345" y="580208"/>
                </a:cubicBezTo>
                <a:cubicBezTo>
                  <a:pt x="8860867" y="573689"/>
                  <a:pt x="8867493" y="572604"/>
                  <a:pt x="8874395" y="573147"/>
                </a:cubicBezTo>
                <a:close/>
                <a:moveTo>
                  <a:pt x="9410356" y="565292"/>
                </a:moveTo>
                <a:cubicBezTo>
                  <a:pt x="9419540" y="564722"/>
                  <a:pt x="9429093" y="565660"/>
                  <a:pt x="9437705" y="567803"/>
                </a:cubicBezTo>
                <a:cubicBezTo>
                  <a:pt x="9424788" y="584948"/>
                  <a:pt x="9452776" y="589234"/>
                  <a:pt x="9467846" y="593522"/>
                </a:cubicBezTo>
                <a:cubicBezTo>
                  <a:pt x="9459234" y="614953"/>
                  <a:pt x="9418329" y="634239"/>
                  <a:pt x="9394647" y="627810"/>
                </a:cubicBezTo>
                <a:cubicBezTo>
                  <a:pt x="9383882" y="632097"/>
                  <a:pt x="9392494" y="640670"/>
                  <a:pt x="9394647" y="647098"/>
                </a:cubicBezTo>
                <a:cubicBezTo>
                  <a:pt x="9370965" y="649241"/>
                  <a:pt x="9381729" y="668532"/>
                  <a:pt x="9379576" y="679249"/>
                </a:cubicBezTo>
                <a:cubicBezTo>
                  <a:pt x="9349436" y="679249"/>
                  <a:pt x="9314989" y="687823"/>
                  <a:pt x="9310683" y="653528"/>
                </a:cubicBezTo>
                <a:cubicBezTo>
                  <a:pt x="9334365" y="638525"/>
                  <a:pt x="9353741" y="642812"/>
                  <a:pt x="9373118" y="619240"/>
                </a:cubicBezTo>
                <a:cubicBezTo>
                  <a:pt x="9358585" y="582270"/>
                  <a:pt x="9382805" y="566999"/>
                  <a:pt x="9410356" y="565292"/>
                </a:cubicBezTo>
                <a:close/>
                <a:moveTo>
                  <a:pt x="7776334" y="564007"/>
                </a:moveTo>
                <a:cubicBezTo>
                  <a:pt x="7787009" y="565064"/>
                  <a:pt x="7798751" y="567712"/>
                  <a:pt x="7810493" y="569828"/>
                </a:cubicBezTo>
                <a:cubicBezTo>
                  <a:pt x="7810493" y="586763"/>
                  <a:pt x="7795548" y="590996"/>
                  <a:pt x="7784874" y="597345"/>
                </a:cubicBezTo>
                <a:cubicBezTo>
                  <a:pt x="7776334" y="580412"/>
                  <a:pt x="7752850" y="588878"/>
                  <a:pt x="7748580" y="567712"/>
                </a:cubicBezTo>
                <a:cubicBezTo>
                  <a:pt x="7756052" y="563478"/>
                  <a:pt x="7765659" y="562950"/>
                  <a:pt x="7776334" y="564007"/>
                </a:cubicBezTo>
                <a:close/>
                <a:moveTo>
                  <a:pt x="6870705" y="562421"/>
                </a:moveTo>
                <a:cubicBezTo>
                  <a:pt x="6875346" y="561080"/>
                  <a:pt x="6883680" y="569324"/>
                  <a:pt x="6889742" y="567676"/>
                </a:cubicBezTo>
                <a:cubicBezTo>
                  <a:pt x="6889742" y="583064"/>
                  <a:pt x="6875599" y="567676"/>
                  <a:pt x="6867517" y="567676"/>
                </a:cubicBezTo>
                <a:cubicBezTo>
                  <a:pt x="6868022" y="564378"/>
                  <a:pt x="6869158" y="562866"/>
                  <a:pt x="6870705" y="562421"/>
                </a:cubicBezTo>
                <a:close/>
                <a:moveTo>
                  <a:pt x="10843100" y="557624"/>
                </a:moveTo>
                <a:cubicBezTo>
                  <a:pt x="10851668" y="557624"/>
                  <a:pt x="10858095" y="561903"/>
                  <a:pt x="10868806" y="561903"/>
                </a:cubicBezTo>
                <a:cubicBezTo>
                  <a:pt x="10864521" y="581169"/>
                  <a:pt x="10892370" y="594011"/>
                  <a:pt x="10879517" y="598292"/>
                </a:cubicBezTo>
                <a:cubicBezTo>
                  <a:pt x="10892370" y="608995"/>
                  <a:pt x="10885943" y="587589"/>
                  <a:pt x="10896654" y="587589"/>
                </a:cubicBezTo>
                <a:cubicBezTo>
                  <a:pt x="10885943" y="606854"/>
                  <a:pt x="10905223" y="623978"/>
                  <a:pt x="10907365" y="647522"/>
                </a:cubicBezTo>
                <a:cubicBezTo>
                  <a:pt x="10890227" y="656084"/>
                  <a:pt x="10896654" y="630399"/>
                  <a:pt x="10881659" y="638960"/>
                </a:cubicBezTo>
                <a:cubicBezTo>
                  <a:pt x="10883801" y="632539"/>
                  <a:pt x="10888085" y="626118"/>
                  <a:pt x="10883801" y="615417"/>
                </a:cubicBezTo>
                <a:cubicBezTo>
                  <a:pt x="10866664" y="638960"/>
                  <a:pt x="10843100" y="617557"/>
                  <a:pt x="10817394" y="619697"/>
                </a:cubicBezTo>
                <a:cubicBezTo>
                  <a:pt x="10798114" y="630399"/>
                  <a:pt x="10821678" y="653944"/>
                  <a:pt x="10804541" y="662506"/>
                </a:cubicBezTo>
                <a:cubicBezTo>
                  <a:pt x="10808825" y="671068"/>
                  <a:pt x="10813109" y="675349"/>
                  <a:pt x="10815251" y="686052"/>
                </a:cubicBezTo>
                <a:cubicBezTo>
                  <a:pt x="10840957" y="671068"/>
                  <a:pt x="10862379" y="690333"/>
                  <a:pt x="10888085" y="688193"/>
                </a:cubicBezTo>
                <a:cubicBezTo>
                  <a:pt x="10890227" y="696754"/>
                  <a:pt x="10883801" y="701035"/>
                  <a:pt x="10883801" y="707456"/>
                </a:cubicBezTo>
                <a:cubicBezTo>
                  <a:pt x="10900938" y="720298"/>
                  <a:pt x="10928786" y="716018"/>
                  <a:pt x="10958777" y="709596"/>
                </a:cubicBezTo>
                <a:cubicBezTo>
                  <a:pt x="10958777" y="701035"/>
                  <a:pt x="10956635" y="694614"/>
                  <a:pt x="10950208" y="694614"/>
                </a:cubicBezTo>
                <a:cubicBezTo>
                  <a:pt x="10956635" y="683912"/>
                  <a:pt x="10967345" y="677490"/>
                  <a:pt x="10971630" y="666786"/>
                </a:cubicBezTo>
                <a:cubicBezTo>
                  <a:pt x="10982341" y="668928"/>
                  <a:pt x="10990909" y="673209"/>
                  <a:pt x="11005904" y="666786"/>
                </a:cubicBezTo>
                <a:cubicBezTo>
                  <a:pt x="11010189" y="681770"/>
                  <a:pt x="11023042" y="686052"/>
                  <a:pt x="11025184" y="701035"/>
                </a:cubicBezTo>
                <a:cubicBezTo>
                  <a:pt x="11014473" y="709596"/>
                  <a:pt x="11005904" y="718158"/>
                  <a:pt x="10999478" y="728860"/>
                </a:cubicBezTo>
                <a:cubicBezTo>
                  <a:pt x="10986625" y="728860"/>
                  <a:pt x="10971630" y="733141"/>
                  <a:pt x="10965203" y="722439"/>
                </a:cubicBezTo>
                <a:cubicBezTo>
                  <a:pt x="10952350" y="726719"/>
                  <a:pt x="10963061" y="748124"/>
                  <a:pt x="10941639" y="745984"/>
                </a:cubicBezTo>
                <a:cubicBezTo>
                  <a:pt x="10935213" y="737422"/>
                  <a:pt x="10952350" y="743843"/>
                  <a:pt x="10950208" y="735280"/>
                </a:cubicBezTo>
                <a:cubicBezTo>
                  <a:pt x="10924502" y="705316"/>
                  <a:pt x="10885943" y="741702"/>
                  <a:pt x="10849526" y="743843"/>
                </a:cubicBezTo>
                <a:cubicBezTo>
                  <a:pt x="10832389" y="731001"/>
                  <a:pt x="10795972" y="720298"/>
                  <a:pt x="10780977" y="718158"/>
                </a:cubicBezTo>
                <a:cubicBezTo>
                  <a:pt x="10768124" y="709596"/>
                  <a:pt x="10787403" y="696754"/>
                  <a:pt x="10791688" y="690333"/>
                </a:cubicBezTo>
                <a:cubicBezTo>
                  <a:pt x="10787403" y="675349"/>
                  <a:pt x="10772408" y="677490"/>
                  <a:pt x="10765982" y="662506"/>
                </a:cubicBezTo>
                <a:cubicBezTo>
                  <a:pt x="10761697" y="666786"/>
                  <a:pt x="10757413" y="671068"/>
                  <a:pt x="10759555" y="681770"/>
                </a:cubicBezTo>
                <a:cubicBezTo>
                  <a:pt x="10750986" y="679630"/>
                  <a:pt x="10740276" y="677490"/>
                  <a:pt x="10738133" y="660365"/>
                </a:cubicBezTo>
                <a:cubicBezTo>
                  <a:pt x="10748844" y="656084"/>
                  <a:pt x="10748844" y="664646"/>
                  <a:pt x="10753129" y="666786"/>
                </a:cubicBezTo>
                <a:cubicBezTo>
                  <a:pt x="10763839" y="664646"/>
                  <a:pt x="10742418" y="658225"/>
                  <a:pt x="10755271" y="656084"/>
                </a:cubicBezTo>
                <a:cubicBezTo>
                  <a:pt x="10748844" y="647522"/>
                  <a:pt x="10733849" y="653944"/>
                  <a:pt x="10733849" y="634680"/>
                </a:cubicBezTo>
                <a:cubicBezTo>
                  <a:pt x="10710285" y="653944"/>
                  <a:pt x="10669584" y="643242"/>
                  <a:pt x="10673868" y="598292"/>
                </a:cubicBezTo>
                <a:cubicBezTo>
                  <a:pt x="10686721" y="598292"/>
                  <a:pt x="10693148" y="591871"/>
                  <a:pt x="10693148" y="581169"/>
                </a:cubicBezTo>
                <a:cubicBezTo>
                  <a:pt x="10708143" y="579028"/>
                  <a:pt x="10714570" y="591871"/>
                  <a:pt x="10727423" y="596152"/>
                </a:cubicBezTo>
                <a:cubicBezTo>
                  <a:pt x="10729565" y="604714"/>
                  <a:pt x="10723138" y="613276"/>
                  <a:pt x="10731707" y="617557"/>
                </a:cubicBezTo>
                <a:cubicBezTo>
                  <a:pt x="10746702" y="615417"/>
                  <a:pt x="10755271" y="606854"/>
                  <a:pt x="10761697" y="596152"/>
                </a:cubicBezTo>
                <a:cubicBezTo>
                  <a:pt x="10772408" y="598292"/>
                  <a:pt x="10761697" y="611136"/>
                  <a:pt x="10765982" y="619697"/>
                </a:cubicBezTo>
                <a:cubicBezTo>
                  <a:pt x="10755271" y="623978"/>
                  <a:pt x="10753129" y="617557"/>
                  <a:pt x="10744560" y="619697"/>
                </a:cubicBezTo>
                <a:cubicBezTo>
                  <a:pt x="10735991" y="632539"/>
                  <a:pt x="10755271" y="643242"/>
                  <a:pt x="10761697" y="651803"/>
                </a:cubicBezTo>
                <a:cubicBezTo>
                  <a:pt x="10772408" y="645381"/>
                  <a:pt x="10787403" y="630399"/>
                  <a:pt x="10791688" y="632539"/>
                </a:cubicBezTo>
                <a:cubicBezTo>
                  <a:pt x="10789545" y="621838"/>
                  <a:pt x="10795972" y="611136"/>
                  <a:pt x="10810967" y="604714"/>
                </a:cubicBezTo>
                <a:cubicBezTo>
                  <a:pt x="10808825" y="594011"/>
                  <a:pt x="10798114" y="598292"/>
                  <a:pt x="10800256" y="585449"/>
                </a:cubicBezTo>
                <a:cubicBezTo>
                  <a:pt x="10808825" y="564044"/>
                  <a:pt x="10843100" y="589730"/>
                  <a:pt x="10843100" y="557624"/>
                </a:cubicBezTo>
                <a:close/>
                <a:moveTo>
                  <a:pt x="11821090" y="554457"/>
                </a:moveTo>
                <a:cubicBezTo>
                  <a:pt x="11827554" y="565569"/>
                  <a:pt x="11846945" y="556679"/>
                  <a:pt x="11849100" y="574461"/>
                </a:cubicBezTo>
                <a:cubicBezTo>
                  <a:pt x="11834019" y="576683"/>
                  <a:pt x="11818936" y="563347"/>
                  <a:pt x="11821090" y="554457"/>
                </a:cubicBezTo>
                <a:close/>
                <a:moveTo>
                  <a:pt x="5727251" y="552902"/>
                </a:moveTo>
                <a:cubicBezTo>
                  <a:pt x="5729291" y="559024"/>
                  <a:pt x="5727251" y="561065"/>
                  <a:pt x="5727251" y="565147"/>
                </a:cubicBezTo>
                <a:cubicBezTo>
                  <a:pt x="5719088" y="567188"/>
                  <a:pt x="5721129" y="556982"/>
                  <a:pt x="5715003" y="556982"/>
                </a:cubicBezTo>
                <a:cubicBezTo>
                  <a:pt x="5715003" y="552902"/>
                  <a:pt x="5723170" y="554941"/>
                  <a:pt x="5727251" y="552902"/>
                </a:cubicBezTo>
                <a:close/>
                <a:moveTo>
                  <a:pt x="9561661" y="548117"/>
                </a:moveTo>
                <a:cubicBezTo>
                  <a:pt x="9561661" y="556796"/>
                  <a:pt x="9561661" y="565475"/>
                  <a:pt x="9572415" y="561134"/>
                </a:cubicBezTo>
                <a:cubicBezTo>
                  <a:pt x="9574566" y="567644"/>
                  <a:pt x="9572415" y="576322"/>
                  <a:pt x="9565963" y="578492"/>
                </a:cubicBezTo>
                <a:cubicBezTo>
                  <a:pt x="9570264" y="585002"/>
                  <a:pt x="9574566" y="589340"/>
                  <a:pt x="9585320" y="585002"/>
                </a:cubicBezTo>
                <a:cubicBezTo>
                  <a:pt x="9572415" y="613206"/>
                  <a:pt x="9525097" y="606697"/>
                  <a:pt x="9518645" y="578492"/>
                </a:cubicBezTo>
                <a:cubicBezTo>
                  <a:pt x="9527248" y="571984"/>
                  <a:pt x="9533701" y="563305"/>
                  <a:pt x="9522947" y="552458"/>
                </a:cubicBezTo>
                <a:cubicBezTo>
                  <a:pt x="9538002" y="552458"/>
                  <a:pt x="9546605" y="556796"/>
                  <a:pt x="9561661" y="548117"/>
                </a:cubicBezTo>
                <a:close/>
                <a:moveTo>
                  <a:pt x="8840980" y="548099"/>
                </a:moveTo>
                <a:cubicBezTo>
                  <a:pt x="8845345" y="556567"/>
                  <a:pt x="8845345" y="560800"/>
                  <a:pt x="8851894" y="573500"/>
                </a:cubicBezTo>
                <a:cubicBezTo>
                  <a:pt x="8834431" y="567149"/>
                  <a:pt x="8836614" y="556567"/>
                  <a:pt x="8840980" y="548099"/>
                </a:cubicBezTo>
                <a:close/>
                <a:moveTo>
                  <a:pt x="8484893" y="543932"/>
                </a:moveTo>
                <a:cubicBezTo>
                  <a:pt x="8500046" y="541750"/>
                  <a:pt x="8502211" y="563578"/>
                  <a:pt x="8517364" y="550481"/>
                </a:cubicBezTo>
                <a:cubicBezTo>
                  <a:pt x="8521694" y="565761"/>
                  <a:pt x="8502211" y="565761"/>
                  <a:pt x="8491387" y="563578"/>
                </a:cubicBezTo>
                <a:cubicBezTo>
                  <a:pt x="8510870" y="576675"/>
                  <a:pt x="8482728" y="565761"/>
                  <a:pt x="8482728" y="570126"/>
                </a:cubicBezTo>
                <a:cubicBezTo>
                  <a:pt x="8474069" y="565761"/>
                  <a:pt x="8489222" y="554846"/>
                  <a:pt x="8484893" y="543932"/>
                </a:cubicBezTo>
                <a:close/>
                <a:moveTo>
                  <a:pt x="10715622" y="539203"/>
                </a:moveTo>
                <a:cubicBezTo>
                  <a:pt x="10730968" y="539203"/>
                  <a:pt x="10746314" y="536998"/>
                  <a:pt x="10761660" y="539203"/>
                </a:cubicBezTo>
                <a:cubicBezTo>
                  <a:pt x="10761660" y="554636"/>
                  <a:pt x="10761660" y="565662"/>
                  <a:pt x="10757275" y="576686"/>
                </a:cubicBezTo>
                <a:cubicBezTo>
                  <a:pt x="10739737" y="570072"/>
                  <a:pt x="10722199" y="561252"/>
                  <a:pt x="10715622" y="539203"/>
                </a:cubicBezTo>
                <a:close/>
                <a:moveTo>
                  <a:pt x="9174158" y="537009"/>
                </a:moveTo>
                <a:cubicBezTo>
                  <a:pt x="9188855" y="547805"/>
                  <a:pt x="9205652" y="547805"/>
                  <a:pt x="9222449" y="545646"/>
                </a:cubicBezTo>
                <a:cubicBezTo>
                  <a:pt x="9218250" y="567235"/>
                  <a:pt x="9237146" y="558599"/>
                  <a:pt x="9239246" y="569394"/>
                </a:cubicBezTo>
                <a:cubicBezTo>
                  <a:pt x="9193055" y="590984"/>
                  <a:pt x="9182556" y="571554"/>
                  <a:pt x="9174158" y="537009"/>
                </a:cubicBezTo>
                <a:close/>
                <a:moveTo>
                  <a:pt x="7172877" y="527500"/>
                </a:moveTo>
                <a:cubicBezTo>
                  <a:pt x="7183616" y="527500"/>
                  <a:pt x="7192207" y="533454"/>
                  <a:pt x="7205094" y="531469"/>
                </a:cubicBezTo>
                <a:cubicBezTo>
                  <a:pt x="7207242" y="535438"/>
                  <a:pt x="7200798" y="537422"/>
                  <a:pt x="7202946" y="543377"/>
                </a:cubicBezTo>
                <a:cubicBezTo>
                  <a:pt x="7192207" y="543377"/>
                  <a:pt x="7185764" y="537422"/>
                  <a:pt x="7172877" y="539408"/>
                </a:cubicBezTo>
                <a:cubicBezTo>
                  <a:pt x="7170729" y="533454"/>
                  <a:pt x="7175024" y="531469"/>
                  <a:pt x="7172877" y="527500"/>
                </a:cubicBezTo>
                <a:close/>
                <a:moveTo>
                  <a:pt x="7879436" y="527496"/>
                </a:moveTo>
                <a:cubicBezTo>
                  <a:pt x="7890208" y="531730"/>
                  <a:pt x="7894517" y="540197"/>
                  <a:pt x="7900981" y="550780"/>
                </a:cubicBezTo>
                <a:cubicBezTo>
                  <a:pt x="7900981" y="557128"/>
                  <a:pt x="7883745" y="552897"/>
                  <a:pt x="7883745" y="559246"/>
                </a:cubicBezTo>
                <a:cubicBezTo>
                  <a:pt x="7875127" y="555012"/>
                  <a:pt x="7870818" y="529613"/>
                  <a:pt x="7879436" y="527496"/>
                </a:cubicBezTo>
                <a:close/>
                <a:moveTo>
                  <a:pt x="9696446" y="526987"/>
                </a:moveTo>
                <a:cubicBezTo>
                  <a:pt x="9711448" y="537661"/>
                  <a:pt x="9739309" y="571821"/>
                  <a:pt x="9707162" y="584631"/>
                </a:cubicBezTo>
                <a:cubicBezTo>
                  <a:pt x="9694303" y="582496"/>
                  <a:pt x="9690017" y="569685"/>
                  <a:pt x="9670728" y="576091"/>
                </a:cubicBezTo>
                <a:cubicBezTo>
                  <a:pt x="9653583" y="550471"/>
                  <a:pt x="9655726" y="522718"/>
                  <a:pt x="9696446" y="526987"/>
                </a:cubicBezTo>
                <a:close/>
                <a:moveTo>
                  <a:pt x="8034869" y="525312"/>
                </a:moveTo>
                <a:cubicBezTo>
                  <a:pt x="8036655" y="525828"/>
                  <a:pt x="8038185" y="526860"/>
                  <a:pt x="8040227" y="526860"/>
                </a:cubicBezTo>
                <a:cubicBezTo>
                  <a:pt x="8030021" y="533050"/>
                  <a:pt x="8042268" y="541307"/>
                  <a:pt x="8027980" y="543370"/>
                </a:cubicBezTo>
                <a:cubicBezTo>
                  <a:pt x="8030021" y="539242"/>
                  <a:pt x="8030021" y="533050"/>
                  <a:pt x="8027980" y="526860"/>
                </a:cubicBezTo>
                <a:cubicBezTo>
                  <a:pt x="8031042" y="524796"/>
                  <a:pt x="8033083" y="524796"/>
                  <a:pt x="8034869" y="525312"/>
                </a:cubicBezTo>
                <a:close/>
                <a:moveTo>
                  <a:pt x="7907242" y="524321"/>
                </a:moveTo>
                <a:cubicBezTo>
                  <a:pt x="7918267" y="532980"/>
                  <a:pt x="7924881" y="548132"/>
                  <a:pt x="7935906" y="561121"/>
                </a:cubicBezTo>
                <a:cubicBezTo>
                  <a:pt x="7924881" y="561121"/>
                  <a:pt x="7929291" y="571947"/>
                  <a:pt x="7916062" y="569781"/>
                </a:cubicBezTo>
                <a:cubicBezTo>
                  <a:pt x="7905037" y="567616"/>
                  <a:pt x="7896218" y="530816"/>
                  <a:pt x="7907242" y="524321"/>
                </a:cubicBezTo>
                <a:close/>
                <a:moveTo>
                  <a:pt x="10287541" y="522696"/>
                </a:moveTo>
                <a:cubicBezTo>
                  <a:pt x="10296166" y="526963"/>
                  <a:pt x="10291853" y="539762"/>
                  <a:pt x="10287541" y="546162"/>
                </a:cubicBezTo>
                <a:cubicBezTo>
                  <a:pt x="10298322" y="550429"/>
                  <a:pt x="10313415" y="548295"/>
                  <a:pt x="10315571" y="565361"/>
                </a:cubicBezTo>
                <a:cubicBezTo>
                  <a:pt x="10306946" y="561093"/>
                  <a:pt x="10302634" y="569628"/>
                  <a:pt x="10291853" y="565361"/>
                </a:cubicBezTo>
                <a:cubicBezTo>
                  <a:pt x="10296166" y="571760"/>
                  <a:pt x="10294009" y="578160"/>
                  <a:pt x="10289697" y="593093"/>
                </a:cubicBezTo>
                <a:cubicBezTo>
                  <a:pt x="10274604" y="590959"/>
                  <a:pt x="10259511" y="588825"/>
                  <a:pt x="10242261" y="590959"/>
                </a:cubicBezTo>
                <a:cubicBezTo>
                  <a:pt x="10233637" y="603758"/>
                  <a:pt x="10248730" y="618692"/>
                  <a:pt x="10257355" y="622957"/>
                </a:cubicBezTo>
                <a:cubicBezTo>
                  <a:pt x="10255198" y="633623"/>
                  <a:pt x="10248730" y="644289"/>
                  <a:pt x="10233637" y="646422"/>
                </a:cubicBezTo>
                <a:cubicBezTo>
                  <a:pt x="10227168" y="625092"/>
                  <a:pt x="10181889" y="659221"/>
                  <a:pt x="10173264" y="637890"/>
                </a:cubicBezTo>
                <a:cubicBezTo>
                  <a:pt x="10171108" y="618692"/>
                  <a:pt x="10186201" y="610160"/>
                  <a:pt x="10209919" y="608025"/>
                </a:cubicBezTo>
                <a:cubicBezTo>
                  <a:pt x="10231481" y="582427"/>
                  <a:pt x="10246574" y="552562"/>
                  <a:pt x="10203450" y="556828"/>
                </a:cubicBezTo>
                <a:cubicBezTo>
                  <a:pt x="10220700" y="522696"/>
                  <a:pt x="10261667" y="548295"/>
                  <a:pt x="10287541" y="522696"/>
                </a:cubicBezTo>
                <a:close/>
                <a:moveTo>
                  <a:pt x="10737318" y="520594"/>
                </a:moveTo>
                <a:cubicBezTo>
                  <a:pt x="10743668" y="531178"/>
                  <a:pt x="10754252" y="516360"/>
                  <a:pt x="10758485" y="533293"/>
                </a:cubicBezTo>
                <a:cubicBezTo>
                  <a:pt x="10754252" y="535411"/>
                  <a:pt x="10752135" y="533293"/>
                  <a:pt x="10752135" y="529061"/>
                </a:cubicBezTo>
                <a:cubicBezTo>
                  <a:pt x="10743668" y="529061"/>
                  <a:pt x="10745785" y="535411"/>
                  <a:pt x="10735202" y="535411"/>
                </a:cubicBezTo>
                <a:cubicBezTo>
                  <a:pt x="10733085" y="529061"/>
                  <a:pt x="10735202" y="524827"/>
                  <a:pt x="10737318" y="520594"/>
                </a:cubicBezTo>
                <a:close/>
                <a:moveTo>
                  <a:pt x="9936627" y="518484"/>
                </a:moveTo>
                <a:cubicBezTo>
                  <a:pt x="9947271" y="516338"/>
                  <a:pt x="9934499" y="533500"/>
                  <a:pt x="9945142" y="546372"/>
                </a:cubicBezTo>
                <a:cubicBezTo>
                  <a:pt x="9919598" y="552808"/>
                  <a:pt x="9925984" y="584987"/>
                  <a:pt x="9906826" y="595713"/>
                </a:cubicBezTo>
                <a:cubicBezTo>
                  <a:pt x="9900440" y="593568"/>
                  <a:pt x="9896182" y="587133"/>
                  <a:pt x="9887667" y="584987"/>
                </a:cubicBezTo>
                <a:cubicBezTo>
                  <a:pt x="9887667" y="584987"/>
                  <a:pt x="9887667" y="587133"/>
                  <a:pt x="9887667" y="587133"/>
                </a:cubicBezTo>
                <a:cubicBezTo>
                  <a:pt x="9885539" y="587133"/>
                  <a:pt x="9883410" y="584987"/>
                  <a:pt x="9879152" y="587133"/>
                </a:cubicBezTo>
                <a:cubicBezTo>
                  <a:pt x="9879152" y="584987"/>
                  <a:pt x="9879152" y="582842"/>
                  <a:pt x="9879152" y="580696"/>
                </a:cubicBezTo>
                <a:lnTo>
                  <a:pt x="9857450" y="569761"/>
                </a:lnTo>
                <a:lnTo>
                  <a:pt x="9861546" y="574547"/>
                </a:lnTo>
                <a:cubicBezTo>
                  <a:pt x="9853464" y="574547"/>
                  <a:pt x="9857505" y="583013"/>
                  <a:pt x="9849423" y="583013"/>
                </a:cubicBezTo>
                <a:cubicBezTo>
                  <a:pt x="9845382" y="576664"/>
                  <a:pt x="9839321" y="572430"/>
                  <a:pt x="9845382" y="563964"/>
                </a:cubicBezTo>
                <a:lnTo>
                  <a:pt x="9854538" y="566740"/>
                </a:lnTo>
                <a:lnTo>
                  <a:pt x="9869274" y="549557"/>
                </a:lnTo>
                <a:cubicBezTo>
                  <a:pt x="9888732" y="536182"/>
                  <a:pt x="9917469" y="534573"/>
                  <a:pt x="9936627" y="518484"/>
                </a:cubicBezTo>
                <a:close/>
                <a:moveTo>
                  <a:pt x="11121850" y="517948"/>
                </a:moveTo>
                <a:cubicBezTo>
                  <a:pt x="11134724" y="567737"/>
                  <a:pt x="11085371" y="576396"/>
                  <a:pt x="11089662" y="621858"/>
                </a:cubicBezTo>
                <a:cubicBezTo>
                  <a:pt x="11068205" y="630518"/>
                  <a:pt x="11063913" y="632680"/>
                  <a:pt x="11038164" y="637009"/>
                </a:cubicBezTo>
                <a:cubicBezTo>
                  <a:pt x="11029581" y="630518"/>
                  <a:pt x="11018853" y="615365"/>
                  <a:pt x="11025290" y="602375"/>
                </a:cubicBezTo>
                <a:cubicBezTo>
                  <a:pt x="11014561" y="587220"/>
                  <a:pt x="11003832" y="600209"/>
                  <a:pt x="10990958" y="604539"/>
                </a:cubicBezTo>
                <a:cubicBezTo>
                  <a:pt x="10980229" y="591550"/>
                  <a:pt x="10960917" y="589385"/>
                  <a:pt x="10956626" y="563407"/>
                </a:cubicBezTo>
                <a:cubicBezTo>
                  <a:pt x="10954480" y="559077"/>
                  <a:pt x="10948043" y="561241"/>
                  <a:pt x="10941606" y="561241"/>
                </a:cubicBezTo>
                <a:cubicBezTo>
                  <a:pt x="10939460" y="548254"/>
                  <a:pt x="10963063" y="552585"/>
                  <a:pt x="10954480" y="535266"/>
                </a:cubicBezTo>
                <a:cubicBezTo>
                  <a:pt x="10965209" y="546090"/>
                  <a:pt x="10973792" y="535266"/>
                  <a:pt x="10988812" y="533101"/>
                </a:cubicBezTo>
                <a:cubicBezTo>
                  <a:pt x="10995249" y="552585"/>
                  <a:pt x="10997395" y="554748"/>
                  <a:pt x="11008124" y="569901"/>
                </a:cubicBezTo>
                <a:cubicBezTo>
                  <a:pt x="11018853" y="567737"/>
                  <a:pt x="11029581" y="559077"/>
                  <a:pt x="11038164" y="565573"/>
                </a:cubicBezTo>
                <a:cubicBezTo>
                  <a:pt x="11042456" y="576396"/>
                  <a:pt x="11036019" y="580727"/>
                  <a:pt x="11031727" y="587220"/>
                </a:cubicBezTo>
                <a:cubicBezTo>
                  <a:pt x="11033873" y="593715"/>
                  <a:pt x="11042456" y="591550"/>
                  <a:pt x="11044602" y="598044"/>
                </a:cubicBezTo>
                <a:cubicBezTo>
                  <a:pt x="11053185" y="593715"/>
                  <a:pt x="11061768" y="585055"/>
                  <a:pt x="11068205" y="593715"/>
                </a:cubicBezTo>
                <a:cubicBezTo>
                  <a:pt x="11072496" y="569901"/>
                  <a:pt x="11096100" y="552585"/>
                  <a:pt x="11089662" y="528771"/>
                </a:cubicBezTo>
                <a:cubicBezTo>
                  <a:pt x="11098245" y="526607"/>
                  <a:pt x="11108974" y="520113"/>
                  <a:pt x="11106828" y="535266"/>
                </a:cubicBezTo>
                <a:cubicBezTo>
                  <a:pt x="11117558" y="533101"/>
                  <a:pt x="11111120" y="520113"/>
                  <a:pt x="11121850" y="517948"/>
                </a:cubicBezTo>
                <a:close/>
                <a:moveTo>
                  <a:pt x="9124478" y="516374"/>
                </a:moveTo>
                <a:cubicBezTo>
                  <a:pt x="9135217" y="520607"/>
                  <a:pt x="9148104" y="516374"/>
                  <a:pt x="9154547" y="524839"/>
                </a:cubicBezTo>
                <a:cubicBezTo>
                  <a:pt x="9156695" y="537539"/>
                  <a:pt x="9152399" y="541773"/>
                  <a:pt x="9143808" y="546006"/>
                </a:cubicBezTo>
                <a:cubicBezTo>
                  <a:pt x="9133069" y="548123"/>
                  <a:pt x="9128773" y="537539"/>
                  <a:pt x="9120182" y="533306"/>
                </a:cubicBezTo>
                <a:cubicBezTo>
                  <a:pt x="9122330" y="526956"/>
                  <a:pt x="9126625" y="524839"/>
                  <a:pt x="9124478" y="516374"/>
                </a:cubicBezTo>
                <a:close/>
                <a:moveTo>
                  <a:pt x="10932966" y="516360"/>
                </a:moveTo>
                <a:cubicBezTo>
                  <a:pt x="10939460" y="516360"/>
                  <a:pt x="10937295" y="522908"/>
                  <a:pt x="10939460" y="529458"/>
                </a:cubicBezTo>
                <a:cubicBezTo>
                  <a:pt x="10932966" y="533823"/>
                  <a:pt x="10926471" y="520725"/>
                  <a:pt x="10926471" y="531640"/>
                </a:cubicBezTo>
                <a:cubicBezTo>
                  <a:pt x="10915647" y="525092"/>
                  <a:pt x="10932966" y="516360"/>
                  <a:pt x="10932966" y="516360"/>
                </a:cubicBezTo>
                <a:close/>
                <a:moveTo>
                  <a:pt x="10372315" y="509530"/>
                </a:moveTo>
                <a:cubicBezTo>
                  <a:pt x="10389474" y="505236"/>
                  <a:pt x="10402344" y="522413"/>
                  <a:pt x="10417357" y="511677"/>
                </a:cubicBezTo>
                <a:cubicBezTo>
                  <a:pt x="10417357" y="531002"/>
                  <a:pt x="10434516" y="526708"/>
                  <a:pt x="10447385" y="526708"/>
                </a:cubicBezTo>
                <a:cubicBezTo>
                  <a:pt x="10455964" y="539591"/>
                  <a:pt x="10458109" y="546032"/>
                  <a:pt x="10453819" y="558915"/>
                </a:cubicBezTo>
                <a:cubicBezTo>
                  <a:pt x="10458109" y="569652"/>
                  <a:pt x="10479557" y="556768"/>
                  <a:pt x="10479557" y="576093"/>
                </a:cubicBezTo>
                <a:cubicBezTo>
                  <a:pt x="10488136" y="573946"/>
                  <a:pt x="10494571" y="571799"/>
                  <a:pt x="10503150" y="571799"/>
                </a:cubicBezTo>
                <a:cubicBezTo>
                  <a:pt x="10498860" y="552474"/>
                  <a:pt x="10498860" y="541738"/>
                  <a:pt x="10501005" y="533149"/>
                </a:cubicBezTo>
                <a:cubicBezTo>
                  <a:pt x="10526743" y="539591"/>
                  <a:pt x="10518164" y="571799"/>
                  <a:pt x="10522453" y="597565"/>
                </a:cubicBezTo>
                <a:cubicBezTo>
                  <a:pt x="10501005" y="601860"/>
                  <a:pt x="10488136" y="595419"/>
                  <a:pt x="10490281" y="616892"/>
                </a:cubicBezTo>
                <a:cubicBezTo>
                  <a:pt x="10466688" y="627627"/>
                  <a:pt x="10458109" y="612596"/>
                  <a:pt x="10445240" y="606155"/>
                </a:cubicBezTo>
                <a:cubicBezTo>
                  <a:pt x="10425937" y="619037"/>
                  <a:pt x="10400199" y="612596"/>
                  <a:pt x="10393763" y="593271"/>
                </a:cubicBezTo>
                <a:cubicBezTo>
                  <a:pt x="10402344" y="593271"/>
                  <a:pt x="10413068" y="591123"/>
                  <a:pt x="10417357" y="586829"/>
                </a:cubicBezTo>
                <a:cubicBezTo>
                  <a:pt x="10413068" y="578241"/>
                  <a:pt x="10400199" y="576093"/>
                  <a:pt x="10400199" y="563210"/>
                </a:cubicBezTo>
                <a:cubicBezTo>
                  <a:pt x="10376605" y="563210"/>
                  <a:pt x="10374460" y="582535"/>
                  <a:pt x="10374460" y="591123"/>
                </a:cubicBezTo>
                <a:cubicBezTo>
                  <a:pt x="10374460" y="621186"/>
                  <a:pt x="10430226" y="625480"/>
                  <a:pt x="10436661" y="651245"/>
                </a:cubicBezTo>
                <a:cubicBezTo>
                  <a:pt x="10468833" y="631920"/>
                  <a:pt x="10481702" y="664128"/>
                  <a:pt x="10505295" y="672718"/>
                </a:cubicBezTo>
                <a:cubicBezTo>
                  <a:pt x="10511729" y="670571"/>
                  <a:pt x="10503150" y="657687"/>
                  <a:pt x="10507439" y="655539"/>
                </a:cubicBezTo>
                <a:cubicBezTo>
                  <a:pt x="10550336" y="651245"/>
                  <a:pt x="10528888" y="702779"/>
                  <a:pt x="10531032" y="719956"/>
                </a:cubicBezTo>
                <a:cubicBezTo>
                  <a:pt x="10550336" y="715662"/>
                  <a:pt x="10561060" y="726398"/>
                  <a:pt x="10584653" y="724250"/>
                </a:cubicBezTo>
                <a:cubicBezTo>
                  <a:pt x="10578218" y="743575"/>
                  <a:pt x="10597522" y="754311"/>
                  <a:pt x="10608246" y="760752"/>
                </a:cubicBezTo>
                <a:cubicBezTo>
                  <a:pt x="10606101" y="771487"/>
                  <a:pt x="10593232" y="775782"/>
                  <a:pt x="10597522" y="792960"/>
                </a:cubicBezTo>
                <a:cubicBezTo>
                  <a:pt x="10612535" y="799401"/>
                  <a:pt x="10627549" y="780076"/>
                  <a:pt x="10627549" y="767193"/>
                </a:cubicBezTo>
                <a:cubicBezTo>
                  <a:pt x="10646852" y="765046"/>
                  <a:pt x="10666156" y="762899"/>
                  <a:pt x="10681169" y="762899"/>
                </a:cubicBezTo>
                <a:cubicBezTo>
                  <a:pt x="10685459" y="797254"/>
                  <a:pt x="10666156" y="803696"/>
                  <a:pt x="10659721" y="835905"/>
                </a:cubicBezTo>
                <a:cubicBezTo>
                  <a:pt x="10627549" y="840197"/>
                  <a:pt x="10629694" y="818727"/>
                  <a:pt x="10610391" y="807990"/>
                </a:cubicBezTo>
                <a:cubicBezTo>
                  <a:pt x="10601811" y="818727"/>
                  <a:pt x="10588942" y="814432"/>
                  <a:pt x="10573929" y="814432"/>
                </a:cubicBezTo>
                <a:cubicBezTo>
                  <a:pt x="10571784" y="801549"/>
                  <a:pt x="10584653" y="816580"/>
                  <a:pt x="10582508" y="801549"/>
                </a:cubicBezTo>
                <a:cubicBezTo>
                  <a:pt x="10561060" y="780076"/>
                  <a:pt x="10528888" y="773635"/>
                  <a:pt x="10535322" y="732840"/>
                </a:cubicBezTo>
                <a:cubicBezTo>
                  <a:pt x="10526743" y="732840"/>
                  <a:pt x="10524598" y="722103"/>
                  <a:pt x="10518164" y="715662"/>
                </a:cubicBezTo>
                <a:cubicBezTo>
                  <a:pt x="10513874" y="715662"/>
                  <a:pt x="10509584" y="715662"/>
                  <a:pt x="10505295" y="717809"/>
                </a:cubicBezTo>
                <a:cubicBezTo>
                  <a:pt x="10494571" y="719956"/>
                  <a:pt x="10498860" y="732840"/>
                  <a:pt x="10488136" y="737134"/>
                </a:cubicBezTo>
                <a:cubicBezTo>
                  <a:pt x="10462398" y="734987"/>
                  <a:pt x="10443095" y="709221"/>
                  <a:pt x="10451674" y="679160"/>
                </a:cubicBezTo>
                <a:cubicBezTo>
                  <a:pt x="10428081" y="694191"/>
                  <a:pt x="10410923" y="685603"/>
                  <a:pt x="10391619" y="694191"/>
                </a:cubicBezTo>
                <a:lnTo>
                  <a:pt x="10391611" y="694178"/>
                </a:lnTo>
                <a:lnTo>
                  <a:pt x="10398305" y="720015"/>
                </a:lnTo>
                <a:cubicBezTo>
                  <a:pt x="10396965" y="728281"/>
                  <a:pt x="10392676" y="735747"/>
                  <a:pt x="10387315" y="741081"/>
                </a:cubicBezTo>
                <a:cubicBezTo>
                  <a:pt x="10346569" y="736813"/>
                  <a:pt x="10312256" y="762410"/>
                  <a:pt x="10282233" y="743212"/>
                </a:cubicBezTo>
                <a:cubicBezTo>
                  <a:pt x="10303679" y="738946"/>
                  <a:pt x="10322443" y="729348"/>
                  <a:pt x="10340135" y="719482"/>
                </a:cubicBezTo>
                <a:lnTo>
                  <a:pt x="10391597" y="694154"/>
                </a:lnTo>
                <a:lnTo>
                  <a:pt x="10380358" y="675671"/>
                </a:lnTo>
                <a:cubicBezTo>
                  <a:pt x="10376605" y="669497"/>
                  <a:pt x="10372316" y="664128"/>
                  <a:pt x="10365881" y="661982"/>
                </a:cubicBezTo>
                <a:cubicBezTo>
                  <a:pt x="10365881" y="649097"/>
                  <a:pt x="10372315" y="644803"/>
                  <a:pt x="10378750" y="638362"/>
                </a:cubicBezTo>
                <a:cubicBezTo>
                  <a:pt x="10365881" y="623332"/>
                  <a:pt x="10346577" y="638362"/>
                  <a:pt x="10325129" y="640509"/>
                </a:cubicBezTo>
                <a:cubicBezTo>
                  <a:pt x="10314405" y="627627"/>
                  <a:pt x="10305826" y="612596"/>
                  <a:pt x="10282233" y="619037"/>
                </a:cubicBezTo>
                <a:cubicBezTo>
                  <a:pt x="10286523" y="604007"/>
                  <a:pt x="10303681" y="599712"/>
                  <a:pt x="10307971" y="586829"/>
                </a:cubicBezTo>
                <a:cubicBezTo>
                  <a:pt x="10335853" y="591123"/>
                  <a:pt x="10329419" y="571799"/>
                  <a:pt x="10353012" y="573946"/>
                </a:cubicBezTo>
                <a:cubicBezTo>
                  <a:pt x="10361591" y="563210"/>
                  <a:pt x="10363736" y="550328"/>
                  <a:pt x="10374460" y="541738"/>
                </a:cubicBezTo>
                <a:cubicBezTo>
                  <a:pt x="10370170" y="531002"/>
                  <a:pt x="10365881" y="520266"/>
                  <a:pt x="10372315" y="509530"/>
                </a:cubicBezTo>
                <a:close/>
                <a:moveTo>
                  <a:pt x="10099672" y="507039"/>
                </a:moveTo>
                <a:cubicBezTo>
                  <a:pt x="10086900" y="517953"/>
                  <a:pt x="10086900" y="535415"/>
                  <a:pt x="10059227" y="535415"/>
                </a:cubicBezTo>
                <a:cubicBezTo>
                  <a:pt x="10050712" y="550694"/>
                  <a:pt x="10029425" y="570340"/>
                  <a:pt x="10012395" y="552878"/>
                </a:cubicBezTo>
                <a:cubicBezTo>
                  <a:pt x="10006009" y="500490"/>
                  <a:pt x="10063484" y="522318"/>
                  <a:pt x="10099672" y="507039"/>
                </a:cubicBezTo>
                <a:close/>
                <a:moveTo>
                  <a:pt x="10222438" y="505252"/>
                </a:moveTo>
                <a:cubicBezTo>
                  <a:pt x="10222438" y="509787"/>
                  <a:pt x="10222438" y="509787"/>
                  <a:pt x="10226671" y="509787"/>
                </a:cubicBezTo>
                <a:cubicBezTo>
                  <a:pt x="10226671" y="512056"/>
                  <a:pt x="10226671" y="514323"/>
                  <a:pt x="10226671" y="516592"/>
                </a:cubicBezTo>
                <a:cubicBezTo>
                  <a:pt x="10222438" y="516592"/>
                  <a:pt x="10220321" y="518859"/>
                  <a:pt x="10220321" y="521128"/>
                </a:cubicBezTo>
                <a:cubicBezTo>
                  <a:pt x="10218204" y="521128"/>
                  <a:pt x="10218204" y="518859"/>
                  <a:pt x="10213971" y="518859"/>
                </a:cubicBezTo>
                <a:cubicBezTo>
                  <a:pt x="10216088" y="514323"/>
                  <a:pt x="10216088" y="512056"/>
                  <a:pt x="10216088" y="507519"/>
                </a:cubicBezTo>
                <a:cubicBezTo>
                  <a:pt x="10218204" y="507519"/>
                  <a:pt x="10220321" y="507519"/>
                  <a:pt x="10222438" y="505252"/>
                </a:cubicBezTo>
                <a:close/>
                <a:moveTo>
                  <a:pt x="9351640" y="502651"/>
                </a:moveTo>
                <a:cubicBezTo>
                  <a:pt x="9355994" y="502651"/>
                  <a:pt x="9358171" y="511270"/>
                  <a:pt x="9360349" y="517733"/>
                </a:cubicBezTo>
                <a:cubicBezTo>
                  <a:pt x="9364703" y="509114"/>
                  <a:pt x="9382120" y="500496"/>
                  <a:pt x="9382120" y="519887"/>
                </a:cubicBezTo>
                <a:cubicBezTo>
                  <a:pt x="9362526" y="522040"/>
                  <a:pt x="9373411" y="545741"/>
                  <a:pt x="9360349" y="554357"/>
                </a:cubicBezTo>
                <a:cubicBezTo>
                  <a:pt x="9347286" y="558666"/>
                  <a:pt x="9362526" y="545741"/>
                  <a:pt x="9351640" y="543586"/>
                </a:cubicBezTo>
                <a:cubicBezTo>
                  <a:pt x="9338577" y="556514"/>
                  <a:pt x="9312451" y="560821"/>
                  <a:pt x="9305920" y="537122"/>
                </a:cubicBezTo>
                <a:cubicBezTo>
                  <a:pt x="9321160" y="537122"/>
                  <a:pt x="9340754" y="515578"/>
                  <a:pt x="9351640" y="502651"/>
                </a:cubicBezTo>
                <a:close/>
                <a:moveTo>
                  <a:pt x="8415728" y="498888"/>
                </a:moveTo>
                <a:cubicBezTo>
                  <a:pt x="8417712" y="498888"/>
                  <a:pt x="8417712" y="503283"/>
                  <a:pt x="8415728" y="503283"/>
                </a:cubicBezTo>
                <a:cubicBezTo>
                  <a:pt x="8421681" y="512076"/>
                  <a:pt x="8417712" y="514275"/>
                  <a:pt x="8419697" y="527463"/>
                </a:cubicBezTo>
                <a:cubicBezTo>
                  <a:pt x="8415728" y="525265"/>
                  <a:pt x="8415728" y="518671"/>
                  <a:pt x="8409775" y="520869"/>
                </a:cubicBezTo>
                <a:cubicBezTo>
                  <a:pt x="8405806" y="512076"/>
                  <a:pt x="8409775" y="509878"/>
                  <a:pt x="8407790" y="501086"/>
                </a:cubicBezTo>
                <a:cubicBezTo>
                  <a:pt x="8411759" y="503283"/>
                  <a:pt x="8415728" y="503283"/>
                  <a:pt x="8415728" y="498888"/>
                </a:cubicBezTo>
                <a:close/>
                <a:moveTo>
                  <a:pt x="10883580" y="497311"/>
                </a:moveTo>
                <a:cubicBezTo>
                  <a:pt x="10901360" y="501544"/>
                  <a:pt x="10896915" y="531178"/>
                  <a:pt x="10892470" y="548110"/>
                </a:cubicBezTo>
                <a:cubicBezTo>
                  <a:pt x="10879135" y="543877"/>
                  <a:pt x="10868022" y="505778"/>
                  <a:pt x="10883580" y="497311"/>
                </a:cubicBezTo>
                <a:close/>
                <a:moveTo>
                  <a:pt x="10186077" y="496848"/>
                </a:moveTo>
                <a:cubicBezTo>
                  <a:pt x="10190461" y="507587"/>
                  <a:pt x="10212384" y="492553"/>
                  <a:pt x="10212384" y="507587"/>
                </a:cubicBezTo>
                <a:cubicBezTo>
                  <a:pt x="10190461" y="503291"/>
                  <a:pt x="10199230" y="507587"/>
                  <a:pt x="10194846" y="524770"/>
                </a:cubicBezTo>
                <a:cubicBezTo>
                  <a:pt x="10179500" y="529065"/>
                  <a:pt x="10170731" y="524770"/>
                  <a:pt x="10166346" y="509735"/>
                </a:cubicBezTo>
                <a:cubicBezTo>
                  <a:pt x="10179500" y="505440"/>
                  <a:pt x="10179500" y="507587"/>
                  <a:pt x="10186077" y="496848"/>
                </a:cubicBezTo>
                <a:close/>
                <a:moveTo>
                  <a:pt x="9479675" y="496792"/>
                </a:moveTo>
                <a:cubicBezTo>
                  <a:pt x="9487049" y="496924"/>
                  <a:pt x="9493678" y="497850"/>
                  <a:pt x="9498008" y="498909"/>
                </a:cubicBezTo>
                <a:cubicBezTo>
                  <a:pt x="9491514" y="520076"/>
                  <a:pt x="9461207" y="537008"/>
                  <a:pt x="9435229" y="534892"/>
                </a:cubicBezTo>
                <a:cubicBezTo>
                  <a:pt x="9428735" y="503142"/>
                  <a:pt x="9457554" y="496395"/>
                  <a:pt x="9479675" y="496792"/>
                </a:cubicBezTo>
                <a:close/>
                <a:moveTo>
                  <a:pt x="8446023" y="494155"/>
                </a:moveTo>
                <a:cubicBezTo>
                  <a:pt x="8448139" y="502974"/>
                  <a:pt x="8433323" y="522819"/>
                  <a:pt x="8450256" y="520613"/>
                </a:cubicBezTo>
                <a:cubicBezTo>
                  <a:pt x="8448139" y="533843"/>
                  <a:pt x="8443906" y="525024"/>
                  <a:pt x="8435439" y="522819"/>
                </a:cubicBezTo>
                <a:cubicBezTo>
                  <a:pt x="8437556" y="511793"/>
                  <a:pt x="8431206" y="496361"/>
                  <a:pt x="8446023" y="494155"/>
                </a:cubicBezTo>
                <a:close/>
                <a:moveTo>
                  <a:pt x="9817551" y="490895"/>
                </a:moveTo>
                <a:cubicBezTo>
                  <a:pt x="9832840" y="487413"/>
                  <a:pt x="9851616" y="493307"/>
                  <a:pt x="9860199" y="508310"/>
                </a:cubicBezTo>
                <a:cubicBezTo>
                  <a:pt x="9866637" y="527602"/>
                  <a:pt x="9858054" y="536177"/>
                  <a:pt x="9853762" y="546896"/>
                </a:cubicBezTo>
                <a:cubicBezTo>
                  <a:pt x="9836595" y="551182"/>
                  <a:pt x="9815137" y="557609"/>
                  <a:pt x="9802262" y="549037"/>
                </a:cubicBezTo>
                <a:cubicBezTo>
                  <a:pt x="9795824" y="561897"/>
                  <a:pt x="9806553" y="585479"/>
                  <a:pt x="9802262" y="602626"/>
                </a:cubicBezTo>
                <a:cubicBezTo>
                  <a:pt x="9810845" y="598339"/>
                  <a:pt x="9817283" y="594050"/>
                  <a:pt x="9825866" y="596194"/>
                </a:cubicBezTo>
                <a:cubicBezTo>
                  <a:pt x="9825866" y="606912"/>
                  <a:pt x="9815137" y="611201"/>
                  <a:pt x="9815137" y="619778"/>
                </a:cubicBezTo>
                <a:cubicBezTo>
                  <a:pt x="9815137" y="621919"/>
                  <a:pt x="9817283" y="619778"/>
                  <a:pt x="9817283" y="621919"/>
                </a:cubicBezTo>
                <a:cubicBezTo>
                  <a:pt x="9821574" y="615491"/>
                  <a:pt x="9823720" y="609059"/>
                  <a:pt x="9834449" y="604770"/>
                </a:cubicBezTo>
                <a:cubicBezTo>
                  <a:pt x="9834449" y="604770"/>
                  <a:pt x="9834449" y="606912"/>
                  <a:pt x="9836595" y="606912"/>
                </a:cubicBezTo>
                <a:cubicBezTo>
                  <a:pt x="9838741" y="602626"/>
                  <a:pt x="9840887" y="600481"/>
                  <a:pt x="9843033" y="596194"/>
                </a:cubicBezTo>
                <a:cubicBezTo>
                  <a:pt x="9853762" y="600481"/>
                  <a:pt x="9864491" y="585479"/>
                  <a:pt x="9879512" y="596194"/>
                </a:cubicBezTo>
                <a:cubicBezTo>
                  <a:pt x="9873074" y="598339"/>
                  <a:pt x="9870929" y="615491"/>
                  <a:pt x="9877366" y="619778"/>
                </a:cubicBezTo>
                <a:cubicBezTo>
                  <a:pt x="9875220" y="619778"/>
                  <a:pt x="9875220" y="621919"/>
                  <a:pt x="9875220" y="624059"/>
                </a:cubicBezTo>
                <a:cubicBezTo>
                  <a:pt x="9875220" y="626203"/>
                  <a:pt x="9875220" y="628346"/>
                  <a:pt x="9877366" y="632633"/>
                </a:cubicBezTo>
                <a:cubicBezTo>
                  <a:pt x="9890241" y="628346"/>
                  <a:pt x="9900970" y="628346"/>
                  <a:pt x="9909554" y="628346"/>
                </a:cubicBezTo>
                <a:cubicBezTo>
                  <a:pt x="9909554" y="636923"/>
                  <a:pt x="9907408" y="645495"/>
                  <a:pt x="9905262" y="649780"/>
                </a:cubicBezTo>
                <a:cubicBezTo>
                  <a:pt x="9935304" y="654066"/>
                  <a:pt x="9937449" y="639064"/>
                  <a:pt x="9956762" y="628346"/>
                </a:cubicBezTo>
                <a:cubicBezTo>
                  <a:pt x="9950324" y="619778"/>
                  <a:pt x="9933158" y="626203"/>
                  <a:pt x="9920283" y="617635"/>
                </a:cubicBezTo>
                <a:cubicBezTo>
                  <a:pt x="9922429" y="598339"/>
                  <a:pt x="9961054" y="604770"/>
                  <a:pt x="9963199" y="585479"/>
                </a:cubicBezTo>
                <a:cubicBezTo>
                  <a:pt x="9999679" y="581190"/>
                  <a:pt x="10014699" y="611201"/>
                  <a:pt x="10046887" y="613344"/>
                </a:cubicBezTo>
                <a:cubicBezTo>
                  <a:pt x="10051179" y="628346"/>
                  <a:pt x="10038304" y="630493"/>
                  <a:pt x="10051179" y="636923"/>
                </a:cubicBezTo>
                <a:cubicBezTo>
                  <a:pt x="10083366" y="621919"/>
                  <a:pt x="10076929" y="583334"/>
                  <a:pt x="10091950" y="555463"/>
                </a:cubicBezTo>
                <a:cubicBezTo>
                  <a:pt x="10111262" y="549037"/>
                  <a:pt x="10119845" y="561897"/>
                  <a:pt x="10137012" y="559752"/>
                </a:cubicBezTo>
                <a:cubicBezTo>
                  <a:pt x="10158470" y="589766"/>
                  <a:pt x="10147741" y="626203"/>
                  <a:pt x="10109116" y="613344"/>
                </a:cubicBezTo>
                <a:cubicBezTo>
                  <a:pt x="10102679" y="617635"/>
                  <a:pt x="10104825" y="626203"/>
                  <a:pt x="10100533" y="632633"/>
                </a:cubicBezTo>
                <a:cubicBezTo>
                  <a:pt x="10102679" y="641209"/>
                  <a:pt x="10113408" y="639064"/>
                  <a:pt x="10117700" y="643353"/>
                </a:cubicBezTo>
                <a:cubicBezTo>
                  <a:pt x="10121991" y="669076"/>
                  <a:pt x="10091950" y="658357"/>
                  <a:pt x="10085512" y="675509"/>
                </a:cubicBezTo>
                <a:cubicBezTo>
                  <a:pt x="10074783" y="671220"/>
                  <a:pt x="10057616" y="673363"/>
                  <a:pt x="10038304" y="677652"/>
                </a:cubicBezTo>
                <a:cubicBezTo>
                  <a:pt x="10031866" y="671220"/>
                  <a:pt x="10018991" y="660500"/>
                  <a:pt x="10025429" y="649780"/>
                </a:cubicBezTo>
                <a:cubicBezTo>
                  <a:pt x="10008262" y="632633"/>
                  <a:pt x="9988949" y="664788"/>
                  <a:pt x="9973929" y="658357"/>
                </a:cubicBezTo>
                <a:cubicBezTo>
                  <a:pt x="9963199" y="677652"/>
                  <a:pt x="9971783" y="696946"/>
                  <a:pt x="9952470" y="709805"/>
                </a:cubicBezTo>
                <a:cubicBezTo>
                  <a:pt x="9922429" y="709805"/>
                  <a:pt x="9896679" y="699089"/>
                  <a:pt x="9866637" y="707662"/>
                </a:cubicBezTo>
                <a:cubicBezTo>
                  <a:pt x="9868783" y="709805"/>
                  <a:pt x="9870929" y="711949"/>
                  <a:pt x="9873074" y="716235"/>
                </a:cubicBezTo>
                <a:cubicBezTo>
                  <a:pt x="9881658" y="714092"/>
                  <a:pt x="9892387" y="714092"/>
                  <a:pt x="9900970" y="711949"/>
                </a:cubicBezTo>
                <a:cubicBezTo>
                  <a:pt x="9898824" y="722663"/>
                  <a:pt x="9905262" y="729093"/>
                  <a:pt x="9905262" y="750524"/>
                </a:cubicBezTo>
                <a:cubicBezTo>
                  <a:pt x="9913845" y="759095"/>
                  <a:pt x="9918137" y="748382"/>
                  <a:pt x="9928866" y="752666"/>
                </a:cubicBezTo>
                <a:cubicBezTo>
                  <a:pt x="9931012" y="756952"/>
                  <a:pt x="9926720" y="759095"/>
                  <a:pt x="9926720" y="763381"/>
                </a:cubicBezTo>
                <a:cubicBezTo>
                  <a:pt x="9926720" y="763381"/>
                  <a:pt x="9926720" y="763381"/>
                  <a:pt x="9928866" y="763381"/>
                </a:cubicBezTo>
                <a:cubicBezTo>
                  <a:pt x="9931012" y="771952"/>
                  <a:pt x="9939595" y="774098"/>
                  <a:pt x="9948179" y="774098"/>
                </a:cubicBezTo>
                <a:cubicBezTo>
                  <a:pt x="9948179" y="767668"/>
                  <a:pt x="9946033" y="761239"/>
                  <a:pt x="9954616" y="754810"/>
                </a:cubicBezTo>
                <a:cubicBezTo>
                  <a:pt x="9950324" y="744096"/>
                  <a:pt x="9943887" y="739810"/>
                  <a:pt x="9931012" y="741953"/>
                </a:cubicBezTo>
                <a:cubicBezTo>
                  <a:pt x="9935304" y="720522"/>
                  <a:pt x="9969637" y="720522"/>
                  <a:pt x="9978220" y="701233"/>
                </a:cubicBezTo>
                <a:cubicBezTo>
                  <a:pt x="9980366" y="705518"/>
                  <a:pt x="9984658" y="703378"/>
                  <a:pt x="9988949" y="703378"/>
                </a:cubicBezTo>
                <a:cubicBezTo>
                  <a:pt x="9988949" y="716235"/>
                  <a:pt x="9993241" y="718377"/>
                  <a:pt x="10001824" y="718377"/>
                </a:cubicBezTo>
                <a:cubicBezTo>
                  <a:pt x="10003970" y="711949"/>
                  <a:pt x="9995387" y="699089"/>
                  <a:pt x="10014699" y="699089"/>
                </a:cubicBezTo>
                <a:cubicBezTo>
                  <a:pt x="10016845" y="733379"/>
                  <a:pt x="10053324" y="720522"/>
                  <a:pt x="10074783" y="739810"/>
                </a:cubicBezTo>
                <a:cubicBezTo>
                  <a:pt x="10066199" y="744096"/>
                  <a:pt x="10055470" y="746237"/>
                  <a:pt x="10044741" y="748382"/>
                </a:cubicBezTo>
                <a:cubicBezTo>
                  <a:pt x="10036158" y="780529"/>
                  <a:pt x="9956762" y="774098"/>
                  <a:pt x="9991095" y="825550"/>
                </a:cubicBezTo>
                <a:cubicBezTo>
                  <a:pt x="10006116" y="819114"/>
                  <a:pt x="10027574" y="823402"/>
                  <a:pt x="10044741" y="825550"/>
                </a:cubicBezTo>
                <a:cubicBezTo>
                  <a:pt x="10046887" y="836262"/>
                  <a:pt x="10049033" y="844825"/>
                  <a:pt x="10051179" y="853397"/>
                </a:cubicBezTo>
                <a:cubicBezTo>
                  <a:pt x="10053324" y="855541"/>
                  <a:pt x="10068345" y="853397"/>
                  <a:pt x="10081220" y="853397"/>
                </a:cubicBezTo>
                <a:cubicBezTo>
                  <a:pt x="10074783" y="870556"/>
                  <a:pt x="10089804" y="876984"/>
                  <a:pt x="10100533" y="885554"/>
                </a:cubicBezTo>
                <a:cubicBezTo>
                  <a:pt x="10102679" y="879127"/>
                  <a:pt x="10102679" y="876984"/>
                  <a:pt x="10096241" y="879127"/>
                </a:cubicBezTo>
                <a:cubicBezTo>
                  <a:pt x="10111262" y="853397"/>
                  <a:pt x="10119845" y="825550"/>
                  <a:pt x="10128429" y="797677"/>
                </a:cubicBezTo>
                <a:cubicBezTo>
                  <a:pt x="10147741" y="812680"/>
                  <a:pt x="10160616" y="786959"/>
                  <a:pt x="10179929" y="797677"/>
                </a:cubicBezTo>
                <a:cubicBezTo>
                  <a:pt x="10173491" y="814825"/>
                  <a:pt x="10186366" y="819114"/>
                  <a:pt x="10192804" y="829840"/>
                </a:cubicBezTo>
                <a:cubicBezTo>
                  <a:pt x="10199241" y="825550"/>
                  <a:pt x="10203533" y="823402"/>
                  <a:pt x="10212116" y="819114"/>
                </a:cubicBezTo>
                <a:cubicBezTo>
                  <a:pt x="10216408" y="823402"/>
                  <a:pt x="10214262" y="836262"/>
                  <a:pt x="10212116" y="844825"/>
                </a:cubicBezTo>
                <a:cubicBezTo>
                  <a:pt x="10222845" y="855541"/>
                  <a:pt x="10242158" y="853397"/>
                  <a:pt x="10261470" y="851252"/>
                </a:cubicBezTo>
                <a:cubicBezTo>
                  <a:pt x="10267908" y="855541"/>
                  <a:pt x="10265762" y="868410"/>
                  <a:pt x="10276491" y="861978"/>
                </a:cubicBezTo>
                <a:cubicBezTo>
                  <a:pt x="10270054" y="883413"/>
                  <a:pt x="10240012" y="891988"/>
                  <a:pt x="10220700" y="904851"/>
                </a:cubicBezTo>
                <a:cubicBezTo>
                  <a:pt x="10218554" y="896274"/>
                  <a:pt x="10216408" y="891988"/>
                  <a:pt x="10214262" y="887697"/>
                </a:cubicBezTo>
                <a:cubicBezTo>
                  <a:pt x="10199241" y="889844"/>
                  <a:pt x="10188512" y="885554"/>
                  <a:pt x="10173491" y="891988"/>
                </a:cubicBezTo>
                <a:cubicBezTo>
                  <a:pt x="10179929" y="881273"/>
                  <a:pt x="10167054" y="889844"/>
                  <a:pt x="10167054" y="879127"/>
                </a:cubicBezTo>
                <a:cubicBezTo>
                  <a:pt x="10184220" y="887697"/>
                  <a:pt x="10188512" y="861978"/>
                  <a:pt x="10203533" y="868410"/>
                </a:cubicBezTo>
                <a:cubicBezTo>
                  <a:pt x="10201387" y="857687"/>
                  <a:pt x="10197095" y="859833"/>
                  <a:pt x="10199241" y="849106"/>
                </a:cubicBezTo>
                <a:cubicBezTo>
                  <a:pt x="10184220" y="849106"/>
                  <a:pt x="10188512" y="866267"/>
                  <a:pt x="10179929" y="870556"/>
                </a:cubicBezTo>
                <a:cubicBezTo>
                  <a:pt x="10156325" y="861978"/>
                  <a:pt x="10167054" y="879127"/>
                  <a:pt x="10143450" y="872700"/>
                </a:cubicBezTo>
                <a:cubicBezTo>
                  <a:pt x="10141304" y="889844"/>
                  <a:pt x="10139158" y="904851"/>
                  <a:pt x="10134866" y="919860"/>
                </a:cubicBezTo>
                <a:cubicBezTo>
                  <a:pt x="10130575" y="919860"/>
                  <a:pt x="10130575" y="913427"/>
                  <a:pt x="10128429" y="909139"/>
                </a:cubicBezTo>
                <a:cubicBezTo>
                  <a:pt x="10126283" y="911285"/>
                  <a:pt x="10121991" y="911285"/>
                  <a:pt x="10119845" y="911285"/>
                </a:cubicBezTo>
                <a:cubicBezTo>
                  <a:pt x="10104825" y="934862"/>
                  <a:pt x="10027574" y="943437"/>
                  <a:pt x="10076929" y="982018"/>
                </a:cubicBezTo>
                <a:cubicBezTo>
                  <a:pt x="10066199" y="986302"/>
                  <a:pt x="10081220" y="992733"/>
                  <a:pt x="10074783" y="1001307"/>
                </a:cubicBezTo>
                <a:cubicBezTo>
                  <a:pt x="10102679" y="1001307"/>
                  <a:pt x="10126283" y="999163"/>
                  <a:pt x="10126283" y="971300"/>
                </a:cubicBezTo>
                <a:cubicBezTo>
                  <a:pt x="10126283" y="960584"/>
                  <a:pt x="10115554" y="960584"/>
                  <a:pt x="10106970" y="958440"/>
                </a:cubicBezTo>
                <a:cubicBezTo>
                  <a:pt x="10106970" y="952009"/>
                  <a:pt x="10111262" y="952009"/>
                  <a:pt x="10109116" y="945583"/>
                </a:cubicBezTo>
                <a:cubicBezTo>
                  <a:pt x="10143450" y="932720"/>
                  <a:pt x="10164908" y="911285"/>
                  <a:pt x="10212116" y="915572"/>
                </a:cubicBezTo>
                <a:cubicBezTo>
                  <a:pt x="10212116" y="922002"/>
                  <a:pt x="10216408" y="922002"/>
                  <a:pt x="10218554" y="928435"/>
                </a:cubicBezTo>
                <a:cubicBezTo>
                  <a:pt x="10272200" y="922002"/>
                  <a:pt x="10289366" y="883413"/>
                  <a:pt x="10338721" y="891988"/>
                </a:cubicBezTo>
                <a:cubicBezTo>
                  <a:pt x="10343012" y="902706"/>
                  <a:pt x="10330137" y="917715"/>
                  <a:pt x="10347304" y="911285"/>
                </a:cubicBezTo>
                <a:cubicBezTo>
                  <a:pt x="10345158" y="926290"/>
                  <a:pt x="10340866" y="909139"/>
                  <a:pt x="10327991" y="915572"/>
                </a:cubicBezTo>
                <a:cubicBezTo>
                  <a:pt x="10332283" y="930577"/>
                  <a:pt x="10351596" y="924147"/>
                  <a:pt x="10362325" y="932720"/>
                </a:cubicBezTo>
                <a:cubicBezTo>
                  <a:pt x="10355887" y="952009"/>
                  <a:pt x="10323700" y="947722"/>
                  <a:pt x="10312971" y="969158"/>
                </a:cubicBezTo>
                <a:cubicBezTo>
                  <a:pt x="10310825" y="952009"/>
                  <a:pt x="10287221" y="960584"/>
                  <a:pt x="10280783" y="952009"/>
                </a:cubicBezTo>
                <a:cubicBezTo>
                  <a:pt x="10259325" y="956298"/>
                  <a:pt x="10274345" y="990590"/>
                  <a:pt x="10282929" y="1001307"/>
                </a:cubicBezTo>
                <a:cubicBezTo>
                  <a:pt x="10270054" y="1020596"/>
                  <a:pt x="10220700" y="1039887"/>
                  <a:pt x="10209970" y="1007737"/>
                </a:cubicBezTo>
                <a:cubicBezTo>
                  <a:pt x="10179929" y="1042032"/>
                  <a:pt x="10164908" y="1005593"/>
                  <a:pt x="10141304" y="997020"/>
                </a:cubicBezTo>
                <a:cubicBezTo>
                  <a:pt x="10141304" y="1037745"/>
                  <a:pt x="10154179" y="1065610"/>
                  <a:pt x="10203533" y="1039887"/>
                </a:cubicBezTo>
                <a:cubicBezTo>
                  <a:pt x="10205679" y="1057034"/>
                  <a:pt x="10224991" y="1074181"/>
                  <a:pt x="10240012" y="1084897"/>
                </a:cubicBezTo>
                <a:cubicBezTo>
                  <a:pt x="10233575" y="1104185"/>
                  <a:pt x="10207825" y="1110616"/>
                  <a:pt x="10194950" y="1123476"/>
                </a:cubicBezTo>
                <a:cubicBezTo>
                  <a:pt x="10179929" y="1125618"/>
                  <a:pt x="10175637" y="1110616"/>
                  <a:pt x="10156325" y="1117046"/>
                </a:cubicBezTo>
                <a:cubicBezTo>
                  <a:pt x="10152033" y="1132051"/>
                  <a:pt x="10160616" y="1151343"/>
                  <a:pt x="10162762" y="1170640"/>
                </a:cubicBezTo>
                <a:cubicBezTo>
                  <a:pt x="10154179" y="1174928"/>
                  <a:pt x="10139158" y="1174928"/>
                  <a:pt x="10139158" y="1185648"/>
                </a:cubicBezTo>
                <a:cubicBezTo>
                  <a:pt x="10139158" y="1189938"/>
                  <a:pt x="10143450" y="1189938"/>
                  <a:pt x="10143450" y="1194224"/>
                </a:cubicBezTo>
                <a:cubicBezTo>
                  <a:pt x="10162762" y="1192081"/>
                  <a:pt x="10164908" y="1174928"/>
                  <a:pt x="10173491" y="1166353"/>
                </a:cubicBezTo>
                <a:cubicBezTo>
                  <a:pt x="10186366" y="1187791"/>
                  <a:pt x="10224991" y="1172783"/>
                  <a:pt x="10231429" y="1204942"/>
                </a:cubicBezTo>
                <a:cubicBezTo>
                  <a:pt x="10252887" y="1211375"/>
                  <a:pt x="10285075" y="1224239"/>
                  <a:pt x="10304387" y="1209232"/>
                </a:cubicBezTo>
                <a:cubicBezTo>
                  <a:pt x="10302241" y="1204942"/>
                  <a:pt x="10302241" y="1198511"/>
                  <a:pt x="10300096" y="1192081"/>
                </a:cubicBezTo>
                <a:cubicBezTo>
                  <a:pt x="10287221" y="1194224"/>
                  <a:pt x="10280783" y="1185648"/>
                  <a:pt x="10267908" y="1185648"/>
                </a:cubicBezTo>
                <a:cubicBezTo>
                  <a:pt x="10272200" y="1174928"/>
                  <a:pt x="10285075" y="1168496"/>
                  <a:pt x="10295804" y="1172783"/>
                </a:cubicBezTo>
                <a:cubicBezTo>
                  <a:pt x="10310825" y="1142767"/>
                  <a:pt x="10345158" y="1166353"/>
                  <a:pt x="10362325" y="1157776"/>
                </a:cubicBezTo>
                <a:cubicBezTo>
                  <a:pt x="10358033" y="1174928"/>
                  <a:pt x="10353741" y="1189938"/>
                  <a:pt x="10355887" y="1211375"/>
                </a:cubicBezTo>
                <a:cubicBezTo>
                  <a:pt x="10334429" y="1215664"/>
                  <a:pt x="10325846" y="1219953"/>
                  <a:pt x="10310825" y="1211375"/>
                </a:cubicBezTo>
                <a:cubicBezTo>
                  <a:pt x="10297950" y="1217807"/>
                  <a:pt x="10315116" y="1243535"/>
                  <a:pt x="10291512" y="1241390"/>
                </a:cubicBezTo>
                <a:cubicBezTo>
                  <a:pt x="10291512" y="1254255"/>
                  <a:pt x="10297950" y="1254255"/>
                  <a:pt x="10302241" y="1258539"/>
                </a:cubicBezTo>
                <a:cubicBezTo>
                  <a:pt x="10297950" y="1273541"/>
                  <a:pt x="10278637" y="1277825"/>
                  <a:pt x="10274345" y="1292823"/>
                </a:cubicBezTo>
                <a:cubicBezTo>
                  <a:pt x="10261470" y="1290680"/>
                  <a:pt x="10255033" y="1292823"/>
                  <a:pt x="10246450" y="1290680"/>
                </a:cubicBezTo>
                <a:cubicBezTo>
                  <a:pt x="10240012" y="1269251"/>
                  <a:pt x="10231429" y="1267109"/>
                  <a:pt x="10231429" y="1243535"/>
                </a:cubicBezTo>
                <a:cubicBezTo>
                  <a:pt x="10218554" y="1254255"/>
                  <a:pt x="10194950" y="1237103"/>
                  <a:pt x="10175637" y="1254255"/>
                </a:cubicBezTo>
                <a:cubicBezTo>
                  <a:pt x="10182075" y="1260683"/>
                  <a:pt x="10173491" y="1273541"/>
                  <a:pt x="10182075" y="1286396"/>
                </a:cubicBezTo>
                <a:cubicBezTo>
                  <a:pt x="10164908" y="1297112"/>
                  <a:pt x="10147741" y="1307829"/>
                  <a:pt x="10117700" y="1312113"/>
                </a:cubicBezTo>
                <a:cubicBezTo>
                  <a:pt x="10104825" y="1348549"/>
                  <a:pt x="10152033" y="1348549"/>
                  <a:pt x="10145595" y="1374272"/>
                </a:cubicBezTo>
                <a:cubicBezTo>
                  <a:pt x="10149887" y="1376415"/>
                  <a:pt x="10158470" y="1374272"/>
                  <a:pt x="10171345" y="1374272"/>
                </a:cubicBezTo>
                <a:cubicBezTo>
                  <a:pt x="10182075" y="1365698"/>
                  <a:pt x="10169200" y="1339972"/>
                  <a:pt x="10160616" y="1337830"/>
                </a:cubicBezTo>
                <a:cubicBezTo>
                  <a:pt x="10158470" y="1324971"/>
                  <a:pt x="10179929" y="1322828"/>
                  <a:pt x="10175637" y="1305684"/>
                </a:cubicBezTo>
                <a:cubicBezTo>
                  <a:pt x="10190658" y="1303541"/>
                  <a:pt x="10197095" y="1290680"/>
                  <a:pt x="10209970" y="1292823"/>
                </a:cubicBezTo>
                <a:cubicBezTo>
                  <a:pt x="10233575" y="1294967"/>
                  <a:pt x="10231429" y="1327113"/>
                  <a:pt x="10259325" y="1322828"/>
                </a:cubicBezTo>
                <a:cubicBezTo>
                  <a:pt x="10261470" y="1335685"/>
                  <a:pt x="10274345" y="1333542"/>
                  <a:pt x="10263616" y="1344257"/>
                </a:cubicBezTo>
                <a:cubicBezTo>
                  <a:pt x="10272200" y="1350692"/>
                  <a:pt x="10280783" y="1357121"/>
                  <a:pt x="10300096" y="1350692"/>
                </a:cubicBezTo>
                <a:cubicBezTo>
                  <a:pt x="10323700" y="1367842"/>
                  <a:pt x="10304387" y="1402140"/>
                  <a:pt x="10274345" y="1406429"/>
                </a:cubicBezTo>
                <a:cubicBezTo>
                  <a:pt x="10252887" y="1397853"/>
                  <a:pt x="10255033" y="1374272"/>
                  <a:pt x="10248595" y="1357121"/>
                </a:cubicBezTo>
                <a:cubicBezTo>
                  <a:pt x="10240012" y="1359267"/>
                  <a:pt x="10244304" y="1372129"/>
                  <a:pt x="10233575" y="1372129"/>
                </a:cubicBezTo>
                <a:cubicBezTo>
                  <a:pt x="10235720" y="1378560"/>
                  <a:pt x="10244304" y="1374272"/>
                  <a:pt x="10244304" y="1384992"/>
                </a:cubicBezTo>
                <a:cubicBezTo>
                  <a:pt x="10237866" y="1395709"/>
                  <a:pt x="10222845" y="1393564"/>
                  <a:pt x="10212116" y="1393564"/>
                </a:cubicBezTo>
                <a:cubicBezTo>
                  <a:pt x="10212116" y="1384992"/>
                  <a:pt x="10222845" y="1384992"/>
                  <a:pt x="10220700" y="1374272"/>
                </a:cubicBezTo>
                <a:cubicBezTo>
                  <a:pt x="10214262" y="1363553"/>
                  <a:pt x="10182075" y="1367842"/>
                  <a:pt x="10175637" y="1387135"/>
                </a:cubicBezTo>
                <a:cubicBezTo>
                  <a:pt x="10184220" y="1399997"/>
                  <a:pt x="10182075" y="1395709"/>
                  <a:pt x="10179929" y="1410709"/>
                </a:cubicBezTo>
                <a:cubicBezTo>
                  <a:pt x="10194950" y="1417139"/>
                  <a:pt x="10218554" y="1414996"/>
                  <a:pt x="10233575" y="1410709"/>
                </a:cubicBezTo>
                <a:cubicBezTo>
                  <a:pt x="10244304" y="1427858"/>
                  <a:pt x="10278637" y="1447152"/>
                  <a:pt x="10265762" y="1468585"/>
                </a:cubicBezTo>
                <a:cubicBezTo>
                  <a:pt x="10282929" y="1479303"/>
                  <a:pt x="10295804" y="1470729"/>
                  <a:pt x="10321554" y="1472872"/>
                </a:cubicBezTo>
                <a:cubicBezTo>
                  <a:pt x="10325846" y="1490021"/>
                  <a:pt x="10336575" y="1492164"/>
                  <a:pt x="10336575" y="1505024"/>
                </a:cubicBezTo>
                <a:cubicBezTo>
                  <a:pt x="10317262" y="1496451"/>
                  <a:pt x="10312971" y="1526457"/>
                  <a:pt x="10293658" y="1528600"/>
                </a:cubicBezTo>
                <a:cubicBezTo>
                  <a:pt x="10278637" y="1530744"/>
                  <a:pt x="10259325" y="1520027"/>
                  <a:pt x="10263616" y="1490021"/>
                </a:cubicBezTo>
                <a:cubicBezTo>
                  <a:pt x="10244304" y="1475015"/>
                  <a:pt x="10220700" y="1500738"/>
                  <a:pt x="10194950" y="1490021"/>
                </a:cubicBezTo>
                <a:cubicBezTo>
                  <a:pt x="10182075" y="1494308"/>
                  <a:pt x="10194950" y="1513596"/>
                  <a:pt x="10194950" y="1526457"/>
                </a:cubicBezTo>
                <a:cubicBezTo>
                  <a:pt x="10179929" y="1528600"/>
                  <a:pt x="10177783" y="1537166"/>
                  <a:pt x="10173491" y="1543536"/>
                </a:cubicBezTo>
                <a:cubicBezTo>
                  <a:pt x="10152033" y="1545681"/>
                  <a:pt x="10132720" y="1541391"/>
                  <a:pt x="10126283" y="1522171"/>
                </a:cubicBezTo>
                <a:cubicBezTo>
                  <a:pt x="10141304" y="1502881"/>
                  <a:pt x="10158470" y="1496451"/>
                  <a:pt x="10177783" y="1502881"/>
                </a:cubicBezTo>
                <a:cubicBezTo>
                  <a:pt x="10177783" y="1483591"/>
                  <a:pt x="10182075" y="1470729"/>
                  <a:pt x="10173491" y="1449295"/>
                </a:cubicBezTo>
                <a:cubicBezTo>
                  <a:pt x="10160616" y="1449295"/>
                  <a:pt x="10160616" y="1457868"/>
                  <a:pt x="10154179" y="1451436"/>
                </a:cubicBezTo>
                <a:cubicBezTo>
                  <a:pt x="10141304" y="1410709"/>
                  <a:pt x="10079075" y="1442864"/>
                  <a:pt x="10061908" y="1410709"/>
                </a:cubicBezTo>
                <a:cubicBezTo>
                  <a:pt x="10046887" y="1414996"/>
                  <a:pt x="10046887" y="1427858"/>
                  <a:pt x="10044741" y="1440721"/>
                </a:cubicBezTo>
                <a:cubicBezTo>
                  <a:pt x="10072637" y="1451436"/>
                  <a:pt x="10094095" y="1442864"/>
                  <a:pt x="10121991" y="1445007"/>
                </a:cubicBezTo>
                <a:cubicBezTo>
                  <a:pt x="10130575" y="1455725"/>
                  <a:pt x="10119845" y="1457868"/>
                  <a:pt x="10121991" y="1470729"/>
                </a:cubicBezTo>
                <a:cubicBezTo>
                  <a:pt x="10128429" y="1479303"/>
                  <a:pt x="10130575" y="1481447"/>
                  <a:pt x="10141304" y="1475015"/>
                </a:cubicBezTo>
                <a:cubicBezTo>
                  <a:pt x="10130575" y="1509310"/>
                  <a:pt x="10094095" y="1515741"/>
                  <a:pt x="10055470" y="1511453"/>
                </a:cubicBezTo>
                <a:cubicBezTo>
                  <a:pt x="10055470" y="1515741"/>
                  <a:pt x="10053324" y="1520027"/>
                  <a:pt x="10053324" y="1524314"/>
                </a:cubicBezTo>
                <a:cubicBezTo>
                  <a:pt x="10057616" y="1526457"/>
                  <a:pt x="10061908" y="1526457"/>
                  <a:pt x="10066199" y="1524314"/>
                </a:cubicBezTo>
                <a:cubicBezTo>
                  <a:pt x="10070491" y="1537166"/>
                  <a:pt x="10083366" y="1556399"/>
                  <a:pt x="10098387" y="1564974"/>
                </a:cubicBezTo>
                <a:cubicBezTo>
                  <a:pt x="10106970" y="1564974"/>
                  <a:pt x="10117700" y="1560687"/>
                  <a:pt x="10126283" y="1562830"/>
                </a:cubicBezTo>
                <a:cubicBezTo>
                  <a:pt x="10126283" y="1571405"/>
                  <a:pt x="10119845" y="1575693"/>
                  <a:pt x="10126283" y="1579978"/>
                </a:cubicBezTo>
                <a:cubicBezTo>
                  <a:pt x="10134866" y="1584265"/>
                  <a:pt x="10143450" y="1586410"/>
                  <a:pt x="10154179" y="1586410"/>
                </a:cubicBezTo>
                <a:cubicBezTo>
                  <a:pt x="10156325" y="1603560"/>
                  <a:pt x="10169200" y="1601415"/>
                  <a:pt x="10175637" y="1612137"/>
                </a:cubicBezTo>
                <a:cubicBezTo>
                  <a:pt x="10188512" y="1612137"/>
                  <a:pt x="10188512" y="1605704"/>
                  <a:pt x="10199241" y="1605704"/>
                </a:cubicBezTo>
                <a:cubicBezTo>
                  <a:pt x="10203533" y="1631423"/>
                  <a:pt x="10192804" y="1642135"/>
                  <a:pt x="10188512" y="1661430"/>
                </a:cubicBezTo>
                <a:cubicBezTo>
                  <a:pt x="10188512" y="1663572"/>
                  <a:pt x="10188512" y="1663572"/>
                  <a:pt x="10190658" y="1663572"/>
                </a:cubicBezTo>
                <a:cubicBezTo>
                  <a:pt x="10197095" y="1667858"/>
                  <a:pt x="10197095" y="1657142"/>
                  <a:pt x="10203533" y="1657142"/>
                </a:cubicBezTo>
                <a:cubicBezTo>
                  <a:pt x="10214262" y="1657142"/>
                  <a:pt x="10222845" y="1663572"/>
                  <a:pt x="10229283" y="1663572"/>
                </a:cubicBezTo>
                <a:cubicBezTo>
                  <a:pt x="10235720" y="1661430"/>
                  <a:pt x="10265762" y="1646426"/>
                  <a:pt x="10278637" y="1635707"/>
                </a:cubicBezTo>
                <a:cubicBezTo>
                  <a:pt x="10272200" y="1624993"/>
                  <a:pt x="10261470" y="1618563"/>
                  <a:pt x="10267908" y="1605704"/>
                </a:cubicBezTo>
                <a:cubicBezTo>
                  <a:pt x="10233575" y="1607848"/>
                  <a:pt x="10205679" y="1601415"/>
                  <a:pt x="10199241" y="1567117"/>
                </a:cubicBezTo>
                <a:cubicBezTo>
                  <a:pt x="10192804" y="1560687"/>
                  <a:pt x="10175637" y="1571405"/>
                  <a:pt x="10177783" y="1558545"/>
                </a:cubicBezTo>
                <a:cubicBezTo>
                  <a:pt x="10209970" y="1549968"/>
                  <a:pt x="10237866" y="1528600"/>
                  <a:pt x="10265762" y="1541391"/>
                </a:cubicBezTo>
                <a:cubicBezTo>
                  <a:pt x="10265762" y="1567117"/>
                  <a:pt x="10295804" y="1567117"/>
                  <a:pt x="10293658" y="1584265"/>
                </a:cubicBezTo>
                <a:cubicBezTo>
                  <a:pt x="10300096" y="1588554"/>
                  <a:pt x="10317262" y="1579978"/>
                  <a:pt x="10321554" y="1588554"/>
                </a:cubicBezTo>
                <a:cubicBezTo>
                  <a:pt x="10325846" y="1599272"/>
                  <a:pt x="10312971" y="1614277"/>
                  <a:pt x="10321554" y="1627138"/>
                </a:cubicBezTo>
                <a:cubicBezTo>
                  <a:pt x="10317262" y="1627138"/>
                  <a:pt x="10315116" y="1635707"/>
                  <a:pt x="10310825" y="1639991"/>
                </a:cubicBezTo>
                <a:cubicBezTo>
                  <a:pt x="10312971" y="1642135"/>
                  <a:pt x="10315116" y="1646426"/>
                  <a:pt x="10319408" y="1646426"/>
                </a:cubicBezTo>
                <a:cubicBezTo>
                  <a:pt x="10340866" y="1639991"/>
                  <a:pt x="10347304" y="1618563"/>
                  <a:pt x="10355887" y="1597131"/>
                </a:cubicBezTo>
                <a:cubicBezTo>
                  <a:pt x="10349450" y="1588554"/>
                  <a:pt x="10349450" y="1571405"/>
                  <a:pt x="10330137" y="1577834"/>
                </a:cubicBezTo>
                <a:cubicBezTo>
                  <a:pt x="10336575" y="1571405"/>
                  <a:pt x="10340866" y="1560687"/>
                  <a:pt x="10343012" y="1552111"/>
                </a:cubicBezTo>
                <a:cubicBezTo>
                  <a:pt x="10343012" y="1552111"/>
                  <a:pt x="10343012" y="1552111"/>
                  <a:pt x="10343012" y="1549968"/>
                </a:cubicBezTo>
                <a:cubicBezTo>
                  <a:pt x="10330137" y="1552111"/>
                  <a:pt x="10321554" y="1547824"/>
                  <a:pt x="10308679" y="1549968"/>
                </a:cubicBezTo>
                <a:cubicBezTo>
                  <a:pt x="10319408" y="1539248"/>
                  <a:pt x="10332283" y="1532887"/>
                  <a:pt x="10347304" y="1528600"/>
                </a:cubicBezTo>
                <a:cubicBezTo>
                  <a:pt x="10349450" y="1505024"/>
                  <a:pt x="10345158" y="1479303"/>
                  <a:pt x="10340866" y="1455725"/>
                </a:cubicBezTo>
                <a:cubicBezTo>
                  <a:pt x="10332283" y="1442864"/>
                  <a:pt x="10321554" y="1438576"/>
                  <a:pt x="10312971" y="1425714"/>
                </a:cubicBezTo>
                <a:cubicBezTo>
                  <a:pt x="10321554" y="1421428"/>
                  <a:pt x="10330137" y="1414996"/>
                  <a:pt x="10336575" y="1408570"/>
                </a:cubicBezTo>
                <a:cubicBezTo>
                  <a:pt x="10345158" y="1393564"/>
                  <a:pt x="10351596" y="1378560"/>
                  <a:pt x="10347304" y="1352834"/>
                </a:cubicBezTo>
                <a:cubicBezTo>
                  <a:pt x="10353741" y="1346402"/>
                  <a:pt x="10360179" y="1337830"/>
                  <a:pt x="10366616" y="1329257"/>
                </a:cubicBezTo>
                <a:cubicBezTo>
                  <a:pt x="10355887" y="1333542"/>
                  <a:pt x="10343012" y="1335685"/>
                  <a:pt x="10330137" y="1335685"/>
                </a:cubicBezTo>
                <a:cubicBezTo>
                  <a:pt x="10327991" y="1312113"/>
                  <a:pt x="10306533" y="1318542"/>
                  <a:pt x="10295804" y="1309970"/>
                </a:cubicBezTo>
                <a:cubicBezTo>
                  <a:pt x="10302241" y="1288537"/>
                  <a:pt x="10319408" y="1273541"/>
                  <a:pt x="10355887" y="1271394"/>
                </a:cubicBezTo>
                <a:cubicBezTo>
                  <a:pt x="10366616" y="1279967"/>
                  <a:pt x="10373054" y="1301397"/>
                  <a:pt x="10383783" y="1305684"/>
                </a:cubicBezTo>
                <a:cubicBezTo>
                  <a:pt x="10385929" y="1303541"/>
                  <a:pt x="10388075" y="1301397"/>
                  <a:pt x="10390221" y="1297112"/>
                </a:cubicBezTo>
                <a:cubicBezTo>
                  <a:pt x="10428847" y="1286396"/>
                  <a:pt x="10452451" y="1303541"/>
                  <a:pt x="10482492" y="1307829"/>
                </a:cubicBezTo>
                <a:cubicBezTo>
                  <a:pt x="10473909" y="1297112"/>
                  <a:pt x="10471763" y="1277825"/>
                  <a:pt x="10463180" y="1273541"/>
                </a:cubicBezTo>
                <a:cubicBezTo>
                  <a:pt x="10467472" y="1258539"/>
                  <a:pt x="10480347" y="1252110"/>
                  <a:pt x="10497513" y="1245681"/>
                </a:cubicBezTo>
                <a:cubicBezTo>
                  <a:pt x="10501805" y="1249968"/>
                  <a:pt x="10503951" y="1258539"/>
                  <a:pt x="10501805" y="1262825"/>
                </a:cubicBezTo>
                <a:cubicBezTo>
                  <a:pt x="10518972" y="1269251"/>
                  <a:pt x="10531847" y="1284253"/>
                  <a:pt x="10549013" y="1294967"/>
                </a:cubicBezTo>
                <a:cubicBezTo>
                  <a:pt x="10529701" y="1301397"/>
                  <a:pt x="10514680" y="1303541"/>
                  <a:pt x="10501805" y="1307829"/>
                </a:cubicBezTo>
                <a:cubicBezTo>
                  <a:pt x="10521118" y="1305684"/>
                  <a:pt x="10536138" y="1301397"/>
                  <a:pt x="10555451" y="1309970"/>
                </a:cubicBezTo>
                <a:cubicBezTo>
                  <a:pt x="10549013" y="1342116"/>
                  <a:pt x="10579055" y="1335685"/>
                  <a:pt x="10596222" y="1342116"/>
                </a:cubicBezTo>
                <a:cubicBezTo>
                  <a:pt x="10594076" y="1348549"/>
                  <a:pt x="10598368" y="1350692"/>
                  <a:pt x="10600513" y="1354980"/>
                </a:cubicBezTo>
                <a:cubicBezTo>
                  <a:pt x="10609097" y="1354980"/>
                  <a:pt x="10613388" y="1359267"/>
                  <a:pt x="10617680" y="1363553"/>
                </a:cubicBezTo>
                <a:cubicBezTo>
                  <a:pt x="10617680" y="1359267"/>
                  <a:pt x="10613388" y="1357121"/>
                  <a:pt x="10613388" y="1350692"/>
                </a:cubicBezTo>
                <a:cubicBezTo>
                  <a:pt x="10628409" y="1352834"/>
                  <a:pt x="10649868" y="1348549"/>
                  <a:pt x="10664888" y="1350692"/>
                </a:cubicBezTo>
                <a:cubicBezTo>
                  <a:pt x="10669180" y="1363553"/>
                  <a:pt x="10677763" y="1387135"/>
                  <a:pt x="10669180" y="1397853"/>
                </a:cubicBezTo>
                <a:cubicBezTo>
                  <a:pt x="10684201" y="1402140"/>
                  <a:pt x="10701368" y="1408570"/>
                  <a:pt x="10712097" y="1414996"/>
                </a:cubicBezTo>
                <a:cubicBezTo>
                  <a:pt x="10712097" y="1412852"/>
                  <a:pt x="10714243" y="1408570"/>
                  <a:pt x="10712097" y="1404286"/>
                </a:cubicBezTo>
                <a:cubicBezTo>
                  <a:pt x="10716389" y="1404286"/>
                  <a:pt x="10720680" y="1402140"/>
                  <a:pt x="10724972" y="1402140"/>
                </a:cubicBezTo>
                <a:cubicBezTo>
                  <a:pt x="10731409" y="1417139"/>
                  <a:pt x="10737847" y="1423572"/>
                  <a:pt x="10750722" y="1410709"/>
                </a:cubicBezTo>
                <a:cubicBezTo>
                  <a:pt x="10752868" y="1421428"/>
                  <a:pt x="10746430" y="1425714"/>
                  <a:pt x="10739993" y="1430002"/>
                </a:cubicBezTo>
                <a:cubicBezTo>
                  <a:pt x="10737847" y="1430002"/>
                  <a:pt x="10733555" y="1430002"/>
                  <a:pt x="10731409" y="1427858"/>
                </a:cubicBezTo>
                <a:cubicBezTo>
                  <a:pt x="10735701" y="1432146"/>
                  <a:pt x="10739993" y="1434290"/>
                  <a:pt x="10744284" y="1436433"/>
                </a:cubicBezTo>
                <a:cubicBezTo>
                  <a:pt x="10746430" y="1447152"/>
                  <a:pt x="10750722" y="1455725"/>
                  <a:pt x="10759305" y="1464298"/>
                </a:cubicBezTo>
                <a:cubicBezTo>
                  <a:pt x="10770034" y="1453583"/>
                  <a:pt x="10780764" y="1453583"/>
                  <a:pt x="10795784" y="1447152"/>
                </a:cubicBezTo>
                <a:cubicBezTo>
                  <a:pt x="10806514" y="1457868"/>
                  <a:pt x="10808659" y="1485734"/>
                  <a:pt x="10806514" y="1492164"/>
                </a:cubicBezTo>
                <a:cubicBezTo>
                  <a:pt x="10802222" y="1494308"/>
                  <a:pt x="10797930" y="1492164"/>
                  <a:pt x="10793639" y="1492164"/>
                </a:cubicBezTo>
                <a:cubicBezTo>
                  <a:pt x="10806514" y="1502881"/>
                  <a:pt x="10817243" y="1513596"/>
                  <a:pt x="10821534" y="1532887"/>
                </a:cubicBezTo>
                <a:cubicBezTo>
                  <a:pt x="10823680" y="1532887"/>
                  <a:pt x="10823680" y="1532887"/>
                  <a:pt x="10823680" y="1535031"/>
                </a:cubicBezTo>
                <a:cubicBezTo>
                  <a:pt x="10823680" y="1530744"/>
                  <a:pt x="10821534" y="1526457"/>
                  <a:pt x="10821534" y="1520027"/>
                </a:cubicBezTo>
                <a:cubicBezTo>
                  <a:pt x="10834409" y="1522171"/>
                  <a:pt x="10830118" y="1511453"/>
                  <a:pt x="10840847" y="1511453"/>
                </a:cubicBezTo>
                <a:cubicBezTo>
                  <a:pt x="10842993" y="1515741"/>
                  <a:pt x="10847284" y="1517884"/>
                  <a:pt x="10849430" y="1522171"/>
                </a:cubicBezTo>
                <a:cubicBezTo>
                  <a:pt x="10853722" y="1520027"/>
                  <a:pt x="10855868" y="1513596"/>
                  <a:pt x="10853722" y="1505024"/>
                </a:cubicBezTo>
                <a:cubicBezTo>
                  <a:pt x="10864451" y="1505024"/>
                  <a:pt x="10862305" y="1522171"/>
                  <a:pt x="10864451" y="1532887"/>
                </a:cubicBezTo>
                <a:cubicBezTo>
                  <a:pt x="10849430" y="1522171"/>
                  <a:pt x="10842993" y="1537166"/>
                  <a:pt x="10847284" y="1547824"/>
                </a:cubicBezTo>
                <a:cubicBezTo>
                  <a:pt x="10838701" y="1549968"/>
                  <a:pt x="10836555" y="1543536"/>
                  <a:pt x="10830118" y="1543536"/>
                </a:cubicBezTo>
                <a:cubicBezTo>
                  <a:pt x="10849430" y="1586410"/>
                  <a:pt x="10885909" y="1614277"/>
                  <a:pt x="10911659" y="1637848"/>
                </a:cubicBezTo>
                <a:cubicBezTo>
                  <a:pt x="10930972" y="1680716"/>
                  <a:pt x="10976035" y="1695722"/>
                  <a:pt x="11010368" y="1723590"/>
                </a:cubicBezTo>
                <a:cubicBezTo>
                  <a:pt x="11018951" y="1762174"/>
                  <a:pt x="11042555" y="1783603"/>
                  <a:pt x="11066160" y="1807182"/>
                </a:cubicBezTo>
                <a:cubicBezTo>
                  <a:pt x="11068305" y="1835049"/>
                  <a:pt x="11074743" y="1856488"/>
                  <a:pt x="11094055" y="1865057"/>
                </a:cubicBezTo>
                <a:cubicBezTo>
                  <a:pt x="11091910" y="1899351"/>
                  <a:pt x="11087618" y="1929360"/>
                  <a:pt x="11089764" y="1965800"/>
                </a:cubicBezTo>
                <a:cubicBezTo>
                  <a:pt x="11072597" y="1976516"/>
                  <a:pt x="11059722" y="1989376"/>
                  <a:pt x="11044701" y="2000094"/>
                </a:cubicBezTo>
                <a:cubicBezTo>
                  <a:pt x="11014660" y="1987231"/>
                  <a:pt x="10984618" y="2000094"/>
                  <a:pt x="10991055" y="2030099"/>
                </a:cubicBezTo>
                <a:cubicBezTo>
                  <a:pt x="10971743" y="2036530"/>
                  <a:pt x="10958868" y="2047245"/>
                  <a:pt x="10952430" y="2064393"/>
                </a:cubicBezTo>
                <a:cubicBezTo>
                  <a:pt x="10933118" y="2053675"/>
                  <a:pt x="10926680" y="2072969"/>
                  <a:pt x="10913805" y="2075113"/>
                </a:cubicBezTo>
                <a:cubicBezTo>
                  <a:pt x="10913805" y="2087977"/>
                  <a:pt x="10915951" y="2100841"/>
                  <a:pt x="10911659" y="2105127"/>
                </a:cubicBezTo>
                <a:cubicBezTo>
                  <a:pt x="10888055" y="2096553"/>
                  <a:pt x="10840847" y="2115844"/>
                  <a:pt x="10808659" y="2100841"/>
                </a:cubicBezTo>
                <a:cubicBezTo>
                  <a:pt x="10806514" y="2100841"/>
                  <a:pt x="10806514" y="2105127"/>
                  <a:pt x="10802222" y="2105127"/>
                </a:cubicBezTo>
                <a:cubicBezTo>
                  <a:pt x="10800076" y="2120131"/>
                  <a:pt x="10810805" y="2122274"/>
                  <a:pt x="10810805" y="2132990"/>
                </a:cubicBezTo>
                <a:cubicBezTo>
                  <a:pt x="10795784" y="2227300"/>
                  <a:pt x="10679909" y="2109412"/>
                  <a:pt x="10761451" y="2085834"/>
                </a:cubicBezTo>
                <a:cubicBezTo>
                  <a:pt x="10757159" y="2068680"/>
                  <a:pt x="10731409" y="2072969"/>
                  <a:pt x="10722826" y="2062249"/>
                </a:cubicBezTo>
                <a:cubicBezTo>
                  <a:pt x="10697076" y="2085834"/>
                  <a:pt x="10673472" y="2109412"/>
                  <a:pt x="10667034" y="2150139"/>
                </a:cubicBezTo>
                <a:cubicBezTo>
                  <a:pt x="10641284" y="2171571"/>
                  <a:pt x="10611243" y="2190859"/>
                  <a:pt x="10589784" y="2216585"/>
                </a:cubicBezTo>
                <a:cubicBezTo>
                  <a:pt x="10514680" y="2223015"/>
                  <a:pt x="10497513" y="2287318"/>
                  <a:pt x="10446013" y="2315182"/>
                </a:cubicBezTo>
                <a:cubicBezTo>
                  <a:pt x="10426701" y="2321616"/>
                  <a:pt x="10403097" y="2323757"/>
                  <a:pt x="10396658" y="2343049"/>
                </a:cubicBezTo>
                <a:cubicBezTo>
                  <a:pt x="10383783" y="2340901"/>
                  <a:pt x="10377346" y="2338761"/>
                  <a:pt x="10375200" y="2353764"/>
                </a:cubicBezTo>
                <a:cubicBezTo>
                  <a:pt x="10364471" y="2358056"/>
                  <a:pt x="10366616" y="2345192"/>
                  <a:pt x="10360179" y="2343049"/>
                </a:cubicBezTo>
                <a:cubicBezTo>
                  <a:pt x="10282929" y="2340901"/>
                  <a:pt x="10242158" y="2358056"/>
                  <a:pt x="10177783" y="2379485"/>
                </a:cubicBezTo>
                <a:cubicBezTo>
                  <a:pt x="10145595" y="2370912"/>
                  <a:pt x="10100533" y="2366627"/>
                  <a:pt x="10087658" y="2398779"/>
                </a:cubicBezTo>
                <a:cubicBezTo>
                  <a:pt x="10081220" y="2400924"/>
                  <a:pt x="10076929" y="2394490"/>
                  <a:pt x="10070491" y="2392347"/>
                </a:cubicBezTo>
                <a:cubicBezTo>
                  <a:pt x="10038304" y="2413783"/>
                  <a:pt x="9982512" y="2343049"/>
                  <a:pt x="9963199" y="2392347"/>
                </a:cubicBezTo>
                <a:cubicBezTo>
                  <a:pt x="9948179" y="2388058"/>
                  <a:pt x="9931012" y="2396632"/>
                  <a:pt x="9935304" y="2415925"/>
                </a:cubicBezTo>
                <a:cubicBezTo>
                  <a:pt x="9894533" y="2407351"/>
                  <a:pt x="9864491" y="2407351"/>
                  <a:pt x="9834449" y="2405207"/>
                </a:cubicBezTo>
                <a:cubicBezTo>
                  <a:pt x="9812991" y="2428784"/>
                  <a:pt x="9804408" y="2463080"/>
                  <a:pt x="9770074" y="2475941"/>
                </a:cubicBezTo>
                <a:cubicBezTo>
                  <a:pt x="9767928" y="2490946"/>
                  <a:pt x="9776512" y="2497375"/>
                  <a:pt x="9778658" y="2505950"/>
                </a:cubicBezTo>
                <a:cubicBezTo>
                  <a:pt x="9774366" y="2516666"/>
                  <a:pt x="9767928" y="2525240"/>
                  <a:pt x="9761491" y="2535956"/>
                </a:cubicBezTo>
                <a:cubicBezTo>
                  <a:pt x="9748616" y="2540243"/>
                  <a:pt x="9748616" y="2531670"/>
                  <a:pt x="9735741" y="2533813"/>
                </a:cubicBezTo>
                <a:cubicBezTo>
                  <a:pt x="9731449" y="2501664"/>
                  <a:pt x="9688533" y="2503806"/>
                  <a:pt x="9667073" y="2518810"/>
                </a:cubicBezTo>
                <a:cubicBezTo>
                  <a:pt x="9671365" y="2559532"/>
                  <a:pt x="9656344" y="2585252"/>
                  <a:pt x="9639177" y="2608834"/>
                </a:cubicBezTo>
                <a:cubicBezTo>
                  <a:pt x="9604844" y="2604548"/>
                  <a:pt x="9583386" y="2570248"/>
                  <a:pt x="9559781" y="2598113"/>
                </a:cubicBezTo>
                <a:cubicBezTo>
                  <a:pt x="9559781" y="2606691"/>
                  <a:pt x="9559781" y="2615266"/>
                  <a:pt x="9559781" y="2621699"/>
                </a:cubicBezTo>
                <a:cubicBezTo>
                  <a:pt x="9542615" y="2632420"/>
                  <a:pt x="9523302" y="2640995"/>
                  <a:pt x="9499698" y="2645283"/>
                </a:cubicBezTo>
                <a:cubicBezTo>
                  <a:pt x="9503990" y="2670999"/>
                  <a:pt x="9493261" y="2681717"/>
                  <a:pt x="9486823" y="2696724"/>
                </a:cubicBezTo>
                <a:cubicBezTo>
                  <a:pt x="9461073" y="2694579"/>
                  <a:pt x="9443906" y="2701023"/>
                  <a:pt x="9433177" y="2713870"/>
                </a:cubicBezTo>
                <a:cubicBezTo>
                  <a:pt x="9433177" y="2713870"/>
                  <a:pt x="9433177" y="2716014"/>
                  <a:pt x="9433177" y="2718161"/>
                </a:cubicBezTo>
                <a:cubicBezTo>
                  <a:pt x="9435323" y="2720299"/>
                  <a:pt x="9437469" y="2724586"/>
                  <a:pt x="9437469" y="2728871"/>
                </a:cubicBezTo>
                <a:cubicBezTo>
                  <a:pt x="9519011" y="2720299"/>
                  <a:pt x="9600552" y="2707442"/>
                  <a:pt x="9682095" y="2698868"/>
                </a:cubicBezTo>
                <a:cubicBezTo>
                  <a:pt x="9714283" y="2694579"/>
                  <a:pt x="9750762" y="2703167"/>
                  <a:pt x="9782949" y="2686003"/>
                </a:cubicBezTo>
                <a:cubicBezTo>
                  <a:pt x="9778658" y="2677430"/>
                  <a:pt x="9776512" y="2668859"/>
                  <a:pt x="9776512" y="2660284"/>
                </a:cubicBezTo>
                <a:cubicBezTo>
                  <a:pt x="9797970" y="2647422"/>
                  <a:pt x="9812991" y="2670999"/>
                  <a:pt x="9806553" y="2686003"/>
                </a:cubicBezTo>
                <a:cubicBezTo>
                  <a:pt x="9868783" y="2686003"/>
                  <a:pt x="9933158" y="2681717"/>
                  <a:pt x="9995387" y="2675283"/>
                </a:cubicBezTo>
                <a:cubicBezTo>
                  <a:pt x="9997533" y="2675283"/>
                  <a:pt x="9995387" y="2673144"/>
                  <a:pt x="9997533" y="2673144"/>
                </a:cubicBezTo>
                <a:cubicBezTo>
                  <a:pt x="10006116" y="2675283"/>
                  <a:pt x="10012554" y="2673144"/>
                  <a:pt x="10018991" y="2673144"/>
                </a:cubicBezTo>
                <a:cubicBezTo>
                  <a:pt x="10038304" y="2670999"/>
                  <a:pt x="10057616" y="2668859"/>
                  <a:pt x="10076929" y="2666710"/>
                </a:cubicBezTo>
                <a:cubicBezTo>
                  <a:pt x="10068345" y="2675283"/>
                  <a:pt x="10106970" y="2675283"/>
                  <a:pt x="10121991" y="2673144"/>
                </a:cubicBezTo>
                <a:cubicBezTo>
                  <a:pt x="10128429" y="2673144"/>
                  <a:pt x="10134866" y="2673144"/>
                  <a:pt x="10141304" y="2673144"/>
                </a:cubicBezTo>
                <a:cubicBezTo>
                  <a:pt x="10160616" y="2651707"/>
                  <a:pt x="10182075" y="2630274"/>
                  <a:pt x="10192804" y="2610978"/>
                </a:cubicBezTo>
                <a:cubicBezTo>
                  <a:pt x="10216408" y="2604548"/>
                  <a:pt x="10218554" y="2604548"/>
                  <a:pt x="10240012" y="2602403"/>
                </a:cubicBezTo>
                <a:cubicBezTo>
                  <a:pt x="10233575" y="2625987"/>
                  <a:pt x="10220700" y="2645283"/>
                  <a:pt x="10207825" y="2664572"/>
                </a:cubicBezTo>
                <a:cubicBezTo>
                  <a:pt x="10209970" y="2664572"/>
                  <a:pt x="10212116" y="2664572"/>
                  <a:pt x="10214262" y="2664572"/>
                </a:cubicBezTo>
                <a:cubicBezTo>
                  <a:pt x="10212116" y="2666710"/>
                  <a:pt x="10209970" y="2666710"/>
                  <a:pt x="10209970" y="2670999"/>
                </a:cubicBezTo>
                <a:cubicBezTo>
                  <a:pt x="10233575" y="2664572"/>
                  <a:pt x="10255033" y="2670999"/>
                  <a:pt x="10278637" y="2675283"/>
                </a:cubicBezTo>
                <a:cubicBezTo>
                  <a:pt x="10274345" y="2655998"/>
                  <a:pt x="10287221" y="2634561"/>
                  <a:pt x="10310825" y="2636704"/>
                </a:cubicBezTo>
                <a:cubicBezTo>
                  <a:pt x="10327991" y="2638852"/>
                  <a:pt x="10340866" y="2670999"/>
                  <a:pt x="10353741" y="2666710"/>
                </a:cubicBezTo>
                <a:cubicBezTo>
                  <a:pt x="10353741" y="2668859"/>
                  <a:pt x="10353741" y="2668859"/>
                  <a:pt x="10353741" y="2670999"/>
                </a:cubicBezTo>
                <a:cubicBezTo>
                  <a:pt x="10360179" y="2670999"/>
                  <a:pt x="10368762" y="2668859"/>
                  <a:pt x="10375200" y="2668859"/>
                </a:cubicBezTo>
                <a:cubicBezTo>
                  <a:pt x="10388075" y="2670999"/>
                  <a:pt x="10403097" y="2677430"/>
                  <a:pt x="10415972" y="2677430"/>
                </a:cubicBezTo>
                <a:cubicBezTo>
                  <a:pt x="10422409" y="2677430"/>
                  <a:pt x="10441722" y="2666710"/>
                  <a:pt x="10435284" y="2679574"/>
                </a:cubicBezTo>
                <a:cubicBezTo>
                  <a:pt x="10486784" y="2668859"/>
                  <a:pt x="10529701" y="2696724"/>
                  <a:pt x="10568326" y="2683862"/>
                </a:cubicBezTo>
                <a:cubicBezTo>
                  <a:pt x="10589784" y="2692438"/>
                  <a:pt x="10609097" y="2703167"/>
                  <a:pt x="10636993" y="2701023"/>
                </a:cubicBezTo>
                <a:cubicBezTo>
                  <a:pt x="10636993" y="2703167"/>
                  <a:pt x="10634847" y="2703167"/>
                  <a:pt x="10634847" y="2707442"/>
                </a:cubicBezTo>
                <a:cubicBezTo>
                  <a:pt x="10654159" y="2698868"/>
                  <a:pt x="10675618" y="2711720"/>
                  <a:pt x="10694930" y="2701023"/>
                </a:cubicBezTo>
                <a:cubicBezTo>
                  <a:pt x="10694930" y="2705306"/>
                  <a:pt x="10690638" y="2705306"/>
                  <a:pt x="10688493" y="2705306"/>
                </a:cubicBezTo>
                <a:cubicBezTo>
                  <a:pt x="10694930" y="2711720"/>
                  <a:pt x="10707805" y="2707442"/>
                  <a:pt x="10716389" y="2711720"/>
                </a:cubicBezTo>
                <a:cubicBezTo>
                  <a:pt x="10800076" y="2681717"/>
                  <a:pt x="10885909" y="2703167"/>
                  <a:pt x="10980326" y="2709582"/>
                </a:cubicBezTo>
                <a:cubicBezTo>
                  <a:pt x="10982472" y="2707442"/>
                  <a:pt x="10982472" y="2701023"/>
                  <a:pt x="10988910" y="2701023"/>
                </a:cubicBezTo>
                <a:cubicBezTo>
                  <a:pt x="10988910" y="2705306"/>
                  <a:pt x="10986764" y="2705306"/>
                  <a:pt x="10986764" y="2709582"/>
                </a:cubicBezTo>
                <a:cubicBezTo>
                  <a:pt x="11036118" y="2703167"/>
                  <a:pt x="11057576" y="2735300"/>
                  <a:pt x="11102639" y="2735300"/>
                </a:cubicBezTo>
                <a:cubicBezTo>
                  <a:pt x="11102639" y="2739586"/>
                  <a:pt x="11098347" y="2735300"/>
                  <a:pt x="11096201" y="2735300"/>
                </a:cubicBezTo>
                <a:cubicBezTo>
                  <a:pt x="11104785" y="2748160"/>
                  <a:pt x="11119806" y="2733157"/>
                  <a:pt x="11130536" y="2733157"/>
                </a:cubicBezTo>
                <a:cubicBezTo>
                  <a:pt x="11141265" y="2733157"/>
                  <a:pt x="11143411" y="2739586"/>
                  <a:pt x="11154140" y="2741729"/>
                </a:cubicBezTo>
                <a:cubicBezTo>
                  <a:pt x="11182036" y="2748160"/>
                  <a:pt x="11220661" y="2735300"/>
                  <a:pt x="11252848" y="2739586"/>
                </a:cubicBezTo>
                <a:cubicBezTo>
                  <a:pt x="11289327" y="2743872"/>
                  <a:pt x="11327952" y="2761018"/>
                  <a:pt x="11349411" y="2778168"/>
                </a:cubicBezTo>
                <a:cubicBezTo>
                  <a:pt x="11398765" y="2784599"/>
                  <a:pt x="11437390" y="2806030"/>
                  <a:pt x="11465286" y="2838189"/>
                </a:cubicBezTo>
                <a:cubicBezTo>
                  <a:pt x="11469578" y="2838189"/>
                  <a:pt x="11473869" y="2838189"/>
                  <a:pt x="11478161" y="2836047"/>
                </a:cubicBezTo>
                <a:cubicBezTo>
                  <a:pt x="11491036" y="2870330"/>
                  <a:pt x="11531807" y="2883191"/>
                  <a:pt x="11540390" y="2917486"/>
                </a:cubicBezTo>
                <a:cubicBezTo>
                  <a:pt x="11544682" y="2932490"/>
                  <a:pt x="11531807" y="2953925"/>
                  <a:pt x="11551119" y="2968929"/>
                </a:cubicBezTo>
                <a:cubicBezTo>
                  <a:pt x="11548973" y="2977503"/>
                  <a:pt x="11548973" y="2986076"/>
                  <a:pt x="11544682" y="2992507"/>
                </a:cubicBezTo>
                <a:cubicBezTo>
                  <a:pt x="11546828" y="3001081"/>
                  <a:pt x="11551119" y="3001081"/>
                  <a:pt x="11553265" y="3007511"/>
                </a:cubicBezTo>
                <a:cubicBezTo>
                  <a:pt x="11551119" y="3022515"/>
                  <a:pt x="11555411" y="3026802"/>
                  <a:pt x="11555411" y="3043950"/>
                </a:cubicBezTo>
                <a:cubicBezTo>
                  <a:pt x="11478161" y="3118970"/>
                  <a:pt x="11357994" y="3163983"/>
                  <a:pt x="11270015" y="3230430"/>
                </a:cubicBezTo>
                <a:cubicBezTo>
                  <a:pt x="11272161" y="3279729"/>
                  <a:pt x="11222807" y="3292590"/>
                  <a:pt x="11192765" y="3326885"/>
                </a:cubicBezTo>
                <a:cubicBezTo>
                  <a:pt x="11162723" y="3356893"/>
                  <a:pt x="11124098" y="3382614"/>
                  <a:pt x="11079035" y="3404049"/>
                </a:cubicBezTo>
                <a:cubicBezTo>
                  <a:pt x="11085472" y="3408336"/>
                  <a:pt x="11085472" y="3410479"/>
                  <a:pt x="11083326" y="3416910"/>
                </a:cubicBezTo>
                <a:cubicBezTo>
                  <a:pt x="11061868" y="3408336"/>
                  <a:pt x="11012514" y="3434058"/>
                  <a:pt x="10973889" y="3442632"/>
                </a:cubicBezTo>
                <a:cubicBezTo>
                  <a:pt x="10973889" y="3444776"/>
                  <a:pt x="10978180" y="3444776"/>
                  <a:pt x="10980326" y="3444776"/>
                </a:cubicBezTo>
                <a:cubicBezTo>
                  <a:pt x="10950285" y="3474784"/>
                  <a:pt x="10913805" y="3485501"/>
                  <a:pt x="10860159" y="3494075"/>
                </a:cubicBezTo>
                <a:cubicBezTo>
                  <a:pt x="10860159" y="3498362"/>
                  <a:pt x="10868743" y="3496218"/>
                  <a:pt x="10873034" y="3496218"/>
                </a:cubicBezTo>
                <a:cubicBezTo>
                  <a:pt x="10855868" y="3509079"/>
                  <a:pt x="10808659" y="3504792"/>
                  <a:pt x="10812951" y="3515509"/>
                </a:cubicBezTo>
                <a:cubicBezTo>
                  <a:pt x="10806514" y="3517653"/>
                  <a:pt x="10797930" y="3521940"/>
                  <a:pt x="10800076" y="3513366"/>
                </a:cubicBezTo>
                <a:cubicBezTo>
                  <a:pt x="10737847" y="3528370"/>
                  <a:pt x="10654159" y="3549805"/>
                  <a:pt x="10587638" y="3564809"/>
                </a:cubicBezTo>
                <a:cubicBezTo>
                  <a:pt x="10531847" y="3577669"/>
                  <a:pt x="10476055" y="3562665"/>
                  <a:pt x="10411680" y="3577669"/>
                </a:cubicBezTo>
                <a:cubicBezTo>
                  <a:pt x="10413826" y="3575526"/>
                  <a:pt x="10413826" y="3573382"/>
                  <a:pt x="10413826" y="3571239"/>
                </a:cubicBezTo>
                <a:cubicBezTo>
                  <a:pt x="10347304" y="3599104"/>
                  <a:pt x="10270054" y="3588387"/>
                  <a:pt x="10179929" y="3616251"/>
                </a:cubicBezTo>
                <a:cubicBezTo>
                  <a:pt x="10175637" y="3601247"/>
                  <a:pt x="10164908" y="3594817"/>
                  <a:pt x="10149887" y="3592673"/>
                </a:cubicBezTo>
                <a:cubicBezTo>
                  <a:pt x="10167054" y="3611965"/>
                  <a:pt x="10124137" y="3592673"/>
                  <a:pt x="10117700" y="3592673"/>
                </a:cubicBezTo>
                <a:cubicBezTo>
                  <a:pt x="10100533" y="3592673"/>
                  <a:pt x="10076929" y="3609821"/>
                  <a:pt x="10083366" y="3592673"/>
                </a:cubicBezTo>
                <a:cubicBezTo>
                  <a:pt x="10038304" y="3594817"/>
                  <a:pt x="9993241" y="3601247"/>
                  <a:pt x="9954616" y="3596960"/>
                </a:cubicBezTo>
                <a:cubicBezTo>
                  <a:pt x="9954616" y="3596960"/>
                  <a:pt x="9956762" y="3592673"/>
                  <a:pt x="9961054" y="3592673"/>
                </a:cubicBezTo>
                <a:cubicBezTo>
                  <a:pt x="9924574" y="3586243"/>
                  <a:pt x="9881658" y="3605534"/>
                  <a:pt x="9847324" y="3599104"/>
                </a:cubicBezTo>
                <a:cubicBezTo>
                  <a:pt x="9810845" y="3626969"/>
                  <a:pt x="9692824" y="3607678"/>
                  <a:pt x="9656344" y="3661264"/>
                </a:cubicBezTo>
                <a:cubicBezTo>
                  <a:pt x="9639177" y="3654834"/>
                  <a:pt x="9630594" y="3671981"/>
                  <a:pt x="9617719" y="3676268"/>
                </a:cubicBezTo>
                <a:cubicBezTo>
                  <a:pt x="9619865" y="3691272"/>
                  <a:pt x="9617719" y="3706276"/>
                  <a:pt x="9615573" y="3721280"/>
                </a:cubicBezTo>
                <a:cubicBezTo>
                  <a:pt x="9626302" y="3716994"/>
                  <a:pt x="9634886" y="3714850"/>
                  <a:pt x="9645615" y="3714850"/>
                </a:cubicBezTo>
                <a:cubicBezTo>
                  <a:pt x="9652052" y="3727711"/>
                  <a:pt x="9649907" y="3731998"/>
                  <a:pt x="9652052" y="3749145"/>
                </a:cubicBezTo>
                <a:cubicBezTo>
                  <a:pt x="9641323" y="3753432"/>
                  <a:pt x="9628448" y="3753432"/>
                  <a:pt x="9615573" y="3753432"/>
                </a:cubicBezTo>
                <a:cubicBezTo>
                  <a:pt x="9611281" y="3774867"/>
                  <a:pt x="9604844" y="3796301"/>
                  <a:pt x="9604844" y="3811305"/>
                </a:cubicBezTo>
                <a:cubicBezTo>
                  <a:pt x="9611281" y="3804875"/>
                  <a:pt x="9622011" y="3807018"/>
                  <a:pt x="9639177" y="3811305"/>
                </a:cubicBezTo>
                <a:cubicBezTo>
                  <a:pt x="9617719" y="3852031"/>
                  <a:pt x="9568365" y="3822023"/>
                  <a:pt x="9534031" y="3826309"/>
                </a:cubicBezTo>
                <a:cubicBezTo>
                  <a:pt x="9534031" y="3822023"/>
                  <a:pt x="9534031" y="3822023"/>
                  <a:pt x="9529740" y="3822023"/>
                </a:cubicBezTo>
                <a:cubicBezTo>
                  <a:pt x="9529740" y="3804875"/>
                  <a:pt x="9549052" y="3779154"/>
                  <a:pt x="9534031" y="3770580"/>
                </a:cubicBezTo>
                <a:cubicBezTo>
                  <a:pt x="9531886" y="3781297"/>
                  <a:pt x="9529740" y="3792014"/>
                  <a:pt x="9519011" y="3800588"/>
                </a:cubicBezTo>
                <a:cubicBezTo>
                  <a:pt x="9499698" y="3794158"/>
                  <a:pt x="9491115" y="3779154"/>
                  <a:pt x="9473948" y="3772723"/>
                </a:cubicBezTo>
                <a:cubicBezTo>
                  <a:pt x="9473948" y="3772723"/>
                  <a:pt x="9473948" y="3774867"/>
                  <a:pt x="9471802" y="3774867"/>
                </a:cubicBezTo>
                <a:cubicBezTo>
                  <a:pt x="9471802" y="3772723"/>
                  <a:pt x="9471802" y="3772723"/>
                  <a:pt x="9471802" y="3770580"/>
                </a:cubicBezTo>
                <a:cubicBezTo>
                  <a:pt x="9463219" y="3768436"/>
                  <a:pt x="9452490" y="3768436"/>
                  <a:pt x="9433177" y="3774867"/>
                </a:cubicBezTo>
                <a:cubicBezTo>
                  <a:pt x="9428885" y="3777010"/>
                  <a:pt x="9428885" y="3781297"/>
                  <a:pt x="9424594" y="3783440"/>
                </a:cubicBezTo>
                <a:cubicBezTo>
                  <a:pt x="9428885" y="3804875"/>
                  <a:pt x="9431031" y="3824166"/>
                  <a:pt x="9418156" y="3834883"/>
                </a:cubicBezTo>
                <a:cubicBezTo>
                  <a:pt x="9418156" y="3834883"/>
                  <a:pt x="9385969" y="3819879"/>
                  <a:pt x="9381677" y="3824166"/>
                </a:cubicBezTo>
                <a:cubicBezTo>
                  <a:pt x="9368802" y="3832740"/>
                  <a:pt x="9375240" y="3871322"/>
                  <a:pt x="9385969" y="3875609"/>
                </a:cubicBezTo>
                <a:cubicBezTo>
                  <a:pt x="9385969" y="3890613"/>
                  <a:pt x="9370948" y="3894900"/>
                  <a:pt x="9368802" y="3907760"/>
                </a:cubicBezTo>
                <a:cubicBezTo>
                  <a:pt x="9353781" y="3909904"/>
                  <a:pt x="9334469" y="3918478"/>
                  <a:pt x="9323740" y="3914191"/>
                </a:cubicBezTo>
                <a:cubicBezTo>
                  <a:pt x="9315156" y="3922765"/>
                  <a:pt x="9308719" y="3931338"/>
                  <a:pt x="9308719" y="3946343"/>
                </a:cubicBezTo>
                <a:cubicBezTo>
                  <a:pt x="9301209" y="3945271"/>
                  <a:pt x="9296380" y="3946879"/>
                  <a:pt x="9293698" y="3950898"/>
                </a:cubicBezTo>
                <a:lnTo>
                  <a:pt x="9291831" y="3967451"/>
                </a:lnTo>
                <a:lnTo>
                  <a:pt x="9304852" y="3962010"/>
                </a:lnTo>
                <a:cubicBezTo>
                  <a:pt x="9315540" y="3960158"/>
                  <a:pt x="9327049" y="3962804"/>
                  <a:pt x="9328145" y="3972329"/>
                </a:cubicBezTo>
                <a:cubicBezTo>
                  <a:pt x="9314991" y="3978679"/>
                  <a:pt x="9299645" y="3985029"/>
                  <a:pt x="9286492" y="3978679"/>
                </a:cubicBezTo>
                <a:lnTo>
                  <a:pt x="9290058" y="3969813"/>
                </a:lnTo>
                <a:lnTo>
                  <a:pt x="9281326" y="3969184"/>
                </a:lnTo>
                <a:cubicBezTo>
                  <a:pt x="9273178" y="3965366"/>
                  <a:pt x="9269557" y="3954917"/>
                  <a:pt x="9255073" y="3961347"/>
                </a:cubicBezTo>
                <a:cubicBezTo>
                  <a:pt x="9255073" y="3950629"/>
                  <a:pt x="9250781" y="3944199"/>
                  <a:pt x="9248635" y="3935625"/>
                </a:cubicBezTo>
                <a:cubicBezTo>
                  <a:pt x="9244344" y="3937769"/>
                  <a:pt x="9240052" y="3937769"/>
                  <a:pt x="9235760" y="3937769"/>
                </a:cubicBezTo>
                <a:cubicBezTo>
                  <a:pt x="9235760" y="3939912"/>
                  <a:pt x="9235760" y="3939912"/>
                  <a:pt x="9235760" y="3939912"/>
                </a:cubicBezTo>
                <a:cubicBezTo>
                  <a:pt x="9235760" y="3939912"/>
                  <a:pt x="9235760" y="3939912"/>
                  <a:pt x="9233615" y="3939912"/>
                </a:cubicBezTo>
                <a:cubicBezTo>
                  <a:pt x="9231469" y="3939912"/>
                  <a:pt x="9229323" y="3939912"/>
                  <a:pt x="9227177" y="3939912"/>
                </a:cubicBezTo>
                <a:cubicBezTo>
                  <a:pt x="9214302" y="3959203"/>
                  <a:pt x="9205719" y="3980638"/>
                  <a:pt x="9201427" y="4004216"/>
                </a:cubicBezTo>
                <a:cubicBezTo>
                  <a:pt x="9186406" y="4008503"/>
                  <a:pt x="9199281" y="3989212"/>
                  <a:pt x="9190698" y="3987068"/>
                </a:cubicBezTo>
                <a:cubicBezTo>
                  <a:pt x="9188552" y="3991355"/>
                  <a:pt x="9184260" y="3991355"/>
                  <a:pt x="9179969" y="3993498"/>
                </a:cubicBezTo>
                <a:cubicBezTo>
                  <a:pt x="9179969" y="3995642"/>
                  <a:pt x="9182114" y="3993498"/>
                  <a:pt x="9182114" y="3995642"/>
                </a:cubicBezTo>
                <a:cubicBezTo>
                  <a:pt x="9179969" y="3997785"/>
                  <a:pt x="9177823" y="3995642"/>
                  <a:pt x="9175677" y="3997785"/>
                </a:cubicBezTo>
                <a:cubicBezTo>
                  <a:pt x="9169239" y="3999929"/>
                  <a:pt x="9160656" y="4004216"/>
                  <a:pt x="9154219" y="4004216"/>
                </a:cubicBezTo>
                <a:cubicBezTo>
                  <a:pt x="9141344" y="4004216"/>
                  <a:pt x="9130614" y="3999929"/>
                  <a:pt x="9119885" y="3995642"/>
                </a:cubicBezTo>
                <a:cubicBezTo>
                  <a:pt x="9119885" y="3993498"/>
                  <a:pt x="9119885" y="3991355"/>
                  <a:pt x="9119885" y="3989212"/>
                </a:cubicBezTo>
                <a:cubicBezTo>
                  <a:pt x="9100573" y="3976351"/>
                  <a:pt x="9081260" y="3961347"/>
                  <a:pt x="9066239" y="3957060"/>
                </a:cubicBezTo>
                <a:cubicBezTo>
                  <a:pt x="9064094" y="3965634"/>
                  <a:pt x="9066239" y="3974207"/>
                  <a:pt x="9066239" y="3991355"/>
                </a:cubicBezTo>
                <a:cubicBezTo>
                  <a:pt x="9059802" y="3989212"/>
                  <a:pt x="9057656" y="3991355"/>
                  <a:pt x="9053364" y="3993498"/>
                </a:cubicBezTo>
                <a:cubicBezTo>
                  <a:pt x="9055510" y="3995642"/>
                  <a:pt x="9057656" y="3995642"/>
                  <a:pt x="9059802" y="3997785"/>
                </a:cubicBezTo>
                <a:cubicBezTo>
                  <a:pt x="9057656" y="3999929"/>
                  <a:pt x="9055510" y="4002072"/>
                  <a:pt x="9053364" y="4004216"/>
                </a:cubicBezTo>
                <a:cubicBezTo>
                  <a:pt x="9057656" y="4008503"/>
                  <a:pt x="9059802" y="4012789"/>
                  <a:pt x="9061948" y="4021363"/>
                </a:cubicBezTo>
                <a:cubicBezTo>
                  <a:pt x="9042635" y="4040654"/>
                  <a:pt x="9021177" y="4032081"/>
                  <a:pt x="9001864" y="4032081"/>
                </a:cubicBezTo>
                <a:cubicBezTo>
                  <a:pt x="9001864" y="4021363"/>
                  <a:pt x="9006156" y="4014933"/>
                  <a:pt x="9010448" y="4006359"/>
                </a:cubicBezTo>
                <a:cubicBezTo>
                  <a:pt x="9010448" y="4004216"/>
                  <a:pt x="9010448" y="4004216"/>
                  <a:pt x="9012594" y="4002072"/>
                </a:cubicBezTo>
                <a:cubicBezTo>
                  <a:pt x="9012594" y="3999929"/>
                  <a:pt x="9012594" y="3997785"/>
                  <a:pt x="9014739" y="3995642"/>
                </a:cubicBezTo>
                <a:cubicBezTo>
                  <a:pt x="9023323" y="3987068"/>
                  <a:pt x="9034052" y="3982781"/>
                  <a:pt x="9046927" y="3987068"/>
                </a:cubicBezTo>
                <a:cubicBezTo>
                  <a:pt x="9044781" y="3978494"/>
                  <a:pt x="9042635" y="3961347"/>
                  <a:pt x="9053364" y="3957060"/>
                </a:cubicBezTo>
                <a:cubicBezTo>
                  <a:pt x="9044781" y="3952773"/>
                  <a:pt x="9034052" y="3950629"/>
                  <a:pt x="9023323" y="3952773"/>
                </a:cubicBezTo>
                <a:cubicBezTo>
                  <a:pt x="9019031" y="3929195"/>
                  <a:pt x="8999718" y="3918478"/>
                  <a:pt x="8984698" y="3931338"/>
                </a:cubicBezTo>
                <a:cubicBezTo>
                  <a:pt x="8991135" y="3948486"/>
                  <a:pt x="8999718" y="3963490"/>
                  <a:pt x="9012594" y="3974207"/>
                </a:cubicBezTo>
                <a:cubicBezTo>
                  <a:pt x="8997573" y="3980638"/>
                  <a:pt x="9006156" y="4002072"/>
                  <a:pt x="8988989" y="4006359"/>
                </a:cubicBezTo>
                <a:cubicBezTo>
                  <a:pt x="8993281" y="4012789"/>
                  <a:pt x="8995427" y="4019220"/>
                  <a:pt x="8993281" y="4023507"/>
                </a:cubicBezTo>
                <a:cubicBezTo>
                  <a:pt x="8980406" y="4023507"/>
                  <a:pt x="8971823" y="4017076"/>
                  <a:pt x="8958947" y="4017076"/>
                </a:cubicBezTo>
                <a:cubicBezTo>
                  <a:pt x="8958947" y="4008503"/>
                  <a:pt x="8973968" y="4010646"/>
                  <a:pt x="8967531" y="3999929"/>
                </a:cubicBezTo>
                <a:cubicBezTo>
                  <a:pt x="8948217" y="3987068"/>
                  <a:pt x="8922467" y="3980638"/>
                  <a:pt x="8909592" y="3954916"/>
                </a:cubicBezTo>
                <a:cubicBezTo>
                  <a:pt x="8873113" y="3959203"/>
                  <a:pt x="8847363" y="3946343"/>
                  <a:pt x="8830197" y="3924908"/>
                </a:cubicBezTo>
                <a:cubicBezTo>
                  <a:pt x="8740071" y="3922765"/>
                  <a:pt x="8667113" y="3965634"/>
                  <a:pt x="8566259" y="3991355"/>
                </a:cubicBezTo>
                <a:cubicBezTo>
                  <a:pt x="8566259" y="3997785"/>
                  <a:pt x="8574842" y="3993498"/>
                  <a:pt x="8576988" y="3999929"/>
                </a:cubicBezTo>
                <a:cubicBezTo>
                  <a:pt x="8576988" y="4006359"/>
                  <a:pt x="8570550" y="4008503"/>
                  <a:pt x="8564113" y="4010646"/>
                </a:cubicBezTo>
                <a:cubicBezTo>
                  <a:pt x="8561967" y="4012789"/>
                  <a:pt x="8559822" y="4012789"/>
                  <a:pt x="8557676" y="4014933"/>
                </a:cubicBezTo>
                <a:cubicBezTo>
                  <a:pt x="8553384" y="4021363"/>
                  <a:pt x="8549092" y="4027794"/>
                  <a:pt x="8536217" y="4027794"/>
                </a:cubicBezTo>
                <a:cubicBezTo>
                  <a:pt x="8531926" y="4023507"/>
                  <a:pt x="8527634" y="4017076"/>
                  <a:pt x="8523342" y="4008503"/>
                </a:cubicBezTo>
                <a:cubicBezTo>
                  <a:pt x="8495446" y="4017076"/>
                  <a:pt x="8465404" y="4029937"/>
                  <a:pt x="8437508" y="4034224"/>
                </a:cubicBezTo>
                <a:cubicBezTo>
                  <a:pt x="8431071" y="4038511"/>
                  <a:pt x="8435363" y="4049228"/>
                  <a:pt x="8431071" y="4055658"/>
                </a:cubicBezTo>
                <a:cubicBezTo>
                  <a:pt x="8420342" y="4057802"/>
                  <a:pt x="8403176" y="4055658"/>
                  <a:pt x="8411758" y="4070664"/>
                </a:cubicBezTo>
                <a:cubicBezTo>
                  <a:pt x="8383863" y="4066377"/>
                  <a:pt x="8355967" y="4055658"/>
                  <a:pt x="8330217" y="4070664"/>
                </a:cubicBezTo>
                <a:cubicBezTo>
                  <a:pt x="8351676" y="4079237"/>
                  <a:pt x="8377426" y="4089955"/>
                  <a:pt x="8381717" y="4132824"/>
                </a:cubicBezTo>
                <a:cubicBezTo>
                  <a:pt x="8386009" y="4132824"/>
                  <a:pt x="8388154" y="4132824"/>
                  <a:pt x="8390300" y="4134967"/>
                </a:cubicBezTo>
                <a:cubicBezTo>
                  <a:pt x="8405321" y="4126393"/>
                  <a:pt x="8396738" y="4115676"/>
                  <a:pt x="8416050" y="4109246"/>
                </a:cubicBezTo>
                <a:cubicBezTo>
                  <a:pt x="8428926" y="4111389"/>
                  <a:pt x="8424634" y="4117819"/>
                  <a:pt x="8441800" y="4109246"/>
                </a:cubicBezTo>
                <a:cubicBezTo>
                  <a:pt x="8452530" y="4126393"/>
                  <a:pt x="8471842" y="4143541"/>
                  <a:pt x="8461113" y="4160688"/>
                </a:cubicBezTo>
                <a:cubicBezTo>
                  <a:pt x="8448238" y="4160688"/>
                  <a:pt x="8441800" y="4156402"/>
                  <a:pt x="8431071" y="4154258"/>
                </a:cubicBezTo>
                <a:cubicBezTo>
                  <a:pt x="8433217" y="4160688"/>
                  <a:pt x="8433217" y="4164975"/>
                  <a:pt x="8431071" y="4171406"/>
                </a:cubicBezTo>
                <a:cubicBezTo>
                  <a:pt x="8420342" y="4171406"/>
                  <a:pt x="8413904" y="4167119"/>
                  <a:pt x="8401030" y="4173549"/>
                </a:cubicBezTo>
                <a:cubicBezTo>
                  <a:pt x="8392446" y="4162832"/>
                  <a:pt x="8394592" y="4154258"/>
                  <a:pt x="8396738" y="4147828"/>
                </a:cubicBezTo>
                <a:cubicBezTo>
                  <a:pt x="8377426" y="4139254"/>
                  <a:pt x="8360259" y="4132824"/>
                  <a:pt x="8328071" y="4137111"/>
                </a:cubicBezTo>
                <a:cubicBezTo>
                  <a:pt x="8328071" y="4124250"/>
                  <a:pt x="8319488" y="4119963"/>
                  <a:pt x="8308759" y="4115676"/>
                </a:cubicBezTo>
                <a:cubicBezTo>
                  <a:pt x="8308759" y="4126393"/>
                  <a:pt x="8308759" y="4137111"/>
                  <a:pt x="8304467" y="4145684"/>
                </a:cubicBezTo>
                <a:cubicBezTo>
                  <a:pt x="8321634" y="4145684"/>
                  <a:pt x="8338801" y="4147828"/>
                  <a:pt x="8340946" y="4175693"/>
                </a:cubicBezTo>
                <a:cubicBezTo>
                  <a:pt x="8368842" y="4190697"/>
                  <a:pt x="8398884" y="4203557"/>
                  <a:pt x="8418196" y="4233566"/>
                </a:cubicBezTo>
                <a:cubicBezTo>
                  <a:pt x="8424634" y="4218562"/>
                  <a:pt x="8448238" y="4222848"/>
                  <a:pt x="8461113" y="4220705"/>
                </a:cubicBezTo>
                <a:cubicBezTo>
                  <a:pt x="8476134" y="4233566"/>
                  <a:pt x="8504030" y="4287152"/>
                  <a:pt x="8463258" y="4282865"/>
                </a:cubicBezTo>
                <a:cubicBezTo>
                  <a:pt x="8456821" y="4285009"/>
                  <a:pt x="8463258" y="4295726"/>
                  <a:pt x="8456821" y="4297869"/>
                </a:cubicBezTo>
                <a:cubicBezTo>
                  <a:pt x="8452530" y="4297869"/>
                  <a:pt x="8448238" y="4297869"/>
                  <a:pt x="8443946" y="4300013"/>
                </a:cubicBezTo>
                <a:cubicBezTo>
                  <a:pt x="8435363" y="4287152"/>
                  <a:pt x="8435363" y="4278578"/>
                  <a:pt x="8422488" y="4278578"/>
                </a:cubicBezTo>
                <a:cubicBezTo>
                  <a:pt x="8418196" y="4259287"/>
                  <a:pt x="8422488" y="4259287"/>
                  <a:pt x="8420342" y="4239996"/>
                </a:cubicBezTo>
                <a:cubicBezTo>
                  <a:pt x="8392446" y="4242140"/>
                  <a:pt x="8386009" y="4257144"/>
                  <a:pt x="8355967" y="4267861"/>
                </a:cubicBezTo>
                <a:cubicBezTo>
                  <a:pt x="8358113" y="4274291"/>
                  <a:pt x="8368842" y="4267861"/>
                  <a:pt x="8375280" y="4267861"/>
                </a:cubicBezTo>
                <a:cubicBezTo>
                  <a:pt x="8377426" y="4278578"/>
                  <a:pt x="8370988" y="4285009"/>
                  <a:pt x="8360259" y="4287152"/>
                </a:cubicBezTo>
                <a:cubicBezTo>
                  <a:pt x="8368842" y="4293582"/>
                  <a:pt x="8366696" y="4295726"/>
                  <a:pt x="8364551" y="4304300"/>
                </a:cubicBezTo>
                <a:cubicBezTo>
                  <a:pt x="8377426" y="4304300"/>
                  <a:pt x="8381717" y="4319304"/>
                  <a:pt x="8398884" y="4312873"/>
                </a:cubicBezTo>
                <a:cubicBezTo>
                  <a:pt x="8401030" y="4340738"/>
                  <a:pt x="8418196" y="4347169"/>
                  <a:pt x="8433217" y="4362173"/>
                </a:cubicBezTo>
                <a:cubicBezTo>
                  <a:pt x="8446092" y="4360029"/>
                  <a:pt x="8439654" y="4345025"/>
                  <a:pt x="8450384" y="4342882"/>
                </a:cubicBezTo>
                <a:cubicBezTo>
                  <a:pt x="8495446" y="4334308"/>
                  <a:pt x="8501884" y="4366460"/>
                  <a:pt x="8497592" y="4402898"/>
                </a:cubicBezTo>
                <a:cubicBezTo>
                  <a:pt x="8480426" y="4411472"/>
                  <a:pt x="8476134" y="4398611"/>
                  <a:pt x="8458967" y="4405042"/>
                </a:cubicBezTo>
                <a:cubicBezTo>
                  <a:pt x="8446092" y="4383607"/>
                  <a:pt x="8435363" y="4362173"/>
                  <a:pt x="8409613" y="4362173"/>
                </a:cubicBezTo>
                <a:cubicBezTo>
                  <a:pt x="8401030" y="4364316"/>
                  <a:pt x="8403176" y="4372890"/>
                  <a:pt x="8394592" y="4375033"/>
                </a:cubicBezTo>
                <a:cubicBezTo>
                  <a:pt x="8381717" y="4372890"/>
                  <a:pt x="8370988" y="4364316"/>
                  <a:pt x="8358113" y="4362173"/>
                </a:cubicBezTo>
                <a:cubicBezTo>
                  <a:pt x="8355967" y="4353599"/>
                  <a:pt x="8362405" y="4355742"/>
                  <a:pt x="8355967" y="4349312"/>
                </a:cubicBezTo>
                <a:cubicBezTo>
                  <a:pt x="8351676" y="4347169"/>
                  <a:pt x="8345238" y="4349312"/>
                  <a:pt x="8343092" y="4342882"/>
                </a:cubicBezTo>
                <a:cubicBezTo>
                  <a:pt x="8334509" y="4349312"/>
                  <a:pt x="8353821" y="4353599"/>
                  <a:pt x="8340946" y="4360029"/>
                </a:cubicBezTo>
                <a:cubicBezTo>
                  <a:pt x="8360259" y="4364316"/>
                  <a:pt x="8362405" y="4394324"/>
                  <a:pt x="8381717" y="4400755"/>
                </a:cubicBezTo>
                <a:cubicBezTo>
                  <a:pt x="8388154" y="4450054"/>
                  <a:pt x="8340946" y="4450054"/>
                  <a:pt x="8332363" y="4477919"/>
                </a:cubicBezTo>
                <a:cubicBezTo>
                  <a:pt x="8313051" y="4482206"/>
                  <a:pt x="8319488" y="4465058"/>
                  <a:pt x="8317342" y="4452198"/>
                </a:cubicBezTo>
                <a:cubicBezTo>
                  <a:pt x="8310905" y="4435050"/>
                  <a:pt x="8291592" y="4420046"/>
                  <a:pt x="8270133" y="4435050"/>
                </a:cubicBezTo>
                <a:cubicBezTo>
                  <a:pt x="8283009" y="4437193"/>
                  <a:pt x="8274425" y="4437193"/>
                  <a:pt x="8285155" y="4443624"/>
                </a:cubicBezTo>
                <a:cubicBezTo>
                  <a:pt x="8267988" y="4469345"/>
                  <a:pt x="8315196" y="4469345"/>
                  <a:pt x="8319488" y="4499353"/>
                </a:cubicBezTo>
                <a:cubicBezTo>
                  <a:pt x="8340946" y="4507927"/>
                  <a:pt x="8364551" y="4520788"/>
                  <a:pt x="8386009" y="4510071"/>
                </a:cubicBezTo>
                <a:cubicBezTo>
                  <a:pt x="8396738" y="4533649"/>
                  <a:pt x="8381717" y="4540079"/>
                  <a:pt x="8381717" y="4561513"/>
                </a:cubicBezTo>
                <a:cubicBezTo>
                  <a:pt x="8368842" y="4561513"/>
                  <a:pt x="8362405" y="4548653"/>
                  <a:pt x="8353821" y="4563657"/>
                </a:cubicBezTo>
                <a:cubicBezTo>
                  <a:pt x="8340946" y="4548653"/>
                  <a:pt x="8347384" y="4531505"/>
                  <a:pt x="8338801" y="4514358"/>
                </a:cubicBezTo>
                <a:cubicBezTo>
                  <a:pt x="8330217" y="4531505"/>
                  <a:pt x="8308759" y="4544366"/>
                  <a:pt x="8298030" y="4535792"/>
                </a:cubicBezTo>
                <a:cubicBezTo>
                  <a:pt x="8295884" y="4548653"/>
                  <a:pt x="8304467" y="4574374"/>
                  <a:pt x="8308759" y="4589378"/>
                </a:cubicBezTo>
                <a:cubicBezTo>
                  <a:pt x="8295884" y="4597952"/>
                  <a:pt x="8278717" y="4602239"/>
                  <a:pt x="8267988" y="4610813"/>
                </a:cubicBezTo>
                <a:cubicBezTo>
                  <a:pt x="8278717" y="4625818"/>
                  <a:pt x="8263696" y="4653683"/>
                  <a:pt x="8246529" y="4649396"/>
                </a:cubicBezTo>
                <a:cubicBezTo>
                  <a:pt x="8257258" y="4662257"/>
                  <a:pt x="8242237" y="4672974"/>
                  <a:pt x="8235800" y="4683691"/>
                </a:cubicBezTo>
                <a:cubicBezTo>
                  <a:pt x="8250821" y="4690121"/>
                  <a:pt x="8259404" y="4702982"/>
                  <a:pt x="8261550" y="4726560"/>
                </a:cubicBezTo>
                <a:cubicBezTo>
                  <a:pt x="8255112" y="4728704"/>
                  <a:pt x="8252967" y="4730847"/>
                  <a:pt x="8248675" y="4732990"/>
                </a:cubicBezTo>
                <a:cubicBezTo>
                  <a:pt x="8233654" y="4737277"/>
                  <a:pt x="8227217" y="4724417"/>
                  <a:pt x="8216487" y="4722273"/>
                </a:cubicBezTo>
                <a:cubicBezTo>
                  <a:pt x="8205758" y="4722273"/>
                  <a:pt x="8216487" y="4739421"/>
                  <a:pt x="8210050" y="4743708"/>
                </a:cubicBezTo>
                <a:cubicBezTo>
                  <a:pt x="8195029" y="4747995"/>
                  <a:pt x="8192883" y="4735134"/>
                  <a:pt x="8182154" y="4732990"/>
                </a:cubicBezTo>
                <a:cubicBezTo>
                  <a:pt x="8152112" y="4750138"/>
                  <a:pt x="8132800" y="4765142"/>
                  <a:pt x="8096321" y="4765142"/>
                </a:cubicBezTo>
                <a:cubicBezTo>
                  <a:pt x="8087737" y="4775859"/>
                  <a:pt x="8094175" y="4795150"/>
                  <a:pt x="8074862" y="4797294"/>
                </a:cubicBezTo>
                <a:cubicBezTo>
                  <a:pt x="8068425" y="4788720"/>
                  <a:pt x="8061986" y="4778003"/>
                  <a:pt x="8061986" y="4762999"/>
                </a:cubicBezTo>
                <a:cubicBezTo>
                  <a:pt x="8044820" y="4767286"/>
                  <a:pt x="8036236" y="4778003"/>
                  <a:pt x="8014778" y="4778003"/>
                </a:cubicBezTo>
                <a:cubicBezTo>
                  <a:pt x="8008340" y="4786577"/>
                  <a:pt x="8014778" y="4803724"/>
                  <a:pt x="7999757" y="4805868"/>
                </a:cubicBezTo>
                <a:cubicBezTo>
                  <a:pt x="7991174" y="4799437"/>
                  <a:pt x="7984736" y="4790864"/>
                  <a:pt x="7974007" y="4788720"/>
                </a:cubicBezTo>
                <a:cubicBezTo>
                  <a:pt x="7956840" y="4793007"/>
                  <a:pt x="7971861" y="4820872"/>
                  <a:pt x="7956840" y="4825159"/>
                </a:cubicBezTo>
                <a:cubicBezTo>
                  <a:pt x="7924653" y="4825159"/>
                  <a:pt x="7926799" y="4775859"/>
                  <a:pt x="7931090" y="4758712"/>
                </a:cubicBezTo>
                <a:cubicBezTo>
                  <a:pt x="7903195" y="4737277"/>
                  <a:pt x="7847403" y="4741564"/>
                  <a:pt x="7819507" y="4745851"/>
                </a:cubicBezTo>
                <a:cubicBezTo>
                  <a:pt x="7795903" y="4728704"/>
                  <a:pt x="7744403" y="4771573"/>
                  <a:pt x="7733674" y="4732990"/>
                </a:cubicBezTo>
                <a:cubicBezTo>
                  <a:pt x="7744403" y="4730847"/>
                  <a:pt x="7748694" y="4726560"/>
                  <a:pt x="7752986" y="4720130"/>
                </a:cubicBezTo>
                <a:cubicBezTo>
                  <a:pt x="7742257" y="4694408"/>
                  <a:pt x="7692903" y="4722273"/>
                  <a:pt x="7697194" y="4672974"/>
                </a:cubicBezTo>
                <a:cubicBezTo>
                  <a:pt x="7690757" y="4668687"/>
                  <a:pt x="7684319" y="4666543"/>
                  <a:pt x="7675736" y="4664400"/>
                </a:cubicBezTo>
                <a:cubicBezTo>
                  <a:pt x="7665007" y="4666543"/>
                  <a:pt x="7680028" y="4683691"/>
                  <a:pt x="7671444" y="4687978"/>
                </a:cubicBezTo>
                <a:cubicBezTo>
                  <a:pt x="7652132" y="4675117"/>
                  <a:pt x="7602778" y="4690121"/>
                  <a:pt x="7624236" y="4640822"/>
                </a:cubicBezTo>
                <a:cubicBezTo>
                  <a:pt x="7634965" y="4632248"/>
                  <a:pt x="7647840" y="4638679"/>
                  <a:pt x="7665007" y="4632248"/>
                </a:cubicBezTo>
                <a:cubicBezTo>
                  <a:pt x="7658569" y="4623674"/>
                  <a:pt x="7658569" y="4608669"/>
                  <a:pt x="7645694" y="4612956"/>
                </a:cubicBezTo>
                <a:cubicBezTo>
                  <a:pt x="7645694" y="4604382"/>
                  <a:pt x="7645694" y="4591522"/>
                  <a:pt x="7652132" y="4587235"/>
                </a:cubicBezTo>
                <a:cubicBezTo>
                  <a:pt x="7619944" y="4574374"/>
                  <a:pt x="7596340" y="4533649"/>
                  <a:pt x="7615653" y="4505784"/>
                </a:cubicBezTo>
                <a:cubicBezTo>
                  <a:pt x="7626382" y="4507927"/>
                  <a:pt x="7622090" y="4501497"/>
                  <a:pt x="7632819" y="4499353"/>
                </a:cubicBezTo>
                <a:cubicBezTo>
                  <a:pt x="7626382" y="4477919"/>
                  <a:pt x="7617798" y="4467202"/>
                  <a:pt x="7596340" y="4465058"/>
                </a:cubicBezTo>
                <a:cubicBezTo>
                  <a:pt x="7596340" y="4458628"/>
                  <a:pt x="7609215" y="4460771"/>
                  <a:pt x="7609215" y="4456484"/>
                </a:cubicBezTo>
                <a:cubicBezTo>
                  <a:pt x="7609215" y="4450054"/>
                  <a:pt x="7604923" y="4443624"/>
                  <a:pt x="7611361" y="4443624"/>
                </a:cubicBezTo>
                <a:cubicBezTo>
                  <a:pt x="7592048" y="4435050"/>
                  <a:pt x="7583465" y="4405042"/>
                  <a:pt x="7570590" y="4398611"/>
                </a:cubicBezTo>
                <a:cubicBezTo>
                  <a:pt x="7510507" y="4432906"/>
                  <a:pt x="7493340" y="4377177"/>
                  <a:pt x="7454715" y="4357886"/>
                </a:cubicBezTo>
                <a:cubicBezTo>
                  <a:pt x="7446132" y="4357886"/>
                  <a:pt x="7443986" y="4370746"/>
                  <a:pt x="7435403" y="4364316"/>
                </a:cubicBezTo>
                <a:cubicBezTo>
                  <a:pt x="7441840" y="4355742"/>
                  <a:pt x="7409652" y="4347169"/>
                  <a:pt x="7398923" y="4338595"/>
                </a:cubicBezTo>
                <a:cubicBezTo>
                  <a:pt x="7396777" y="4342882"/>
                  <a:pt x="7398923" y="4362173"/>
                  <a:pt x="7381757" y="4368603"/>
                </a:cubicBezTo>
                <a:cubicBezTo>
                  <a:pt x="7388194" y="4379320"/>
                  <a:pt x="7398923" y="4364316"/>
                  <a:pt x="7411798" y="4364316"/>
                </a:cubicBezTo>
                <a:cubicBezTo>
                  <a:pt x="7413944" y="4370746"/>
                  <a:pt x="7413944" y="4375033"/>
                  <a:pt x="7416090" y="4381464"/>
                </a:cubicBezTo>
                <a:cubicBezTo>
                  <a:pt x="7424673" y="4379320"/>
                  <a:pt x="7437548" y="4375033"/>
                  <a:pt x="7443986" y="4379320"/>
                </a:cubicBezTo>
                <a:cubicBezTo>
                  <a:pt x="7446132" y="4392181"/>
                  <a:pt x="7448278" y="4424333"/>
                  <a:pt x="7439694" y="4439337"/>
                </a:cubicBezTo>
                <a:cubicBezTo>
                  <a:pt x="7428965" y="4443624"/>
                  <a:pt x="7428965" y="4437193"/>
                  <a:pt x="7422528" y="4435050"/>
                </a:cubicBezTo>
                <a:cubicBezTo>
                  <a:pt x="7420382" y="4447911"/>
                  <a:pt x="7452569" y="4445767"/>
                  <a:pt x="7456861" y="4460771"/>
                </a:cubicBezTo>
                <a:cubicBezTo>
                  <a:pt x="7471882" y="4458628"/>
                  <a:pt x="7465444" y="4441480"/>
                  <a:pt x="7471882" y="4432906"/>
                </a:cubicBezTo>
                <a:cubicBezTo>
                  <a:pt x="7484757" y="4432906"/>
                  <a:pt x="7489048" y="4447911"/>
                  <a:pt x="7495486" y="4454341"/>
                </a:cubicBezTo>
                <a:cubicBezTo>
                  <a:pt x="7489048" y="4460771"/>
                  <a:pt x="7491194" y="4471489"/>
                  <a:pt x="7484757" y="4475775"/>
                </a:cubicBezTo>
                <a:cubicBezTo>
                  <a:pt x="7465444" y="4469345"/>
                  <a:pt x="7433257" y="4480062"/>
                  <a:pt x="7420382" y="4465058"/>
                </a:cubicBezTo>
                <a:cubicBezTo>
                  <a:pt x="7413944" y="4480062"/>
                  <a:pt x="7392486" y="4501497"/>
                  <a:pt x="7373173" y="4486493"/>
                </a:cubicBezTo>
                <a:cubicBezTo>
                  <a:pt x="7371027" y="4475775"/>
                  <a:pt x="7364590" y="4477919"/>
                  <a:pt x="7368882" y="4471489"/>
                </a:cubicBezTo>
                <a:cubicBezTo>
                  <a:pt x="7362444" y="4460771"/>
                  <a:pt x="7356007" y="4473632"/>
                  <a:pt x="7349568" y="4465058"/>
                </a:cubicBezTo>
                <a:cubicBezTo>
                  <a:pt x="7347422" y="4454341"/>
                  <a:pt x="7362444" y="4454341"/>
                  <a:pt x="7368882" y="4450054"/>
                </a:cubicBezTo>
                <a:cubicBezTo>
                  <a:pt x="7364590" y="4430763"/>
                  <a:pt x="7356007" y="4420046"/>
                  <a:pt x="7349568" y="4405042"/>
                </a:cubicBezTo>
                <a:cubicBezTo>
                  <a:pt x="7347422" y="4409329"/>
                  <a:pt x="7345276" y="4409329"/>
                  <a:pt x="7343131" y="4402898"/>
                </a:cubicBezTo>
                <a:cubicBezTo>
                  <a:pt x="7310943" y="4411472"/>
                  <a:pt x="7330256" y="4452198"/>
                  <a:pt x="7295922" y="4465058"/>
                </a:cubicBezTo>
                <a:cubicBezTo>
                  <a:pt x="7295922" y="4486493"/>
                  <a:pt x="7310943" y="4486493"/>
                  <a:pt x="7302360" y="4499353"/>
                </a:cubicBezTo>
                <a:cubicBezTo>
                  <a:pt x="7289485" y="4503640"/>
                  <a:pt x="7285193" y="4495067"/>
                  <a:pt x="7278756" y="4490780"/>
                </a:cubicBezTo>
                <a:cubicBezTo>
                  <a:pt x="7255151" y="4501497"/>
                  <a:pt x="7250860" y="4522931"/>
                  <a:pt x="7225110" y="4529362"/>
                </a:cubicBezTo>
                <a:cubicBezTo>
                  <a:pt x="7220818" y="4520788"/>
                  <a:pt x="7218672" y="4492923"/>
                  <a:pt x="7218672" y="4477919"/>
                </a:cubicBezTo>
                <a:cubicBezTo>
                  <a:pt x="7229401" y="4477919"/>
                  <a:pt x="7242276" y="4477919"/>
                  <a:pt x="7244422" y="4465058"/>
                </a:cubicBezTo>
                <a:cubicBezTo>
                  <a:pt x="7231547" y="4460771"/>
                  <a:pt x="7222964" y="4447911"/>
                  <a:pt x="7207943" y="4443624"/>
                </a:cubicBezTo>
                <a:cubicBezTo>
                  <a:pt x="7201505" y="4454341"/>
                  <a:pt x="7203651" y="4471489"/>
                  <a:pt x="7192922" y="4477919"/>
                </a:cubicBezTo>
                <a:cubicBezTo>
                  <a:pt x="7195068" y="4486493"/>
                  <a:pt x="7201505" y="4486493"/>
                  <a:pt x="7203651" y="4495067"/>
                </a:cubicBezTo>
                <a:cubicBezTo>
                  <a:pt x="7160735" y="4531505"/>
                  <a:pt x="7100651" y="4490780"/>
                  <a:pt x="7104943" y="4460771"/>
                </a:cubicBezTo>
                <a:cubicBezTo>
                  <a:pt x="7100651" y="4456484"/>
                  <a:pt x="7096360" y="4456484"/>
                  <a:pt x="7092068" y="4456484"/>
                </a:cubicBezTo>
                <a:cubicBezTo>
                  <a:pt x="7081339" y="4465058"/>
                  <a:pt x="7072755" y="4456484"/>
                  <a:pt x="7070610" y="4445767"/>
                </a:cubicBezTo>
                <a:cubicBezTo>
                  <a:pt x="7066318" y="4443624"/>
                  <a:pt x="7062026" y="4443624"/>
                  <a:pt x="7059880" y="4439337"/>
                </a:cubicBezTo>
                <a:cubicBezTo>
                  <a:pt x="7057735" y="4430763"/>
                  <a:pt x="7066318" y="4428620"/>
                  <a:pt x="7062026" y="4417902"/>
                </a:cubicBezTo>
                <a:cubicBezTo>
                  <a:pt x="7038422" y="4424333"/>
                  <a:pt x="7006235" y="4422189"/>
                  <a:pt x="6995505" y="4435050"/>
                </a:cubicBezTo>
                <a:cubicBezTo>
                  <a:pt x="6984776" y="4441480"/>
                  <a:pt x="6991214" y="4424333"/>
                  <a:pt x="6984776" y="4428620"/>
                </a:cubicBezTo>
                <a:cubicBezTo>
                  <a:pt x="6974047" y="4426476"/>
                  <a:pt x="6982630" y="4439337"/>
                  <a:pt x="6978339" y="4441480"/>
                </a:cubicBezTo>
                <a:cubicBezTo>
                  <a:pt x="6971901" y="4441480"/>
                  <a:pt x="6969755" y="4437193"/>
                  <a:pt x="6969755" y="4430763"/>
                </a:cubicBezTo>
                <a:cubicBezTo>
                  <a:pt x="6959026" y="4432906"/>
                  <a:pt x="6950443" y="4435050"/>
                  <a:pt x="6941859" y="4435050"/>
                </a:cubicBezTo>
                <a:cubicBezTo>
                  <a:pt x="6944005" y="4437193"/>
                  <a:pt x="6946151" y="4441480"/>
                  <a:pt x="6941859" y="4441480"/>
                </a:cubicBezTo>
                <a:cubicBezTo>
                  <a:pt x="6952589" y="4435050"/>
                  <a:pt x="6963318" y="4454341"/>
                  <a:pt x="6971901" y="4450054"/>
                </a:cubicBezTo>
                <a:cubicBezTo>
                  <a:pt x="6980484" y="4477919"/>
                  <a:pt x="6956880" y="4482206"/>
                  <a:pt x="6937568" y="4480062"/>
                </a:cubicBezTo>
                <a:cubicBezTo>
                  <a:pt x="6928984" y="4484349"/>
                  <a:pt x="6946151" y="4484349"/>
                  <a:pt x="6941859" y="4492923"/>
                </a:cubicBezTo>
                <a:cubicBezTo>
                  <a:pt x="6916109" y="4512214"/>
                  <a:pt x="6926839" y="4557227"/>
                  <a:pt x="6896797" y="4574374"/>
                </a:cubicBezTo>
                <a:cubicBezTo>
                  <a:pt x="6875339" y="4570087"/>
                  <a:pt x="6858172" y="4561513"/>
                  <a:pt x="6851734" y="4533649"/>
                </a:cubicBezTo>
                <a:cubicBezTo>
                  <a:pt x="6858172" y="4522931"/>
                  <a:pt x="6881776" y="4497210"/>
                  <a:pt x="6894651" y="4507927"/>
                </a:cubicBezTo>
                <a:cubicBezTo>
                  <a:pt x="6903234" y="4505784"/>
                  <a:pt x="6903234" y="4497210"/>
                  <a:pt x="6918255" y="4497210"/>
                </a:cubicBezTo>
                <a:cubicBezTo>
                  <a:pt x="6913964" y="4486493"/>
                  <a:pt x="6909672" y="4475775"/>
                  <a:pt x="6907526" y="4460771"/>
                </a:cubicBezTo>
                <a:cubicBezTo>
                  <a:pt x="6894651" y="4456484"/>
                  <a:pt x="6879630" y="4477919"/>
                  <a:pt x="6886068" y="4490780"/>
                </a:cubicBezTo>
                <a:cubicBezTo>
                  <a:pt x="6864609" y="4490780"/>
                  <a:pt x="6858172" y="4501497"/>
                  <a:pt x="6843151" y="4503640"/>
                </a:cubicBezTo>
                <a:cubicBezTo>
                  <a:pt x="6845297" y="4510071"/>
                  <a:pt x="6845297" y="4516501"/>
                  <a:pt x="6847443" y="4522931"/>
                </a:cubicBezTo>
                <a:cubicBezTo>
                  <a:pt x="6832422" y="4527218"/>
                  <a:pt x="6810964" y="4531505"/>
                  <a:pt x="6793797" y="4540079"/>
                </a:cubicBezTo>
                <a:cubicBezTo>
                  <a:pt x="6798089" y="4552940"/>
                  <a:pt x="6806672" y="4563657"/>
                  <a:pt x="6821693" y="4561513"/>
                </a:cubicBezTo>
                <a:cubicBezTo>
                  <a:pt x="6832422" y="4567944"/>
                  <a:pt x="6819547" y="4572231"/>
                  <a:pt x="6819547" y="4578661"/>
                </a:cubicBezTo>
                <a:cubicBezTo>
                  <a:pt x="6832422" y="4574374"/>
                  <a:pt x="6834568" y="4582948"/>
                  <a:pt x="6845297" y="4580804"/>
                </a:cubicBezTo>
                <a:cubicBezTo>
                  <a:pt x="6849589" y="4591522"/>
                  <a:pt x="6851734" y="4597952"/>
                  <a:pt x="6849589" y="4610813"/>
                </a:cubicBezTo>
                <a:cubicBezTo>
                  <a:pt x="6834568" y="4617243"/>
                  <a:pt x="6819547" y="4632248"/>
                  <a:pt x="6804526" y="4619387"/>
                </a:cubicBezTo>
                <a:cubicBezTo>
                  <a:pt x="6806672" y="4651539"/>
                  <a:pt x="6817401" y="4679404"/>
                  <a:pt x="6793797" y="4696552"/>
                </a:cubicBezTo>
                <a:cubicBezTo>
                  <a:pt x="6772338" y="4696552"/>
                  <a:pt x="6750880" y="4694408"/>
                  <a:pt x="6740151" y="4679404"/>
                </a:cubicBezTo>
                <a:cubicBezTo>
                  <a:pt x="6733713" y="4681548"/>
                  <a:pt x="6727276" y="4692265"/>
                  <a:pt x="6718693" y="4685835"/>
                </a:cubicBezTo>
                <a:cubicBezTo>
                  <a:pt x="6718693" y="4683691"/>
                  <a:pt x="6718693" y="4681548"/>
                  <a:pt x="6718693" y="4679404"/>
                </a:cubicBezTo>
                <a:cubicBezTo>
                  <a:pt x="6712255" y="4670830"/>
                  <a:pt x="6722984" y="4672974"/>
                  <a:pt x="6729422" y="4670830"/>
                </a:cubicBezTo>
                <a:cubicBezTo>
                  <a:pt x="6725130" y="4657970"/>
                  <a:pt x="6716547" y="4653683"/>
                  <a:pt x="6710109" y="4649396"/>
                </a:cubicBezTo>
                <a:cubicBezTo>
                  <a:pt x="6701526" y="4666543"/>
                  <a:pt x="6680068" y="4683691"/>
                  <a:pt x="6686505" y="4702982"/>
                </a:cubicBezTo>
                <a:cubicBezTo>
                  <a:pt x="6677922" y="4715843"/>
                  <a:pt x="6667193" y="4713699"/>
                  <a:pt x="6669338" y="4728704"/>
                </a:cubicBezTo>
                <a:cubicBezTo>
                  <a:pt x="6641443" y="4720130"/>
                  <a:pt x="6617837" y="4728704"/>
                  <a:pt x="6602817" y="4687978"/>
                </a:cubicBezTo>
                <a:cubicBezTo>
                  <a:pt x="6619983" y="4672974"/>
                  <a:pt x="6656463" y="4664400"/>
                  <a:pt x="6645734" y="4638679"/>
                </a:cubicBezTo>
                <a:cubicBezTo>
                  <a:pt x="6639297" y="4630105"/>
                  <a:pt x="6626421" y="4634392"/>
                  <a:pt x="6615692" y="4627961"/>
                </a:cubicBezTo>
                <a:cubicBezTo>
                  <a:pt x="6611400" y="4640822"/>
                  <a:pt x="6604962" y="4653683"/>
                  <a:pt x="6609254" y="4675117"/>
                </a:cubicBezTo>
                <a:cubicBezTo>
                  <a:pt x="6602817" y="4677261"/>
                  <a:pt x="6598525" y="4681548"/>
                  <a:pt x="6592087" y="4683691"/>
                </a:cubicBezTo>
                <a:cubicBezTo>
                  <a:pt x="6585650" y="4672974"/>
                  <a:pt x="6587796" y="4649396"/>
                  <a:pt x="6585650" y="4627961"/>
                </a:cubicBezTo>
                <a:cubicBezTo>
                  <a:pt x="6592087" y="4625818"/>
                  <a:pt x="6596379" y="4625818"/>
                  <a:pt x="6602817" y="4623674"/>
                </a:cubicBezTo>
                <a:cubicBezTo>
                  <a:pt x="6600671" y="4610813"/>
                  <a:pt x="6589942" y="4589378"/>
                  <a:pt x="6579212" y="4600096"/>
                </a:cubicBezTo>
                <a:cubicBezTo>
                  <a:pt x="6568483" y="4589378"/>
                  <a:pt x="6602817" y="4567944"/>
                  <a:pt x="6574921" y="4559370"/>
                </a:cubicBezTo>
                <a:cubicBezTo>
                  <a:pt x="6579212" y="4552940"/>
                  <a:pt x="6583504" y="4546509"/>
                  <a:pt x="6594233" y="4544366"/>
                </a:cubicBezTo>
                <a:cubicBezTo>
                  <a:pt x="6594233" y="4561513"/>
                  <a:pt x="6615692" y="4552940"/>
                  <a:pt x="6624275" y="4548653"/>
                </a:cubicBezTo>
                <a:cubicBezTo>
                  <a:pt x="6637151" y="4561513"/>
                  <a:pt x="6645734" y="4578661"/>
                  <a:pt x="6667193" y="4580804"/>
                </a:cubicBezTo>
                <a:cubicBezTo>
                  <a:pt x="6671484" y="4593665"/>
                  <a:pt x="6658609" y="4595809"/>
                  <a:pt x="6660755" y="4608669"/>
                </a:cubicBezTo>
                <a:cubicBezTo>
                  <a:pt x="6667193" y="4619387"/>
                  <a:pt x="6675776" y="4600096"/>
                  <a:pt x="6690797" y="4602239"/>
                </a:cubicBezTo>
                <a:cubicBezTo>
                  <a:pt x="6695088" y="4600096"/>
                  <a:pt x="6695088" y="4593665"/>
                  <a:pt x="6695088" y="4589378"/>
                </a:cubicBezTo>
                <a:cubicBezTo>
                  <a:pt x="6692943" y="4580804"/>
                  <a:pt x="6684359" y="4582948"/>
                  <a:pt x="6682213" y="4574374"/>
                </a:cubicBezTo>
                <a:cubicBezTo>
                  <a:pt x="6686505" y="4559370"/>
                  <a:pt x="6703672" y="4548653"/>
                  <a:pt x="6690797" y="4529362"/>
                </a:cubicBezTo>
                <a:cubicBezTo>
                  <a:pt x="6680068" y="4531505"/>
                  <a:pt x="6682213" y="4544366"/>
                  <a:pt x="6671484" y="4546509"/>
                </a:cubicBezTo>
                <a:cubicBezTo>
                  <a:pt x="6652172" y="4537935"/>
                  <a:pt x="6645734" y="4540079"/>
                  <a:pt x="6624275" y="4537935"/>
                </a:cubicBezTo>
                <a:cubicBezTo>
                  <a:pt x="6622129" y="4529362"/>
                  <a:pt x="6630712" y="4529362"/>
                  <a:pt x="6635005" y="4527218"/>
                </a:cubicBezTo>
                <a:cubicBezTo>
                  <a:pt x="6619983" y="4518644"/>
                  <a:pt x="6596379" y="4503640"/>
                  <a:pt x="6577067" y="4512214"/>
                </a:cubicBezTo>
                <a:cubicBezTo>
                  <a:pt x="6581358" y="4512214"/>
                  <a:pt x="6589942" y="4516501"/>
                  <a:pt x="6585650" y="4529362"/>
                </a:cubicBezTo>
                <a:cubicBezTo>
                  <a:pt x="6579212" y="4527218"/>
                  <a:pt x="6570629" y="4522931"/>
                  <a:pt x="6564191" y="4520788"/>
                </a:cubicBezTo>
                <a:cubicBezTo>
                  <a:pt x="6562046" y="4544366"/>
                  <a:pt x="6557754" y="4563657"/>
                  <a:pt x="6540587" y="4576518"/>
                </a:cubicBezTo>
                <a:cubicBezTo>
                  <a:pt x="6529858" y="4576518"/>
                  <a:pt x="6525566" y="4572231"/>
                  <a:pt x="6516983" y="4570087"/>
                </a:cubicBezTo>
                <a:cubicBezTo>
                  <a:pt x="6523421" y="4578661"/>
                  <a:pt x="6527712" y="4589378"/>
                  <a:pt x="6538441" y="4591522"/>
                </a:cubicBezTo>
                <a:cubicBezTo>
                  <a:pt x="6523421" y="4610813"/>
                  <a:pt x="6549171" y="4655826"/>
                  <a:pt x="6514837" y="4660113"/>
                </a:cubicBezTo>
                <a:cubicBezTo>
                  <a:pt x="6506254" y="4634392"/>
                  <a:pt x="6495525" y="4610813"/>
                  <a:pt x="6478358" y="4597952"/>
                </a:cubicBezTo>
                <a:cubicBezTo>
                  <a:pt x="6491233" y="4589378"/>
                  <a:pt x="6493379" y="4576518"/>
                  <a:pt x="6508400" y="4567944"/>
                </a:cubicBezTo>
                <a:cubicBezTo>
                  <a:pt x="6504108" y="4567944"/>
                  <a:pt x="6499816" y="4567944"/>
                  <a:pt x="6497671" y="4565800"/>
                </a:cubicBezTo>
                <a:cubicBezTo>
                  <a:pt x="6495525" y="4559370"/>
                  <a:pt x="6497671" y="4557227"/>
                  <a:pt x="6497671" y="4552940"/>
                </a:cubicBezTo>
                <a:cubicBezTo>
                  <a:pt x="6482650" y="4550796"/>
                  <a:pt x="6465483" y="4546509"/>
                  <a:pt x="6450462" y="4537935"/>
                </a:cubicBezTo>
                <a:cubicBezTo>
                  <a:pt x="6444025" y="4537935"/>
                  <a:pt x="6446171" y="4544366"/>
                  <a:pt x="6446171" y="4548653"/>
                </a:cubicBezTo>
                <a:cubicBezTo>
                  <a:pt x="6435441" y="4548653"/>
                  <a:pt x="6429004" y="4548653"/>
                  <a:pt x="6420421" y="4548653"/>
                </a:cubicBezTo>
                <a:cubicBezTo>
                  <a:pt x="6422566" y="4555083"/>
                  <a:pt x="6429004" y="4557227"/>
                  <a:pt x="6429004" y="4565800"/>
                </a:cubicBezTo>
                <a:cubicBezTo>
                  <a:pt x="6416129" y="4578661"/>
                  <a:pt x="6396816" y="4580804"/>
                  <a:pt x="6373212" y="4578661"/>
                </a:cubicBezTo>
                <a:cubicBezTo>
                  <a:pt x="6368921" y="4570087"/>
                  <a:pt x="6358191" y="4565800"/>
                  <a:pt x="6351754" y="4559370"/>
                </a:cubicBezTo>
                <a:cubicBezTo>
                  <a:pt x="6347462" y="4561513"/>
                  <a:pt x="6343170" y="4559370"/>
                  <a:pt x="6338879" y="4561513"/>
                </a:cubicBezTo>
                <a:cubicBezTo>
                  <a:pt x="6338879" y="4585091"/>
                  <a:pt x="6358191" y="4608669"/>
                  <a:pt x="6371066" y="4625818"/>
                </a:cubicBezTo>
                <a:cubicBezTo>
                  <a:pt x="6373212" y="4634392"/>
                  <a:pt x="6366775" y="4638679"/>
                  <a:pt x="6360337" y="4640822"/>
                </a:cubicBezTo>
                <a:cubicBezTo>
                  <a:pt x="6353900" y="4636535"/>
                  <a:pt x="6351754" y="4625818"/>
                  <a:pt x="6347462" y="4621530"/>
                </a:cubicBezTo>
                <a:cubicBezTo>
                  <a:pt x="6334587" y="4621530"/>
                  <a:pt x="6345316" y="4638679"/>
                  <a:pt x="6330295" y="4636535"/>
                </a:cubicBezTo>
                <a:cubicBezTo>
                  <a:pt x="6313129" y="4630105"/>
                  <a:pt x="6295962" y="4595809"/>
                  <a:pt x="6313129" y="4582948"/>
                </a:cubicBezTo>
                <a:cubicBezTo>
                  <a:pt x="6313129" y="4576518"/>
                  <a:pt x="6304545" y="4580804"/>
                  <a:pt x="6306691" y="4572231"/>
                </a:cubicBezTo>
                <a:cubicBezTo>
                  <a:pt x="6306691" y="4572231"/>
                  <a:pt x="6304545" y="4572231"/>
                  <a:pt x="6304545" y="4572231"/>
                </a:cubicBezTo>
                <a:cubicBezTo>
                  <a:pt x="6298108" y="4578661"/>
                  <a:pt x="6289525" y="4582948"/>
                  <a:pt x="6291670" y="4597952"/>
                </a:cubicBezTo>
                <a:cubicBezTo>
                  <a:pt x="6278795" y="4597952"/>
                  <a:pt x="6268066" y="4589378"/>
                  <a:pt x="6261629" y="4576518"/>
                </a:cubicBezTo>
                <a:cubicBezTo>
                  <a:pt x="6253049" y="4576518"/>
                  <a:pt x="6244465" y="4574374"/>
                  <a:pt x="6233735" y="4580804"/>
                </a:cubicBezTo>
                <a:cubicBezTo>
                  <a:pt x="6246611" y="4591522"/>
                  <a:pt x="6268066" y="4591522"/>
                  <a:pt x="6274504" y="4608669"/>
                </a:cubicBezTo>
                <a:cubicBezTo>
                  <a:pt x="6250903" y="4617243"/>
                  <a:pt x="6276650" y="4651539"/>
                  <a:pt x="6244465" y="4657970"/>
                </a:cubicBezTo>
                <a:cubicBezTo>
                  <a:pt x="6240173" y="4632248"/>
                  <a:pt x="6216569" y="4630105"/>
                  <a:pt x="6207985" y="4608669"/>
                </a:cubicBezTo>
                <a:cubicBezTo>
                  <a:pt x="6186527" y="4615100"/>
                  <a:pt x="6171505" y="4610813"/>
                  <a:pt x="6158631" y="4602239"/>
                </a:cubicBezTo>
                <a:cubicBezTo>
                  <a:pt x="6171505" y="4597952"/>
                  <a:pt x="6175797" y="4604382"/>
                  <a:pt x="6180090" y="4593665"/>
                </a:cubicBezTo>
                <a:cubicBezTo>
                  <a:pt x="6177944" y="4580804"/>
                  <a:pt x="6137172" y="4589378"/>
                  <a:pt x="6147901" y="4610813"/>
                </a:cubicBezTo>
                <a:cubicBezTo>
                  <a:pt x="6154339" y="4612956"/>
                  <a:pt x="6162922" y="4612956"/>
                  <a:pt x="6162922" y="4623674"/>
                </a:cubicBezTo>
                <a:cubicBezTo>
                  <a:pt x="6162922" y="4634392"/>
                  <a:pt x="6145755" y="4638679"/>
                  <a:pt x="6158631" y="4651539"/>
                </a:cubicBezTo>
                <a:cubicBezTo>
                  <a:pt x="6152193" y="4651539"/>
                  <a:pt x="6147901" y="4655826"/>
                  <a:pt x="6147901" y="4660113"/>
                </a:cubicBezTo>
                <a:cubicBezTo>
                  <a:pt x="6135027" y="4660113"/>
                  <a:pt x="6126444" y="4651539"/>
                  <a:pt x="6107130" y="4657970"/>
                </a:cubicBezTo>
                <a:cubicBezTo>
                  <a:pt x="6100693" y="4638679"/>
                  <a:pt x="6081381" y="4640822"/>
                  <a:pt x="6062068" y="4640822"/>
                </a:cubicBezTo>
                <a:cubicBezTo>
                  <a:pt x="6066359" y="4647252"/>
                  <a:pt x="6072796" y="4651539"/>
                  <a:pt x="6074943" y="4662257"/>
                </a:cubicBezTo>
                <a:cubicBezTo>
                  <a:pt x="6062068" y="4664400"/>
                  <a:pt x="6051339" y="4660113"/>
                  <a:pt x="6042756" y="4655826"/>
                </a:cubicBezTo>
                <a:cubicBezTo>
                  <a:pt x="6042756" y="4660113"/>
                  <a:pt x="6047047" y="4664400"/>
                  <a:pt x="6044902" y="4666543"/>
                </a:cubicBezTo>
                <a:cubicBezTo>
                  <a:pt x="6047047" y="4672974"/>
                  <a:pt x="6068506" y="4666543"/>
                  <a:pt x="6074943" y="4677261"/>
                </a:cubicBezTo>
                <a:cubicBezTo>
                  <a:pt x="6085671" y="4677261"/>
                  <a:pt x="6079235" y="4666543"/>
                  <a:pt x="6092110" y="4668687"/>
                </a:cubicBezTo>
                <a:cubicBezTo>
                  <a:pt x="6092110" y="4675117"/>
                  <a:pt x="6096402" y="4679404"/>
                  <a:pt x="6102838" y="4675117"/>
                </a:cubicBezTo>
                <a:cubicBezTo>
                  <a:pt x="6107130" y="4683691"/>
                  <a:pt x="6098546" y="4685835"/>
                  <a:pt x="6089963" y="4687978"/>
                </a:cubicBezTo>
                <a:cubicBezTo>
                  <a:pt x="6087817" y="4698695"/>
                  <a:pt x="6102838" y="4715843"/>
                  <a:pt x="6092110" y="4715843"/>
                </a:cubicBezTo>
                <a:cubicBezTo>
                  <a:pt x="6102838" y="4724417"/>
                  <a:pt x="6122151" y="4700839"/>
                  <a:pt x="6132880" y="4713699"/>
                </a:cubicBezTo>
                <a:cubicBezTo>
                  <a:pt x="6139318" y="4711556"/>
                  <a:pt x="6141465" y="4705126"/>
                  <a:pt x="6145755" y="4698695"/>
                </a:cubicBezTo>
                <a:cubicBezTo>
                  <a:pt x="6147901" y="4698695"/>
                  <a:pt x="6150046" y="4702982"/>
                  <a:pt x="6152193" y="4705126"/>
                </a:cubicBezTo>
                <a:cubicBezTo>
                  <a:pt x="6154339" y="4698695"/>
                  <a:pt x="6162922" y="4694408"/>
                  <a:pt x="6171505" y="4692265"/>
                </a:cubicBezTo>
                <a:cubicBezTo>
                  <a:pt x="6171505" y="4700839"/>
                  <a:pt x="6160777" y="4702982"/>
                  <a:pt x="6154339" y="4707269"/>
                </a:cubicBezTo>
                <a:cubicBezTo>
                  <a:pt x="6162922" y="4717986"/>
                  <a:pt x="6165069" y="4737277"/>
                  <a:pt x="6173652" y="4747995"/>
                </a:cubicBezTo>
                <a:cubicBezTo>
                  <a:pt x="6169360" y="4752282"/>
                  <a:pt x="6165069" y="4760855"/>
                  <a:pt x="6165069" y="4769429"/>
                </a:cubicBezTo>
                <a:cubicBezTo>
                  <a:pt x="6132880" y="4758712"/>
                  <a:pt x="6113567" y="4741564"/>
                  <a:pt x="6077089" y="4758712"/>
                </a:cubicBezTo>
                <a:cubicBezTo>
                  <a:pt x="6066359" y="4741564"/>
                  <a:pt x="6074943" y="4728704"/>
                  <a:pt x="6089963" y="4722273"/>
                </a:cubicBezTo>
                <a:cubicBezTo>
                  <a:pt x="6057776" y="4720130"/>
                  <a:pt x="6038464" y="4702982"/>
                  <a:pt x="6019153" y="4683691"/>
                </a:cubicBezTo>
                <a:cubicBezTo>
                  <a:pt x="6029880" y="4675117"/>
                  <a:pt x="6027735" y="4664400"/>
                  <a:pt x="6027735" y="4651539"/>
                </a:cubicBezTo>
                <a:cubicBezTo>
                  <a:pt x="6027735" y="4651539"/>
                  <a:pt x="6025588" y="4651539"/>
                  <a:pt x="6025588" y="4651539"/>
                </a:cubicBezTo>
                <a:cubicBezTo>
                  <a:pt x="6017006" y="4660113"/>
                  <a:pt x="6017006" y="4675117"/>
                  <a:pt x="6006277" y="4683691"/>
                </a:cubicBezTo>
                <a:cubicBezTo>
                  <a:pt x="5991258" y="4681548"/>
                  <a:pt x="5982673" y="4685835"/>
                  <a:pt x="5971954" y="4690121"/>
                </a:cubicBezTo>
                <a:cubicBezTo>
                  <a:pt x="5980528" y="4690121"/>
                  <a:pt x="5989111" y="4690121"/>
                  <a:pt x="5991258" y="4702982"/>
                </a:cubicBezTo>
                <a:cubicBezTo>
                  <a:pt x="5978387" y="4702982"/>
                  <a:pt x="5969812" y="4696552"/>
                  <a:pt x="5952646" y="4705126"/>
                </a:cubicBezTo>
                <a:cubicBezTo>
                  <a:pt x="5950498" y="4696552"/>
                  <a:pt x="5941921" y="4694408"/>
                  <a:pt x="5946213" y="4687978"/>
                </a:cubicBezTo>
                <a:cubicBezTo>
                  <a:pt x="5950498" y="4690121"/>
                  <a:pt x="5954788" y="4690121"/>
                  <a:pt x="5959081" y="4690121"/>
                </a:cubicBezTo>
                <a:cubicBezTo>
                  <a:pt x="5956942" y="4683691"/>
                  <a:pt x="5963370" y="4672974"/>
                  <a:pt x="5952646" y="4677261"/>
                </a:cubicBezTo>
                <a:cubicBezTo>
                  <a:pt x="5950498" y="4668687"/>
                  <a:pt x="5959081" y="4675117"/>
                  <a:pt x="5961228" y="4664400"/>
                </a:cubicBezTo>
                <a:cubicBezTo>
                  <a:pt x="5961228" y="4653683"/>
                  <a:pt x="5952646" y="4655826"/>
                  <a:pt x="5946213" y="4653683"/>
                </a:cubicBezTo>
                <a:cubicBezTo>
                  <a:pt x="5944073" y="4642965"/>
                  <a:pt x="5959081" y="4647252"/>
                  <a:pt x="5952646" y="4636535"/>
                </a:cubicBezTo>
                <a:cubicBezTo>
                  <a:pt x="5937644" y="4638679"/>
                  <a:pt x="5920469" y="4636535"/>
                  <a:pt x="5905437" y="4636535"/>
                </a:cubicBezTo>
                <a:cubicBezTo>
                  <a:pt x="5907584" y="4645109"/>
                  <a:pt x="5914021" y="4651539"/>
                  <a:pt x="5914021" y="4662257"/>
                </a:cubicBezTo>
                <a:cubicBezTo>
                  <a:pt x="5911878" y="4666543"/>
                  <a:pt x="5903288" y="4666543"/>
                  <a:pt x="5899008" y="4670830"/>
                </a:cubicBezTo>
                <a:cubicBezTo>
                  <a:pt x="5901144" y="4679404"/>
                  <a:pt x="5903288" y="4687978"/>
                  <a:pt x="5909726" y="4694408"/>
                </a:cubicBezTo>
                <a:cubicBezTo>
                  <a:pt x="5911878" y="4694408"/>
                  <a:pt x="5911878" y="4694408"/>
                  <a:pt x="5914021" y="4694408"/>
                </a:cubicBezTo>
                <a:cubicBezTo>
                  <a:pt x="5914021" y="4696552"/>
                  <a:pt x="5914021" y="4696552"/>
                  <a:pt x="5914021" y="4698695"/>
                </a:cubicBezTo>
                <a:cubicBezTo>
                  <a:pt x="5916174" y="4700839"/>
                  <a:pt x="5918312" y="4702982"/>
                  <a:pt x="5922612" y="4705126"/>
                </a:cubicBezTo>
                <a:cubicBezTo>
                  <a:pt x="5931199" y="4705126"/>
                  <a:pt x="5926904" y="4694408"/>
                  <a:pt x="5939777" y="4696552"/>
                </a:cubicBezTo>
                <a:cubicBezTo>
                  <a:pt x="5946213" y="4705126"/>
                  <a:pt x="5956942" y="4707269"/>
                  <a:pt x="5956942" y="4724417"/>
                </a:cubicBezTo>
                <a:cubicBezTo>
                  <a:pt x="5956942" y="4735134"/>
                  <a:pt x="5937644" y="4735134"/>
                  <a:pt x="5939777" y="4745851"/>
                </a:cubicBezTo>
                <a:cubicBezTo>
                  <a:pt x="5937644" y="4745851"/>
                  <a:pt x="5935503" y="4745851"/>
                  <a:pt x="5935503" y="4745851"/>
                </a:cubicBezTo>
                <a:cubicBezTo>
                  <a:pt x="5935503" y="4745851"/>
                  <a:pt x="5935503" y="4747995"/>
                  <a:pt x="5937644" y="4747995"/>
                </a:cubicBezTo>
                <a:cubicBezTo>
                  <a:pt x="5933369" y="4756568"/>
                  <a:pt x="5926904" y="4767286"/>
                  <a:pt x="5920469" y="4778003"/>
                </a:cubicBezTo>
                <a:cubicBezTo>
                  <a:pt x="5926904" y="4778003"/>
                  <a:pt x="5935503" y="4780146"/>
                  <a:pt x="5939777" y="4786577"/>
                </a:cubicBezTo>
                <a:cubicBezTo>
                  <a:pt x="5933369" y="4799437"/>
                  <a:pt x="5907584" y="4801581"/>
                  <a:pt x="5911878" y="4820872"/>
                </a:cubicBezTo>
                <a:cubicBezTo>
                  <a:pt x="5894710" y="4827302"/>
                  <a:pt x="5883993" y="4823015"/>
                  <a:pt x="5871119" y="4823015"/>
                </a:cubicBezTo>
                <a:cubicBezTo>
                  <a:pt x="5858240" y="4840163"/>
                  <a:pt x="5890429" y="4863741"/>
                  <a:pt x="5862529" y="4878745"/>
                </a:cubicBezTo>
                <a:cubicBezTo>
                  <a:pt x="5853944" y="4868028"/>
                  <a:pt x="5830327" y="4868028"/>
                  <a:pt x="5823886" y="4880888"/>
                </a:cubicBezTo>
                <a:cubicBezTo>
                  <a:pt x="5808867" y="4872315"/>
                  <a:pt x="5789557" y="4870171"/>
                  <a:pt x="5765956" y="4872315"/>
                </a:cubicBezTo>
                <a:cubicBezTo>
                  <a:pt x="5761663" y="4861597"/>
                  <a:pt x="5772390" y="4859454"/>
                  <a:pt x="5772390" y="4850880"/>
                </a:cubicBezTo>
                <a:cubicBezTo>
                  <a:pt x="5759519" y="4842306"/>
                  <a:pt x="5750934" y="4842306"/>
                  <a:pt x="5740208" y="4855167"/>
                </a:cubicBezTo>
                <a:cubicBezTo>
                  <a:pt x="5742351" y="4863741"/>
                  <a:pt x="5748789" y="4868028"/>
                  <a:pt x="5750934" y="4876602"/>
                </a:cubicBezTo>
                <a:cubicBezTo>
                  <a:pt x="5738059" y="4874458"/>
                  <a:pt x="5753081" y="4891606"/>
                  <a:pt x="5735914" y="4887319"/>
                </a:cubicBezTo>
                <a:cubicBezTo>
                  <a:pt x="5761663" y="4889462"/>
                  <a:pt x="5778829" y="4906610"/>
                  <a:pt x="5802430" y="4898036"/>
                </a:cubicBezTo>
                <a:cubicBezTo>
                  <a:pt x="5815304" y="4904466"/>
                  <a:pt x="5811013" y="4910897"/>
                  <a:pt x="5819596" y="4923757"/>
                </a:cubicBezTo>
                <a:cubicBezTo>
                  <a:pt x="5826032" y="4923757"/>
                  <a:pt x="5826032" y="4917327"/>
                  <a:pt x="5832474" y="4917327"/>
                </a:cubicBezTo>
                <a:cubicBezTo>
                  <a:pt x="5828179" y="4910897"/>
                  <a:pt x="5832474" y="4906610"/>
                  <a:pt x="5836770" y="4895893"/>
                </a:cubicBezTo>
                <a:cubicBezTo>
                  <a:pt x="5841065" y="4904466"/>
                  <a:pt x="5856086" y="4895893"/>
                  <a:pt x="5862529" y="4900179"/>
                </a:cubicBezTo>
                <a:cubicBezTo>
                  <a:pt x="5864669" y="4885175"/>
                  <a:pt x="5877555" y="4876602"/>
                  <a:pt x="5888288" y="4870171"/>
                </a:cubicBezTo>
                <a:cubicBezTo>
                  <a:pt x="5901144" y="4874458"/>
                  <a:pt x="5899008" y="4876602"/>
                  <a:pt x="5918312" y="4870171"/>
                </a:cubicBezTo>
                <a:cubicBezTo>
                  <a:pt x="5922612" y="4880888"/>
                  <a:pt x="5929061" y="4885175"/>
                  <a:pt x="5931199" y="4895893"/>
                </a:cubicBezTo>
                <a:cubicBezTo>
                  <a:pt x="5944073" y="4898036"/>
                  <a:pt x="5954788" y="4898036"/>
                  <a:pt x="5959081" y="4910897"/>
                </a:cubicBezTo>
                <a:cubicBezTo>
                  <a:pt x="5956942" y="4915184"/>
                  <a:pt x="5950498" y="4917327"/>
                  <a:pt x="5941921" y="4919471"/>
                </a:cubicBezTo>
                <a:cubicBezTo>
                  <a:pt x="5950498" y="4943048"/>
                  <a:pt x="5969812" y="4934475"/>
                  <a:pt x="5989111" y="4928044"/>
                </a:cubicBezTo>
                <a:cubicBezTo>
                  <a:pt x="5986964" y="4913040"/>
                  <a:pt x="5984820" y="4898036"/>
                  <a:pt x="5995548" y="4891606"/>
                </a:cubicBezTo>
                <a:cubicBezTo>
                  <a:pt x="5982673" y="4887319"/>
                  <a:pt x="5971954" y="4883032"/>
                  <a:pt x="5961228" y="4880888"/>
                </a:cubicBezTo>
                <a:cubicBezTo>
                  <a:pt x="5967662" y="4863741"/>
                  <a:pt x="5982673" y="4883032"/>
                  <a:pt x="5995548" y="4880888"/>
                </a:cubicBezTo>
                <a:cubicBezTo>
                  <a:pt x="5982673" y="4874458"/>
                  <a:pt x="5997695" y="4857311"/>
                  <a:pt x="5999840" y="4846593"/>
                </a:cubicBezTo>
                <a:cubicBezTo>
                  <a:pt x="6010570" y="4842306"/>
                  <a:pt x="6021298" y="4848737"/>
                  <a:pt x="6038464" y="4835876"/>
                </a:cubicBezTo>
                <a:cubicBezTo>
                  <a:pt x="6049194" y="4842306"/>
                  <a:pt x="6059921" y="4853024"/>
                  <a:pt x="6062068" y="4876602"/>
                </a:cubicBezTo>
                <a:cubicBezTo>
                  <a:pt x="6070650" y="4889462"/>
                  <a:pt x="6089963" y="4876602"/>
                  <a:pt x="6104984" y="4872315"/>
                </a:cubicBezTo>
                <a:cubicBezTo>
                  <a:pt x="6107130" y="4876602"/>
                  <a:pt x="6113567" y="4880888"/>
                  <a:pt x="6115713" y="4885175"/>
                </a:cubicBezTo>
                <a:cubicBezTo>
                  <a:pt x="6126444" y="4880888"/>
                  <a:pt x="6120006" y="4857311"/>
                  <a:pt x="6107130" y="4863741"/>
                </a:cubicBezTo>
                <a:cubicBezTo>
                  <a:pt x="6117858" y="4853024"/>
                  <a:pt x="6117858" y="4833733"/>
                  <a:pt x="6122151" y="4820872"/>
                </a:cubicBezTo>
                <a:cubicBezTo>
                  <a:pt x="6145755" y="4818728"/>
                  <a:pt x="6162922" y="4816585"/>
                  <a:pt x="6177944" y="4814442"/>
                </a:cubicBezTo>
                <a:cubicBezTo>
                  <a:pt x="6184381" y="4829446"/>
                  <a:pt x="6169360" y="4829446"/>
                  <a:pt x="6169360" y="4840163"/>
                </a:cubicBezTo>
                <a:cubicBezTo>
                  <a:pt x="6186527" y="4863741"/>
                  <a:pt x="6180090" y="4906610"/>
                  <a:pt x="6137172" y="4900179"/>
                </a:cubicBezTo>
                <a:cubicBezTo>
                  <a:pt x="6139318" y="4925901"/>
                  <a:pt x="6137172" y="4947335"/>
                  <a:pt x="6120006" y="4960196"/>
                </a:cubicBezTo>
                <a:cubicBezTo>
                  <a:pt x="6109276" y="4962340"/>
                  <a:pt x="6109276" y="4951622"/>
                  <a:pt x="6100693" y="4951622"/>
                </a:cubicBezTo>
                <a:cubicBezTo>
                  <a:pt x="6094256" y="4953766"/>
                  <a:pt x="6100693" y="4964483"/>
                  <a:pt x="6089963" y="4962340"/>
                </a:cubicBezTo>
                <a:cubicBezTo>
                  <a:pt x="6083525" y="4953766"/>
                  <a:pt x="6079235" y="4945192"/>
                  <a:pt x="6068506" y="4940905"/>
                </a:cubicBezTo>
                <a:cubicBezTo>
                  <a:pt x="6066359" y="4943048"/>
                  <a:pt x="6072796" y="4951622"/>
                  <a:pt x="6066359" y="4958053"/>
                </a:cubicBezTo>
                <a:cubicBezTo>
                  <a:pt x="6047047" y="4966626"/>
                  <a:pt x="6040610" y="4955909"/>
                  <a:pt x="6029880" y="4951622"/>
                </a:cubicBezTo>
                <a:cubicBezTo>
                  <a:pt x="6029880" y="4945192"/>
                  <a:pt x="6042756" y="4947335"/>
                  <a:pt x="6040610" y="4938762"/>
                </a:cubicBezTo>
                <a:cubicBezTo>
                  <a:pt x="6042756" y="4930188"/>
                  <a:pt x="6032027" y="4934475"/>
                  <a:pt x="6032027" y="4925901"/>
                </a:cubicBezTo>
                <a:cubicBezTo>
                  <a:pt x="6014860" y="4934475"/>
                  <a:pt x="6025588" y="4964483"/>
                  <a:pt x="6019153" y="4981631"/>
                </a:cubicBezTo>
                <a:cubicBezTo>
                  <a:pt x="6027735" y="4988061"/>
                  <a:pt x="6047047" y="4977344"/>
                  <a:pt x="6047047" y="4992348"/>
                </a:cubicBezTo>
                <a:cubicBezTo>
                  <a:pt x="6057776" y="4992348"/>
                  <a:pt x="6055631" y="4985917"/>
                  <a:pt x="6066359" y="4985917"/>
                </a:cubicBezTo>
                <a:cubicBezTo>
                  <a:pt x="6074943" y="4990204"/>
                  <a:pt x="6081381" y="5000922"/>
                  <a:pt x="6094256" y="5000922"/>
                </a:cubicBezTo>
                <a:cubicBezTo>
                  <a:pt x="6070650" y="5013782"/>
                  <a:pt x="6115713" y="5050221"/>
                  <a:pt x="6094256" y="5050221"/>
                </a:cubicBezTo>
                <a:cubicBezTo>
                  <a:pt x="6098546" y="5060938"/>
                  <a:pt x="6109276" y="5039504"/>
                  <a:pt x="6113567" y="5054508"/>
                </a:cubicBezTo>
                <a:cubicBezTo>
                  <a:pt x="6109276" y="5069512"/>
                  <a:pt x="6070650" y="5086660"/>
                  <a:pt x="6064213" y="5063082"/>
                </a:cubicBezTo>
                <a:cubicBezTo>
                  <a:pt x="6066359" y="5056651"/>
                  <a:pt x="6083525" y="5058795"/>
                  <a:pt x="6087817" y="5052364"/>
                </a:cubicBezTo>
                <a:cubicBezTo>
                  <a:pt x="6077089" y="5035217"/>
                  <a:pt x="6059921" y="5045934"/>
                  <a:pt x="6047047" y="5052364"/>
                </a:cubicBezTo>
                <a:cubicBezTo>
                  <a:pt x="6032027" y="5041647"/>
                  <a:pt x="6008424" y="5020213"/>
                  <a:pt x="6019153" y="4994491"/>
                </a:cubicBezTo>
                <a:cubicBezTo>
                  <a:pt x="5999840" y="4979487"/>
                  <a:pt x="5991258" y="5011639"/>
                  <a:pt x="5967662" y="5007352"/>
                </a:cubicBezTo>
                <a:cubicBezTo>
                  <a:pt x="5971954" y="5026643"/>
                  <a:pt x="5974099" y="5052364"/>
                  <a:pt x="5995548" y="5056651"/>
                </a:cubicBezTo>
                <a:cubicBezTo>
                  <a:pt x="5984820" y="5071655"/>
                  <a:pt x="5999840" y="5067369"/>
                  <a:pt x="6006277" y="5080229"/>
                </a:cubicBezTo>
                <a:cubicBezTo>
                  <a:pt x="5989111" y="5082373"/>
                  <a:pt x="5989111" y="5105951"/>
                  <a:pt x="5969812" y="5099520"/>
                </a:cubicBezTo>
                <a:cubicBezTo>
                  <a:pt x="5967662" y="5086660"/>
                  <a:pt x="5971954" y="5084516"/>
                  <a:pt x="5961228" y="5078086"/>
                </a:cubicBezTo>
                <a:cubicBezTo>
                  <a:pt x="5950498" y="5078086"/>
                  <a:pt x="5948355" y="5084516"/>
                  <a:pt x="5937644" y="5084516"/>
                </a:cubicBezTo>
                <a:cubicBezTo>
                  <a:pt x="5935503" y="5095233"/>
                  <a:pt x="5941921" y="5097377"/>
                  <a:pt x="5944073" y="5112381"/>
                </a:cubicBezTo>
                <a:cubicBezTo>
                  <a:pt x="5933369" y="5118811"/>
                  <a:pt x="5931199" y="5127385"/>
                  <a:pt x="5933369" y="5140246"/>
                </a:cubicBezTo>
                <a:cubicBezTo>
                  <a:pt x="5939777" y="5123098"/>
                  <a:pt x="5961228" y="5131672"/>
                  <a:pt x="5967662" y="5140246"/>
                </a:cubicBezTo>
                <a:cubicBezTo>
                  <a:pt x="5959081" y="5142389"/>
                  <a:pt x="5956942" y="5138102"/>
                  <a:pt x="5950498" y="5135959"/>
                </a:cubicBezTo>
                <a:cubicBezTo>
                  <a:pt x="5941921" y="5142389"/>
                  <a:pt x="5952646" y="5146676"/>
                  <a:pt x="5944073" y="5153106"/>
                </a:cubicBezTo>
                <a:cubicBezTo>
                  <a:pt x="5924751" y="5163824"/>
                  <a:pt x="5905437" y="5172398"/>
                  <a:pt x="5886134" y="5180971"/>
                </a:cubicBezTo>
                <a:cubicBezTo>
                  <a:pt x="5875415" y="5165967"/>
                  <a:pt x="5890429" y="5148820"/>
                  <a:pt x="5907584" y="5144533"/>
                </a:cubicBezTo>
                <a:cubicBezTo>
                  <a:pt x="5907584" y="5140246"/>
                  <a:pt x="5905437" y="5135959"/>
                  <a:pt x="5909726" y="5135959"/>
                </a:cubicBezTo>
                <a:cubicBezTo>
                  <a:pt x="5903288" y="5123098"/>
                  <a:pt x="5879710" y="5123098"/>
                  <a:pt x="5879710" y="5112381"/>
                </a:cubicBezTo>
                <a:cubicBezTo>
                  <a:pt x="5866831" y="5112381"/>
                  <a:pt x="5875415" y="5129529"/>
                  <a:pt x="5860381" y="5127385"/>
                </a:cubicBezTo>
                <a:cubicBezTo>
                  <a:pt x="5866831" y="5142389"/>
                  <a:pt x="5868965" y="5157393"/>
                  <a:pt x="5858240" y="5170254"/>
                </a:cubicBezTo>
                <a:cubicBezTo>
                  <a:pt x="5860381" y="5176684"/>
                  <a:pt x="5866831" y="5176684"/>
                  <a:pt x="5871119" y="5180971"/>
                </a:cubicBezTo>
                <a:cubicBezTo>
                  <a:pt x="5862529" y="5172398"/>
                  <a:pt x="5832474" y="5202406"/>
                  <a:pt x="5819596" y="5183115"/>
                </a:cubicBezTo>
                <a:cubicBezTo>
                  <a:pt x="5815304" y="5193832"/>
                  <a:pt x="5813157" y="5213123"/>
                  <a:pt x="5808867" y="5232414"/>
                </a:cubicBezTo>
                <a:cubicBezTo>
                  <a:pt x="5798138" y="5228127"/>
                  <a:pt x="5780974" y="5228127"/>
                  <a:pt x="5765956" y="5228127"/>
                </a:cubicBezTo>
                <a:cubicBezTo>
                  <a:pt x="5768100" y="5208836"/>
                  <a:pt x="5750934" y="5206693"/>
                  <a:pt x="5753081" y="5198119"/>
                </a:cubicBezTo>
                <a:cubicBezTo>
                  <a:pt x="5740208" y="5206693"/>
                  <a:pt x="5750934" y="5206693"/>
                  <a:pt x="5733766" y="5215266"/>
                </a:cubicBezTo>
                <a:cubicBezTo>
                  <a:pt x="5712310" y="5210980"/>
                  <a:pt x="5701585" y="5193832"/>
                  <a:pt x="5695145" y="5170254"/>
                </a:cubicBezTo>
                <a:cubicBezTo>
                  <a:pt x="5688709" y="5170254"/>
                  <a:pt x="5688709" y="5176684"/>
                  <a:pt x="5690854" y="5180971"/>
                </a:cubicBezTo>
                <a:cubicBezTo>
                  <a:pt x="5680126" y="5172398"/>
                  <a:pt x="5667248" y="5172398"/>
                  <a:pt x="5660814" y="5159537"/>
                </a:cubicBezTo>
                <a:cubicBezTo>
                  <a:pt x="5639356" y="5163824"/>
                  <a:pt x="5605021" y="5161680"/>
                  <a:pt x="5585711" y="5144533"/>
                </a:cubicBezTo>
                <a:cubicBezTo>
                  <a:pt x="5639356" y="5129529"/>
                  <a:pt x="5688709" y="5155250"/>
                  <a:pt x="5738059" y="5163824"/>
                </a:cubicBezTo>
                <a:cubicBezTo>
                  <a:pt x="5746644" y="5161680"/>
                  <a:pt x="5748789" y="5153106"/>
                  <a:pt x="5761663" y="5153106"/>
                </a:cubicBezTo>
                <a:cubicBezTo>
                  <a:pt x="5761663" y="5140246"/>
                  <a:pt x="5720895" y="5116668"/>
                  <a:pt x="5740208" y="5105951"/>
                </a:cubicBezTo>
                <a:cubicBezTo>
                  <a:pt x="5716602" y="5093090"/>
                  <a:pt x="5662960" y="5165967"/>
                  <a:pt x="5656521" y="5099520"/>
                </a:cubicBezTo>
                <a:cubicBezTo>
                  <a:pt x="5671542" y="5088803"/>
                  <a:pt x="5682272" y="5084516"/>
                  <a:pt x="5703728" y="5080229"/>
                </a:cubicBezTo>
                <a:cubicBezTo>
                  <a:pt x="5720895" y="5108094"/>
                  <a:pt x="5774536" y="5084516"/>
                  <a:pt x="5765956" y="5056651"/>
                </a:cubicBezTo>
                <a:cubicBezTo>
                  <a:pt x="5776685" y="5063082"/>
                  <a:pt x="5789557" y="5054508"/>
                  <a:pt x="5793847" y="5041647"/>
                </a:cubicBezTo>
                <a:cubicBezTo>
                  <a:pt x="5819596" y="5037360"/>
                  <a:pt x="5834622" y="5045934"/>
                  <a:pt x="5849650" y="5056651"/>
                </a:cubicBezTo>
                <a:cubicBezTo>
                  <a:pt x="5845361" y="5065225"/>
                  <a:pt x="5853944" y="5084516"/>
                  <a:pt x="5845361" y="5090946"/>
                </a:cubicBezTo>
                <a:cubicBezTo>
                  <a:pt x="5866831" y="5103807"/>
                  <a:pt x="5875415" y="5073799"/>
                  <a:pt x="5875415" y="5056651"/>
                </a:cubicBezTo>
                <a:cubicBezTo>
                  <a:pt x="5871119" y="5045934"/>
                  <a:pt x="5856086" y="5048077"/>
                  <a:pt x="5862529" y="5033073"/>
                </a:cubicBezTo>
                <a:cubicBezTo>
                  <a:pt x="5858240" y="5033073"/>
                  <a:pt x="5851797" y="5035217"/>
                  <a:pt x="5847502" y="5035217"/>
                </a:cubicBezTo>
                <a:cubicBezTo>
                  <a:pt x="5856086" y="5028786"/>
                  <a:pt x="5843213" y="5020213"/>
                  <a:pt x="5851797" y="5011639"/>
                </a:cubicBezTo>
                <a:cubicBezTo>
                  <a:pt x="5862529" y="5011639"/>
                  <a:pt x="5866831" y="5022356"/>
                  <a:pt x="5875415" y="5020213"/>
                </a:cubicBezTo>
                <a:cubicBezTo>
                  <a:pt x="5875415" y="5009495"/>
                  <a:pt x="5862529" y="5020213"/>
                  <a:pt x="5862529" y="5007352"/>
                </a:cubicBezTo>
                <a:cubicBezTo>
                  <a:pt x="5888288" y="4990204"/>
                  <a:pt x="5856086" y="4958053"/>
                  <a:pt x="5836770" y="4958053"/>
                </a:cubicBezTo>
                <a:cubicBezTo>
                  <a:pt x="5834622" y="4964483"/>
                  <a:pt x="5849650" y="4977344"/>
                  <a:pt x="5853944" y="4990204"/>
                </a:cubicBezTo>
                <a:cubicBezTo>
                  <a:pt x="5832474" y="4998778"/>
                  <a:pt x="5800284" y="5009495"/>
                  <a:pt x="5774536" y="5000922"/>
                </a:cubicBezTo>
                <a:cubicBezTo>
                  <a:pt x="5774536" y="4988061"/>
                  <a:pt x="5772390" y="4985917"/>
                  <a:pt x="5768100" y="4975200"/>
                </a:cubicBezTo>
                <a:cubicBezTo>
                  <a:pt x="5761663" y="4990204"/>
                  <a:pt x="5763808" y="4998778"/>
                  <a:pt x="5755226" y="5018069"/>
                </a:cubicBezTo>
                <a:cubicBezTo>
                  <a:pt x="5742351" y="5020213"/>
                  <a:pt x="5729478" y="5022356"/>
                  <a:pt x="5729478" y="5035217"/>
                </a:cubicBezTo>
                <a:cubicBezTo>
                  <a:pt x="5714456" y="5035217"/>
                  <a:pt x="5699437" y="5033073"/>
                  <a:pt x="5697292" y="5011639"/>
                </a:cubicBezTo>
                <a:cubicBezTo>
                  <a:pt x="5690854" y="5013782"/>
                  <a:pt x="5690854" y="5018069"/>
                  <a:pt x="5684418" y="5018069"/>
                </a:cubicBezTo>
                <a:cubicBezTo>
                  <a:pt x="5684418" y="4981631"/>
                  <a:pt x="5635063" y="4988061"/>
                  <a:pt x="5617901" y="4964483"/>
                </a:cubicBezTo>
                <a:cubicBezTo>
                  <a:pt x="5617901" y="4943048"/>
                  <a:pt x="5613605" y="4940905"/>
                  <a:pt x="5607167" y="4921614"/>
                </a:cubicBezTo>
                <a:cubicBezTo>
                  <a:pt x="5643645" y="4891606"/>
                  <a:pt x="5669396" y="4923757"/>
                  <a:pt x="5684418" y="4943048"/>
                </a:cubicBezTo>
                <a:cubicBezTo>
                  <a:pt x="5697292" y="4947335"/>
                  <a:pt x="5692997" y="4934475"/>
                  <a:pt x="5708020" y="4934475"/>
                </a:cubicBezTo>
                <a:cubicBezTo>
                  <a:pt x="5710165" y="4928044"/>
                  <a:pt x="5690854" y="4936618"/>
                  <a:pt x="5701585" y="4930188"/>
                </a:cubicBezTo>
                <a:cubicBezTo>
                  <a:pt x="5705874" y="4913040"/>
                  <a:pt x="5723040" y="4938762"/>
                  <a:pt x="5725187" y="4947335"/>
                </a:cubicBezTo>
                <a:cubicBezTo>
                  <a:pt x="5746644" y="4936618"/>
                  <a:pt x="5725187" y="4919471"/>
                  <a:pt x="5729478" y="4898036"/>
                </a:cubicBezTo>
                <a:cubicBezTo>
                  <a:pt x="5727331" y="4893749"/>
                  <a:pt x="5718749" y="4895893"/>
                  <a:pt x="5712310" y="4891606"/>
                </a:cubicBezTo>
                <a:cubicBezTo>
                  <a:pt x="5703728" y="4895893"/>
                  <a:pt x="5705874" y="4906610"/>
                  <a:pt x="5697292" y="4910897"/>
                </a:cubicBezTo>
                <a:cubicBezTo>
                  <a:pt x="5671542" y="4915184"/>
                  <a:pt x="5654376" y="4874458"/>
                  <a:pt x="5658664" y="4857311"/>
                </a:cubicBezTo>
                <a:cubicBezTo>
                  <a:pt x="5652229" y="4865884"/>
                  <a:pt x="5635063" y="4863741"/>
                  <a:pt x="5628624" y="4859454"/>
                </a:cubicBezTo>
                <a:cubicBezTo>
                  <a:pt x="5622192" y="4883032"/>
                  <a:pt x="5613605" y="4908753"/>
                  <a:pt x="5581418" y="4898036"/>
                </a:cubicBezTo>
                <a:cubicBezTo>
                  <a:pt x="5577127" y="4883032"/>
                  <a:pt x="5564254" y="4878745"/>
                  <a:pt x="5553524" y="4874458"/>
                </a:cubicBezTo>
                <a:cubicBezTo>
                  <a:pt x="5555669" y="4883032"/>
                  <a:pt x="5568544" y="4891606"/>
                  <a:pt x="5562105" y="4900179"/>
                </a:cubicBezTo>
                <a:cubicBezTo>
                  <a:pt x="5577127" y="4900179"/>
                  <a:pt x="5583563" y="4910897"/>
                  <a:pt x="5596438" y="4913040"/>
                </a:cubicBezTo>
                <a:cubicBezTo>
                  <a:pt x="5592148" y="4917327"/>
                  <a:pt x="5592148" y="4923757"/>
                  <a:pt x="5590004" y="4930188"/>
                </a:cubicBezTo>
                <a:cubicBezTo>
                  <a:pt x="5579277" y="4930188"/>
                  <a:pt x="5577127" y="4936618"/>
                  <a:pt x="5568544" y="4936618"/>
                </a:cubicBezTo>
                <a:cubicBezTo>
                  <a:pt x="5549234" y="4917327"/>
                  <a:pt x="5525632" y="4898036"/>
                  <a:pt x="5504167" y="4876602"/>
                </a:cubicBezTo>
                <a:cubicBezTo>
                  <a:pt x="5491299" y="4876602"/>
                  <a:pt x="5482711" y="4889462"/>
                  <a:pt x="5474129" y="4883032"/>
                </a:cubicBezTo>
                <a:cubicBezTo>
                  <a:pt x="5478422" y="4891606"/>
                  <a:pt x="5484859" y="4895893"/>
                  <a:pt x="5484859" y="4913040"/>
                </a:cubicBezTo>
                <a:cubicBezTo>
                  <a:pt x="5527778" y="4915184"/>
                  <a:pt x="5562105" y="4962340"/>
                  <a:pt x="5540650" y="5003065"/>
                </a:cubicBezTo>
                <a:cubicBezTo>
                  <a:pt x="5523482" y="5007352"/>
                  <a:pt x="5508461" y="5007352"/>
                  <a:pt x="5495587" y="5005208"/>
                </a:cubicBezTo>
                <a:cubicBezTo>
                  <a:pt x="5489148" y="5026643"/>
                  <a:pt x="5476273" y="5041647"/>
                  <a:pt x="5465547" y="5060938"/>
                </a:cubicBezTo>
                <a:cubicBezTo>
                  <a:pt x="5441945" y="5060938"/>
                  <a:pt x="5418334" y="5071655"/>
                  <a:pt x="5403316" y="5043791"/>
                </a:cubicBezTo>
                <a:cubicBezTo>
                  <a:pt x="5401170" y="5039504"/>
                  <a:pt x="5409752" y="5039504"/>
                  <a:pt x="5414044" y="5039504"/>
                </a:cubicBezTo>
                <a:cubicBezTo>
                  <a:pt x="5407608" y="5035217"/>
                  <a:pt x="5416189" y="5018069"/>
                  <a:pt x="5405463" y="5011639"/>
                </a:cubicBezTo>
                <a:cubicBezTo>
                  <a:pt x="5401170" y="5011639"/>
                  <a:pt x="5394734" y="5013782"/>
                  <a:pt x="5388295" y="5005208"/>
                </a:cubicBezTo>
                <a:cubicBezTo>
                  <a:pt x="5371132" y="5007352"/>
                  <a:pt x="5375420" y="5018069"/>
                  <a:pt x="5358254" y="5013782"/>
                </a:cubicBezTo>
                <a:cubicBezTo>
                  <a:pt x="5353965" y="5011639"/>
                  <a:pt x="5353965" y="4998778"/>
                  <a:pt x="5351819" y="4990204"/>
                </a:cubicBezTo>
                <a:cubicBezTo>
                  <a:pt x="5345381" y="4985917"/>
                  <a:pt x="5341090" y="4996635"/>
                  <a:pt x="5332506" y="4990204"/>
                </a:cubicBezTo>
                <a:cubicBezTo>
                  <a:pt x="5338943" y="5000922"/>
                  <a:pt x="5341090" y="5026643"/>
                  <a:pt x="5323923" y="5033073"/>
                </a:cubicBezTo>
                <a:cubicBezTo>
                  <a:pt x="5317489" y="5035217"/>
                  <a:pt x="5313198" y="5030930"/>
                  <a:pt x="5306762" y="5030930"/>
                </a:cubicBezTo>
                <a:cubicBezTo>
                  <a:pt x="5311050" y="5039504"/>
                  <a:pt x="5306762" y="5048077"/>
                  <a:pt x="5304610" y="5058795"/>
                </a:cubicBezTo>
                <a:cubicBezTo>
                  <a:pt x="5293883" y="5056651"/>
                  <a:pt x="5291736" y="5045934"/>
                  <a:pt x="5287444" y="5037360"/>
                </a:cubicBezTo>
                <a:cubicBezTo>
                  <a:pt x="5285298" y="5041647"/>
                  <a:pt x="5281005" y="5043791"/>
                  <a:pt x="5278856" y="5048077"/>
                </a:cubicBezTo>
                <a:cubicBezTo>
                  <a:pt x="5270271" y="5045934"/>
                  <a:pt x="5270271" y="5033073"/>
                  <a:pt x="5263838" y="5028786"/>
                </a:cubicBezTo>
                <a:cubicBezTo>
                  <a:pt x="5250962" y="5028786"/>
                  <a:pt x="5253106" y="5043791"/>
                  <a:pt x="5242372" y="5035217"/>
                </a:cubicBezTo>
                <a:cubicBezTo>
                  <a:pt x="5231647" y="5015926"/>
                  <a:pt x="5259549" y="5024500"/>
                  <a:pt x="5253106" y="5009495"/>
                </a:cubicBezTo>
                <a:cubicBezTo>
                  <a:pt x="5274567" y="5011639"/>
                  <a:pt x="5289592" y="4998778"/>
                  <a:pt x="5315349" y="4996635"/>
                </a:cubicBezTo>
                <a:cubicBezTo>
                  <a:pt x="5313198" y="4977344"/>
                  <a:pt x="5330359" y="4951622"/>
                  <a:pt x="5332506" y="4923757"/>
                </a:cubicBezTo>
                <a:cubicBezTo>
                  <a:pt x="5375420" y="4923757"/>
                  <a:pt x="5409752" y="4936618"/>
                  <a:pt x="5426919" y="4973057"/>
                </a:cubicBezTo>
                <a:cubicBezTo>
                  <a:pt x="5441945" y="4970913"/>
                  <a:pt x="5459106" y="4968770"/>
                  <a:pt x="5465547" y="4960196"/>
                </a:cubicBezTo>
                <a:cubicBezTo>
                  <a:pt x="5463398" y="4953766"/>
                  <a:pt x="5452670" y="4962340"/>
                  <a:pt x="5450530" y="4955909"/>
                </a:cubicBezTo>
                <a:cubicBezTo>
                  <a:pt x="5448381" y="4949479"/>
                  <a:pt x="5456966" y="4951622"/>
                  <a:pt x="5452670" y="4943048"/>
                </a:cubicBezTo>
                <a:cubicBezTo>
                  <a:pt x="5450530" y="4938762"/>
                  <a:pt x="5444083" y="4938762"/>
                  <a:pt x="5437654" y="4940905"/>
                </a:cubicBezTo>
                <a:cubicBezTo>
                  <a:pt x="5437654" y="4919471"/>
                  <a:pt x="5401170" y="4921614"/>
                  <a:pt x="5388295" y="4904466"/>
                </a:cubicBezTo>
                <a:cubicBezTo>
                  <a:pt x="5399025" y="4876602"/>
                  <a:pt x="5360401" y="4876602"/>
                  <a:pt x="5347529" y="4855167"/>
                </a:cubicBezTo>
                <a:cubicBezTo>
                  <a:pt x="5336800" y="4857311"/>
                  <a:pt x="5328221" y="4857311"/>
                  <a:pt x="5321780" y="4853024"/>
                </a:cubicBezTo>
                <a:cubicBezTo>
                  <a:pt x="5323923" y="4831589"/>
                  <a:pt x="5315349" y="4825159"/>
                  <a:pt x="5317489" y="4803724"/>
                </a:cubicBezTo>
                <a:cubicBezTo>
                  <a:pt x="5334655" y="4805868"/>
                  <a:pt x="5341090" y="4799437"/>
                  <a:pt x="5362550" y="4795150"/>
                </a:cubicBezTo>
                <a:cubicBezTo>
                  <a:pt x="5358254" y="4803724"/>
                  <a:pt x="5384007" y="4820872"/>
                  <a:pt x="5396881" y="4820872"/>
                </a:cubicBezTo>
                <a:cubicBezTo>
                  <a:pt x="5390440" y="4833733"/>
                  <a:pt x="5399025" y="4855167"/>
                  <a:pt x="5396881" y="4872315"/>
                </a:cubicBezTo>
                <a:cubicBezTo>
                  <a:pt x="5411896" y="4868028"/>
                  <a:pt x="5409752" y="4853024"/>
                  <a:pt x="5422628" y="4846593"/>
                </a:cubicBezTo>
                <a:cubicBezTo>
                  <a:pt x="5437654" y="4840163"/>
                  <a:pt x="5435505" y="4861597"/>
                  <a:pt x="5450530" y="4855167"/>
                </a:cubicBezTo>
                <a:cubicBezTo>
                  <a:pt x="5454821" y="4838019"/>
                  <a:pt x="5439802" y="4831589"/>
                  <a:pt x="5435505" y="4810155"/>
                </a:cubicBezTo>
                <a:cubicBezTo>
                  <a:pt x="5411896" y="4803724"/>
                  <a:pt x="5371132" y="4788720"/>
                  <a:pt x="5381860" y="4756568"/>
                </a:cubicBezTo>
                <a:cubicBezTo>
                  <a:pt x="5396881" y="4760855"/>
                  <a:pt x="5390440" y="4765142"/>
                  <a:pt x="5405463" y="4756568"/>
                </a:cubicBezTo>
                <a:cubicBezTo>
                  <a:pt x="5407608" y="4760855"/>
                  <a:pt x="5409752" y="4760855"/>
                  <a:pt x="5411896" y="4767286"/>
                </a:cubicBezTo>
                <a:cubicBezTo>
                  <a:pt x="5431214" y="4765142"/>
                  <a:pt x="5424773" y="4760855"/>
                  <a:pt x="5433363" y="4750138"/>
                </a:cubicBezTo>
                <a:cubicBezTo>
                  <a:pt x="5426919" y="4747995"/>
                  <a:pt x="5418334" y="4747995"/>
                  <a:pt x="5407608" y="4747995"/>
                </a:cubicBezTo>
                <a:cubicBezTo>
                  <a:pt x="5401170" y="4743708"/>
                  <a:pt x="5407608" y="4745851"/>
                  <a:pt x="5405463" y="4737277"/>
                </a:cubicBezTo>
                <a:cubicBezTo>
                  <a:pt x="5403316" y="4732990"/>
                  <a:pt x="5396881" y="4741564"/>
                  <a:pt x="5392586" y="4732990"/>
                </a:cubicBezTo>
                <a:cubicBezTo>
                  <a:pt x="5392586" y="4737277"/>
                  <a:pt x="5379714" y="4743708"/>
                  <a:pt x="5388295" y="4745851"/>
                </a:cubicBezTo>
                <a:cubicBezTo>
                  <a:pt x="5384007" y="4756568"/>
                  <a:pt x="5371132" y="4747995"/>
                  <a:pt x="5364694" y="4750138"/>
                </a:cubicBezTo>
                <a:cubicBezTo>
                  <a:pt x="5358254" y="4752282"/>
                  <a:pt x="5366840" y="4758712"/>
                  <a:pt x="5371132" y="4756568"/>
                </a:cubicBezTo>
                <a:cubicBezTo>
                  <a:pt x="5362550" y="4762999"/>
                  <a:pt x="5332506" y="4756568"/>
                  <a:pt x="5319633" y="4767286"/>
                </a:cubicBezTo>
                <a:cubicBezTo>
                  <a:pt x="5317489" y="4760855"/>
                  <a:pt x="5319633" y="4756568"/>
                  <a:pt x="5323923" y="4754425"/>
                </a:cubicBezTo>
                <a:cubicBezTo>
                  <a:pt x="5319633" y="4747995"/>
                  <a:pt x="5315349" y="4745851"/>
                  <a:pt x="5302466" y="4750138"/>
                </a:cubicBezTo>
                <a:cubicBezTo>
                  <a:pt x="5311050" y="4762999"/>
                  <a:pt x="5281005" y="4786577"/>
                  <a:pt x="5281005" y="4810155"/>
                </a:cubicBezTo>
                <a:cubicBezTo>
                  <a:pt x="5274567" y="4810155"/>
                  <a:pt x="5270271" y="4812298"/>
                  <a:pt x="5263838" y="4812298"/>
                </a:cubicBezTo>
                <a:cubicBezTo>
                  <a:pt x="5259549" y="4795150"/>
                  <a:pt x="5242372" y="4790864"/>
                  <a:pt x="5225202" y="4788720"/>
                </a:cubicBezTo>
                <a:cubicBezTo>
                  <a:pt x="5227355" y="4775859"/>
                  <a:pt x="5220917" y="4771573"/>
                  <a:pt x="5233796" y="4767286"/>
                </a:cubicBezTo>
                <a:cubicBezTo>
                  <a:pt x="5214478" y="4741564"/>
                  <a:pt x="5178000" y="4760855"/>
                  <a:pt x="5150104" y="4771573"/>
                </a:cubicBezTo>
                <a:cubicBezTo>
                  <a:pt x="5156540" y="4784433"/>
                  <a:pt x="5154395" y="4790864"/>
                  <a:pt x="5156540" y="4808011"/>
                </a:cubicBezTo>
                <a:cubicBezTo>
                  <a:pt x="5135082" y="4812298"/>
                  <a:pt x="5128654" y="4816585"/>
                  <a:pt x="5096463" y="4814442"/>
                </a:cubicBezTo>
                <a:cubicBezTo>
                  <a:pt x="5092167" y="4808011"/>
                  <a:pt x="5111484" y="4803724"/>
                  <a:pt x="5111484" y="4810155"/>
                </a:cubicBezTo>
                <a:cubicBezTo>
                  <a:pt x="5111484" y="4805868"/>
                  <a:pt x="5117920" y="4793007"/>
                  <a:pt x="5111484" y="4784433"/>
                </a:cubicBezTo>
                <a:cubicBezTo>
                  <a:pt x="5094320" y="4786577"/>
                  <a:pt x="5083593" y="4788720"/>
                  <a:pt x="5075013" y="4793007"/>
                </a:cubicBezTo>
                <a:cubicBezTo>
                  <a:pt x="5075013" y="4799437"/>
                  <a:pt x="5075013" y="4808011"/>
                  <a:pt x="5075013" y="4810155"/>
                </a:cubicBezTo>
                <a:cubicBezTo>
                  <a:pt x="5075013" y="4816585"/>
                  <a:pt x="5075013" y="4823015"/>
                  <a:pt x="5075013" y="4825159"/>
                </a:cubicBezTo>
                <a:cubicBezTo>
                  <a:pt x="5072868" y="4831589"/>
                  <a:pt x="5092167" y="4825159"/>
                  <a:pt x="5081449" y="4831589"/>
                </a:cubicBezTo>
                <a:cubicBezTo>
                  <a:pt x="5090029" y="4823015"/>
                  <a:pt x="5098609" y="4835876"/>
                  <a:pt x="5113632" y="4827302"/>
                </a:cubicBezTo>
                <a:cubicBezTo>
                  <a:pt x="5122215" y="4835876"/>
                  <a:pt x="5126510" y="4848737"/>
                  <a:pt x="5130797" y="4863741"/>
                </a:cubicBezTo>
                <a:cubicBezTo>
                  <a:pt x="5137231" y="4859454"/>
                  <a:pt x="5135082" y="4848737"/>
                  <a:pt x="5141519" y="4855167"/>
                </a:cubicBezTo>
                <a:cubicBezTo>
                  <a:pt x="5145813" y="4865884"/>
                  <a:pt x="5132947" y="4865884"/>
                  <a:pt x="5137231" y="4878745"/>
                </a:cubicBezTo>
                <a:cubicBezTo>
                  <a:pt x="5154395" y="4880888"/>
                  <a:pt x="5162979" y="4880888"/>
                  <a:pt x="5184439" y="4874458"/>
                </a:cubicBezTo>
                <a:cubicBezTo>
                  <a:pt x="5190871" y="4859454"/>
                  <a:pt x="5190871" y="4853024"/>
                  <a:pt x="5190871" y="4823015"/>
                </a:cubicBezTo>
                <a:cubicBezTo>
                  <a:pt x="5208045" y="4825159"/>
                  <a:pt x="5223055" y="4820872"/>
                  <a:pt x="5244522" y="4823015"/>
                </a:cubicBezTo>
                <a:cubicBezTo>
                  <a:pt x="5246671" y="4850880"/>
                  <a:pt x="5287444" y="4823015"/>
                  <a:pt x="5289592" y="4848737"/>
                </a:cubicBezTo>
                <a:cubicBezTo>
                  <a:pt x="5270271" y="4846593"/>
                  <a:pt x="5248813" y="4878745"/>
                  <a:pt x="5225202" y="4876602"/>
                </a:cubicBezTo>
                <a:cubicBezTo>
                  <a:pt x="5227355" y="4887319"/>
                  <a:pt x="5246671" y="4883032"/>
                  <a:pt x="5238079" y="4893749"/>
                </a:cubicBezTo>
                <a:cubicBezTo>
                  <a:pt x="5250962" y="4893749"/>
                  <a:pt x="5253106" y="4883032"/>
                  <a:pt x="5257404" y="4878745"/>
                </a:cubicBezTo>
                <a:cubicBezTo>
                  <a:pt x="5274567" y="4878745"/>
                  <a:pt x="5281005" y="4878745"/>
                  <a:pt x="5296025" y="4876602"/>
                </a:cubicBezTo>
                <a:cubicBezTo>
                  <a:pt x="5302466" y="4868028"/>
                  <a:pt x="5296025" y="4848737"/>
                  <a:pt x="5311050" y="4846593"/>
                </a:cubicBezTo>
                <a:cubicBezTo>
                  <a:pt x="5330359" y="4868028"/>
                  <a:pt x="5308906" y="4900179"/>
                  <a:pt x="5285298" y="4906610"/>
                </a:cubicBezTo>
                <a:cubicBezTo>
                  <a:pt x="5281005" y="4904466"/>
                  <a:pt x="5274567" y="4904466"/>
                  <a:pt x="5276713" y="4893749"/>
                </a:cubicBezTo>
                <a:cubicBezTo>
                  <a:pt x="5253106" y="4900179"/>
                  <a:pt x="5218769" y="4898036"/>
                  <a:pt x="5203751" y="4906610"/>
                </a:cubicBezTo>
                <a:cubicBezTo>
                  <a:pt x="5205898" y="4895893"/>
                  <a:pt x="5208045" y="4887319"/>
                  <a:pt x="5220917" y="4885175"/>
                </a:cubicBezTo>
                <a:cubicBezTo>
                  <a:pt x="5218769" y="4878745"/>
                  <a:pt x="5210189" y="4885175"/>
                  <a:pt x="5208045" y="4880888"/>
                </a:cubicBezTo>
                <a:cubicBezTo>
                  <a:pt x="5208045" y="4868028"/>
                  <a:pt x="5216632" y="4876602"/>
                  <a:pt x="5225202" y="4874458"/>
                </a:cubicBezTo>
                <a:cubicBezTo>
                  <a:pt x="5203751" y="4855167"/>
                  <a:pt x="5167268" y="4889462"/>
                  <a:pt x="5197310" y="4908753"/>
                </a:cubicBezTo>
                <a:cubicBezTo>
                  <a:pt x="5182289" y="4908753"/>
                  <a:pt x="5180143" y="4917327"/>
                  <a:pt x="5178000" y="4928044"/>
                </a:cubicBezTo>
                <a:cubicBezTo>
                  <a:pt x="5162979" y="4915184"/>
                  <a:pt x="5147960" y="4930188"/>
                  <a:pt x="5130797" y="4923757"/>
                </a:cubicBezTo>
                <a:cubicBezTo>
                  <a:pt x="5122215" y="4934475"/>
                  <a:pt x="5124366" y="4945192"/>
                  <a:pt x="5122215" y="4955909"/>
                </a:cubicBezTo>
                <a:cubicBezTo>
                  <a:pt x="5128654" y="4960196"/>
                  <a:pt x="5137231" y="4958053"/>
                  <a:pt x="5143667" y="4962340"/>
                </a:cubicBezTo>
                <a:cubicBezTo>
                  <a:pt x="5141519" y="4970913"/>
                  <a:pt x="5139376" y="4977344"/>
                  <a:pt x="5143667" y="4990204"/>
                </a:cubicBezTo>
                <a:cubicBezTo>
                  <a:pt x="5132947" y="5000922"/>
                  <a:pt x="5130797" y="5000922"/>
                  <a:pt x="5117920" y="5005208"/>
                </a:cubicBezTo>
                <a:cubicBezTo>
                  <a:pt x="5111484" y="5020213"/>
                  <a:pt x="5111484" y="5037360"/>
                  <a:pt x="5102902" y="5052364"/>
                </a:cubicBezTo>
                <a:cubicBezTo>
                  <a:pt x="5087881" y="5052364"/>
                  <a:pt x="5085741" y="5035217"/>
                  <a:pt x="5068577" y="5039504"/>
                </a:cubicBezTo>
                <a:cubicBezTo>
                  <a:pt x="5062134" y="5041647"/>
                  <a:pt x="5070719" y="5052364"/>
                  <a:pt x="5068577" y="5058795"/>
                </a:cubicBezTo>
                <a:cubicBezTo>
                  <a:pt x="5059986" y="5063082"/>
                  <a:pt x="5036381" y="5065225"/>
                  <a:pt x="5032089" y="5048077"/>
                </a:cubicBezTo>
                <a:cubicBezTo>
                  <a:pt x="5008491" y="5058795"/>
                  <a:pt x="4995605" y="5090946"/>
                  <a:pt x="4961269" y="5078086"/>
                </a:cubicBezTo>
                <a:cubicBezTo>
                  <a:pt x="4941957" y="5084516"/>
                  <a:pt x="4950539" y="5112381"/>
                  <a:pt x="4929081" y="5118811"/>
                </a:cubicBezTo>
                <a:cubicBezTo>
                  <a:pt x="4929081" y="5099520"/>
                  <a:pt x="4909769" y="5093090"/>
                  <a:pt x="4916205" y="5073799"/>
                </a:cubicBezTo>
                <a:cubicBezTo>
                  <a:pt x="4892600" y="5073799"/>
                  <a:pt x="4875428" y="5127385"/>
                  <a:pt x="4838954" y="5112381"/>
                </a:cubicBezTo>
                <a:cubicBezTo>
                  <a:pt x="4826085" y="5118811"/>
                  <a:pt x="4817498" y="5125242"/>
                  <a:pt x="4815357" y="5140246"/>
                </a:cubicBezTo>
                <a:cubicBezTo>
                  <a:pt x="4804629" y="5138102"/>
                  <a:pt x="4804629" y="5146676"/>
                  <a:pt x="4793906" y="5146676"/>
                </a:cubicBezTo>
                <a:cubicBezTo>
                  <a:pt x="4800335" y="5153106"/>
                  <a:pt x="4793906" y="5155250"/>
                  <a:pt x="4800335" y="5163824"/>
                </a:cubicBezTo>
                <a:cubicBezTo>
                  <a:pt x="4759570" y="5172398"/>
                  <a:pt x="4740258" y="5150963"/>
                  <a:pt x="4705913" y="5146676"/>
                </a:cubicBezTo>
                <a:cubicBezTo>
                  <a:pt x="4699483" y="5172398"/>
                  <a:pt x="4684469" y="5195975"/>
                  <a:pt x="4654413" y="5198119"/>
                </a:cubicBezTo>
                <a:cubicBezTo>
                  <a:pt x="4637253" y="5185258"/>
                  <a:pt x="4607208" y="5174541"/>
                  <a:pt x="4617936" y="5144533"/>
                </a:cubicBezTo>
                <a:cubicBezTo>
                  <a:pt x="4611500" y="5138102"/>
                  <a:pt x="4605064" y="5155250"/>
                  <a:pt x="4590040" y="5153106"/>
                </a:cubicBezTo>
                <a:cubicBezTo>
                  <a:pt x="4581456" y="5140246"/>
                  <a:pt x="4575023" y="5123098"/>
                  <a:pt x="4562143" y="5116668"/>
                </a:cubicBezTo>
                <a:cubicBezTo>
                  <a:pt x="4557854" y="5118811"/>
                  <a:pt x="4560000" y="5123098"/>
                  <a:pt x="4555710" y="5123098"/>
                </a:cubicBezTo>
                <a:cubicBezTo>
                  <a:pt x="4568586" y="5140246"/>
                  <a:pt x="4585749" y="5187402"/>
                  <a:pt x="4560000" y="5198119"/>
                </a:cubicBezTo>
                <a:cubicBezTo>
                  <a:pt x="4544978" y="5153106"/>
                  <a:pt x="4525668" y="5116668"/>
                  <a:pt x="4497772" y="5080229"/>
                </a:cubicBezTo>
                <a:cubicBezTo>
                  <a:pt x="4491334" y="5082373"/>
                  <a:pt x="4489193" y="5086660"/>
                  <a:pt x="4480608" y="5086660"/>
                </a:cubicBezTo>
                <a:cubicBezTo>
                  <a:pt x="4472021" y="5069512"/>
                  <a:pt x="4452706" y="5069512"/>
                  <a:pt x="4437695" y="5063082"/>
                </a:cubicBezTo>
                <a:cubicBezTo>
                  <a:pt x="4433402" y="5048077"/>
                  <a:pt x="4429113" y="5039504"/>
                  <a:pt x="4422674" y="5033073"/>
                </a:cubicBezTo>
                <a:cubicBezTo>
                  <a:pt x="4416232" y="5030930"/>
                  <a:pt x="4416232" y="5030930"/>
                  <a:pt x="4420529" y="5039504"/>
                </a:cubicBezTo>
                <a:cubicBezTo>
                  <a:pt x="4416232" y="5041647"/>
                  <a:pt x="4411939" y="5041647"/>
                  <a:pt x="4409797" y="5041647"/>
                </a:cubicBezTo>
                <a:cubicBezTo>
                  <a:pt x="4418383" y="5069512"/>
                  <a:pt x="4424830" y="5099520"/>
                  <a:pt x="4452706" y="5103807"/>
                </a:cubicBezTo>
                <a:cubicBezTo>
                  <a:pt x="4457001" y="5097377"/>
                  <a:pt x="4446278" y="5090946"/>
                  <a:pt x="4452706" y="5082373"/>
                </a:cubicBezTo>
                <a:cubicBezTo>
                  <a:pt x="4459145" y="5088803"/>
                  <a:pt x="4461292" y="5101664"/>
                  <a:pt x="4467731" y="5105951"/>
                </a:cubicBezTo>
                <a:cubicBezTo>
                  <a:pt x="4474167" y="5088803"/>
                  <a:pt x="4493478" y="5101664"/>
                  <a:pt x="4504212" y="5101664"/>
                </a:cubicBezTo>
                <a:cubicBezTo>
                  <a:pt x="4502060" y="5116668"/>
                  <a:pt x="4497772" y="5127385"/>
                  <a:pt x="4493478" y="5138102"/>
                </a:cubicBezTo>
                <a:cubicBezTo>
                  <a:pt x="4480608" y="5133815"/>
                  <a:pt x="4484896" y="5127385"/>
                  <a:pt x="4467731" y="5127385"/>
                </a:cubicBezTo>
                <a:cubicBezTo>
                  <a:pt x="4461292" y="5133815"/>
                  <a:pt x="4482750" y="5133815"/>
                  <a:pt x="4480608" y="5144533"/>
                </a:cubicBezTo>
                <a:cubicBezTo>
                  <a:pt x="4474167" y="5138102"/>
                  <a:pt x="4472021" y="5148820"/>
                  <a:pt x="4463439" y="5150963"/>
                </a:cubicBezTo>
                <a:cubicBezTo>
                  <a:pt x="4467731" y="5168111"/>
                  <a:pt x="4454855" y="5176684"/>
                  <a:pt x="4450564" y="5189545"/>
                </a:cubicBezTo>
                <a:cubicBezTo>
                  <a:pt x="4433402" y="5185258"/>
                  <a:pt x="4409797" y="5210980"/>
                  <a:pt x="4384043" y="5195975"/>
                </a:cubicBezTo>
                <a:cubicBezTo>
                  <a:pt x="4381899" y="5183115"/>
                  <a:pt x="4396920" y="5198119"/>
                  <a:pt x="4396920" y="5185258"/>
                </a:cubicBezTo>
                <a:cubicBezTo>
                  <a:pt x="4394777" y="5170254"/>
                  <a:pt x="4386190" y="5161680"/>
                  <a:pt x="4373312" y="5159537"/>
                </a:cubicBezTo>
                <a:cubicBezTo>
                  <a:pt x="4377601" y="5140246"/>
                  <a:pt x="4366870" y="5135959"/>
                  <a:pt x="4356142" y="5131672"/>
                </a:cubicBezTo>
                <a:cubicBezTo>
                  <a:pt x="4347568" y="5138102"/>
                  <a:pt x="4362579" y="5144533"/>
                  <a:pt x="4360433" y="5157393"/>
                </a:cubicBezTo>
                <a:cubicBezTo>
                  <a:pt x="4349706" y="5170254"/>
                  <a:pt x="4323965" y="5174541"/>
                  <a:pt x="4315376" y="5157393"/>
                </a:cubicBezTo>
                <a:cubicBezTo>
                  <a:pt x="4315376" y="5172398"/>
                  <a:pt x="4304642" y="5176684"/>
                  <a:pt x="4313227" y="5191689"/>
                </a:cubicBezTo>
                <a:cubicBezTo>
                  <a:pt x="4304642" y="5191689"/>
                  <a:pt x="4300354" y="5183115"/>
                  <a:pt x="4304642" y="5178828"/>
                </a:cubicBezTo>
                <a:cubicBezTo>
                  <a:pt x="4285331" y="5178828"/>
                  <a:pt x="4285331" y="5187402"/>
                  <a:pt x="4268164" y="5191689"/>
                </a:cubicBezTo>
                <a:cubicBezTo>
                  <a:pt x="4253144" y="5187402"/>
                  <a:pt x="4255295" y="5157393"/>
                  <a:pt x="4242415" y="5150963"/>
                </a:cubicBezTo>
                <a:cubicBezTo>
                  <a:pt x="4242415" y="5142389"/>
                  <a:pt x="4248854" y="5138102"/>
                  <a:pt x="4248854" y="5129529"/>
                </a:cubicBezTo>
                <a:cubicBezTo>
                  <a:pt x="4235971" y="5127385"/>
                  <a:pt x="4216660" y="5133815"/>
                  <a:pt x="4216660" y="5112381"/>
                </a:cubicBezTo>
                <a:cubicBezTo>
                  <a:pt x="4205930" y="5114524"/>
                  <a:pt x="4212370" y="5125242"/>
                  <a:pt x="4199501" y="5123098"/>
                </a:cubicBezTo>
                <a:cubicBezTo>
                  <a:pt x="4201644" y="5135959"/>
                  <a:pt x="4205930" y="5142389"/>
                  <a:pt x="4210221" y="5153106"/>
                </a:cubicBezTo>
                <a:cubicBezTo>
                  <a:pt x="4201644" y="5159537"/>
                  <a:pt x="4191046" y="5153106"/>
                  <a:pt x="4180317" y="5161680"/>
                </a:cubicBezTo>
                <a:cubicBezTo>
                  <a:pt x="4167443" y="5155250"/>
                  <a:pt x="4169586" y="5140246"/>
                  <a:pt x="4163148" y="5138102"/>
                </a:cubicBezTo>
                <a:cubicBezTo>
                  <a:pt x="4161003" y="5125242"/>
                  <a:pt x="4169586" y="5142389"/>
                  <a:pt x="4176024" y="5135959"/>
                </a:cubicBezTo>
                <a:cubicBezTo>
                  <a:pt x="4180317" y="5133815"/>
                  <a:pt x="4163148" y="5120955"/>
                  <a:pt x="4171732" y="5112381"/>
                </a:cubicBezTo>
                <a:cubicBezTo>
                  <a:pt x="4167443" y="5112381"/>
                  <a:pt x="4165295" y="5118811"/>
                  <a:pt x="4163148" y="5114524"/>
                </a:cubicBezTo>
                <a:cubicBezTo>
                  <a:pt x="4161003" y="5110237"/>
                  <a:pt x="4161003" y="5105951"/>
                  <a:pt x="4161003" y="5101664"/>
                </a:cubicBezTo>
                <a:cubicBezTo>
                  <a:pt x="4163148" y="5103807"/>
                  <a:pt x="4165295" y="5105951"/>
                  <a:pt x="4167443" y="5110237"/>
                </a:cubicBezTo>
                <a:cubicBezTo>
                  <a:pt x="4173879" y="5101664"/>
                  <a:pt x="4158856" y="5090946"/>
                  <a:pt x="4178173" y="5095233"/>
                </a:cubicBezTo>
                <a:cubicBezTo>
                  <a:pt x="4171732" y="5078086"/>
                  <a:pt x="4184608" y="5073799"/>
                  <a:pt x="4178173" y="5056651"/>
                </a:cubicBezTo>
                <a:cubicBezTo>
                  <a:pt x="4156713" y="5050221"/>
                  <a:pt x="4098771" y="5071655"/>
                  <a:pt x="4096626" y="5024500"/>
                </a:cubicBezTo>
                <a:cubicBezTo>
                  <a:pt x="4085896" y="5028786"/>
                  <a:pt x="4094480" y="5043791"/>
                  <a:pt x="4085896" y="5048077"/>
                </a:cubicBezTo>
                <a:cubicBezTo>
                  <a:pt x="4077312" y="5052364"/>
                  <a:pt x="4077312" y="5039504"/>
                  <a:pt x="4066584" y="5041647"/>
                </a:cubicBezTo>
                <a:cubicBezTo>
                  <a:pt x="4055854" y="5045934"/>
                  <a:pt x="4064440" y="5052364"/>
                  <a:pt x="4060147" y="5058795"/>
                </a:cubicBezTo>
                <a:cubicBezTo>
                  <a:pt x="4045124" y="5054508"/>
                  <a:pt x="4060147" y="5043791"/>
                  <a:pt x="4053708" y="5035217"/>
                </a:cubicBezTo>
                <a:cubicBezTo>
                  <a:pt x="4049418" y="5043791"/>
                  <a:pt x="4038689" y="5050221"/>
                  <a:pt x="4042978" y="5063082"/>
                </a:cubicBezTo>
                <a:cubicBezTo>
                  <a:pt x="4034395" y="5065225"/>
                  <a:pt x="4027957" y="5065225"/>
                  <a:pt x="4021518" y="5067369"/>
                </a:cubicBezTo>
                <a:cubicBezTo>
                  <a:pt x="4015083" y="5071655"/>
                  <a:pt x="4030104" y="5073799"/>
                  <a:pt x="4027957" y="5084516"/>
                </a:cubicBezTo>
                <a:cubicBezTo>
                  <a:pt x="4032249" y="5082373"/>
                  <a:pt x="4036542" y="5084516"/>
                  <a:pt x="4040833" y="5084516"/>
                </a:cubicBezTo>
                <a:cubicBezTo>
                  <a:pt x="4040833" y="5075942"/>
                  <a:pt x="4047271" y="5069512"/>
                  <a:pt x="4049418" y="5060938"/>
                </a:cubicBezTo>
                <a:cubicBezTo>
                  <a:pt x="4060147" y="5075942"/>
                  <a:pt x="4090191" y="5063082"/>
                  <a:pt x="4107358" y="5069512"/>
                </a:cubicBezTo>
                <a:cubicBezTo>
                  <a:pt x="4105213" y="5090946"/>
                  <a:pt x="4109504" y="5116668"/>
                  <a:pt x="4096626" y="5129529"/>
                </a:cubicBezTo>
                <a:cubicBezTo>
                  <a:pt x="4085896" y="5125242"/>
                  <a:pt x="4077312" y="5116668"/>
                  <a:pt x="4060147" y="5123098"/>
                </a:cubicBezTo>
                <a:cubicBezTo>
                  <a:pt x="4060147" y="5140246"/>
                  <a:pt x="4077312" y="5133815"/>
                  <a:pt x="4077312" y="5150963"/>
                </a:cubicBezTo>
                <a:cubicBezTo>
                  <a:pt x="4064440" y="5148820"/>
                  <a:pt x="4068729" y="5159537"/>
                  <a:pt x="4060147" y="5161680"/>
                </a:cubicBezTo>
                <a:cubicBezTo>
                  <a:pt x="4049418" y="5161680"/>
                  <a:pt x="4045124" y="5148820"/>
                  <a:pt x="4038689" y="5142389"/>
                </a:cubicBezTo>
                <a:cubicBezTo>
                  <a:pt x="4051563" y="5142389"/>
                  <a:pt x="4036542" y="5125242"/>
                  <a:pt x="4051563" y="5125242"/>
                </a:cubicBezTo>
                <a:cubicBezTo>
                  <a:pt x="4049418" y="5110237"/>
                  <a:pt x="4042978" y="5108094"/>
                  <a:pt x="4042978" y="5095233"/>
                </a:cubicBezTo>
                <a:cubicBezTo>
                  <a:pt x="4038689" y="5105951"/>
                  <a:pt x="4023663" y="5095233"/>
                  <a:pt x="4027957" y="5110237"/>
                </a:cubicBezTo>
                <a:cubicBezTo>
                  <a:pt x="3985037" y="5101664"/>
                  <a:pt x="4010790" y="5041647"/>
                  <a:pt x="4027957" y="5018069"/>
                </a:cubicBezTo>
                <a:cubicBezTo>
                  <a:pt x="4012936" y="5005208"/>
                  <a:pt x="3989333" y="5020213"/>
                  <a:pt x="3978601" y="5026643"/>
                </a:cubicBezTo>
                <a:cubicBezTo>
                  <a:pt x="3978601" y="5037360"/>
                  <a:pt x="3987185" y="5037360"/>
                  <a:pt x="3993624" y="5037360"/>
                </a:cubicBezTo>
                <a:cubicBezTo>
                  <a:pt x="3995767" y="5048077"/>
                  <a:pt x="3995767" y="5056651"/>
                  <a:pt x="3995767" y="5065225"/>
                </a:cubicBezTo>
                <a:cubicBezTo>
                  <a:pt x="3980747" y="5067369"/>
                  <a:pt x="3982893" y="5069512"/>
                  <a:pt x="3970017" y="5069512"/>
                </a:cubicBezTo>
                <a:cubicBezTo>
                  <a:pt x="3965727" y="5060938"/>
                  <a:pt x="3978601" y="5050221"/>
                  <a:pt x="3967871" y="5037360"/>
                </a:cubicBezTo>
                <a:cubicBezTo>
                  <a:pt x="3937830" y="5041647"/>
                  <a:pt x="3963581" y="5065225"/>
                  <a:pt x="3959289" y="5078086"/>
                </a:cubicBezTo>
                <a:cubicBezTo>
                  <a:pt x="3963581" y="5084516"/>
                  <a:pt x="3972163" y="5069512"/>
                  <a:pt x="3978601" y="5078086"/>
                </a:cubicBezTo>
                <a:cubicBezTo>
                  <a:pt x="3982893" y="5093090"/>
                  <a:pt x="3995767" y="5097377"/>
                  <a:pt x="3993624" y="5123098"/>
                </a:cubicBezTo>
                <a:cubicBezTo>
                  <a:pt x="3974312" y="5125242"/>
                  <a:pt x="3972163" y="5140246"/>
                  <a:pt x="3974312" y="5157393"/>
                </a:cubicBezTo>
                <a:cubicBezTo>
                  <a:pt x="3967871" y="5157393"/>
                  <a:pt x="3965727" y="5159537"/>
                  <a:pt x="3965727" y="5165967"/>
                </a:cubicBezTo>
                <a:cubicBezTo>
                  <a:pt x="3961435" y="5161680"/>
                  <a:pt x="3954998" y="5159537"/>
                  <a:pt x="3944268" y="5163824"/>
                </a:cubicBezTo>
                <a:cubicBezTo>
                  <a:pt x="3937830" y="5168111"/>
                  <a:pt x="3939975" y="5174541"/>
                  <a:pt x="3937830" y="5180971"/>
                </a:cubicBezTo>
                <a:cubicBezTo>
                  <a:pt x="3948560" y="5180971"/>
                  <a:pt x="3939975" y="5180971"/>
                  <a:pt x="3950706" y="5185258"/>
                </a:cubicBezTo>
                <a:cubicBezTo>
                  <a:pt x="3948560" y="5198119"/>
                  <a:pt x="3946414" y="5204549"/>
                  <a:pt x="3944268" y="5223840"/>
                </a:cubicBezTo>
                <a:cubicBezTo>
                  <a:pt x="3935684" y="5225984"/>
                  <a:pt x="3924955" y="5228127"/>
                  <a:pt x="3924955" y="5217410"/>
                </a:cubicBezTo>
                <a:cubicBezTo>
                  <a:pt x="3918517" y="5223840"/>
                  <a:pt x="3903494" y="5245275"/>
                  <a:pt x="3890618" y="5230271"/>
                </a:cubicBezTo>
                <a:cubicBezTo>
                  <a:pt x="3886328" y="5234558"/>
                  <a:pt x="3877745" y="5236701"/>
                  <a:pt x="3879889" y="5245275"/>
                </a:cubicBezTo>
                <a:cubicBezTo>
                  <a:pt x="3869161" y="5238844"/>
                  <a:pt x="3867014" y="5223840"/>
                  <a:pt x="3856285" y="5221697"/>
                </a:cubicBezTo>
                <a:cubicBezTo>
                  <a:pt x="3845553" y="5221697"/>
                  <a:pt x="3851991" y="5236701"/>
                  <a:pt x="3841262" y="5236701"/>
                </a:cubicBezTo>
                <a:cubicBezTo>
                  <a:pt x="3839116" y="5219553"/>
                  <a:pt x="3828386" y="5215266"/>
                  <a:pt x="3815511" y="5219553"/>
                </a:cubicBezTo>
                <a:cubicBezTo>
                  <a:pt x="3811219" y="5223840"/>
                  <a:pt x="3806925" y="5228127"/>
                  <a:pt x="3809073" y="5238844"/>
                </a:cubicBezTo>
                <a:cubicBezTo>
                  <a:pt x="3826240" y="5238844"/>
                  <a:pt x="3834824" y="5253849"/>
                  <a:pt x="3851991" y="5251705"/>
                </a:cubicBezTo>
                <a:cubicBezTo>
                  <a:pt x="3841262" y="5277428"/>
                  <a:pt x="3864868" y="5279571"/>
                  <a:pt x="3873452" y="5296719"/>
                </a:cubicBezTo>
                <a:cubicBezTo>
                  <a:pt x="3871307" y="5301005"/>
                  <a:pt x="3869161" y="5303149"/>
                  <a:pt x="3864868" y="5307436"/>
                </a:cubicBezTo>
                <a:cubicBezTo>
                  <a:pt x="3854139" y="5309579"/>
                  <a:pt x="3851991" y="5301005"/>
                  <a:pt x="3843409" y="5298862"/>
                </a:cubicBezTo>
                <a:cubicBezTo>
                  <a:pt x="3834824" y="5303149"/>
                  <a:pt x="3851991" y="5305292"/>
                  <a:pt x="3847699" y="5318153"/>
                </a:cubicBezTo>
                <a:cubicBezTo>
                  <a:pt x="3836970" y="5326727"/>
                  <a:pt x="3826240" y="5318153"/>
                  <a:pt x="3817656" y="5313866"/>
                </a:cubicBezTo>
                <a:cubicBezTo>
                  <a:pt x="3800488" y="5335301"/>
                  <a:pt x="3839116" y="5373883"/>
                  <a:pt x="3804779" y="5391030"/>
                </a:cubicBezTo>
                <a:cubicBezTo>
                  <a:pt x="3796197" y="5393174"/>
                  <a:pt x="3794050" y="5384600"/>
                  <a:pt x="3785468" y="5386743"/>
                </a:cubicBezTo>
                <a:cubicBezTo>
                  <a:pt x="3787613" y="5369596"/>
                  <a:pt x="3781176" y="5346018"/>
                  <a:pt x="3776884" y="5326727"/>
                </a:cubicBezTo>
                <a:cubicBezTo>
                  <a:pt x="3798342" y="5335301"/>
                  <a:pt x="3796197" y="5303149"/>
                  <a:pt x="3815511" y="5309579"/>
                </a:cubicBezTo>
                <a:cubicBezTo>
                  <a:pt x="3815511" y="5296719"/>
                  <a:pt x="3804779" y="5296719"/>
                  <a:pt x="3796197" y="5294575"/>
                </a:cubicBezTo>
                <a:cubicBezTo>
                  <a:pt x="3804779" y="5279571"/>
                  <a:pt x="3806925" y="5268854"/>
                  <a:pt x="3811219" y="5247418"/>
                </a:cubicBezTo>
                <a:cubicBezTo>
                  <a:pt x="3809073" y="5243131"/>
                  <a:pt x="3800488" y="5247418"/>
                  <a:pt x="3800488" y="5240988"/>
                </a:cubicBezTo>
                <a:cubicBezTo>
                  <a:pt x="3791906" y="5243131"/>
                  <a:pt x="3796197" y="5251705"/>
                  <a:pt x="3796197" y="5260279"/>
                </a:cubicBezTo>
                <a:cubicBezTo>
                  <a:pt x="3783322" y="5266710"/>
                  <a:pt x="3781176" y="5258135"/>
                  <a:pt x="3770445" y="5258135"/>
                </a:cubicBezTo>
                <a:cubicBezTo>
                  <a:pt x="3768301" y="5277428"/>
                  <a:pt x="3766155" y="5294575"/>
                  <a:pt x="3766155" y="5316010"/>
                </a:cubicBezTo>
                <a:cubicBezTo>
                  <a:pt x="3761863" y="5320296"/>
                  <a:pt x="3759716" y="5320296"/>
                  <a:pt x="3753279" y="5318153"/>
                </a:cubicBezTo>
                <a:cubicBezTo>
                  <a:pt x="3757573" y="5328870"/>
                  <a:pt x="3766155" y="5335301"/>
                  <a:pt x="3766155" y="5350305"/>
                </a:cubicBezTo>
                <a:cubicBezTo>
                  <a:pt x="3751133" y="5361022"/>
                  <a:pt x="3738258" y="5354592"/>
                  <a:pt x="3725386" y="5365309"/>
                </a:cubicBezTo>
                <a:cubicBezTo>
                  <a:pt x="3718945" y="5361022"/>
                  <a:pt x="3716801" y="5352448"/>
                  <a:pt x="3712509" y="5348161"/>
                </a:cubicBezTo>
                <a:cubicBezTo>
                  <a:pt x="3701779" y="5369596"/>
                  <a:pt x="3706071" y="5403891"/>
                  <a:pt x="3673883" y="5410321"/>
                </a:cubicBezTo>
                <a:cubicBezTo>
                  <a:pt x="3676030" y="5410321"/>
                  <a:pt x="3667445" y="5436043"/>
                  <a:pt x="3680320" y="5433899"/>
                </a:cubicBezTo>
                <a:cubicBezTo>
                  <a:pt x="3673883" y="5457477"/>
                  <a:pt x="3658862" y="5478912"/>
                  <a:pt x="3656716" y="5498203"/>
                </a:cubicBezTo>
                <a:cubicBezTo>
                  <a:pt x="3641696" y="5502490"/>
                  <a:pt x="3648132" y="5472481"/>
                  <a:pt x="3633111" y="5472481"/>
                </a:cubicBezTo>
                <a:cubicBezTo>
                  <a:pt x="3635259" y="5466051"/>
                  <a:pt x="3643842" y="5463908"/>
                  <a:pt x="3645986" y="5459621"/>
                </a:cubicBezTo>
                <a:cubicBezTo>
                  <a:pt x="3641696" y="5455334"/>
                  <a:pt x="3637404" y="5448903"/>
                  <a:pt x="3635259" y="5442473"/>
                </a:cubicBezTo>
                <a:cubicBezTo>
                  <a:pt x="3639550" y="5429612"/>
                  <a:pt x="3635259" y="5425325"/>
                  <a:pt x="3635259" y="5410321"/>
                </a:cubicBezTo>
                <a:cubicBezTo>
                  <a:pt x="3641696" y="5397461"/>
                  <a:pt x="3661008" y="5395317"/>
                  <a:pt x="3663152" y="5380313"/>
                </a:cubicBezTo>
                <a:cubicBezTo>
                  <a:pt x="3650278" y="5378170"/>
                  <a:pt x="3656716" y="5391030"/>
                  <a:pt x="3643842" y="5388887"/>
                </a:cubicBezTo>
                <a:cubicBezTo>
                  <a:pt x="3641696" y="5384600"/>
                  <a:pt x="3633111" y="5388887"/>
                  <a:pt x="3635259" y="5378170"/>
                </a:cubicBezTo>
                <a:cubicBezTo>
                  <a:pt x="3620237" y="5378170"/>
                  <a:pt x="3618089" y="5386743"/>
                  <a:pt x="3609508" y="5388887"/>
                </a:cubicBezTo>
                <a:cubicBezTo>
                  <a:pt x="3609508" y="5399604"/>
                  <a:pt x="3620237" y="5395317"/>
                  <a:pt x="3618089" y="5410321"/>
                </a:cubicBezTo>
                <a:cubicBezTo>
                  <a:pt x="3611654" y="5421039"/>
                  <a:pt x="3590196" y="5406034"/>
                  <a:pt x="3592342" y="5423182"/>
                </a:cubicBezTo>
                <a:cubicBezTo>
                  <a:pt x="3583756" y="5427469"/>
                  <a:pt x="3585904" y="5416752"/>
                  <a:pt x="3577319" y="5421039"/>
                </a:cubicBezTo>
                <a:cubicBezTo>
                  <a:pt x="3566591" y="5446760"/>
                  <a:pt x="3549424" y="5468194"/>
                  <a:pt x="3553716" y="5504633"/>
                </a:cubicBezTo>
                <a:cubicBezTo>
                  <a:pt x="3545132" y="5502490"/>
                  <a:pt x="3549424" y="5511063"/>
                  <a:pt x="3542986" y="5513207"/>
                </a:cubicBezTo>
                <a:cubicBezTo>
                  <a:pt x="3532257" y="5519637"/>
                  <a:pt x="3538696" y="5498203"/>
                  <a:pt x="3530113" y="5504633"/>
                </a:cubicBezTo>
                <a:cubicBezTo>
                  <a:pt x="3521527" y="5523924"/>
                  <a:pt x="3497922" y="5562506"/>
                  <a:pt x="3480754" y="5523924"/>
                </a:cubicBezTo>
                <a:cubicBezTo>
                  <a:pt x="3474317" y="5536785"/>
                  <a:pt x="3474317" y="5556076"/>
                  <a:pt x="3465733" y="5568937"/>
                </a:cubicBezTo>
                <a:cubicBezTo>
                  <a:pt x="3457150" y="5564650"/>
                  <a:pt x="3448566" y="5560363"/>
                  <a:pt x="3437838" y="5560363"/>
                </a:cubicBezTo>
                <a:cubicBezTo>
                  <a:pt x="3437838" y="5573223"/>
                  <a:pt x="3452858" y="5562506"/>
                  <a:pt x="3452858" y="5575367"/>
                </a:cubicBezTo>
                <a:cubicBezTo>
                  <a:pt x="3463589" y="5573223"/>
                  <a:pt x="3465733" y="5566793"/>
                  <a:pt x="3476463" y="5566793"/>
                </a:cubicBezTo>
                <a:cubicBezTo>
                  <a:pt x="3489338" y="5577510"/>
                  <a:pt x="3476463" y="5590371"/>
                  <a:pt x="3470026" y="5598945"/>
                </a:cubicBezTo>
                <a:cubicBezTo>
                  <a:pt x="3437838" y="5590371"/>
                  <a:pt x="3409942" y="5609662"/>
                  <a:pt x="3390628" y="5594658"/>
                </a:cubicBezTo>
                <a:cubicBezTo>
                  <a:pt x="3392773" y="5577510"/>
                  <a:pt x="3405649" y="5568937"/>
                  <a:pt x="3409942" y="5551789"/>
                </a:cubicBezTo>
                <a:cubicBezTo>
                  <a:pt x="3405649" y="5541072"/>
                  <a:pt x="3401357" y="5528211"/>
                  <a:pt x="3392773" y="5521781"/>
                </a:cubicBezTo>
                <a:cubicBezTo>
                  <a:pt x="3379899" y="5526068"/>
                  <a:pt x="3384192" y="5545359"/>
                  <a:pt x="3373461" y="5553932"/>
                </a:cubicBezTo>
                <a:cubicBezTo>
                  <a:pt x="3379899" y="5560363"/>
                  <a:pt x="3394920" y="5571080"/>
                  <a:pt x="3390628" y="5581797"/>
                </a:cubicBezTo>
                <a:cubicBezTo>
                  <a:pt x="3364877" y="5579654"/>
                  <a:pt x="3339128" y="5573223"/>
                  <a:pt x="3306943" y="5588228"/>
                </a:cubicBezTo>
                <a:cubicBezTo>
                  <a:pt x="3311235" y="5596801"/>
                  <a:pt x="3321963" y="5598945"/>
                  <a:pt x="3317670" y="5611806"/>
                </a:cubicBezTo>
                <a:cubicBezTo>
                  <a:pt x="3309085" y="5609662"/>
                  <a:pt x="3298359" y="5607519"/>
                  <a:pt x="3287632" y="5607519"/>
                </a:cubicBezTo>
                <a:cubicBezTo>
                  <a:pt x="3287632" y="5601088"/>
                  <a:pt x="3285483" y="5594658"/>
                  <a:pt x="3285483" y="5588228"/>
                </a:cubicBezTo>
                <a:cubicBezTo>
                  <a:pt x="3319815" y="5579654"/>
                  <a:pt x="3324105" y="5549646"/>
                  <a:pt x="3321963" y="5515350"/>
                </a:cubicBezTo>
                <a:cubicBezTo>
                  <a:pt x="3306943" y="5504633"/>
                  <a:pt x="3289776" y="5515350"/>
                  <a:pt x="3274755" y="5513207"/>
                </a:cubicBezTo>
                <a:cubicBezTo>
                  <a:pt x="3272608" y="5523924"/>
                  <a:pt x="3259736" y="5519637"/>
                  <a:pt x="3268318" y="5530354"/>
                </a:cubicBezTo>
                <a:cubicBezTo>
                  <a:pt x="3240424" y="5541072"/>
                  <a:pt x="3264026" y="5592515"/>
                  <a:pt x="3249006" y="5618236"/>
                </a:cubicBezTo>
                <a:cubicBezTo>
                  <a:pt x="3249006" y="5628953"/>
                  <a:pt x="3257588" y="5626810"/>
                  <a:pt x="3257588" y="5637527"/>
                </a:cubicBezTo>
                <a:cubicBezTo>
                  <a:pt x="3253298" y="5646101"/>
                  <a:pt x="3244718" y="5656818"/>
                  <a:pt x="3225403" y="5656818"/>
                </a:cubicBezTo>
                <a:cubicBezTo>
                  <a:pt x="3218964" y="5648244"/>
                  <a:pt x="3229696" y="5631097"/>
                  <a:pt x="3242569" y="5628953"/>
                </a:cubicBezTo>
                <a:cubicBezTo>
                  <a:pt x="3240424" y="5618236"/>
                  <a:pt x="3233985" y="5620379"/>
                  <a:pt x="3238276" y="5611806"/>
                </a:cubicBezTo>
                <a:cubicBezTo>
                  <a:pt x="3218964" y="5620379"/>
                  <a:pt x="3208236" y="5590371"/>
                  <a:pt x="3195362" y="5579654"/>
                </a:cubicBezTo>
                <a:cubicBezTo>
                  <a:pt x="3188923" y="5590371"/>
                  <a:pt x="3173902" y="5592515"/>
                  <a:pt x="3178193" y="5607519"/>
                </a:cubicBezTo>
                <a:cubicBezTo>
                  <a:pt x="3169608" y="5605375"/>
                  <a:pt x="3161037" y="5601088"/>
                  <a:pt x="3158885" y="5588228"/>
                </a:cubicBezTo>
                <a:cubicBezTo>
                  <a:pt x="3167465" y="5583941"/>
                  <a:pt x="3169608" y="5592515"/>
                  <a:pt x="3173902" y="5592515"/>
                </a:cubicBezTo>
                <a:cubicBezTo>
                  <a:pt x="3171756" y="5579654"/>
                  <a:pt x="3165323" y="5562506"/>
                  <a:pt x="3161037" y="5541072"/>
                </a:cubicBezTo>
                <a:cubicBezTo>
                  <a:pt x="3137435" y="5549646"/>
                  <a:pt x="3139583" y="5575367"/>
                  <a:pt x="3109536" y="5579654"/>
                </a:cubicBezTo>
                <a:cubicBezTo>
                  <a:pt x="3105256" y="5562506"/>
                  <a:pt x="3098817" y="5558219"/>
                  <a:pt x="3105256" y="5541072"/>
                </a:cubicBezTo>
                <a:cubicBezTo>
                  <a:pt x="3096667" y="5506777"/>
                  <a:pt x="3088091" y="5498203"/>
                  <a:pt x="3064486" y="5489629"/>
                </a:cubicBezTo>
                <a:cubicBezTo>
                  <a:pt x="3036571" y="5504633"/>
                  <a:pt x="3015104" y="5511063"/>
                  <a:pt x="2987210" y="5521781"/>
                </a:cubicBezTo>
                <a:cubicBezTo>
                  <a:pt x="2978628" y="5538928"/>
                  <a:pt x="2985066" y="5568937"/>
                  <a:pt x="2952879" y="5568937"/>
                </a:cubicBezTo>
                <a:cubicBezTo>
                  <a:pt x="2933568" y="5547502"/>
                  <a:pt x="2952879" y="5526068"/>
                  <a:pt x="2959316" y="5504633"/>
                </a:cubicBezTo>
                <a:cubicBezTo>
                  <a:pt x="2978628" y="5511063"/>
                  <a:pt x="2985066" y="5502490"/>
                  <a:pt x="2997938" y="5491772"/>
                </a:cubicBezTo>
                <a:cubicBezTo>
                  <a:pt x="2989356" y="5470338"/>
                  <a:pt x="2993646" y="5440330"/>
                  <a:pt x="2985066" y="5414608"/>
                </a:cubicBezTo>
                <a:cubicBezTo>
                  <a:pt x="3025836" y="5412465"/>
                  <a:pt x="3023688" y="5406034"/>
                  <a:pt x="3045161" y="5384600"/>
                </a:cubicBezTo>
                <a:cubicBezTo>
                  <a:pt x="3045161" y="5373883"/>
                  <a:pt x="3032277" y="5380313"/>
                  <a:pt x="3027983" y="5376026"/>
                </a:cubicBezTo>
                <a:cubicBezTo>
                  <a:pt x="3027983" y="5363165"/>
                  <a:pt x="3049458" y="5378170"/>
                  <a:pt x="3036571" y="5358879"/>
                </a:cubicBezTo>
                <a:cubicBezTo>
                  <a:pt x="3049458" y="5354592"/>
                  <a:pt x="3060186" y="5358879"/>
                  <a:pt x="3064486" y="5376026"/>
                </a:cubicBezTo>
                <a:cubicBezTo>
                  <a:pt x="3070917" y="5365309"/>
                  <a:pt x="3073072" y="5352448"/>
                  <a:pt x="3088091" y="5348161"/>
                </a:cubicBezTo>
                <a:cubicBezTo>
                  <a:pt x="3092381" y="5356735"/>
                  <a:pt x="3098817" y="5363165"/>
                  <a:pt x="3100964" y="5376026"/>
                </a:cubicBezTo>
                <a:cubicBezTo>
                  <a:pt x="3103107" y="5386743"/>
                  <a:pt x="3092381" y="5386743"/>
                  <a:pt x="3088091" y="5393174"/>
                </a:cubicBezTo>
                <a:cubicBezTo>
                  <a:pt x="3096667" y="5401748"/>
                  <a:pt x="3120267" y="5388887"/>
                  <a:pt x="3130994" y="5388887"/>
                </a:cubicBezTo>
                <a:cubicBezTo>
                  <a:pt x="3137435" y="5376026"/>
                  <a:pt x="3130994" y="5363165"/>
                  <a:pt x="3124564" y="5352448"/>
                </a:cubicBezTo>
                <a:cubicBezTo>
                  <a:pt x="3113824" y="5352448"/>
                  <a:pt x="3109536" y="5356735"/>
                  <a:pt x="3103107" y="5358879"/>
                </a:cubicBezTo>
                <a:cubicBezTo>
                  <a:pt x="3092381" y="5335301"/>
                  <a:pt x="3077372" y="5318153"/>
                  <a:pt x="3064486" y="5298862"/>
                </a:cubicBezTo>
                <a:cubicBezTo>
                  <a:pt x="3053747" y="5307436"/>
                  <a:pt x="3032277" y="5309579"/>
                  <a:pt x="3034428" y="5324583"/>
                </a:cubicBezTo>
                <a:cubicBezTo>
                  <a:pt x="3027983" y="5322440"/>
                  <a:pt x="3021541" y="5322440"/>
                  <a:pt x="3019397" y="5316010"/>
                </a:cubicBezTo>
                <a:cubicBezTo>
                  <a:pt x="3023688" y="5303149"/>
                  <a:pt x="3034428" y="5296719"/>
                  <a:pt x="3038721" y="5286001"/>
                </a:cubicBezTo>
                <a:cubicBezTo>
                  <a:pt x="3032277" y="5283858"/>
                  <a:pt x="3025836" y="5279571"/>
                  <a:pt x="3021541" y="5273141"/>
                </a:cubicBezTo>
                <a:cubicBezTo>
                  <a:pt x="3008666" y="5279571"/>
                  <a:pt x="3019397" y="5303149"/>
                  <a:pt x="3002231" y="5307436"/>
                </a:cubicBezTo>
                <a:cubicBezTo>
                  <a:pt x="3002231" y="5318153"/>
                  <a:pt x="3010810" y="5311723"/>
                  <a:pt x="3010810" y="5322440"/>
                </a:cubicBezTo>
                <a:cubicBezTo>
                  <a:pt x="2985066" y="5346018"/>
                  <a:pt x="2935713" y="5348161"/>
                  <a:pt x="2944297" y="5305292"/>
                </a:cubicBezTo>
                <a:cubicBezTo>
                  <a:pt x="2929277" y="5286001"/>
                  <a:pt x="2907821" y="5311723"/>
                  <a:pt x="2892798" y="5318153"/>
                </a:cubicBezTo>
                <a:cubicBezTo>
                  <a:pt x="2890654" y="5313866"/>
                  <a:pt x="2886361" y="5311723"/>
                  <a:pt x="2882069" y="5311723"/>
                </a:cubicBezTo>
                <a:cubicBezTo>
                  <a:pt x="2879921" y="5273141"/>
                  <a:pt x="2890654" y="5253849"/>
                  <a:pt x="2907821" y="5225984"/>
                </a:cubicBezTo>
                <a:cubicBezTo>
                  <a:pt x="2918547" y="5228127"/>
                  <a:pt x="2942150" y="5243131"/>
                  <a:pt x="2948588" y="5225984"/>
                </a:cubicBezTo>
                <a:cubicBezTo>
                  <a:pt x="2959316" y="5245275"/>
                  <a:pt x="2972191" y="5260279"/>
                  <a:pt x="2965753" y="5281714"/>
                </a:cubicBezTo>
                <a:cubicBezTo>
                  <a:pt x="2978628" y="5288145"/>
                  <a:pt x="2970046" y="5288145"/>
                  <a:pt x="2982919" y="5288145"/>
                </a:cubicBezTo>
                <a:cubicBezTo>
                  <a:pt x="2991502" y="5245275"/>
                  <a:pt x="2987210" y="5191689"/>
                  <a:pt x="3047310" y="5193832"/>
                </a:cubicBezTo>
                <a:cubicBezTo>
                  <a:pt x="3058042" y="5204549"/>
                  <a:pt x="3060186" y="5206693"/>
                  <a:pt x="3066634" y="5217410"/>
                </a:cubicBezTo>
                <a:cubicBezTo>
                  <a:pt x="3073072" y="5208836"/>
                  <a:pt x="3077372" y="5213123"/>
                  <a:pt x="3085944" y="5213123"/>
                </a:cubicBezTo>
                <a:cubicBezTo>
                  <a:pt x="3094521" y="5225984"/>
                  <a:pt x="3090233" y="5260279"/>
                  <a:pt x="3115980" y="5258135"/>
                </a:cubicBezTo>
                <a:cubicBezTo>
                  <a:pt x="3124564" y="5251705"/>
                  <a:pt x="3118117" y="5234558"/>
                  <a:pt x="3126711" y="5228127"/>
                </a:cubicBezTo>
                <a:cubicBezTo>
                  <a:pt x="3107393" y="5215266"/>
                  <a:pt x="3066634" y="5204549"/>
                  <a:pt x="3060186" y="5157393"/>
                </a:cubicBezTo>
                <a:cubicBezTo>
                  <a:pt x="3049458" y="5153106"/>
                  <a:pt x="3021541" y="5148820"/>
                  <a:pt x="3008666" y="5148820"/>
                </a:cubicBezTo>
                <a:cubicBezTo>
                  <a:pt x="3010810" y="5157393"/>
                  <a:pt x="2997938" y="5172398"/>
                  <a:pt x="2985066" y="5180971"/>
                </a:cubicBezTo>
                <a:cubicBezTo>
                  <a:pt x="2980774" y="5172398"/>
                  <a:pt x="2982919" y="5161680"/>
                  <a:pt x="2970046" y="5155250"/>
                </a:cubicBezTo>
                <a:cubicBezTo>
                  <a:pt x="2948588" y="5165967"/>
                  <a:pt x="2924985" y="5168111"/>
                  <a:pt x="2903530" y="5163824"/>
                </a:cubicBezTo>
                <a:cubicBezTo>
                  <a:pt x="2903530" y="5153106"/>
                  <a:pt x="2894945" y="5146676"/>
                  <a:pt x="2899237" y="5140246"/>
                </a:cubicBezTo>
                <a:cubicBezTo>
                  <a:pt x="2879921" y="5144533"/>
                  <a:pt x="2869194" y="5153106"/>
                  <a:pt x="2854173" y="5159537"/>
                </a:cubicBezTo>
                <a:cubicBezTo>
                  <a:pt x="2867047" y="5180971"/>
                  <a:pt x="2903530" y="5163824"/>
                  <a:pt x="2916402" y="5185258"/>
                </a:cubicBezTo>
                <a:cubicBezTo>
                  <a:pt x="2897093" y="5189545"/>
                  <a:pt x="2879921" y="5198119"/>
                  <a:pt x="2871340" y="5178828"/>
                </a:cubicBezTo>
                <a:cubicBezTo>
                  <a:pt x="2864904" y="5183115"/>
                  <a:pt x="2858468" y="5187402"/>
                  <a:pt x="2854173" y="5191689"/>
                </a:cubicBezTo>
                <a:cubicBezTo>
                  <a:pt x="2869194" y="5198119"/>
                  <a:pt x="2873486" y="5219553"/>
                  <a:pt x="2892798" y="5217410"/>
                </a:cubicBezTo>
                <a:cubicBezTo>
                  <a:pt x="2892798" y="5225984"/>
                  <a:pt x="2886361" y="5228127"/>
                  <a:pt x="2884215" y="5236701"/>
                </a:cubicBezTo>
                <a:cubicBezTo>
                  <a:pt x="2849884" y="5243131"/>
                  <a:pt x="2849884" y="5268854"/>
                  <a:pt x="2839157" y="5283858"/>
                </a:cubicBezTo>
                <a:cubicBezTo>
                  <a:pt x="2847737" y="5292432"/>
                  <a:pt x="2849884" y="5303149"/>
                  <a:pt x="2852029" y="5320296"/>
                </a:cubicBezTo>
                <a:cubicBezTo>
                  <a:pt x="2841303" y="5333157"/>
                  <a:pt x="2817696" y="5337444"/>
                  <a:pt x="2821988" y="5358879"/>
                </a:cubicBezTo>
                <a:cubicBezTo>
                  <a:pt x="2791942" y="5373883"/>
                  <a:pt x="2791942" y="5343874"/>
                  <a:pt x="2764057" y="5354592"/>
                </a:cubicBezTo>
                <a:cubicBezTo>
                  <a:pt x="2759765" y="5388887"/>
                  <a:pt x="2716847" y="5376026"/>
                  <a:pt x="2695392" y="5367452"/>
                </a:cubicBezTo>
                <a:cubicBezTo>
                  <a:pt x="2680371" y="5369596"/>
                  <a:pt x="2678227" y="5388887"/>
                  <a:pt x="2661057" y="5382457"/>
                </a:cubicBezTo>
                <a:cubicBezTo>
                  <a:pt x="2663202" y="5401748"/>
                  <a:pt x="2680371" y="5403891"/>
                  <a:pt x="2680371" y="5433899"/>
                </a:cubicBezTo>
                <a:cubicBezTo>
                  <a:pt x="2667490" y="5457477"/>
                  <a:pt x="2650340" y="5478912"/>
                  <a:pt x="2639605" y="5504633"/>
                </a:cubicBezTo>
                <a:cubicBezTo>
                  <a:pt x="2633169" y="5511063"/>
                  <a:pt x="2618144" y="5504633"/>
                  <a:pt x="2609562" y="5500346"/>
                </a:cubicBezTo>
                <a:cubicBezTo>
                  <a:pt x="2594543" y="5504633"/>
                  <a:pt x="2585956" y="5515350"/>
                  <a:pt x="2577369" y="5523924"/>
                </a:cubicBezTo>
                <a:cubicBezTo>
                  <a:pt x="2506576" y="5511063"/>
                  <a:pt x="2480816" y="5571080"/>
                  <a:pt x="2467932" y="5620379"/>
                </a:cubicBezTo>
                <a:cubicBezTo>
                  <a:pt x="2459341" y="5626810"/>
                  <a:pt x="2457195" y="5622523"/>
                  <a:pt x="2450753" y="5626810"/>
                </a:cubicBezTo>
                <a:cubicBezTo>
                  <a:pt x="2448608" y="5648244"/>
                  <a:pt x="2467932" y="5695400"/>
                  <a:pt x="2465785" y="5729695"/>
                </a:cubicBezTo>
                <a:cubicBezTo>
                  <a:pt x="2446459" y="5723265"/>
                  <a:pt x="2422857" y="5686826"/>
                  <a:pt x="2397119" y="5678252"/>
                </a:cubicBezTo>
                <a:cubicBezTo>
                  <a:pt x="2401403" y="5663248"/>
                  <a:pt x="2390686" y="5656818"/>
                  <a:pt x="2384258" y="5648244"/>
                </a:cubicBezTo>
                <a:cubicBezTo>
                  <a:pt x="2375687" y="5650388"/>
                  <a:pt x="2377828" y="5658961"/>
                  <a:pt x="2371395" y="5661105"/>
                </a:cubicBezTo>
                <a:cubicBezTo>
                  <a:pt x="2328455" y="5673966"/>
                  <a:pt x="2313434" y="5646101"/>
                  <a:pt x="2291982" y="5624666"/>
                </a:cubicBezTo>
                <a:cubicBezTo>
                  <a:pt x="2236208" y="5635383"/>
                  <a:pt x="2223337" y="5588228"/>
                  <a:pt x="2184717" y="5575367"/>
                </a:cubicBezTo>
                <a:cubicBezTo>
                  <a:pt x="2173993" y="5575367"/>
                  <a:pt x="2173993" y="5581797"/>
                  <a:pt x="2167562" y="5583941"/>
                </a:cubicBezTo>
                <a:cubicBezTo>
                  <a:pt x="2156841" y="5586084"/>
                  <a:pt x="2152545" y="5577510"/>
                  <a:pt x="2146104" y="5575367"/>
                </a:cubicBezTo>
                <a:cubicBezTo>
                  <a:pt x="2154692" y="5532498"/>
                  <a:pt x="2122479" y="5523924"/>
                  <a:pt x="2109597" y="5493916"/>
                </a:cubicBezTo>
                <a:cubicBezTo>
                  <a:pt x="2101008" y="5500346"/>
                  <a:pt x="2098861" y="5493916"/>
                  <a:pt x="2083821" y="5498203"/>
                </a:cubicBezTo>
                <a:cubicBezTo>
                  <a:pt x="2079526" y="5466051"/>
                  <a:pt x="2128923" y="5472481"/>
                  <a:pt x="2137512" y="5451047"/>
                </a:cubicBezTo>
                <a:cubicBezTo>
                  <a:pt x="2133220" y="5442473"/>
                  <a:pt x="2122479" y="5440330"/>
                  <a:pt x="2118186" y="5436043"/>
                </a:cubicBezTo>
                <a:cubicBezTo>
                  <a:pt x="2105300" y="5436043"/>
                  <a:pt x="2111746" y="5448903"/>
                  <a:pt x="2101008" y="5451047"/>
                </a:cubicBezTo>
                <a:cubicBezTo>
                  <a:pt x="2090257" y="5453190"/>
                  <a:pt x="2090257" y="5440330"/>
                  <a:pt x="2092401" y="5433899"/>
                </a:cubicBezTo>
                <a:cubicBezTo>
                  <a:pt x="2073085" y="5444617"/>
                  <a:pt x="2066642" y="5421039"/>
                  <a:pt x="2055915" y="5429612"/>
                </a:cubicBezTo>
                <a:cubicBezTo>
                  <a:pt x="2053769" y="5438186"/>
                  <a:pt x="2068789" y="5451047"/>
                  <a:pt x="2073085" y="5461764"/>
                </a:cubicBezTo>
                <a:cubicBezTo>
                  <a:pt x="2028022" y="5466051"/>
                  <a:pt x="2038751" y="5406034"/>
                  <a:pt x="2047334" y="5382457"/>
                </a:cubicBezTo>
                <a:cubicBezTo>
                  <a:pt x="2034459" y="5393174"/>
                  <a:pt x="2023729" y="5397461"/>
                  <a:pt x="2006562" y="5388887"/>
                </a:cubicBezTo>
                <a:cubicBezTo>
                  <a:pt x="1993688" y="5408178"/>
                  <a:pt x="1987250" y="5431756"/>
                  <a:pt x="1974374" y="5451047"/>
                </a:cubicBezTo>
                <a:cubicBezTo>
                  <a:pt x="1961498" y="5455334"/>
                  <a:pt x="1959351" y="5440330"/>
                  <a:pt x="1942180" y="5448903"/>
                </a:cubicBezTo>
                <a:cubicBezTo>
                  <a:pt x="1942180" y="5433899"/>
                  <a:pt x="1931456" y="5436043"/>
                  <a:pt x="1935746" y="5425325"/>
                </a:cubicBezTo>
                <a:cubicBezTo>
                  <a:pt x="1946475" y="5418895"/>
                  <a:pt x="1948621" y="5427469"/>
                  <a:pt x="1952914" y="5421039"/>
                </a:cubicBezTo>
                <a:cubicBezTo>
                  <a:pt x="1948621" y="5388887"/>
                  <a:pt x="1933602" y="5376026"/>
                  <a:pt x="1937890" y="5354592"/>
                </a:cubicBezTo>
                <a:cubicBezTo>
                  <a:pt x="1948621" y="5358879"/>
                  <a:pt x="1946475" y="5367452"/>
                  <a:pt x="1955060" y="5363165"/>
                </a:cubicBezTo>
                <a:cubicBezTo>
                  <a:pt x="1965790" y="5363165"/>
                  <a:pt x="1963646" y="5352448"/>
                  <a:pt x="1967934" y="5348161"/>
                </a:cubicBezTo>
                <a:cubicBezTo>
                  <a:pt x="1970082" y="5339588"/>
                  <a:pt x="1961498" y="5343874"/>
                  <a:pt x="1957207" y="5341731"/>
                </a:cubicBezTo>
                <a:cubicBezTo>
                  <a:pt x="1965790" y="5298862"/>
                  <a:pt x="1892837" y="5311723"/>
                  <a:pt x="1879960" y="5275284"/>
                </a:cubicBezTo>
                <a:cubicBezTo>
                  <a:pt x="1832751" y="5283858"/>
                  <a:pt x="1834898" y="5230271"/>
                  <a:pt x="1815583" y="5202406"/>
                </a:cubicBezTo>
                <a:cubicBezTo>
                  <a:pt x="1871372" y="5165967"/>
                  <a:pt x="1903569" y="5243131"/>
                  <a:pt x="1944328" y="5230271"/>
                </a:cubicBezTo>
                <a:cubicBezTo>
                  <a:pt x="1929312" y="5232414"/>
                  <a:pt x="1935746" y="5249562"/>
                  <a:pt x="1929312" y="5258135"/>
                </a:cubicBezTo>
                <a:cubicBezTo>
                  <a:pt x="1935746" y="5260279"/>
                  <a:pt x="1946475" y="5262423"/>
                  <a:pt x="1948621" y="5258135"/>
                </a:cubicBezTo>
                <a:cubicBezTo>
                  <a:pt x="1952914" y="5253849"/>
                  <a:pt x="1955060" y="5234558"/>
                  <a:pt x="1950768" y="5234558"/>
                </a:cubicBezTo>
                <a:cubicBezTo>
                  <a:pt x="1952914" y="5228127"/>
                  <a:pt x="1967934" y="5230271"/>
                  <a:pt x="1974374" y="5225984"/>
                </a:cubicBezTo>
                <a:cubicBezTo>
                  <a:pt x="1959351" y="5195975"/>
                  <a:pt x="1982957" y="5189545"/>
                  <a:pt x="1982957" y="5161680"/>
                </a:cubicBezTo>
                <a:cubicBezTo>
                  <a:pt x="1976520" y="5148820"/>
                  <a:pt x="1965790" y="5146676"/>
                  <a:pt x="1957207" y="5148820"/>
                </a:cubicBezTo>
                <a:cubicBezTo>
                  <a:pt x="1952914" y="5135959"/>
                  <a:pt x="1957207" y="5127385"/>
                  <a:pt x="1967934" y="5127385"/>
                </a:cubicBezTo>
                <a:cubicBezTo>
                  <a:pt x="1970082" y="5131672"/>
                  <a:pt x="1970082" y="5135959"/>
                  <a:pt x="1970082" y="5138102"/>
                </a:cubicBezTo>
                <a:cubicBezTo>
                  <a:pt x="1976520" y="5138102"/>
                  <a:pt x="1980811" y="5135959"/>
                  <a:pt x="1987250" y="5135959"/>
                </a:cubicBezTo>
                <a:cubicBezTo>
                  <a:pt x="1976520" y="5118811"/>
                  <a:pt x="1955060" y="5088803"/>
                  <a:pt x="1972227" y="5069512"/>
                </a:cubicBezTo>
                <a:cubicBezTo>
                  <a:pt x="1952914" y="5073799"/>
                  <a:pt x="1940035" y="5073799"/>
                  <a:pt x="1914298" y="5073799"/>
                </a:cubicBezTo>
                <a:cubicBezTo>
                  <a:pt x="1910008" y="5060938"/>
                  <a:pt x="1910008" y="5060938"/>
                  <a:pt x="1910008" y="5048077"/>
                </a:cubicBezTo>
                <a:cubicBezTo>
                  <a:pt x="1927167" y="5056651"/>
                  <a:pt x="1940035" y="5035217"/>
                  <a:pt x="1955060" y="5054508"/>
                </a:cubicBezTo>
                <a:cubicBezTo>
                  <a:pt x="1978665" y="5043791"/>
                  <a:pt x="1972227" y="5013782"/>
                  <a:pt x="1970082" y="4998778"/>
                </a:cubicBezTo>
                <a:cubicBezTo>
                  <a:pt x="1946475" y="5009495"/>
                  <a:pt x="1946475" y="4998778"/>
                  <a:pt x="1929312" y="4994491"/>
                </a:cubicBezTo>
                <a:cubicBezTo>
                  <a:pt x="1920731" y="5000922"/>
                  <a:pt x="1933602" y="5005208"/>
                  <a:pt x="1933602" y="5013782"/>
                </a:cubicBezTo>
                <a:cubicBezTo>
                  <a:pt x="1910008" y="5022356"/>
                  <a:pt x="1873519" y="5043791"/>
                  <a:pt x="1890692" y="5065225"/>
                </a:cubicBezTo>
                <a:cubicBezTo>
                  <a:pt x="1882107" y="5069512"/>
                  <a:pt x="1879960" y="5063082"/>
                  <a:pt x="1871372" y="5065225"/>
                </a:cubicBezTo>
                <a:cubicBezTo>
                  <a:pt x="1875666" y="5093090"/>
                  <a:pt x="1892837" y="5116668"/>
                  <a:pt x="1912153" y="5095233"/>
                </a:cubicBezTo>
                <a:cubicBezTo>
                  <a:pt x="1903569" y="5116668"/>
                  <a:pt x="1922877" y="5127385"/>
                  <a:pt x="1903569" y="5150963"/>
                </a:cubicBezTo>
                <a:cubicBezTo>
                  <a:pt x="1907863" y="5161680"/>
                  <a:pt x="1920731" y="5155250"/>
                  <a:pt x="1922877" y="5168111"/>
                </a:cubicBezTo>
                <a:cubicBezTo>
                  <a:pt x="1916443" y="5174541"/>
                  <a:pt x="1905718" y="5163824"/>
                  <a:pt x="1899282" y="5159537"/>
                </a:cubicBezTo>
                <a:cubicBezTo>
                  <a:pt x="1871372" y="5187402"/>
                  <a:pt x="1854208" y="5140246"/>
                  <a:pt x="1824165" y="5146676"/>
                </a:cubicBezTo>
                <a:cubicBezTo>
                  <a:pt x="1796267" y="5097377"/>
                  <a:pt x="1845625" y="5067369"/>
                  <a:pt x="1867082" y="5041647"/>
                </a:cubicBezTo>
                <a:cubicBezTo>
                  <a:pt x="1852062" y="5022356"/>
                  <a:pt x="1849919" y="4988061"/>
                  <a:pt x="1837043" y="4973057"/>
                </a:cubicBezTo>
                <a:cubicBezTo>
                  <a:pt x="1826312" y="4970913"/>
                  <a:pt x="1837043" y="4983774"/>
                  <a:pt x="1826312" y="4981631"/>
                </a:cubicBezTo>
                <a:cubicBezTo>
                  <a:pt x="1791974" y="4958053"/>
                  <a:pt x="1725456" y="4988061"/>
                  <a:pt x="1699706" y="4953766"/>
                </a:cubicBezTo>
                <a:cubicBezTo>
                  <a:pt x="1669665" y="4960196"/>
                  <a:pt x="1658935" y="4934475"/>
                  <a:pt x="1624605" y="4943048"/>
                </a:cubicBezTo>
                <a:cubicBezTo>
                  <a:pt x="1620318" y="4932331"/>
                  <a:pt x="1609583" y="4932331"/>
                  <a:pt x="1596708" y="4936618"/>
                </a:cubicBezTo>
                <a:cubicBezTo>
                  <a:pt x="1585978" y="4919471"/>
                  <a:pt x="1555934" y="4932331"/>
                  <a:pt x="1549496" y="4913040"/>
                </a:cubicBezTo>
                <a:cubicBezTo>
                  <a:pt x="1534476" y="4915184"/>
                  <a:pt x="1528038" y="4904466"/>
                  <a:pt x="1519456" y="4895893"/>
                </a:cubicBezTo>
                <a:cubicBezTo>
                  <a:pt x="1470101" y="4921614"/>
                  <a:pt x="1450789" y="4859454"/>
                  <a:pt x="1416456" y="4840163"/>
                </a:cubicBezTo>
                <a:cubicBezTo>
                  <a:pt x="1377831" y="4840163"/>
                  <a:pt x="1379977" y="4868028"/>
                  <a:pt x="1356373" y="4878745"/>
                </a:cubicBezTo>
                <a:cubicBezTo>
                  <a:pt x="1360665" y="4921614"/>
                  <a:pt x="1315603" y="4932331"/>
                  <a:pt x="1283416" y="4932331"/>
                </a:cubicBezTo>
                <a:cubicBezTo>
                  <a:pt x="1276978" y="4908753"/>
                  <a:pt x="1261958" y="4893749"/>
                  <a:pt x="1257666" y="4865884"/>
                </a:cubicBezTo>
                <a:cubicBezTo>
                  <a:pt x="1240500" y="4850880"/>
                  <a:pt x="1210458" y="4855167"/>
                  <a:pt x="1178271" y="4863741"/>
                </a:cubicBezTo>
                <a:cubicBezTo>
                  <a:pt x="1169688" y="4850880"/>
                  <a:pt x="1176125" y="4840163"/>
                  <a:pt x="1165396" y="4831589"/>
                </a:cubicBezTo>
                <a:cubicBezTo>
                  <a:pt x="1128918" y="4831589"/>
                  <a:pt x="1118189" y="4853024"/>
                  <a:pt x="1113897" y="4874458"/>
                </a:cubicBezTo>
                <a:cubicBezTo>
                  <a:pt x="1079564" y="4870171"/>
                  <a:pt x="1060252" y="4848737"/>
                  <a:pt x="1038794" y="4827302"/>
                </a:cubicBezTo>
                <a:cubicBezTo>
                  <a:pt x="1006607" y="4835876"/>
                  <a:pt x="974420" y="4788720"/>
                  <a:pt x="942232" y="4797294"/>
                </a:cubicBezTo>
                <a:cubicBezTo>
                  <a:pt x="914337" y="4803724"/>
                  <a:pt x="910044" y="4831589"/>
                  <a:pt x="914337" y="4870171"/>
                </a:cubicBezTo>
                <a:cubicBezTo>
                  <a:pt x="873565" y="4861597"/>
                  <a:pt x="852109" y="4823015"/>
                  <a:pt x="819920" y="4801581"/>
                </a:cubicBezTo>
                <a:cubicBezTo>
                  <a:pt x="794171" y="4805868"/>
                  <a:pt x="772712" y="4799437"/>
                  <a:pt x="766275" y="4788720"/>
                </a:cubicBezTo>
                <a:cubicBezTo>
                  <a:pt x="740525" y="4756568"/>
                  <a:pt x="785587" y="4730847"/>
                  <a:pt x="794171" y="4698695"/>
                </a:cubicBezTo>
                <a:cubicBezTo>
                  <a:pt x="770567" y="4694408"/>
                  <a:pt x="770567" y="4660113"/>
                  <a:pt x="744817" y="4662257"/>
                </a:cubicBezTo>
                <a:cubicBezTo>
                  <a:pt x="744817" y="4655826"/>
                  <a:pt x="742671" y="4649396"/>
                  <a:pt x="742671" y="4642965"/>
                </a:cubicBezTo>
                <a:cubicBezTo>
                  <a:pt x="738380" y="4632248"/>
                  <a:pt x="721213" y="4642965"/>
                  <a:pt x="716922" y="4632248"/>
                </a:cubicBezTo>
                <a:cubicBezTo>
                  <a:pt x="691172" y="4683691"/>
                  <a:pt x="635381" y="4606526"/>
                  <a:pt x="663276" y="4578661"/>
                </a:cubicBezTo>
                <a:cubicBezTo>
                  <a:pt x="633235" y="4527218"/>
                  <a:pt x="658985" y="4495067"/>
                  <a:pt x="658985" y="4445767"/>
                </a:cubicBezTo>
                <a:cubicBezTo>
                  <a:pt x="650402" y="4432906"/>
                  <a:pt x="628944" y="4445767"/>
                  <a:pt x="622506" y="4441480"/>
                </a:cubicBezTo>
                <a:cubicBezTo>
                  <a:pt x="607485" y="4428620"/>
                  <a:pt x="590319" y="4422189"/>
                  <a:pt x="575298" y="4407185"/>
                </a:cubicBezTo>
                <a:cubicBezTo>
                  <a:pt x="517362" y="4409329"/>
                  <a:pt x="519507" y="4452198"/>
                  <a:pt x="483028" y="4471489"/>
                </a:cubicBezTo>
                <a:cubicBezTo>
                  <a:pt x="459425" y="4452198"/>
                  <a:pt x="448695" y="4435050"/>
                  <a:pt x="448695" y="4405042"/>
                </a:cubicBezTo>
                <a:cubicBezTo>
                  <a:pt x="448695" y="4392181"/>
                  <a:pt x="463716" y="4381464"/>
                  <a:pt x="463716" y="4368603"/>
                </a:cubicBezTo>
                <a:cubicBezTo>
                  <a:pt x="461570" y="4321447"/>
                  <a:pt x="395050" y="4304300"/>
                  <a:pt x="401488" y="4250713"/>
                </a:cubicBezTo>
                <a:cubicBezTo>
                  <a:pt x="388612" y="4237853"/>
                  <a:pt x="380029" y="4222848"/>
                  <a:pt x="367155" y="4212131"/>
                </a:cubicBezTo>
                <a:cubicBezTo>
                  <a:pt x="367155" y="4113533"/>
                  <a:pt x="334967" y="4029937"/>
                  <a:pt x="328530" y="3952773"/>
                </a:cubicBezTo>
                <a:cubicBezTo>
                  <a:pt x="343551" y="3952773"/>
                  <a:pt x="345697" y="3944199"/>
                  <a:pt x="352134" y="3937769"/>
                </a:cubicBezTo>
                <a:cubicBezTo>
                  <a:pt x="354280" y="3927052"/>
                  <a:pt x="339259" y="3935625"/>
                  <a:pt x="341405" y="3922765"/>
                </a:cubicBezTo>
                <a:cubicBezTo>
                  <a:pt x="341405" y="3901330"/>
                  <a:pt x="362863" y="3884183"/>
                  <a:pt x="375738" y="3879896"/>
                </a:cubicBezTo>
                <a:cubicBezTo>
                  <a:pt x="367155" y="3858461"/>
                  <a:pt x="345697" y="3856318"/>
                  <a:pt x="326384" y="3849887"/>
                </a:cubicBezTo>
                <a:cubicBezTo>
                  <a:pt x="304926" y="3796301"/>
                  <a:pt x="324239" y="3747002"/>
                  <a:pt x="345697" y="3712707"/>
                </a:cubicBezTo>
                <a:cubicBezTo>
                  <a:pt x="365009" y="3719137"/>
                  <a:pt x="369301" y="3712707"/>
                  <a:pt x="377883" y="3697702"/>
                </a:cubicBezTo>
                <a:cubicBezTo>
                  <a:pt x="403633" y="3719137"/>
                  <a:pt x="390759" y="3757719"/>
                  <a:pt x="386467" y="3787727"/>
                </a:cubicBezTo>
                <a:cubicBezTo>
                  <a:pt x="388612" y="3796301"/>
                  <a:pt x="397196" y="3789871"/>
                  <a:pt x="399342" y="3796301"/>
                </a:cubicBezTo>
                <a:cubicBezTo>
                  <a:pt x="425092" y="3794158"/>
                  <a:pt x="427237" y="3774867"/>
                  <a:pt x="435821" y="3755576"/>
                </a:cubicBezTo>
                <a:cubicBezTo>
                  <a:pt x="446549" y="3734141"/>
                  <a:pt x="465862" y="3729854"/>
                  <a:pt x="448695" y="3695559"/>
                </a:cubicBezTo>
                <a:cubicBezTo>
                  <a:pt x="457278" y="3686985"/>
                  <a:pt x="470153" y="3689129"/>
                  <a:pt x="483028" y="3691272"/>
                </a:cubicBezTo>
                <a:cubicBezTo>
                  <a:pt x="500195" y="3678411"/>
                  <a:pt x="504486" y="3650547"/>
                  <a:pt x="519507" y="3633399"/>
                </a:cubicBezTo>
                <a:cubicBezTo>
                  <a:pt x="513070" y="3624825"/>
                  <a:pt x="500195" y="3620538"/>
                  <a:pt x="480883" y="3620538"/>
                </a:cubicBezTo>
                <a:cubicBezTo>
                  <a:pt x="480883" y="3616251"/>
                  <a:pt x="480883" y="3609821"/>
                  <a:pt x="476591" y="3609821"/>
                </a:cubicBezTo>
                <a:cubicBezTo>
                  <a:pt x="468007" y="3616251"/>
                  <a:pt x="470153" y="3631256"/>
                  <a:pt x="470153" y="3646260"/>
                </a:cubicBezTo>
                <a:cubicBezTo>
                  <a:pt x="425092" y="3674125"/>
                  <a:pt x="397196" y="3605534"/>
                  <a:pt x="435821" y="3581956"/>
                </a:cubicBezTo>
                <a:cubicBezTo>
                  <a:pt x="444404" y="3586243"/>
                  <a:pt x="450841" y="3590530"/>
                  <a:pt x="463716" y="3588387"/>
                </a:cubicBezTo>
                <a:cubicBezTo>
                  <a:pt x="452987" y="3560522"/>
                  <a:pt x="474445" y="3543374"/>
                  <a:pt x="461570" y="3515509"/>
                </a:cubicBezTo>
                <a:cubicBezTo>
                  <a:pt x="478737" y="3500505"/>
                  <a:pt x="504486" y="3496218"/>
                  <a:pt x="504486" y="3464067"/>
                </a:cubicBezTo>
                <a:cubicBezTo>
                  <a:pt x="495903" y="3459780"/>
                  <a:pt x="491612" y="3449062"/>
                  <a:pt x="480883" y="3446919"/>
                </a:cubicBezTo>
                <a:cubicBezTo>
                  <a:pt x="485174" y="3421197"/>
                  <a:pt x="478737" y="3408336"/>
                  <a:pt x="476591" y="3382614"/>
                </a:cubicBezTo>
                <a:cubicBezTo>
                  <a:pt x="500195" y="3384758"/>
                  <a:pt x="510924" y="3374041"/>
                  <a:pt x="530236" y="3380471"/>
                </a:cubicBezTo>
                <a:cubicBezTo>
                  <a:pt x="530236" y="3380471"/>
                  <a:pt x="530236" y="3378328"/>
                  <a:pt x="530236" y="3378328"/>
                </a:cubicBezTo>
                <a:cubicBezTo>
                  <a:pt x="528090" y="3376184"/>
                  <a:pt x="528090" y="3369754"/>
                  <a:pt x="530236" y="3365467"/>
                </a:cubicBezTo>
                <a:cubicBezTo>
                  <a:pt x="532382" y="3365467"/>
                  <a:pt x="532382" y="3367610"/>
                  <a:pt x="534528" y="3367610"/>
                </a:cubicBezTo>
                <a:cubicBezTo>
                  <a:pt x="540965" y="3346176"/>
                  <a:pt x="540965" y="3320454"/>
                  <a:pt x="566715" y="3324741"/>
                </a:cubicBezTo>
                <a:cubicBezTo>
                  <a:pt x="566715" y="3296877"/>
                  <a:pt x="609631" y="3288303"/>
                  <a:pt x="631089" y="3301163"/>
                </a:cubicBezTo>
                <a:cubicBezTo>
                  <a:pt x="624652" y="3279729"/>
                  <a:pt x="652547" y="3243290"/>
                  <a:pt x="682589" y="3234717"/>
                </a:cubicBezTo>
                <a:cubicBezTo>
                  <a:pt x="697609" y="3215425"/>
                  <a:pt x="706192" y="3198278"/>
                  <a:pt x="714776" y="3183274"/>
                </a:cubicBezTo>
                <a:cubicBezTo>
                  <a:pt x="697609" y="3172556"/>
                  <a:pt x="674005" y="3185417"/>
                  <a:pt x="650402" y="3172556"/>
                </a:cubicBezTo>
                <a:cubicBezTo>
                  <a:pt x="650402" y="3166126"/>
                  <a:pt x="646110" y="3168270"/>
                  <a:pt x="643964" y="3161839"/>
                </a:cubicBezTo>
                <a:cubicBezTo>
                  <a:pt x="652547" y="3157552"/>
                  <a:pt x="650402" y="3148979"/>
                  <a:pt x="663276" y="3148979"/>
                </a:cubicBezTo>
                <a:cubicBezTo>
                  <a:pt x="661130" y="3136118"/>
                  <a:pt x="650402" y="3131831"/>
                  <a:pt x="641818" y="3129688"/>
                </a:cubicBezTo>
                <a:cubicBezTo>
                  <a:pt x="650402" y="3118970"/>
                  <a:pt x="646110" y="3103966"/>
                  <a:pt x="652547" y="3093249"/>
                </a:cubicBezTo>
                <a:cubicBezTo>
                  <a:pt x="641818" y="3091105"/>
                  <a:pt x="639672" y="3099679"/>
                  <a:pt x="626798" y="3086819"/>
                </a:cubicBezTo>
                <a:cubicBezTo>
                  <a:pt x="635381" y="3082532"/>
                  <a:pt x="641818" y="3088962"/>
                  <a:pt x="646110" y="3084675"/>
                </a:cubicBezTo>
                <a:cubicBezTo>
                  <a:pt x="643964" y="3076101"/>
                  <a:pt x="637526" y="3078245"/>
                  <a:pt x="633235" y="3078245"/>
                </a:cubicBezTo>
                <a:cubicBezTo>
                  <a:pt x="635381" y="3076101"/>
                  <a:pt x="637526" y="3071814"/>
                  <a:pt x="639672" y="3069671"/>
                </a:cubicBezTo>
                <a:cubicBezTo>
                  <a:pt x="643964" y="3065384"/>
                  <a:pt x="643964" y="3073958"/>
                  <a:pt x="648256" y="3071814"/>
                </a:cubicBezTo>
                <a:cubicBezTo>
                  <a:pt x="656839" y="3065384"/>
                  <a:pt x="639672" y="3069671"/>
                  <a:pt x="641818" y="3061097"/>
                </a:cubicBezTo>
                <a:cubicBezTo>
                  <a:pt x="635381" y="3065384"/>
                  <a:pt x="626798" y="3058954"/>
                  <a:pt x="626798" y="3063241"/>
                </a:cubicBezTo>
                <a:cubicBezTo>
                  <a:pt x="620360" y="3065384"/>
                  <a:pt x="631089" y="3054667"/>
                  <a:pt x="622506" y="3056810"/>
                </a:cubicBezTo>
                <a:cubicBezTo>
                  <a:pt x="626798" y="3052523"/>
                  <a:pt x="633235" y="3048236"/>
                  <a:pt x="641818" y="3046093"/>
                </a:cubicBezTo>
                <a:cubicBezTo>
                  <a:pt x="646110" y="3043950"/>
                  <a:pt x="646110" y="3039663"/>
                  <a:pt x="643964" y="3035376"/>
                </a:cubicBezTo>
                <a:cubicBezTo>
                  <a:pt x="641818" y="3028945"/>
                  <a:pt x="631089" y="3033232"/>
                  <a:pt x="622506" y="3035376"/>
                </a:cubicBezTo>
                <a:cubicBezTo>
                  <a:pt x="622506" y="3026802"/>
                  <a:pt x="616069" y="3024659"/>
                  <a:pt x="609631" y="3024659"/>
                </a:cubicBezTo>
                <a:cubicBezTo>
                  <a:pt x="611777" y="3018228"/>
                  <a:pt x="622506" y="3026802"/>
                  <a:pt x="626798" y="3026802"/>
                </a:cubicBezTo>
                <a:cubicBezTo>
                  <a:pt x="633235" y="3018228"/>
                  <a:pt x="616069" y="3013941"/>
                  <a:pt x="622506" y="3009654"/>
                </a:cubicBezTo>
                <a:cubicBezTo>
                  <a:pt x="613923" y="3007511"/>
                  <a:pt x="622506" y="3018228"/>
                  <a:pt x="613923" y="3016085"/>
                </a:cubicBezTo>
                <a:cubicBezTo>
                  <a:pt x="618214" y="3007511"/>
                  <a:pt x="605339" y="3013941"/>
                  <a:pt x="607485" y="3001081"/>
                </a:cubicBezTo>
                <a:cubicBezTo>
                  <a:pt x="583882" y="3009654"/>
                  <a:pt x="577444" y="3026802"/>
                  <a:pt x="590319" y="3046093"/>
                </a:cubicBezTo>
                <a:cubicBezTo>
                  <a:pt x="577444" y="3033232"/>
                  <a:pt x="532382" y="3063241"/>
                  <a:pt x="528090" y="3035376"/>
                </a:cubicBezTo>
                <a:cubicBezTo>
                  <a:pt x="555986" y="3050380"/>
                  <a:pt x="549548" y="3020372"/>
                  <a:pt x="568861" y="3009654"/>
                </a:cubicBezTo>
                <a:cubicBezTo>
                  <a:pt x="560278" y="3005367"/>
                  <a:pt x="551694" y="2994650"/>
                  <a:pt x="538819" y="2994650"/>
                </a:cubicBezTo>
                <a:cubicBezTo>
                  <a:pt x="536674" y="2988220"/>
                  <a:pt x="543111" y="2990363"/>
                  <a:pt x="540965" y="2983933"/>
                </a:cubicBezTo>
                <a:cubicBezTo>
                  <a:pt x="562423" y="2983933"/>
                  <a:pt x="571006" y="2979646"/>
                  <a:pt x="566715" y="2962498"/>
                </a:cubicBezTo>
                <a:cubicBezTo>
                  <a:pt x="553840" y="2962498"/>
                  <a:pt x="564569" y="2973216"/>
                  <a:pt x="553840" y="2973216"/>
                </a:cubicBezTo>
                <a:cubicBezTo>
                  <a:pt x="553840" y="2968929"/>
                  <a:pt x="549548" y="2971072"/>
                  <a:pt x="549548" y="2966785"/>
                </a:cubicBezTo>
                <a:cubicBezTo>
                  <a:pt x="528090" y="2975359"/>
                  <a:pt x="489466" y="2973216"/>
                  <a:pt x="470153" y="2962498"/>
                </a:cubicBezTo>
                <a:cubicBezTo>
                  <a:pt x="468007" y="2958212"/>
                  <a:pt x="474445" y="2956068"/>
                  <a:pt x="470153" y="2949638"/>
                </a:cubicBezTo>
                <a:cubicBezTo>
                  <a:pt x="470153" y="2943207"/>
                  <a:pt x="457278" y="2956068"/>
                  <a:pt x="455133" y="2947494"/>
                </a:cubicBezTo>
                <a:cubicBezTo>
                  <a:pt x="452987" y="2971072"/>
                  <a:pt x="431529" y="2921773"/>
                  <a:pt x="410071" y="2930347"/>
                </a:cubicBezTo>
                <a:cubicBezTo>
                  <a:pt x="410071" y="2911056"/>
                  <a:pt x="433675" y="2904625"/>
                  <a:pt x="444404" y="2891765"/>
                </a:cubicBezTo>
                <a:cubicBezTo>
                  <a:pt x="442258" y="2881048"/>
                  <a:pt x="440112" y="2893908"/>
                  <a:pt x="433675" y="2889621"/>
                </a:cubicBezTo>
                <a:cubicBezTo>
                  <a:pt x="444404" y="2881048"/>
                  <a:pt x="450841" y="2878904"/>
                  <a:pt x="461570" y="2874618"/>
                </a:cubicBezTo>
                <a:cubicBezTo>
                  <a:pt x="457278" y="2866050"/>
                  <a:pt x="440112" y="2878904"/>
                  <a:pt x="437966" y="2868191"/>
                </a:cubicBezTo>
                <a:cubicBezTo>
                  <a:pt x="435821" y="2859622"/>
                  <a:pt x="440112" y="2868191"/>
                  <a:pt x="444404" y="2863907"/>
                </a:cubicBezTo>
                <a:cubicBezTo>
                  <a:pt x="444404" y="2855334"/>
                  <a:pt x="442258" y="2851047"/>
                  <a:pt x="431529" y="2855334"/>
                </a:cubicBezTo>
                <a:cubicBezTo>
                  <a:pt x="440112" y="2848901"/>
                  <a:pt x="431529" y="2842471"/>
                  <a:pt x="433675" y="2838189"/>
                </a:cubicBezTo>
                <a:cubicBezTo>
                  <a:pt x="429383" y="2831758"/>
                  <a:pt x="429383" y="2846761"/>
                  <a:pt x="418654" y="2844616"/>
                </a:cubicBezTo>
                <a:cubicBezTo>
                  <a:pt x="416508" y="2833905"/>
                  <a:pt x="420800" y="2836047"/>
                  <a:pt x="416508" y="2829612"/>
                </a:cubicBezTo>
                <a:cubicBezTo>
                  <a:pt x="425092" y="2829612"/>
                  <a:pt x="425092" y="2823187"/>
                  <a:pt x="431529" y="2823187"/>
                </a:cubicBezTo>
                <a:cubicBezTo>
                  <a:pt x="435821" y="2816752"/>
                  <a:pt x="433675" y="2808179"/>
                  <a:pt x="431529" y="2797459"/>
                </a:cubicBezTo>
                <a:cubicBezTo>
                  <a:pt x="437966" y="2797459"/>
                  <a:pt x="444404" y="2799600"/>
                  <a:pt x="448695" y="2799600"/>
                </a:cubicBezTo>
                <a:cubicBezTo>
                  <a:pt x="455133" y="2797459"/>
                  <a:pt x="452987" y="2788884"/>
                  <a:pt x="459425" y="2786741"/>
                </a:cubicBezTo>
                <a:cubicBezTo>
                  <a:pt x="455133" y="2778168"/>
                  <a:pt x="450841" y="2786741"/>
                  <a:pt x="444404" y="2786741"/>
                </a:cubicBezTo>
                <a:cubicBezTo>
                  <a:pt x="442258" y="2776024"/>
                  <a:pt x="457278" y="2778168"/>
                  <a:pt x="468007" y="2776024"/>
                </a:cubicBezTo>
                <a:cubicBezTo>
                  <a:pt x="463716" y="2767449"/>
                  <a:pt x="455133" y="2763162"/>
                  <a:pt x="444404" y="2763162"/>
                </a:cubicBezTo>
                <a:cubicBezTo>
                  <a:pt x="448695" y="2754587"/>
                  <a:pt x="457278" y="2750303"/>
                  <a:pt x="465862" y="2746016"/>
                </a:cubicBezTo>
                <a:cubicBezTo>
                  <a:pt x="463716" y="2741729"/>
                  <a:pt x="459425" y="2743872"/>
                  <a:pt x="455133" y="2746016"/>
                </a:cubicBezTo>
                <a:cubicBezTo>
                  <a:pt x="452987" y="2739586"/>
                  <a:pt x="457278" y="2735300"/>
                  <a:pt x="450841" y="2735300"/>
                </a:cubicBezTo>
                <a:cubicBezTo>
                  <a:pt x="461570" y="2711720"/>
                  <a:pt x="498049" y="2726726"/>
                  <a:pt x="504486" y="2709582"/>
                </a:cubicBezTo>
                <a:cubicBezTo>
                  <a:pt x="485174" y="2707442"/>
                  <a:pt x="463716" y="2705306"/>
                  <a:pt x="442258" y="2705306"/>
                </a:cubicBezTo>
                <a:cubicBezTo>
                  <a:pt x="452987" y="2696724"/>
                  <a:pt x="440112" y="2698868"/>
                  <a:pt x="433675" y="2696724"/>
                </a:cubicBezTo>
                <a:cubicBezTo>
                  <a:pt x="431529" y="2692438"/>
                  <a:pt x="431529" y="2688147"/>
                  <a:pt x="429383" y="2683862"/>
                </a:cubicBezTo>
                <a:cubicBezTo>
                  <a:pt x="437966" y="2679574"/>
                  <a:pt x="442258" y="2673144"/>
                  <a:pt x="444404" y="2664572"/>
                </a:cubicBezTo>
                <a:cubicBezTo>
                  <a:pt x="455133" y="2670999"/>
                  <a:pt x="457278" y="2655998"/>
                  <a:pt x="468007" y="2664572"/>
                </a:cubicBezTo>
                <a:cubicBezTo>
                  <a:pt x="476591" y="2662429"/>
                  <a:pt x="461570" y="2658141"/>
                  <a:pt x="472299" y="2658141"/>
                </a:cubicBezTo>
                <a:cubicBezTo>
                  <a:pt x="468007" y="2658141"/>
                  <a:pt x="459425" y="2647422"/>
                  <a:pt x="472299" y="2647422"/>
                </a:cubicBezTo>
                <a:cubicBezTo>
                  <a:pt x="465862" y="2640995"/>
                  <a:pt x="463716" y="2634561"/>
                  <a:pt x="472299" y="2625987"/>
                </a:cubicBezTo>
                <a:cubicBezTo>
                  <a:pt x="468007" y="2619556"/>
                  <a:pt x="465862" y="2632420"/>
                  <a:pt x="459425" y="2625987"/>
                </a:cubicBezTo>
                <a:cubicBezTo>
                  <a:pt x="459425" y="2623843"/>
                  <a:pt x="457278" y="2619556"/>
                  <a:pt x="457278" y="2615266"/>
                </a:cubicBezTo>
                <a:cubicBezTo>
                  <a:pt x="470153" y="2608834"/>
                  <a:pt x="465862" y="2628130"/>
                  <a:pt x="478737" y="2619556"/>
                </a:cubicBezTo>
                <a:cubicBezTo>
                  <a:pt x="478737" y="2610978"/>
                  <a:pt x="472299" y="2613121"/>
                  <a:pt x="465862" y="2610978"/>
                </a:cubicBezTo>
                <a:cubicBezTo>
                  <a:pt x="476591" y="2604548"/>
                  <a:pt x="483028" y="2598113"/>
                  <a:pt x="500195" y="2593827"/>
                </a:cubicBezTo>
                <a:cubicBezTo>
                  <a:pt x="491612" y="2580964"/>
                  <a:pt x="500195" y="2580964"/>
                  <a:pt x="502341" y="2570248"/>
                </a:cubicBezTo>
                <a:cubicBezTo>
                  <a:pt x="508778" y="2576677"/>
                  <a:pt x="536674" y="2572391"/>
                  <a:pt x="534528" y="2557389"/>
                </a:cubicBezTo>
                <a:cubicBezTo>
                  <a:pt x="545257" y="2559532"/>
                  <a:pt x="534528" y="2563819"/>
                  <a:pt x="538819" y="2570248"/>
                </a:cubicBezTo>
                <a:cubicBezTo>
                  <a:pt x="540965" y="2568105"/>
                  <a:pt x="538819" y="2561676"/>
                  <a:pt x="547403" y="2563819"/>
                </a:cubicBezTo>
                <a:cubicBezTo>
                  <a:pt x="547403" y="2574534"/>
                  <a:pt x="555986" y="2570248"/>
                  <a:pt x="560278" y="2574534"/>
                </a:cubicBezTo>
                <a:cubicBezTo>
                  <a:pt x="558131" y="2568105"/>
                  <a:pt x="553840" y="2563819"/>
                  <a:pt x="549548" y="2563819"/>
                </a:cubicBezTo>
                <a:cubicBezTo>
                  <a:pt x="551694" y="2555245"/>
                  <a:pt x="562423" y="2561676"/>
                  <a:pt x="566715" y="2561676"/>
                </a:cubicBezTo>
                <a:cubicBezTo>
                  <a:pt x="566715" y="2557389"/>
                  <a:pt x="588173" y="2546672"/>
                  <a:pt x="590319" y="2544530"/>
                </a:cubicBezTo>
                <a:cubicBezTo>
                  <a:pt x="588173" y="2553102"/>
                  <a:pt x="586027" y="2557389"/>
                  <a:pt x="601048" y="2553102"/>
                </a:cubicBezTo>
                <a:cubicBezTo>
                  <a:pt x="603194" y="2559532"/>
                  <a:pt x="596756" y="2559532"/>
                  <a:pt x="601048" y="2565961"/>
                </a:cubicBezTo>
                <a:cubicBezTo>
                  <a:pt x="607485" y="2561676"/>
                  <a:pt x="611777" y="2548815"/>
                  <a:pt x="620360" y="2550958"/>
                </a:cubicBezTo>
                <a:cubicBezTo>
                  <a:pt x="620360" y="2542387"/>
                  <a:pt x="607485" y="2546672"/>
                  <a:pt x="611777" y="2538099"/>
                </a:cubicBezTo>
                <a:cubicBezTo>
                  <a:pt x="618214" y="2546672"/>
                  <a:pt x="624652" y="2540243"/>
                  <a:pt x="637526" y="2540243"/>
                </a:cubicBezTo>
                <a:cubicBezTo>
                  <a:pt x="639672" y="2520954"/>
                  <a:pt x="691172" y="2538099"/>
                  <a:pt x="697609" y="2512379"/>
                </a:cubicBezTo>
                <a:cubicBezTo>
                  <a:pt x="695463" y="2508093"/>
                  <a:pt x="693318" y="2516666"/>
                  <a:pt x="691172" y="2512379"/>
                </a:cubicBezTo>
                <a:cubicBezTo>
                  <a:pt x="693318" y="2499519"/>
                  <a:pt x="742671" y="2508093"/>
                  <a:pt x="729796" y="2490946"/>
                </a:cubicBezTo>
                <a:cubicBezTo>
                  <a:pt x="734088" y="2484514"/>
                  <a:pt x="740525" y="2482372"/>
                  <a:pt x="744817" y="2478084"/>
                </a:cubicBezTo>
                <a:cubicBezTo>
                  <a:pt x="744817" y="2471654"/>
                  <a:pt x="738380" y="2473797"/>
                  <a:pt x="734088" y="2471654"/>
                </a:cubicBezTo>
                <a:cubicBezTo>
                  <a:pt x="734088" y="2467367"/>
                  <a:pt x="744817" y="2469511"/>
                  <a:pt x="742671" y="2463080"/>
                </a:cubicBezTo>
                <a:cubicBezTo>
                  <a:pt x="727651" y="2454505"/>
                  <a:pt x="693318" y="2463080"/>
                  <a:pt x="695463" y="2452362"/>
                </a:cubicBezTo>
                <a:cubicBezTo>
                  <a:pt x="689026" y="2443790"/>
                  <a:pt x="689026" y="2460934"/>
                  <a:pt x="682589" y="2454505"/>
                </a:cubicBezTo>
                <a:cubicBezTo>
                  <a:pt x="689026" y="2460934"/>
                  <a:pt x="680443" y="2471654"/>
                  <a:pt x="691172" y="2473797"/>
                </a:cubicBezTo>
                <a:cubicBezTo>
                  <a:pt x="691172" y="2482372"/>
                  <a:pt x="663276" y="2473797"/>
                  <a:pt x="654693" y="2486657"/>
                </a:cubicBezTo>
                <a:cubicBezTo>
                  <a:pt x="654693" y="2475941"/>
                  <a:pt x="639672" y="2484514"/>
                  <a:pt x="637526" y="2473797"/>
                </a:cubicBezTo>
                <a:cubicBezTo>
                  <a:pt x="639672" y="2471654"/>
                  <a:pt x="643964" y="2471654"/>
                  <a:pt x="646110" y="2471654"/>
                </a:cubicBezTo>
                <a:cubicBezTo>
                  <a:pt x="635381" y="2467367"/>
                  <a:pt x="643964" y="2467367"/>
                  <a:pt x="641818" y="2458793"/>
                </a:cubicBezTo>
                <a:cubicBezTo>
                  <a:pt x="631089" y="2458793"/>
                  <a:pt x="639672" y="2471654"/>
                  <a:pt x="626798" y="2471654"/>
                </a:cubicBezTo>
                <a:cubicBezTo>
                  <a:pt x="628944" y="2467367"/>
                  <a:pt x="631089" y="2460934"/>
                  <a:pt x="637526" y="2456650"/>
                </a:cubicBezTo>
                <a:cubicBezTo>
                  <a:pt x="628944" y="2448075"/>
                  <a:pt x="628944" y="2463080"/>
                  <a:pt x="618214" y="2458793"/>
                </a:cubicBezTo>
                <a:cubicBezTo>
                  <a:pt x="622506" y="2441645"/>
                  <a:pt x="648256" y="2445932"/>
                  <a:pt x="656839" y="2441645"/>
                </a:cubicBezTo>
                <a:cubicBezTo>
                  <a:pt x="656839" y="2433072"/>
                  <a:pt x="648256" y="2437357"/>
                  <a:pt x="650402" y="2430927"/>
                </a:cubicBezTo>
                <a:cubicBezTo>
                  <a:pt x="665422" y="2439503"/>
                  <a:pt x="680443" y="2409496"/>
                  <a:pt x="689026" y="2426641"/>
                </a:cubicBezTo>
                <a:cubicBezTo>
                  <a:pt x="697609" y="2426641"/>
                  <a:pt x="691172" y="2418069"/>
                  <a:pt x="699755" y="2418069"/>
                </a:cubicBezTo>
                <a:cubicBezTo>
                  <a:pt x="714776" y="2430927"/>
                  <a:pt x="740525" y="2411640"/>
                  <a:pt x="759838" y="2424496"/>
                </a:cubicBezTo>
                <a:cubicBezTo>
                  <a:pt x="757692" y="2411640"/>
                  <a:pt x="766275" y="2407351"/>
                  <a:pt x="774859" y="2400924"/>
                </a:cubicBezTo>
                <a:cubicBezTo>
                  <a:pt x="774859" y="2396632"/>
                  <a:pt x="764129" y="2394490"/>
                  <a:pt x="770567" y="2390203"/>
                </a:cubicBezTo>
                <a:cubicBezTo>
                  <a:pt x="770567" y="2394490"/>
                  <a:pt x="794171" y="2394490"/>
                  <a:pt x="811337" y="2388058"/>
                </a:cubicBezTo>
                <a:cubicBezTo>
                  <a:pt x="811337" y="2383769"/>
                  <a:pt x="798462" y="2373054"/>
                  <a:pt x="809191" y="2368768"/>
                </a:cubicBezTo>
                <a:cubicBezTo>
                  <a:pt x="802754" y="2362339"/>
                  <a:pt x="800608" y="2375198"/>
                  <a:pt x="794171" y="2375198"/>
                </a:cubicBezTo>
                <a:cubicBezTo>
                  <a:pt x="796316" y="2377340"/>
                  <a:pt x="798462" y="2379485"/>
                  <a:pt x="800608" y="2379485"/>
                </a:cubicBezTo>
                <a:cubicBezTo>
                  <a:pt x="798462" y="2381628"/>
                  <a:pt x="792025" y="2377340"/>
                  <a:pt x="783441" y="2383769"/>
                </a:cubicBezTo>
                <a:cubicBezTo>
                  <a:pt x="781296" y="2375198"/>
                  <a:pt x="798462" y="2377340"/>
                  <a:pt x="792025" y="2364482"/>
                </a:cubicBezTo>
                <a:cubicBezTo>
                  <a:pt x="815629" y="2360197"/>
                  <a:pt x="826358" y="2364482"/>
                  <a:pt x="837087" y="2351621"/>
                </a:cubicBezTo>
                <a:cubicBezTo>
                  <a:pt x="837087" y="2345192"/>
                  <a:pt x="826358" y="2355906"/>
                  <a:pt x="826358" y="2349479"/>
                </a:cubicBezTo>
                <a:cubicBezTo>
                  <a:pt x="828504" y="2349479"/>
                  <a:pt x="845670" y="2340901"/>
                  <a:pt x="864982" y="2334474"/>
                </a:cubicBezTo>
                <a:cubicBezTo>
                  <a:pt x="864982" y="2325903"/>
                  <a:pt x="856400" y="2330189"/>
                  <a:pt x="854253" y="2323757"/>
                </a:cubicBezTo>
                <a:cubicBezTo>
                  <a:pt x="847816" y="2332331"/>
                  <a:pt x="837087" y="2325903"/>
                  <a:pt x="839233" y="2338761"/>
                </a:cubicBezTo>
                <a:cubicBezTo>
                  <a:pt x="830649" y="2340901"/>
                  <a:pt x="824212" y="2338761"/>
                  <a:pt x="822066" y="2343049"/>
                </a:cubicBezTo>
                <a:cubicBezTo>
                  <a:pt x="817775" y="2340901"/>
                  <a:pt x="819920" y="2334474"/>
                  <a:pt x="811337" y="2334474"/>
                </a:cubicBezTo>
                <a:cubicBezTo>
                  <a:pt x="813483" y="2321616"/>
                  <a:pt x="817775" y="2323757"/>
                  <a:pt x="811337" y="2310896"/>
                </a:cubicBezTo>
                <a:cubicBezTo>
                  <a:pt x="824212" y="2308754"/>
                  <a:pt x="809191" y="2298033"/>
                  <a:pt x="826358" y="2295887"/>
                </a:cubicBezTo>
                <a:cubicBezTo>
                  <a:pt x="828504" y="2300177"/>
                  <a:pt x="828504" y="2302322"/>
                  <a:pt x="828504" y="2306608"/>
                </a:cubicBezTo>
                <a:cubicBezTo>
                  <a:pt x="834942" y="2298033"/>
                  <a:pt x="845670" y="2300177"/>
                  <a:pt x="852109" y="2295887"/>
                </a:cubicBezTo>
                <a:cubicBezTo>
                  <a:pt x="862836" y="2283030"/>
                  <a:pt x="854253" y="2265882"/>
                  <a:pt x="860691" y="2253025"/>
                </a:cubicBezTo>
                <a:cubicBezTo>
                  <a:pt x="862836" y="2255168"/>
                  <a:pt x="862836" y="2259452"/>
                  <a:pt x="869274" y="2261595"/>
                </a:cubicBezTo>
                <a:cubicBezTo>
                  <a:pt x="873565" y="2250879"/>
                  <a:pt x="892879" y="2242307"/>
                  <a:pt x="905753" y="2246595"/>
                </a:cubicBezTo>
                <a:cubicBezTo>
                  <a:pt x="910044" y="2242307"/>
                  <a:pt x="910044" y="2235876"/>
                  <a:pt x="916483" y="2233730"/>
                </a:cubicBezTo>
                <a:cubicBezTo>
                  <a:pt x="912191" y="2231584"/>
                  <a:pt x="910044" y="2220872"/>
                  <a:pt x="918628" y="2220872"/>
                </a:cubicBezTo>
                <a:cubicBezTo>
                  <a:pt x="920775" y="2227300"/>
                  <a:pt x="920775" y="2238018"/>
                  <a:pt x="929357" y="2231584"/>
                </a:cubicBezTo>
                <a:cubicBezTo>
                  <a:pt x="933649" y="2238018"/>
                  <a:pt x="927211" y="2240161"/>
                  <a:pt x="929357" y="2244447"/>
                </a:cubicBezTo>
                <a:cubicBezTo>
                  <a:pt x="931502" y="2235876"/>
                  <a:pt x="944378" y="2238018"/>
                  <a:pt x="950816" y="2240161"/>
                </a:cubicBezTo>
                <a:cubicBezTo>
                  <a:pt x="952961" y="2246595"/>
                  <a:pt x="952961" y="2253025"/>
                  <a:pt x="950816" y="2255168"/>
                </a:cubicBezTo>
                <a:cubicBezTo>
                  <a:pt x="944378" y="2255168"/>
                  <a:pt x="933649" y="2246595"/>
                  <a:pt x="933649" y="2261595"/>
                </a:cubicBezTo>
                <a:cubicBezTo>
                  <a:pt x="925066" y="2259452"/>
                  <a:pt x="933649" y="2250879"/>
                  <a:pt x="933649" y="2246595"/>
                </a:cubicBezTo>
                <a:cubicBezTo>
                  <a:pt x="927211" y="2255168"/>
                  <a:pt x="918628" y="2257311"/>
                  <a:pt x="912191" y="2259452"/>
                </a:cubicBezTo>
                <a:cubicBezTo>
                  <a:pt x="927211" y="2287318"/>
                  <a:pt x="970128" y="2248739"/>
                  <a:pt x="974420" y="2227300"/>
                </a:cubicBezTo>
                <a:cubicBezTo>
                  <a:pt x="987294" y="2220872"/>
                  <a:pt x="998023" y="2223015"/>
                  <a:pt x="1010898" y="2216585"/>
                </a:cubicBezTo>
                <a:cubicBezTo>
                  <a:pt x="1008753" y="2214440"/>
                  <a:pt x="1004461" y="2214440"/>
                  <a:pt x="1004461" y="2210154"/>
                </a:cubicBezTo>
                <a:cubicBezTo>
                  <a:pt x="1013044" y="2203723"/>
                  <a:pt x="1013044" y="2214440"/>
                  <a:pt x="1021627" y="2210154"/>
                </a:cubicBezTo>
                <a:cubicBezTo>
                  <a:pt x="1021627" y="2201578"/>
                  <a:pt x="1015190" y="2203723"/>
                  <a:pt x="1008753" y="2205867"/>
                </a:cubicBezTo>
                <a:cubicBezTo>
                  <a:pt x="1010898" y="2193002"/>
                  <a:pt x="1015190" y="2182287"/>
                  <a:pt x="1002315" y="2175857"/>
                </a:cubicBezTo>
                <a:cubicBezTo>
                  <a:pt x="1008753" y="2167287"/>
                  <a:pt x="1021627" y="2165144"/>
                  <a:pt x="1036648" y="2160854"/>
                </a:cubicBezTo>
                <a:cubicBezTo>
                  <a:pt x="1043085" y="2156567"/>
                  <a:pt x="1038794" y="2145853"/>
                  <a:pt x="1045231" y="2141567"/>
                </a:cubicBezTo>
                <a:cubicBezTo>
                  <a:pt x="1047377" y="2141567"/>
                  <a:pt x="1049523" y="2145853"/>
                  <a:pt x="1051669" y="2147997"/>
                </a:cubicBezTo>
                <a:cubicBezTo>
                  <a:pt x="1060252" y="2147997"/>
                  <a:pt x="1058106" y="2132990"/>
                  <a:pt x="1066689" y="2139427"/>
                </a:cubicBezTo>
                <a:cubicBezTo>
                  <a:pt x="1070981" y="2137283"/>
                  <a:pt x="1060252" y="2132990"/>
                  <a:pt x="1066689" y="2128704"/>
                </a:cubicBezTo>
                <a:cubicBezTo>
                  <a:pt x="1075273" y="2132990"/>
                  <a:pt x="1079564" y="2128704"/>
                  <a:pt x="1079564" y="2117986"/>
                </a:cubicBezTo>
                <a:cubicBezTo>
                  <a:pt x="1086001" y="2115844"/>
                  <a:pt x="1092439" y="2113703"/>
                  <a:pt x="1094585" y="2115844"/>
                </a:cubicBezTo>
                <a:cubicBezTo>
                  <a:pt x="1101022" y="2109412"/>
                  <a:pt x="1086001" y="2111558"/>
                  <a:pt x="1092439" y="2102984"/>
                </a:cubicBezTo>
                <a:cubicBezTo>
                  <a:pt x="1116043" y="2094409"/>
                  <a:pt x="1150376" y="2094409"/>
                  <a:pt x="1165396" y="2111558"/>
                </a:cubicBezTo>
                <a:cubicBezTo>
                  <a:pt x="1169688" y="2107270"/>
                  <a:pt x="1171834" y="2098698"/>
                  <a:pt x="1163250" y="2100841"/>
                </a:cubicBezTo>
                <a:cubicBezTo>
                  <a:pt x="1163250" y="2094409"/>
                  <a:pt x="1171834" y="2096553"/>
                  <a:pt x="1176125" y="2094409"/>
                </a:cubicBezTo>
                <a:cubicBezTo>
                  <a:pt x="1176125" y="2107270"/>
                  <a:pt x="1186854" y="2102984"/>
                  <a:pt x="1195438" y="2100841"/>
                </a:cubicBezTo>
                <a:cubicBezTo>
                  <a:pt x="1195438" y="2109412"/>
                  <a:pt x="1182563" y="2111558"/>
                  <a:pt x="1184709" y="2122274"/>
                </a:cubicBezTo>
                <a:cubicBezTo>
                  <a:pt x="1195438" y="2128704"/>
                  <a:pt x="1206167" y="2135132"/>
                  <a:pt x="1221187" y="2132990"/>
                </a:cubicBezTo>
                <a:cubicBezTo>
                  <a:pt x="1229771" y="2128704"/>
                  <a:pt x="1221187" y="2126563"/>
                  <a:pt x="1221187" y="2120131"/>
                </a:cubicBezTo>
                <a:cubicBezTo>
                  <a:pt x="1229771" y="2115844"/>
                  <a:pt x="1234062" y="2120131"/>
                  <a:pt x="1234062" y="2126563"/>
                </a:cubicBezTo>
                <a:cubicBezTo>
                  <a:pt x="1251229" y="2130845"/>
                  <a:pt x="1255520" y="2100841"/>
                  <a:pt x="1240500" y="2105127"/>
                </a:cubicBezTo>
                <a:cubicBezTo>
                  <a:pt x="1249083" y="2083689"/>
                  <a:pt x="1264104" y="2068680"/>
                  <a:pt x="1285562" y="2055819"/>
                </a:cubicBezTo>
                <a:cubicBezTo>
                  <a:pt x="1287708" y="2064393"/>
                  <a:pt x="1309166" y="2066537"/>
                  <a:pt x="1309166" y="2055819"/>
                </a:cubicBezTo>
                <a:cubicBezTo>
                  <a:pt x="1315603" y="2062249"/>
                  <a:pt x="1315603" y="2057961"/>
                  <a:pt x="1324186" y="2055819"/>
                </a:cubicBezTo>
                <a:cubicBezTo>
                  <a:pt x="1334915" y="2064393"/>
                  <a:pt x="1334915" y="2098698"/>
                  <a:pt x="1360665" y="2094409"/>
                </a:cubicBezTo>
                <a:cubicBezTo>
                  <a:pt x="1360665" y="2098698"/>
                  <a:pt x="1360665" y="2100841"/>
                  <a:pt x="1362811" y="2102984"/>
                </a:cubicBezTo>
                <a:cubicBezTo>
                  <a:pt x="1366030" y="2102984"/>
                  <a:pt x="1367102" y="2101377"/>
                  <a:pt x="1367907" y="2099768"/>
                </a:cubicBezTo>
                <a:lnTo>
                  <a:pt x="1369072" y="2098696"/>
                </a:lnTo>
                <a:lnTo>
                  <a:pt x="1369196" y="2098355"/>
                </a:lnTo>
                <a:lnTo>
                  <a:pt x="1369475" y="2098324"/>
                </a:lnTo>
                <a:lnTo>
                  <a:pt x="1371394" y="2096553"/>
                </a:lnTo>
                <a:cubicBezTo>
                  <a:pt x="1360665" y="2098698"/>
                  <a:pt x="1360665" y="2090122"/>
                  <a:pt x="1352082" y="2085834"/>
                </a:cubicBezTo>
                <a:cubicBezTo>
                  <a:pt x="1354228" y="2075113"/>
                  <a:pt x="1373540" y="2079401"/>
                  <a:pt x="1373540" y="2092265"/>
                </a:cubicBezTo>
                <a:cubicBezTo>
                  <a:pt x="1379977" y="2090122"/>
                  <a:pt x="1377831" y="2085834"/>
                  <a:pt x="1382123" y="2081546"/>
                </a:cubicBezTo>
                <a:cubicBezTo>
                  <a:pt x="1394998" y="2090122"/>
                  <a:pt x="1425039" y="2081546"/>
                  <a:pt x="1442206" y="2092265"/>
                </a:cubicBezTo>
                <a:cubicBezTo>
                  <a:pt x="1425039" y="2092265"/>
                  <a:pt x="1431477" y="2109412"/>
                  <a:pt x="1416456" y="2115844"/>
                </a:cubicBezTo>
                <a:cubicBezTo>
                  <a:pt x="1420748" y="2120131"/>
                  <a:pt x="1422894" y="2126563"/>
                  <a:pt x="1427185" y="2128704"/>
                </a:cubicBezTo>
                <a:cubicBezTo>
                  <a:pt x="1429331" y="2115844"/>
                  <a:pt x="1450789" y="2115844"/>
                  <a:pt x="1452935" y="2102984"/>
                </a:cubicBezTo>
                <a:cubicBezTo>
                  <a:pt x="1455081" y="2113703"/>
                  <a:pt x="1470101" y="2111558"/>
                  <a:pt x="1480830" y="2105127"/>
                </a:cubicBezTo>
                <a:cubicBezTo>
                  <a:pt x="1478684" y="2102984"/>
                  <a:pt x="1476539" y="2100841"/>
                  <a:pt x="1474393" y="2100841"/>
                </a:cubicBezTo>
                <a:cubicBezTo>
                  <a:pt x="1474393" y="2092265"/>
                  <a:pt x="1480830" y="2102984"/>
                  <a:pt x="1487268" y="2098698"/>
                </a:cubicBezTo>
                <a:cubicBezTo>
                  <a:pt x="1480830" y="2111558"/>
                  <a:pt x="1489414" y="2098698"/>
                  <a:pt x="1497997" y="2096553"/>
                </a:cubicBezTo>
                <a:cubicBezTo>
                  <a:pt x="1497997" y="2098698"/>
                  <a:pt x="1497997" y="2100841"/>
                  <a:pt x="1500143" y="2100841"/>
                </a:cubicBezTo>
                <a:cubicBezTo>
                  <a:pt x="1500143" y="2107270"/>
                  <a:pt x="1493705" y="2107270"/>
                  <a:pt x="1493705" y="2113703"/>
                </a:cubicBezTo>
                <a:cubicBezTo>
                  <a:pt x="1504434" y="2109412"/>
                  <a:pt x="1504434" y="2115844"/>
                  <a:pt x="1515164" y="2109412"/>
                </a:cubicBezTo>
                <a:cubicBezTo>
                  <a:pt x="1521600" y="2115844"/>
                  <a:pt x="1521600" y="2113703"/>
                  <a:pt x="1521600" y="2122274"/>
                </a:cubicBezTo>
                <a:cubicBezTo>
                  <a:pt x="1530185" y="2120131"/>
                  <a:pt x="1532329" y="2113703"/>
                  <a:pt x="1540914" y="2109412"/>
                </a:cubicBezTo>
                <a:cubicBezTo>
                  <a:pt x="1532329" y="2105127"/>
                  <a:pt x="1540914" y="2098698"/>
                  <a:pt x="1538768" y="2092265"/>
                </a:cubicBezTo>
                <a:cubicBezTo>
                  <a:pt x="1547351" y="2090122"/>
                  <a:pt x="1562372" y="2090122"/>
                  <a:pt x="1553789" y="2077257"/>
                </a:cubicBezTo>
                <a:cubicBezTo>
                  <a:pt x="1562372" y="2072969"/>
                  <a:pt x="1564517" y="2077257"/>
                  <a:pt x="1566664" y="2079401"/>
                </a:cubicBezTo>
                <a:cubicBezTo>
                  <a:pt x="1566664" y="2081546"/>
                  <a:pt x="1562372" y="2081546"/>
                  <a:pt x="1564517" y="2085834"/>
                </a:cubicBezTo>
                <a:cubicBezTo>
                  <a:pt x="1566664" y="2092265"/>
                  <a:pt x="1568809" y="2077257"/>
                  <a:pt x="1570956" y="2090122"/>
                </a:cubicBezTo>
                <a:cubicBezTo>
                  <a:pt x="1577393" y="2085834"/>
                  <a:pt x="1577393" y="2079401"/>
                  <a:pt x="1585978" y="2077257"/>
                </a:cubicBezTo>
                <a:cubicBezTo>
                  <a:pt x="1585978" y="2083689"/>
                  <a:pt x="1588126" y="2094409"/>
                  <a:pt x="1575247" y="2096553"/>
                </a:cubicBezTo>
                <a:cubicBezTo>
                  <a:pt x="1579538" y="2109412"/>
                  <a:pt x="1585978" y="2096553"/>
                  <a:pt x="1596708" y="2098698"/>
                </a:cubicBezTo>
                <a:cubicBezTo>
                  <a:pt x="1596708" y="2094409"/>
                  <a:pt x="1594562" y="2092265"/>
                  <a:pt x="1590271" y="2092265"/>
                </a:cubicBezTo>
                <a:cubicBezTo>
                  <a:pt x="1592417" y="2081546"/>
                  <a:pt x="1600998" y="2085834"/>
                  <a:pt x="1613876" y="2081546"/>
                </a:cubicBezTo>
                <a:cubicBezTo>
                  <a:pt x="1607435" y="2079401"/>
                  <a:pt x="1605290" y="2068680"/>
                  <a:pt x="1594562" y="2072969"/>
                </a:cubicBezTo>
                <a:cubicBezTo>
                  <a:pt x="1605290" y="2066537"/>
                  <a:pt x="1611731" y="2066537"/>
                  <a:pt x="1607435" y="2053675"/>
                </a:cubicBezTo>
                <a:cubicBezTo>
                  <a:pt x="1611731" y="2051532"/>
                  <a:pt x="1616023" y="2047245"/>
                  <a:pt x="1622459" y="2045102"/>
                </a:cubicBezTo>
                <a:cubicBezTo>
                  <a:pt x="1620318" y="2053675"/>
                  <a:pt x="1620318" y="2051532"/>
                  <a:pt x="1626750" y="2055819"/>
                </a:cubicBezTo>
                <a:cubicBezTo>
                  <a:pt x="1633186" y="2055819"/>
                  <a:pt x="1635332" y="2051532"/>
                  <a:pt x="1635332" y="2047245"/>
                </a:cubicBezTo>
                <a:cubicBezTo>
                  <a:pt x="1637477" y="2051532"/>
                  <a:pt x="1643919" y="2064393"/>
                  <a:pt x="1646064" y="2075113"/>
                </a:cubicBezTo>
                <a:cubicBezTo>
                  <a:pt x="1635332" y="2075113"/>
                  <a:pt x="1633186" y="2083689"/>
                  <a:pt x="1626750" y="2087977"/>
                </a:cubicBezTo>
                <a:cubicBezTo>
                  <a:pt x="1626750" y="2090122"/>
                  <a:pt x="1631041" y="2087977"/>
                  <a:pt x="1631041" y="2092265"/>
                </a:cubicBezTo>
                <a:cubicBezTo>
                  <a:pt x="1639623" y="2090122"/>
                  <a:pt x="1639623" y="2085834"/>
                  <a:pt x="1639623" y="2081546"/>
                </a:cubicBezTo>
                <a:cubicBezTo>
                  <a:pt x="1639623" y="2090122"/>
                  <a:pt x="1650355" y="2090122"/>
                  <a:pt x="1656789" y="2094409"/>
                </a:cubicBezTo>
                <a:cubicBezTo>
                  <a:pt x="1658935" y="2092265"/>
                  <a:pt x="1656789" y="2087977"/>
                  <a:pt x="1661081" y="2087977"/>
                </a:cubicBezTo>
                <a:cubicBezTo>
                  <a:pt x="1658935" y="2083689"/>
                  <a:pt x="1656789" y="2081546"/>
                  <a:pt x="1654644" y="2081546"/>
                </a:cubicBezTo>
                <a:cubicBezTo>
                  <a:pt x="1658935" y="2081546"/>
                  <a:pt x="1678248" y="2077257"/>
                  <a:pt x="1671811" y="2060105"/>
                </a:cubicBezTo>
                <a:cubicBezTo>
                  <a:pt x="1678248" y="2057961"/>
                  <a:pt x="1684685" y="2057961"/>
                  <a:pt x="1691121" y="2055819"/>
                </a:cubicBezTo>
                <a:cubicBezTo>
                  <a:pt x="1686831" y="2066537"/>
                  <a:pt x="1699706" y="2068680"/>
                  <a:pt x="1706145" y="2068680"/>
                </a:cubicBezTo>
                <a:cubicBezTo>
                  <a:pt x="1695413" y="2062249"/>
                  <a:pt x="1721166" y="2060105"/>
                  <a:pt x="1729748" y="2049389"/>
                </a:cubicBezTo>
                <a:cubicBezTo>
                  <a:pt x="1734041" y="2060105"/>
                  <a:pt x="1725456" y="2060105"/>
                  <a:pt x="1727603" y="2066537"/>
                </a:cubicBezTo>
                <a:cubicBezTo>
                  <a:pt x="1729748" y="2070825"/>
                  <a:pt x="1738332" y="2066537"/>
                  <a:pt x="1738332" y="2075113"/>
                </a:cubicBezTo>
                <a:cubicBezTo>
                  <a:pt x="1742625" y="2075113"/>
                  <a:pt x="1742625" y="2070825"/>
                  <a:pt x="1746916" y="2070825"/>
                </a:cubicBezTo>
                <a:cubicBezTo>
                  <a:pt x="1746916" y="2064393"/>
                  <a:pt x="1740477" y="2064393"/>
                  <a:pt x="1740477" y="2055819"/>
                </a:cubicBezTo>
                <a:cubicBezTo>
                  <a:pt x="1749061" y="2057961"/>
                  <a:pt x="1774809" y="2055819"/>
                  <a:pt x="1768372" y="2040816"/>
                </a:cubicBezTo>
                <a:cubicBezTo>
                  <a:pt x="1774809" y="2051532"/>
                  <a:pt x="1800559" y="2060105"/>
                  <a:pt x="1802706" y="2047245"/>
                </a:cubicBezTo>
                <a:cubicBezTo>
                  <a:pt x="1806998" y="2047245"/>
                  <a:pt x="1809144" y="2053675"/>
                  <a:pt x="1811290" y="2057961"/>
                </a:cubicBezTo>
                <a:cubicBezTo>
                  <a:pt x="1806998" y="2057961"/>
                  <a:pt x="1806998" y="2062249"/>
                  <a:pt x="1806998" y="2064393"/>
                </a:cubicBezTo>
                <a:cubicBezTo>
                  <a:pt x="1811290" y="2079401"/>
                  <a:pt x="1828457" y="2068680"/>
                  <a:pt x="1834898" y="2077257"/>
                </a:cubicBezTo>
                <a:cubicBezTo>
                  <a:pt x="1839188" y="2075113"/>
                  <a:pt x="1828457" y="2070825"/>
                  <a:pt x="1834898" y="2066537"/>
                </a:cubicBezTo>
                <a:cubicBezTo>
                  <a:pt x="1837043" y="2066537"/>
                  <a:pt x="1841336" y="2064393"/>
                  <a:pt x="1845625" y="2064393"/>
                </a:cubicBezTo>
                <a:cubicBezTo>
                  <a:pt x="1852062" y="2068680"/>
                  <a:pt x="1847771" y="2075113"/>
                  <a:pt x="1860646" y="2077257"/>
                </a:cubicBezTo>
                <a:cubicBezTo>
                  <a:pt x="1856354" y="2090122"/>
                  <a:pt x="1854208" y="2072969"/>
                  <a:pt x="1843479" y="2075113"/>
                </a:cubicBezTo>
                <a:cubicBezTo>
                  <a:pt x="1834898" y="2079401"/>
                  <a:pt x="1845625" y="2079401"/>
                  <a:pt x="1847771" y="2087977"/>
                </a:cubicBezTo>
                <a:cubicBezTo>
                  <a:pt x="1843479" y="2087977"/>
                  <a:pt x="1839188" y="2090122"/>
                  <a:pt x="1834898" y="2090122"/>
                </a:cubicBezTo>
                <a:cubicBezTo>
                  <a:pt x="1843479" y="2083689"/>
                  <a:pt x="1834898" y="2081546"/>
                  <a:pt x="1828457" y="2077257"/>
                </a:cubicBezTo>
                <a:cubicBezTo>
                  <a:pt x="1826312" y="2081546"/>
                  <a:pt x="1826312" y="2085834"/>
                  <a:pt x="1824165" y="2090122"/>
                </a:cubicBezTo>
                <a:cubicBezTo>
                  <a:pt x="1832751" y="2113703"/>
                  <a:pt x="1847771" y="2083689"/>
                  <a:pt x="1860646" y="2085834"/>
                </a:cubicBezTo>
                <a:cubicBezTo>
                  <a:pt x="1862790" y="2094409"/>
                  <a:pt x="1856354" y="2096553"/>
                  <a:pt x="1860646" y="2105127"/>
                </a:cubicBezTo>
                <a:cubicBezTo>
                  <a:pt x="1862790" y="2111558"/>
                  <a:pt x="1873519" y="2109412"/>
                  <a:pt x="1882107" y="2107270"/>
                </a:cubicBezTo>
                <a:cubicBezTo>
                  <a:pt x="1884255" y="2113703"/>
                  <a:pt x="1871372" y="2120131"/>
                  <a:pt x="1864937" y="2115844"/>
                </a:cubicBezTo>
                <a:cubicBezTo>
                  <a:pt x="1862790" y="2126563"/>
                  <a:pt x="1873519" y="2117986"/>
                  <a:pt x="1873519" y="2126563"/>
                </a:cubicBezTo>
                <a:cubicBezTo>
                  <a:pt x="1884255" y="2124420"/>
                  <a:pt x="1877813" y="2111558"/>
                  <a:pt x="1886399" y="2107270"/>
                </a:cubicBezTo>
                <a:cubicBezTo>
                  <a:pt x="1886399" y="2115844"/>
                  <a:pt x="1890692" y="2124420"/>
                  <a:pt x="1897132" y="2126563"/>
                </a:cubicBezTo>
                <a:cubicBezTo>
                  <a:pt x="1890692" y="2115844"/>
                  <a:pt x="1910008" y="2115844"/>
                  <a:pt x="1897132" y="2107270"/>
                </a:cubicBezTo>
                <a:cubicBezTo>
                  <a:pt x="1903569" y="2102984"/>
                  <a:pt x="1916443" y="2094409"/>
                  <a:pt x="1920731" y="2105127"/>
                </a:cubicBezTo>
                <a:cubicBezTo>
                  <a:pt x="1916443" y="2105127"/>
                  <a:pt x="1912153" y="2107270"/>
                  <a:pt x="1907863" y="2107270"/>
                </a:cubicBezTo>
                <a:cubicBezTo>
                  <a:pt x="1914298" y="2122274"/>
                  <a:pt x="1931456" y="2111558"/>
                  <a:pt x="1940035" y="2113703"/>
                </a:cubicBezTo>
                <a:cubicBezTo>
                  <a:pt x="1940035" y="2117986"/>
                  <a:pt x="1933602" y="2117986"/>
                  <a:pt x="1935746" y="2120131"/>
                </a:cubicBezTo>
                <a:cubicBezTo>
                  <a:pt x="1940035" y="2124420"/>
                  <a:pt x="1952914" y="2117986"/>
                  <a:pt x="1952914" y="2128704"/>
                </a:cubicBezTo>
                <a:cubicBezTo>
                  <a:pt x="1961498" y="2126563"/>
                  <a:pt x="1972227" y="2124420"/>
                  <a:pt x="1972227" y="2117986"/>
                </a:cubicBezTo>
                <a:cubicBezTo>
                  <a:pt x="1965790" y="2105127"/>
                  <a:pt x="1961498" y="2115844"/>
                  <a:pt x="1948621" y="2117986"/>
                </a:cubicBezTo>
                <a:cubicBezTo>
                  <a:pt x="1946475" y="2107270"/>
                  <a:pt x="1959351" y="2102984"/>
                  <a:pt x="1961498" y="2092265"/>
                </a:cubicBezTo>
                <a:cubicBezTo>
                  <a:pt x="1965790" y="2098698"/>
                  <a:pt x="1967934" y="2096553"/>
                  <a:pt x="1974374" y="2092265"/>
                </a:cubicBezTo>
                <a:cubicBezTo>
                  <a:pt x="1978665" y="2107270"/>
                  <a:pt x="1980811" y="2107270"/>
                  <a:pt x="1997978" y="2102984"/>
                </a:cubicBezTo>
                <a:cubicBezTo>
                  <a:pt x="2004416" y="2111558"/>
                  <a:pt x="2004416" y="2111558"/>
                  <a:pt x="2006562" y="2117986"/>
                </a:cubicBezTo>
                <a:cubicBezTo>
                  <a:pt x="2010853" y="2115844"/>
                  <a:pt x="2013001" y="2115844"/>
                  <a:pt x="2017291" y="2115844"/>
                </a:cubicBezTo>
                <a:cubicBezTo>
                  <a:pt x="2017291" y="2111558"/>
                  <a:pt x="2015146" y="2109412"/>
                  <a:pt x="2015146" y="2107270"/>
                </a:cubicBezTo>
                <a:cubicBezTo>
                  <a:pt x="2013001" y="2102984"/>
                  <a:pt x="2006562" y="2107270"/>
                  <a:pt x="2004416" y="2105127"/>
                </a:cubicBezTo>
                <a:cubicBezTo>
                  <a:pt x="2010853" y="2094409"/>
                  <a:pt x="2032313" y="2096553"/>
                  <a:pt x="2047334" y="2090122"/>
                </a:cubicBezTo>
                <a:cubicBezTo>
                  <a:pt x="2043042" y="2096553"/>
                  <a:pt x="2049480" y="2096553"/>
                  <a:pt x="2053769" y="2100841"/>
                </a:cubicBezTo>
                <a:cubicBezTo>
                  <a:pt x="2058059" y="2100841"/>
                  <a:pt x="2053769" y="2094409"/>
                  <a:pt x="2058059" y="2092265"/>
                </a:cubicBezTo>
                <a:cubicBezTo>
                  <a:pt x="2049480" y="2092265"/>
                  <a:pt x="2047334" y="2081546"/>
                  <a:pt x="2038751" y="2083689"/>
                </a:cubicBezTo>
                <a:cubicBezTo>
                  <a:pt x="2038751" y="2072969"/>
                  <a:pt x="2049480" y="2081546"/>
                  <a:pt x="2053769" y="2075113"/>
                </a:cubicBezTo>
                <a:cubicBezTo>
                  <a:pt x="2051625" y="2070825"/>
                  <a:pt x="2043042" y="2075113"/>
                  <a:pt x="2043042" y="2072969"/>
                </a:cubicBezTo>
                <a:cubicBezTo>
                  <a:pt x="2040896" y="2068680"/>
                  <a:pt x="2043042" y="2070825"/>
                  <a:pt x="2045186" y="2070825"/>
                </a:cubicBezTo>
                <a:cubicBezTo>
                  <a:pt x="2053769" y="2068680"/>
                  <a:pt x="2049480" y="2057961"/>
                  <a:pt x="2062349" y="2055819"/>
                </a:cubicBezTo>
                <a:cubicBezTo>
                  <a:pt x="2068789" y="2062249"/>
                  <a:pt x="2068789" y="2062249"/>
                  <a:pt x="2064496" y="2068680"/>
                </a:cubicBezTo>
                <a:cubicBezTo>
                  <a:pt x="2073085" y="2064393"/>
                  <a:pt x="2096714" y="2062249"/>
                  <a:pt x="2092401" y="2049389"/>
                </a:cubicBezTo>
                <a:cubicBezTo>
                  <a:pt x="2098861" y="2049389"/>
                  <a:pt x="2101008" y="2055819"/>
                  <a:pt x="2105300" y="2060105"/>
                </a:cubicBezTo>
                <a:cubicBezTo>
                  <a:pt x="2111746" y="2055819"/>
                  <a:pt x="2120336" y="2051532"/>
                  <a:pt x="2118186" y="2042960"/>
                </a:cubicBezTo>
                <a:cubicBezTo>
                  <a:pt x="2135366" y="2049389"/>
                  <a:pt x="2139661" y="2045102"/>
                  <a:pt x="2156841" y="2038673"/>
                </a:cubicBezTo>
                <a:cubicBezTo>
                  <a:pt x="2156841" y="2049389"/>
                  <a:pt x="2171850" y="2040816"/>
                  <a:pt x="2173993" y="2049389"/>
                </a:cubicBezTo>
                <a:cubicBezTo>
                  <a:pt x="2176139" y="2047245"/>
                  <a:pt x="2184717" y="2045102"/>
                  <a:pt x="2186861" y="2040816"/>
                </a:cubicBezTo>
                <a:cubicBezTo>
                  <a:pt x="2191153" y="2040816"/>
                  <a:pt x="2191153" y="2047245"/>
                  <a:pt x="2191153" y="2051532"/>
                </a:cubicBezTo>
                <a:cubicBezTo>
                  <a:pt x="2201884" y="2051532"/>
                  <a:pt x="2210468" y="2038673"/>
                  <a:pt x="2201884" y="2034386"/>
                </a:cubicBezTo>
                <a:cubicBezTo>
                  <a:pt x="2210468" y="2025813"/>
                  <a:pt x="2231918" y="2027955"/>
                  <a:pt x="2225483" y="2012953"/>
                </a:cubicBezTo>
                <a:cubicBezTo>
                  <a:pt x="2253372" y="2004380"/>
                  <a:pt x="2261952" y="2023669"/>
                  <a:pt x="2281255" y="2023669"/>
                </a:cubicBezTo>
                <a:cubicBezTo>
                  <a:pt x="2289837" y="2021526"/>
                  <a:pt x="2287691" y="2010809"/>
                  <a:pt x="2294130" y="2006524"/>
                </a:cubicBezTo>
                <a:cubicBezTo>
                  <a:pt x="2287691" y="1995806"/>
                  <a:pt x="2279111" y="2010809"/>
                  <a:pt x="2268387" y="2008667"/>
                </a:cubicBezTo>
                <a:cubicBezTo>
                  <a:pt x="2270530" y="2004380"/>
                  <a:pt x="2281255" y="2002238"/>
                  <a:pt x="2279111" y="1993664"/>
                </a:cubicBezTo>
                <a:cubicBezTo>
                  <a:pt x="2287691" y="1993664"/>
                  <a:pt x="2289837" y="2004380"/>
                  <a:pt x="2298418" y="2004380"/>
                </a:cubicBezTo>
                <a:cubicBezTo>
                  <a:pt x="2341327" y="2000094"/>
                  <a:pt x="2349916" y="1950792"/>
                  <a:pt x="2392831" y="1974373"/>
                </a:cubicBezTo>
                <a:cubicBezTo>
                  <a:pt x="2392831" y="1967942"/>
                  <a:pt x="2382109" y="1978660"/>
                  <a:pt x="2384258" y="1967942"/>
                </a:cubicBezTo>
                <a:cubicBezTo>
                  <a:pt x="2401403" y="1978660"/>
                  <a:pt x="2405692" y="1963655"/>
                  <a:pt x="2427144" y="1967942"/>
                </a:cubicBezTo>
                <a:cubicBezTo>
                  <a:pt x="2424999" y="1961511"/>
                  <a:pt x="2414267" y="1972229"/>
                  <a:pt x="2416409" y="1961511"/>
                </a:cubicBezTo>
                <a:cubicBezTo>
                  <a:pt x="2431433" y="1955079"/>
                  <a:pt x="2433583" y="1965800"/>
                  <a:pt x="2444312" y="1959370"/>
                </a:cubicBezTo>
                <a:cubicBezTo>
                  <a:pt x="2444312" y="1961511"/>
                  <a:pt x="2444312" y="1963655"/>
                  <a:pt x="2444312" y="1963655"/>
                </a:cubicBezTo>
                <a:cubicBezTo>
                  <a:pt x="2448608" y="1965800"/>
                  <a:pt x="2452901" y="1965800"/>
                  <a:pt x="2455048" y="1970087"/>
                </a:cubicBezTo>
                <a:cubicBezTo>
                  <a:pt x="2459341" y="1967942"/>
                  <a:pt x="2465785" y="1967942"/>
                  <a:pt x="2467932" y="1970087"/>
                </a:cubicBezTo>
                <a:cubicBezTo>
                  <a:pt x="2472226" y="1970087"/>
                  <a:pt x="2472226" y="1974373"/>
                  <a:pt x="2478668" y="1970087"/>
                </a:cubicBezTo>
                <a:cubicBezTo>
                  <a:pt x="2480816" y="1972229"/>
                  <a:pt x="2476523" y="1972229"/>
                  <a:pt x="2476523" y="1974373"/>
                </a:cubicBezTo>
                <a:cubicBezTo>
                  <a:pt x="2476523" y="1976516"/>
                  <a:pt x="2478668" y="1976516"/>
                  <a:pt x="2478668" y="1976516"/>
                </a:cubicBezTo>
                <a:cubicBezTo>
                  <a:pt x="2485111" y="1970087"/>
                  <a:pt x="2497995" y="1972229"/>
                  <a:pt x="2506576" y="1970087"/>
                </a:cubicBezTo>
                <a:cubicBezTo>
                  <a:pt x="2508722" y="1963655"/>
                  <a:pt x="2506576" y="1963655"/>
                  <a:pt x="2513011" y="1955079"/>
                </a:cubicBezTo>
                <a:cubicBezTo>
                  <a:pt x="2519448" y="1955079"/>
                  <a:pt x="2521591" y="1965800"/>
                  <a:pt x="2525883" y="1974373"/>
                </a:cubicBezTo>
                <a:cubicBezTo>
                  <a:pt x="2536608" y="1974373"/>
                  <a:pt x="2530170" y="1965800"/>
                  <a:pt x="2538754" y="1965800"/>
                </a:cubicBezTo>
                <a:cubicBezTo>
                  <a:pt x="2538754" y="1967942"/>
                  <a:pt x="2538754" y="1972229"/>
                  <a:pt x="2540896" y="1976516"/>
                </a:cubicBezTo>
                <a:cubicBezTo>
                  <a:pt x="2549473" y="1976516"/>
                  <a:pt x="2540896" y="1965800"/>
                  <a:pt x="2551614" y="1965800"/>
                </a:cubicBezTo>
                <a:cubicBezTo>
                  <a:pt x="2549473" y="1970087"/>
                  <a:pt x="2551614" y="1976516"/>
                  <a:pt x="2555905" y="1970087"/>
                </a:cubicBezTo>
                <a:cubicBezTo>
                  <a:pt x="2564491" y="1970087"/>
                  <a:pt x="2553758" y="1974373"/>
                  <a:pt x="2553758" y="1978660"/>
                </a:cubicBezTo>
                <a:cubicBezTo>
                  <a:pt x="2566636" y="1982945"/>
                  <a:pt x="2573078" y="1980802"/>
                  <a:pt x="2585956" y="1982945"/>
                </a:cubicBezTo>
                <a:cubicBezTo>
                  <a:pt x="2583807" y="1987231"/>
                  <a:pt x="2585956" y="1993664"/>
                  <a:pt x="2579516" y="1993664"/>
                </a:cubicBezTo>
                <a:cubicBezTo>
                  <a:pt x="2583807" y="2000094"/>
                  <a:pt x="2583807" y="1987231"/>
                  <a:pt x="2592399" y="1987231"/>
                </a:cubicBezTo>
                <a:cubicBezTo>
                  <a:pt x="2590257" y="2000094"/>
                  <a:pt x="2603123" y="2000094"/>
                  <a:pt x="2616002" y="1997949"/>
                </a:cubicBezTo>
                <a:cubicBezTo>
                  <a:pt x="2618144" y="1995806"/>
                  <a:pt x="2613854" y="1995806"/>
                  <a:pt x="2613854" y="1991520"/>
                </a:cubicBezTo>
                <a:cubicBezTo>
                  <a:pt x="2620286" y="1989376"/>
                  <a:pt x="2626730" y="1987231"/>
                  <a:pt x="2626730" y="1993664"/>
                </a:cubicBezTo>
                <a:cubicBezTo>
                  <a:pt x="2628875" y="2002238"/>
                  <a:pt x="2618144" y="2004380"/>
                  <a:pt x="2622438" y="2015097"/>
                </a:cubicBezTo>
                <a:cubicBezTo>
                  <a:pt x="2626730" y="2025813"/>
                  <a:pt x="2628875" y="2012953"/>
                  <a:pt x="2635315" y="2017240"/>
                </a:cubicBezTo>
                <a:cubicBezTo>
                  <a:pt x="2639605" y="2025813"/>
                  <a:pt x="2639605" y="2023669"/>
                  <a:pt x="2635315" y="2027955"/>
                </a:cubicBezTo>
                <a:cubicBezTo>
                  <a:pt x="2637459" y="2032243"/>
                  <a:pt x="2639605" y="2032243"/>
                  <a:pt x="2643898" y="2032243"/>
                </a:cubicBezTo>
                <a:cubicBezTo>
                  <a:pt x="2641751" y="2021526"/>
                  <a:pt x="2665345" y="2010809"/>
                  <a:pt x="2676076" y="2008667"/>
                </a:cubicBezTo>
                <a:cubicBezTo>
                  <a:pt x="2678227" y="2012953"/>
                  <a:pt x="2678227" y="2017240"/>
                  <a:pt x="2678227" y="2021526"/>
                </a:cubicBezTo>
                <a:cubicBezTo>
                  <a:pt x="2684661" y="2021526"/>
                  <a:pt x="2699678" y="2000094"/>
                  <a:pt x="2716847" y="2010809"/>
                </a:cubicBezTo>
                <a:cubicBezTo>
                  <a:pt x="2718985" y="2008667"/>
                  <a:pt x="2716847" y="2004380"/>
                  <a:pt x="2716847" y="2002238"/>
                </a:cubicBezTo>
                <a:cubicBezTo>
                  <a:pt x="2721139" y="2000094"/>
                  <a:pt x="2725432" y="2000094"/>
                  <a:pt x="2729723" y="2000094"/>
                </a:cubicBezTo>
                <a:cubicBezTo>
                  <a:pt x="2736155" y="2008667"/>
                  <a:pt x="2746889" y="2010809"/>
                  <a:pt x="2755471" y="2000094"/>
                </a:cubicBezTo>
                <a:cubicBezTo>
                  <a:pt x="2761912" y="2006524"/>
                  <a:pt x="2749032" y="2008667"/>
                  <a:pt x="2761912" y="2010809"/>
                </a:cubicBezTo>
                <a:cubicBezTo>
                  <a:pt x="2764057" y="2000094"/>
                  <a:pt x="2776928" y="2004380"/>
                  <a:pt x="2783365" y="2002238"/>
                </a:cubicBezTo>
                <a:cubicBezTo>
                  <a:pt x="2785509" y="2006524"/>
                  <a:pt x="2783365" y="2006524"/>
                  <a:pt x="2783365" y="2010809"/>
                </a:cubicBezTo>
                <a:cubicBezTo>
                  <a:pt x="2791942" y="2008667"/>
                  <a:pt x="2798387" y="2008667"/>
                  <a:pt x="2794095" y="2000094"/>
                </a:cubicBezTo>
                <a:cubicBezTo>
                  <a:pt x="2802681" y="2006524"/>
                  <a:pt x="2800530" y="2023669"/>
                  <a:pt x="2817696" y="2030099"/>
                </a:cubicBezTo>
                <a:cubicBezTo>
                  <a:pt x="2826282" y="2019384"/>
                  <a:pt x="2821988" y="2021526"/>
                  <a:pt x="2837011" y="2025813"/>
                </a:cubicBezTo>
                <a:cubicBezTo>
                  <a:pt x="2845591" y="2023669"/>
                  <a:pt x="2847737" y="2008667"/>
                  <a:pt x="2839157" y="2008667"/>
                </a:cubicBezTo>
                <a:cubicBezTo>
                  <a:pt x="2837011" y="2000094"/>
                  <a:pt x="2856319" y="1978660"/>
                  <a:pt x="2862758" y="1995806"/>
                </a:cubicBezTo>
                <a:cubicBezTo>
                  <a:pt x="2854173" y="2000094"/>
                  <a:pt x="2858468" y="2000094"/>
                  <a:pt x="2852029" y="2002238"/>
                </a:cubicBezTo>
                <a:cubicBezTo>
                  <a:pt x="2854173" y="2012953"/>
                  <a:pt x="2856319" y="2021526"/>
                  <a:pt x="2862758" y="2025813"/>
                </a:cubicBezTo>
                <a:cubicBezTo>
                  <a:pt x="2860614" y="2012953"/>
                  <a:pt x="2856319" y="1997949"/>
                  <a:pt x="2877779" y="1995806"/>
                </a:cubicBezTo>
                <a:cubicBezTo>
                  <a:pt x="2884215" y="2004380"/>
                  <a:pt x="2882069" y="2015097"/>
                  <a:pt x="2879921" y="2023669"/>
                </a:cubicBezTo>
                <a:cubicBezTo>
                  <a:pt x="2886361" y="2023669"/>
                  <a:pt x="2890654" y="2025813"/>
                  <a:pt x="2897093" y="2023669"/>
                </a:cubicBezTo>
                <a:cubicBezTo>
                  <a:pt x="2897093" y="2021526"/>
                  <a:pt x="2894945" y="2017240"/>
                  <a:pt x="2897093" y="2015097"/>
                </a:cubicBezTo>
                <a:cubicBezTo>
                  <a:pt x="2901383" y="2015097"/>
                  <a:pt x="2901383" y="2019384"/>
                  <a:pt x="2901383" y="2021526"/>
                </a:cubicBezTo>
                <a:cubicBezTo>
                  <a:pt x="2907821" y="2019384"/>
                  <a:pt x="2916402" y="2017240"/>
                  <a:pt x="2918547" y="2010809"/>
                </a:cubicBezTo>
                <a:cubicBezTo>
                  <a:pt x="2924985" y="2010809"/>
                  <a:pt x="2927132" y="2019384"/>
                  <a:pt x="2933568" y="2021526"/>
                </a:cubicBezTo>
                <a:cubicBezTo>
                  <a:pt x="2940005" y="2006524"/>
                  <a:pt x="2955025" y="2017240"/>
                  <a:pt x="2967898" y="2006524"/>
                </a:cubicBezTo>
                <a:cubicBezTo>
                  <a:pt x="2967898" y="2015097"/>
                  <a:pt x="2972191" y="2017240"/>
                  <a:pt x="2978628" y="2017240"/>
                </a:cubicBezTo>
                <a:cubicBezTo>
                  <a:pt x="2987210" y="2012953"/>
                  <a:pt x="2991502" y="1997949"/>
                  <a:pt x="3002231" y="2006524"/>
                </a:cubicBezTo>
                <a:cubicBezTo>
                  <a:pt x="3008666" y="2002238"/>
                  <a:pt x="3002231" y="1997949"/>
                  <a:pt x="3000084" y="1993664"/>
                </a:cubicBezTo>
                <a:cubicBezTo>
                  <a:pt x="3004377" y="1991520"/>
                  <a:pt x="3006522" y="1991520"/>
                  <a:pt x="3006522" y="1989376"/>
                </a:cubicBezTo>
                <a:cubicBezTo>
                  <a:pt x="3015104" y="1985090"/>
                  <a:pt x="3017249" y="1995806"/>
                  <a:pt x="3021541" y="2000094"/>
                </a:cubicBezTo>
                <a:cubicBezTo>
                  <a:pt x="3025836" y="2000094"/>
                  <a:pt x="3030133" y="2000094"/>
                  <a:pt x="3034428" y="1997949"/>
                </a:cubicBezTo>
                <a:cubicBezTo>
                  <a:pt x="3034428" y="1989376"/>
                  <a:pt x="3025836" y="1995806"/>
                  <a:pt x="3025836" y="1987231"/>
                </a:cubicBezTo>
                <a:cubicBezTo>
                  <a:pt x="3043015" y="1982945"/>
                  <a:pt x="3049458" y="1965800"/>
                  <a:pt x="3064486" y="1972229"/>
                </a:cubicBezTo>
                <a:cubicBezTo>
                  <a:pt x="3073072" y="1970087"/>
                  <a:pt x="3062335" y="1963655"/>
                  <a:pt x="3066634" y="1961511"/>
                </a:cubicBezTo>
                <a:cubicBezTo>
                  <a:pt x="3081661" y="1961511"/>
                  <a:pt x="3079517" y="1980802"/>
                  <a:pt x="3090233" y="1976516"/>
                </a:cubicBezTo>
                <a:cubicBezTo>
                  <a:pt x="3088091" y="1965800"/>
                  <a:pt x="3105256" y="1965800"/>
                  <a:pt x="3105256" y="1955079"/>
                </a:cubicBezTo>
                <a:cubicBezTo>
                  <a:pt x="3120267" y="1961511"/>
                  <a:pt x="3126711" y="1927217"/>
                  <a:pt x="3143864" y="1927217"/>
                </a:cubicBezTo>
                <a:cubicBezTo>
                  <a:pt x="3146007" y="1931503"/>
                  <a:pt x="3152450" y="1929360"/>
                  <a:pt x="3150302" y="1935790"/>
                </a:cubicBezTo>
                <a:cubicBezTo>
                  <a:pt x="3163177" y="1933648"/>
                  <a:pt x="3173902" y="1931503"/>
                  <a:pt x="3184633" y="1929360"/>
                </a:cubicBezTo>
                <a:cubicBezTo>
                  <a:pt x="3184633" y="1935790"/>
                  <a:pt x="3193219" y="1931503"/>
                  <a:pt x="3193219" y="1942221"/>
                </a:cubicBezTo>
                <a:cubicBezTo>
                  <a:pt x="3195362" y="1942221"/>
                  <a:pt x="3199655" y="1942221"/>
                  <a:pt x="3201801" y="1944363"/>
                </a:cubicBezTo>
                <a:cubicBezTo>
                  <a:pt x="3203944" y="1942221"/>
                  <a:pt x="3199655" y="1935790"/>
                  <a:pt x="3203944" y="1935790"/>
                </a:cubicBezTo>
                <a:cubicBezTo>
                  <a:pt x="3210381" y="1933648"/>
                  <a:pt x="3214672" y="1940078"/>
                  <a:pt x="3216818" y="1946507"/>
                </a:cubicBezTo>
                <a:cubicBezTo>
                  <a:pt x="3212525" y="1944363"/>
                  <a:pt x="3212525" y="1944363"/>
                  <a:pt x="3210381" y="1946507"/>
                </a:cubicBezTo>
                <a:cubicBezTo>
                  <a:pt x="3216818" y="1957224"/>
                  <a:pt x="3242569" y="1942221"/>
                  <a:pt x="3240424" y="1959370"/>
                </a:cubicBezTo>
                <a:cubicBezTo>
                  <a:pt x="3246858" y="1959370"/>
                  <a:pt x="3246858" y="1952936"/>
                  <a:pt x="3246858" y="1948649"/>
                </a:cubicBezTo>
                <a:cubicBezTo>
                  <a:pt x="3246858" y="1957224"/>
                  <a:pt x="3259736" y="1946507"/>
                  <a:pt x="3261880" y="1959370"/>
                </a:cubicBezTo>
                <a:cubicBezTo>
                  <a:pt x="3272608" y="1950792"/>
                  <a:pt x="3296214" y="1940078"/>
                  <a:pt x="3309085" y="1940078"/>
                </a:cubicBezTo>
                <a:cubicBezTo>
                  <a:pt x="3309085" y="1918644"/>
                  <a:pt x="3298359" y="1927217"/>
                  <a:pt x="3298359" y="1905781"/>
                </a:cubicBezTo>
                <a:cubicBezTo>
                  <a:pt x="3319815" y="1895063"/>
                  <a:pt x="3302649" y="1899351"/>
                  <a:pt x="3321963" y="1892920"/>
                </a:cubicBezTo>
                <a:cubicBezTo>
                  <a:pt x="3324105" y="1895063"/>
                  <a:pt x="3324105" y="1899351"/>
                  <a:pt x="3326252" y="1901496"/>
                </a:cubicBezTo>
                <a:cubicBezTo>
                  <a:pt x="3336983" y="1890777"/>
                  <a:pt x="3336983" y="1884344"/>
                  <a:pt x="3341276" y="1871490"/>
                </a:cubicBezTo>
                <a:cubicBezTo>
                  <a:pt x="3358440" y="1882201"/>
                  <a:pt x="3360587" y="1850058"/>
                  <a:pt x="3377752" y="1854346"/>
                </a:cubicBezTo>
                <a:cubicBezTo>
                  <a:pt x="3382044" y="1847910"/>
                  <a:pt x="3373461" y="1847910"/>
                  <a:pt x="3377752" y="1841479"/>
                </a:cubicBezTo>
                <a:cubicBezTo>
                  <a:pt x="3382044" y="1841479"/>
                  <a:pt x="3382044" y="1837197"/>
                  <a:pt x="3388483" y="1837197"/>
                </a:cubicBezTo>
                <a:cubicBezTo>
                  <a:pt x="3388483" y="1843623"/>
                  <a:pt x="3392773" y="1841479"/>
                  <a:pt x="3392773" y="1850058"/>
                </a:cubicBezTo>
                <a:cubicBezTo>
                  <a:pt x="3412086" y="1839336"/>
                  <a:pt x="3414233" y="1841479"/>
                  <a:pt x="3433547" y="1839336"/>
                </a:cubicBezTo>
                <a:cubicBezTo>
                  <a:pt x="3437838" y="1847910"/>
                  <a:pt x="3424962" y="1845766"/>
                  <a:pt x="3429253" y="1854346"/>
                </a:cubicBezTo>
                <a:cubicBezTo>
                  <a:pt x="3420671" y="1852199"/>
                  <a:pt x="3422816" y="1856488"/>
                  <a:pt x="3409942" y="1858632"/>
                </a:cubicBezTo>
                <a:cubicBezTo>
                  <a:pt x="3412086" y="1860774"/>
                  <a:pt x="3412086" y="1862918"/>
                  <a:pt x="3412086" y="1865057"/>
                </a:cubicBezTo>
                <a:cubicBezTo>
                  <a:pt x="3416378" y="1865057"/>
                  <a:pt x="3431400" y="1867203"/>
                  <a:pt x="3429253" y="1856488"/>
                </a:cubicBezTo>
                <a:cubicBezTo>
                  <a:pt x="3448566" y="1869349"/>
                  <a:pt x="3452858" y="1847910"/>
                  <a:pt x="3474317" y="1845766"/>
                </a:cubicBezTo>
                <a:cubicBezTo>
                  <a:pt x="3474317" y="1854346"/>
                  <a:pt x="3472171" y="1850058"/>
                  <a:pt x="3465733" y="1850058"/>
                </a:cubicBezTo>
                <a:cubicBezTo>
                  <a:pt x="3463589" y="1860774"/>
                  <a:pt x="3474317" y="1850058"/>
                  <a:pt x="3472171" y="1860774"/>
                </a:cubicBezTo>
                <a:cubicBezTo>
                  <a:pt x="3489338" y="1847910"/>
                  <a:pt x="3502216" y="1858632"/>
                  <a:pt x="3519382" y="1843623"/>
                </a:cubicBezTo>
                <a:cubicBezTo>
                  <a:pt x="3519382" y="1854346"/>
                  <a:pt x="3527967" y="1850058"/>
                  <a:pt x="3530113" y="1854346"/>
                </a:cubicBezTo>
                <a:cubicBezTo>
                  <a:pt x="3534403" y="1850058"/>
                  <a:pt x="3538696" y="1845766"/>
                  <a:pt x="3540842" y="1839336"/>
                </a:cubicBezTo>
                <a:cubicBezTo>
                  <a:pt x="3532257" y="1835049"/>
                  <a:pt x="3536550" y="1843623"/>
                  <a:pt x="3532257" y="1845766"/>
                </a:cubicBezTo>
                <a:cubicBezTo>
                  <a:pt x="3515091" y="1847910"/>
                  <a:pt x="3521527" y="1830764"/>
                  <a:pt x="3530113" y="1826478"/>
                </a:cubicBezTo>
                <a:cubicBezTo>
                  <a:pt x="3536550" y="1824333"/>
                  <a:pt x="3532257" y="1835049"/>
                  <a:pt x="3532257" y="1835049"/>
                </a:cubicBezTo>
                <a:cubicBezTo>
                  <a:pt x="3547278" y="1811469"/>
                  <a:pt x="3573027" y="1837197"/>
                  <a:pt x="3592342" y="1820045"/>
                </a:cubicBezTo>
                <a:cubicBezTo>
                  <a:pt x="3592342" y="1832906"/>
                  <a:pt x="3603070" y="1830764"/>
                  <a:pt x="3609508" y="1835049"/>
                </a:cubicBezTo>
                <a:cubicBezTo>
                  <a:pt x="3615945" y="1832906"/>
                  <a:pt x="3620237" y="1828619"/>
                  <a:pt x="3622383" y="1822189"/>
                </a:cubicBezTo>
                <a:cubicBezTo>
                  <a:pt x="3628821" y="1822189"/>
                  <a:pt x="3630965" y="1826478"/>
                  <a:pt x="3637404" y="1828619"/>
                </a:cubicBezTo>
                <a:cubicBezTo>
                  <a:pt x="3643842" y="1817902"/>
                  <a:pt x="3663152" y="1815757"/>
                  <a:pt x="3669591" y="1811469"/>
                </a:cubicBezTo>
                <a:cubicBezTo>
                  <a:pt x="3669591" y="1807182"/>
                  <a:pt x="3667445" y="1807182"/>
                  <a:pt x="3663152" y="1807182"/>
                </a:cubicBezTo>
                <a:cubicBezTo>
                  <a:pt x="3665300" y="1800749"/>
                  <a:pt x="3695340" y="1809326"/>
                  <a:pt x="3703927" y="1805038"/>
                </a:cubicBezTo>
                <a:cubicBezTo>
                  <a:pt x="3691049" y="1828619"/>
                  <a:pt x="3723237" y="1815757"/>
                  <a:pt x="3729674" y="1824333"/>
                </a:cubicBezTo>
                <a:cubicBezTo>
                  <a:pt x="3725386" y="1824333"/>
                  <a:pt x="3721096" y="1822189"/>
                  <a:pt x="3716801" y="1824333"/>
                </a:cubicBezTo>
                <a:cubicBezTo>
                  <a:pt x="3718945" y="1826478"/>
                  <a:pt x="3723237" y="1826478"/>
                  <a:pt x="3723237" y="1832906"/>
                </a:cubicBezTo>
                <a:cubicBezTo>
                  <a:pt x="3736114" y="1817902"/>
                  <a:pt x="3751133" y="1824333"/>
                  <a:pt x="3761863" y="1815757"/>
                </a:cubicBezTo>
                <a:cubicBezTo>
                  <a:pt x="3766155" y="1815757"/>
                  <a:pt x="3761863" y="1817902"/>
                  <a:pt x="3764009" y="1822189"/>
                </a:cubicBezTo>
                <a:cubicBezTo>
                  <a:pt x="3766155" y="1822189"/>
                  <a:pt x="3768301" y="1820045"/>
                  <a:pt x="3770445" y="1820045"/>
                </a:cubicBezTo>
                <a:cubicBezTo>
                  <a:pt x="3768301" y="1809326"/>
                  <a:pt x="3789760" y="1802893"/>
                  <a:pt x="3779030" y="1794319"/>
                </a:cubicBezTo>
                <a:cubicBezTo>
                  <a:pt x="3781176" y="1785747"/>
                  <a:pt x="3787613" y="1798605"/>
                  <a:pt x="3791906" y="1796461"/>
                </a:cubicBezTo>
                <a:cubicBezTo>
                  <a:pt x="3796197" y="1787890"/>
                  <a:pt x="3802634" y="1792175"/>
                  <a:pt x="3811219" y="1785747"/>
                </a:cubicBezTo>
                <a:cubicBezTo>
                  <a:pt x="3815511" y="1798605"/>
                  <a:pt x="3830531" y="1775032"/>
                  <a:pt x="3839116" y="1792175"/>
                </a:cubicBezTo>
                <a:cubicBezTo>
                  <a:pt x="3841262" y="1781463"/>
                  <a:pt x="3856285" y="1787890"/>
                  <a:pt x="3864868" y="1787890"/>
                </a:cubicBezTo>
                <a:cubicBezTo>
                  <a:pt x="3867014" y="1783603"/>
                  <a:pt x="3867014" y="1781463"/>
                  <a:pt x="3860577" y="1781463"/>
                </a:cubicBezTo>
                <a:cubicBezTo>
                  <a:pt x="3864868" y="1770746"/>
                  <a:pt x="3884182" y="1772888"/>
                  <a:pt x="3884182" y="1785747"/>
                </a:cubicBezTo>
                <a:cubicBezTo>
                  <a:pt x="3877745" y="1787890"/>
                  <a:pt x="3873452" y="1790033"/>
                  <a:pt x="3875598" y="1794319"/>
                </a:cubicBezTo>
                <a:cubicBezTo>
                  <a:pt x="3884182" y="1809326"/>
                  <a:pt x="3888474" y="1794319"/>
                  <a:pt x="3897057" y="1813613"/>
                </a:cubicBezTo>
                <a:cubicBezTo>
                  <a:pt x="3899202" y="1809326"/>
                  <a:pt x="3907787" y="1809326"/>
                  <a:pt x="3903494" y="1802893"/>
                </a:cubicBezTo>
                <a:cubicBezTo>
                  <a:pt x="3912079" y="1800749"/>
                  <a:pt x="3909933" y="1817902"/>
                  <a:pt x="3914225" y="1820045"/>
                </a:cubicBezTo>
                <a:cubicBezTo>
                  <a:pt x="3922811" y="1817902"/>
                  <a:pt x="3924955" y="1811469"/>
                  <a:pt x="3935684" y="1811469"/>
                </a:cubicBezTo>
                <a:cubicBezTo>
                  <a:pt x="3937830" y="1811469"/>
                  <a:pt x="3933540" y="1809326"/>
                  <a:pt x="3933540" y="1805038"/>
                </a:cubicBezTo>
                <a:cubicBezTo>
                  <a:pt x="3946414" y="1807182"/>
                  <a:pt x="3946414" y="1798605"/>
                  <a:pt x="3952850" y="1800749"/>
                </a:cubicBezTo>
                <a:cubicBezTo>
                  <a:pt x="3954998" y="1807182"/>
                  <a:pt x="3946414" y="1807182"/>
                  <a:pt x="3939975" y="1809326"/>
                </a:cubicBezTo>
                <a:cubicBezTo>
                  <a:pt x="3946414" y="1811469"/>
                  <a:pt x="3944268" y="1813613"/>
                  <a:pt x="3944268" y="1820045"/>
                </a:cubicBezTo>
                <a:cubicBezTo>
                  <a:pt x="3949633" y="1818972"/>
                  <a:pt x="3951779" y="1817902"/>
                  <a:pt x="3953656" y="1816293"/>
                </a:cubicBezTo>
                <a:lnTo>
                  <a:pt x="3961185" y="1809547"/>
                </a:lnTo>
                <a:lnTo>
                  <a:pt x="3963581" y="1813613"/>
                </a:lnTo>
                <a:cubicBezTo>
                  <a:pt x="3961435" y="1811469"/>
                  <a:pt x="3961435" y="1811469"/>
                  <a:pt x="3961435" y="1809326"/>
                </a:cubicBezTo>
                <a:lnTo>
                  <a:pt x="3961185" y="1809547"/>
                </a:lnTo>
                <a:lnTo>
                  <a:pt x="3960900" y="1809057"/>
                </a:lnTo>
                <a:cubicBezTo>
                  <a:pt x="3960362" y="1807719"/>
                  <a:pt x="3960362" y="1806109"/>
                  <a:pt x="3961435" y="1802893"/>
                </a:cubicBezTo>
                <a:cubicBezTo>
                  <a:pt x="3978601" y="1802893"/>
                  <a:pt x="3987185" y="1794319"/>
                  <a:pt x="4004353" y="1792175"/>
                </a:cubicBezTo>
                <a:cubicBezTo>
                  <a:pt x="4008644" y="1811469"/>
                  <a:pt x="4008644" y="1828619"/>
                  <a:pt x="4006498" y="1843623"/>
                </a:cubicBezTo>
                <a:cubicBezTo>
                  <a:pt x="3991479" y="1850058"/>
                  <a:pt x="3991479" y="1837197"/>
                  <a:pt x="3982893" y="1830764"/>
                </a:cubicBezTo>
                <a:cubicBezTo>
                  <a:pt x="3982893" y="1837197"/>
                  <a:pt x="3991479" y="1845766"/>
                  <a:pt x="3976456" y="1843623"/>
                </a:cubicBezTo>
                <a:cubicBezTo>
                  <a:pt x="3976456" y="1850058"/>
                  <a:pt x="3982893" y="1847910"/>
                  <a:pt x="3982893" y="1854346"/>
                </a:cubicBezTo>
                <a:cubicBezTo>
                  <a:pt x="3976456" y="1856488"/>
                  <a:pt x="3974312" y="1852199"/>
                  <a:pt x="3965727" y="1856488"/>
                </a:cubicBezTo>
                <a:cubicBezTo>
                  <a:pt x="3967871" y="1858632"/>
                  <a:pt x="3978601" y="1858632"/>
                  <a:pt x="3970017" y="1862918"/>
                </a:cubicBezTo>
                <a:cubicBezTo>
                  <a:pt x="3982893" y="1862918"/>
                  <a:pt x="3989333" y="1871490"/>
                  <a:pt x="3997912" y="1875773"/>
                </a:cubicBezTo>
                <a:cubicBezTo>
                  <a:pt x="4002206" y="1882201"/>
                  <a:pt x="3995767" y="1884344"/>
                  <a:pt x="3995767" y="1888632"/>
                </a:cubicBezTo>
                <a:cubicBezTo>
                  <a:pt x="3997912" y="1895063"/>
                  <a:pt x="4006498" y="1890777"/>
                  <a:pt x="4008644" y="1897207"/>
                </a:cubicBezTo>
                <a:cubicBezTo>
                  <a:pt x="4006498" y="1888632"/>
                  <a:pt x="4012936" y="1888632"/>
                  <a:pt x="4027957" y="1886490"/>
                </a:cubicBezTo>
                <a:cubicBezTo>
                  <a:pt x="4025813" y="1880059"/>
                  <a:pt x="4015083" y="1880059"/>
                  <a:pt x="4021518" y="1873632"/>
                </a:cubicBezTo>
                <a:cubicBezTo>
                  <a:pt x="4010790" y="1877916"/>
                  <a:pt x="4010790" y="1869349"/>
                  <a:pt x="4006498" y="1867203"/>
                </a:cubicBezTo>
                <a:cubicBezTo>
                  <a:pt x="4006498" y="1862918"/>
                  <a:pt x="4015083" y="1869349"/>
                  <a:pt x="4015083" y="1862918"/>
                </a:cubicBezTo>
                <a:cubicBezTo>
                  <a:pt x="4010790" y="1860774"/>
                  <a:pt x="4008644" y="1856488"/>
                  <a:pt x="4002206" y="1858632"/>
                </a:cubicBezTo>
                <a:cubicBezTo>
                  <a:pt x="4006498" y="1852199"/>
                  <a:pt x="4019374" y="1858632"/>
                  <a:pt x="4027957" y="1856488"/>
                </a:cubicBezTo>
                <a:cubicBezTo>
                  <a:pt x="4027957" y="1877916"/>
                  <a:pt x="4040833" y="1867203"/>
                  <a:pt x="4045124" y="1875773"/>
                </a:cubicBezTo>
                <a:cubicBezTo>
                  <a:pt x="4045124" y="1873632"/>
                  <a:pt x="4045124" y="1873632"/>
                  <a:pt x="4047271" y="1873632"/>
                </a:cubicBezTo>
                <a:cubicBezTo>
                  <a:pt x="4045124" y="1873632"/>
                  <a:pt x="4045124" y="1873632"/>
                  <a:pt x="4045124" y="1873632"/>
                </a:cubicBezTo>
                <a:cubicBezTo>
                  <a:pt x="4045124" y="1871490"/>
                  <a:pt x="4047271" y="1871490"/>
                  <a:pt x="4047271" y="1871490"/>
                </a:cubicBezTo>
                <a:cubicBezTo>
                  <a:pt x="4051563" y="1862918"/>
                  <a:pt x="4055854" y="1852199"/>
                  <a:pt x="4053708" y="1843623"/>
                </a:cubicBezTo>
                <a:cubicBezTo>
                  <a:pt x="4064440" y="1839336"/>
                  <a:pt x="4064440" y="1850058"/>
                  <a:pt x="4075167" y="1843623"/>
                </a:cubicBezTo>
                <a:cubicBezTo>
                  <a:pt x="4077312" y="1852199"/>
                  <a:pt x="4073019" y="1856488"/>
                  <a:pt x="4062293" y="1858632"/>
                </a:cubicBezTo>
                <a:cubicBezTo>
                  <a:pt x="4062293" y="1858632"/>
                  <a:pt x="4064440" y="1860774"/>
                  <a:pt x="4064440" y="1862918"/>
                </a:cubicBezTo>
                <a:cubicBezTo>
                  <a:pt x="4066584" y="1862918"/>
                  <a:pt x="4068729" y="1862918"/>
                  <a:pt x="4070874" y="1860774"/>
                </a:cubicBezTo>
                <a:cubicBezTo>
                  <a:pt x="4073019" y="1869349"/>
                  <a:pt x="4068729" y="1869349"/>
                  <a:pt x="4066584" y="1869349"/>
                </a:cubicBezTo>
                <a:cubicBezTo>
                  <a:pt x="4066584" y="1869349"/>
                  <a:pt x="4066584" y="1871490"/>
                  <a:pt x="4066584" y="1873632"/>
                </a:cubicBezTo>
                <a:cubicBezTo>
                  <a:pt x="4073019" y="1869349"/>
                  <a:pt x="4070874" y="1869349"/>
                  <a:pt x="4079459" y="1869349"/>
                </a:cubicBezTo>
                <a:cubicBezTo>
                  <a:pt x="4088041" y="1869349"/>
                  <a:pt x="4079459" y="1856488"/>
                  <a:pt x="4083750" y="1852199"/>
                </a:cubicBezTo>
                <a:cubicBezTo>
                  <a:pt x="4105213" y="1843623"/>
                  <a:pt x="4139547" y="1869349"/>
                  <a:pt x="4152419" y="1845766"/>
                </a:cubicBezTo>
                <a:cubicBezTo>
                  <a:pt x="4161003" y="1843623"/>
                  <a:pt x="4161003" y="1850058"/>
                  <a:pt x="4165295" y="1852199"/>
                </a:cubicBezTo>
                <a:cubicBezTo>
                  <a:pt x="4169586" y="1850058"/>
                  <a:pt x="4165295" y="1850058"/>
                  <a:pt x="4165295" y="1841479"/>
                </a:cubicBezTo>
                <a:cubicBezTo>
                  <a:pt x="4188901" y="1837197"/>
                  <a:pt x="4186753" y="1826478"/>
                  <a:pt x="4205930" y="1830764"/>
                </a:cubicBezTo>
                <a:cubicBezTo>
                  <a:pt x="4212370" y="1835049"/>
                  <a:pt x="4195206" y="1837197"/>
                  <a:pt x="4205930" y="1837197"/>
                </a:cubicBezTo>
                <a:cubicBezTo>
                  <a:pt x="4205930" y="1841479"/>
                  <a:pt x="4199501" y="1841479"/>
                  <a:pt x="4195206" y="1843623"/>
                </a:cubicBezTo>
                <a:cubicBezTo>
                  <a:pt x="4193062" y="1845766"/>
                  <a:pt x="4193062" y="1850058"/>
                  <a:pt x="4193062" y="1854346"/>
                </a:cubicBezTo>
                <a:cubicBezTo>
                  <a:pt x="4197353" y="1858632"/>
                  <a:pt x="4216660" y="1862918"/>
                  <a:pt x="4216660" y="1852199"/>
                </a:cubicBezTo>
                <a:cubicBezTo>
                  <a:pt x="4223097" y="1852199"/>
                  <a:pt x="4220951" y="1865057"/>
                  <a:pt x="4229531" y="1860774"/>
                </a:cubicBezTo>
                <a:cubicBezTo>
                  <a:pt x="4229531" y="1862918"/>
                  <a:pt x="4225245" y="1862918"/>
                  <a:pt x="4220951" y="1865057"/>
                </a:cubicBezTo>
                <a:cubicBezTo>
                  <a:pt x="4227388" y="1867203"/>
                  <a:pt x="4220951" y="1869349"/>
                  <a:pt x="4227388" y="1873632"/>
                </a:cubicBezTo>
                <a:cubicBezTo>
                  <a:pt x="4242415" y="1856488"/>
                  <a:pt x="4253144" y="1839336"/>
                  <a:pt x="4278896" y="1845766"/>
                </a:cubicBezTo>
                <a:cubicBezTo>
                  <a:pt x="4285331" y="1841479"/>
                  <a:pt x="4278896" y="1828619"/>
                  <a:pt x="4285331" y="1824333"/>
                </a:cubicBezTo>
                <a:cubicBezTo>
                  <a:pt x="4283187" y="1824333"/>
                  <a:pt x="4283187" y="1826478"/>
                  <a:pt x="4283187" y="1826478"/>
                </a:cubicBezTo>
                <a:cubicBezTo>
                  <a:pt x="4283187" y="1826478"/>
                  <a:pt x="4281041" y="1826478"/>
                  <a:pt x="4281041" y="1824333"/>
                </a:cubicBezTo>
                <a:cubicBezTo>
                  <a:pt x="4278896" y="1824333"/>
                  <a:pt x="4276748" y="1824333"/>
                  <a:pt x="4270312" y="1822189"/>
                </a:cubicBezTo>
                <a:cubicBezTo>
                  <a:pt x="4272457" y="1817902"/>
                  <a:pt x="4276748" y="1820045"/>
                  <a:pt x="4281041" y="1820045"/>
                </a:cubicBezTo>
                <a:cubicBezTo>
                  <a:pt x="4287475" y="1813613"/>
                  <a:pt x="4287475" y="1817902"/>
                  <a:pt x="4289626" y="1820045"/>
                </a:cubicBezTo>
                <a:cubicBezTo>
                  <a:pt x="4293914" y="1820045"/>
                  <a:pt x="4289626" y="1809326"/>
                  <a:pt x="4287475" y="1811469"/>
                </a:cubicBezTo>
                <a:cubicBezTo>
                  <a:pt x="4287475" y="1802893"/>
                  <a:pt x="4298208" y="1809326"/>
                  <a:pt x="4302502" y="1807182"/>
                </a:cubicBezTo>
                <a:cubicBezTo>
                  <a:pt x="4304642" y="1802893"/>
                  <a:pt x="4304642" y="1798605"/>
                  <a:pt x="4306788" y="1792175"/>
                </a:cubicBezTo>
                <a:cubicBezTo>
                  <a:pt x="4304642" y="1798605"/>
                  <a:pt x="4304642" y="1802893"/>
                  <a:pt x="4300354" y="1805038"/>
                </a:cubicBezTo>
                <a:cubicBezTo>
                  <a:pt x="4293914" y="1802893"/>
                  <a:pt x="4293914" y="1794319"/>
                  <a:pt x="4291774" y="1785747"/>
                </a:cubicBezTo>
                <a:cubicBezTo>
                  <a:pt x="4296063" y="1787890"/>
                  <a:pt x="4300354" y="1787890"/>
                  <a:pt x="4308934" y="1787890"/>
                </a:cubicBezTo>
                <a:cubicBezTo>
                  <a:pt x="4308934" y="1785747"/>
                  <a:pt x="4308934" y="1785747"/>
                  <a:pt x="4308934" y="1785747"/>
                </a:cubicBezTo>
                <a:cubicBezTo>
                  <a:pt x="4317516" y="1790033"/>
                  <a:pt x="4319666" y="1781463"/>
                  <a:pt x="4326106" y="1779319"/>
                </a:cubicBezTo>
                <a:cubicBezTo>
                  <a:pt x="4323965" y="1770746"/>
                  <a:pt x="4317516" y="1770746"/>
                  <a:pt x="4321807" y="1764315"/>
                </a:cubicBezTo>
                <a:cubicBezTo>
                  <a:pt x="4330397" y="1760029"/>
                  <a:pt x="4332545" y="1770746"/>
                  <a:pt x="4334690" y="1777175"/>
                </a:cubicBezTo>
                <a:cubicBezTo>
                  <a:pt x="4351852" y="1768603"/>
                  <a:pt x="4347568" y="1772888"/>
                  <a:pt x="4356142" y="1770746"/>
                </a:cubicBezTo>
                <a:cubicBezTo>
                  <a:pt x="4356142" y="1772888"/>
                  <a:pt x="4358288" y="1772888"/>
                  <a:pt x="4360433" y="1772888"/>
                </a:cubicBezTo>
                <a:cubicBezTo>
                  <a:pt x="4360433" y="1766458"/>
                  <a:pt x="4360433" y="1760029"/>
                  <a:pt x="4358288" y="1753597"/>
                </a:cubicBezTo>
                <a:cubicBezTo>
                  <a:pt x="4356142" y="1751452"/>
                  <a:pt x="4353999" y="1749311"/>
                  <a:pt x="4349706" y="1749311"/>
                </a:cubicBezTo>
                <a:cubicBezTo>
                  <a:pt x="4351852" y="1747168"/>
                  <a:pt x="4356142" y="1745025"/>
                  <a:pt x="4358288" y="1745025"/>
                </a:cubicBezTo>
                <a:cubicBezTo>
                  <a:pt x="4358288" y="1736450"/>
                  <a:pt x="4360433" y="1730020"/>
                  <a:pt x="4364724" y="1719301"/>
                </a:cubicBezTo>
                <a:cubicBezTo>
                  <a:pt x="4403357" y="1697866"/>
                  <a:pt x="4418383" y="1742880"/>
                  <a:pt x="4448418" y="1742880"/>
                </a:cubicBezTo>
                <a:cubicBezTo>
                  <a:pt x="4454855" y="1736450"/>
                  <a:pt x="4452706" y="1732164"/>
                  <a:pt x="4457001" y="1723590"/>
                </a:cubicBezTo>
                <a:cubicBezTo>
                  <a:pt x="4452706" y="1719301"/>
                  <a:pt x="4444127" y="1725732"/>
                  <a:pt x="4444127" y="1715016"/>
                </a:cubicBezTo>
                <a:cubicBezTo>
                  <a:pt x="4454855" y="1710730"/>
                  <a:pt x="4457001" y="1717161"/>
                  <a:pt x="4465584" y="1717161"/>
                </a:cubicBezTo>
                <a:cubicBezTo>
                  <a:pt x="4467731" y="1721445"/>
                  <a:pt x="4463439" y="1723590"/>
                  <a:pt x="4459145" y="1723590"/>
                </a:cubicBezTo>
                <a:cubicBezTo>
                  <a:pt x="4459145" y="1727878"/>
                  <a:pt x="4463439" y="1727878"/>
                  <a:pt x="4463439" y="1730020"/>
                </a:cubicBezTo>
                <a:cubicBezTo>
                  <a:pt x="4469874" y="1725732"/>
                  <a:pt x="4469874" y="1717161"/>
                  <a:pt x="4484896" y="1717161"/>
                </a:cubicBezTo>
                <a:cubicBezTo>
                  <a:pt x="4482750" y="1715016"/>
                  <a:pt x="4480608" y="1712871"/>
                  <a:pt x="4474167" y="1715016"/>
                </a:cubicBezTo>
                <a:cubicBezTo>
                  <a:pt x="4474167" y="1712871"/>
                  <a:pt x="4476312" y="1712871"/>
                  <a:pt x="4478456" y="1710730"/>
                </a:cubicBezTo>
                <a:cubicBezTo>
                  <a:pt x="4476312" y="1710730"/>
                  <a:pt x="4474167" y="1708582"/>
                  <a:pt x="4469874" y="1700011"/>
                </a:cubicBezTo>
                <a:cubicBezTo>
                  <a:pt x="4469874" y="1700011"/>
                  <a:pt x="4469874" y="1702154"/>
                  <a:pt x="4467731" y="1704298"/>
                </a:cubicBezTo>
                <a:cubicBezTo>
                  <a:pt x="4454855" y="1708582"/>
                  <a:pt x="4441981" y="1693577"/>
                  <a:pt x="4424830" y="1693577"/>
                </a:cubicBezTo>
                <a:cubicBezTo>
                  <a:pt x="4411939" y="1693577"/>
                  <a:pt x="4405505" y="1700011"/>
                  <a:pt x="4399066" y="1702154"/>
                </a:cubicBezTo>
                <a:cubicBezTo>
                  <a:pt x="4396920" y="1708582"/>
                  <a:pt x="4392627" y="1706441"/>
                  <a:pt x="4390481" y="1704298"/>
                </a:cubicBezTo>
                <a:cubicBezTo>
                  <a:pt x="4388338" y="1704298"/>
                  <a:pt x="4386190" y="1706441"/>
                  <a:pt x="4381899" y="1704298"/>
                </a:cubicBezTo>
                <a:cubicBezTo>
                  <a:pt x="4381899" y="1702154"/>
                  <a:pt x="4386190" y="1702154"/>
                  <a:pt x="4386190" y="1700011"/>
                </a:cubicBezTo>
                <a:cubicBezTo>
                  <a:pt x="4386190" y="1700011"/>
                  <a:pt x="4384043" y="1697866"/>
                  <a:pt x="4384043" y="1697866"/>
                </a:cubicBezTo>
                <a:cubicBezTo>
                  <a:pt x="4384043" y="1695722"/>
                  <a:pt x="4388338" y="1695722"/>
                  <a:pt x="4390481" y="1693577"/>
                </a:cubicBezTo>
                <a:cubicBezTo>
                  <a:pt x="4401214" y="1682858"/>
                  <a:pt x="4422674" y="1676429"/>
                  <a:pt x="4426965" y="1659285"/>
                </a:cubicBezTo>
                <a:cubicBezTo>
                  <a:pt x="4424830" y="1657142"/>
                  <a:pt x="4422674" y="1654997"/>
                  <a:pt x="4418383" y="1654997"/>
                </a:cubicBezTo>
                <a:cubicBezTo>
                  <a:pt x="4407646" y="1657142"/>
                  <a:pt x="4409797" y="1670001"/>
                  <a:pt x="4405505" y="1676429"/>
                </a:cubicBezTo>
                <a:cubicBezTo>
                  <a:pt x="4390481" y="1672144"/>
                  <a:pt x="4379751" y="1676429"/>
                  <a:pt x="4360433" y="1680716"/>
                </a:cubicBezTo>
                <a:cubicBezTo>
                  <a:pt x="4381899" y="1736450"/>
                  <a:pt x="4326106" y="1740737"/>
                  <a:pt x="4300354" y="1734307"/>
                </a:cubicBezTo>
                <a:cubicBezTo>
                  <a:pt x="4296063" y="1723590"/>
                  <a:pt x="4289626" y="1717161"/>
                  <a:pt x="4287475" y="1704298"/>
                </a:cubicBezTo>
                <a:cubicBezTo>
                  <a:pt x="4298208" y="1702154"/>
                  <a:pt x="4300354" y="1691434"/>
                  <a:pt x="4306788" y="1685002"/>
                </a:cubicBezTo>
                <a:cubicBezTo>
                  <a:pt x="4328253" y="1678573"/>
                  <a:pt x="4328253" y="1700011"/>
                  <a:pt x="4338979" y="1706441"/>
                </a:cubicBezTo>
                <a:cubicBezTo>
                  <a:pt x="4328253" y="1680716"/>
                  <a:pt x="4356142" y="1657142"/>
                  <a:pt x="4341126" y="1627138"/>
                </a:cubicBezTo>
                <a:cubicBezTo>
                  <a:pt x="4364724" y="1590699"/>
                  <a:pt x="4403357" y="1627138"/>
                  <a:pt x="4431256" y="1633566"/>
                </a:cubicBezTo>
                <a:cubicBezTo>
                  <a:pt x="4431256" y="1642135"/>
                  <a:pt x="4429113" y="1648569"/>
                  <a:pt x="4433402" y="1659285"/>
                </a:cubicBezTo>
                <a:cubicBezTo>
                  <a:pt x="4435543" y="1657142"/>
                  <a:pt x="4439833" y="1657142"/>
                  <a:pt x="4439833" y="1661430"/>
                </a:cubicBezTo>
                <a:cubicBezTo>
                  <a:pt x="4450564" y="1659285"/>
                  <a:pt x="4450564" y="1648569"/>
                  <a:pt x="4452706" y="1639991"/>
                </a:cubicBezTo>
                <a:cubicBezTo>
                  <a:pt x="4476312" y="1646426"/>
                  <a:pt x="4476312" y="1627138"/>
                  <a:pt x="4487046" y="1618563"/>
                </a:cubicBezTo>
                <a:cubicBezTo>
                  <a:pt x="4506352" y="1648569"/>
                  <a:pt x="4495628" y="1687146"/>
                  <a:pt x="4472021" y="1700011"/>
                </a:cubicBezTo>
                <a:cubicBezTo>
                  <a:pt x="4480608" y="1695722"/>
                  <a:pt x="4487046" y="1691434"/>
                  <a:pt x="4493478" y="1697866"/>
                </a:cubicBezTo>
                <a:cubicBezTo>
                  <a:pt x="4499917" y="1676429"/>
                  <a:pt x="4521379" y="1687146"/>
                  <a:pt x="4536401" y="1689290"/>
                </a:cubicBezTo>
                <a:cubicBezTo>
                  <a:pt x="4542837" y="1689290"/>
                  <a:pt x="4536401" y="1680716"/>
                  <a:pt x="4536401" y="1676429"/>
                </a:cubicBezTo>
                <a:cubicBezTo>
                  <a:pt x="4536401" y="1670001"/>
                  <a:pt x="4527818" y="1678573"/>
                  <a:pt x="4523521" y="1676429"/>
                </a:cubicBezTo>
                <a:cubicBezTo>
                  <a:pt x="4529965" y="1667858"/>
                  <a:pt x="4542837" y="1659285"/>
                  <a:pt x="4544978" y="1648569"/>
                </a:cubicBezTo>
                <a:cubicBezTo>
                  <a:pt x="4544978" y="1648569"/>
                  <a:pt x="4544978" y="1648569"/>
                  <a:pt x="4542837" y="1648569"/>
                </a:cubicBezTo>
                <a:cubicBezTo>
                  <a:pt x="4542837" y="1646426"/>
                  <a:pt x="4544978" y="1646426"/>
                  <a:pt x="4544978" y="1646426"/>
                </a:cubicBezTo>
                <a:cubicBezTo>
                  <a:pt x="4544978" y="1644281"/>
                  <a:pt x="4549269" y="1644281"/>
                  <a:pt x="4547128" y="1642135"/>
                </a:cubicBezTo>
                <a:cubicBezTo>
                  <a:pt x="4549269" y="1639991"/>
                  <a:pt x="4551418" y="1639991"/>
                  <a:pt x="4553562" y="1639991"/>
                </a:cubicBezTo>
                <a:cubicBezTo>
                  <a:pt x="4560000" y="1631423"/>
                  <a:pt x="4562143" y="1624993"/>
                  <a:pt x="4577163" y="1622849"/>
                </a:cubicBezTo>
                <a:cubicBezTo>
                  <a:pt x="4585749" y="1605704"/>
                  <a:pt x="4592186" y="1609990"/>
                  <a:pt x="4598623" y="1616421"/>
                </a:cubicBezTo>
                <a:cubicBezTo>
                  <a:pt x="4607208" y="1616421"/>
                  <a:pt x="4615791" y="1614277"/>
                  <a:pt x="4622230" y="1616421"/>
                </a:cubicBezTo>
                <a:cubicBezTo>
                  <a:pt x="4622230" y="1614277"/>
                  <a:pt x="4622230" y="1614277"/>
                  <a:pt x="4622230" y="1614277"/>
                </a:cubicBezTo>
                <a:cubicBezTo>
                  <a:pt x="4630813" y="1607848"/>
                  <a:pt x="4630813" y="1614277"/>
                  <a:pt x="4635104" y="1616421"/>
                </a:cubicBezTo>
                <a:cubicBezTo>
                  <a:pt x="4637253" y="1614277"/>
                  <a:pt x="4635104" y="1612137"/>
                  <a:pt x="4635104" y="1607848"/>
                </a:cubicBezTo>
                <a:cubicBezTo>
                  <a:pt x="4643687" y="1614277"/>
                  <a:pt x="4643687" y="1622849"/>
                  <a:pt x="4652267" y="1631423"/>
                </a:cubicBezTo>
                <a:cubicBezTo>
                  <a:pt x="4660854" y="1631423"/>
                  <a:pt x="4656556" y="1620704"/>
                  <a:pt x="4658706" y="1616421"/>
                </a:cubicBezTo>
                <a:cubicBezTo>
                  <a:pt x="4667299" y="1614277"/>
                  <a:pt x="4684469" y="1618563"/>
                  <a:pt x="4682328" y="1605704"/>
                </a:cubicBezTo>
                <a:cubicBezTo>
                  <a:pt x="4686616" y="1605704"/>
                  <a:pt x="4686616" y="1609990"/>
                  <a:pt x="4688757" y="1614277"/>
                </a:cubicBezTo>
                <a:cubicBezTo>
                  <a:pt x="4690902" y="1614277"/>
                  <a:pt x="4693050" y="1614277"/>
                  <a:pt x="4695194" y="1612137"/>
                </a:cubicBezTo>
                <a:cubicBezTo>
                  <a:pt x="4699483" y="1609990"/>
                  <a:pt x="4701636" y="1605704"/>
                  <a:pt x="4697338" y="1597131"/>
                </a:cubicBezTo>
                <a:cubicBezTo>
                  <a:pt x="4699483" y="1597131"/>
                  <a:pt x="4701636" y="1599272"/>
                  <a:pt x="4703773" y="1599272"/>
                </a:cubicBezTo>
                <a:cubicBezTo>
                  <a:pt x="4720944" y="1582122"/>
                  <a:pt x="4768159" y="1612137"/>
                  <a:pt x="4791758" y="1590699"/>
                </a:cubicBezTo>
                <a:cubicBezTo>
                  <a:pt x="4793906" y="1594987"/>
                  <a:pt x="4789613" y="1597131"/>
                  <a:pt x="4785324" y="1597131"/>
                </a:cubicBezTo>
                <a:cubicBezTo>
                  <a:pt x="4787468" y="1607848"/>
                  <a:pt x="4800335" y="1594987"/>
                  <a:pt x="4802484" y="1599272"/>
                </a:cubicBezTo>
                <a:cubicBezTo>
                  <a:pt x="4804629" y="1597131"/>
                  <a:pt x="4800335" y="1594987"/>
                  <a:pt x="4802484" y="1588554"/>
                </a:cubicBezTo>
                <a:cubicBezTo>
                  <a:pt x="4815357" y="1584265"/>
                  <a:pt x="4830375" y="1586410"/>
                  <a:pt x="4845390" y="1586410"/>
                </a:cubicBezTo>
                <a:cubicBezTo>
                  <a:pt x="4847536" y="1584265"/>
                  <a:pt x="4849679" y="1582122"/>
                  <a:pt x="4851824" y="1582122"/>
                </a:cubicBezTo>
                <a:cubicBezTo>
                  <a:pt x="4853968" y="1584265"/>
                  <a:pt x="4851824" y="1584265"/>
                  <a:pt x="4851824" y="1586410"/>
                </a:cubicBezTo>
                <a:cubicBezTo>
                  <a:pt x="4868991" y="1586410"/>
                  <a:pt x="4886158" y="1586410"/>
                  <a:pt x="4899031" y="1582122"/>
                </a:cubicBezTo>
                <a:cubicBezTo>
                  <a:pt x="4920499" y="1588554"/>
                  <a:pt x="4959121" y="1582122"/>
                  <a:pt x="4982727" y="1579978"/>
                </a:cubicBezTo>
                <a:cubicBezTo>
                  <a:pt x="4984875" y="1577834"/>
                  <a:pt x="4978436" y="1575693"/>
                  <a:pt x="4982727" y="1573549"/>
                </a:cubicBezTo>
                <a:cubicBezTo>
                  <a:pt x="4993462" y="1569262"/>
                  <a:pt x="4987019" y="1584265"/>
                  <a:pt x="4989166" y="1588554"/>
                </a:cubicBezTo>
                <a:cubicBezTo>
                  <a:pt x="4993462" y="1575693"/>
                  <a:pt x="5002047" y="1588554"/>
                  <a:pt x="5012780" y="1582122"/>
                </a:cubicBezTo>
                <a:cubicBezTo>
                  <a:pt x="5019216" y="1588554"/>
                  <a:pt x="5014925" y="1590699"/>
                  <a:pt x="5023515" y="1597131"/>
                </a:cubicBezTo>
                <a:cubicBezTo>
                  <a:pt x="5029944" y="1590699"/>
                  <a:pt x="5017068" y="1588554"/>
                  <a:pt x="5023515" y="1582122"/>
                </a:cubicBezTo>
                <a:cubicBezTo>
                  <a:pt x="5040675" y="1579978"/>
                  <a:pt x="5055695" y="1579978"/>
                  <a:pt x="5075013" y="1573549"/>
                </a:cubicBezTo>
                <a:cubicBezTo>
                  <a:pt x="5098609" y="1605704"/>
                  <a:pt x="5126510" y="1579978"/>
                  <a:pt x="5158688" y="1592843"/>
                </a:cubicBezTo>
                <a:cubicBezTo>
                  <a:pt x="5160831" y="1590699"/>
                  <a:pt x="5160831" y="1584265"/>
                  <a:pt x="5156540" y="1584265"/>
                </a:cubicBezTo>
                <a:cubicBezTo>
                  <a:pt x="5175849" y="1586410"/>
                  <a:pt x="5212336" y="1575693"/>
                  <a:pt x="5238079" y="1579978"/>
                </a:cubicBezTo>
                <a:cubicBezTo>
                  <a:pt x="5240230" y="1582122"/>
                  <a:pt x="5238079" y="1584265"/>
                  <a:pt x="5233796" y="1584265"/>
                </a:cubicBezTo>
                <a:cubicBezTo>
                  <a:pt x="5240230" y="1590699"/>
                  <a:pt x="5248813" y="1577834"/>
                  <a:pt x="5257404" y="1577834"/>
                </a:cubicBezTo>
                <a:cubicBezTo>
                  <a:pt x="5255256" y="1586410"/>
                  <a:pt x="5242372" y="1588554"/>
                  <a:pt x="5246671" y="1599272"/>
                </a:cubicBezTo>
                <a:cubicBezTo>
                  <a:pt x="5253106" y="1597131"/>
                  <a:pt x="5250962" y="1590699"/>
                  <a:pt x="5253106" y="1586410"/>
                </a:cubicBezTo>
                <a:cubicBezTo>
                  <a:pt x="5270271" y="1586410"/>
                  <a:pt x="5274567" y="1597131"/>
                  <a:pt x="5293883" y="1588554"/>
                </a:cubicBezTo>
                <a:cubicBezTo>
                  <a:pt x="5293883" y="1588554"/>
                  <a:pt x="5291736" y="1592843"/>
                  <a:pt x="5293883" y="1594987"/>
                </a:cubicBezTo>
                <a:cubicBezTo>
                  <a:pt x="5308906" y="1584265"/>
                  <a:pt x="5323923" y="1584265"/>
                  <a:pt x="5332506" y="1582122"/>
                </a:cubicBezTo>
                <a:cubicBezTo>
                  <a:pt x="5343236" y="1579978"/>
                  <a:pt x="5341090" y="1599272"/>
                  <a:pt x="5353965" y="1592843"/>
                </a:cubicBezTo>
                <a:cubicBezTo>
                  <a:pt x="5351819" y="1575693"/>
                  <a:pt x="5371132" y="1594987"/>
                  <a:pt x="5384007" y="1588554"/>
                </a:cubicBezTo>
                <a:cubicBezTo>
                  <a:pt x="5386151" y="1592843"/>
                  <a:pt x="5388295" y="1594987"/>
                  <a:pt x="5390440" y="1594987"/>
                </a:cubicBezTo>
                <a:cubicBezTo>
                  <a:pt x="5401170" y="1584265"/>
                  <a:pt x="5416189" y="1575693"/>
                  <a:pt x="5426919" y="1588554"/>
                </a:cubicBezTo>
                <a:cubicBezTo>
                  <a:pt x="5431214" y="1577834"/>
                  <a:pt x="5429067" y="1562830"/>
                  <a:pt x="5446234" y="1560687"/>
                </a:cubicBezTo>
                <a:cubicBezTo>
                  <a:pt x="5441945" y="1539248"/>
                  <a:pt x="5444083" y="1524314"/>
                  <a:pt x="5456966" y="1515741"/>
                </a:cubicBezTo>
                <a:cubicBezTo>
                  <a:pt x="5471984" y="1511453"/>
                  <a:pt x="5478422" y="1524314"/>
                  <a:pt x="5480567" y="1507167"/>
                </a:cubicBezTo>
                <a:cubicBezTo>
                  <a:pt x="5487006" y="1513596"/>
                  <a:pt x="5497733" y="1509310"/>
                  <a:pt x="5504167" y="1513596"/>
                </a:cubicBezTo>
                <a:cubicBezTo>
                  <a:pt x="5502021" y="1520027"/>
                  <a:pt x="5497733" y="1528600"/>
                  <a:pt x="5495587" y="1535031"/>
                </a:cubicBezTo>
                <a:cubicBezTo>
                  <a:pt x="5508461" y="1532887"/>
                  <a:pt x="5532066" y="1528600"/>
                  <a:pt x="5544943" y="1539248"/>
                </a:cubicBezTo>
                <a:cubicBezTo>
                  <a:pt x="5532066" y="1554256"/>
                  <a:pt x="5499877" y="1582122"/>
                  <a:pt x="5471984" y="1573549"/>
                </a:cubicBezTo>
                <a:cubicBezTo>
                  <a:pt x="5454821" y="1582122"/>
                  <a:pt x="5450530" y="1599272"/>
                  <a:pt x="5441945" y="1612137"/>
                </a:cubicBezTo>
                <a:cubicBezTo>
                  <a:pt x="5456966" y="1616421"/>
                  <a:pt x="5471984" y="1614277"/>
                  <a:pt x="5489148" y="1612137"/>
                </a:cubicBezTo>
                <a:cubicBezTo>
                  <a:pt x="5489148" y="1618563"/>
                  <a:pt x="5497733" y="1618563"/>
                  <a:pt x="5504167" y="1620704"/>
                </a:cubicBezTo>
                <a:cubicBezTo>
                  <a:pt x="5508461" y="1620704"/>
                  <a:pt x="5508461" y="1624993"/>
                  <a:pt x="5510604" y="1624993"/>
                </a:cubicBezTo>
                <a:cubicBezTo>
                  <a:pt x="5510604" y="1624993"/>
                  <a:pt x="5512751" y="1624993"/>
                  <a:pt x="5512751" y="1624993"/>
                </a:cubicBezTo>
                <a:cubicBezTo>
                  <a:pt x="5525632" y="1624993"/>
                  <a:pt x="5542793" y="1620704"/>
                  <a:pt x="5555669" y="1620704"/>
                </a:cubicBezTo>
                <a:cubicBezTo>
                  <a:pt x="5555669" y="1629282"/>
                  <a:pt x="5587859" y="1629282"/>
                  <a:pt x="5568544" y="1639991"/>
                </a:cubicBezTo>
                <a:cubicBezTo>
                  <a:pt x="5590004" y="1646426"/>
                  <a:pt x="5594295" y="1616421"/>
                  <a:pt x="5607167" y="1622849"/>
                </a:cubicBezTo>
                <a:cubicBezTo>
                  <a:pt x="5602875" y="1633566"/>
                  <a:pt x="5609315" y="1639991"/>
                  <a:pt x="5602875" y="1650711"/>
                </a:cubicBezTo>
                <a:cubicBezTo>
                  <a:pt x="5602875" y="1652855"/>
                  <a:pt x="5605021" y="1652855"/>
                  <a:pt x="5605021" y="1654997"/>
                </a:cubicBezTo>
                <a:cubicBezTo>
                  <a:pt x="5611459" y="1652855"/>
                  <a:pt x="5611459" y="1650711"/>
                  <a:pt x="5613605" y="1646426"/>
                </a:cubicBezTo>
                <a:cubicBezTo>
                  <a:pt x="5609315" y="1639991"/>
                  <a:pt x="5605021" y="1631423"/>
                  <a:pt x="5607167" y="1616421"/>
                </a:cubicBezTo>
                <a:cubicBezTo>
                  <a:pt x="5617901" y="1609990"/>
                  <a:pt x="5624335" y="1597131"/>
                  <a:pt x="5639356" y="1590699"/>
                </a:cubicBezTo>
                <a:cubicBezTo>
                  <a:pt x="5650082" y="1592843"/>
                  <a:pt x="5654376" y="1601415"/>
                  <a:pt x="5656521" y="1609990"/>
                </a:cubicBezTo>
                <a:cubicBezTo>
                  <a:pt x="5656521" y="1609990"/>
                  <a:pt x="5658664" y="1609990"/>
                  <a:pt x="5658664" y="1609990"/>
                </a:cubicBezTo>
                <a:cubicBezTo>
                  <a:pt x="5658664" y="1609990"/>
                  <a:pt x="5658664" y="1607848"/>
                  <a:pt x="5658664" y="1607848"/>
                </a:cubicBezTo>
                <a:cubicBezTo>
                  <a:pt x="5658664" y="1607848"/>
                  <a:pt x="5656521" y="1607848"/>
                  <a:pt x="5656521" y="1607848"/>
                </a:cubicBezTo>
                <a:cubicBezTo>
                  <a:pt x="5654376" y="1603560"/>
                  <a:pt x="5658664" y="1594987"/>
                  <a:pt x="5654376" y="1590699"/>
                </a:cubicBezTo>
                <a:cubicBezTo>
                  <a:pt x="5660814" y="1594987"/>
                  <a:pt x="5665105" y="1597131"/>
                  <a:pt x="5671542" y="1590699"/>
                </a:cubicBezTo>
                <a:cubicBezTo>
                  <a:pt x="5671542" y="1605704"/>
                  <a:pt x="5684418" y="1594987"/>
                  <a:pt x="5684418" y="1609990"/>
                </a:cubicBezTo>
                <a:cubicBezTo>
                  <a:pt x="5677981" y="1612137"/>
                  <a:pt x="5680126" y="1603560"/>
                  <a:pt x="5673687" y="1603560"/>
                </a:cubicBezTo>
                <a:cubicBezTo>
                  <a:pt x="5671542" y="1605704"/>
                  <a:pt x="5671542" y="1607848"/>
                  <a:pt x="5669396" y="1607848"/>
                </a:cubicBezTo>
                <a:cubicBezTo>
                  <a:pt x="5673687" y="1614277"/>
                  <a:pt x="5684418" y="1620704"/>
                  <a:pt x="5667248" y="1620704"/>
                </a:cubicBezTo>
                <a:cubicBezTo>
                  <a:pt x="5671542" y="1627138"/>
                  <a:pt x="5684418" y="1624993"/>
                  <a:pt x="5686563" y="1618563"/>
                </a:cubicBezTo>
                <a:cubicBezTo>
                  <a:pt x="5684418" y="1622849"/>
                  <a:pt x="5699437" y="1622849"/>
                  <a:pt x="5703728" y="1616421"/>
                </a:cubicBezTo>
                <a:cubicBezTo>
                  <a:pt x="5701585" y="1609990"/>
                  <a:pt x="5697292" y="1609990"/>
                  <a:pt x="5697292" y="1601415"/>
                </a:cubicBezTo>
                <a:cubicBezTo>
                  <a:pt x="5708020" y="1597131"/>
                  <a:pt x="5727331" y="1605704"/>
                  <a:pt x="5740208" y="1603560"/>
                </a:cubicBezTo>
                <a:cubicBezTo>
                  <a:pt x="5742351" y="1601415"/>
                  <a:pt x="5733766" y="1594987"/>
                  <a:pt x="5740208" y="1586410"/>
                </a:cubicBezTo>
                <a:cubicBezTo>
                  <a:pt x="5746644" y="1586410"/>
                  <a:pt x="5753081" y="1594987"/>
                  <a:pt x="5748789" y="1599272"/>
                </a:cubicBezTo>
                <a:cubicBezTo>
                  <a:pt x="5750934" y="1599272"/>
                  <a:pt x="5748789" y="1599272"/>
                  <a:pt x="5750934" y="1599272"/>
                </a:cubicBezTo>
                <a:cubicBezTo>
                  <a:pt x="5753081" y="1597131"/>
                  <a:pt x="5750934" y="1594987"/>
                  <a:pt x="5753081" y="1594987"/>
                </a:cubicBezTo>
                <a:cubicBezTo>
                  <a:pt x="5753081" y="1592843"/>
                  <a:pt x="5750934" y="1590699"/>
                  <a:pt x="5753081" y="1588554"/>
                </a:cubicBezTo>
                <a:cubicBezTo>
                  <a:pt x="5761663" y="1584265"/>
                  <a:pt x="5763808" y="1590699"/>
                  <a:pt x="5772390" y="1586410"/>
                </a:cubicBezTo>
                <a:cubicBezTo>
                  <a:pt x="5770245" y="1590699"/>
                  <a:pt x="5770245" y="1592843"/>
                  <a:pt x="5770245" y="1594987"/>
                </a:cubicBezTo>
                <a:cubicBezTo>
                  <a:pt x="5772390" y="1592843"/>
                  <a:pt x="5774536" y="1588554"/>
                  <a:pt x="5778829" y="1586410"/>
                </a:cubicBezTo>
                <a:cubicBezTo>
                  <a:pt x="5783121" y="1586410"/>
                  <a:pt x="5787410" y="1588554"/>
                  <a:pt x="5791702" y="1590699"/>
                </a:cubicBezTo>
                <a:cubicBezTo>
                  <a:pt x="5793847" y="1594987"/>
                  <a:pt x="5791702" y="1599272"/>
                  <a:pt x="5791702" y="1605704"/>
                </a:cubicBezTo>
                <a:cubicBezTo>
                  <a:pt x="5798138" y="1605704"/>
                  <a:pt x="5802430" y="1607848"/>
                  <a:pt x="5813157" y="1603560"/>
                </a:cubicBezTo>
                <a:cubicBezTo>
                  <a:pt x="5806721" y="1579978"/>
                  <a:pt x="5787410" y="1597131"/>
                  <a:pt x="5778829" y="1582122"/>
                </a:cubicBezTo>
                <a:cubicBezTo>
                  <a:pt x="5783121" y="1577834"/>
                  <a:pt x="5800284" y="1575693"/>
                  <a:pt x="5802430" y="1582122"/>
                </a:cubicBezTo>
                <a:cubicBezTo>
                  <a:pt x="5806721" y="1575693"/>
                  <a:pt x="5819596" y="1567117"/>
                  <a:pt x="5830327" y="1571405"/>
                </a:cubicBezTo>
                <a:cubicBezTo>
                  <a:pt x="5817451" y="1564974"/>
                  <a:pt x="5821740" y="1558545"/>
                  <a:pt x="5821740" y="1549968"/>
                </a:cubicBezTo>
                <a:cubicBezTo>
                  <a:pt x="5819596" y="1549968"/>
                  <a:pt x="5819596" y="1547824"/>
                  <a:pt x="5819596" y="1547824"/>
                </a:cubicBezTo>
                <a:cubicBezTo>
                  <a:pt x="5815304" y="1547824"/>
                  <a:pt x="5813157" y="1554256"/>
                  <a:pt x="5806721" y="1554256"/>
                </a:cubicBezTo>
                <a:cubicBezTo>
                  <a:pt x="5804575" y="1545681"/>
                  <a:pt x="5813157" y="1545681"/>
                  <a:pt x="5815304" y="1539248"/>
                </a:cubicBezTo>
                <a:cubicBezTo>
                  <a:pt x="5815304" y="1537166"/>
                  <a:pt x="5813157" y="1537166"/>
                  <a:pt x="5813157" y="1535031"/>
                </a:cubicBezTo>
                <a:cubicBezTo>
                  <a:pt x="5821740" y="1530744"/>
                  <a:pt x="5832474" y="1528600"/>
                  <a:pt x="5841065" y="1530744"/>
                </a:cubicBezTo>
                <a:cubicBezTo>
                  <a:pt x="5843213" y="1528600"/>
                  <a:pt x="5843213" y="1524314"/>
                  <a:pt x="5845361" y="1522171"/>
                </a:cubicBezTo>
                <a:cubicBezTo>
                  <a:pt x="5836770" y="1522171"/>
                  <a:pt x="5832474" y="1520027"/>
                  <a:pt x="5823886" y="1524314"/>
                </a:cubicBezTo>
                <a:cubicBezTo>
                  <a:pt x="5832474" y="1511453"/>
                  <a:pt x="5860381" y="1515741"/>
                  <a:pt x="5862529" y="1530744"/>
                </a:cubicBezTo>
                <a:cubicBezTo>
                  <a:pt x="5866831" y="1528600"/>
                  <a:pt x="5868965" y="1532887"/>
                  <a:pt x="5871119" y="1532887"/>
                </a:cubicBezTo>
                <a:cubicBezTo>
                  <a:pt x="5868965" y="1526457"/>
                  <a:pt x="5868965" y="1520027"/>
                  <a:pt x="5871119" y="1511453"/>
                </a:cubicBezTo>
                <a:cubicBezTo>
                  <a:pt x="5868965" y="1524314"/>
                  <a:pt x="5892573" y="1545681"/>
                  <a:pt x="5881851" y="1558545"/>
                </a:cubicBezTo>
                <a:cubicBezTo>
                  <a:pt x="5883993" y="1560687"/>
                  <a:pt x="5886134" y="1564974"/>
                  <a:pt x="5890429" y="1564974"/>
                </a:cubicBezTo>
                <a:cubicBezTo>
                  <a:pt x="5901144" y="1558545"/>
                  <a:pt x="5918312" y="1554256"/>
                  <a:pt x="5918312" y="1539248"/>
                </a:cubicBezTo>
                <a:cubicBezTo>
                  <a:pt x="5924751" y="1537166"/>
                  <a:pt x="5924751" y="1543536"/>
                  <a:pt x="5931199" y="1539248"/>
                </a:cubicBezTo>
                <a:cubicBezTo>
                  <a:pt x="5933369" y="1547824"/>
                  <a:pt x="5935503" y="1545681"/>
                  <a:pt x="5935503" y="1554256"/>
                </a:cubicBezTo>
                <a:cubicBezTo>
                  <a:pt x="5941921" y="1554256"/>
                  <a:pt x="5941921" y="1549968"/>
                  <a:pt x="5946213" y="1547824"/>
                </a:cubicBezTo>
                <a:cubicBezTo>
                  <a:pt x="5946213" y="1541391"/>
                  <a:pt x="5944073" y="1541391"/>
                  <a:pt x="5939777" y="1541391"/>
                </a:cubicBezTo>
                <a:cubicBezTo>
                  <a:pt x="5941921" y="1537166"/>
                  <a:pt x="5946213" y="1535031"/>
                  <a:pt x="5950498" y="1535031"/>
                </a:cubicBezTo>
                <a:cubicBezTo>
                  <a:pt x="5950498" y="1532887"/>
                  <a:pt x="5948355" y="1530744"/>
                  <a:pt x="5948355" y="1526457"/>
                </a:cubicBezTo>
                <a:cubicBezTo>
                  <a:pt x="5954788" y="1526457"/>
                  <a:pt x="5954788" y="1524314"/>
                  <a:pt x="5952646" y="1520027"/>
                </a:cubicBezTo>
                <a:cubicBezTo>
                  <a:pt x="5961228" y="1522171"/>
                  <a:pt x="5967662" y="1520027"/>
                  <a:pt x="5974099" y="1517884"/>
                </a:cubicBezTo>
                <a:lnTo>
                  <a:pt x="5989224" y="1513349"/>
                </a:lnTo>
                <a:lnTo>
                  <a:pt x="5995548" y="1511453"/>
                </a:lnTo>
                <a:cubicBezTo>
                  <a:pt x="6010570" y="1509310"/>
                  <a:pt x="5989111" y="1481447"/>
                  <a:pt x="6008424" y="1481447"/>
                </a:cubicBezTo>
                <a:cubicBezTo>
                  <a:pt x="6006277" y="1470729"/>
                  <a:pt x="5991258" y="1479303"/>
                  <a:pt x="5991258" y="1464298"/>
                </a:cubicBezTo>
                <a:cubicBezTo>
                  <a:pt x="6008424" y="1455725"/>
                  <a:pt x="6017006" y="1440721"/>
                  <a:pt x="6040610" y="1434290"/>
                </a:cubicBezTo>
                <a:cubicBezTo>
                  <a:pt x="6053485" y="1447152"/>
                  <a:pt x="6066359" y="1472872"/>
                  <a:pt x="6055631" y="1494308"/>
                </a:cubicBezTo>
                <a:cubicBezTo>
                  <a:pt x="6055631" y="1502881"/>
                  <a:pt x="6074943" y="1485734"/>
                  <a:pt x="6072796" y="1500738"/>
                </a:cubicBezTo>
                <a:cubicBezTo>
                  <a:pt x="6051339" y="1515741"/>
                  <a:pt x="6027735" y="1470729"/>
                  <a:pt x="6008424" y="1496451"/>
                </a:cubicBezTo>
                <a:cubicBezTo>
                  <a:pt x="6010570" y="1500738"/>
                  <a:pt x="6008424" y="1502881"/>
                  <a:pt x="6008424" y="1507167"/>
                </a:cubicBezTo>
                <a:cubicBezTo>
                  <a:pt x="6008424" y="1505024"/>
                  <a:pt x="6010570" y="1500738"/>
                  <a:pt x="6017006" y="1500738"/>
                </a:cubicBezTo>
                <a:cubicBezTo>
                  <a:pt x="6023444" y="1505024"/>
                  <a:pt x="6014860" y="1509310"/>
                  <a:pt x="6017006" y="1517884"/>
                </a:cubicBezTo>
                <a:cubicBezTo>
                  <a:pt x="6010570" y="1515741"/>
                  <a:pt x="6010570" y="1517884"/>
                  <a:pt x="6008424" y="1520027"/>
                </a:cubicBezTo>
                <a:cubicBezTo>
                  <a:pt x="6008424" y="1524314"/>
                  <a:pt x="6006277" y="1526457"/>
                  <a:pt x="6010570" y="1532887"/>
                </a:cubicBezTo>
                <a:cubicBezTo>
                  <a:pt x="6004132" y="1535031"/>
                  <a:pt x="6001985" y="1539248"/>
                  <a:pt x="5997695" y="1543536"/>
                </a:cubicBezTo>
                <a:cubicBezTo>
                  <a:pt x="5999840" y="1543536"/>
                  <a:pt x="5999840" y="1545681"/>
                  <a:pt x="6001985" y="1547824"/>
                </a:cubicBezTo>
                <a:cubicBezTo>
                  <a:pt x="6010570" y="1541391"/>
                  <a:pt x="6017006" y="1532887"/>
                  <a:pt x="6025588" y="1528600"/>
                </a:cubicBezTo>
                <a:cubicBezTo>
                  <a:pt x="6023444" y="1526457"/>
                  <a:pt x="6019153" y="1526457"/>
                  <a:pt x="6017006" y="1524314"/>
                </a:cubicBezTo>
                <a:cubicBezTo>
                  <a:pt x="6023444" y="1515741"/>
                  <a:pt x="6034173" y="1526457"/>
                  <a:pt x="6051339" y="1520027"/>
                </a:cubicBezTo>
                <a:cubicBezTo>
                  <a:pt x="6051339" y="1526457"/>
                  <a:pt x="6049194" y="1528600"/>
                  <a:pt x="6049194" y="1535031"/>
                </a:cubicBezTo>
                <a:cubicBezTo>
                  <a:pt x="6053485" y="1543536"/>
                  <a:pt x="6068506" y="1520027"/>
                  <a:pt x="6072796" y="1535031"/>
                </a:cubicBezTo>
                <a:cubicBezTo>
                  <a:pt x="6074943" y="1526457"/>
                  <a:pt x="6079235" y="1520027"/>
                  <a:pt x="6077089" y="1509310"/>
                </a:cubicBezTo>
                <a:cubicBezTo>
                  <a:pt x="6070650" y="1517884"/>
                  <a:pt x="6068506" y="1515741"/>
                  <a:pt x="6062068" y="1522171"/>
                </a:cubicBezTo>
                <a:cubicBezTo>
                  <a:pt x="6055631" y="1492164"/>
                  <a:pt x="6094256" y="1500738"/>
                  <a:pt x="6122151" y="1505024"/>
                </a:cubicBezTo>
                <a:lnTo>
                  <a:pt x="6117858" y="1510739"/>
                </a:lnTo>
                <a:lnTo>
                  <a:pt x="6115713" y="1511453"/>
                </a:lnTo>
                <a:lnTo>
                  <a:pt x="6109276" y="1511453"/>
                </a:lnTo>
                <a:cubicBezTo>
                  <a:pt x="6109276" y="1511453"/>
                  <a:pt x="6109276" y="1513596"/>
                  <a:pt x="6109276" y="1513596"/>
                </a:cubicBezTo>
                <a:lnTo>
                  <a:pt x="6115713" y="1511453"/>
                </a:lnTo>
                <a:lnTo>
                  <a:pt x="6117323" y="1511453"/>
                </a:lnTo>
                <a:lnTo>
                  <a:pt x="6117858" y="1510739"/>
                </a:lnTo>
                <a:lnTo>
                  <a:pt x="6128587" y="1507167"/>
                </a:lnTo>
                <a:cubicBezTo>
                  <a:pt x="6128587" y="1505024"/>
                  <a:pt x="6128587" y="1502881"/>
                  <a:pt x="6130735" y="1500738"/>
                </a:cubicBezTo>
                <a:cubicBezTo>
                  <a:pt x="6128587" y="1498595"/>
                  <a:pt x="6126444" y="1498595"/>
                  <a:pt x="6126444" y="1494308"/>
                </a:cubicBezTo>
                <a:cubicBezTo>
                  <a:pt x="6128587" y="1494308"/>
                  <a:pt x="6130735" y="1494308"/>
                  <a:pt x="6132880" y="1494308"/>
                </a:cubicBezTo>
                <a:cubicBezTo>
                  <a:pt x="6139318" y="1477158"/>
                  <a:pt x="6147901" y="1462154"/>
                  <a:pt x="6147901" y="1442864"/>
                </a:cubicBezTo>
                <a:cubicBezTo>
                  <a:pt x="6173652" y="1432146"/>
                  <a:pt x="6186527" y="1438576"/>
                  <a:pt x="6210131" y="1442864"/>
                </a:cubicBezTo>
                <a:cubicBezTo>
                  <a:pt x="6210131" y="1455725"/>
                  <a:pt x="6201549" y="1466441"/>
                  <a:pt x="6212277" y="1479303"/>
                </a:cubicBezTo>
                <a:cubicBezTo>
                  <a:pt x="6203693" y="1485734"/>
                  <a:pt x="6201549" y="1496451"/>
                  <a:pt x="6184381" y="1496451"/>
                </a:cubicBezTo>
                <a:cubicBezTo>
                  <a:pt x="6175797" y="1492164"/>
                  <a:pt x="6162922" y="1490021"/>
                  <a:pt x="6154339" y="1483591"/>
                </a:cubicBezTo>
                <a:cubicBezTo>
                  <a:pt x="6147901" y="1487877"/>
                  <a:pt x="6150046" y="1494308"/>
                  <a:pt x="6150046" y="1502881"/>
                </a:cubicBezTo>
                <a:cubicBezTo>
                  <a:pt x="6158631" y="1502881"/>
                  <a:pt x="6165069" y="1500738"/>
                  <a:pt x="6160777" y="1513596"/>
                </a:cubicBezTo>
                <a:cubicBezTo>
                  <a:pt x="6177944" y="1505024"/>
                  <a:pt x="6190819" y="1515741"/>
                  <a:pt x="6210131" y="1509310"/>
                </a:cubicBezTo>
                <a:cubicBezTo>
                  <a:pt x="6216569" y="1507167"/>
                  <a:pt x="6207985" y="1507167"/>
                  <a:pt x="6212277" y="1502881"/>
                </a:cubicBezTo>
                <a:cubicBezTo>
                  <a:pt x="6214424" y="1500738"/>
                  <a:pt x="6214424" y="1500738"/>
                  <a:pt x="6216569" y="1500738"/>
                </a:cubicBezTo>
                <a:cubicBezTo>
                  <a:pt x="6216569" y="1500738"/>
                  <a:pt x="6214424" y="1500738"/>
                  <a:pt x="6216569" y="1498595"/>
                </a:cubicBezTo>
                <a:cubicBezTo>
                  <a:pt x="6218714" y="1498595"/>
                  <a:pt x="6220861" y="1500738"/>
                  <a:pt x="6223006" y="1500738"/>
                </a:cubicBezTo>
                <a:cubicBezTo>
                  <a:pt x="6227297" y="1500738"/>
                  <a:pt x="6231591" y="1500738"/>
                  <a:pt x="6233735" y="1496451"/>
                </a:cubicBezTo>
                <a:cubicBezTo>
                  <a:pt x="6231591" y="1487877"/>
                  <a:pt x="6229444" y="1498595"/>
                  <a:pt x="6225152" y="1490021"/>
                </a:cubicBezTo>
                <a:cubicBezTo>
                  <a:pt x="6225152" y="1485734"/>
                  <a:pt x="6229444" y="1490021"/>
                  <a:pt x="6233735" y="1490021"/>
                </a:cubicBezTo>
                <a:cubicBezTo>
                  <a:pt x="6233735" y="1479303"/>
                  <a:pt x="6227297" y="1481447"/>
                  <a:pt x="6220861" y="1483591"/>
                </a:cubicBezTo>
                <a:cubicBezTo>
                  <a:pt x="6218714" y="1479303"/>
                  <a:pt x="6229444" y="1481447"/>
                  <a:pt x="6233735" y="1477158"/>
                </a:cubicBezTo>
                <a:cubicBezTo>
                  <a:pt x="6233735" y="1481447"/>
                  <a:pt x="6233735" y="1483591"/>
                  <a:pt x="6235882" y="1485734"/>
                </a:cubicBezTo>
                <a:cubicBezTo>
                  <a:pt x="6240173" y="1485734"/>
                  <a:pt x="6240173" y="1483591"/>
                  <a:pt x="6244465" y="1481447"/>
                </a:cubicBezTo>
                <a:cubicBezTo>
                  <a:pt x="6235882" y="1479303"/>
                  <a:pt x="6231591" y="1472872"/>
                  <a:pt x="6223006" y="1472872"/>
                </a:cubicBezTo>
                <a:cubicBezTo>
                  <a:pt x="6225152" y="1466441"/>
                  <a:pt x="6233735" y="1462154"/>
                  <a:pt x="6238028" y="1464298"/>
                </a:cubicBezTo>
                <a:cubicBezTo>
                  <a:pt x="6231591" y="1470729"/>
                  <a:pt x="6257337" y="1481447"/>
                  <a:pt x="6265920" y="1468585"/>
                </a:cubicBezTo>
                <a:cubicBezTo>
                  <a:pt x="6255191" y="1460011"/>
                  <a:pt x="6255191" y="1464298"/>
                  <a:pt x="6253049" y="1451436"/>
                </a:cubicBezTo>
                <a:cubicBezTo>
                  <a:pt x="6270212" y="1457868"/>
                  <a:pt x="6263775" y="1438576"/>
                  <a:pt x="6276650" y="1436433"/>
                </a:cubicBezTo>
                <a:cubicBezTo>
                  <a:pt x="6274504" y="1438576"/>
                  <a:pt x="6272358" y="1442864"/>
                  <a:pt x="6270212" y="1445007"/>
                </a:cubicBezTo>
                <a:cubicBezTo>
                  <a:pt x="6276650" y="1451436"/>
                  <a:pt x="6278795" y="1447152"/>
                  <a:pt x="6285233" y="1445007"/>
                </a:cubicBezTo>
                <a:cubicBezTo>
                  <a:pt x="6285233" y="1438576"/>
                  <a:pt x="6285233" y="1430002"/>
                  <a:pt x="6287379" y="1423572"/>
                </a:cubicBezTo>
                <a:cubicBezTo>
                  <a:pt x="6295962" y="1425714"/>
                  <a:pt x="6308837" y="1423572"/>
                  <a:pt x="6313129" y="1432146"/>
                </a:cubicBezTo>
                <a:cubicBezTo>
                  <a:pt x="6326004" y="1432146"/>
                  <a:pt x="6319566" y="1417139"/>
                  <a:pt x="6326004" y="1412852"/>
                </a:cubicBezTo>
                <a:cubicBezTo>
                  <a:pt x="6321712" y="1404286"/>
                  <a:pt x="6308837" y="1408570"/>
                  <a:pt x="6306691" y="1395709"/>
                </a:cubicBezTo>
                <a:cubicBezTo>
                  <a:pt x="6308837" y="1384992"/>
                  <a:pt x="6334587" y="1387135"/>
                  <a:pt x="6328150" y="1367842"/>
                </a:cubicBezTo>
                <a:cubicBezTo>
                  <a:pt x="6313129" y="1359267"/>
                  <a:pt x="6300254" y="1372129"/>
                  <a:pt x="6285233" y="1376415"/>
                </a:cubicBezTo>
                <a:cubicBezTo>
                  <a:pt x="6272358" y="1372129"/>
                  <a:pt x="6270212" y="1348549"/>
                  <a:pt x="6265920" y="1329257"/>
                </a:cubicBezTo>
                <a:cubicBezTo>
                  <a:pt x="6274504" y="1318542"/>
                  <a:pt x="6291670" y="1305684"/>
                  <a:pt x="6304545" y="1314257"/>
                </a:cubicBezTo>
                <a:cubicBezTo>
                  <a:pt x="6308837" y="1354980"/>
                  <a:pt x="6336733" y="1327113"/>
                  <a:pt x="6351754" y="1339972"/>
                </a:cubicBezTo>
                <a:cubicBezTo>
                  <a:pt x="6336733" y="1357121"/>
                  <a:pt x="6338879" y="1380704"/>
                  <a:pt x="6353900" y="1397853"/>
                </a:cubicBezTo>
                <a:cubicBezTo>
                  <a:pt x="6347462" y="1402140"/>
                  <a:pt x="6347462" y="1410709"/>
                  <a:pt x="6336733" y="1410709"/>
                </a:cubicBezTo>
                <a:cubicBezTo>
                  <a:pt x="6343170" y="1425714"/>
                  <a:pt x="6341025" y="1434290"/>
                  <a:pt x="6345316" y="1445007"/>
                </a:cubicBezTo>
                <a:cubicBezTo>
                  <a:pt x="6347462" y="1447152"/>
                  <a:pt x="6353900" y="1447152"/>
                  <a:pt x="6360337" y="1447152"/>
                </a:cubicBezTo>
                <a:cubicBezTo>
                  <a:pt x="6364629" y="1447152"/>
                  <a:pt x="6371066" y="1445007"/>
                  <a:pt x="6371066" y="1453583"/>
                </a:cubicBezTo>
                <a:cubicBezTo>
                  <a:pt x="6373212" y="1451436"/>
                  <a:pt x="6373212" y="1447152"/>
                  <a:pt x="6377504" y="1447152"/>
                </a:cubicBezTo>
                <a:cubicBezTo>
                  <a:pt x="6377504" y="1445007"/>
                  <a:pt x="6373212" y="1447152"/>
                  <a:pt x="6371066" y="1447152"/>
                </a:cubicBezTo>
                <a:cubicBezTo>
                  <a:pt x="6368921" y="1445007"/>
                  <a:pt x="6371066" y="1445007"/>
                  <a:pt x="6371066" y="1442864"/>
                </a:cubicBezTo>
                <a:cubicBezTo>
                  <a:pt x="6371066" y="1442864"/>
                  <a:pt x="6371066" y="1440721"/>
                  <a:pt x="6371066" y="1438576"/>
                </a:cubicBezTo>
                <a:cubicBezTo>
                  <a:pt x="6383941" y="1438576"/>
                  <a:pt x="6396816" y="1438576"/>
                  <a:pt x="6407546" y="1442864"/>
                </a:cubicBezTo>
                <a:cubicBezTo>
                  <a:pt x="6396816" y="1453583"/>
                  <a:pt x="6416129" y="1453583"/>
                  <a:pt x="6411837" y="1462154"/>
                </a:cubicBezTo>
                <a:cubicBezTo>
                  <a:pt x="6405400" y="1468585"/>
                  <a:pt x="6392525" y="1462154"/>
                  <a:pt x="6388233" y="1455725"/>
                </a:cubicBezTo>
                <a:cubicBezTo>
                  <a:pt x="6381796" y="1457868"/>
                  <a:pt x="6398962" y="1466441"/>
                  <a:pt x="6388233" y="1472872"/>
                </a:cubicBezTo>
                <a:cubicBezTo>
                  <a:pt x="6392525" y="1472872"/>
                  <a:pt x="6401108" y="1464298"/>
                  <a:pt x="6405400" y="1475015"/>
                </a:cubicBezTo>
                <a:cubicBezTo>
                  <a:pt x="6405400" y="1477158"/>
                  <a:pt x="6405400" y="1477158"/>
                  <a:pt x="6403254" y="1477158"/>
                </a:cubicBezTo>
                <a:cubicBezTo>
                  <a:pt x="6405400" y="1479303"/>
                  <a:pt x="6407546" y="1477158"/>
                  <a:pt x="6409691" y="1479303"/>
                </a:cubicBezTo>
                <a:cubicBezTo>
                  <a:pt x="6409691" y="1479303"/>
                  <a:pt x="6411837" y="1479303"/>
                  <a:pt x="6411837" y="1479303"/>
                </a:cubicBezTo>
                <a:cubicBezTo>
                  <a:pt x="6413983" y="1477158"/>
                  <a:pt x="6416129" y="1475015"/>
                  <a:pt x="6413983" y="1468585"/>
                </a:cubicBezTo>
                <a:cubicBezTo>
                  <a:pt x="6416129" y="1472872"/>
                  <a:pt x="6413983" y="1475015"/>
                  <a:pt x="6413983" y="1479303"/>
                </a:cubicBezTo>
                <a:cubicBezTo>
                  <a:pt x="6416129" y="1477158"/>
                  <a:pt x="6418275" y="1475015"/>
                  <a:pt x="6422566" y="1475015"/>
                </a:cubicBezTo>
                <a:cubicBezTo>
                  <a:pt x="6416129" y="1462154"/>
                  <a:pt x="6418275" y="1457868"/>
                  <a:pt x="6409691" y="1447152"/>
                </a:cubicBezTo>
                <a:cubicBezTo>
                  <a:pt x="6418275" y="1449295"/>
                  <a:pt x="6418275" y="1445007"/>
                  <a:pt x="6431150" y="1442864"/>
                </a:cubicBezTo>
                <a:cubicBezTo>
                  <a:pt x="6424712" y="1436433"/>
                  <a:pt x="6418275" y="1445007"/>
                  <a:pt x="6409691" y="1440721"/>
                </a:cubicBezTo>
                <a:cubicBezTo>
                  <a:pt x="6411837" y="1434290"/>
                  <a:pt x="6420421" y="1432146"/>
                  <a:pt x="6429004" y="1430002"/>
                </a:cubicBezTo>
                <a:cubicBezTo>
                  <a:pt x="6424712" y="1425714"/>
                  <a:pt x="6424712" y="1421428"/>
                  <a:pt x="6424712" y="1412852"/>
                </a:cubicBezTo>
                <a:cubicBezTo>
                  <a:pt x="6433296" y="1410709"/>
                  <a:pt x="6439733" y="1414996"/>
                  <a:pt x="6446171" y="1417139"/>
                </a:cubicBezTo>
                <a:cubicBezTo>
                  <a:pt x="6448316" y="1414996"/>
                  <a:pt x="6448316" y="1410709"/>
                  <a:pt x="6446171" y="1406429"/>
                </a:cubicBezTo>
                <a:cubicBezTo>
                  <a:pt x="6452608" y="1408570"/>
                  <a:pt x="6454754" y="1414996"/>
                  <a:pt x="6456900" y="1419284"/>
                </a:cubicBezTo>
                <a:cubicBezTo>
                  <a:pt x="6456900" y="1419284"/>
                  <a:pt x="6459046" y="1419284"/>
                  <a:pt x="6461191" y="1419284"/>
                </a:cubicBezTo>
                <a:cubicBezTo>
                  <a:pt x="6461191" y="1421428"/>
                  <a:pt x="6459046" y="1421428"/>
                  <a:pt x="6459046" y="1423572"/>
                </a:cubicBezTo>
                <a:cubicBezTo>
                  <a:pt x="6463337" y="1432146"/>
                  <a:pt x="6469775" y="1438576"/>
                  <a:pt x="6486941" y="1436433"/>
                </a:cubicBezTo>
                <a:cubicBezTo>
                  <a:pt x="6491233" y="1438576"/>
                  <a:pt x="6491233" y="1440721"/>
                  <a:pt x="6493379" y="1445007"/>
                </a:cubicBezTo>
                <a:cubicBezTo>
                  <a:pt x="6506254" y="1438576"/>
                  <a:pt x="6525566" y="1438576"/>
                  <a:pt x="6542733" y="1427858"/>
                </a:cubicBezTo>
                <a:cubicBezTo>
                  <a:pt x="6540587" y="1427858"/>
                  <a:pt x="6539514" y="1425714"/>
                  <a:pt x="6538441" y="1423572"/>
                </a:cubicBezTo>
                <a:lnTo>
                  <a:pt x="6536295" y="1421428"/>
                </a:lnTo>
                <a:lnTo>
                  <a:pt x="6536296" y="1421428"/>
                </a:lnTo>
                <a:cubicBezTo>
                  <a:pt x="6534150" y="1421428"/>
                  <a:pt x="6532004" y="1421428"/>
                  <a:pt x="6534150" y="1419284"/>
                </a:cubicBezTo>
                <a:lnTo>
                  <a:pt x="6536295" y="1421428"/>
                </a:lnTo>
                <a:lnTo>
                  <a:pt x="6530126" y="1422501"/>
                </a:lnTo>
                <a:cubicBezTo>
                  <a:pt x="6527176" y="1421428"/>
                  <a:pt x="6523421" y="1420358"/>
                  <a:pt x="6519129" y="1423572"/>
                </a:cubicBezTo>
                <a:cubicBezTo>
                  <a:pt x="6512691" y="1419284"/>
                  <a:pt x="6534150" y="1417139"/>
                  <a:pt x="6540587" y="1414996"/>
                </a:cubicBezTo>
                <a:cubicBezTo>
                  <a:pt x="6540587" y="1436433"/>
                  <a:pt x="6553462" y="1436433"/>
                  <a:pt x="6553462" y="1445007"/>
                </a:cubicBezTo>
                <a:cubicBezTo>
                  <a:pt x="6549171" y="1445007"/>
                  <a:pt x="6544879" y="1445007"/>
                  <a:pt x="6542733" y="1442864"/>
                </a:cubicBezTo>
                <a:cubicBezTo>
                  <a:pt x="6547025" y="1449295"/>
                  <a:pt x="6534150" y="1445007"/>
                  <a:pt x="6540587" y="1453583"/>
                </a:cubicBezTo>
                <a:cubicBezTo>
                  <a:pt x="6544879" y="1451436"/>
                  <a:pt x="6557754" y="1460011"/>
                  <a:pt x="6566337" y="1449295"/>
                </a:cubicBezTo>
                <a:cubicBezTo>
                  <a:pt x="6559900" y="1451436"/>
                  <a:pt x="6557754" y="1447152"/>
                  <a:pt x="6555608" y="1447152"/>
                </a:cubicBezTo>
                <a:lnTo>
                  <a:pt x="6555889" y="1446614"/>
                </a:lnTo>
                <a:lnTo>
                  <a:pt x="6553191" y="1446614"/>
                </a:lnTo>
                <a:cubicBezTo>
                  <a:pt x="6553191" y="1446614"/>
                  <a:pt x="6553191" y="1446614"/>
                  <a:pt x="6553191" y="1445026"/>
                </a:cubicBezTo>
                <a:lnTo>
                  <a:pt x="6555988" y="1446425"/>
                </a:lnTo>
                <a:lnTo>
                  <a:pt x="6558827" y="1440988"/>
                </a:lnTo>
                <a:cubicBezTo>
                  <a:pt x="6558290" y="1439112"/>
                  <a:pt x="6557754" y="1437505"/>
                  <a:pt x="6562046" y="1436433"/>
                </a:cubicBezTo>
                <a:cubicBezTo>
                  <a:pt x="6564191" y="1440721"/>
                  <a:pt x="6564191" y="1447152"/>
                  <a:pt x="6568483" y="1447152"/>
                </a:cubicBezTo>
                <a:cubicBezTo>
                  <a:pt x="6572775" y="1445007"/>
                  <a:pt x="6562046" y="1438576"/>
                  <a:pt x="6564191" y="1432146"/>
                </a:cubicBezTo>
                <a:cubicBezTo>
                  <a:pt x="6579212" y="1425714"/>
                  <a:pt x="6579212" y="1442864"/>
                  <a:pt x="6587796" y="1449295"/>
                </a:cubicBezTo>
                <a:cubicBezTo>
                  <a:pt x="6592087" y="1449295"/>
                  <a:pt x="6581358" y="1445007"/>
                  <a:pt x="6587796" y="1438576"/>
                </a:cubicBezTo>
                <a:cubicBezTo>
                  <a:pt x="6589942" y="1438576"/>
                  <a:pt x="6592087" y="1438576"/>
                  <a:pt x="6592087" y="1436433"/>
                </a:cubicBezTo>
                <a:cubicBezTo>
                  <a:pt x="6598525" y="1438576"/>
                  <a:pt x="6604962" y="1442864"/>
                  <a:pt x="6609254" y="1449295"/>
                </a:cubicBezTo>
                <a:cubicBezTo>
                  <a:pt x="6609254" y="1440721"/>
                  <a:pt x="6609254" y="1423572"/>
                  <a:pt x="6592087" y="1423572"/>
                </a:cubicBezTo>
                <a:cubicBezTo>
                  <a:pt x="6598525" y="1417139"/>
                  <a:pt x="6589942" y="1402140"/>
                  <a:pt x="6579212" y="1406429"/>
                </a:cubicBezTo>
                <a:lnTo>
                  <a:pt x="6582941" y="1404058"/>
                </a:lnTo>
                <a:lnTo>
                  <a:pt x="6553191" y="1408536"/>
                </a:lnTo>
                <a:cubicBezTo>
                  <a:pt x="6555366" y="1401989"/>
                  <a:pt x="6559717" y="1393256"/>
                  <a:pt x="6559717" y="1384526"/>
                </a:cubicBezTo>
                <a:cubicBezTo>
                  <a:pt x="6574946" y="1375793"/>
                  <a:pt x="6581472" y="1380158"/>
                  <a:pt x="6596700" y="1373610"/>
                </a:cubicBezTo>
                <a:cubicBezTo>
                  <a:pt x="6601051" y="1380158"/>
                  <a:pt x="6607578" y="1384526"/>
                  <a:pt x="6611929" y="1388891"/>
                </a:cubicBezTo>
                <a:lnTo>
                  <a:pt x="6598247" y="1396612"/>
                </a:lnTo>
                <a:lnTo>
                  <a:pt x="6607108" y="1395709"/>
                </a:lnTo>
                <a:cubicBezTo>
                  <a:pt x="6613546" y="1404286"/>
                  <a:pt x="6596379" y="1397853"/>
                  <a:pt x="6598525" y="1404286"/>
                </a:cubicBezTo>
                <a:cubicBezTo>
                  <a:pt x="6607108" y="1406429"/>
                  <a:pt x="6611400" y="1410709"/>
                  <a:pt x="6615692" y="1414996"/>
                </a:cubicBezTo>
                <a:cubicBezTo>
                  <a:pt x="6615692" y="1412852"/>
                  <a:pt x="6613546" y="1410709"/>
                  <a:pt x="6615692" y="1408570"/>
                </a:cubicBezTo>
                <a:cubicBezTo>
                  <a:pt x="6622129" y="1412852"/>
                  <a:pt x="6637151" y="1408570"/>
                  <a:pt x="6643588" y="1412852"/>
                </a:cubicBezTo>
                <a:cubicBezTo>
                  <a:pt x="6645734" y="1412852"/>
                  <a:pt x="6647880" y="1410709"/>
                  <a:pt x="6650026" y="1410709"/>
                </a:cubicBezTo>
                <a:cubicBezTo>
                  <a:pt x="6658609" y="1404286"/>
                  <a:pt x="6662901" y="1395709"/>
                  <a:pt x="6669338" y="1387135"/>
                </a:cubicBezTo>
                <a:cubicBezTo>
                  <a:pt x="6675776" y="1393564"/>
                  <a:pt x="6675776" y="1399997"/>
                  <a:pt x="6680068" y="1404286"/>
                </a:cubicBezTo>
                <a:cubicBezTo>
                  <a:pt x="6682213" y="1402140"/>
                  <a:pt x="6686505" y="1397853"/>
                  <a:pt x="6688651" y="1404286"/>
                </a:cubicBezTo>
                <a:cubicBezTo>
                  <a:pt x="6692943" y="1404286"/>
                  <a:pt x="6697234" y="1402140"/>
                  <a:pt x="6701526" y="1402140"/>
                </a:cubicBezTo>
                <a:cubicBezTo>
                  <a:pt x="6701526" y="1397853"/>
                  <a:pt x="6705818" y="1393564"/>
                  <a:pt x="6707963" y="1389276"/>
                </a:cubicBezTo>
                <a:cubicBezTo>
                  <a:pt x="6695088" y="1384992"/>
                  <a:pt x="6682213" y="1380704"/>
                  <a:pt x="6669338" y="1380704"/>
                </a:cubicBezTo>
                <a:cubicBezTo>
                  <a:pt x="6669338" y="1361410"/>
                  <a:pt x="6677922" y="1348549"/>
                  <a:pt x="6675776" y="1329257"/>
                </a:cubicBezTo>
                <a:cubicBezTo>
                  <a:pt x="6689724" y="1327113"/>
                  <a:pt x="6700453" y="1329257"/>
                  <a:pt x="6710109" y="1333008"/>
                </a:cubicBezTo>
                <a:lnTo>
                  <a:pt x="6736981" y="1345910"/>
                </a:lnTo>
                <a:lnTo>
                  <a:pt x="6735859" y="1346402"/>
                </a:lnTo>
                <a:cubicBezTo>
                  <a:pt x="6735859" y="1346402"/>
                  <a:pt x="6738005" y="1346402"/>
                  <a:pt x="6738005" y="1346402"/>
                </a:cubicBezTo>
                <a:lnTo>
                  <a:pt x="6736981" y="1345910"/>
                </a:lnTo>
                <a:lnTo>
                  <a:pt x="6746857" y="1341580"/>
                </a:lnTo>
                <a:cubicBezTo>
                  <a:pt x="6750344" y="1339972"/>
                  <a:pt x="6753026" y="1337830"/>
                  <a:pt x="6753026" y="1333542"/>
                </a:cubicBezTo>
                <a:cubicBezTo>
                  <a:pt x="6761609" y="1331399"/>
                  <a:pt x="6759463" y="1342116"/>
                  <a:pt x="6763755" y="1344257"/>
                </a:cubicBezTo>
                <a:cubicBezTo>
                  <a:pt x="6750880" y="1342116"/>
                  <a:pt x="6748734" y="1346402"/>
                  <a:pt x="6744443" y="1350692"/>
                </a:cubicBezTo>
                <a:cubicBezTo>
                  <a:pt x="6748734" y="1352834"/>
                  <a:pt x="6750880" y="1354980"/>
                  <a:pt x="6755172" y="1354980"/>
                </a:cubicBezTo>
                <a:cubicBezTo>
                  <a:pt x="6759463" y="1357121"/>
                  <a:pt x="6759463" y="1361410"/>
                  <a:pt x="6757318" y="1365698"/>
                </a:cubicBezTo>
                <a:cubicBezTo>
                  <a:pt x="6757318" y="1367842"/>
                  <a:pt x="6755172" y="1369985"/>
                  <a:pt x="6755172" y="1372129"/>
                </a:cubicBezTo>
                <a:cubicBezTo>
                  <a:pt x="6778776" y="1357121"/>
                  <a:pt x="6789505" y="1344257"/>
                  <a:pt x="6770193" y="1320685"/>
                </a:cubicBezTo>
                <a:cubicBezTo>
                  <a:pt x="6802380" y="1318542"/>
                  <a:pt x="6828130" y="1301397"/>
                  <a:pt x="6853880" y="1299254"/>
                </a:cubicBezTo>
                <a:cubicBezTo>
                  <a:pt x="6853880" y="1297112"/>
                  <a:pt x="6853880" y="1297112"/>
                  <a:pt x="6853880" y="1294967"/>
                </a:cubicBezTo>
                <a:cubicBezTo>
                  <a:pt x="6851734" y="1290680"/>
                  <a:pt x="6849589" y="1297112"/>
                  <a:pt x="6845297" y="1297112"/>
                </a:cubicBezTo>
                <a:cubicBezTo>
                  <a:pt x="6845297" y="1290680"/>
                  <a:pt x="6843151" y="1284253"/>
                  <a:pt x="6845297" y="1282110"/>
                </a:cubicBezTo>
                <a:cubicBezTo>
                  <a:pt x="6851734" y="1277825"/>
                  <a:pt x="6856026" y="1282110"/>
                  <a:pt x="6858172" y="1284253"/>
                </a:cubicBezTo>
                <a:cubicBezTo>
                  <a:pt x="6858172" y="1286396"/>
                  <a:pt x="6853880" y="1282110"/>
                  <a:pt x="6853880" y="1286396"/>
                </a:cubicBezTo>
                <a:cubicBezTo>
                  <a:pt x="6860318" y="1292823"/>
                  <a:pt x="6866755" y="1282110"/>
                  <a:pt x="6875339" y="1282110"/>
                </a:cubicBezTo>
                <a:cubicBezTo>
                  <a:pt x="6877484" y="1294967"/>
                  <a:pt x="6864609" y="1286396"/>
                  <a:pt x="6856026" y="1292823"/>
                </a:cubicBezTo>
                <a:cubicBezTo>
                  <a:pt x="6858172" y="1297112"/>
                  <a:pt x="6862464" y="1297112"/>
                  <a:pt x="6868901" y="1297112"/>
                </a:cubicBezTo>
                <a:cubicBezTo>
                  <a:pt x="6868901" y="1297112"/>
                  <a:pt x="6871047" y="1294967"/>
                  <a:pt x="6871047" y="1297112"/>
                </a:cubicBezTo>
                <a:cubicBezTo>
                  <a:pt x="6877484" y="1294967"/>
                  <a:pt x="6881776" y="1290680"/>
                  <a:pt x="6883922" y="1288537"/>
                </a:cubicBezTo>
                <a:cubicBezTo>
                  <a:pt x="6881776" y="1286396"/>
                  <a:pt x="6877484" y="1286396"/>
                  <a:pt x="6877484" y="1282110"/>
                </a:cubicBezTo>
                <a:cubicBezTo>
                  <a:pt x="6883922" y="1279967"/>
                  <a:pt x="6886068" y="1284253"/>
                  <a:pt x="6890359" y="1284253"/>
                </a:cubicBezTo>
                <a:cubicBezTo>
                  <a:pt x="6888214" y="1277825"/>
                  <a:pt x="6888214" y="1277825"/>
                  <a:pt x="6886068" y="1273541"/>
                </a:cubicBezTo>
                <a:cubicBezTo>
                  <a:pt x="6871047" y="1264966"/>
                  <a:pt x="6862464" y="1243535"/>
                  <a:pt x="6875339" y="1219953"/>
                </a:cubicBezTo>
                <a:cubicBezTo>
                  <a:pt x="6864609" y="1226384"/>
                  <a:pt x="6849589" y="1232814"/>
                  <a:pt x="6836714" y="1237103"/>
                </a:cubicBezTo>
                <a:cubicBezTo>
                  <a:pt x="6838859" y="1243535"/>
                  <a:pt x="6841005" y="1247823"/>
                  <a:pt x="6847443" y="1245681"/>
                </a:cubicBezTo>
                <a:cubicBezTo>
                  <a:pt x="6851734" y="1252110"/>
                  <a:pt x="6843151" y="1258539"/>
                  <a:pt x="6849589" y="1258539"/>
                </a:cubicBezTo>
                <a:cubicBezTo>
                  <a:pt x="6847443" y="1258539"/>
                  <a:pt x="6828130" y="1252110"/>
                  <a:pt x="6828130" y="1241390"/>
                </a:cubicBezTo>
                <a:cubicBezTo>
                  <a:pt x="6821693" y="1243535"/>
                  <a:pt x="6819547" y="1245681"/>
                  <a:pt x="6810964" y="1249968"/>
                </a:cubicBezTo>
                <a:cubicBezTo>
                  <a:pt x="6817401" y="1258539"/>
                  <a:pt x="6813109" y="1264966"/>
                  <a:pt x="6817401" y="1277825"/>
                </a:cubicBezTo>
                <a:cubicBezTo>
                  <a:pt x="6798089" y="1290680"/>
                  <a:pt x="6772338" y="1297112"/>
                  <a:pt x="6750880" y="1307829"/>
                </a:cubicBezTo>
                <a:cubicBezTo>
                  <a:pt x="6735859" y="1297112"/>
                  <a:pt x="6738005" y="1288537"/>
                  <a:pt x="6740151" y="1269251"/>
                </a:cubicBezTo>
                <a:cubicBezTo>
                  <a:pt x="6753026" y="1264966"/>
                  <a:pt x="6759463" y="1269251"/>
                  <a:pt x="6770193" y="1267109"/>
                </a:cubicBezTo>
                <a:cubicBezTo>
                  <a:pt x="6778776" y="1249968"/>
                  <a:pt x="6785214" y="1228527"/>
                  <a:pt x="6783068" y="1202800"/>
                </a:cubicBezTo>
                <a:cubicBezTo>
                  <a:pt x="6798089" y="1194224"/>
                  <a:pt x="6800234" y="1179215"/>
                  <a:pt x="6815255" y="1170640"/>
                </a:cubicBezTo>
                <a:cubicBezTo>
                  <a:pt x="6828130" y="1172783"/>
                  <a:pt x="6843151" y="1174928"/>
                  <a:pt x="6858172" y="1179215"/>
                </a:cubicBezTo>
                <a:cubicBezTo>
                  <a:pt x="6853880" y="1209232"/>
                  <a:pt x="6879630" y="1198511"/>
                  <a:pt x="6898943" y="1198511"/>
                </a:cubicBezTo>
                <a:cubicBezTo>
                  <a:pt x="6898943" y="1215664"/>
                  <a:pt x="6907526" y="1219953"/>
                  <a:pt x="6916109" y="1222095"/>
                </a:cubicBezTo>
                <a:cubicBezTo>
                  <a:pt x="6920401" y="1204942"/>
                  <a:pt x="6928984" y="1187791"/>
                  <a:pt x="6913964" y="1172783"/>
                </a:cubicBezTo>
                <a:cubicBezTo>
                  <a:pt x="6922547" y="1159919"/>
                  <a:pt x="6956880" y="1164207"/>
                  <a:pt x="6952589" y="1144911"/>
                </a:cubicBezTo>
                <a:cubicBezTo>
                  <a:pt x="6971901" y="1142767"/>
                  <a:pt x="6978339" y="1155632"/>
                  <a:pt x="6995505" y="1153487"/>
                </a:cubicBezTo>
                <a:cubicBezTo>
                  <a:pt x="6997651" y="1159919"/>
                  <a:pt x="6997651" y="1166353"/>
                  <a:pt x="6999797" y="1172783"/>
                </a:cubicBezTo>
                <a:cubicBezTo>
                  <a:pt x="7008380" y="1181359"/>
                  <a:pt x="7010526" y="1174928"/>
                  <a:pt x="7023401" y="1172783"/>
                </a:cubicBezTo>
                <a:cubicBezTo>
                  <a:pt x="7029839" y="1181359"/>
                  <a:pt x="7034130" y="1194224"/>
                  <a:pt x="7049151" y="1187791"/>
                </a:cubicBezTo>
                <a:cubicBezTo>
                  <a:pt x="7047005" y="1174928"/>
                  <a:pt x="7025547" y="1168496"/>
                  <a:pt x="7036276" y="1149199"/>
                </a:cubicBezTo>
                <a:cubicBezTo>
                  <a:pt x="7062026" y="1153487"/>
                  <a:pt x="7081339" y="1138479"/>
                  <a:pt x="7087776" y="1119190"/>
                </a:cubicBezTo>
                <a:cubicBezTo>
                  <a:pt x="7109235" y="1123476"/>
                  <a:pt x="7130693" y="1123476"/>
                  <a:pt x="7137130" y="1144911"/>
                </a:cubicBezTo>
                <a:cubicBezTo>
                  <a:pt x="7152151" y="1147055"/>
                  <a:pt x="7160735" y="1140621"/>
                  <a:pt x="7165026" y="1129906"/>
                </a:cubicBezTo>
                <a:cubicBezTo>
                  <a:pt x="7141422" y="1119190"/>
                  <a:pt x="7134985" y="1110616"/>
                  <a:pt x="7107089" y="1106328"/>
                </a:cubicBezTo>
                <a:cubicBezTo>
                  <a:pt x="7107089" y="1093469"/>
                  <a:pt x="7104943" y="1095612"/>
                  <a:pt x="7107089" y="1084897"/>
                </a:cubicBezTo>
                <a:cubicBezTo>
                  <a:pt x="7098505" y="1082751"/>
                  <a:pt x="7092068" y="1076325"/>
                  <a:pt x="7083485" y="1072037"/>
                </a:cubicBezTo>
                <a:cubicBezTo>
                  <a:pt x="7072755" y="1078466"/>
                  <a:pt x="7077047" y="1091325"/>
                  <a:pt x="7074901" y="1102042"/>
                </a:cubicBezTo>
                <a:cubicBezTo>
                  <a:pt x="7053443" y="1112760"/>
                  <a:pt x="7051297" y="1138479"/>
                  <a:pt x="7021255" y="1142767"/>
                </a:cubicBezTo>
                <a:cubicBezTo>
                  <a:pt x="7004089" y="1132051"/>
                  <a:pt x="6986922" y="1110616"/>
                  <a:pt x="6995505" y="1095612"/>
                </a:cubicBezTo>
                <a:cubicBezTo>
                  <a:pt x="6976193" y="1076325"/>
                  <a:pt x="6905380" y="1106328"/>
                  <a:pt x="6909672" y="1057034"/>
                </a:cubicBezTo>
                <a:cubicBezTo>
                  <a:pt x="6905380" y="1048459"/>
                  <a:pt x="6896797" y="1059177"/>
                  <a:pt x="6894651" y="1052747"/>
                </a:cubicBezTo>
                <a:cubicBezTo>
                  <a:pt x="6894651" y="1048459"/>
                  <a:pt x="6892505" y="1044174"/>
                  <a:pt x="6892505" y="1039887"/>
                </a:cubicBezTo>
                <a:cubicBezTo>
                  <a:pt x="6903234" y="1039887"/>
                  <a:pt x="6898943" y="1039887"/>
                  <a:pt x="6909672" y="1035602"/>
                </a:cubicBezTo>
                <a:cubicBezTo>
                  <a:pt x="6907526" y="1031313"/>
                  <a:pt x="6907526" y="1027026"/>
                  <a:pt x="6907526" y="1022740"/>
                </a:cubicBezTo>
                <a:cubicBezTo>
                  <a:pt x="6892505" y="1024884"/>
                  <a:pt x="6892505" y="1037745"/>
                  <a:pt x="6875339" y="1035602"/>
                </a:cubicBezTo>
                <a:cubicBezTo>
                  <a:pt x="6871047" y="1031313"/>
                  <a:pt x="6864609" y="1029172"/>
                  <a:pt x="6864609" y="1018452"/>
                </a:cubicBezTo>
                <a:cubicBezTo>
                  <a:pt x="6843151" y="1012024"/>
                  <a:pt x="6832422" y="1024884"/>
                  <a:pt x="6810964" y="1022740"/>
                </a:cubicBezTo>
                <a:cubicBezTo>
                  <a:pt x="6806672" y="1024884"/>
                  <a:pt x="6819547" y="1039887"/>
                  <a:pt x="6808818" y="1044174"/>
                </a:cubicBezTo>
                <a:cubicBezTo>
                  <a:pt x="6817401" y="1054891"/>
                  <a:pt x="6817401" y="1037745"/>
                  <a:pt x="6823839" y="1037745"/>
                </a:cubicBezTo>
                <a:cubicBezTo>
                  <a:pt x="6834568" y="1050604"/>
                  <a:pt x="6838859" y="1069895"/>
                  <a:pt x="6864609" y="1059177"/>
                </a:cubicBezTo>
                <a:cubicBezTo>
                  <a:pt x="6871047" y="1067751"/>
                  <a:pt x="6862464" y="1067751"/>
                  <a:pt x="6864609" y="1076325"/>
                </a:cubicBezTo>
                <a:cubicBezTo>
                  <a:pt x="6877484" y="1076325"/>
                  <a:pt x="6866755" y="1061321"/>
                  <a:pt x="6879630" y="1063465"/>
                </a:cubicBezTo>
                <a:cubicBezTo>
                  <a:pt x="6875339" y="1087040"/>
                  <a:pt x="6903234" y="1102042"/>
                  <a:pt x="6888214" y="1114903"/>
                </a:cubicBezTo>
                <a:cubicBezTo>
                  <a:pt x="6894651" y="1121334"/>
                  <a:pt x="6905380" y="1123476"/>
                  <a:pt x="6909672" y="1132051"/>
                </a:cubicBezTo>
                <a:cubicBezTo>
                  <a:pt x="6901089" y="1140621"/>
                  <a:pt x="6892505" y="1155632"/>
                  <a:pt x="6875339" y="1149199"/>
                </a:cubicBezTo>
                <a:cubicBezTo>
                  <a:pt x="6868901" y="1129906"/>
                  <a:pt x="6877484" y="1123476"/>
                  <a:pt x="6881776" y="1112760"/>
                </a:cubicBezTo>
                <a:cubicBezTo>
                  <a:pt x="6875339" y="1106328"/>
                  <a:pt x="6866755" y="1099901"/>
                  <a:pt x="6858172" y="1097756"/>
                </a:cubicBezTo>
                <a:cubicBezTo>
                  <a:pt x="6853880" y="1106328"/>
                  <a:pt x="6847443" y="1114903"/>
                  <a:pt x="6841005" y="1123476"/>
                </a:cubicBezTo>
                <a:cubicBezTo>
                  <a:pt x="6832422" y="1121334"/>
                  <a:pt x="6825984" y="1117046"/>
                  <a:pt x="6821693" y="1110616"/>
                </a:cubicBezTo>
                <a:cubicBezTo>
                  <a:pt x="6815255" y="1112760"/>
                  <a:pt x="6813109" y="1117046"/>
                  <a:pt x="6815255" y="1125618"/>
                </a:cubicBezTo>
                <a:cubicBezTo>
                  <a:pt x="6806672" y="1129906"/>
                  <a:pt x="6787359" y="1125618"/>
                  <a:pt x="6783068" y="1134193"/>
                </a:cubicBezTo>
                <a:cubicBezTo>
                  <a:pt x="6774484" y="1132051"/>
                  <a:pt x="6776630" y="1121334"/>
                  <a:pt x="6772338" y="1106328"/>
                </a:cubicBezTo>
                <a:cubicBezTo>
                  <a:pt x="6785214" y="1102042"/>
                  <a:pt x="6783068" y="1119190"/>
                  <a:pt x="6795943" y="1112760"/>
                </a:cubicBezTo>
                <a:cubicBezTo>
                  <a:pt x="6798089" y="1099901"/>
                  <a:pt x="6789505" y="1089184"/>
                  <a:pt x="6787359" y="1072037"/>
                </a:cubicBezTo>
                <a:cubicBezTo>
                  <a:pt x="6789505" y="1063465"/>
                  <a:pt x="6806672" y="1065610"/>
                  <a:pt x="6806672" y="1054891"/>
                </a:cubicBezTo>
                <a:cubicBezTo>
                  <a:pt x="6804526" y="1048459"/>
                  <a:pt x="6791651" y="1057034"/>
                  <a:pt x="6793797" y="1044174"/>
                </a:cubicBezTo>
                <a:cubicBezTo>
                  <a:pt x="6785214" y="1042032"/>
                  <a:pt x="6787359" y="1050604"/>
                  <a:pt x="6778776" y="1050604"/>
                </a:cubicBezTo>
                <a:cubicBezTo>
                  <a:pt x="6780922" y="1046319"/>
                  <a:pt x="6780922" y="1044174"/>
                  <a:pt x="6780922" y="1039887"/>
                </a:cubicBezTo>
                <a:cubicBezTo>
                  <a:pt x="6755172" y="1050604"/>
                  <a:pt x="6742297" y="1037745"/>
                  <a:pt x="6725130" y="1057034"/>
                </a:cubicBezTo>
                <a:cubicBezTo>
                  <a:pt x="6714401" y="1042032"/>
                  <a:pt x="6701526" y="1039887"/>
                  <a:pt x="6680068" y="1048459"/>
                </a:cubicBezTo>
                <a:cubicBezTo>
                  <a:pt x="6667193" y="1037745"/>
                  <a:pt x="6667193" y="1009879"/>
                  <a:pt x="6645734" y="1014167"/>
                </a:cubicBezTo>
                <a:cubicBezTo>
                  <a:pt x="6647880" y="1001307"/>
                  <a:pt x="6635005" y="979873"/>
                  <a:pt x="6639297" y="962725"/>
                </a:cubicBezTo>
                <a:cubicBezTo>
                  <a:pt x="6662901" y="954154"/>
                  <a:pt x="6669338" y="967012"/>
                  <a:pt x="6690797" y="960584"/>
                </a:cubicBezTo>
                <a:cubicBezTo>
                  <a:pt x="6688651" y="971300"/>
                  <a:pt x="6680068" y="973444"/>
                  <a:pt x="6699380" y="969158"/>
                </a:cubicBezTo>
                <a:cubicBezTo>
                  <a:pt x="6692943" y="977733"/>
                  <a:pt x="6684359" y="982018"/>
                  <a:pt x="6665047" y="986302"/>
                </a:cubicBezTo>
                <a:cubicBezTo>
                  <a:pt x="6662901" y="994876"/>
                  <a:pt x="6671484" y="992733"/>
                  <a:pt x="6671484" y="1001307"/>
                </a:cubicBezTo>
                <a:cubicBezTo>
                  <a:pt x="6688651" y="977733"/>
                  <a:pt x="6712255" y="1009879"/>
                  <a:pt x="6740151" y="992733"/>
                </a:cubicBezTo>
                <a:cubicBezTo>
                  <a:pt x="6738005" y="986302"/>
                  <a:pt x="6740151" y="969158"/>
                  <a:pt x="6733713" y="969158"/>
                </a:cubicBezTo>
                <a:cubicBezTo>
                  <a:pt x="6755172" y="962725"/>
                  <a:pt x="6746588" y="934862"/>
                  <a:pt x="6774484" y="932720"/>
                </a:cubicBezTo>
                <a:cubicBezTo>
                  <a:pt x="6772338" y="928435"/>
                  <a:pt x="6770193" y="926290"/>
                  <a:pt x="6768047" y="922002"/>
                </a:cubicBezTo>
                <a:cubicBezTo>
                  <a:pt x="6789505" y="928435"/>
                  <a:pt x="6810964" y="943437"/>
                  <a:pt x="6830276" y="939149"/>
                </a:cubicBezTo>
                <a:cubicBezTo>
                  <a:pt x="6825984" y="943437"/>
                  <a:pt x="6830276" y="954154"/>
                  <a:pt x="6821693" y="956298"/>
                </a:cubicBezTo>
                <a:cubicBezTo>
                  <a:pt x="6832422" y="967012"/>
                  <a:pt x="6853880" y="962725"/>
                  <a:pt x="6862464" y="973444"/>
                </a:cubicBezTo>
                <a:cubicBezTo>
                  <a:pt x="6873193" y="964871"/>
                  <a:pt x="6875339" y="960584"/>
                  <a:pt x="6883922" y="958440"/>
                </a:cubicBezTo>
                <a:cubicBezTo>
                  <a:pt x="6879630" y="949869"/>
                  <a:pt x="6866755" y="952009"/>
                  <a:pt x="6858172" y="947722"/>
                </a:cubicBezTo>
                <a:cubicBezTo>
                  <a:pt x="6858172" y="939149"/>
                  <a:pt x="6866755" y="941291"/>
                  <a:pt x="6862464" y="932720"/>
                </a:cubicBezTo>
                <a:cubicBezTo>
                  <a:pt x="6864609" y="937006"/>
                  <a:pt x="6890359" y="939149"/>
                  <a:pt x="6879630" y="932720"/>
                </a:cubicBezTo>
                <a:cubicBezTo>
                  <a:pt x="6888214" y="924147"/>
                  <a:pt x="6890359" y="937006"/>
                  <a:pt x="6881776" y="945583"/>
                </a:cubicBezTo>
                <a:cubicBezTo>
                  <a:pt x="6888214" y="939149"/>
                  <a:pt x="6886068" y="945583"/>
                  <a:pt x="6894651" y="943437"/>
                </a:cubicBezTo>
                <a:cubicBezTo>
                  <a:pt x="6911818" y="928435"/>
                  <a:pt x="6879630" y="898419"/>
                  <a:pt x="6903234" y="879127"/>
                </a:cubicBezTo>
                <a:cubicBezTo>
                  <a:pt x="6905380" y="913427"/>
                  <a:pt x="6948297" y="917715"/>
                  <a:pt x="6976193" y="924147"/>
                </a:cubicBezTo>
                <a:cubicBezTo>
                  <a:pt x="6976193" y="949869"/>
                  <a:pt x="6997651" y="926290"/>
                  <a:pt x="6995505" y="949869"/>
                </a:cubicBezTo>
                <a:cubicBezTo>
                  <a:pt x="7004089" y="947722"/>
                  <a:pt x="7004089" y="941291"/>
                  <a:pt x="7012672" y="945583"/>
                </a:cubicBezTo>
                <a:cubicBezTo>
                  <a:pt x="7001943" y="956298"/>
                  <a:pt x="6991214" y="952009"/>
                  <a:pt x="6980484" y="958440"/>
                </a:cubicBezTo>
                <a:cubicBezTo>
                  <a:pt x="6978339" y="954154"/>
                  <a:pt x="6974047" y="952009"/>
                  <a:pt x="6971901" y="945583"/>
                </a:cubicBezTo>
                <a:cubicBezTo>
                  <a:pt x="6967609" y="956298"/>
                  <a:pt x="6963318" y="962725"/>
                  <a:pt x="6959026" y="973444"/>
                </a:cubicBezTo>
                <a:cubicBezTo>
                  <a:pt x="6997651" y="964871"/>
                  <a:pt x="7019110" y="956298"/>
                  <a:pt x="7062026" y="954154"/>
                </a:cubicBezTo>
                <a:cubicBezTo>
                  <a:pt x="7059880" y="971300"/>
                  <a:pt x="7074901" y="977733"/>
                  <a:pt x="7070610" y="986302"/>
                </a:cubicBezTo>
                <a:cubicBezTo>
                  <a:pt x="7064172" y="988447"/>
                  <a:pt x="7057735" y="988447"/>
                  <a:pt x="7051297" y="990590"/>
                </a:cubicBezTo>
                <a:cubicBezTo>
                  <a:pt x="7053443" y="1003452"/>
                  <a:pt x="7059880" y="1009879"/>
                  <a:pt x="7062026" y="1024884"/>
                </a:cubicBezTo>
                <a:cubicBezTo>
                  <a:pt x="7070610" y="1024884"/>
                  <a:pt x="7083485" y="1005593"/>
                  <a:pt x="7089922" y="992733"/>
                </a:cubicBezTo>
                <a:cubicBezTo>
                  <a:pt x="7074901" y="990590"/>
                  <a:pt x="7079193" y="964871"/>
                  <a:pt x="7094214" y="964871"/>
                </a:cubicBezTo>
                <a:cubicBezTo>
                  <a:pt x="7079193" y="941291"/>
                  <a:pt x="7055589" y="930577"/>
                  <a:pt x="7066318" y="902706"/>
                </a:cubicBezTo>
                <a:cubicBezTo>
                  <a:pt x="7066318" y="915572"/>
                  <a:pt x="7092068" y="917715"/>
                  <a:pt x="7098505" y="913427"/>
                </a:cubicBezTo>
                <a:cubicBezTo>
                  <a:pt x="7115672" y="941291"/>
                  <a:pt x="7141422" y="954154"/>
                  <a:pt x="7175755" y="947722"/>
                </a:cubicBezTo>
                <a:cubicBezTo>
                  <a:pt x="7186485" y="943437"/>
                  <a:pt x="7175755" y="926290"/>
                  <a:pt x="7188630" y="926290"/>
                </a:cubicBezTo>
                <a:cubicBezTo>
                  <a:pt x="7188630" y="941291"/>
                  <a:pt x="7199360" y="939149"/>
                  <a:pt x="7199360" y="949869"/>
                </a:cubicBezTo>
                <a:cubicBezTo>
                  <a:pt x="7190776" y="952009"/>
                  <a:pt x="7192922" y="962725"/>
                  <a:pt x="7190776" y="971300"/>
                </a:cubicBezTo>
                <a:cubicBezTo>
                  <a:pt x="7199360" y="994876"/>
                  <a:pt x="7242276" y="997020"/>
                  <a:pt x="7257297" y="975586"/>
                </a:cubicBezTo>
                <a:cubicBezTo>
                  <a:pt x="7268026" y="982018"/>
                  <a:pt x="7278756" y="986302"/>
                  <a:pt x="7272318" y="1007737"/>
                </a:cubicBezTo>
                <a:cubicBezTo>
                  <a:pt x="7287339" y="1012024"/>
                  <a:pt x="7298068" y="1020596"/>
                  <a:pt x="7315235" y="1020596"/>
                </a:cubicBezTo>
                <a:cubicBezTo>
                  <a:pt x="7313089" y="1003452"/>
                  <a:pt x="7298068" y="1005593"/>
                  <a:pt x="7295922" y="988447"/>
                </a:cubicBezTo>
                <a:cubicBezTo>
                  <a:pt x="7315235" y="964871"/>
                  <a:pt x="7356007" y="984161"/>
                  <a:pt x="7373173" y="958440"/>
                </a:cubicBezTo>
                <a:cubicBezTo>
                  <a:pt x="7388194" y="960584"/>
                  <a:pt x="7405361" y="964871"/>
                  <a:pt x="7411798" y="982018"/>
                </a:cubicBezTo>
                <a:cubicBezTo>
                  <a:pt x="7433257" y="969158"/>
                  <a:pt x="7446132" y="1003452"/>
                  <a:pt x="7461153" y="1014167"/>
                </a:cubicBezTo>
                <a:cubicBezTo>
                  <a:pt x="7469736" y="992733"/>
                  <a:pt x="7465444" y="960584"/>
                  <a:pt x="7439694" y="962725"/>
                </a:cubicBezTo>
                <a:cubicBezTo>
                  <a:pt x="7450423" y="945583"/>
                  <a:pt x="7411798" y="939149"/>
                  <a:pt x="7403215" y="922002"/>
                </a:cubicBezTo>
                <a:cubicBezTo>
                  <a:pt x="7398923" y="932720"/>
                  <a:pt x="7377465" y="941291"/>
                  <a:pt x="7362444" y="937006"/>
                </a:cubicBezTo>
                <a:cubicBezTo>
                  <a:pt x="7360298" y="915572"/>
                  <a:pt x="7377465" y="926290"/>
                  <a:pt x="7396777" y="919860"/>
                </a:cubicBezTo>
                <a:cubicBezTo>
                  <a:pt x="7403215" y="894130"/>
                  <a:pt x="7443986" y="885554"/>
                  <a:pt x="7459007" y="909139"/>
                </a:cubicBezTo>
                <a:cubicBezTo>
                  <a:pt x="7469736" y="902706"/>
                  <a:pt x="7454715" y="898419"/>
                  <a:pt x="7454715" y="887697"/>
                </a:cubicBezTo>
                <a:cubicBezTo>
                  <a:pt x="7463298" y="891988"/>
                  <a:pt x="7471882" y="881273"/>
                  <a:pt x="7480465" y="889844"/>
                </a:cubicBezTo>
                <a:cubicBezTo>
                  <a:pt x="7482611" y="900564"/>
                  <a:pt x="7478319" y="904851"/>
                  <a:pt x="7476173" y="911285"/>
                </a:cubicBezTo>
                <a:cubicBezTo>
                  <a:pt x="7497632" y="926290"/>
                  <a:pt x="7521236" y="934862"/>
                  <a:pt x="7546986" y="943437"/>
                </a:cubicBezTo>
                <a:cubicBezTo>
                  <a:pt x="7546986" y="947722"/>
                  <a:pt x="7555569" y="960584"/>
                  <a:pt x="7546986" y="960584"/>
                </a:cubicBezTo>
                <a:cubicBezTo>
                  <a:pt x="7555569" y="964871"/>
                  <a:pt x="7562007" y="969158"/>
                  <a:pt x="7572736" y="969158"/>
                </a:cubicBezTo>
                <a:cubicBezTo>
                  <a:pt x="7587757" y="999163"/>
                  <a:pt x="7634965" y="1003452"/>
                  <a:pt x="7619944" y="1042032"/>
                </a:cubicBezTo>
                <a:cubicBezTo>
                  <a:pt x="7613507" y="1042032"/>
                  <a:pt x="7609215" y="1046319"/>
                  <a:pt x="7604923" y="1048459"/>
                </a:cubicBezTo>
                <a:cubicBezTo>
                  <a:pt x="7607069" y="1048459"/>
                  <a:pt x="7609215" y="1052747"/>
                  <a:pt x="7613507" y="1052747"/>
                </a:cubicBezTo>
                <a:cubicBezTo>
                  <a:pt x="7615653" y="1050604"/>
                  <a:pt x="7615653" y="1050604"/>
                  <a:pt x="7613507" y="1048459"/>
                </a:cubicBezTo>
                <a:cubicBezTo>
                  <a:pt x="7617798" y="1050604"/>
                  <a:pt x="7622090" y="1054891"/>
                  <a:pt x="7626382" y="1059177"/>
                </a:cubicBezTo>
                <a:cubicBezTo>
                  <a:pt x="7632819" y="1057034"/>
                  <a:pt x="7637111" y="1054891"/>
                  <a:pt x="7643549" y="1050604"/>
                </a:cubicBezTo>
                <a:cubicBezTo>
                  <a:pt x="7634965" y="1046319"/>
                  <a:pt x="7628528" y="1039887"/>
                  <a:pt x="7628528" y="1033459"/>
                </a:cubicBezTo>
                <a:cubicBezTo>
                  <a:pt x="7641403" y="1033459"/>
                  <a:pt x="7649986" y="1039887"/>
                  <a:pt x="7658569" y="1046319"/>
                </a:cubicBezTo>
                <a:cubicBezTo>
                  <a:pt x="7665007" y="1044174"/>
                  <a:pt x="7673590" y="1042032"/>
                  <a:pt x="7677882" y="1044174"/>
                </a:cubicBezTo>
                <a:cubicBezTo>
                  <a:pt x="7686465" y="1044174"/>
                  <a:pt x="7695049" y="1046319"/>
                  <a:pt x="7699340" y="1048459"/>
                </a:cubicBezTo>
                <a:cubicBezTo>
                  <a:pt x="7710069" y="1048459"/>
                  <a:pt x="7703632" y="1039887"/>
                  <a:pt x="7714361" y="1037745"/>
                </a:cubicBezTo>
                <a:cubicBezTo>
                  <a:pt x="7707924" y="1046319"/>
                  <a:pt x="7701486" y="1069895"/>
                  <a:pt x="7697194" y="1061321"/>
                </a:cubicBezTo>
                <a:cubicBezTo>
                  <a:pt x="7695049" y="1063465"/>
                  <a:pt x="7697194" y="1063465"/>
                  <a:pt x="7697194" y="1065610"/>
                </a:cubicBezTo>
                <a:cubicBezTo>
                  <a:pt x="7703632" y="1065610"/>
                  <a:pt x="7710069" y="1061321"/>
                  <a:pt x="7716507" y="1059177"/>
                </a:cubicBezTo>
                <a:cubicBezTo>
                  <a:pt x="7716507" y="1057034"/>
                  <a:pt x="7716507" y="1054891"/>
                  <a:pt x="7720799" y="1054891"/>
                </a:cubicBezTo>
                <a:cubicBezTo>
                  <a:pt x="7720799" y="1057034"/>
                  <a:pt x="7718653" y="1057034"/>
                  <a:pt x="7720799" y="1057034"/>
                </a:cubicBezTo>
                <a:cubicBezTo>
                  <a:pt x="7722944" y="1057034"/>
                  <a:pt x="7725090" y="1054891"/>
                  <a:pt x="7729382" y="1057034"/>
                </a:cubicBezTo>
                <a:lnTo>
                  <a:pt x="7728087" y="1062468"/>
                </a:lnTo>
                <a:lnTo>
                  <a:pt x="7725090" y="1063465"/>
                </a:lnTo>
                <a:cubicBezTo>
                  <a:pt x="7726163" y="1063465"/>
                  <a:pt x="7727236" y="1063465"/>
                  <a:pt x="7728041" y="1062661"/>
                </a:cubicBezTo>
                <a:lnTo>
                  <a:pt x="7728087" y="1062468"/>
                </a:lnTo>
                <a:lnTo>
                  <a:pt x="7731528" y="1061321"/>
                </a:lnTo>
                <a:cubicBezTo>
                  <a:pt x="7731528" y="1059177"/>
                  <a:pt x="7729382" y="1054891"/>
                  <a:pt x="7729382" y="1052747"/>
                </a:cubicBezTo>
                <a:cubicBezTo>
                  <a:pt x="7731528" y="1044174"/>
                  <a:pt x="7748694" y="1044174"/>
                  <a:pt x="7744403" y="1029172"/>
                </a:cubicBezTo>
                <a:cubicBezTo>
                  <a:pt x="7731528" y="1018452"/>
                  <a:pt x="7716507" y="1046319"/>
                  <a:pt x="7695049" y="1035602"/>
                </a:cubicBezTo>
                <a:cubicBezTo>
                  <a:pt x="7690757" y="1020596"/>
                  <a:pt x="7697194" y="1009879"/>
                  <a:pt x="7686465" y="999163"/>
                </a:cubicBezTo>
                <a:cubicBezTo>
                  <a:pt x="7714361" y="992733"/>
                  <a:pt x="7731528" y="975586"/>
                  <a:pt x="7759424" y="962725"/>
                </a:cubicBezTo>
                <a:cubicBezTo>
                  <a:pt x="7759424" y="954154"/>
                  <a:pt x="7763715" y="939149"/>
                  <a:pt x="7757278" y="926290"/>
                </a:cubicBezTo>
                <a:cubicBezTo>
                  <a:pt x="7768007" y="919860"/>
                  <a:pt x="7780882" y="913427"/>
                  <a:pt x="7785174" y="902706"/>
                </a:cubicBezTo>
                <a:cubicBezTo>
                  <a:pt x="7802340" y="911285"/>
                  <a:pt x="7819507" y="917715"/>
                  <a:pt x="7830236" y="934862"/>
                </a:cubicBezTo>
                <a:cubicBezTo>
                  <a:pt x="7840965" y="937006"/>
                  <a:pt x="7838819" y="928435"/>
                  <a:pt x="7849549" y="928435"/>
                </a:cubicBezTo>
                <a:cubicBezTo>
                  <a:pt x="7855986" y="932720"/>
                  <a:pt x="7860278" y="943437"/>
                  <a:pt x="7860278" y="958440"/>
                </a:cubicBezTo>
                <a:cubicBezTo>
                  <a:pt x="7888174" y="973444"/>
                  <a:pt x="7894611" y="930577"/>
                  <a:pt x="7888174" y="904851"/>
                </a:cubicBezTo>
                <a:cubicBezTo>
                  <a:pt x="7901049" y="900564"/>
                  <a:pt x="7909632" y="891988"/>
                  <a:pt x="7922507" y="887697"/>
                </a:cubicBezTo>
                <a:cubicBezTo>
                  <a:pt x="7924653" y="894130"/>
                  <a:pt x="7924653" y="898419"/>
                  <a:pt x="7926799" y="904851"/>
                </a:cubicBezTo>
                <a:cubicBezTo>
                  <a:pt x="7937528" y="904851"/>
                  <a:pt x="7937528" y="896274"/>
                  <a:pt x="7948257" y="896274"/>
                </a:cubicBezTo>
                <a:cubicBezTo>
                  <a:pt x="7946111" y="917715"/>
                  <a:pt x="7963278" y="941291"/>
                  <a:pt x="7991174" y="930577"/>
                </a:cubicBezTo>
                <a:cubicBezTo>
                  <a:pt x="7993320" y="941291"/>
                  <a:pt x="7989028" y="943437"/>
                  <a:pt x="7995465" y="952009"/>
                </a:cubicBezTo>
                <a:cubicBezTo>
                  <a:pt x="8004049" y="947722"/>
                  <a:pt x="8014778" y="943437"/>
                  <a:pt x="8021215" y="939149"/>
                </a:cubicBezTo>
                <a:cubicBezTo>
                  <a:pt x="8038382" y="954154"/>
                  <a:pt x="8036236" y="975586"/>
                  <a:pt x="8038382" y="992733"/>
                </a:cubicBezTo>
                <a:cubicBezTo>
                  <a:pt x="8046965" y="988447"/>
                  <a:pt x="8077008" y="984161"/>
                  <a:pt x="8085592" y="971300"/>
                </a:cubicBezTo>
                <a:cubicBezTo>
                  <a:pt x="8109196" y="969158"/>
                  <a:pt x="8107050" y="1001307"/>
                  <a:pt x="8134946" y="997020"/>
                </a:cubicBezTo>
                <a:cubicBezTo>
                  <a:pt x="8113487" y="954154"/>
                  <a:pt x="7995465" y="924147"/>
                  <a:pt x="8055549" y="866267"/>
                </a:cubicBezTo>
                <a:cubicBezTo>
                  <a:pt x="8064132" y="872700"/>
                  <a:pt x="8072717" y="879127"/>
                  <a:pt x="8077008" y="889844"/>
                </a:cubicBezTo>
                <a:cubicBezTo>
                  <a:pt x="8092029" y="883413"/>
                  <a:pt x="8104904" y="885554"/>
                  <a:pt x="8119925" y="885554"/>
                </a:cubicBezTo>
                <a:cubicBezTo>
                  <a:pt x="8119925" y="894130"/>
                  <a:pt x="8117779" y="898419"/>
                  <a:pt x="8122071" y="909139"/>
                </a:cubicBezTo>
                <a:cubicBezTo>
                  <a:pt x="8128508" y="926290"/>
                  <a:pt x="8158550" y="913427"/>
                  <a:pt x="8173571" y="917715"/>
                </a:cubicBezTo>
                <a:cubicBezTo>
                  <a:pt x="8167133" y="934862"/>
                  <a:pt x="8169279" y="958440"/>
                  <a:pt x="8160696" y="973444"/>
                </a:cubicBezTo>
                <a:cubicBezTo>
                  <a:pt x="8175717" y="986302"/>
                  <a:pt x="8188592" y="975586"/>
                  <a:pt x="8197175" y="960584"/>
                </a:cubicBezTo>
                <a:cubicBezTo>
                  <a:pt x="8216487" y="962725"/>
                  <a:pt x="8229362" y="973444"/>
                  <a:pt x="8240092" y="990590"/>
                </a:cubicBezTo>
                <a:cubicBezTo>
                  <a:pt x="8250821" y="986302"/>
                  <a:pt x="8257258" y="988447"/>
                  <a:pt x="8265842" y="988447"/>
                </a:cubicBezTo>
                <a:cubicBezTo>
                  <a:pt x="8263696" y="986302"/>
                  <a:pt x="8261550" y="984161"/>
                  <a:pt x="8261550" y="979873"/>
                </a:cubicBezTo>
                <a:cubicBezTo>
                  <a:pt x="8265842" y="977733"/>
                  <a:pt x="8272279" y="975586"/>
                  <a:pt x="8278717" y="975586"/>
                </a:cubicBezTo>
                <a:cubicBezTo>
                  <a:pt x="8278717" y="975586"/>
                  <a:pt x="8276571" y="979873"/>
                  <a:pt x="8276571" y="979873"/>
                </a:cubicBezTo>
                <a:cubicBezTo>
                  <a:pt x="8289446" y="988447"/>
                  <a:pt x="8298030" y="1001307"/>
                  <a:pt x="8304467" y="1014167"/>
                </a:cubicBezTo>
                <a:cubicBezTo>
                  <a:pt x="8321634" y="1003452"/>
                  <a:pt x="8332363" y="977733"/>
                  <a:pt x="8295884" y="984161"/>
                </a:cubicBezTo>
                <a:cubicBezTo>
                  <a:pt x="8293738" y="977733"/>
                  <a:pt x="8295884" y="971300"/>
                  <a:pt x="8289446" y="971300"/>
                </a:cubicBezTo>
                <a:cubicBezTo>
                  <a:pt x="8293738" y="958440"/>
                  <a:pt x="8343092" y="977733"/>
                  <a:pt x="8334509" y="945583"/>
                </a:cubicBezTo>
                <a:cubicBezTo>
                  <a:pt x="8347384" y="939149"/>
                  <a:pt x="8379571" y="934862"/>
                  <a:pt x="8383863" y="956298"/>
                </a:cubicBezTo>
                <a:cubicBezTo>
                  <a:pt x="8396738" y="949869"/>
                  <a:pt x="8416050" y="945583"/>
                  <a:pt x="8424634" y="956298"/>
                </a:cubicBezTo>
                <a:cubicBezTo>
                  <a:pt x="8437508" y="945583"/>
                  <a:pt x="8454676" y="937006"/>
                  <a:pt x="8469696" y="947722"/>
                </a:cubicBezTo>
                <a:cubicBezTo>
                  <a:pt x="8458967" y="934862"/>
                  <a:pt x="8476134" y="943437"/>
                  <a:pt x="8480426" y="928435"/>
                </a:cubicBezTo>
                <a:cubicBezTo>
                  <a:pt x="8491154" y="930577"/>
                  <a:pt x="8493300" y="947722"/>
                  <a:pt x="8510467" y="941291"/>
                </a:cubicBezTo>
                <a:cubicBezTo>
                  <a:pt x="8508322" y="937006"/>
                  <a:pt x="8510467" y="934862"/>
                  <a:pt x="8512613" y="932720"/>
                </a:cubicBezTo>
                <a:cubicBezTo>
                  <a:pt x="8486863" y="900564"/>
                  <a:pt x="8454676" y="874841"/>
                  <a:pt x="8403176" y="879127"/>
                </a:cubicBezTo>
                <a:cubicBezTo>
                  <a:pt x="8403176" y="894130"/>
                  <a:pt x="8416050" y="891988"/>
                  <a:pt x="8420342" y="902706"/>
                </a:cubicBezTo>
                <a:cubicBezTo>
                  <a:pt x="8426780" y="900564"/>
                  <a:pt x="8420342" y="889844"/>
                  <a:pt x="8433217" y="889844"/>
                </a:cubicBezTo>
                <a:cubicBezTo>
                  <a:pt x="8435363" y="911285"/>
                  <a:pt x="8461113" y="894130"/>
                  <a:pt x="8465404" y="904851"/>
                </a:cubicBezTo>
                <a:cubicBezTo>
                  <a:pt x="8448238" y="932720"/>
                  <a:pt x="8420342" y="917715"/>
                  <a:pt x="8392446" y="934862"/>
                </a:cubicBezTo>
                <a:cubicBezTo>
                  <a:pt x="8377426" y="926290"/>
                  <a:pt x="8358113" y="922002"/>
                  <a:pt x="8349530" y="904851"/>
                </a:cubicBezTo>
                <a:cubicBezTo>
                  <a:pt x="8375280" y="904851"/>
                  <a:pt x="8377426" y="887697"/>
                  <a:pt x="8396738" y="883413"/>
                </a:cubicBezTo>
                <a:cubicBezTo>
                  <a:pt x="8396738" y="870556"/>
                  <a:pt x="8381717" y="876984"/>
                  <a:pt x="8381717" y="861978"/>
                </a:cubicBezTo>
                <a:cubicBezTo>
                  <a:pt x="8403176" y="866267"/>
                  <a:pt x="8411758" y="844825"/>
                  <a:pt x="8413904" y="827696"/>
                </a:cubicBezTo>
                <a:cubicBezTo>
                  <a:pt x="8437508" y="821258"/>
                  <a:pt x="8450384" y="827696"/>
                  <a:pt x="8467550" y="825550"/>
                </a:cubicBezTo>
                <a:cubicBezTo>
                  <a:pt x="8471842" y="831982"/>
                  <a:pt x="8478280" y="831982"/>
                  <a:pt x="8478280" y="844825"/>
                </a:cubicBezTo>
                <a:cubicBezTo>
                  <a:pt x="8499738" y="836262"/>
                  <a:pt x="8514759" y="864124"/>
                  <a:pt x="8529780" y="842684"/>
                </a:cubicBezTo>
                <a:cubicBezTo>
                  <a:pt x="8510467" y="834121"/>
                  <a:pt x="8514759" y="821258"/>
                  <a:pt x="8504030" y="801966"/>
                </a:cubicBezTo>
                <a:cubicBezTo>
                  <a:pt x="8495446" y="804108"/>
                  <a:pt x="8486863" y="804108"/>
                  <a:pt x="8478280" y="806250"/>
                </a:cubicBezTo>
                <a:cubicBezTo>
                  <a:pt x="8471842" y="791245"/>
                  <a:pt x="8476134" y="782670"/>
                  <a:pt x="8478280" y="771952"/>
                </a:cubicBezTo>
                <a:cubicBezTo>
                  <a:pt x="8467550" y="767668"/>
                  <a:pt x="8465404" y="767668"/>
                  <a:pt x="8461113" y="748382"/>
                </a:cubicBezTo>
                <a:cubicBezTo>
                  <a:pt x="8465404" y="748382"/>
                  <a:pt x="8465404" y="746237"/>
                  <a:pt x="8467550" y="744096"/>
                </a:cubicBezTo>
                <a:cubicBezTo>
                  <a:pt x="8482572" y="759095"/>
                  <a:pt x="8501884" y="746237"/>
                  <a:pt x="8516904" y="761239"/>
                </a:cubicBezTo>
                <a:cubicBezTo>
                  <a:pt x="8521196" y="756952"/>
                  <a:pt x="8523342" y="754810"/>
                  <a:pt x="8525488" y="750524"/>
                </a:cubicBezTo>
                <a:cubicBezTo>
                  <a:pt x="8544800" y="759095"/>
                  <a:pt x="8555530" y="754810"/>
                  <a:pt x="8579134" y="761239"/>
                </a:cubicBezTo>
                <a:cubicBezTo>
                  <a:pt x="8557676" y="791245"/>
                  <a:pt x="8600592" y="797677"/>
                  <a:pt x="8609176" y="819114"/>
                </a:cubicBezTo>
                <a:cubicBezTo>
                  <a:pt x="8632780" y="816969"/>
                  <a:pt x="8641363" y="814825"/>
                  <a:pt x="8656384" y="814825"/>
                </a:cubicBezTo>
                <a:cubicBezTo>
                  <a:pt x="8637072" y="808395"/>
                  <a:pt x="8637072" y="774098"/>
                  <a:pt x="8609176" y="778386"/>
                </a:cubicBezTo>
                <a:cubicBezTo>
                  <a:pt x="8604884" y="761239"/>
                  <a:pt x="8609176" y="752666"/>
                  <a:pt x="8602738" y="739810"/>
                </a:cubicBezTo>
                <a:cubicBezTo>
                  <a:pt x="8574842" y="754810"/>
                  <a:pt x="8557676" y="722663"/>
                  <a:pt x="8538363" y="709805"/>
                </a:cubicBezTo>
                <a:cubicBezTo>
                  <a:pt x="8542654" y="701233"/>
                  <a:pt x="8538363" y="690517"/>
                  <a:pt x="8538363" y="679798"/>
                </a:cubicBezTo>
                <a:cubicBezTo>
                  <a:pt x="8531926" y="690517"/>
                  <a:pt x="8516904" y="684082"/>
                  <a:pt x="8499738" y="686225"/>
                </a:cubicBezTo>
                <a:cubicBezTo>
                  <a:pt x="8506176" y="671220"/>
                  <a:pt x="8482572" y="669076"/>
                  <a:pt x="8491154" y="649780"/>
                </a:cubicBezTo>
                <a:cubicBezTo>
                  <a:pt x="8497592" y="658357"/>
                  <a:pt x="8508322" y="662645"/>
                  <a:pt x="8525488" y="658357"/>
                </a:cubicBezTo>
                <a:cubicBezTo>
                  <a:pt x="8529780" y="664788"/>
                  <a:pt x="8531926" y="669076"/>
                  <a:pt x="8536217" y="675509"/>
                </a:cubicBezTo>
                <a:cubicBezTo>
                  <a:pt x="8536217" y="669076"/>
                  <a:pt x="8538363" y="664788"/>
                  <a:pt x="8536217" y="658357"/>
                </a:cubicBezTo>
                <a:cubicBezTo>
                  <a:pt x="8564113" y="656214"/>
                  <a:pt x="8544800" y="707662"/>
                  <a:pt x="8579134" y="686225"/>
                </a:cubicBezTo>
                <a:cubicBezTo>
                  <a:pt x="8589863" y="690517"/>
                  <a:pt x="8594154" y="707662"/>
                  <a:pt x="8596300" y="726952"/>
                </a:cubicBezTo>
                <a:cubicBezTo>
                  <a:pt x="8604884" y="720522"/>
                  <a:pt x="8596300" y="705518"/>
                  <a:pt x="8613467" y="707662"/>
                </a:cubicBezTo>
                <a:cubicBezTo>
                  <a:pt x="8624196" y="716235"/>
                  <a:pt x="8619904" y="748382"/>
                  <a:pt x="8626342" y="754810"/>
                </a:cubicBezTo>
                <a:cubicBezTo>
                  <a:pt x="8626342" y="759095"/>
                  <a:pt x="8643509" y="752666"/>
                  <a:pt x="8637072" y="763381"/>
                </a:cubicBezTo>
                <a:cubicBezTo>
                  <a:pt x="8647800" y="759095"/>
                  <a:pt x="8639217" y="746237"/>
                  <a:pt x="8637072" y="739810"/>
                </a:cubicBezTo>
                <a:cubicBezTo>
                  <a:pt x="8647800" y="735525"/>
                  <a:pt x="8647800" y="750524"/>
                  <a:pt x="8652092" y="754810"/>
                </a:cubicBezTo>
                <a:cubicBezTo>
                  <a:pt x="8664967" y="754810"/>
                  <a:pt x="8658530" y="741953"/>
                  <a:pt x="8662822" y="735525"/>
                </a:cubicBezTo>
                <a:cubicBezTo>
                  <a:pt x="8677842" y="735525"/>
                  <a:pt x="8677842" y="759095"/>
                  <a:pt x="8688572" y="763381"/>
                </a:cubicBezTo>
                <a:cubicBezTo>
                  <a:pt x="8692863" y="750524"/>
                  <a:pt x="8716467" y="750524"/>
                  <a:pt x="8725051" y="750524"/>
                </a:cubicBezTo>
                <a:cubicBezTo>
                  <a:pt x="8727196" y="767668"/>
                  <a:pt x="8705738" y="765525"/>
                  <a:pt x="8712176" y="784815"/>
                </a:cubicBezTo>
                <a:cubicBezTo>
                  <a:pt x="8729342" y="797677"/>
                  <a:pt x="8770113" y="793390"/>
                  <a:pt x="8770113" y="816969"/>
                </a:cubicBezTo>
                <a:cubicBezTo>
                  <a:pt x="8785134" y="816969"/>
                  <a:pt x="8787280" y="808395"/>
                  <a:pt x="8791571" y="799823"/>
                </a:cubicBezTo>
                <a:cubicBezTo>
                  <a:pt x="8782988" y="767668"/>
                  <a:pt x="8772259" y="752666"/>
                  <a:pt x="8748655" y="735525"/>
                </a:cubicBezTo>
                <a:cubicBezTo>
                  <a:pt x="8750801" y="735525"/>
                  <a:pt x="8755092" y="735525"/>
                  <a:pt x="8759384" y="735525"/>
                </a:cubicBezTo>
                <a:cubicBezTo>
                  <a:pt x="8737926" y="729093"/>
                  <a:pt x="8716467" y="729093"/>
                  <a:pt x="8697155" y="731237"/>
                </a:cubicBezTo>
                <a:cubicBezTo>
                  <a:pt x="8710030" y="720522"/>
                  <a:pt x="8690718" y="696946"/>
                  <a:pt x="8695009" y="684082"/>
                </a:cubicBezTo>
                <a:cubicBezTo>
                  <a:pt x="8699301" y="681941"/>
                  <a:pt x="8712176" y="686225"/>
                  <a:pt x="8710030" y="677652"/>
                </a:cubicBezTo>
                <a:cubicBezTo>
                  <a:pt x="8720759" y="684082"/>
                  <a:pt x="8729342" y="688373"/>
                  <a:pt x="8731488" y="701233"/>
                </a:cubicBezTo>
                <a:cubicBezTo>
                  <a:pt x="8740071" y="701233"/>
                  <a:pt x="8740071" y="694801"/>
                  <a:pt x="8750801" y="694801"/>
                </a:cubicBezTo>
                <a:cubicBezTo>
                  <a:pt x="8759384" y="701233"/>
                  <a:pt x="8763676" y="711949"/>
                  <a:pt x="8763676" y="726952"/>
                </a:cubicBezTo>
                <a:cubicBezTo>
                  <a:pt x="8772259" y="733379"/>
                  <a:pt x="8787280" y="733379"/>
                  <a:pt x="8795863" y="737668"/>
                </a:cubicBezTo>
                <a:cubicBezTo>
                  <a:pt x="8802301" y="720522"/>
                  <a:pt x="8821613" y="733379"/>
                  <a:pt x="8832342" y="731237"/>
                </a:cubicBezTo>
                <a:cubicBezTo>
                  <a:pt x="8840926" y="726952"/>
                  <a:pt x="8823759" y="718377"/>
                  <a:pt x="8840926" y="716235"/>
                </a:cubicBezTo>
                <a:cubicBezTo>
                  <a:pt x="8847363" y="722663"/>
                  <a:pt x="8840926" y="720522"/>
                  <a:pt x="8843072" y="729093"/>
                </a:cubicBezTo>
                <a:cubicBezTo>
                  <a:pt x="8853801" y="726952"/>
                  <a:pt x="8864530" y="729093"/>
                  <a:pt x="8877405" y="733379"/>
                </a:cubicBezTo>
                <a:cubicBezTo>
                  <a:pt x="8877405" y="774098"/>
                  <a:pt x="8911738" y="795532"/>
                  <a:pt x="8943926" y="799823"/>
                </a:cubicBezTo>
                <a:cubicBezTo>
                  <a:pt x="8950363" y="797677"/>
                  <a:pt x="8943926" y="789104"/>
                  <a:pt x="8948217" y="784815"/>
                </a:cubicBezTo>
                <a:cubicBezTo>
                  <a:pt x="8943926" y="771952"/>
                  <a:pt x="8916030" y="791245"/>
                  <a:pt x="8916030" y="769811"/>
                </a:cubicBezTo>
                <a:cubicBezTo>
                  <a:pt x="8918176" y="769811"/>
                  <a:pt x="8922467" y="769811"/>
                  <a:pt x="8924613" y="769811"/>
                </a:cubicBezTo>
                <a:cubicBezTo>
                  <a:pt x="8916030" y="744096"/>
                  <a:pt x="8883842" y="748382"/>
                  <a:pt x="8877405" y="716235"/>
                </a:cubicBezTo>
                <a:cubicBezTo>
                  <a:pt x="8873113" y="716235"/>
                  <a:pt x="8866676" y="718377"/>
                  <a:pt x="8862384" y="718377"/>
                </a:cubicBezTo>
                <a:cubicBezTo>
                  <a:pt x="8866676" y="705518"/>
                  <a:pt x="8849509" y="694801"/>
                  <a:pt x="8836634" y="696946"/>
                </a:cubicBezTo>
                <a:cubicBezTo>
                  <a:pt x="8834488" y="686225"/>
                  <a:pt x="8832342" y="675509"/>
                  <a:pt x="8830197" y="662645"/>
                </a:cubicBezTo>
                <a:cubicBezTo>
                  <a:pt x="8840926" y="660500"/>
                  <a:pt x="8851655" y="656214"/>
                  <a:pt x="8866676" y="649780"/>
                </a:cubicBezTo>
                <a:cubicBezTo>
                  <a:pt x="8877405" y="660500"/>
                  <a:pt x="8870967" y="681941"/>
                  <a:pt x="8875259" y="688373"/>
                </a:cubicBezTo>
                <a:cubicBezTo>
                  <a:pt x="8888134" y="690517"/>
                  <a:pt x="8879551" y="675509"/>
                  <a:pt x="8888134" y="673363"/>
                </a:cubicBezTo>
                <a:cubicBezTo>
                  <a:pt x="8894572" y="675509"/>
                  <a:pt x="8901009" y="681941"/>
                  <a:pt x="8907447" y="692659"/>
                </a:cubicBezTo>
                <a:cubicBezTo>
                  <a:pt x="8924613" y="688373"/>
                  <a:pt x="8935342" y="688373"/>
                  <a:pt x="8946072" y="675509"/>
                </a:cubicBezTo>
                <a:cubicBezTo>
                  <a:pt x="8948217" y="686225"/>
                  <a:pt x="8958947" y="686225"/>
                  <a:pt x="8956801" y="701233"/>
                </a:cubicBezTo>
                <a:cubicBezTo>
                  <a:pt x="8982552" y="690517"/>
                  <a:pt x="8956801" y="662645"/>
                  <a:pt x="8958947" y="636923"/>
                </a:cubicBezTo>
                <a:cubicBezTo>
                  <a:pt x="8948217" y="628346"/>
                  <a:pt x="8926759" y="626203"/>
                  <a:pt x="8913884" y="634777"/>
                </a:cubicBezTo>
                <a:cubicBezTo>
                  <a:pt x="8905301" y="630493"/>
                  <a:pt x="8920322" y="609059"/>
                  <a:pt x="8901009" y="615491"/>
                </a:cubicBezTo>
                <a:cubicBezTo>
                  <a:pt x="8907447" y="606912"/>
                  <a:pt x="8911738" y="606912"/>
                  <a:pt x="8911738" y="598339"/>
                </a:cubicBezTo>
                <a:cubicBezTo>
                  <a:pt x="8933197" y="602626"/>
                  <a:pt x="8946072" y="591905"/>
                  <a:pt x="8963238" y="581190"/>
                </a:cubicBezTo>
                <a:cubicBezTo>
                  <a:pt x="8965385" y="606912"/>
                  <a:pt x="8980406" y="613344"/>
                  <a:pt x="8976114" y="632633"/>
                </a:cubicBezTo>
                <a:cubicBezTo>
                  <a:pt x="9004010" y="641209"/>
                  <a:pt x="9014739" y="654066"/>
                  <a:pt x="9029760" y="675509"/>
                </a:cubicBezTo>
                <a:cubicBezTo>
                  <a:pt x="9061948" y="673363"/>
                  <a:pt x="9066239" y="656214"/>
                  <a:pt x="9087698" y="649780"/>
                </a:cubicBezTo>
                <a:cubicBezTo>
                  <a:pt x="9085552" y="660500"/>
                  <a:pt x="9083406" y="681941"/>
                  <a:pt x="9091989" y="690517"/>
                </a:cubicBezTo>
                <a:cubicBezTo>
                  <a:pt x="9102719" y="679798"/>
                  <a:pt x="9098427" y="658357"/>
                  <a:pt x="9119885" y="654066"/>
                </a:cubicBezTo>
                <a:cubicBezTo>
                  <a:pt x="9107010" y="649780"/>
                  <a:pt x="9096281" y="643353"/>
                  <a:pt x="9096281" y="621919"/>
                </a:cubicBezTo>
                <a:cubicBezTo>
                  <a:pt x="9102719" y="619778"/>
                  <a:pt x="9102719" y="615491"/>
                  <a:pt x="9109156" y="615491"/>
                </a:cubicBezTo>
                <a:cubicBezTo>
                  <a:pt x="9107010" y="609059"/>
                  <a:pt x="9100573" y="604770"/>
                  <a:pt x="9100573" y="594050"/>
                </a:cubicBezTo>
                <a:cubicBezTo>
                  <a:pt x="9074823" y="624059"/>
                  <a:pt x="9040489" y="585479"/>
                  <a:pt x="9019031" y="570470"/>
                </a:cubicBezTo>
                <a:cubicBezTo>
                  <a:pt x="8991135" y="596194"/>
                  <a:pt x="8978260" y="546896"/>
                  <a:pt x="8952509" y="544752"/>
                </a:cubicBezTo>
                <a:cubicBezTo>
                  <a:pt x="8950363" y="540464"/>
                  <a:pt x="8954655" y="538319"/>
                  <a:pt x="8952509" y="531890"/>
                </a:cubicBezTo>
                <a:cubicBezTo>
                  <a:pt x="8969677" y="538319"/>
                  <a:pt x="8973968" y="523315"/>
                  <a:pt x="8984698" y="519028"/>
                </a:cubicBezTo>
                <a:cubicBezTo>
                  <a:pt x="8995427" y="538319"/>
                  <a:pt x="9016885" y="527602"/>
                  <a:pt x="9025469" y="555463"/>
                </a:cubicBezTo>
                <a:cubicBezTo>
                  <a:pt x="9038344" y="559752"/>
                  <a:pt x="9034052" y="549037"/>
                  <a:pt x="9049073" y="549037"/>
                </a:cubicBezTo>
                <a:cubicBezTo>
                  <a:pt x="9057656" y="559752"/>
                  <a:pt x="9053364" y="568328"/>
                  <a:pt x="9061948" y="579046"/>
                </a:cubicBezTo>
                <a:cubicBezTo>
                  <a:pt x="9072677" y="581190"/>
                  <a:pt x="9070531" y="572616"/>
                  <a:pt x="9081260" y="572616"/>
                </a:cubicBezTo>
                <a:cubicBezTo>
                  <a:pt x="9083406" y="583334"/>
                  <a:pt x="9089844" y="583334"/>
                  <a:pt x="9094135" y="591905"/>
                </a:cubicBezTo>
                <a:cubicBezTo>
                  <a:pt x="9104864" y="591905"/>
                  <a:pt x="9096281" y="579046"/>
                  <a:pt x="9109156" y="581190"/>
                </a:cubicBezTo>
                <a:cubicBezTo>
                  <a:pt x="9117739" y="587621"/>
                  <a:pt x="9111302" y="598339"/>
                  <a:pt x="9113448" y="606912"/>
                </a:cubicBezTo>
                <a:cubicBezTo>
                  <a:pt x="9119885" y="617635"/>
                  <a:pt x="9126323" y="617635"/>
                  <a:pt x="9134906" y="611201"/>
                </a:cubicBezTo>
                <a:cubicBezTo>
                  <a:pt x="9134906" y="615491"/>
                  <a:pt x="9128469" y="613344"/>
                  <a:pt x="9130614" y="619778"/>
                </a:cubicBezTo>
                <a:cubicBezTo>
                  <a:pt x="9130614" y="621919"/>
                  <a:pt x="9132760" y="621919"/>
                  <a:pt x="9134906" y="624059"/>
                </a:cubicBezTo>
                <a:cubicBezTo>
                  <a:pt x="9145635" y="621919"/>
                  <a:pt x="9145635" y="611201"/>
                  <a:pt x="9149927" y="604770"/>
                </a:cubicBezTo>
                <a:cubicBezTo>
                  <a:pt x="9169239" y="619778"/>
                  <a:pt x="9184260" y="656214"/>
                  <a:pt x="9173531" y="675509"/>
                </a:cubicBezTo>
                <a:cubicBezTo>
                  <a:pt x="9162802" y="677652"/>
                  <a:pt x="9171385" y="671220"/>
                  <a:pt x="9164948" y="662645"/>
                </a:cubicBezTo>
                <a:cubicBezTo>
                  <a:pt x="9154219" y="664788"/>
                  <a:pt x="9147781" y="669076"/>
                  <a:pt x="9139198" y="671220"/>
                </a:cubicBezTo>
                <a:cubicBezTo>
                  <a:pt x="9137052" y="662645"/>
                  <a:pt x="9130614" y="658357"/>
                  <a:pt x="9119885" y="660500"/>
                </a:cubicBezTo>
                <a:cubicBezTo>
                  <a:pt x="9098427" y="709805"/>
                  <a:pt x="9158510" y="714092"/>
                  <a:pt x="9171385" y="750524"/>
                </a:cubicBezTo>
                <a:cubicBezTo>
                  <a:pt x="9179969" y="759095"/>
                  <a:pt x="9194989" y="754810"/>
                  <a:pt x="9205719" y="759095"/>
                </a:cubicBezTo>
                <a:cubicBezTo>
                  <a:pt x="9205719" y="771952"/>
                  <a:pt x="9214302" y="771952"/>
                  <a:pt x="9214302" y="784815"/>
                </a:cubicBezTo>
                <a:cubicBezTo>
                  <a:pt x="9218594" y="786959"/>
                  <a:pt x="9222885" y="782670"/>
                  <a:pt x="9229323" y="789104"/>
                </a:cubicBezTo>
                <a:cubicBezTo>
                  <a:pt x="9231469" y="786959"/>
                  <a:pt x="9231469" y="784815"/>
                  <a:pt x="9235760" y="782670"/>
                </a:cubicBezTo>
                <a:cubicBezTo>
                  <a:pt x="9233615" y="776241"/>
                  <a:pt x="9231469" y="767668"/>
                  <a:pt x="9225031" y="765525"/>
                </a:cubicBezTo>
                <a:cubicBezTo>
                  <a:pt x="9235760" y="759095"/>
                  <a:pt x="9242198" y="750524"/>
                  <a:pt x="9259365" y="748382"/>
                </a:cubicBezTo>
                <a:cubicBezTo>
                  <a:pt x="9255073" y="726952"/>
                  <a:pt x="9244344" y="711949"/>
                  <a:pt x="9265802" y="703378"/>
                </a:cubicBezTo>
                <a:cubicBezTo>
                  <a:pt x="9276531" y="716235"/>
                  <a:pt x="9291552" y="703378"/>
                  <a:pt x="9315156" y="701233"/>
                </a:cubicBezTo>
                <a:cubicBezTo>
                  <a:pt x="9317302" y="707662"/>
                  <a:pt x="9319448" y="711949"/>
                  <a:pt x="9325885" y="711949"/>
                </a:cubicBezTo>
                <a:cubicBezTo>
                  <a:pt x="9325885" y="720522"/>
                  <a:pt x="9317302" y="720522"/>
                  <a:pt x="9308719" y="722663"/>
                </a:cubicBezTo>
                <a:cubicBezTo>
                  <a:pt x="9308719" y="731237"/>
                  <a:pt x="9315156" y="729093"/>
                  <a:pt x="9315156" y="737668"/>
                </a:cubicBezTo>
                <a:cubicBezTo>
                  <a:pt x="9323740" y="737668"/>
                  <a:pt x="9334469" y="733379"/>
                  <a:pt x="9338760" y="737668"/>
                </a:cubicBezTo>
                <a:cubicBezTo>
                  <a:pt x="9338760" y="759095"/>
                  <a:pt x="9297990" y="759095"/>
                  <a:pt x="9278677" y="759095"/>
                </a:cubicBezTo>
                <a:cubicBezTo>
                  <a:pt x="9274385" y="780529"/>
                  <a:pt x="9257219" y="793390"/>
                  <a:pt x="9237906" y="804108"/>
                </a:cubicBezTo>
                <a:cubicBezTo>
                  <a:pt x="9240052" y="808395"/>
                  <a:pt x="9242198" y="812680"/>
                  <a:pt x="9246490" y="816969"/>
                </a:cubicBezTo>
                <a:cubicBezTo>
                  <a:pt x="9257219" y="806250"/>
                  <a:pt x="9255073" y="814825"/>
                  <a:pt x="9272240" y="808395"/>
                </a:cubicBezTo>
                <a:cubicBezTo>
                  <a:pt x="9274385" y="814825"/>
                  <a:pt x="9278677" y="814825"/>
                  <a:pt x="9282969" y="821258"/>
                </a:cubicBezTo>
                <a:cubicBezTo>
                  <a:pt x="9291552" y="821258"/>
                  <a:pt x="9289406" y="814825"/>
                  <a:pt x="9297990" y="814825"/>
                </a:cubicBezTo>
                <a:cubicBezTo>
                  <a:pt x="9295844" y="808395"/>
                  <a:pt x="9293698" y="806250"/>
                  <a:pt x="9289406" y="806250"/>
                </a:cubicBezTo>
                <a:cubicBezTo>
                  <a:pt x="9293698" y="801966"/>
                  <a:pt x="9297990" y="797677"/>
                  <a:pt x="9295844" y="791245"/>
                </a:cubicBezTo>
                <a:cubicBezTo>
                  <a:pt x="9313010" y="791245"/>
                  <a:pt x="9313010" y="780529"/>
                  <a:pt x="9310865" y="769811"/>
                </a:cubicBezTo>
                <a:cubicBezTo>
                  <a:pt x="9315156" y="767668"/>
                  <a:pt x="9319448" y="767668"/>
                  <a:pt x="9323740" y="767668"/>
                </a:cubicBezTo>
                <a:cubicBezTo>
                  <a:pt x="9323740" y="771952"/>
                  <a:pt x="9325885" y="771952"/>
                  <a:pt x="9328031" y="774098"/>
                </a:cubicBezTo>
                <a:cubicBezTo>
                  <a:pt x="9332323" y="771952"/>
                  <a:pt x="9336615" y="767668"/>
                  <a:pt x="9340906" y="765525"/>
                </a:cubicBezTo>
                <a:cubicBezTo>
                  <a:pt x="9338760" y="765525"/>
                  <a:pt x="9334469" y="763381"/>
                  <a:pt x="9334469" y="761239"/>
                </a:cubicBezTo>
                <a:cubicBezTo>
                  <a:pt x="9345198" y="761239"/>
                  <a:pt x="9343052" y="750524"/>
                  <a:pt x="9353781" y="750524"/>
                </a:cubicBezTo>
                <a:cubicBezTo>
                  <a:pt x="9355927" y="752666"/>
                  <a:pt x="9355927" y="754810"/>
                  <a:pt x="9358073" y="759095"/>
                </a:cubicBezTo>
                <a:cubicBezTo>
                  <a:pt x="9360219" y="761239"/>
                  <a:pt x="9360219" y="763381"/>
                  <a:pt x="9364510" y="763381"/>
                </a:cubicBezTo>
                <a:cubicBezTo>
                  <a:pt x="9373094" y="761239"/>
                  <a:pt x="9373094" y="752666"/>
                  <a:pt x="9375240" y="744096"/>
                </a:cubicBezTo>
                <a:cubicBezTo>
                  <a:pt x="9373094" y="741953"/>
                  <a:pt x="9373094" y="739810"/>
                  <a:pt x="9373094" y="735525"/>
                </a:cubicBezTo>
                <a:cubicBezTo>
                  <a:pt x="9375240" y="731237"/>
                  <a:pt x="9379531" y="731237"/>
                  <a:pt x="9385969" y="731237"/>
                </a:cubicBezTo>
                <a:cubicBezTo>
                  <a:pt x="9388115" y="729093"/>
                  <a:pt x="9385969" y="724806"/>
                  <a:pt x="9392406" y="724806"/>
                </a:cubicBezTo>
                <a:cubicBezTo>
                  <a:pt x="9381677" y="711949"/>
                  <a:pt x="9381677" y="696946"/>
                  <a:pt x="9385969" y="679798"/>
                </a:cubicBezTo>
                <a:cubicBezTo>
                  <a:pt x="9411719" y="669076"/>
                  <a:pt x="9448198" y="675509"/>
                  <a:pt x="9461073" y="677652"/>
                </a:cubicBezTo>
                <a:cubicBezTo>
                  <a:pt x="9461073" y="679798"/>
                  <a:pt x="9463219" y="681941"/>
                  <a:pt x="9463219" y="684082"/>
                </a:cubicBezTo>
                <a:cubicBezTo>
                  <a:pt x="9463219" y="692659"/>
                  <a:pt x="9452490" y="690517"/>
                  <a:pt x="9450344" y="703378"/>
                </a:cubicBezTo>
                <a:cubicBezTo>
                  <a:pt x="9450344" y="703378"/>
                  <a:pt x="9452490" y="705518"/>
                  <a:pt x="9454636" y="705518"/>
                </a:cubicBezTo>
                <a:cubicBezTo>
                  <a:pt x="9461073" y="703378"/>
                  <a:pt x="9467511" y="699089"/>
                  <a:pt x="9471802" y="707662"/>
                </a:cubicBezTo>
                <a:cubicBezTo>
                  <a:pt x="9491115" y="699089"/>
                  <a:pt x="9508281" y="701233"/>
                  <a:pt x="9525448" y="699089"/>
                </a:cubicBezTo>
                <a:cubicBezTo>
                  <a:pt x="9525448" y="694801"/>
                  <a:pt x="9525448" y="688373"/>
                  <a:pt x="9527594" y="684082"/>
                </a:cubicBezTo>
                <a:cubicBezTo>
                  <a:pt x="9523302" y="681941"/>
                  <a:pt x="9521156" y="684082"/>
                  <a:pt x="9516865" y="675509"/>
                </a:cubicBezTo>
                <a:cubicBezTo>
                  <a:pt x="9523302" y="671220"/>
                  <a:pt x="9519011" y="671220"/>
                  <a:pt x="9531886" y="671220"/>
                </a:cubicBezTo>
                <a:cubicBezTo>
                  <a:pt x="9527594" y="673363"/>
                  <a:pt x="9529740" y="673363"/>
                  <a:pt x="9531886" y="673363"/>
                </a:cubicBezTo>
                <a:cubicBezTo>
                  <a:pt x="9531886" y="673363"/>
                  <a:pt x="9534031" y="671220"/>
                  <a:pt x="9534031" y="669076"/>
                </a:cubicBezTo>
                <a:cubicBezTo>
                  <a:pt x="9529740" y="664788"/>
                  <a:pt x="9525448" y="662645"/>
                  <a:pt x="9521156" y="662645"/>
                </a:cubicBezTo>
                <a:cubicBezTo>
                  <a:pt x="9525448" y="649780"/>
                  <a:pt x="9538323" y="651925"/>
                  <a:pt x="9544761" y="647637"/>
                </a:cubicBezTo>
                <a:cubicBezTo>
                  <a:pt x="9553344" y="647637"/>
                  <a:pt x="9542615" y="654066"/>
                  <a:pt x="9546906" y="658357"/>
                </a:cubicBezTo>
                <a:cubicBezTo>
                  <a:pt x="9538323" y="662645"/>
                  <a:pt x="9542615" y="651925"/>
                  <a:pt x="9531886" y="656214"/>
                </a:cubicBezTo>
                <a:cubicBezTo>
                  <a:pt x="9534031" y="660500"/>
                  <a:pt x="9538323" y="658357"/>
                  <a:pt x="9540469" y="660500"/>
                </a:cubicBezTo>
                <a:cubicBezTo>
                  <a:pt x="9546906" y="658357"/>
                  <a:pt x="9549052" y="662645"/>
                  <a:pt x="9555490" y="664788"/>
                </a:cubicBezTo>
                <a:cubicBezTo>
                  <a:pt x="9561927" y="662645"/>
                  <a:pt x="9568365" y="660500"/>
                  <a:pt x="9570511" y="654066"/>
                </a:cubicBezTo>
                <a:cubicBezTo>
                  <a:pt x="9591969" y="662645"/>
                  <a:pt x="9615573" y="654066"/>
                  <a:pt x="9619865" y="634777"/>
                </a:cubicBezTo>
                <a:cubicBezTo>
                  <a:pt x="9609136" y="632633"/>
                  <a:pt x="9598406" y="628346"/>
                  <a:pt x="9591969" y="619778"/>
                </a:cubicBezTo>
                <a:cubicBezTo>
                  <a:pt x="9591969" y="609059"/>
                  <a:pt x="9594115" y="598339"/>
                  <a:pt x="9596261" y="587621"/>
                </a:cubicBezTo>
                <a:cubicBezTo>
                  <a:pt x="9619865" y="600481"/>
                  <a:pt x="9637031" y="589766"/>
                  <a:pt x="9662782" y="579046"/>
                </a:cubicBezTo>
                <a:cubicBezTo>
                  <a:pt x="9669219" y="598339"/>
                  <a:pt x="9677802" y="615491"/>
                  <a:pt x="9669219" y="630493"/>
                </a:cubicBezTo>
                <a:cubicBezTo>
                  <a:pt x="9669219" y="630493"/>
                  <a:pt x="9669219" y="630493"/>
                  <a:pt x="9671365" y="630493"/>
                </a:cubicBezTo>
                <a:cubicBezTo>
                  <a:pt x="9671365" y="636923"/>
                  <a:pt x="9682095" y="645495"/>
                  <a:pt x="9673511" y="651925"/>
                </a:cubicBezTo>
                <a:cubicBezTo>
                  <a:pt x="9675657" y="654066"/>
                  <a:pt x="9677802" y="651925"/>
                  <a:pt x="9679948" y="651925"/>
                </a:cubicBezTo>
                <a:cubicBezTo>
                  <a:pt x="9679948" y="649780"/>
                  <a:pt x="9679948" y="645495"/>
                  <a:pt x="9679948" y="641209"/>
                </a:cubicBezTo>
                <a:cubicBezTo>
                  <a:pt x="9692824" y="641209"/>
                  <a:pt x="9701408" y="641209"/>
                  <a:pt x="9709991" y="641209"/>
                </a:cubicBezTo>
                <a:cubicBezTo>
                  <a:pt x="9714283" y="639064"/>
                  <a:pt x="9709991" y="636923"/>
                  <a:pt x="9707845" y="630493"/>
                </a:cubicBezTo>
                <a:cubicBezTo>
                  <a:pt x="9715355" y="627271"/>
                  <a:pt x="9720720" y="627809"/>
                  <a:pt x="9724207" y="629955"/>
                </a:cubicBezTo>
                <a:lnTo>
                  <a:pt x="9728572" y="637759"/>
                </a:lnTo>
                <a:lnTo>
                  <a:pt x="9720720" y="639064"/>
                </a:lnTo>
                <a:cubicBezTo>
                  <a:pt x="9725012" y="639064"/>
                  <a:pt x="9727158" y="641209"/>
                  <a:pt x="9729303" y="639064"/>
                </a:cubicBezTo>
                <a:lnTo>
                  <a:pt x="9728572" y="637759"/>
                </a:lnTo>
                <a:lnTo>
                  <a:pt x="9733595" y="636923"/>
                </a:lnTo>
                <a:cubicBezTo>
                  <a:pt x="9735741" y="639064"/>
                  <a:pt x="9735741" y="643353"/>
                  <a:pt x="9735741" y="645495"/>
                </a:cubicBezTo>
                <a:cubicBezTo>
                  <a:pt x="9744324" y="636923"/>
                  <a:pt x="9757199" y="628346"/>
                  <a:pt x="9767928" y="630493"/>
                </a:cubicBezTo>
                <a:cubicBezTo>
                  <a:pt x="9772220" y="624059"/>
                  <a:pt x="9778658" y="617635"/>
                  <a:pt x="9785095" y="611201"/>
                </a:cubicBezTo>
                <a:cubicBezTo>
                  <a:pt x="9782949" y="609059"/>
                  <a:pt x="9780803" y="606912"/>
                  <a:pt x="9778658" y="604770"/>
                </a:cubicBezTo>
                <a:cubicBezTo>
                  <a:pt x="9774366" y="613344"/>
                  <a:pt x="9763637" y="617635"/>
                  <a:pt x="9755053" y="624059"/>
                </a:cubicBezTo>
                <a:cubicBezTo>
                  <a:pt x="9744324" y="621919"/>
                  <a:pt x="9737887" y="615491"/>
                  <a:pt x="9731449" y="606912"/>
                </a:cubicBezTo>
                <a:cubicBezTo>
                  <a:pt x="9727158" y="606912"/>
                  <a:pt x="9725012" y="606912"/>
                  <a:pt x="9720720" y="606912"/>
                </a:cubicBezTo>
                <a:cubicBezTo>
                  <a:pt x="9712137" y="609059"/>
                  <a:pt x="9705699" y="613344"/>
                  <a:pt x="9692824" y="615491"/>
                </a:cubicBezTo>
                <a:cubicBezTo>
                  <a:pt x="9692824" y="613344"/>
                  <a:pt x="9692824" y="611201"/>
                  <a:pt x="9692824" y="611201"/>
                </a:cubicBezTo>
                <a:cubicBezTo>
                  <a:pt x="9690678" y="611201"/>
                  <a:pt x="9688533" y="611201"/>
                  <a:pt x="9686387" y="613344"/>
                </a:cubicBezTo>
                <a:cubicBezTo>
                  <a:pt x="9684241" y="604770"/>
                  <a:pt x="9686387" y="600481"/>
                  <a:pt x="9686387" y="594050"/>
                </a:cubicBezTo>
                <a:cubicBezTo>
                  <a:pt x="9688533" y="594050"/>
                  <a:pt x="9690678" y="594050"/>
                  <a:pt x="9692824" y="594050"/>
                </a:cubicBezTo>
                <a:cubicBezTo>
                  <a:pt x="9703553" y="589766"/>
                  <a:pt x="9707845" y="591905"/>
                  <a:pt x="9714283" y="596194"/>
                </a:cubicBezTo>
                <a:cubicBezTo>
                  <a:pt x="9718574" y="594050"/>
                  <a:pt x="9722866" y="596194"/>
                  <a:pt x="9727158" y="596194"/>
                </a:cubicBezTo>
                <a:cubicBezTo>
                  <a:pt x="9727158" y="598339"/>
                  <a:pt x="9727158" y="598339"/>
                  <a:pt x="9727158" y="598339"/>
                </a:cubicBezTo>
                <a:cubicBezTo>
                  <a:pt x="9735741" y="589766"/>
                  <a:pt x="9731449" y="572616"/>
                  <a:pt x="9737887" y="561897"/>
                </a:cubicBezTo>
                <a:cubicBezTo>
                  <a:pt x="9746470" y="566184"/>
                  <a:pt x="9755053" y="566184"/>
                  <a:pt x="9761491" y="564039"/>
                </a:cubicBezTo>
                <a:cubicBezTo>
                  <a:pt x="9761491" y="564039"/>
                  <a:pt x="9763637" y="564039"/>
                  <a:pt x="9761491" y="561897"/>
                </a:cubicBezTo>
                <a:cubicBezTo>
                  <a:pt x="9763637" y="559752"/>
                  <a:pt x="9765783" y="559752"/>
                  <a:pt x="9767928" y="559752"/>
                </a:cubicBezTo>
                <a:cubicBezTo>
                  <a:pt x="9778658" y="551182"/>
                  <a:pt x="9785095" y="536177"/>
                  <a:pt x="9795824" y="529747"/>
                </a:cubicBezTo>
                <a:cubicBezTo>
                  <a:pt x="9790460" y="507238"/>
                  <a:pt x="9802262" y="494378"/>
                  <a:pt x="9817551" y="490895"/>
                </a:cubicBezTo>
                <a:close/>
                <a:moveTo>
                  <a:pt x="9286870" y="486206"/>
                </a:moveTo>
                <a:cubicBezTo>
                  <a:pt x="9293220" y="488429"/>
                  <a:pt x="9297453" y="490656"/>
                  <a:pt x="9299570" y="501768"/>
                </a:cubicBezTo>
                <a:cubicBezTo>
                  <a:pt x="9286870" y="508436"/>
                  <a:pt x="9286870" y="495101"/>
                  <a:pt x="9286870" y="486206"/>
                </a:cubicBezTo>
                <a:close/>
                <a:moveTo>
                  <a:pt x="8965665" y="481447"/>
                </a:moveTo>
                <a:cubicBezTo>
                  <a:pt x="8967782" y="492564"/>
                  <a:pt x="8965665" y="501454"/>
                  <a:pt x="8955081" y="503677"/>
                </a:cubicBezTo>
                <a:cubicBezTo>
                  <a:pt x="8948731" y="497009"/>
                  <a:pt x="8950848" y="481447"/>
                  <a:pt x="8965665" y="481447"/>
                </a:cubicBezTo>
                <a:close/>
                <a:moveTo>
                  <a:pt x="11031023" y="480540"/>
                </a:moveTo>
                <a:cubicBezTo>
                  <a:pt x="11036099" y="482178"/>
                  <a:pt x="11040907" y="484906"/>
                  <a:pt x="11054798" y="485997"/>
                </a:cubicBezTo>
                <a:cubicBezTo>
                  <a:pt x="11054798" y="492549"/>
                  <a:pt x="11056935" y="496913"/>
                  <a:pt x="11056935" y="503462"/>
                </a:cubicBezTo>
                <a:cubicBezTo>
                  <a:pt x="11046250" y="503462"/>
                  <a:pt x="11046250" y="510011"/>
                  <a:pt x="11035565" y="510011"/>
                </a:cubicBezTo>
                <a:cubicBezTo>
                  <a:pt x="11027016" y="501279"/>
                  <a:pt x="11007783" y="503462"/>
                  <a:pt x="11001372" y="507827"/>
                </a:cubicBezTo>
                <a:cubicBezTo>
                  <a:pt x="11003509" y="499097"/>
                  <a:pt x="11005646" y="492549"/>
                  <a:pt x="11005646" y="481632"/>
                </a:cubicBezTo>
                <a:cubicBezTo>
                  <a:pt x="11020605" y="478357"/>
                  <a:pt x="11025948" y="478903"/>
                  <a:pt x="11031023" y="480540"/>
                </a:cubicBezTo>
                <a:close/>
                <a:moveTo>
                  <a:pt x="10553873" y="478537"/>
                </a:moveTo>
                <a:cubicBezTo>
                  <a:pt x="10558182" y="477903"/>
                  <a:pt x="10562724" y="478303"/>
                  <a:pt x="10568069" y="480439"/>
                </a:cubicBezTo>
                <a:cubicBezTo>
                  <a:pt x="10570207" y="488983"/>
                  <a:pt x="10570207" y="495392"/>
                  <a:pt x="10572345" y="503935"/>
                </a:cubicBezTo>
                <a:cubicBezTo>
                  <a:pt x="10583034" y="512478"/>
                  <a:pt x="10587310" y="503935"/>
                  <a:pt x="10597999" y="506071"/>
                </a:cubicBezTo>
                <a:cubicBezTo>
                  <a:pt x="10597999" y="516751"/>
                  <a:pt x="10593723" y="523159"/>
                  <a:pt x="10591586" y="531701"/>
                </a:cubicBezTo>
                <a:cubicBezTo>
                  <a:pt x="10610826" y="548790"/>
                  <a:pt x="10636480" y="523159"/>
                  <a:pt x="10653583" y="540246"/>
                </a:cubicBezTo>
                <a:cubicBezTo>
                  <a:pt x="10662134" y="553061"/>
                  <a:pt x="10640756" y="544517"/>
                  <a:pt x="10642894" y="553061"/>
                </a:cubicBezTo>
                <a:cubicBezTo>
                  <a:pt x="10649307" y="550925"/>
                  <a:pt x="10666410" y="553061"/>
                  <a:pt x="10666410" y="572284"/>
                </a:cubicBezTo>
                <a:cubicBezTo>
                  <a:pt x="10634342" y="589372"/>
                  <a:pt x="10595861" y="570149"/>
                  <a:pt x="10574483" y="572284"/>
                </a:cubicBezTo>
                <a:cubicBezTo>
                  <a:pt x="10585172" y="540246"/>
                  <a:pt x="10540277" y="555197"/>
                  <a:pt x="10523175" y="550925"/>
                </a:cubicBezTo>
                <a:cubicBezTo>
                  <a:pt x="10516761" y="527430"/>
                  <a:pt x="10508210" y="508207"/>
                  <a:pt x="10506072" y="493256"/>
                </a:cubicBezTo>
                <a:cubicBezTo>
                  <a:pt x="10530123" y="491654"/>
                  <a:pt x="10540946" y="480439"/>
                  <a:pt x="10553873" y="478537"/>
                </a:cubicBezTo>
                <a:close/>
                <a:moveTo>
                  <a:pt x="9633149" y="476196"/>
                </a:moveTo>
                <a:cubicBezTo>
                  <a:pt x="9637464" y="482616"/>
                  <a:pt x="9650408" y="493318"/>
                  <a:pt x="9643936" y="504016"/>
                </a:cubicBezTo>
                <a:cubicBezTo>
                  <a:pt x="9630992" y="489038"/>
                  <a:pt x="9624519" y="512574"/>
                  <a:pt x="9620205" y="521133"/>
                </a:cubicBezTo>
                <a:cubicBezTo>
                  <a:pt x="9615890" y="514713"/>
                  <a:pt x="9607260" y="512574"/>
                  <a:pt x="9592159" y="516854"/>
                </a:cubicBezTo>
                <a:cubicBezTo>
                  <a:pt x="9590001" y="506155"/>
                  <a:pt x="9583529" y="501876"/>
                  <a:pt x="9572742" y="504016"/>
                </a:cubicBezTo>
                <a:cubicBezTo>
                  <a:pt x="9566270" y="486895"/>
                  <a:pt x="9585686" y="491178"/>
                  <a:pt x="9581372" y="478336"/>
                </a:cubicBezTo>
                <a:cubicBezTo>
                  <a:pt x="9596473" y="482616"/>
                  <a:pt x="9618047" y="471917"/>
                  <a:pt x="9633149" y="476196"/>
                </a:cubicBezTo>
                <a:close/>
                <a:moveTo>
                  <a:pt x="10314850" y="473500"/>
                </a:moveTo>
                <a:cubicBezTo>
                  <a:pt x="10323509" y="479963"/>
                  <a:pt x="10310520" y="486427"/>
                  <a:pt x="10314850" y="499356"/>
                </a:cubicBezTo>
                <a:cubicBezTo>
                  <a:pt x="10306190" y="503665"/>
                  <a:pt x="10308355" y="488581"/>
                  <a:pt x="10299696" y="488581"/>
                </a:cubicBezTo>
                <a:cubicBezTo>
                  <a:pt x="10304026" y="482118"/>
                  <a:pt x="10304026" y="473500"/>
                  <a:pt x="10314850" y="473500"/>
                </a:cubicBezTo>
                <a:close/>
                <a:moveTo>
                  <a:pt x="10696572" y="473497"/>
                </a:moveTo>
                <a:cubicBezTo>
                  <a:pt x="10709272" y="479847"/>
                  <a:pt x="10698689" y="490434"/>
                  <a:pt x="10713505" y="490434"/>
                </a:cubicBezTo>
                <a:cubicBezTo>
                  <a:pt x="10702922" y="505250"/>
                  <a:pt x="10719855" y="503132"/>
                  <a:pt x="10721972" y="515833"/>
                </a:cubicBezTo>
                <a:cubicBezTo>
                  <a:pt x="10702922" y="517950"/>
                  <a:pt x="10692339" y="505250"/>
                  <a:pt x="10673289" y="505250"/>
                </a:cubicBezTo>
                <a:cubicBezTo>
                  <a:pt x="10671172" y="494665"/>
                  <a:pt x="10664822" y="492550"/>
                  <a:pt x="10664822" y="479847"/>
                </a:cubicBezTo>
                <a:cubicBezTo>
                  <a:pt x="10679639" y="477730"/>
                  <a:pt x="10683872" y="479847"/>
                  <a:pt x="10696572" y="473497"/>
                </a:cubicBezTo>
                <a:close/>
                <a:moveTo>
                  <a:pt x="11535964" y="473495"/>
                </a:moveTo>
                <a:cubicBezTo>
                  <a:pt x="11542711" y="488311"/>
                  <a:pt x="11529217" y="488311"/>
                  <a:pt x="11520221" y="492547"/>
                </a:cubicBezTo>
                <a:cubicBezTo>
                  <a:pt x="11517972" y="488311"/>
                  <a:pt x="11517972" y="481961"/>
                  <a:pt x="11515723" y="477728"/>
                </a:cubicBezTo>
                <a:cubicBezTo>
                  <a:pt x="11526968" y="477728"/>
                  <a:pt x="11526968" y="477728"/>
                  <a:pt x="11535964" y="473495"/>
                </a:cubicBezTo>
                <a:close/>
                <a:moveTo>
                  <a:pt x="8565248" y="470471"/>
                </a:moveTo>
                <a:cubicBezTo>
                  <a:pt x="8574776" y="471842"/>
                  <a:pt x="8579190" y="479674"/>
                  <a:pt x="8592028" y="478109"/>
                </a:cubicBezTo>
                <a:cubicBezTo>
                  <a:pt x="8594167" y="486463"/>
                  <a:pt x="8596307" y="494825"/>
                  <a:pt x="8596307" y="503179"/>
                </a:cubicBezTo>
                <a:cubicBezTo>
                  <a:pt x="8579189" y="505268"/>
                  <a:pt x="8574910" y="492736"/>
                  <a:pt x="8559932" y="503179"/>
                </a:cubicBezTo>
                <a:cubicBezTo>
                  <a:pt x="8557792" y="492736"/>
                  <a:pt x="8547094" y="482285"/>
                  <a:pt x="8553513" y="471842"/>
                </a:cubicBezTo>
                <a:cubicBezTo>
                  <a:pt x="8558327" y="470275"/>
                  <a:pt x="8562072" y="470014"/>
                  <a:pt x="8565248" y="470471"/>
                </a:cubicBezTo>
                <a:close/>
                <a:moveTo>
                  <a:pt x="9269845" y="468746"/>
                </a:moveTo>
                <a:cubicBezTo>
                  <a:pt x="9274115" y="477514"/>
                  <a:pt x="9280520" y="499442"/>
                  <a:pt x="9276250" y="510404"/>
                </a:cubicBezTo>
                <a:cubicBezTo>
                  <a:pt x="9265575" y="508211"/>
                  <a:pt x="9244226" y="497250"/>
                  <a:pt x="9244226" y="514788"/>
                </a:cubicBezTo>
                <a:cubicBezTo>
                  <a:pt x="9233552" y="510404"/>
                  <a:pt x="9235686" y="490672"/>
                  <a:pt x="9218607" y="492866"/>
                </a:cubicBezTo>
                <a:cubicBezTo>
                  <a:pt x="9220742" y="484092"/>
                  <a:pt x="9231417" y="481899"/>
                  <a:pt x="9242091" y="481899"/>
                </a:cubicBezTo>
                <a:cubicBezTo>
                  <a:pt x="9244226" y="484092"/>
                  <a:pt x="9246361" y="486284"/>
                  <a:pt x="9246361" y="490672"/>
                </a:cubicBezTo>
                <a:cubicBezTo>
                  <a:pt x="9254901" y="488476"/>
                  <a:pt x="9259171" y="481899"/>
                  <a:pt x="9257036" y="470938"/>
                </a:cubicBezTo>
                <a:cubicBezTo>
                  <a:pt x="9261306" y="470938"/>
                  <a:pt x="9265575" y="470938"/>
                  <a:pt x="9269845" y="468746"/>
                </a:cubicBezTo>
                <a:close/>
                <a:moveTo>
                  <a:pt x="9988200" y="467135"/>
                </a:moveTo>
                <a:cubicBezTo>
                  <a:pt x="9998879" y="467135"/>
                  <a:pt x="9996743" y="481951"/>
                  <a:pt x="10001015" y="481951"/>
                </a:cubicBezTo>
                <a:cubicBezTo>
                  <a:pt x="9998879" y="486185"/>
                  <a:pt x="9996743" y="481951"/>
                  <a:pt x="9990336" y="488301"/>
                </a:cubicBezTo>
                <a:cubicBezTo>
                  <a:pt x="9998879" y="492536"/>
                  <a:pt x="10009559" y="490420"/>
                  <a:pt x="10024510" y="488301"/>
                </a:cubicBezTo>
                <a:cubicBezTo>
                  <a:pt x="10026646" y="501003"/>
                  <a:pt x="10005287" y="494652"/>
                  <a:pt x="9998879" y="498886"/>
                </a:cubicBezTo>
                <a:cubicBezTo>
                  <a:pt x="9990336" y="501003"/>
                  <a:pt x="10003151" y="503119"/>
                  <a:pt x="10001015" y="511586"/>
                </a:cubicBezTo>
                <a:cubicBezTo>
                  <a:pt x="9986064" y="513702"/>
                  <a:pt x="9988200" y="524286"/>
                  <a:pt x="9973248" y="524286"/>
                </a:cubicBezTo>
                <a:cubicBezTo>
                  <a:pt x="9968976" y="520053"/>
                  <a:pt x="9966841" y="513702"/>
                  <a:pt x="9962569" y="509470"/>
                </a:cubicBezTo>
                <a:cubicBezTo>
                  <a:pt x="9960433" y="513702"/>
                  <a:pt x="9958297" y="520053"/>
                  <a:pt x="9947617" y="517937"/>
                </a:cubicBezTo>
                <a:cubicBezTo>
                  <a:pt x="9943346" y="505236"/>
                  <a:pt x="9939074" y="507352"/>
                  <a:pt x="9936938" y="496769"/>
                </a:cubicBezTo>
                <a:cubicBezTo>
                  <a:pt x="9926258" y="496769"/>
                  <a:pt x="9921986" y="503119"/>
                  <a:pt x="9913443" y="505236"/>
                </a:cubicBezTo>
                <a:cubicBezTo>
                  <a:pt x="9913443" y="498886"/>
                  <a:pt x="9909171" y="498886"/>
                  <a:pt x="9909171" y="492536"/>
                </a:cubicBezTo>
                <a:cubicBezTo>
                  <a:pt x="9919851" y="492536"/>
                  <a:pt x="9919851" y="484068"/>
                  <a:pt x="9930530" y="484068"/>
                </a:cubicBezTo>
                <a:cubicBezTo>
                  <a:pt x="9934802" y="488301"/>
                  <a:pt x="9941210" y="490420"/>
                  <a:pt x="9943346" y="496769"/>
                </a:cubicBezTo>
                <a:cubicBezTo>
                  <a:pt x="9954025" y="481951"/>
                  <a:pt x="9954025" y="494652"/>
                  <a:pt x="9966841" y="494652"/>
                </a:cubicBezTo>
                <a:cubicBezTo>
                  <a:pt x="9971112" y="492536"/>
                  <a:pt x="9968976" y="486185"/>
                  <a:pt x="9966841" y="481951"/>
                </a:cubicBezTo>
                <a:cubicBezTo>
                  <a:pt x="9979656" y="475601"/>
                  <a:pt x="9979656" y="488301"/>
                  <a:pt x="9992471" y="484068"/>
                </a:cubicBezTo>
                <a:cubicBezTo>
                  <a:pt x="9998879" y="481951"/>
                  <a:pt x="9986064" y="475601"/>
                  <a:pt x="9988200" y="467135"/>
                </a:cubicBezTo>
                <a:close/>
                <a:moveTo>
                  <a:pt x="9364340" y="465570"/>
                </a:moveTo>
                <a:cubicBezTo>
                  <a:pt x="9382120" y="465570"/>
                  <a:pt x="9366563" y="481733"/>
                  <a:pt x="9368785" y="487795"/>
                </a:cubicBezTo>
                <a:cubicBezTo>
                  <a:pt x="9359895" y="485774"/>
                  <a:pt x="9364340" y="471631"/>
                  <a:pt x="9364340" y="465570"/>
                </a:cubicBezTo>
                <a:close/>
                <a:moveTo>
                  <a:pt x="11664313" y="456498"/>
                </a:moveTo>
                <a:cubicBezTo>
                  <a:pt x="11673203" y="454434"/>
                  <a:pt x="11670981" y="473009"/>
                  <a:pt x="11686538" y="462690"/>
                </a:cubicBezTo>
                <a:cubicBezTo>
                  <a:pt x="11688761" y="470945"/>
                  <a:pt x="11682093" y="475072"/>
                  <a:pt x="11673203" y="475072"/>
                </a:cubicBezTo>
                <a:cubicBezTo>
                  <a:pt x="11675426" y="460626"/>
                  <a:pt x="11655423" y="468881"/>
                  <a:pt x="11664313" y="456498"/>
                </a:cubicBezTo>
                <a:close/>
                <a:moveTo>
                  <a:pt x="9392703" y="453431"/>
                </a:moveTo>
                <a:cubicBezTo>
                  <a:pt x="9413870" y="451282"/>
                  <a:pt x="9407520" y="485648"/>
                  <a:pt x="9392703" y="487796"/>
                </a:cubicBezTo>
                <a:cubicBezTo>
                  <a:pt x="9392703" y="477057"/>
                  <a:pt x="9388470" y="470614"/>
                  <a:pt x="9382120" y="468466"/>
                </a:cubicBezTo>
                <a:cubicBezTo>
                  <a:pt x="9382120" y="459873"/>
                  <a:pt x="9392703" y="459873"/>
                  <a:pt x="9392703" y="453431"/>
                </a:cubicBezTo>
                <a:close/>
                <a:moveTo>
                  <a:pt x="10125643" y="451276"/>
                </a:moveTo>
                <a:cubicBezTo>
                  <a:pt x="10127738" y="460167"/>
                  <a:pt x="10129834" y="466836"/>
                  <a:pt x="10129834" y="475725"/>
                </a:cubicBezTo>
                <a:cubicBezTo>
                  <a:pt x="10113070" y="473503"/>
                  <a:pt x="10090019" y="484614"/>
                  <a:pt x="10077446" y="475725"/>
                </a:cubicBezTo>
                <a:cubicBezTo>
                  <a:pt x="10085828" y="462390"/>
                  <a:pt x="10106783" y="455722"/>
                  <a:pt x="10125643" y="451276"/>
                </a:cubicBezTo>
                <a:close/>
                <a:moveTo>
                  <a:pt x="11061301" y="451271"/>
                </a:moveTo>
                <a:cubicBezTo>
                  <a:pt x="11067849" y="453653"/>
                  <a:pt x="11072215" y="453653"/>
                  <a:pt x="11074398" y="463178"/>
                </a:cubicBezTo>
                <a:cubicBezTo>
                  <a:pt x="11070032" y="463178"/>
                  <a:pt x="11065667" y="465559"/>
                  <a:pt x="11061301" y="465559"/>
                </a:cubicBezTo>
                <a:cubicBezTo>
                  <a:pt x="11065667" y="456034"/>
                  <a:pt x="11056935" y="458415"/>
                  <a:pt x="11061301" y="451271"/>
                </a:cubicBezTo>
                <a:close/>
                <a:moveTo>
                  <a:pt x="8844949" y="448112"/>
                </a:moveTo>
                <a:cubicBezTo>
                  <a:pt x="8847132" y="456367"/>
                  <a:pt x="8840583" y="458432"/>
                  <a:pt x="8847132" y="468751"/>
                </a:cubicBezTo>
                <a:cubicBezTo>
                  <a:pt x="8838400" y="464622"/>
                  <a:pt x="8829669" y="450176"/>
                  <a:pt x="8844949" y="448112"/>
                </a:cubicBezTo>
                <a:close/>
                <a:moveTo>
                  <a:pt x="7255043" y="444944"/>
                </a:moveTo>
                <a:cubicBezTo>
                  <a:pt x="7263862" y="451693"/>
                  <a:pt x="7274887" y="451693"/>
                  <a:pt x="7277092" y="467437"/>
                </a:cubicBezTo>
                <a:cubicBezTo>
                  <a:pt x="7270477" y="469685"/>
                  <a:pt x="7268272" y="465187"/>
                  <a:pt x="7268272" y="460688"/>
                </a:cubicBezTo>
                <a:cubicBezTo>
                  <a:pt x="7261658" y="465187"/>
                  <a:pt x="7255043" y="471935"/>
                  <a:pt x="7246223" y="471935"/>
                </a:cubicBezTo>
                <a:cubicBezTo>
                  <a:pt x="7246223" y="462939"/>
                  <a:pt x="7237404" y="465187"/>
                  <a:pt x="7239609" y="456190"/>
                </a:cubicBezTo>
                <a:cubicBezTo>
                  <a:pt x="7248428" y="453942"/>
                  <a:pt x="7255043" y="453942"/>
                  <a:pt x="7255043" y="444944"/>
                </a:cubicBezTo>
                <a:close/>
                <a:moveTo>
                  <a:pt x="8694414" y="444937"/>
                </a:moveTo>
                <a:cubicBezTo>
                  <a:pt x="8696637" y="444937"/>
                  <a:pt x="8701082" y="447111"/>
                  <a:pt x="8705527" y="444937"/>
                </a:cubicBezTo>
                <a:cubicBezTo>
                  <a:pt x="8701082" y="462317"/>
                  <a:pt x="8723307" y="481869"/>
                  <a:pt x="8698859" y="486213"/>
                </a:cubicBezTo>
                <a:cubicBezTo>
                  <a:pt x="8696637" y="471006"/>
                  <a:pt x="8689969" y="453628"/>
                  <a:pt x="8694414" y="444937"/>
                </a:cubicBezTo>
                <a:close/>
                <a:moveTo>
                  <a:pt x="10469560" y="443866"/>
                </a:moveTo>
                <a:cubicBezTo>
                  <a:pt x="10480143" y="441748"/>
                  <a:pt x="10482260" y="450216"/>
                  <a:pt x="10492843" y="445983"/>
                </a:cubicBezTo>
                <a:cubicBezTo>
                  <a:pt x="10492843" y="452333"/>
                  <a:pt x="10490727" y="460800"/>
                  <a:pt x="10494960" y="467150"/>
                </a:cubicBezTo>
                <a:cubicBezTo>
                  <a:pt x="10486493" y="458683"/>
                  <a:pt x="10480143" y="462917"/>
                  <a:pt x="10473793" y="460800"/>
                </a:cubicBezTo>
                <a:cubicBezTo>
                  <a:pt x="10473793" y="450216"/>
                  <a:pt x="10473793" y="454449"/>
                  <a:pt x="10469560" y="443866"/>
                </a:cubicBezTo>
                <a:close/>
                <a:moveTo>
                  <a:pt x="9781032" y="441753"/>
                </a:moveTo>
                <a:cubicBezTo>
                  <a:pt x="9785347" y="456573"/>
                  <a:pt x="9772403" y="460805"/>
                  <a:pt x="9781032" y="477738"/>
                </a:cubicBezTo>
                <a:cubicBezTo>
                  <a:pt x="9768088" y="469272"/>
                  <a:pt x="9733570" y="477738"/>
                  <a:pt x="9731412" y="490442"/>
                </a:cubicBezTo>
                <a:cubicBezTo>
                  <a:pt x="9720625" y="492560"/>
                  <a:pt x="9718468" y="481972"/>
                  <a:pt x="9705524" y="484088"/>
                </a:cubicBezTo>
                <a:cubicBezTo>
                  <a:pt x="9701209" y="445988"/>
                  <a:pt x="9750829" y="443870"/>
                  <a:pt x="9781032" y="441753"/>
                </a:cubicBezTo>
                <a:close/>
                <a:moveTo>
                  <a:pt x="10840450" y="441746"/>
                </a:moveTo>
                <a:cubicBezTo>
                  <a:pt x="10851173" y="443863"/>
                  <a:pt x="10861895" y="458680"/>
                  <a:pt x="10853317" y="467147"/>
                </a:cubicBezTo>
                <a:cubicBezTo>
                  <a:pt x="10859751" y="479847"/>
                  <a:pt x="10872618" y="460797"/>
                  <a:pt x="10883340" y="467147"/>
                </a:cubicBezTo>
                <a:cubicBezTo>
                  <a:pt x="10883340" y="475613"/>
                  <a:pt x="10881196" y="479847"/>
                  <a:pt x="10885485" y="490434"/>
                </a:cubicBezTo>
                <a:cubicBezTo>
                  <a:pt x="10868329" y="481964"/>
                  <a:pt x="10870473" y="496784"/>
                  <a:pt x="10855462" y="503134"/>
                </a:cubicBezTo>
                <a:cubicBezTo>
                  <a:pt x="10834016" y="511600"/>
                  <a:pt x="10808282" y="496784"/>
                  <a:pt x="10791126" y="496784"/>
                </a:cubicBezTo>
                <a:cubicBezTo>
                  <a:pt x="10786837" y="501016"/>
                  <a:pt x="10793270" y="511600"/>
                  <a:pt x="10786837" y="517950"/>
                </a:cubicBezTo>
                <a:cubicBezTo>
                  <a:pt x="10778259" y="513717"/>
                  <a:pt x="10773970" y="505250"/>
                  <a:pt x="10763247" y="503134"/>
                </a:cubicBezTo>
                <a:cubicBezTo>
                  <a:pt x="10767536" y="488314"/>
                  <a:pt x="10780403" y="484080"/>
                  <a:pt x="10793270" y="490434"/>
                </a:cubicBezTo>
                <a:cubicBezTo>
                  <a:pt x="10788981" y="481964"/>
                  <a:pt x="10776114" y="486197"/>
                  <a:pt x="10778259" y="469264"/>
                </a:cubicBezTo>
                <a:cubicBezTo>
                  <a:pt x="10793270" y="467147"/>
                  <a:pt x="10814716" y="456564"/>
                  <a:pt x="10825438" y="443863"/>
                </a:cubicBezTo>
                <a:cubicBezTo>
                  <a:pt x="10825438" y="456564"/>
                  <a:pt x="10838305" y="452331"/>
                  <a:pt x="10846884" y="454447"/>
                </a:cubicBezTo>
                <a:cubicBezTo>
                  <a:pt x="10846884" y="441746"/>
                  <a:pt x="10834016" y="452331"/>
                  <a:pt x="10840450" y="441746"/>
                </a:cubicBezTo>
                <a:close/>
                <a:moveTo>
                  <a:pt x="10099672" y="436989"/>
                </a:moveTo>
                <a:cubicBezTo>
                  <a:pt x="10095505" y="441318"/>
                  <a:pt x="10099672" y="452144"/>
                  <a:pt x="10095505" y="458639"/>
                </a:cubicBezTo>
                <a:cubicBezTo>
                  <a:pt x="10087170" y="460802"/>
                  <a:pt x="10076752" y="460802"/>
                  <a:pt x="10072585" y="456473"/>
                </a:cubicBezTo>
                <a:cubicBezTo>
                  <a:pt x="10066334" y="445649"/>
                  <a:pt x="10083003" y="449979"/>
                  <a:pt x="10076752" y="441318"/>
                </a:cubicBezTo>
                <a:cubicBezTo>
                  <a:pt x="10089254" y="439153"/>
                  <a:pt x="10089254" y="443483"/>
                  <a:pt x="10099672" y="436989"/>
                </a:cubicBezTo>
                <a:close/>
                <a:moveTo>
                  <a:pt x="10488610" y="436986"/>
                </a:moveTo>
                <a:cubicBezTo>
                  <a:pt x="10488610" y="440954"/>
                  <a:pt x="10490727" y="442939"/>
                  <a:pt x="10494960" y="444925"/>
                </a:cubicBezTo>
                <a:cubicBezTo>
                  <a:pt x="10492843" y="444925"/>
                  <a:pt x="10492843" y="444925"/>
                  <a:pt x="10492843" y="444925"/>
                </a:cubicBezTo>
                <a:cubicBezTo>
                  <a:pt x="10492843" y="442939"/>
                  <a:pt x="10494960" y="438970"/>
                  <a:pt x="10488610" y="436986"/>
                </a:cubicBezTo>
                <a:close/>
                <a:moveTo>
                  <a:pt x="9535994" y="430645"/>
                </a:moveTo>
                <a:cubicBezTo>
                  <a:pt x="9548921" y="430645"/>
                  <a:pt x="9557539" y="434910"/>
                  <a:pt x="9564002" y="443443"/>
                </a:cubicBezTo>
                <a:cubicBezTo>
                  <a:pt x="9572620" y="477575"/>
                  <a:pt x="9529531" y="498912"/>
                  <a:pt x="9512295" y="469043"/>
                </a:cubicBezTo>
                <a:cubicBezTo>
                  <a:pt x="9514449" y="451977"/>
                  <a:pt x="9533840" y="447710"/>
                  <a:pt x="9535994" y="430645"/>
                </a:cubicBezTo>
                <a:close/>
                <a:moveTo>
                  <a:pt x="9180507" y="428593"/>
                </a:moveTo>
                <a:cubicBezTo>
                  <a:pt x="9191090" y="424299"/>
                  <a:pt x="9191090" y="435035"/>
                  <a:pt x="9199557" y="435035"/>
                </a:cubicBezTo>
                <a:cubicBezTo>
                  <a:pt x="9195324" y="443627"/>
                  <a:pt x="9195324" y="452219"/>
                  <a:pt x="9193207" y="458663"/>
                </a:cubicBezTo>
                <a:cubicBezTo>
                  <a:pt x="9186857" y="460811"/>
                  <a:pt x="9188974" y="447924"/>
                  <a:pt x="9178390" y="452219"/>
                </a:cubicBezTo>
                <a:cubicBezTo>
                  <a:pt x="9174157" y="441478"/>
                  <a:pt x="9180507" y="435035"/>
                  <a:pt x="9180507" y="428593"/>
                </a:cubicBezTo>
                <a:close/>
                <a:moveTo>
                  <a:pt x="10254717" y="428522"/>
                </a:moveTo>
                <a:cubicBezTo>
                  <a:pt x="10273767" y="424289"/>
                  <a:pt x="10267417" y="453922"/>
                  <a:pt x="10288584" y="445454"/>
                </a:cubicBezTo>
                <a:cubicBezTo>
                  <a:pt x="10284351" y="458156"/>
                  <a:pt x="10288584" y="458156"/>
                  <a:pt x="10286467" y="470855"/>
                </a:cubicBezTo>
                <a:cubicBezTo>
                  <a:pt x="10261067" y="475089"/>
                  <a:pt x="10263184" y="432755"/>
                  <a:pt x="10242017" y="445454"/>
                </a:cubicBezTo>
                <a:cubicBezTo>
                  <a:pt x="10237784" y="432755"/>
                  <a:pt x="10254717" y="436988"/>
                  <a:pt x="10254717" y="428522"/>
                </a:cubicBezTo>
                <a:close/>
                <a:moveTo>
                  <a:pt x="10971528" y="419522"/>
                </a:moveTo>
                <a:cubicBezTo>
                  <a:pt x="10969396" y="434577"/>
                  <a:pt x="10969396" y="441029"/>
                  <a:pt x="10986450" y="434577"/>
                </a:cubicBezTo>
                <a:cubicBezTo>
                  <a:pt x="10999241" y="445331"/>
                  <a:pt x="10988582" y="458237"/>
                  <a:pt x="11001373" y="468990"/>
                </a:cubicBezTo>
                <a:cubicBezTo>
                  <a:pt x="10992846" y="486197"/>
                  <a:pt x="10975791" y="468990"/>
                  <a:pt x="10958737" y="477594"/>
                </a:cubicBezTo>
                <a:cubicBezTo>
                  <a:pt x="10941683" y="473292"/>
                  <a:pt x="10948078" y="438878"/>
                  <a:pt x="10926760" y="441029"/>
                </a:cubicBezTo>
                <a:cubicBezTo>
                  <a:pt x="10933155" y="428126"/>
                  <a:pt x="10956605" y="428126"/>
                  <a:pt x="10971528" y="419522"/>
                </a:cubicBezTo>
                <a:close/>
                <a:moveTo>
                  <a:pt x="9246587" y="415383"/>
                </a:moveTo>
                <a:cubicBezTo>
                  <a:pt x="9248770" y="426496"/>
                  <a:pt x="9237856" y="430941"/>
                  <a:pt x="9233490" y="435385"/>
                </a:cubicBezTo>
                <a:cubicBezTo>
                  <a:pt x="9231307" y="435385"/>
                  <a:pt x="9231307" y="413161"/>
                  <a:pt x="9246587" y="415383"/>
                </a:cubicBezTo>
                <a:close/>
                <a:moveTo>
                  <a:pt x="11091603" y="411509"/>
                </a:moveTo>
                <a:cubicBezTo>
                  <a:pt x="11093754" y="419891"/>
                  <a:pt x="11087302" y="419891"/>
                  <a:pt x="11093754" y="424082"/>
                </a:cubicBezTo>
                <a:cubicBezTo>
                  <a:pt x="11115262" y="405223"/>
                  <a:pt x="11126017" y="415701"/>
                  <a:pt x="11141073" y="432464"/>
                </a:cubicBezTo>
                <a:cubicBezTo>
                  <a:pt x="11138922" y="440846"/>
                  <a:pt x="11132470" y="442941"/>
                  <a:pt x="11126017" y="447133"/>
                </a:cubicBezTo>
                <a:cubicBezTo>
                  <a:pt x="11123867" y="440846"/>
                  <a:pt x="11115262" y="440846"/>
                  <a:pt x="11115262" y="430369"/>
                </a:cubicBezTo>
                <a:cubicBezTo>
                  <a:pt x="11110961" y="432464"/>
                  <a:pt x="11106659" y="432464"/>
                  <a:pt x="11104508" y="430369"/>
                </a:cubicBezTo>
                <a:cubicBezTo>
                  <a:pt x="11104508" y="432464"/>
                  <a:pt x="11098056" y="447133"/>
                  <a:pt x="11108810" y="442941"/>
                </a:cubicBezTo>
                <a:cubicBezTo>
                  <a:pt x="11091603" y="457610"/>
                  <a:pt x="11083000" y="426178"/>
                  <a:pt x="11074397" y="415701"/>
                </a:cubicBezTo>
                <a:cubicBezTo>
                  <a:pt x="11078699" y="413606"/>
                  <a:pt x="11078699" y="417796"/>
                  <a:pt x="11080849" y="419891"/>
                </a:cubicBezTo>
                <a:cubicBezTo>
                  <a:pt x="11091603" y="421987"/>
                  <a:pt x="11080849" y="409413"/>
                  <a:pt x="11091603" y="411509"/>
                </a:cubicBezTo>
                <a:close/>
                <a:moveTo>
                  <a:pt x="9658874" y="410586"/>
                </a:moveTo>
                <a:cubicBezTo>
                  <a:pt x="9669457" y="408422"/>
                  <a:pt x="9671574" y="417080"/>
                  <a:pt x="9675807" y="425738"/>
                </a:cubicBezTo>
                <a:cubicBezTo>
                  <a:pt x="9686391" y="425738"/>
                  <a:pt x="9682158" y="412752"/>
                  <a:pt x="9690625" y="419245"/>
                </a:cubicBezTo>
                <a:cubicBezTo>
                  <a:pt x="9694858" y="427903"/>
                  <a:pt x="9682158" y="443056"/>
                  <a:pt x="9688508" y="447386"/>
                </a:cubicBezTo>
                <a:cubicBezTo>
                  <a:pt x="9688508" y="451715"/>
                  <a:pt x="9680040" y="449549"/>
                  <a:pt x="9680040" y="456045"/>
                </a:cubicBezTo>
                <a:cubicBezTo>
                  <a:pt x="9669457" y="447386"/>
                  <a:pt x="9682158" y="430067"/>
                  <a:pt x="9669457" y="425738"/>
                </a:cubicBezTo>
                <a:cubicBezTo>
                  <a:pt x="9663107" y="427903"/>
                  <a:pt x="9665224" y="436560"/>
                  <a:pt x="9656757" y="436560"/>
                </a:cubicBezTo>
                <a:cubicBezTo>
                  <a:pt x="9644057" y="425738"/>
                  <a:pt x="9658874" y="421409"/>
                  <a:pt x="9658874" y="410586"/>
                </a:cubicBezTo>
                <a:close/>
                <a:moveTo>
                  <a:pt x="9002113" y="409562"/>
                </a:moveTo>
                <a:cubicBezTo>
                  <a:pt x="9013027" y="405252"/>
                  <a:pt x="9010844" y="418178"/>
                  <a:pt x="9019575" y="413870"/>
                </a:cubicBezTo>
                <a:cubicBezTo>
                  <a:pt x="9013027" y="422487"/>
                  <a:pt x="9015209" y="441873"/>
                  <a:pt x="9021758" y="454802"/>
                </a:cubicBezTo>
                <a:cubicBezTo>
                  <a:pt x="9008661" y="465575"/>
                  <a:pt x="8999930" y="450493"/>
                  <a:pt x="8989015" y="461265"/>
                </a:cubicBezTo>
                <a:cubicBezTo>
                  <a:pt x="8984650" y="437565"/>
                  <a:pt x="8975919" y="437565"/>
                  <a:pt x="8969370" y="416022"/>
                </a:cubicBezTo>
                <a:cubicBezTo>
                  <a:pt x="8989015" y="407406"/>
                  <a:pt x="8982467" y="435411"/>
                  <a:pt x="8999930" y="431103"/>
                </a:cubicBezTo>
                <a:cubicBezTo>
                  <a:pt x="9002113" y="420332"/>
                  <a:pt x="9010844" y="418178"/>
                  <a:pt x="9002113" y="409562"/>
                </a:cubicBezTo>
                <a:close/>
                <a:moveTo>
                  <a:pt x="9896362" y="409003"/>
                </a:moveTo>
                <a:cubicBezTo>
                  <a:pt x="9902767" y="406833"/>
                  <a:pt x="9904902" y="409003"/>
                  <a:pt x="9909172" y="409003"/>
                </a:cubicBezTo>
                <a:cubicBezTo>
                  <a:pt x="9898497" y="439373"/>
                  <a:pt x="9909172" y="441542"/>
                  <a:pt x="9902767" y="465410"/>
                </a:cubicBezTo>
                <a:cubicBezTo>
                  <a:pt x="9879283" y="471919"/>
                  <a:pt x="9864338" y="465410"/>
                  <a:pt x="9847259" y="458901"/>
                </a:cubicBezTo>
                <a:cubicBezTo>
                  <a:pt x="9847259" y="430696"/>
                  <a:pt x="9896362" y="437203"/>
                  <a:pt x="9896362" y="409003"/>
                </a:cubicBezTo>
                <a:close/>
                <a:moveTo>
                  <a:pt x="10375216" y="407305"/>
                </a:moveTo>
                <a:cubicBezTo>
                  <a:pt x="10383381" y="405240"/>
                  <a:pt x="10385422" y="417622"/>
                  <a:pt x="10383381" y="421750"/>
                </a:cubicBezTo>
                <a:cubicBezTo>
                  <a:pt x="10373175" y="425878"/>
                  <a:pt x="10371134" y="413497"/>
                  <a:pt x="10375216" y="407305"/>
                </a:cubicBezTo>
                <a:close/>
                <a:moveTo>
                  <a:pt x="11934648" y="406820"/>
                </a:moveTo>
                <a:cubicBezTo>
                  <a:pt x="11943821" y="406820"/>
                  <a:pt x="11950700" y="411187"/>
                  <a:pt x="11950700" y="422100"/>
                </a:cubicBezTo>
                <a:cubicBezTo>
                  <a:pt x="11946114" y="422100"/>
                  <a:pt x="11939234" y="424283"/>
                  <a:pt x="11934648" y="424283"/>
                </a:cubicBezTo>
                <a:cubicBezTo>
                  <a:pt x="11930062" y="417734"/>
                  <a:pt x="11939234" y="415551"/>
                  <a:pt x="11934648" y="406820"/>
                </a:cubicBezTo>
                <a:close/>
                <a:moveTo>
                  <a:pt x="9326028" y="405250"/>
                </a:moveTo>
                <a:cubicBezTo>
                  <a:pt x="9340845" y="409545"/>
                  <a:pt x="9326028" y="415988"/>
                  <a:pt x="9330262" y="428874"/>
                </a:cubicBezTo>
                <a:cubicBezTo>
                  <a:pt x="9317562" y="433169"/>
                  <a:pt x="9296395" y="441759"/>
                  <a:pt x="9290045" y="424580"/>
                </a:cubicBezTo>
                <a:cubicBezTo>
                  <a:pt x="9298512" y="418136"/>
                  <a:pt x="9326028" y="422431"/>
                  <a:pt x="9326028" y="405250"/>
                </a:cubicBezTo>
                <a:close/>
                <a:moveTo>
                  <a:pt x="10732896" y="400503"/>
                </a:moveTo>
                <a:cubicBezTo>
                  <a:pt x="10737513" y="400503"/>
                  <a:pt x="10741857" y="401043"/>
                  <a:pt x="10746202" y="401043"/>
                </a:cubicBezTo>
                <a:cubicBezTo>
                  <a:pt x="10744030" y="409661"/>
                  <a:pt x="10750547" y="407506"/>
                  <a:pt x="10750547" y="416123"/>
                </a:cubicBezTo>
                <a:cubicBezTo>
                  <a:pt x="10744030" y="422587"/>
                  <a:pt x="10739685" y="426895"/>
                  <a:pt x="10726651" y="429050"/>
                </a:cubicBezTo>
                <a:cubicBezTo>
                  <a:pt x="10722306" y="426895"/>
                  <a:pt x="10722306" y="416123"/>
                  <a:pt x="10713617" y="420432"/>
                </a:cubicBezTo>
                <a:cubicBezTo>
                  <a:pt x="10709272" y="409661"/>
                  <a:pt x="10724479" y="413970"/>
                  <a:pt x="10717961" y="403197"/>
                </a:cubicBezTo>
                <a:cubicBezTo>
                  <a:pt x="10723392" y="401042"/>
                  <a:pt x="10728280" y="400503"/>
                  <a:pt x="10732896" y="400503"/>
                </a:cubicBezTo>
                <a:close/>
                <a:moveTo>
                  <a:pt x="11962870" y="398882"/>
                </a:moveTo>
                <a:cubicBezTo>
                  <a:pt x="11967104" y="400966"/>
                  <a:pt x="11971337" y="400966"/>
                  <a:pt x="11977687" y="398882"/>
                </a:cubicBezTo>
                <a:cubicBezTo>
                  <a:pt x="11977687" y="407217"/>
                  <a:pt x="11975570" y="415551"/>
                  <a:pt x="11977687" y="425969"/>
                </a:cubicBezTo>
                <a:cubicBezTo>
                  <a:pt x="11969220" y="425969"/>
                  <a:pt x="11971337" y="432219"/>
                  <a:pt x="11962870" y="432219"/>
                </a:cubicBezTo>
                <a:cubicBezTo>
                  <a:pt x="11958637" y="417635"/>
                  <a:pt x="11960754" y="409301"/>
                  <a:pt x="11962870" y="398882"/>
                </a:cubicBezTo>
                <a:close/>
                <a:moveTo>
                  <a:pt x="10028020" y="397371"/>
                </a:moveTo>
                <a:cubicBezTo>
                  <a:pt x="10036034" y="398449"/>
                  <a:pt x="10044048" y="400065"/>
                  <a:pt x="10048322" y="398987"/>
                </a:cubicBezTo>
                <a:cubicBezTo>
                  <a:pt x="10050459" y="407605"/>
                  <a:pt x="10039774" y="407605"/>
                  <a:pt x="10041911" y="416223"/>
                </a:cubicBezTo>
                <a:cubicBezTo>
                  <a:pt x="10022678" y="418377"/>
                  <a:pt x="10018403" y="420532"/>
                  <a:pt x="9997033" y="422686"/>
                </a:cubicBezTo>
                <a:cubicBezTo>
                  <a:pt x="9997033" y="416223"/>
                  <a:pt x="9997033" y="414068"/>
                  <a:pt x="9994896" y="407605"/>
                </a:cubicBezTo>
                <a:cubicBezTo>
                  <a:pt x="9999170" y="398987"/>
                  <a:pt x="10020540" y="407605"/>
                  <a:pt x="10007718" y="398987"/>
                </a:cubicBezTo>
                <a:cubicBezTo>
                  <a:pt x="10011992" y="395755"/>
                  <a:pt x="10020006" y="396294"/>
                  <a:pt x="10028020" y="397371"/>
                </a:cubicBezTo>
                <a:close/>
                <a:moveTo>
                  <a:pt x="8755056" y="395728"/>
                </a:moveTo>
                <a:cubicBezTo>
                  <a:pt x="8763523" y="389376"/>
                  <a:pt x="8767756" y="414778"/>
                  <a:pt x="8757173" y="412664"/>
                </a:cubicBezTo>
                <a:cubicBezTo>
                  <a:pt x="8757173" y="406314"/>
                  <a:pt x="8755056" y="402080"/>
                  <a:pt x="8755056" y="395728"/>
                </a:cubicBezTo>
                <a:close/>
                <a:moveTo>
                  <a:pt x="9404080" y="393625"/>
                </a:moveTo>
                <a:cubicBezTo>
                  <a:pt x="9407520" y="391640"/>
                  <a:pt x="9412282" y="391640"/>
                  <a:pt x="9415457" y="393908"/>
                </a:cubicBezTo>
                <a:cubicBezTo>
                  <a:pt x="9413340" y="400714"/>
                  <a:pt x="9406990" y="400714"/>
                  <a:pt x="9400640" y="405250"/>
                </a:cubicBezTo>
                <a:cubicBezTo>
                  <a:pt x="9398523" y="399579"/>
                  <a:pt x="9400640" y="395610"/>
                  <a:pt x="9404080" y="393625"/>
                </a:cubicBezTo>
                <a:close/>
                <a:moveTo>
                  <a:pt x="10398598" y="386189"/>
                </a:moveTo>
                <a:cubicBezTo>
                  <a:pt x="10417173" y="386189"/>
                  <a:pt x="10415109" y="420425"/>
                  <a:pt x="10413045" y="433262"/>
                </a:cubicBezTo>
                <a:cubicBezTo>
                  <a:pt x="10396534" y="435402"/>
                  <a:pt x="10404790" y="424705"/>
                  <a:pt x="10396534" y="416146"/>
                </a:cubicBezTo>
                <a:cubicBezTo>
                  <a:pt x="10398598" y="411868"/>
                  <a:pt x="10400663" y="405448"/>
                  <a:pt x="10406854" y="405448"/>
                </a:cubicBezTo>
                <a:cubicBezTo>
                  <a:pt x="10406854" y="394749"/>
                  <a:pt x="10396534" y="399029"/>
                  <a:pt x="10398598" y="386189"/>
                </a:cubicBezTo>
                <a:close/>
                <a:moveTo>
                  <a:pt x="8813217" y="380909"/>
                </a:moveTo>
                <a:cubicBezTo>
                  <a:pt x="8815382" y="387260"/>
                  <a:pt x="8811052" y="389377"/>
                  <a:pt x="8813217" y="395728"/>
                </a:cubicBezTo>
                <a:cubicBezTo>
                  <a:pt x="8804558" y="393611"/>
                  <a:pt x="8804558" y="395728"/>
                  <a:pt x="8791569" y="395728"/>
                </a:cubicBezTo>
                <a:cubicBezTo>
                  <a:pt x="8795899" y="389377"/>
                  <a:pt x="8804558" y="376676"/>
                  <a:pt x="8813217" y="380909"/>
                </a:cubicBezTo>
                <a:close/>
                <a:moveTo>
                  <a:pt x="9798046" y="376668"/>
                </a:moveTo>
                <a:cubicBezTo>
                  <a:pt x="9800163" y="383088"/>
                  <a:pt x="9814979" y="395928"/>
                  <a:pt x="9804396" y="408768"/>
                </a:cubicBezTo>
                <a:cubicBezTo>
                  <a:pt x="9819213" y="406628"/>
                  <a:pt x="9819213" y="391648"/>
                  <a:pt x="9812863" y="383088"/>
                </a:cubicBezTo>
                <a:cubicBezTo>
                  <a:pt x="9827679" y="378808"/>
                  <a:pt x="9827679" y="395928"/>
                  <a:pt x="9842496" y="391648"/>
                </a:cubicBezTo>
                <a:cubicBezTo>
                  <a:pt x="9838263" y="404489"/>
                  <a:pt x="9834029" y="415186"/>
                  <a:pt x="9823446" y="425884"/>
                </a:cubicBezTo>
                <a:cubicBezTo>
                  <a:pt x="9812863" y="423744"/>
                  <a:pt x="9802279" y="419465"/>
                  <a:pt x="9789579" y="417325"/>
                </a:cubicBezTo>
                <a:cubicBezTo>
                  <a:pt x="9787463" y="410907"/>
                  <a:pt x="9778996" y="387368"/>
                  <a:pt x="9798046" y="376668"/>
                </a:cubicBezTo>
                <a:close/>
                <a:moveTo>
                  <a:pt x="10516349" y="376297"/>
                </a:moveTo>
                <a:cubicBezTo>
                  <a:pt x="10529384" y="371900"/>
                  <a:pt x="10531556" y="382891"/>
                  <a:pt x="10546763" y="378495"/>
                </a:cubicBezTo>
                <a:cubicBezTo>
                  <a:pt x="10546763" y="380694"/>
                  <a:pt x="10542418" y="380694"/>
                  <a:pt x="10540246" y="382891"/>
                </a:cubicBezTo>
                <a:cubicBezTo>
                  <a:pt x="10542418" y="387288"/>
                  <a:pt x="10544590" y="391685"/>
                  <a:pt x="10548935" y="391685"/>
                </a:cubicBezTo>
                <a:cubicBezTo>
                  <a:pt x="10542418" y="400478"/>
                  <a:pt x="10527211" y="387288"/>
                  <a:pt x="10512005" y="396082"/>
                </a:cubicBezTo>
                <a:cubicBezTo>
                  <a:pt x="10512005" y="382891"/>
                  <a:pt x="10507660" y="385089"/>
                  <a:pt x="10516349" y="376297"/>
                </a:cubicBezTo>
                <a:close/>
                <a:moveTo>
                  <a:pt x="9145053" y="371885"/>
                </a:moveTo>
                <a:cubicBezTo>
                  <a:pt x="9166220" y="391668"/>
                  <a:pt x="9159870" y="407057"/>
                  <a:pt x="9151403" y="429036"/>
                </a:cubicBezTo>
                <a:cubicBezTo>
                  <a:pt x="9138703" y="426838"/>
                  <a:pt x="9128120" y="422442"/>
                  <a:pt x="9117537" y="426838"/>
                </a:cubicBezTo>
                <a:cubicBezTo>
                  <a:pt x="9106953" y="422442"/>
                  <a:pt x="9117537" y="389470"/>
                  <a:pt x="9102720" y="393867"/>
                </a:cubicBezTo>
                <a:cubicBezTo>
                  <a:pt x="9119653" y="376281"/>
                  <a:pt x="9138703" y="396066"/>
                  <a:pt x="9145053" y="371885"/>
                </a:cubicBezTo>
                <a:close/>
                <a:moveTo>
                  <a:pt x="9231132" y="358714"/>
                </a:moveTo>
                <a:cubicBezTo>
                  <a:pt x="9232823" y="358549"/>
                  <a:pt x="9234446" y="359210"/>
                  <a:pt x="9236070" y="361327"/>
                </a:cubicBezTo>
                <a:cubicBezTo>
                  <a:pt x="9236070" y="371910"/>
                  <a:pt x="9225246" y="376144"/>
                  <a:pt x="9216587" y="378260"/>
                </a:cubicBezTo>
                <a:cubicBezTo>
                  <a:pt x="9214422" y="376144"/>
                  <a:pt x="9214422" y="369794"/>
                  <a:pt x="9212257" y="365561"/>
                </a:cubicBezTo>
                <a:cubicBezTo>
                  <a:pt x="9220375" y="367148"/>
                  <a:pt x="9226058" y="359210"/>
                  <a:pt x="9231132" y="358714"/>
                </a:cubicBezTo>
                <a:close/>
                <a:moveTo>
                  <a:pt x="9483455" y="356143"/>
                </a:moveTo>
                <a:cubicBezTo>
                  <a:pt x="9486895" y="356694"/>
                  <a:pt x="9490599" y="358347"/>
                  <a:pt x="9490599" y="359450"/>
                </a:cubicBezTo>
                <a:cubicBezTo>
                  <a:pt x="9494832" y="372679"/>
                  <a:pt x="9473665" y="368270"/>
                  <a:pt x="9475782" y="381499"/>
                </a:cubicBezTo>
                <a:cubicBezTo>
                  <a:pt x="9475782" y="383704"/>
                  <a:pt x="9482132" y="381499"/>
                  <a:pt x="9486365" y="381499"/>
                </a:cubicBezTo>
                <a:cubicBezTo>
                  <a:pt x="9482132" y="392524"/>
                  <a:pt x="9471549" y="390319"/>
                  <a:pt x="9469432" y="381499"/>
                </a:cubicBezTo>
                <a:cubicBezTo>
                  <a:pt x="9463082" y="370474"/>
                  <a:pt x="9484249" y="361655"/>
                  <a:pt x="9477899" y="359450"/>
                </a:cubicBezTo>
                <a:cubicBezTo>
                  <a:pt x="9476840" y="356143"/>
                  <a:pt x="9480015" y="355591"/>
                  <a:pt x="9483455" y="356143"/>
                </a:cubicBezTo>
                <a:close/>
                <a:moveTo>
                  <a:pt x="9278734" y="356036"/>
                </a:moveTo>
                <a:cubicBezTo>
                  <a:pt x="9293667" y="362454"/>
                  <a:pt x="9293667" y="377432"/>
                  <a:pt x="9304333" y="394552"/>
                </a:cubicBezTo>
                <a:cubicBezTo>
                  <a:pt x="9283001" y="394552"/>
                  <a:pt x="9259535" y="405253"/>
                  <a:pt x="9236070" y="400973"/>
                </a:cubicBezTo>
                <a:cubicBezTo>
                  <a:pt x="9236070" y="394552"/>
                  <a:pt x="9244603" y="392413"/>
                  <a:pt x="9240336" y="383852"/>
                </a:cubicBezTo>
                <a:cubicBezTo>
                  <a:pt x="9253136" y="390272"/>
                  <a:pt x="9261669" y="385992"/>
                  <a:pt x="9255269" y="366733"/>
                </a:cubicBezTo>
                <a:cubicBezTo>
                  <a:pt x="9263802" y="371013"/>
                  <a:pt x="9287267" y="381712"/>
                  <a:pt x="9278734" y="356036"/>
                </a:cubicBezTo>
                <a:close/>
                <a:moveTo>
                  <a:pt x="9949995" y="355061"/>
                </a:moveTo>
                <a:cubicBezTo>
                  <a:pt x="9961089" y="355061"/>
                  <a:pt x="9971372" y="356163"/>
                  <a:pt x="9980031" y="359471"/>
                </a:cubicBezTo>
                <a:cubicBezTo>
                  <a:pt x="9980031" y="363881"/>
                  <a:pt x="9982196" y="370495"/>
                  <a:pt x="9982196" y="377109"/>
                </a:cubicBezTo>
                <a:cubicBezTo>
                  <a:pt x="9960548" y="377109"/>
                  <a:pt x="9943230" y="392546"/>
                  <a:pt x="9921582" y="388135"/>
                </a:cubicBezTo>
                <a:cubicBezTo>
                  <a:pt x="9910758" y="383725"/>
                  <a:pt x="9915088" y="368290"/>
                  <a:pt x="9915088" y="357266"/>
                </a:cubicBezTo>
                <a:cubicBezTo>
                  <a:pt x="9926994" y="356163"/>
                  <a:pt x="9938900" y="355061"/>
                  <a:pt x="9949995" y="355061"/>
                </a:cubicBezTo>
                <a:close/>
                <a:moveTo>
                  <a:pt x="11004442" y="354189"/>
                </a:moveTo>
                <a:cubicBezTo>
                  <a:pt x="11011647" y="355893"/>
                  <a:pt x="11018546" y="371139"/>
                  <a:pt x="11031535" y="364719"/>
                </a:cubicBezTo>
                <a:cubicBezTo>
                  <a:pt x="11029370" y="375418"/>
                  <a:pt x="11025041" y="383978"/>
                  <a:pt x="11016382" y="392537"/>
                </a:cubicBezTo>
                <a:cubicBezTo>
                  <a:pt x="10983910" y="392537"/>
                  <a:pt x="11012052" y="364719"/>
                  <a:pt x="10996899" y="358301"/>
                </a:cubicBezTo>
                <a:cubicBezTo>
                  <a:pt x="10999605" y="354556"/>
                  <a:pt x="11002040" y="353620"/>
                  <a:pt x="11004442" y="354189"/>
                </a:cubicBezTo>
                <a:close/>
                <a:moveTo>
                  <a:pt x="8945784" y="346514"/>
                </a:moveTo>
                <a:cubicBezTo>
                  <a:pt x="8945784" y="351049"/>
                  <a:pt x="8947825" y="351049"/>
                  <a:pt x="8949866" y="351049"/>
                </a:cubicBezTo>
                <a:cubicBezTo>
                  <a:pt x="8949866" y="353317"/>
                  <a:pt x="8951907" y="355585"/>
                  <a:pt x="8951907" y="357852"/>
                </a:cubicBezTo>
                <a:cubicBezTo>
                  <a:pt x="8947825" y="357852"/>
                  <a:pt x="8949866" y="360120"/>
                  <a:pt x="8947825" y="362389"/>
                </a:cubicBezTo>
                <a:cubicBezTo>
                  <a:pt x="8947825" y="362389"/>
                  <a:pt x="8945784" y="362389"/>
                  <a:pt x="8943742" y="362389"/>
                </a:cubicBezTo>
                <a:cubicBezTo>
                  <a:pt x="8943742" y="360120"/>
                  <a:pt x="8941701" y="360120"/>
                  <a:pt x="8939660" y="360120"/>
                </a:cubicBezTo>
                <a:cubicBezTo>
                  <a:pt x="8937619" y="357852"/>
                  <a:pt x="8937619" y="355585"/>
                  <a:pt x="8937619" y="353317"/>
                </a:cubicBezTo>
                <a:cubicBezTo>
                  <a:pt x="8939660" y="353317"/>
                  <a:pt x="8939660" y="351049"/>
                  <a:pt x="8939660" y="348782"/>
                </a:cubicBezTo>
                <a:cubicBezTo>
                  <a:pt x="8943742" y="348782"/>
                  <a:pt x="8945784" y="348782"/>
                  <a:pt x="8945784" y="346514"/>
                </a:cubicBezTo>
                <a:close/>
                <a:moveTo>
                  <a:pt x="9615866" y="340160"/>
                </a:moveTo>
                <a:cubicBezTo>
                  <a:pt x="9622270" y="340160"/>
                  <a:pt x="9620135" y="348891"/>
                  <a:pt x="9628675" y="344525"/>
                </a:cubicBezTo>
                <a:cubicBezTo>
                  <a:pt x="9632945" y="357621"/>
                  <a:pt x="9632945" y="366353"/>
                  <a:pt x="9630810" y="375084"/>
                </a:cubicBezTo>
                <a:cubicBezTo>
                  <a:pt x="9618000" y="377267"/>
                  <a:pt x="9609461" y="383815"/>
                  <a:pt x="9603056" y="392549"/>
                </a:cubicBezTo>
                <a:cubicBezTo>
                  <a:pt x="9592381" y="385999"/>
                  <a:pt x="9590246" y="383815"/>
                  <a:pt x="9579572" y="385999"/>
                </a:cubicBezTo>
                <a:cubicBezTo>
                  <a:pt x="9585977" y="377267"/>
                  <a:pt x="9583842" y="377267"/>
                  <a:pt x="9571032" y="379450"/>
                </a:cubicBezTo>
                <a:cubicBezTo>
                  <a:pt x="9575302" y="361987"/>
                  <a:pt x="9590246" y="372901"/>
                  <a:pt x="9603056" y="375084"/>
                </a:cubicBezTo>
                <a:cubicBezTo>
                  <a:pt x="9624405" y="368535"/>
                  <a:pt x="9605191" y="353256"/>
                  <a:pt x="9615866" y="340160"/>
                </a:cubicBezTo>
                <a:close/>
                <a:moveTo>
                  <a:pt x="10297117" y="338566"/>
                </a:moveTo>
                <a:cubicBezTo>
                  <a:pt x="10308031" y="338566"/>
                  <a:pt x="10305848" y="357615"/>
                  <a:pt x="10312397" y="363965"/>
                </a:cubicBezTo>
                <a:cubicBezTo>
                  <a:pt x="10305848" y="370316"/>
                  <a:pt x="10301483" y="363965"/>
                  <a:pt x="10294934" y="363965"/>
                </a:cubicBezTo>
                <a:cubicBezTo>
                  <a:pt x="10297117" y="357615"/>
                  <a:pt x="10301483" y="351266"/>
                  <a:pt x="10297117" y="338566"/>
                </a:cubicBezTo>
                <a:close/>
                <a:moveTo>
                  <a:pt x="8676211" y="338146"/>
                </a:moveTo>
                <a:cubicBezTo>
                  <a:pt x="8688911" y="333817"/>
                  <a:pt x="8691027" y="344641"/>
                  <a:pt x="8693144" y="357629"/>
                </a:cubicBezTo>
                <a:cubicBezTo>
                  <a:pt x="8682561" y="355464"/>
                  <a:pt x="8667744" y="353299"/>
                  <a:pt x="8676211" y="338146"/>
                </a:cubicBezTo>
                <a:close/>
                <a:moveTo>
                  <a:pt x="10087500" y="332219"/>
                </a:moveTo>
                <a:cubicBezTo>
                  <a:pt x="10091733" y="342991"/>
                  <a:pt x="10117133" y="338682"/>
                  <a:pt x="10123483" y="360225"/>
                </a:cubicBezTo>
                <a:cubicBezTo>
                  <a:pt x="10106550" y="362380"/>
                  <a:pt x="10093850" y="360225"/>
                  <a:pt x="10072683" y="360225"/>
                </a:cubicBezTo>
                <a:cubicBezTo>
                  <a:pt x="10072683" y="349454"/>
                  <a:pt x="10066333" y="351609"/>
                  <a:pt x="10066333" y="342991"/>
                </a:cubicBezTo>
                <a:cubicBezTo>
                  <a:pt x="10072683" y="340836"/>
                  <a:pt x="10076916" y="334373"/>
                  <a:pt x="10087500" y="332219"/>
                </a:cubicBezTo>
                <a:close/>
                <a:moveTo>
                  <a:pt x="9750653" y="322671"/>
                </a:moveTo>
                <a:cubicBezTo>
                  <a:pt x="9785346" y="344260"/>
                  <a:pt x="9750653" y="361533"/>
                  <a:pt x="9733307" y="376645"/>
                </a:cubicBezTo>
                <a:cubicBezTo>
                  <a:pt x="9728970" y="370168"/>
                  <a:pt x="9720297" y="372327"/>
                  <a:pt x="9709456" y="374486"/>
                </a:cubicBezTo>
                <a:cubicBezTo>
                  <a:pt x="9705119" y="365851"/>
                  <a:pt x="9698614" y="357215"/>
                  <a:pt x="9696446" y="346420"/>
                </a:cubicBezTo>
                <a:cubicBezTo>
                  <a:pt x="9709456" y="333466"/>
                  <a:pt x="9715961" y="333466"/>
                  <a:pt x="9735475" y="329147"/>
                </a:cubicBezTo>
                <a:cubicBezTo>
                  <a:pt x="9739812" y="331307"/>
                  <a:pt x="9741980" y="337784"/>
                  <a:pt x="9741980" y="344260"/>
                </a:cubicBezTo>
                <a:cubicBezTo>
                  <a:pt x="9759326" y="342101"/>
                  <a:pt x="9737644" y="329147"/>
                  <a:pt x="9750653" y="322671"/>
                </a:cubicBezTo>
                <a:close/>
                <a:moveTo>
                  <a:pt x="9235012" y="321113"/>
                </a:moveTo>
                <a:cubicBezTo>
                  <a:pt x="9239245" y="332226"/>
                  <a:pt x="9235012" y="336670"/>
                  <a:pt x="9232895" y="343338"/>
                </a:cubicBezTo>
                <a:cubicBezTo>
                  <a:pt x="9220195" y="343338"/>
                  <a:pt x="9224428" y="323335"/>
                  <a:pt x="9235012" y="321113"/>
                </a:cubicBezTo>
                <a:close/>
                <a:moveTo>
                  <a:pt x="10450821" y="317664"/>
                </a:moveTo>
                <a:cubicBezTo>
                  <a:pt x="10457775" y="317400"/>
                  <a:pt x="10463659" y="318987"/>
                  <a:pt x="10471148" y="323221"/>
                </a:cubicBezTo>
                <a:cubicBezTo>
                  <a:pt x="10464729" y="344387"/>
                  <a:pt x="10428354" y="352854"/>
                  <a:pt x="10421935" y="329571"/>
                </a:cubicBezTo>
                <a:cubicBezTo>
                  <a:pt x="10424075" y="329571"/>
                  <a:pt x="10421935" y="325337"/>
                  <a:pt x="10424075" y="323221"/>
                </a:cubicBezTo>
                <a:cubicBezTo>
                  <a:pt x="10435843" y="320045"/>
                  <a:pt x="10443867" y="317928"/>
                  <a:pt x="10450821" y="317664"/>
                </a:cubicBezTo>
                <a:close/>
                <a:moveTo>
                  <a:pt x="9179827" y="315292"/>
                </a:moveTo>
                <a:cubicBezTo>
                  <a:pt x="9185951" y="313176"/>
                  <a:pt x="9185951" y="317409"/>
                  <a:pt x="9190033" y="317409"/>
                </a:cubicBezTo>
                <a:cubicBezTo>
                  <a:pt x="9190033" y="325875"/>
                  <a:pt x="9187992" y="330109"/>
                  <a:pt x="9179827" y="332226"/>
                </a:cubicBezTo>
                <a:cubicBezTo>
                  <a:pt x="9175745" y="325875"/>
                  <a:pt x="9183910" y="323759"/>
                  <a:pt x="9179827" y="315292"/>
                </a:cubicBezTo>
                <a:close/>
                <a:moveTo>
                  <a:pt x="9842723" y="313148"/>
                </a:moveTo>
                <a:cubicBezTo>
                  <a:pt x="9849186" y="313148"/>
                  <a:pt x="9859959" y="313148"/>
                  <a:pt x="9859959" y="323354"/>
                </a:cubicBezTo>
                <a:cubicBezTo>
                  <a:pt x="9851341" y="327436"/>
                  <a:pt x="9847032" y="323354"/>
                  <a:pt x="9842723" y="319271"/>
                </a:cubicBezTo>
                <a:cubicBezTo>
                  <a:pt x="9840568" y="319271"/>
                  <a:pt x="9840568" y="321313"/>
                  <a:pt x="9840568" y="323354"/>
                </a:cubicBezTo>
                <a:cubicBezTo>
                  <a:pt x="9829796" y="323354"/>
                  <a:pt x="9844878" y="317230"/>
                  <a:pt x="9842723" y="313148"/>
                </a:cubicBezTo>
                <a:close/>
                <a:moveTo>
                  <a:pt x="10279852" y="312533"/>
                </a:moveTo>
                <a:cubicBezTo>
                  <a:pt x="10281175" y="311501"/>
                  <a:pt x="10282233" y="311501"/>
                  <a:pt x="10285408" y="314597"/>
                </a:cubicBezTo>
                <a:cubicBezTo>
                  <a:pt x="10291758" y="324916"/>
                  <a:pt x="10272708" y="329044"/>
                  <a:pt x="10272708" y="316661"/>
                </a:cubicBezTo>
                <a:cubicBezTo>
                  <a:pt x="10276941" y="315629"/>
                  <a:pt x="10278529" y="313565"/>
                  <a:pt x="10279852" y="312533"/>
                </a:cubicBezTo>
                <a:close/>
                <a:moveTo>
                  <a:pt x="9529063" y="308961"/>
                </a:moveTo>
                <a:cubicBezTo>
                  <a:pt x="9522663" y="326056"/>
                  <a:pt x="9541862" y="321782"/>
                  <a:pt x="9550395" y="326056"/>
                </a:cubicBezTo>
                <a:cubicBezTo>
                  <a:pt x="9539729" y="336742"/>
                  <a:pt x="9541862" y="358112"/>
                  <a:pt x="9522663" y="362385"/>
                </a:cubicBezTo>
                <a:cubicBezTo>
                  <a:pt x="9524796" y="345290"/>
                  <a:pt x="9507731" y="355975"/>
                  <a:pt x="9497065" y="355975"/>
                </a:cubicBezTo>
                <a:cubicBezTo>
                  <a:pt x="9490665" y="345290"/>
                  <a:pt x="9490665" y="332468"/>
                  <a:pt x="9482132" y="332468"/>
                </a:cubicBezTo>
                <a:cubicBezTo>
                  <a:pt x="9490665" y="326056"/>
                  <a:pt x="9501331" y="328194"/>
                  <a:pt x="9499198" y="311097"/>
                </a:cubicBezTo>
                <a:cubicBezTo>
                  <a:pt x="9511997" y="306823"/>
                  <a:pt x="9518397" y="311097"/>
                  <a:pt x="9529063" y="308961"/>
                </a:cubicBezTo>
                <a:close/>
                <a:moveTo>
                  <a:pt x="10249897" y="308431"/>
                </a:moveTo>
                <a:cubicBezTo>
                  <a:pt x="10252739" y="312740"/>
                  <a:pt x="10249329" y="327623"/>
                  <a:pt x="10258421" y="321356"/>
                </a:cubicBezTo>
                <a:cubicBezTo>
                  <a:pt x="10258421" y="327623"/>
                  <a:pt x="10256401" y="331801"/>
                  <a:pt x="10254380" y="335978"/>
                </a:cubicBezTo>
                <a:cubicBezTo>
                  <a:pt x="10246298" y="340156"/>
                  <a:pt x="10244278" y="329712"/>
                  <a:pt x="10240237" y="325534"/>
                </a:cubicBezTo>
                <a:cubicBezTo>
                  <a:pt x="10236196" y="317179"/>
                  <a:pt x="10248319" y="317179"/>
                  <a:pt x="10244278" y="308823"/>
                </a:cubicBezTo>
                <a:cubicBezTo>
                  <a:pt x="10247309" y="306734"/>
                  <a:pt x="10248950" y="306996"/>
                  <a:pt x="10249897" y="308431"/>
                </a:cubicBezTo>
                <a:close/>
                <a:moveTo>
                  <a:pt x="10587917" y="305909"/>
                </a:moveTo>
                <a:cubicBezTo>
                  <a:pt x="10590210" y="312712"/>
                  <a:pt x="10585624" y="312712"/>
                  <a:pt x="10587917" y="319515"/>
                </a:cubicBezTo>
                <a:cubicBezTo>
                  <a:pt x="10581038" y="317247"/>
                  <a:pt x="10578744" y="312712"/>
                  <a:pt x="10571865" y="312712"/>
                </a:cubicBezTo>
                <a:cubicBezTo>
                  <a:pt x="10569572" y="303640"/>
                  <a:pt x="10583331" y="308176"/>
                  <a:pt x="10587917" y="305909"/>
                </a:cubicBezTo>
                <a:close/>
                <a:moveTo>
                  <a:pt x="10949035" y="304522"/>
                </a:moveTo>
                <a:cubicBezTo>
                  <a:pt x="10968349" y="301226"/>
                  <a:pt x="10989165" y="328791"/>
                  <a:pt x="10976356" y="357553"/>
                </a:cubicBezTo>
                <a:cubicBezTo>
                  <a:pt x="10972086" y="353292"/>
                  <a:pt x="10957141" y="349031"/>
                  <a:pt x="10957141" y="361814"/>
                </a:cubicBezTo>
                <a:cubicBezTo>
                  <a:pt x="10946467" y="363945"/>
                  <a:pt x="10952871" y="344770"/>
                  <a:pt x="10942197" y="351162"/>
                </a:cubicBezTo>
                <a:cubicBezTo>
                  <a:pt x="10944332" y="336247"/>
                  <a:pt x="10940062" y="327725"/>
                  <a:pt x="10931522" y="319203"/>
                </a:cubicBezTo>
                <a:cubicBezTo>
                  <a:pt x="10936325" y="310148"/>
                  <a:pt x="10942597" y="305620"/>
                  <a:pt x="10949035" y="304522"/>
                </a:cubicBezTo>
                <a:close/>
                <a:moveTo>
                  <a:pt x="9638898" y="302061"/>
                </a:moveTo>
                <a:cubicBezTo>
                  <a:pt x="9643263" y="308411"/>
                  <a:pt x="9651995" y="308411"/>
                  <a:pt x="9651995" y="321110"/>
                </a:cubicBezTo>
                <a:cubicBezTo>
                  <a:pt x="9647629" y="327461"/>
                  <a:pt x="9643263" y="333810"/>
                  <a:pt x="9634532" y="331694"/>
                </a:cubicBezTo>
                <a:cubicBezTo>
                  <a:pt x="9636715" y="323227"/>
                  <a:pt x="9643263" y="316878"/>
                  <a:pt x="9638898" y="302061"/>
                </a:cubicBezTo>
                <a:close/>
                <a:moveTo>
                  <a:pt x="10225480" y="297294"/>
                </a:moveTo>
                <a:cubicBezTo>
                  <a:pt x="10229846" y="310901"/>
                  <a:pt x="10212383" y="313169"/>
                  <a:pt x="10212383" y="299562"/>
                </a:cubicBezTo>
                <a:cubicBezTo>
                  <a:pt x="10216749" y="299562"/>
                  <a:pt x="10221114" y="297294"/>
                  <a:pt x="10225480" y="297294"/>
                </a:cubicBezTo>
                <a:close/>
                <a:moveTo>
                  <a:pt x="9666812" y="297274"/>
                </a:moveTo>
                <a:cubicBezTo>
                  <a:pt x="9668928" y="301618"/>
                  <a:pt x="9679512" y="310308"/>
                  <a:pt x="9675278" y="316825"/>
                </a:cubicBezTo>
                <a:cubicBezTo>
                  <a:pt x="9673162" y="325514"/>
                  <a:pt x="9690096" y="310308"/>
                  <a:pt x="9687979" y="321170"/>
                </a:cubicBezTo>
                <a:cubicBezTo>
                  <a:pt x="9694329" y="318997"/>
                  <a:pt x="9685863" y="316825"/>
                  <a:pt x="9687979" y="310308"/>
                </a:cubicBezTo>
                <a:cubicBezTo>
                  <a:pt x="9694329" y="308136"/>
                  <a:pt x="9698563" y="303791"/>
                  <a:pt x="9709146" y="301618"/>
                </a:cubicBezTo>
                <a:cubicBezTo>
                  <a:pt x="9715496" y="316825"/>
                  <a:pt x="9700679" y="314653"/>
                  <a:pt x="9700679" y="325514"/>
                </a:cubicBezTo>
                <a:cubicBezTo>
                  <a:pt x="9690096" y="323342"/>
                  <a:pt x="9683746" y="321170"/>
                  <a:pt x="9668928" y="323342"/>
                </a:cubicBezTo>
                <a:cubicBezTo>
                  <a:pt x="9673162" y="327687"/>
                  <a:pt x="9677395" y="327687"/>
                  <a:pt x="9679512" y="329859"/>
                </a:cubicBezTo>
                <a:cubicBezTo>
                  <a:pt x="9683746" y="338549"/>
                  <a:pt x="9664695" y="329859"/>
                  <a:pt x="9668928" y="338549"/>
                </a:cubicBezTo>
                <a:cubicBezTo>
                  <a:pt x="9651995" y="332032"/>
                  <a:pt x="9658345" y="308136"/>
                  <a:pt x="9666812" y="297274"/>
                </a:cubicBezTo>
                <a:close/>
                <a:moveTo>
                  <a:pt x="9128573" y="291482"/>
                </a:moveTo>
                <a:cubicBezTo>
                  <a:pt x="9130614" y="290424"/>
                  <a:pt x="9132145" y="290953"/>
                  <a:pt x="9133421" y="291482"/>
                </a:cubicBezTo>
                <a:cubicBezTo>
                  <a:pt x="9134697" y="292011"/>
                  <a:pt x="9135718" y="292540"/>
                  <a:pt x="9136738" y="291482"/>
                </a:cubicBezTo>
                <a:cubicBezTo>
                  <a:pt x="9140820" y="299949"/>
                  <a:pt x="9132655" y="299949"/>
                  <a:pt x="9134697" y="306299"/>
                </a:cubicBezTo>
                <a:cubicBezTo>
                  <a:pt x="9126532" y="308415"/>
                  <a:pt x="9130614" y="295716"/>
                  <a:pt x="9128573" y="291482"/>
                </a:cubicBezTo>
                <a:close/>
                <a:moveTo>
                  <a:pt x="9002097" y="289366"/>
                </a:moveTo>
                <a:cubicBezTo>
                  <a:pt x="8997823" y="308416"/>
                  <a:pt x="8997823" y="323233"/>
                  <a:pt x="9010645" y="335932"/>
                </a:cubicBezTo>
                <a:cubicBezTo>
                  <a:pt x="8995686" y="340166"/>
                  <a:pt x="8972178" y="340166"/>
                  <a:pt x="8965767" y="318999"/>
                </a:cubicBezTo>
                <a:cubicBezTo>
                  <a:pt x="8972178" y="316883"/>
                  <a:pt x="8987138" y="321116"/>
                  <a:pt x="8980726" y="310533"/>
                </a:cubicBezTo>
                <a:cubicBezTo>
                  <a:pt x="8974315" y="306300"/>
                  <a:pt x="8965767" y="314767"/>
                  <a:pt x="8957218" y="308416"/>
                </a:cubicBezTo>
                <a:cubicBezTo>
                  <a:pt x="8959355" y="304183"/>
                  <a:pt x="8959355" y="302067"/>
                  <a:pt x="8955081" y="302067"/>
                </a:cubicBezTo>
                <a:cubicBezTo>
                  <a:pt x="8972178" y="295716"/>
                  <a:pt x="8985001" y="289366"/>
                  <a:pt x="9002097" y="289366"/>
                </a:cubicBezTo>
                <a:close/>
                <a:moveTo>
                  <a:pt x="9312514" y="284601"/>
                </a:moveTo>
                <a:cubicBezTo>
                  <a:pt x="9325703" y="284601"/>
                  <a:pt x="9334495" y="290951"/>
                  <a:pt x="9334495" y="305768"/>
                </a:cubicBezTo>
                <a:cubicBezTo>
                  <a:pt x="9323505" y="310001"/>
                  <a:pt x="9319108" y="303651"/>
                  <a:pt x="9310316" y="301535"/>
                </a:cubicBezTo>
                <a:cubicBezTo>
                  <a:pt x="9305920" y="290951"/>
                  <a:pt x="9319108" y="293068"/>
                  <a:pt x="9312514" y="284601"/>
                </a:cubicBezTo>
                <a:close/>
                <a:moveTo>
                  <a:pt x="9231837" y="282062"/>
                </a:moveTo>
                <a:cubicBezTo>
                  <a:pt x="9242420" y="279839"/>
                  <a:pt x="9238187" y="299843"/>
                  <a:pt x="9229720" y="302065"/>
                </a:cubicBezTo>
                <a:cubicBezTo>
                  <a:pt x="9229720" y="295397"/>
                  <a:pt x="9231837" y="288730"/>
                  <a:pt x="9231837" y="282062"/>
                </a:cubicBezTo>
                <a:close/>
                <a:moveTo>
                  <a:pt x="10385950" y="278243"/>
                </a:moveTo>
                <a:cubicBezTo>
                  <a:pt x="10396533" y="278243"/>
                  <a:pt x="10394416" y="299410"/>
                  <a:pt x="10394416" y="307876"/>
                </a:cubicBezTo>
                <a:cubicBezTo>
                  <a:pt x="10385950" y="309994"/>
                  <a:pt x="10383833" y="301527"/>
                  <a:pt x="10381716" y="295177"/>
                </a:cubicBezTo>
                <a:cubicBezTo>
                  <a:pt x="10402884" y="293060"/>
                  <a:pt x="10377483" y="284593"/>
                  <a:pt x="10385950" y="278243"/>
                </a:cubicBezTo>
                <a:close/>
                <a:moveTo>
                  <a:pt x="10040536" y="275129"/>
                </a:moveTo>
                <a:cubicBezTo>
                  <a:pt x="10046489" y="275296"/>
                  <a:pt x="10052045" y="276765"/>
                  <a:pt x="10056808" y="280505"/>
                </a:cubicBezTo>
                <a:cubicBezTo>
                  <a:pt x="10056808" y="308287"/>
                  <a:pt x="10008125" y="301876"/>
                  <a:pt x="10006008" y="321109"/>
                </a:cubicBezTo>
                <a:cubicBezTo>
                  <a:pt x="9995425" y="314698"/>
                  <a:pt x="9991191" y="299739"/>
                  <a:pt x="9986958" y="282642"/>
                </a:cubicBezTo>
                <a:cubicBezTo>
                  <a:pt x="10001246" y="285848"/>
                  <a:pt x="10022677" y="274628"/>
                  <a:pt x="10040536" y="275129"/>
                </a:cubicBezTo>
                <a:close/>
                <a:moveTo>
                  <a:pt x="8921744" y="269306"/>
                </a:moveTo>
                <a:cubicBezTo>
                  <a:pt x="8930403" y="267141"/>
                  <a:pt x="8930403" y="280131"/>
                  <a:pt x="8943392" y="273636"/>
                </a:cubicBezTo>
                <a:cubicBezTo>
                  <a:pt x="8945557" y="290955"/>
                  <a:pt x="8921744" y="282296"/>
                  <a:pt x="8921744" y="269306"/>
                </a:cubicBezTo>
                <a:close/>
                <a:moveTo>
                  <a:pt x="9428930" y="268154"/>
                </a:moveTo>
                <a:cubicBezTo>
                  <a:pt x="9438977" y="266790"/>
                  <a:pt x="9449296" y="269519"/>
                  <a:pt x="9450382" y="278251"/>
                </a:cubicBezTo>
                <a:cubicBezTo>
                  <a:pt x="9437348" y="280434"/>
                  <a:pt x="9448210" y="293531"/>
                  <a:pt x="9417796" y="295714"/>
                </a:cubicBezTo>
                <a:cubicBezTo>
                  <a:pt x="9417796" y="286982"/>
                  <a:pt x="9415624" y="282617"/>
                  <a:pt x="9409107" y="282617"/>
                </a:cubicBezTo>
                <a:cubicBezTo>
                  <a:pt x="9409107" y="274976"/>
                  <a:pt x="9418883" y="269519"/>
                  <a:pt x="9428930" y="268154"/>
                </a:cubicBezTo>
                <a:close/>
                <a:moveTo>
                  <a:pt x="10355402" y="267132"/>
                </a:moveTo>
                <a:cubicBezTo>
                  <a:pt x="10370556" y="267132"/>
                  <a:pt x="10372721" y="280320"/>
                  <a:pt x="10366227" y="291311"/>
                </a:cubicBezTo>
                <a:cubicBezTo>
                  <a:pt x="10348908" y="295708"/>
                  <a:pt x="10351073" y="278122"/>
                  <a:pt x="10355402" y="267132"/>
                </a:cubicBezTo>
                <a:close/>
                <a:moveTo>
                  <a:pt x="10181824" y="254635"/>
                </a:moveTo>
                <a:cubicBezTo>
                  <a:pt x="10184999" y="254439"/>
                  <a:pt x="10186984" y="264205"/>
                  <a:pt x="10194921" y="261081"/>
                </a:cubicBezTo>
                <a:cubicBezTo>
                  <a:pt x="10190688" y="267330"/>
                  <a:pt x="10192804" y="273582"/>
                  <a:pt x="10190688" y="279834"/>
                </a:cubicBezTo>
                <a:cubicBezTo>
                  <a:pt x="10184338" y="279834"/>
                  <a:pt x="10182221" y="271499"/>
                  <a:pt x="10184338" y="267330"/>
                </a:cubicBezTo>
                <a:cubicBezTo>
                  <a:pt x="10182221" y="263164"/>
                  <a:pt x="10175871" y="265248"/>
                  <a:pt x="10177988" y="258997"/>
                </a:cubicBezTo>
                <a:cubicBezTo>
                  <a:pt x="10179576" y="255872"/>
                  <a:pt x="10180766" y="254699"/>
                  <a:pt x="10181824" y="254635"/>
                </a:cubicBezTo>
                <a:close/>
                <a:moveTo>
                  <a:pt x="9250887" y="249677"/>
                </a:moveTo>
                <a:cubicBezTo>
                  <a:pt x="9263587" y="251831"/>
                  <a:pt x="9269937" y="260450"/>
                  <a:pt x="9274170" y="273377"/>
                </a:cubicBezTo>
                <a:cubicBezTo>
                  <a:pt x="9263587" y="275532"/>
                  <a:pt x="9253003" y="277686"/>
                  <a:pt x="9242420" y="279841"/>
                </a:cubicBezTo>
                <a:cubicBezTo>
                  <a:pt x="9242420" y="273377"/>
                  <a:pt x="9236070" y="273377"/>
                  <a:pt x="9236070" y="266913"/>
                </a:cubicBezTo>
                <a:cubicBezTo>
                  <a:pt x="9250887" y="269068"/>
                  <a:pt x="9248770" y="256142"/>
                  <a:pt x="9250887" y="249677"/>
                </a:cubicBezTo>
                <a:close/>
                <a:moveTo>
                  <a:pt x="9778466" y="249673"/>
                </a:moveTo>
                <a:cubicBezTo>
                  <a:pt x="9803866" y="249673"/>
                  <a:pt x="9801750" y="275581"/>
                  <a:pt x="9812333" y="290695"/>
                </a:cubicBezTo>
                <a:cubicBezTo>
                  <a:pt x="9808100" y="292854"/>
                  <a:pt x="9799633" y="295013"/>
                  <a:pt x="9801750" y="303649"/>
                </a:cubicBezTo>
                <a:cubicBezTo>
                  <a:pt x="9797516" y="297172"/>
                  <a:pt x="9793283" y="290695"/>
                  <a:pt x="9780583" y="297172"/>
                </a:cubicBezTo>
                <a:cubicBezTo>
                  <a:pt x="9770000" y="286377"/>
                  <a:pt x="9770000" y="273422"/>
                  <a:pt x="9763650" y="275581"/>
                </a:cubicBezTo>
                <a:cubicBezTo>
                  <a:pt x="9761533" y="262627"/>
                  <a:pt x="9793283" y="271263"/>
                  <a:pt x="9778466" y="249673"/>
                </a:cubicBezTo>
                <a:close/>
                <a:moveTo>
                  <a:pt x="9216409" y="236978"/>
                </a:moveTo>
                <a:cubicBezTo>
                  <a:pt x="9218607" y="248224"/>
                  <a:pt x="9207617" y="263966"/>
                  <a:pt x="9196626" y="257220"/>
                </a:cubicBezTo>
                <a:cubicBezTo>
                  <a:pt x="9190032" y="241477"/>
                  <a:pt x="9205419" y="239227"/>
                  <a:pt x="9216409" y="236978"/>
                </a:cubicBezTo>
                <a:close/>
                <a:moveTo>
                  <a:pt x="9603141" y="233800"/>
                </a:moveTo>
                <a:cubicBezTo>
                  <a:pt x="9611744" y="235917"/>
                  <a:pt x="9598839" y="244384"/>
                  <a:pt x="9605292" y="250734"/>
                </a:cubicBezTo>
                <a:cubicBezTo>
                  <a:pt x="9607443" y="252851"/>
                  <a:pt x="9613895" y="252851"/>
                  <a:pt x="9613895" y="259200"/>
                </a:cubicBezTo>
                <a:cubicBezTo>
                  <a:pt x="9607443" y="259200"/>
                  <a:pt x="9596689" y="265550"/>
                  <a:pt x="9596689" y="259200"/>
                </a:cubicBezTo>
                <a:cubicBezTo>
                  <a:pt x="9592387" y="244384"/>
                  <a:pt x="9607443" y="263433"/>
                  <a:pt x="9600990" y="248618"/>
                </a:cubicBezTo>
                <a:cubicBezTo>
                  <a:pt x="9598839" y="244384"/>
                  <a:pt x="9594538" y="248618"/>
                  <a:pt x="9583784" y="248618"/>
                </a:cubicBezTo>
                <a:cubicBezTo>
                  <a:pt x="9603141" y="265550"/>
                  <a:pt x="9553672" y="271900"/>
                  <a:pt x="9547220" y="250734"/>
                </a:cubicBezTo>
                <a:cubicBezTo>
                  <a:pt x="9557974" y="242267"/>
                  <a:pt x="9594538" y="250734"/>
                  <a:pt x="9603141" y="233800"/>
                </a:cubicBezTo>
                <a:close/>
                <a:moveTo>
                  <a:pt x="9033885" y="233539"/>
                </a:moveTo>
                <a:cubicBezTo>
                  <a:pt x="9041671" y="231689"/>
                  <a:pt x="9050800" y="233275"/>
                  <a:pt x="9055095" y="235392"/>
                </a:cubicBezTo>
                <a:cubicBezTo>
                  <a:pt x="9052947" y="243859"/>
                  <a:pt x="9042208" y="245975"/>
                  <a:pt x="9046504" y="260792"/>
                </a:cubicBezTo>
                <a:cubicBezTo>
                  <a:pt x="9033617" y="256559"/>
                  <a:pt x="9033617" y="256559"/>
                  <a:pt x="9020730" y="252325"/>
                </a:cubicBezTo>
                <a:cubicBezTo>
                  <a:pt x="9019656" y="240683"/>
                  <a:pt x="9026100" y="235392"/>
                  <a:pt x="9033885" y="233539"/>
                </a:cubicBezTo>
                <a:close/>
                <a:moveTo>
                  <a:pt x="9917703" y="230623"/>
                </a:moveTo>
                <a:cubicBezTo>
                  <a:pt x="9926435" y="232796"/>
                  <a:pt x="9935166" y="237140"/>
                  <a:pt x="9950446" y="230623"/>
                </a:cubicBezTo>
                <a:cubicBezTo>
                  <a:pt x="9950446" y="241485"/>
                  <a:pt x="9954811" y="245829"/>
                  <a:pt x="9965725" y="241485"/>
                </a:cubicBezTo>
                <a:cubicBezTo>
                  <a:pt x="9961360" y="250174"/>
                  <a:pt x="9965725" y="245829"/>
                  <a:pt x="9967908" y="254520"/>
                </a:cubicBezTo>
                <a:cubicBezTo>
                  <a:pt x="9946080" y="271898"/>
                  <a:pt x="9935166" y="258863"/>
                  <a:pt x="9917703" y="248003"/>
                </a:cubicBezTo>
                <a:cubicBezTo>
                  <a:pt x="9908972" y="248003"/>
                  <a:pt x="9922069" y="263207"/>
                  <a:pt x="9908972" y="258863"/>
                </a:cubicBezTo>
                <a:cubicBezTo>
                  <a:pt x="9898058" y="250174"/>
                  <a:pt x="9915520" y="239312"/>
                  <a:pt x="9917703" y="230623"/>
                </a:cubicBezTo>
                <a:close/>
                <a:moveTo>
                  <a:pt x="10806110" y="229559"/>
                </a:moveTo>
                <a:cubicBezTo>
                  <a:pt x="10808333" y="228500"/>
                  <a:pt x="10810000" y="229029"/>
                  <a:pt x="10811666" y="229559"/>
                </a:cubicBezTo>
                <a:cubicBezTo>
                  <a:pt x="10813334" y="230088"/>
                  <a:pt x="10815001" y="230616"/>
                  <a:pt x="10817223" y="229559"/>
                </a:cubicBezTo>
                <a:cubicBezTo>
                  <a:pt x="10817223" y="238026"/>
                  <a:pt x="10812778" y="244374"/>
                  <a:pt x="10806110" y="246491"/>
                </a:cubicBezTo>
                <a:cubicBezTo>
                  <a:pt x="10808333" y="242257"/>
                  <a:pt x="10808333" y="235909"/>
                  <a:pt x="10806110" y="229559"/>
                </a:cubicBezTo>
                <a:close/>
                <a:moveTo>
                  <a:pt x="9457129" y="227452"/>
                </a:moveTo>
                <a:cubicBezTo>
                  <a:pt x="9463380" y="240340"/>
                  <a:pt x="9455046" y="246783"/>
                  <a:pt x="9459213" y="261817"/>
                </a:cubicBezTo>
                <a:cubicBezTo>
                  <a:pt x="9463380" y="257521"/>
                  <a:pt x="9461297" y="253225"/>
                  <a:pt x="9469631" y="253225"/>
                </a:cubicBezTo>
                <a:cubicBezTo>
                  <a:pt x="9463380" y="276851"/>
                  <a:pt x="9482133" y="283295"/>
                  <a:pt x="9467548" y="300478"/>
                </a:cubicBezTo>
                <a:cubicBezTo>
                  <a:pt x="9465464" y="285443"/>
                  <a:pt x="9452962" y="251077"/>
                  <a:pt x="9448795" y="229600"/>
                </a:cubicBezTo>
                <a:cubicBezTo>
                  <a:pt x="9450879" y="227452"/>
                  <a:pt x="9455046" y="227452"/>
                  <a:pt x="9457129" y="227452"/>
                </a:cubicBezTo>
                <a:close/>
                <a:moveTo>
                  <a:pt x="10791028" y="221091"/>
                </a:moveTo>
                <a:cubicBezTo>
                  <a:pt x="10787059" y="229559"/>
                  <a:pt x="10794997" y="246493"/>
                  <a:pt x="10781106" y="246493"/>
                </a:cubicBezTo>
                <a:cubicBezTo>
                  <a:pt x="10779122" y="233791"/>
                  <a:pt x="10779122" y="223209"/>
                  <a:pt x="10791028" y="221091"/>
                </a:cubicBezTo>
                <a:close/>
                <a:moveTo>
                  <a:pt x="11042792" y="217914"/>
                </a:moveTo>
                <a:cubicBezTo>
                  <a:pt x="11060110" y="226683"/>
                  <a:pt x="11055780" y="242030"/>
                  <a:pt x="11057945" y="261761"/>
                </a:cubicBezTo>
                <a:cubicBezTo>
                  <a:pt x="11036297" y="263953"/>
                  <a:pt x="11023309" y="255184"/>
                  <a:pt x="11010320" y="246415"/>
                </a:cubicBezTo>
                <a:cubicBezTo>
                  <a:pt x="11003826" y="246415"/>
                  <a:pt x="10999496" y="250800"/>
                  <a:pt x="11001661" y="257376"/>
                </a:cubicBezTo>
                <a:cubicBezTo>
                  <a:pt x="10995166" y="257376"/>
                  <a:pt x="10988672" y="255184"/>
                  <a:pt x="10988672" y="242030"/>
                </a:cubicBezTo>
                <a:cubicBezTo>
                  <a:pt x="11005990" y="250800"/>
                  <a:pt x="11010320" y="231068"/>
                  <a:pt x="11025473" y="235453"/>
                </a:cubicBezTo>
                <a:cubicBezTo>
                  <a:pt x="11018979" y="246415"/>
                  <a:pt x="11031968" y="242030"/>
                  <a:pt x="11031968" y="252991"/>
                </a:cubicBezTo>
                <a:cubicBezTo>
                  <a:pt x="11038462" y="242030"/>
                  <a:pt x="11042792" y="233260"/>
                  <a:pt x="11042792" y="217914"/>
                </a:cubicBezTo>
                <a:close/>
                <a:moveTo>
                  <a:pt x="8690286" y="216343"/>
                </a:moveTo>
                <a:cubicBezTo>
                  <a:pt x="8699176" y="220629"/>
                  <a:pt x="8705844" y="248491"/>
                  <a:pt x="8699176" y="259206"/>
                </a:cubicBezTo>
                <a:cubicBezTo>
                  <a:pt x="8692509" y="252777"/>
                  <a:pt x="8688064" y="239918"/>
                  <a:pt x="8683619" y="231345"/>
                </a:cubicBezTo>
                <a:cubicBezTo>
                  <a:pt x="8692509" y="231345"/>
                  <a:pt x="8690286" y="222773"/>
                  <a:pt x="8690286" y="216343"/>
                </a:cubicBezTo>
                <a:close/>
                <a:moveTo>
                  <a:pt x="10080621" y="214747"/>
                </a:moveTo>
                <a:cubicBezTo>
                  <a:pt x="10089511" y="216788"/>
                  <a:pt x="10093956" y="226994"/>
                  <a:pt x="10102846" y="226994"/>
                </a:cubicBezTo>
                <a:cubicBezTo>
                  <a:pt x="10096178" y="243322"/>
                  <a:pt x="10080621" y="231075"/>
                  <a:pt x="10080621" y="214747"/>
                </a:cubicBezTo>
                <a:close/>
                <a:moveTo>
                  <a:pt x="9745716" y="206813"/>
                </a:moveTo>
                <a:cubicBezTo>
                  <a:pt x="9752009" y="224351"/>
                  <a:pt x="9745716" y="233122"/>
                  <a:pt x="9743618" y="246275"/>
                </a:cubicBezTo>
                <a:cubicBezTo>
                  <a:pt x="9735227" y="241890"/>
                  <a:pt x="9726836" y="237505"/>
                  <a:pt x="9718444" y="233122"/>
                </a:cubicBezTo>
                <a:cubicBezTo>
                  <a:pt x="9712151" y="241890"/>
                  <a:pt x="9705858" y="252851"/>
                  <a:pt x="9693271" y="248466"/>
                </a:cubicBezTo>
                <a:cubicBezTo>
                  <a:pt x="9697467" y="239698"/>
                  <a:pt x="9703760" y="230928"/>
                  <a:pt x="9695369" y="219967"/>
                </a:cubicBezTo>
                <a:cubicBezTo>
                  <a:pt x="9707956" y="209005"/>
                  <a:pt x="9724738" y="211197"/>
                  <a:pt x="9720542" y="228737"/>
                </a:cubicBezTo>
                <a:cubicBezTo>
                  <a:pt x="9731031" y="230928"/>
                  <a:pt x="9743618" y="209005"/>
                  <a:pt x="9731031" y="213389"/>
                </a:cubicBezTo>
                <a:cubicBezTo>
                  <a:pt x="9728933" y="206813"/>
                  <a:pt x="9741520" y="209005"/>
                  <a:pt x="9745716" y="206813"/>
                </a:cubicBezTo>
                <a:close/>
                <a:moveTo>
                  <a:pt x="8816658" y="194913"/>
                </a:moveTo>
                <a:cubicBezTo>
                  <a:pt x="8823077" y="195707"/>
                  <a:pt x="8829496" y="197294"/>
                  <a:pt x="8836985" y="197294"/>
                </a:cubicBezTo>
                <a:cubicBezTo>
                  <a:pt x="8845544" y="207877"/>
                  <a:pt x="8839125" y="222693"/>
                  <a:pt x="8845544" y="239627"/>
                </a:cubicBezTo>
                <a:cubicBezTo>
                  <a:pt x="8839125" y="239627"/>
                  <a:pt x="8836985" y="243860"/>
                  <a:pt x="8836985" y="248094"/>
                </a:cubicBezTo>
                <a:cubicBezTo>
                  <a:pt x="8809169" y="243860"/>
                  <a:pt x="8807029" y="222693"/>
                  <a:pt x="8796331" y="197294"/>
                </a:cubicBezTo>
                <a:cubicBezTo>
                  <a:pt x="8803820" y="194118"/>
                  <a:pt x="8810239" y="194118"/>
                  <a:pt x="8816658" y="194913"/>
                </a:cubicBezTo>
                <a:close/>
                <a:moveTo>
                  <a:pt x="9490811" y="192528"/>
                </a:moveTo>
                <a:cubicBezTo>
                  <a:pt x="9503723" y="192528"/>
                  <a:pt x="9505875" y="205350"/>
                  <a:pt x="9523090" y="196803"/>
                </a:cubicBezTo>
                <a:cubicBezTo>
                  <a:pt x="9525242" y="216034"/>
                  <a:pt x="9536002" y="213898"/>
                  <a:pt x="9542458" y="230994"/>
                </a:cubicBezTo>
                <a:cubicBezTo>
                  <a:pt x="9525242" y="228859"/>
                  <a:pt x="9536002" y="248092"/>
                  <a:pt x="9514483" y="245954"/>
                </a:cubicBezTo>
                <a:cubicBezTo>
                  <a:pt x="9497267" y="220309"/>
                  <a:pt x="9475747" y="218172"/>
                  <a:pt x="9456380" y="220309"/>
                </a:cubicBezTo>
                <a:cubicBezTo>
                  <a:pt x="9445620" y="220309"/>
                  <a:pt x="9456380" y="211761"/>
                  <a:pt x="9454228" y="207487"/>
                </a:cubicBezTo>
                <a:cubicBezTo>
                  <a:pt x="9458532" y="213898"/>
                  <a:pt x="9473595" y="201076"/>
                  <a:pt x="9477899" y="209625"/>
                </a:cubicBezTo>
                <a:cubicBezTo>
                  <a:pt x="9477899" y="201076"/>
                  <a:pt x="9490811" y="201076"/>
                  <a:pt x="9490811" y="192528"/>
                </a:cubicBezTo>
                <a:close/>
                <a:moveTo>
                  <a:pt x="10945809" y="188814"/>
                </a:moveTo>
                <a:cubicBezTo>
                  <a:pt x="10956392" y="178229"/>
                  <a:pt x="10977559" y="222680"/>
                  <a:pt x="10960626" y="231147"/>
                </a:cubicBezTo>
                <a:cubicBezTo>
                  <a:pt x="10947926" y="235380"/>
                  <a:pt x="10950042" y="220563"/>
                  <a:pt x="10943692" y="216329"/>
                </a:cubicBezTo>
                <a:cubicBezTo>
                  <a:pt x="10930992" y="216329"/>
                  <a:pt x="10939459" y="231147"/>
                  <a:pt x="10928876" y="229030"/>
                </a:cubicBezTo>
                <a:cubicBezTo>
                  <a:pt x="10922526" y="220563"/>
                  <a:pt x="10920409" y="209980"/>
                  <a:pt x="10922526" y="201513"/>
                </a:cubicBezTo>
                <a:cubicBezTo>
                  <a:pt x="10935226" y="199398"/>
                  <a:pt x="10935226" y="212096"/>
                  <a:pt x="10943692" y="214212"/>
                </a:cubicBezTo>
                <a:cubicBezTo>
                  <a:pt x="10950042" y="212096"/>
                  <a:pt x="10950042" y="190930"/>
                  <a:pt x="10945809" y="188814"/>
                </a:cubicBezTo>
                <a:close/>
                <a:moveTo>
                  <a:pt x="10580684" y="187734"/>
                </a:moveTo>
                <a:cubicBezTo>
                  <a:pt x="10580684" y="189917"/>
                  <a:pt x="10580684" y="194283"/>
                  <a:pt x="10580684" y="196466"/>
                </a:cubicBezTo>
                <a:cubicBezTo>
                  <a:pt x="10576451" y="198649"/>
                  <a:pt x="10572217" y="198649"/>
                  <a:pt x="10572217" y="203014"/>
                </a:cubicBezTo>
                <a:cubicBezTo>
                  <a:pt x="10561634" y="205197"/>
                  <a:pt x="10578567" y="192100"/>
                  <a:pt x="10567984" y="192100"/>
                </a:cubicBezTo>
                <a:cubicBezTo>
                  <a:pt x="10567984" y="187734"/>
                  <a:pt x="10574334" y="187734"/>
                  <a:pt x="10580684" y="187734"/>
                </a:cubicBezTo>
                <a:close/>
                <a:moveTo>
                  <a:pt x="9651201" y="178240"/>
                </a:moveTo>
                <a:cubicBezTo>
                  <a:pt x="9655510" y="184591"/>
                  <a:pt x="9661974" y="184591"/>
                  <a:pt x="9661974" y="195175"/>
                </a:cubicBezTo>
                <a:cubicBezTo>
                  <a:pt x="9677055" y="197292"/>
                  <a:pt x="9685674" y="184591"/>
                  <a:pt x="9696446" y="190941"/>
                </a:cubicBezTo>
                <a:cubicBezTo>
                  <a:pt x="9696446" y="207874"/>
                  <a:pt x="9666283" y="203641"/>
                  <a:pt x="9661974" y="216340"/>
                </a:cubicBezTo>
                <a:cubicBezTo>
                  <a:pt x="9651201" y="216340"/>
                  <a:pt x="9644738" y="205757"/>
                  <a:pt x="9636120" y="201524"/>
                </a:cubicBezTo>
                <a:cubicBezTo>
                  <a:pt x="9636120" y="188824"/>
                  <a:pt x="9638274" y="178240"/>
                  <a:pt x="9651201" y="178240"/>
                </a:cubicBezTo>
                <a:close/>
                <a:moveTo>
                  <a:pt x="9267199" y="176323"/>
                </a:moveTo>
                <a:cubicBezTo>
                  <a:pt x="9271019" y="175129"/>
                  <a:pt x="9275112" y="175266"/>
                  <a:pt x="9278932" y="177448"/>
                </a:cubicBezTo>
                <a:cubicBezTo>
                  <a:pt x="9274566" y="188363"/>
                  <a:pt x="9259287" y="192729"/>
                  <a:pt x="9254921" y="203642"/>
                </a:cubicBezTo>
                <a:cubicBezTo>
                  <a:pt x="9246735" y="195457"/>
                  <a:pt x="9255739" y="179904"/>
                  <a:pt x="9267199" y="176323"/>
                </a:cubicBezTo>
                <a:close/>
                <a:moveTo>
                  <a:pt x="8456606" y="173481"/>
                </a:moveTo>
                <a:cubicBezTo>
                  <a:pt x="8463410" y="179831"/>
                  <a:pt x="8470213" y="167131"/>
                  <a:pt x="8472481" y="181948"/>
                </a:cubicBezTo>
                <a:cubicBezTo>
                  <a:pt x="8467945" y="181948"/>
                  <a:pt x="8458874" y="186182"/>
                  <a:pt x="8458874" y="181948"/>
                </a:cubicBezTo>
                <a:cubicBezTo>
                  <a:pt x="8458874" y="179831"/>
                  <a:pt x="8458874" y="175598"/>
                  <a:pt x="8456606" y="173481"/>
                </a:cubicBezTo>
                <a:close/>
                <a:moveTo>
                  <a:pt x="9306449" y="170304"/>
                </a:moveTo>
                <a:cubicBezTo>
                  <a:pt x="9310682" y="172526"/>
                  <a:pt x="9310682" y="179193"/>
                  <a:pt x="9317032" y="176971"/>
                </a:cubicBezTo>
                <a:cubicBezTo>
                  <a:pt x="9314915" y="181416"/>
                  <a:pt x="9317032" y="192529"/>
                  <a:pt x="9308565" y="192529"/>
                </a:cubicBezTo>
                <a:cubicBezTo>
                  <a:pt x="9297982" y="185861"/>
                  <a:pt x="9310682" y="181416"/>
                  <a:pt x="9306449" y="170304"/>
                </a:cubicBezTo>
                <a:close/>
                <a:moveTo>
                  <a:pt x="9051285" y="151732"/>
                </a:moveTo>
                <a:cubicBezTo>
                  <a:pt x="9057476" y="149668"/>
                  <a:pt x="9061604" y="153796"/>
                  <a:pt x="9067795" y="153796"/>
                </a:cubicBezTo>
                <a:cubicBezTo>
                  <a:pt x="9067795" y="162051"/>
                  <a:pt x="9063667" y="168242"/>
                  <a:pt x="9053348" y="170306"/>
                </a:cubicBezTo>
                <a:cubicBezTo>
                  <a:pt x="9049221" y="166178"/>
                  <a:pt x="9047157" y="155859"/>
                  <a:pt x="9051285" y="151732"/>
                </a:cubicBezTo>
                <a:close/>
                <a:moveTo>
                  <a:pt x="8780456" y="149669"/>
                </a:moveTo>
                <a:cubicBezTo>
                  <a:pt x="8786806" y="173368"/>
                  <a:pt x="8750823" y="162595"/>
                  <a:pt x="8765639" y="179832"/>
                </a:cubicBezTo>
                <a:cubicBezTo>
                  <a:pt x="8757173" y="179832"/>
                  <a:pt x="8750823" y="175522"/>
                  <a:pt x="8748706" y="164750"/>
                </a:cubicBezTo>
                <a:cubicBezTo>
                  <a:pt x="8759289" y="160441"/>
                  <a:pt x="8769873" y="156132"/>
                  <a:pt x="8780456" y="149669"/>
                </a:cubicBezTo>
                <a:close/>
                <a:moveTo>
                  <a:pt x="9733412" y="148078"/>
                </a:moveTo>
                <a:cubicBezTo>
                  <a:pt x="9737721" y="150142"/>
                  <a:pt x="9737721" y="156333"/>
                  <a:pt x="9737721" y="160460"/>
                </a:cubicBezTo>
                <a:cubicBezTo>
                  <a:pt x="9726948" y="166652"/>
                  <a:pt x="9718330" y="168715"/>
                  <a:pt x="9707558" y="162524"/>
                </a:cubicBezTo>
                <a:cubicBezTo>
                  <a:pt x="9716176" y="154269"/>
                  <a:pt x="9726948" y="154269"/>
                  <a:pt x="9733412" y="148078"/>
                </a:cubicBezTo>
                <a:close/>
                <a:moveTo>
                  <a:pt x="9448398" y="142884"/>
                </a:moveTo>
                <a:cubicBezTo>
                  <a:pt x="9451772" y="143425"/>
                  <a:pt x="9455145" y="145048"/>
                  <a:pt x="9455145" y="145048"/>
                </a:cubicBezTo>
                <a:cubicBezTo>
                  <a:pt x="9452896" y="151543"/>
                  <a:pt x="9437153" y="162367"/>
                  <a:pt x="9430406" y="160202"/>
                </a:cubicBezTo>
                <a:cubicBezTo>
                  <a:pt x="9428157" y="147213"/>
                  <a:pt x="9452896" y="149378"/>
                  <a:pt x="9441651" y="147213"/>
                </a:cubicBezTo>
                <a:cubicBezTo>
                  <a:pt x="9441651" y="142884"/>
                  <a:pt x="9445025" y="142342"/>
                  <a:pt x="9448398" y="142884"/>
                </a:cubicBezTo>
                <a:close/>
                <a:moveTo>
                  <a:pt x="9692629" y="95957"/>
                </a:moveTo>
                <a:cubicBezTo>
                  <a:pt x="9710272" y="97941"/>
                  <a:pt x="9726403" y="109450"/>
                  <a:pt x="9732856" y="98338"/>
                </a:cubicBezTo>
                <a:cubicBezTo>
                  <a:pt x="9739308" y="100454"/>
                  <a:pt x="9737157" y="119504"/>
                  <a:pt x="9737157" y="119504"/>
                </a:cubicBezTo>
                <a:cubicBezTo>
                  <a:pt x="9724252" y="115271"/>
                  <a:pt x="9696292" y="117388"/>
                  <a:pt x="9672632" y="108921"/>
                </a:cubicBezTo>
                <a:cubicBezTo>
                  <a:pt x="9674783" y="104688"/>
                  <a:pt x="9674783" y="102571"/>
                  <a:pt x="9674783" y="98338"/>
                </a:cubicBezTo>
                <a:cubicBezTo>
                  <a:pt x="9680698" y="95692"/>
                  <a:pt x="9686748" y="95295"/>
                  <a:pt x="9692629" y="95957"/>
                </a:cubicBezTo>
                <a:close/>
                <a:moveTo>
                  <a:pt x="9029695" y="94106"/>
                </a:moveTo>
                <a:cubicBezTo>
                  <a:pt x="9038426" y="100517"/>
                  <a:pt x="9053706" y="111202"/>
                  <a:pt x="9049340" y="94106"/>
                </a:cubicBezTo>
                <a:cubicBezTo>
                  <a:pt x="9058072" y="100517"/>
                  <a:pt x="9064620" y="134710"/>
                  <a:pt x="9049340" y="143258"/>
                </a:cubicBezTo>
                <a:cubicBezTo>
                  <a:pt x="9040609" y="149669"/>
                  <a:pt x="9040609" y="136847"/>
                  <a:pt x="9031878" y="141121"/>
                </a:cubicBezTo>
                <a:cubicBezTo>
                  <a:pt x="9029695" y="130436"/>
                  <a:pt x="9038426" y="126162"/>
                  <a:pt x="9040609" y="117614"/>
                </a:cubicBezTo>
                <a:cubicBezTo>
                  <a:pt x="9038426" y="109065"/>
                  <a:pt x="9031878" y="104791"/>
                  <a:pt x="9029695" y="94106"/>
                </a:cubicBezTo>
                <a:close/>
                <a:moveTo>
                  <a:pt x="10963128" y="94096"/>
                </a:moveTo>
                <a:cubicBezTo>
                  <a:pt x="10969622" y="106479"/>
                  <a:pt x="10956633" y="106479"/>
                  <a:pt x="10956633" y="114734"/>
                </a:cubicBezTo>
                <a:cubicBezTo>
                  <a:pt x="10950139" y="112670"/>
                  <a:pt x="10950139" y="102351"/>
                  <a:pt x="10945809" y="96160"/>
                </a:cubicBezTo>
                <a:cubicBezTo>
                  <a:pt x="10950139" y="96160"/>
                  <a:pt x="10956633" y="94096"/>
                  <a:pt x="10963128" y="94096"/>
                </a:cubicBezTo>
                <a:close/>
                <a:moveTo>
                  <a:pt x="9669457" y="68705"/>
                </a:moveTo>
                <a:cubicBezTo>
                  <a:pt x="9665224" y="72787"/>
                  <a:pt x="9669457" y="82993"/>
                  <a:pt x="9656757" y="82993"/>
                </a:cubicBezTo>
                <a:cubicBezTo>
                  <a:pt x="9658874" y="80952"/>
                  <a:pt x="9658874" y="76870"/>
                  <a:pt x="9658874" y="70746"/>
                </a:cubicBezTo>
                <a:cubicBezTo>
                  <a:pt x="9663107" y="70746"/>
                  <a:pt x="9665224" y="68705"/>
                  <a:pt x="9669457" y="68705"/>
                </a:cubicBezTo>
                <a:close/>
                <a:moveTo>
                  <a:pt x="9220195" y="48749"/>
                </a:moveTo>
                <a:cubicBezTo>
                  <a:pt x="9230778" y="53285"/>
                  <a:pt x="9232895" y="46481"/>
                  <a:pt x="9245595" y="48749"/>
                </a:cubicBezTo>
                <a:cubicBezTo>
                  <a:pt x="9245595" y="62356"/>
                  <a:pt x="9220195" y="60088"/>
                  <a:pt x="9220195" y="48749"/>
                </a:cubicBezTo>
                <a:close/>
                <a:moveTo>
                  <a:pt x="9391921" y="16320"/>
                </a:moveTo>
                <a:cubicBezTo>
                  <a:pt x="9385502" y="24786"/>
                  <a:pt x="9400480" y="18436"/>
                  <a:pt x="9413318" y="22669"/>
                </a:cubicBezTo>
                <a:cubicBezTo>
                  <a:pt x="9413318" y="26903"/>
                  <a:pt x="9413318" y="31136"/>
                  <a:pt x="9415458" y="35369"/>
                </a:cubicBezTo>
                <a:cubicBezTo>
                  <a:pt x="9398340" y="41719"/>
                  <a:pt x="9383363" y="29019"/>
                  <a:pt x="9366245" y="26903"/>
                </a:cubicBezTo>
                <a:cubicBezTo>
                  <a:pt x="9370524" y="20553"/>
                  <a:pt x="9383363" y="20553"/>
                  <a:pt x="9391921" y="16320"/>
                </a:cubicBezTo>
                <a:close/>
                <a:moveTo>
                  <a:pt x="10645772" y="1869"/>
                </a:moveTo>
                <a:cubicBezTo>
                  <a:pt x="10658155" y="-4322"/>
                  <a:pt x="10666410" y="5997"/>
                  <a:pt x="10660219" y="16316"/>
                </a:cubicBezTo>
                <a:cubicBezTo>
                  <a:pt x="10651963" y="16316"/>
                  <a:pt x="10645772" y="12188"/>
                  <a:pt x="10645772" y="18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02F5-0F81-4EC9-A90A-2A03AC8069D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6984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47B1A8-F63E-4246-B071-F000B79AD25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490364" cy="5929759"/>
          </a:xfrm>
          <a:custGeom>
            <a:avLst/>
            <a:gdLst>
              <a:gd name="connsiteX0" fmla="*/ 0 w 9490364"/>
              <a:gd name="connsiteY0" fmla="*/ 0 h 5929759"/>
              <a:gd name="connsiteX1" fmla="*/ 8036155 w 9490364"/>
              <a:gd name="connsiteY1" fmla="*/ 0 h 5929759"/>
              <a:gd name="connsiteX2" fmla="*/ 8064023 w 9490364"/>
              <a:gd name="connsiteY2" fmla="*/ 11389 h 5929759"/>
              <a:gd name="connsiteX3" fmla="*/ 8081757 w 9490364"/>
              <a:gd name="connsiteY3" fmla="*/ 0 h 5929759"/>
              <a:gd name="connsiteX4" fmla="*/ 8438976 w 9490364"/>
              <a:gd name="connsiteY4" fmla="*/ 0 h 5929759"/>
              <a:gd name="connsiteX5" fmla="*/ 8451643 w 9490364"/>
              <a:gd name="connsiteY5" fmla="*/ 20247 h 5929759"/>
              <a:gd name="connsiteX6" fmla="*/ 8463043 w 9490364"/>
              <a:gd name="connsiteY6" fmla="*/ 0 h 5929759"/>
              <a:gd name="connsiteX7" fmla="*/ 8468110 w 9490364"/>
              <a:gd name="connsiteY7" fmla="*/ 0 h 5929759"/>
              <a:gd name="connsiteX8" fmla="*/ 8512446 w 9490364"/>
              <a:gd name="connsiteY8" fmla="*/ 17716 h 5929759"/>
              <a:gd name="connsiteX9" fmla="*/ 8578316 w 9490364"/>
              <a:gd name="connsiteY9" fmla="*/ 0 h 5929759"/>
              <a:gd name="connsiteX10" fmla="*/ 8641653 w 9490364"/>
              <a:gd name="connsiteY10" fmla="*/ 0 h 5929759"/>
              <a:gd name="connsiteX11" fmla="*/ 8622652 w 9490364"/>
              <a:gd name="connsiteY11" fmla="*/ 16451 h 5929759"/>
              <a:gd name="connsiteX12" fmla="*/ 8593517 w 9490364"/>
              <a:gd name="connsiteY12" fmla="*/ 22778 h 5929759"/>
              <a:gd name="connsiteX13" fmla="*/ 8639120 w 9490364"/>
              <a:gd name="connsiteY13" fmla="*/ 40494 h 5929759"/>
              <a:gd name="connsiteX14" fmla="*/ 8687255 w 9490364"/>
              <a:gd name="connsiteY14" fmla="*/ 40494 h 5929759"/>
              <a:gd name="connsiteX15" fmla="*/ 8707523 w 9490364"/>
              <a:gd name="connsiteY15" fmla="*/ 45555 h 5929759"/>
              <a:gd name="connsiteX16" fmla="*/ 8706257 w 9490364"/>
              <a:gd name="connsiteY16" fmla="*/ 48086 h 5929759"/>
              <a:gd name="connsiteX17" fmla="*/ 8447843 w 9490364"/>
              <a:gd name="connsiteY17" fmla="*/ 63271 h 5929759"/>
              <a:gd name="connsiteX18" fmla="*/ 8469377 w 9490364"/>
              <a:gd name="connsiteY18" fmla="*/ 32901 h 5929759"/>
              <a:gd name="connsiteX19" fmla="*/ 8442776 w 9490364"/>
              <a:gd name="connsiteY19" fmla="*/ 32901 h 5929759"/>
              <a:gd name="connsiteX20" fmla="*/ 8409841 w 9490364"/>
              <a:gd name="connsiteY20" fmla="*/ 43024 h 5929759"/>
              <a:gd name="connsiteX21" fmla="*/ 8407307 w 9490364"/>
              <a:gd name="connsiteY21" fmla="*/ 26574 h 5929759"/>
              <a:gd name="connsiteX22" fmla="*/ 8398440 w 9490364"/>
              <a:gd name="connsiteY22" fmla="*/ 46820 h 5929759"/>
              <a:gd name="connsiteX23" fmla="*/ 8416174 w 9490364"/>
              <a:gd name="connsiteY23" fmla="*/ 55679 h 5929759"/>
              <a:gd name="connsiteX24" fmla="*/ 8435175 w 9490364"/>
              <a:gd name="connsiteY24" fmla="*/ 70864 h 5929759"/>
              <a:gd name="connsiteX25" fmla="*/ 8297102 w 9490364"/>
              <a:gd name="connsiteY25" fmla="*/ 135400 h 5929759"/>
              <a:gd name="connsiteX26" fmla="*/ 8531447 w 9490364"/>
              <a:gd name="connsiteY26" fmla="*/ 167035 h 5929759"/>
              <a:gd name="connsiteX27" fmla="*/ 8753125 w 9490364"/>
              <a:gd name="connsiteY27" fmla="*/ 125277 h 5929759"/>
              <a:gd name="connsiteX28" fmla="*/ 8803795 w 9490364"/>
              <a:gd name="connsiteY28" fmla="*/ 172098 h 5929759"/>
              <a:gd name="connsiteX29" fmla="*/ 8721457 w 9490364"/>
              <a:gd name="connsiteY29" fmla="*/ 178425 h 5929759"/>
              <a:gd name="connsiteX30" fmla="*/ 8627719 w 9490364"/>
              <a:gd name="connsiteY30" fmla="*/ 196140 h 5929759"/>
              <a:gd name="connsiteX31" fmla="*/ 8588450 w 9490364"/>
              <a:gd name="connsiteY31" fmla="*/ 234103 h 5929759"/>
              <a:gd name="connsiteX32" fmla="*/ 8645453 w 9490364"/>
              <a:gd name="connsiteY32" fmla="*/ 251819 h 5929759"/>
              <a:gd name="connsiteX33" fmla="*/ 8713857 w 9490364"/>
              <a:gd name="connsiteY33" fmla="*/ 244226 h 5929759"/>
              <a:gd name="connsiteX34" fmla="*/ 8817728 w 9490364"/>
              <a:gd name="connsiteY34" fmla="*/ 221449 h 5929759"/>
              <a:gd name="connsiteX35" fmla="*/ 8883599 w 9490364"/>
              <a:gd name="connsiteY35" fmla="*/ 227776 h 5929759"/>
              <a:gd name="connsiteX36" fmla="*/ 8877265 w 9490364"/>
              <a:gd name="connsiteY36" fmla="*/ 258146 h 5929759"/>
              <a:gd name="connsiteX37" fmla="*/ 8836730 w 9490364"/>
              <a:gd name="connsiteY37" fmla="*/ 285986 h 5929759"/>
              <a:gd name="connsiteX38" fmla="*/ 8725257 w 9490364"/>
              <a:gd name="connsiteY38" fmla="*/ 287251 h 5929759"/>
              <a:gd name="connsiteX39" fmla="*/ 8561849 w 9490364"/>
              <a:gd name="connsiteY39" fmla="*/ 358114 h 5929759"/>
              <a:gd name="connsiteX40" fmla="*/ 8571983 w 9490364"/>
              <a:gd name="connsiteY40" fmla="*/ 387219 h 5929759"/>
              <a:gd name="connsiteX41" fmla="*/ 8541581 w 9490364"/>
              <a:gd name="connsiteY41" fmla="*/ 397342 h 5929759"/>
              <a:gd name="connsiteX42" fmla="*/ 8579583 w 9490364"/>
              <a:gd name="connsiteY42" fmla="*/ 450490 h 5929759"/>
              <a:gd name="connsiteX43" fmla="*/ 8584650 w 9490364"/>
              <a:gd name="connsiteY43" fmla="*/ 418854 h 5929759"/>
              <a:gd name="connsiteX44" fmla="*/ 8602384 w 9490364"/>
              <a:gd name="connsiteY44" fmla="*/ 409997 h 5929759"/>
              <a:gd name="connsiteX45" fmla="*/ 8596051 w 9490364"/>
              <a:gd name="connsiteY45" fmla="*/ 391015 h 5929759"/>
              <a:gd name="connsiteX46" fmla="*/ 8584650 w 9490364"/>
              <a:gd name="connsiteY46" fmla="*/ 375830 h 5929759"/>
              <a:gd name="connsiteX47" fmla="*/ 8682188 w 9490364"/>
              <a:gd name="connsiteY47" fmla="*/ 384688 h 5929759"/>
              <a:gd name="connsiteX48" fmla="*/ 8789860 w 9490364"/>
              <a:gd name="connsiteY48" fmla="*/ 477063 h 5929759"/>
              <a:gd name="connsiteX49" fmla="*/ 8758193 w 9490364"/>
              <a:gd name="connsiteY49" fmla="*/ 539069 h 5929759"/>
              <a:gd name="connsiteX50" fmla="*/ 8737924 w 9490364"/>
              <a:gd name="connsiteY50" fmla="*/ 556785 h 5929759"/>
              <a:gd name="connsiteX51" fmla="*/ 8654320 w 9490364"/>
              <a:gd name="connsiteY51" fmla="*/ 578297 h 5929759"/>
              <a:gd name="connsiteX52" fmla="*/ 8596051 w 9490364"/>
              <a:gd name="connsiteY52" fmla="*/ 579563 h 5929759"/>
              <a:gd name="connsiteX53" fmla="*/ 8596051 w 9490364"/>
              <a:gd name="connsiteY53" fmla="*/ 574501 h 5929759"/>
              <a:gd name="connsiteX54" fmla="*/ 8602384 w 9490364"/>
              <a:gd name="connsiteY54" fmla="*/ 569440 h 5929759"/>
              <a:gd name="connsiteX55" fmla="*/ 8606185 w 9490364"/>
              <a:gd name="connsiteY55" fmla="*/ 530211 h 5929759"/>
              <a:gd name="connsiteX56" fmla="*/ 8599851 w 9490364"/>
              <a:gd name="connsiteY56" fmla="*/ 515026 h 5929759"/>
              <a:gd name="connsiteX57" fmla="*/ 8601118 w 9490364"/>
              <a:gd name="connsiteY57" fmla="*/ 453021 h 5929759"/>
              <a:gd name="connsiteX58" fmla="*/ 8565649 w 9490364"/>
              <a:gd name="connsiteY58" fmla="*/ 504903 h 5929759"/>
              <a:gd name="connsiteX59" fmla="*/ 8575782 w 9490364"/>
              <a:gd name="connsiteY59" fmla="*/ 513760 h 5929759"/>
              <a:gd name="connsiteX60" fmla="*/ 8582116 w 9490364"/>
              <a:gd name="connsiteY60" fmla="*/ 523884 h 5929759"/>
              <a:gd name="connsiteX61" fmla="*/ 8302169 w 9490364"/>
              <a:gd name="connsiteY61" fmla="*/ 570705 h 5929759"/>
              <a:gd name="connsiteX62" fmla="*/ 8280634 w 9490364"/>
              <a:gd name="connsiteY62" fmla="*/ 528946 h 5929759"/>
              <a:gd name="connsiteX63" fmla="*/ 8266701 w 9490364"/>
              <a:gd name="connsiteY63" fmla="*/ 507434 h 5929759"/>
              <a:gd name="connsiteX64" fmla="*/ 8255300 w 9490364"/>
              <a:gd name="connsiteY64" fmla="*/ 504903 h 5929759"/>
              <a:gd name="connsiteX65" fmla="*/ 8252766 w 9490364"/>
              <a:gd name="connsiteY65" fmla="*/ 520088 h 5929759"/>
              <a:gd name="connsiteX66" fmla="*/ 8264167 w 9490364"/>
              <a:gd name="connsiteY66" fmla="*/ 535273 h 5929759"/>
              <a:gd name="connsiteX67" fmla="*/ 8212231 w 9490364"/>
              <a:gd name="connsiteY67" fmla="*/ 549192 h 5929759"/>
              <a:gd name="connsiteX68" fmla="*/ 8241365 w 9490364"/>
              <a:gd name="connsiteY68" fmla="*/ 563113 h 5929759"/>
              <a:gd name="connsiteX69" fmla="*/ 8184363 w 9490364"/>
              <a:gd name="connsiteY69" fmla="*/ 613729 h 5929759"/>
              <a:gd name="connsiteX70" fmla="*/ 8136226 w 9490364"/>
              <a:gd name="connsiteY70" fmla="*/ 651692 h 5929759"/>
              <a:gd name="connsiteX71" fmla="*/ 8131160 w 9490364"/>
              <a:gd name="connsiteY71" fmla="*/ 658019 h 5929759"/>
              <a:gd name="connsiteX72" fmla="*/ 8188163 w 9490364"/>
              <a:gd name="connsiteY72" fmla="*/ 731413 h 5929759"/>
              <a:gd name="connsiteX73" fmla="*/ 8191963 w 9490364"/>
              <a:gd name="connsiteY73" fmla="*/ 706104 h 5929759"/>
              <a:gd name="connsiteX74" fmla="*/ 8175495 w 9490364"/>
              <a:gd name="connsiteY74" fmla="*/ 675735 h 5929759"/>
              <a:gd name="connsiteX75" fmla="*/ 8203363 w 9490364"/>
              <a:gd name="connsiteY75" fmla="*/ 661815 h 5929759"/>
              <a:gd name="connsiteX76" fmla="*/ 8316102 w 9490364"/>
              <a:gd name="connsiteY76" fmla="*/ 642834 h 5929759"/>
              <a:gd name="connsiteX77" fmla="*/ 8327503 w 9490364"/>
              <a:gd name="connsiteY77" fmla="*/ 635242 h 5929759"/>
              <a:gd name="connsiteX78" fmla="*/ 8298368 w 9490364"/>
              <a:gd name="connsiteY78" fmla="*/ 617525 h 5929759"/>
              <a:gd name="connsiteX79" fmla="*/ 8385773 w 9490364"/>
              <a:gd name="connsiteY79" fmla="*/ 608668 h 5929759"/>
              <a:gd name="connsiteX80" fmla="*/ 8408574 w 9490364"/>
              <a:gd name="connsiteY80" fmla="*/ 655488 h 5929759"/>
              <a:gd name="connsiteX81" fmla="*/ 8400973 w 9490364"/>
              <a:gd name="connsiteY81" fmla="*/ 665611 h 5929759"/>
              <a:gd name="connsiteX82" fmla="*/ 8341437 w 9490364"/>
              <a:gd name="connsiteY82" fmla="*/ 671938 h 5929759"/>
              <a:gd name="connsiteX83" fmla="*/ 8248965 w 9490364"/>
              <a:gd name="connsiteY83" fmla="*/ 714963 h 5929759"/>
              <a:gd name="connsiteX84" fmla="*/ 8267967 w 9490364"/>
              <a:gd name="connsiteY84" fmla="*/ 771907 h 5929759"/>
              <a:gd name="connsiteX85" fmla="*/ 8232498 w 9490364"/>
              <a:gd name="connsiteY85" fmla="*/ 766845 h 5929759"/>
              <a:gd name="connsiteX86" fmla="*/ 8236298 w 9490364"/>
              <a:gd name="connsiteY86" fmla="*/ 799746 h 5929759"/>
              <a:gd name="connsiteX87" fmla="*/ 8273034 w 9490364"/>
              <a:gd name="connsiteY87" fmla="*/ 799746 h 5929759"/>
              <a:gd name="connsiteX88" fmla="*/ 8304702 w 9490364"/>
              <a:gd name="connsiteY88" fmla="*/ 797215 h 5929759"/>
              <a:gd name="connsiteX89" fmla="*/ 8324970 w 9490364"/>
              <a:gd name="connsiteY89" fmla="*/ 773172 h 5929759"/>
              <a:gd name="connsiteX90" fmla="*/ 8343970 w 9490364"/>
              <a:gd name="connsiteY90" fmla="*/ 811134 h 5929759"/>
              <a:gd name="connsiteX91" fmla="*/ 8341437 w 9490364"/>
              <a:gd name="connsiteY91" fmla="*/ 841505 h 5929759"/>
              <a:gd name="connsiteX92" fmla="*/ 8373106 w 9490364"/>
              <a:gd name="connsiteY92" fmla="*/ 803542 h 5929759"/>
              <a:gd name="connsiteX93" fmla="*/ 8380706 w 9490364"/>
              <a:gd name="connsiteY93" fmla="*/ 765580 h 5929759"/>
              <a:gd name="connsiteX94" fmla="*/ 8322437 w 9490364"/>
              <a:gd name="connsiteY94" fmla="*/ 744067 h 5929759"/>
              <a:gd name="connsiteX95" fmla="*/ 8327503 w 9490364"/>
              <a:gd name="connsiteY95" fmla="*/ 742802 h 5929759"/>
              <a:gd name="connsiteX96" fmla="*/ 8715123 w 9490364"/>
              <a:gd name="connsiteY96" fmla="*/ 742802 h 5929759"/>
              <a:gd name="connsiteX97" fmla="*/ 8884865 w 9490364"/>
              <a:gd name="connsiteY97" fmla="*/ 776968 h 5929759"/>
              <a:gd name="connsiteX98" fmla="*/ 8912733 w 9490364"/>
              <a:gd name="connsiteY98" fmla="*/ 788357 h 5929759"/>
              <a:gd name="connsiteX99" fmla="*/ 8878532 w 9490364"/>
              <a:gd name="connsiteY99" fmla="*/ 827585 h 5929759"/>
              <a:gd name="connsiteX100" fmla="*/ 8955803 w 9490364"/>
              <a:gd name="connsiteY100" fmla="*/ 838974 h 5929759"/>
              <a:gd name="connsiteX101" fmla="*/ 9044474 w 9490364"/>
              <a:gd name="connsiteY101" fmla="*/ 840239 h 5929759"/>
              <a:gd name="connsiteX102" fmla="*/ 9085010 w 9490364"/>
              <a:gd name="connsiteY102" fmla="*/ 869344 h 5929759"/>
              <a:gd name="connsiteX103" fmla="*/ 9100211 w 9490364"/>
              <a:gd name="connsiteY103" fmla="*/ 922492 h 5929759"/>
              <a:gd name="connsiteX104" fmla="*/ 9171147 w 9490364"/>
              <a:gd name="connsiteY104" fmla="*/ 918695 h 5929759"/>
              <a:gd name="connsiteX105" fmla="*/ 9230684 w 9490364"/>
              <a:gd name="connsiteY105" fmla="*/ 921226 h 5929759"/>
              <a:gd name="connsiteX106" fmla="*/ 9257285 w 9490364"/>
              <a:gd name="connsiteY106" fmla="*/ 942739 h 5929759"/>
              <a:gd name="connsiteX107" fmla="*/ 9221816 w 9490364"/>
              <a:gd name="connsiteY107" fmla="*/ 947800 h 5929759"/>
              <a:gd name="connsiteX108" fmla="*/ 9169881 w 9490364"/>
              <a:gd name="connsiteY108" fmla="*/ 944004 h 5929759"/>
              <a:gd name="connsiteX109" fmla="*/ 9088810 w 9490364"/>
              <a:gd name="connsiteY109" fmla="*/ 970577 h 5929759"/>
              <a:gd name="connsiteX110" fmla="*/ 9101477 w 9490364"/>
              <a:gd name="connsiteY110" fmla="*/ 1037645 h 5929759"/>
              <a:gd name="connsiteX111" fmla="*/ 9134412 w 9490364"/>
              <a:gd name="connsiteY111" fmla="*/ 1079404 h 5929759"/>
              <a:gd name="connsiteX112" fmla="*/ 9147079 w 9490364"/>
              <a:gd name="connsiteY112" fmla="*/ 1009805 h 5929759"/>
              <a:gd name="connsiteX113" fmla="*/ 9162280 w 9490364"/>
              <a:gd name="connsiteY113" fmla="*/ 1052830 h 5929759"/>
              <a:gd name="connsiteX114" fmla="*/ 9168614 w 9490364"/>
              <a:gd name="connsiteY114" fmla="*/ 1088261 h 5929759"/>
              <a:gd name="connsiteX115" fmla="*/ 9291487 w 9490364"/>
              <a:gd name="connsiteY115" fmla="*/ 994621 h 5929759"/>
              <a:gd name="connsiteX116" fmla="*/ 9285153 w 9490364"/>
              <a:gd name="connsiteY116" fmla="*/ 1033849 h 5929759"/>
              <a:gd name="connsiteX117" fmla="*/ 9263619 w 9490364"/>
              <a:gd name="connsiteY117" fmla="*/ 1060423 h 5929759"/>
              <a:gd name="connsiteX118" fmla="*/ 9257285 w 9490364"/>
              <a:gd name="connsiteY118" fmla="*/ 1105978 h 5929759"/>
              <a:gd name="connsiteX119" fmla="*/ 9261085 w 9490364"/>
              <a:gd name="connsiteY119" fmla="*/ 1122428 h 5929759"/>
              <a:gd name="connsiteX120" fmla="*/ 9196482 w 9490364"/>
              <a:gd name="connsiteY120" fmla="*/ 1122428 h 5929759"/>
              <a:gd name="connsiteX121" fmla="*/ 9273752 w 9490364"/>
              <a:gd name="connsiteY121" fmla="*/ 1146471 h 5929759"/>
              <a:gd name="connsiteX122" fmla="*/ 9339623 w 9490364"/>
              <a:gd name="connsiteY122" fmla="*/ 1150267 h 5929759"/>
              <a:gd name="connsiteX123" fmla="*/ 9329489 w 9490364"/>
              <a:gd name="connsiteY123" fmla="*/ 1202149 h 5929759"/>
              <a:gd name="connsiteX124" fmla="*/ 9362424 w 9490364"/>
              <a:gd name="connsiteY124" fmla="*/ 1145206 h 5929759"/>
              <a:gd name="connsiteX125" fmla="*/ 9309221 w 9490364"/>
              <a:gd name="connsiteY125" fmla="*/ 1132551 h 5929759"/>
              <a:gd name="connsiteX126" fmla="*/ 9278819 w 9490364"/>
              <a:gd name="connsiteY126" fmla="*/ 1112305 h 5929759"/>
              <a:gd name="connsiteX127" fmla="*/ 9342157 w 9490364"/>
              <a:gd name="connsiteY127" fmla="*/ 1060423 h 5929759"/>
              <a:gd name="connsiteX128" fmla="*/ 9413093 w 9490364"/>
              <a:gd name="connsiteY128" fmla="*/ 1104712 h 5929759"/>
              <a:gd name="connsiteX129" fmla="*/ 9490364 w 9490364"/>
              <a:gd name="connsiteY129" fmla="*/ 1138879 h 5929759"/>
              <a:gd name="connsiteX130" fmla="*/ 9470096 w 9490364"/>
              <a:gd name="connsiteY130" fmla="*/ 1150267 h 5929759"/>
              <a:gd name="connsiteX131" fmla="*/ 9389025 w 9490364"/>
              <a:gd name="connsiteY131" fmla="*/ 1267951 h 5929759"/>
              <a:gd name="connsiteX132" fmla="*/ 9371291 w 9490364"/>
              <a:gd name="connsiteY132" fmla="*/ 1310976 h 5929759"/>
              <a:gd name="connsiteX133" fmla="*/ 9358624 w 9490364"/>
              <a:gd name="connsiteY133" fmla="*/ 1338815 h 5929759"/>
              <a:gd name="connsiteX134" fmla="*/ 9410560 w 9490364"/>
              <a:gd name="connsiteY134" fmla="*/ 1338815 h 5929759"/>
              <a:gd name="connsiteX135" fmla="*/ 9452362 w 9490364"/>
              <a:gd name="connsiteY135" fmla="*/ 1345142 h 5929759"/>
              <a:gd name="connsiteX136" fmla="*/ 9461229 w 9490364"/>
              <a:gd name="connsiteY136" fmla="*/ 1380574 h 5929759"/>
              <a:gd name="connsiteX137" fmla="*/ 9425761 w 9490364"/>
              <a:gd name="connsiteY137" fmla="*/ 1413475 h 5929759"/>
              <a:gd name="connsiteX138" fmla="*/ 9424494 w 9490364"/>
              <a:gd name="connsiteY138" fmla="*/ 1481807 h 5929759"/>
              <a:gd name="connsiteX139" fmla="*/ 9364958 w 9490364"/>
              <a:gd name="connsiteY139" fmla="*/ 1513443 h 5929759"/>
              <a:gd name="connsiteX140" fmla="*/ 9305421 w 9490364"/>
              <a:gd name="connsiteY140" fmla="*/ 1524832 h 5929759"/>
              <a:gd name="connsiteX141" fmla="*/ 9256018 w 9490364"/>
              <a:gd name="connsiteY141" fmla="*/ 1566591 h 5929759"/>
              <a:gd name="connsiteX142" fmla="*/ 9315555 w 9490364"/>
              <a:gd name="connsiteY142" fmla="*/ 1561528 h 5929759"/>
              <a:gd name="connsiteX143" fmla="*/ 9409294 w 9490364"/>
              <a:gd name="connsiteY143" fmla="*/ 1545078 h 5929759"/>
              <a:gd name="connsiteX144" fmla="*/ 9468829 w 9490364"/>
              <a:gd name="connsiteY144" fmla="*/ 1545078 h 5929759"/>
              <a:gd name="connsiteX145" fmla="*/ 9475163 w 9490364"/>
              <a:gd name="connsiteY145" fmla="*/ 1602023 h 5929759"/>
              <a:gd name="connsiteX146" fmla="*/ 9386492 w 9490364"/>
              <a:gd name="connsiteY146" fmla="*/ 1609615 h 5929759"/>
              <a:gd name="connsiteX147" fmla="*/ 9326956 w 9490364"/>
              <a:gd name="connsiteY147" fmla="*/ 1590633 h 5929759"/>
              <a:gd name="connsiteX148" fmla="*/ 9271219 w 9490364"/>
              <a:gd name="connsiteY148" fmla="*/ 1598226 h 5929759"/>
              <a:gd name="connsiteX149" fmla="*/ 9299087 w 9490364"/>
              <a:gd name="connsiteY149" fmla="*/ 1637454 h 5929759"/>
              <a:gd name="connsiteX150" fmla="*/ 9353557 w 9490364"/>
              <a:gd name="connsiteY150" fmla="*/ 1657701 h 5929759"/>
              <a:gd name="connsiteX151" fmla="*/ 9376358 w 9490364"/>
              <a:gd name="connsiteY151" fmla="*/ 1680479 h 5929759"/>
              <a:gd name="connsiteX152" fmla="*/ 9330756 w 9490364"/>
              <a:gd name="connsiteY152" fmla="*/ 1672886 h 5929759"/>
              <a:gd name="connsiteX153" fmla="*/ 9340889 w 9490364"/>
              <a:gd name="connsiteY153" fmla="*/ 1753872 h 5929759"/>
              <a:gd name="connsiteX154" fmla="*/ 9166080 w 9490364"/>
              <a:gd name="connsiteY154" fmla="*/ 1852576 h 5929759"/>
              <a:gd name="connsiteX155" fmla="*/ 9193948 w 9490364"/>
              <a:gd name="connsiteY155" fmla="*/ 1862699 h 5929759"/>
              <a:gd name="connsiteX156" fmla="*/ 9228150 w 9490364"/>
              <a:gd name="connsiteY156" fmla="*/ 1858902 h 5929759"/>
              <a:gd name="connsiteX157" fmla="*/ 9300354 w 9490364"/>
              <a:gd name="connsiteY157" fmla="*/ 1838656 h 5929759"/>
              <a:gd name="connsiteX158" fmla="*/ 9362424 w 9490364"/>
              <a:gd name="connsiteY158" fmla="*/ 1860168 h 5929759"/>
              <a:gd name="connsiteX159" fmla="*/ 9324422 w 9490364"/>
              <a:gd name="connsiteY159" fmla="*/ 1875353 h 5929759"/>
              <a:gd name="connsiteX160" fmla="*/ 9204082 w 9490364"/>
              <a:gd name="connsiteY160" fmla="*/ 1915847 h 5929759"/>
              <a:gd name="connsiteX161" fmla="*/ 9105277 w 9490364"/>
              <a:gd name="connsiteY161" fmla="*/ 1987975 h 5929759"/>
              <a:gd name="connsiteX162" fmla="*/ 9088810 w 9490364"/>
              <a:gd name="connsiteY162" fmla="*/ 1971525 h 5929759"/>
              <a:gd name="connsiteX163" fmla="*/ 9071075 w 9490364"/>
              <a:gd name="connsiteY163" fmla="*/ 1970260 h 5929759"/>
              <a:gd name="connsiteX164" fmla="*/ 9052074 w 9490364"/>
              <a:gd name="connsiteY164" fmla="*/ 2001895 h 5929759"/>
              <a:gd name="connsiteX165" fmla="*/ 9055875 w 9490364"/>
              <a:gd name="connsiteY165" fmla="*/ 2032266 h 5929759"/>
              <a:gd name="connsiteX166" fmla="*/ 9095144 w 9490364"/>
              <a:gd name="connsiteY166" fmla="*/ 2013284 h 5929759"/>
              <a:gd name="connsiteX167" fmla="*/ 9131878 w 9490364"/>
              <a:gd name="connsiteY167" fmla="*/ 2076555 h 5929759"/>
              <a:gd name="connsiteX168" fmla="*/ 9035607 w 9490364"/>
              <a:gd name="connsiteY168" fmla="*/ 2086678 h 5929759"/>
              <a:gd name="connsiteX169" fmla="*/ 8964670 w 9490364"/>
              <a:gd name="connsiteY169" fmla="*/ 2095536 h 5929759"/>
              <a:gd name="connsiteX170" fmla="*/ 8948203 w 9490364"/>
              <a:gd name="connsiteY170" fmla="*/ 2096801 h 5929759"/>
              <a:gd name="connsiteX171" fmla="*/ 8872198 w 9490364"/>
              <a:gd name="connsiteY171" fmla="*/ 2141091 h 5929759"/>
              <a:gd name="connsiteX172" fmla="*/ 8839263 w 9490364"/>
              <a:gd name="connsiteY172" fmla="*/ 2158807 h 5929759"/>
              <a:gd name="connsiteX173" fmla="*/ 8547914 w 9490364"/>
              <a:gd name="connsiteY173" fmla="*/ 2200566 h 5929759"/>
              <a:gd name="connsiteX174" fmla="*/ 8004486 w 9490364"/>
              <a:gd name="connsiteY174" fmla="*/ 2365070 h 5929759"/>
              <a:gd name="connsiteX175" fmla="*/ 7985486 w 9490364"/>
              <a:gd name="connsiteY175" fmla="*/ 2371397 h 5929759"/>
              <a:gd name="connsiteX176" fmla="*/ 7989285 w 9490364"/>
              <a:gd name="connsiteY176" fmla="*/ 2337231 h 5929759"/>
              <a:gd name="connsiteX177" fmla="*/ 7912015 w 9490364"/>
              <a:gd name="connsiteY177" fmla="*/ 2366336 h 5929759"/>
              <a:gd name="connsiteX178" fmla="*/ 7879080 w 9490364"/>
              <a:gd name="connsiteY178" fmla="*/ 2377724 h 5929759"/>
              <a:gd name="connsiteX179" fmla="*/ 7851212 w 9490364"/>
              <a:gd name="connsiteY179" fmla="*/ 2411892 h 5929759"/>
              <a:gd name="connsiteX180" fmla="*/ 7922148 w 9490364"/>
              <a:gd name="connsiteY180" fmla="*/ 2387848 h 5929759"/>
              <a:gd name="connsiteX181" fmla="*/ 7863879 w 9490364"/>
              <a:gd name="connsiteY181" fmla="*/ 2425811 h 5929759"/>
              <a:gd name="connsiteX182" fmla="*/ 7790409 w 9490364"/>
              <a:gd name="connsiteY182" fmla="*/ 2454916 h 5929759"/>
              <a:gd name="connsiteX183" fmla="*/ 7785342 w 9490364"/>
              <a:gd name="connsiteY183" fmla="*/ 2454916 h 5929759"/>
              <a:gd name="connsiteX184" fmla="*/ 7776474 w 9490364"/>
              <a:gd name="connsiteY184" fmla="*/ 2430873 h 5929759"/>
              <a:gd name="connsiteX185" fmla="*/ 7735939 w 9490364"/>
              <a:gd name="connsiteY185" fmla="*/ 2470101 h 5929759"/>
              <a:gd name="connsiteX186" fmla="*/ 7678936 w 9490364"/>
              <a:gd name="connsiteY186" fmla="*/ 2485285 h 5929759"/>
              <a:gd name="connsiteX187" fmla="*/ 7704271 w 9490364"/>
              <a:gd name="connsiteY187" fmla="*/ 2453650 h 5929759"/>
              <a:gd name="connsiteX188" fmla="*/ 7652334 w 9490364"/>
              <a:gd name="connsiteY188" fmla="*/ 2453650 h 5929759"/>
              <a:gd name="connsiteX189" fmla="*/ 7557329 w 9490364"/>
              <a:gd name="connsiteY189" fmla="*/ 2492878 h 5929759"/>
              <a:gd name="connsiteX190" fmla="*/ 7436990 w 9490364"/>
              <a:gd name="connsiteY190" fmla="*/ 2547291 h 5929759"/>
              <a:gd name="connsiteX191" fmla="*/ 7322985 w 9490364"/>
              <a:gd name="connsiteY191" fmla="*/ 2602969 h 5929759"/>
              <a:gd name="connsiteX192" fmla="*/ 7290049 w 9490364"/>
              <a:gd name="connsiteY192" fmla="*/ 2628278 h 5929759"/>
              <a:gd name="connsiteX193" fmla="*/ 7320450 w 9490364"/>
              <a:gd name="connsiteY193" fmla="*/ 2630809 h 5929759"/>
              <a:gd name="connsiteX194" fmla="*/ 7260915 w 9490364"/>
              <a:gd name="connsiteY194" fmla="*/ 2668771 h 5929759"/>
              <a:gd name="connsiteX195" fmla="*/ 6780822 w 9490364"/>
              <a:gd name="connsiteY195" fmla="*/ 2820622 h 5929759"/>
              <a:gd name="connsiteX196" fmla="*/ 6763088 w 9490364"/>
              <a:gd name="connsiteY196" fmla="*/ 2823153 h 5929759"/>
              <a:gd name="connsiteX197" fmla="*/ 6770689 w 9490364"/>
              <a:gd name="connsiteY197" fmla="*/ 2810499 h 5929759"/>
              <a:gd name="connsiteX198" fmla="*/ 6840359 w 9490364"/>
              <a:gd name="connsiteY198" fmla="*/ 2780129 h 5929759"/>
              <a:gd name="connsiteX199" fmla="*/ 6863160 w 9490364"/>
              <a:gd name="connsiteY199" fmla="*/ 2758616 h 5929759"/>
              <a:gd name="connsiteX200" fmla="*/ 6766889 w 9490364"/>
              <a:gd name="connsiteY200" fmla="*/ 2776332 h 5929759"/>
              <a:gd name="connsiteX201" fmla="*/ 6669350 w 9490364"/>
              <a:gd name="connsiteY201" fmla="*/ 2810499 h 5929759"/>
              <a:gd name="connsiteX202" fmla="*/ 6606013 w 9490364"/>
              <a:gd name="connsiteY202" fmla="*/ 2838338 h 5929759"/>
              <a:gd name="connsiteX203" fmla="*/ 6498341 w 9490364"/>
              <a:gd name="connsiteY203" fmla="*/ 2883893 h 5929759"/>
              <a:gd name="connsiteX204" fmla="*/ 6467940 w 9490364"/>
              <a:gd name="connsiteY204" fmla="*/ 2918059 h 5929759"/>
              <a:gd name="connsiteX205" fmla="*/ 6504675 w 9490364"/>
              <a:gd name="connsiteY205" fmla="*/ 2909201 h 5929759"/>
              <a:gd name="connsiteX206" fmla="*/ 6497074 w 9490364"/>
              <a:gd name="connsiteY206" fmla="*/ 2923121 h 5929759"/>
              <a:gd name="connsiteX207" fmla="*/ 6478073 w 9490364"/>
              <a:gd name="connsiteY207" fmla="*/ 2953491 h 5929759"/>
              <a:gd name="connsiteX208" fmla="*/ 6498341 w 9490364"/>
              <a:gd name="connsiteY208" fmla="*/ 2990189 h 5929759"/>
              <a:gd name="connsiteX209" fmla="*/ 6535077 w 9490364"/>
              <a:gd name="connsiteY209" fmla="*/ 2991454 h 5929759"/>
              <a:gd name="connsiteX210" fmla="*/ 6622481 w 9490364"/>
              <a:gd name="connsiteY210" fmla="*/ 2986392 h 5929759"/>
              <a:gd name="connsiteX211" fmla="*/ 6655416 w 9490364"/>
              <a:gd name="connsiteY211" fmla="*/ 2991454 h 5929759"/>
              <a:gd name="connsiteX212" fmla="*/ 6727620 w 9490364"/>
              <a:gd name="connsiteY212" fmla="*/ 3023089 h 5929759"/>
              <a:gd name="connsiteX213" fmla="*/ 6736486 w 9490364"/>
              <a:gd name="connsiteY213" fmla="*/ 3029416 h 5929759"/>
              <a:gd name="connsiteX214" fmla="*/ 6725086 w 9490364"/>
              <a:gd name="connsiteY214" fmla="*/ 3066113 h 5929759"/>
              <a:gd name="connsiteX215" fmla="*/ 6752954 w 9490364"/>
              <a:gd name="connsiteY215" fmla="*/ 3047132 h 5929759"/>
              <a:gd name="connsiteX216" fmla="*/ 6720019 w 9490364"/>
              <a:gd name="connsiteY216" fmla="*/ 3007905 h 5929759"/>
              <a:gd name="connsiteX217" fmla="*/ 6682018 w 9490364"/>
              <a:gd name="connsiteY217" fmla="*/ 2991454 h 5929759"/>
              <a:gd name="connsiteX218" fmla="*/ 7007568 w 9490364"/>
              <a:gd name="connsiteY218" fmla="*/ 2947164 h 5929759"/>
              <a:gd name="connsiteX219" fmla="*/ 7277382 w 9490364"/>
              <a:gd name="connsiteY219" fmla="*/ 2921856 h 5929759"/>
              <a:gd name="connsiteX220" fmla="*/ 7324251 w 9490364"/>
              <a:gd name="connsiteY220" fmla="*/ 2945898 h 5929759"/>
              <a:gd name="connsiteX221" fmla="*/ 7277382 w 9490364"/>
              <a:gd name="connsiteY221" fmla="*/ 2963615 h 5929759"/>
              <a:gd name="connsiteX222" fmla="*/ 7371120 w 9490364"/>
              <a:gd name="connsiteY222" fmla="*/ 2949694 h 5929759"/>
              <a:gd name="connsiteX223" fmla="*/ 7347052 w 9490364"/>
              <a:gd name="connsiteY223" fmla="*/ 2935775 h 5929759"/>
              <a:gd name="connsiteX224" fmla="*/ 7326784 w 9490364"/>
              <a:gd name="connsiteY224" fmla="*/ 2915528 h 5929759"/>
              <a:gd name="connsiteX225" fmla="*/ 8454177 w 9490364"/>
              <a:gd name="connsiteY225" fmla="*/ 2999047 h 5929759"/>
              <a:gd name="connsiteX226" fmla="*/ 8488378 w 9490364"/>
              <a:gd name="connsiteY226" fmla="*/ 3054725 h 5929759"/>
              <a:gd name="connsiteX227" fmla="*/ 8489645 w 9490364"/>
              <a:gd name="connsiteY227" fmla="*/ 3042071 h 5929759"/>
              <a:gd name="connsiteX228" fmla="*/ 8527647 w 9490364"/>
              <a:gd name="connsiteY228" fmla="*/ 2999047 h 5929759"/>
              <a:gd name="connsiteX229" fmla="*/ 8677121 w 9490364"/>
              <a:gd name="connsiteY229" fmla="*/ 3028151 h 5929759"/>
              <a:gd name="connsiteX230" fmla="*/ 8805061 w 9490364"/>
              <a:gd name="connsiteY230" fmla="*/ 3188859 h 5929759"/>
              <a:gd name="connsiteX231" fmla="*/ 8759459 w 9490364"/>
              <a:gd name="connsiteY231" fmla="*/ 3286297 h 5929759"/>
              <a:gd name="connsiteX232" fmla="*/ 8732857 w 9490364"/>
              <a:gd name="connsiteY232" fmla="*/ 3301481 h 5929759"/>
              <a:gd name="connsiteX233" fmla="*/ 8490911 w 9490364"/>
              <a:gd name="connsiteY233" fmla="*/ 3414104 h 5929759"/>
              <a:gd name="connsiteX234" fmla="*/ 7817010 w 9490364"/>
              <a:gd name="connsiteY234" fmla="*/ 3627960 h 5929759"/>
              <a:gd name="connsiteX235" fmla="*/ 7785342 w 9490364"/>
              <a:gd name="connsiteY235" fmla="*/ 3626695 h 5929759"/>
              <a:gd name="connsiteX236" fmla="*/ 7729605 w 9490364"/>
              <a:gd name="connsiteY236" fmla="*/ 3617836 h 5929759"/>
              <a:gd name="connsiteX237" fmla="*/ 7703004 w 9490364"/>
              <a:gd name="connsiteY237" fmla="*/ 3648206 h 5929759"/>
              <a:gd name="connsiteX238" fmla="*/ 7703004 w 9490364"/>
              <a:gd name="connsiteY238" fmla="*/ 3659596 h 5929759"/>
              <a:gd name="connsiteX239" fmla="*/ 7529461 w 9490364"/>
              <a:gd name="connsiteY239" fmla="*/ 3697558 h 5929759"/>
              <a:gd name="connsiteX240" fmla="*/ 7548463 w 9490364"/>
              <a:gd name="connsiteY240" fmla="*/ 3670984 h 5929759"/>
              <a:gd name="connsiteX241" fmla="*/ 7442057 w 9490364"/>
              <a:gd name="connsiteY241" fmla="*/ 3664657 h 5929759"/>
              <a:gd name="connsiteX242" fmla="*/ 7473726 w 9490364"/>
              <a:gd name="connsiteY242" fmla="*/ 3708947 h 5929759"/>
              <a:gd name="connsiteX243" fmla="*/ 6701018 w 9490364"/>
              <a:gd name="connsiteY243" fmla="*/ 3894964 h 5929759"/>
              <a:gd name="connsiteX244" fmla="*/ 6689618 w 9490364"/>
              <a:gd name="connsiteY244" fmla="*/ 3834223 h 5929759"/>
              <a:gd name="connsiteX245" fmla="*/ 6651615 w 9490364"/>
              <a:gd name="connsiteY245" fmla="*/ 3858267 h 5929759"/>
              <a:gd name="connsiteX246" fmla="*/ 6673150 w 9490364"/>
              <a:gd name="connsiteY246" fmla="*/ 3882309 h 5929759"/>
              <a:gd name="connsiteX247" fmla="*/ 6628814 w 9490364"/>
              <a:gd name="connsiteY247" fmla="*/ 3920272 h 5929759"/>
              <a:gd name="connsiteX248" fmla="*/ 6559144 w 9490364"/>
              <a:gd name="connsiteY248" fmla="*/ 3932927 h 5929759"/>
              <a:gd name="connsiteX249" fmla="*/ 6379268 w 9490364"/>
              <a:gd name="connsiteY249" fmla="*/ 3973420 h 5929759"/>
              <a:gd name="connsiteX250" fmla="*/ 6341266 w 9490364"/>
              <a:gd name="connsiteY250" fmla="*/ 3967093 h 5929759"/>
              <a:gd name="connsiteX251" fmla="*/ 6359000 w 9490364"/>
              <a:gd name="connsiteY251" fmla="*/ 3945580 h 5929759"/>
              <a:gd name="connsiteX252" fmla="*/ 6324798 w 9490364"/>
              <a:gd name="connsiteY252" fmla="*/ 3960765 h 5929759"/>
              <a:gd name="connsiteX253" fmla="*/ 6285530 w 9490364"/>
              <a:gd name="connsiteY253" fmla="*/ 4002525 h 5929759"/>
              <a:gd name="connsiteX254" fmla="*/ 6087919 w 9490364"/>
              <a:gd name="connsiteY254" fmla="*/ 4044284 h 5929759"/>
              <a:gd name="connsiteX255" fmla="*/ 6133522 w 9490364"/>
              <a:gd name="connsiteY255" fmla="*/ 3999993 h 5929759"/>
              <a:gd name="connsiteX256" fmla="*/ 6053718 w 9490364"/>
              <a:gd name="connsiteY256" fmla="*/ 4006321 h 5929759"/>
              <a:gd name="connsiteX257" fmla="*/ 6044850 w 9490364"/>
              <a:gd name="connsiteY257" fmla="*/ 4055672 h 5929759"/>
              <a:gd name="connsiteX258" fmla="*/ 5686366 w 9490364"/>
              <a:gd name="connsiteY258" fmla="*/ 4148047 h 5929759"/>
              <a:gd name="connsiteX259" fmla="*/ 5244275 w 9490364"/>
              <a:gd name="connsiteY259" fmla="*/ 4240424 h 5929759"/>
              <a:gd name="connsiteX260" fmla="*/ 5129003 w 9490364"/>
              <a:gd name="connsiteY260" fmla="*/ 4266997 h 5929759"/>
              <a:gd name="connsiteX261" fmla="*/ 5031464 w 9490364"/>
              <a:gd name="connsiteY261" fmla="*/ 4312553 h 5929759"/>
              <a:gd name="connsiteX262" fmla="*/ 5009929 w 9490364"/>
              <a:gd name="connsiteY262" fmla="*/ 4351781 h 5929759"/>
              <a:gd name="connsiteX263" fmla="*/ 4999796 w 9490364"/>
              <a:gd name="connsiteY263" fmla="*/ 4368231 h 5929759"/>
              <a:gd name="connsiteX264" fmla="*/ 5018797 w 9490364"/>
              <a:gd name="connsiteY264" fmla="*/ 4404928 h 5929759"/>
              <a:gd name="connsiteX265" fmla="*/ 5085934 w 9490364"/>
              <a:gd name="connsiteY265" fmla="*/ 4397336 h 5929759"/>
              <a:gd name="connsiteX266" fmla="*/ 5089734 w 9490364"/>
              <a:gd name="connsiteY266" fmla="*/ 4380885 h 5929759"/>
              <a:gd name="connsiteX267" fmla="*/ 5205007 w 9490364"/>
              <a:gd name="connsiteY267" fmla="*/ 4402397 h 5929759"/>
              <a:gd name="connsiteX268" fmla="*/ 5886509 w 9490364"/>
              <a:gd name="connsiteY268" fmla="*/ 4546656 h 5929759"/>
              <a:gd name="connsiteX269" fmla="*/ 6566744 w 9490364"/>
              <a:gd name="connsiteY269" fmla="*/ 4782024 h 5929759"/>
              <a:gd name="connsiteX270" fmla="*/ 6669350 w 9490364"/>
              <a:gd name="connsiteY270" fmla="*/ 4831375 h 5929759"/>
              <a:gd name="connsiteX271" fmla="*/ 6722553 w 9490364"/>
              <a:gd name="connsiteY271" fmla="*/ 4906035 h 5929759"/>
              <a:gd name="connsiteX272" fmla="*/ 6722553 w 9490364"/>
              <a:gd name="connsiteY272" fmla="*/ 4866807 h 5929759"/>
              <a:gd name="connsiteX273" fmla="*/ 6698485 w 9490364"/>
              <a:gd name="connsiteY273" fmla="*/ 4880726 h 5929759"/>
              <a:gd name="connsiteX274" fmla="*/ 6680751 w 9490364"/>
              <a:gd name="connsiteY274" fmla="*/ 4844029 h 5929759"/>
              <a:gd name="connsiteX275" fmla="*/ 6820091 w 9490364"/>
              <a:gd name="connsiteY275" fmla="*/ 4919954 h 5929759"/>
              <a:gd name="connsiteX276" fmla="*/ 6718752 w 9490364"/>
              <a:gd name="connsiteY276" fmla="*/ 4945263 h 5929759"/>
              <a:gd name="connsiteX277" fmla="*/ 6718752 w 9490364"/>
              <a:gd name="connsiteY277" fmla="*/ 4951590 h 5929759"/>
              <a:gd name="connsiteX278" fmla="*/ 6751688 w 9490364"/>
              <a:gd name="connsiteY278" fmla="*/ 4951590 h 5929759"/>
              <a:gd name="connsiteX279" fmla="*/ 6792223 w 9490364"/>
              <a:gd name="connsiteY279" fmla="*/ 4938936 h 5929759"/>
              <a:gd name="connsiteX280" fmla="*/ 6856827 w 9490364"/>
              <a:gd name="connsiteY280" fmla="*/ 4936405 h 5929759"/>
              <a:gd name="connsiteX281" fmla="*/ 6950565 w 9490364"/>
              <a:gd name="connsiteY281" fmla="*/ 4979429 h 5929759"/>
              <a:gd name="connsiteX282" fmla="*/ 7002501 w 9490364"/>
              <a:gd name="connsiteY282" fmla="*/ 5024984 h 5929759"/>
              <a:gd name="connsiteX283" fmla="*/ 7021502 w 9490364"/>
              <a:gd name="connsiteY283" fmla="*/ 5100909 h 5929759"/>
              <a:gd name="connsiteX284" fmla="*/ 7003768 w 9490364"/>
              <a:gd name="connsiteY284" fmla="*/ 5127483 h 5929759"/>
              <a:gd name="connsiteX285" fmla="*/ 6817558 w 9490364"/>
              <a:gd name="connsiteY285" fmla="*/ 5231247 h 5929759"/>
              <a:gd name="connsiteX286" fmla="*/ 6792223 w 9490364"/>
              <a:gd name="connsiteY286" fmla="*/ 5238840 h 5929759"/>
              <a:gd name="connsiteX287" fmla="*/ 6788423 w 9490364"/>
              <a:gd name="connsiteY287" fmla="*/ 5233778 h 5929759"/>
              <a:gd name="connsiteX288" fmla="*/ 6823891 w 9490364"/>
              <a:gd name="connsiteY288" fmla="*/ 5174304 h 5929759"/>
              <a:gd name="connsiteX289" fmla="*/ 6787156 w 9490364"/>
              <a:gd name="connsiteY289" fmla="*/ 5178100 h 5929759"/>
              <a:gd name="connsiteX290" fmla="*/ 6809957 w 9490364"/>
              <a:gd name="connsiteY290" fmla="*/ 5179365 h 5929759"/>
              <a:gd name="connsiteX291" fmla="*/ 6780822 w 9490364"/>
              <a:gd name="connsiteY291" fmla="*/ 5211001 h 5929759"/>
              <a:gd name="connsiteX292" fmla="*/ 6751688 w 9490364"/>
              <a:gd name="connsiteY292" fmla="*/ 5240105 h 5929759"/>
              <a:gd name="connsiteX293" fmla="*/ 6722553 w 9490364"/>
              <a:gd name="connsiteY293" fmla="*/ 5204674 h 5929759"/>
              <a:gd name="connsiteX294" fmla="*/ 6725086 w 9490364"/>
              <a:gd name="connsiteY294" fmla="*/ 5252760 h 5929759"/>
              <a:gd name="connsiteX295" fmla="*/ 6725086 w 9490364"/>
              <a:gd name="connsiteY295" fmla="*/ 5232513 h 5929759"/>
              <a:gd name="connsiteX296" fmla="*/ 6756755 w 9490364"/>
              <a:gd name="connsiteY296" fmla="*/ 5252760 h 5929759"/>
              <a:gd name="connsiteX297" fmla="*/ 6104387 w 9490364"/>
              <a:gd name="connsiteY297" fmla="*/ 5445104 h 5929759"/>
              <a:gd name="connsiteX298" fmla="*/ 6132255 w 9490364"/>
              <a:gd name="connsiteY298" fmla="*/ 5405876 h 5929759"/>
              <a:gd name="connsiteX299" fmla="*/ 6090453 w 9490364"/>
              <a:gd name="connsiteY299" fmla="*/ 5428653 h 5929759"/>
              <a:gd name="connsiteX300" fmla="*/ 6080319 w 9490364"/>
              <a:gd name="connsiteY300" fmla="*/ 5404610 h 5929759"/>
              <a:gd name="connsiteX301" fmla="*/ 6100587 w 9490364"/>
              <a:gd name="connsiteY301" fmla="*/ 5395752 h 5929759"/>
              <a:gd name="connsiteX302" fmla="*/ 6103121 w 9490364"/>
              <a:gd name="connsiteY302" fmla="*/ 5381832 h 5929759"/>
              <a:gd name="connsiteX303" fmla="*/ 6091720 w 9490364"/>
              <a:gd name="connsiteY303" fmla="*/ 5379302 h 5929759"/>
              <a:gd name="connsiteX304" fmla="*/ 6079052 w 9490364"/>
              <a:gd name="connsiteY304" fmla="*/ 5385629 h 5929759"/>
              <a:gd name="connsiteX305" fmla="*/ 6033450 w 9490364"/>
              <a:gd name="connsiteY305" fmla="*/ 5397018 h 5929759"/>
              <a:gd name="connsiteX306" fmla="*/ 6033450 w 9490364"/>
              <a:gd name="connsiteY306" fmla="*/ 5446369 h 5929759"/>
              <a:gd name="connsiteX307" fmla="*/ 6054984 w 9490364"/>
              <a:gd name="connsiteY307" fmla="*/ 5404610 h 5929759"/>
              <a:gd name="connsiteX308" fmla="*/ 6091720 w 9490364"/>
              <a:gd name="connsiteY308" fmla="*/ 5447635 h 5929759"/>
              <a:gd name="connsiteX309" fmla="*/ 6082852 w 9490364"/>
              <a:gd name="connsiteY309" fmla="*/ 5450165 h 5929759"/>
              <a:gd name="connsiteX310" fmla="*/ 5873842 w 9490364"/>
              <a:gd name="connsiteY310" fmla="*/ 5489393 h 5929759"/>
              <a:gd name="connsiteX311" fmla="*/ 5521689 w 9490364"/>
              <a:gd name="connsiteY311" fmla="*/ 5558992 h 5929759"/>
              <a:gd name="connsiteX312" fmla="*/ 5298745 w 9490364"/>
              <a:gd name="connsiteY312" fmla="*/ 5642509 h 5929759"/>
              <a:gd name="connsiteX313" fmla="*/ 5273410 w 9490364"/>
              <a:gd name="connsiteY313" fmla="*/ 5660225 h 5929759"/>
              <a:gd name="connsiteX314" fmla="*/ 5275944 w 9490364"/>
              <a:gd name="connsiteY314" fmla="*/ 5665286 h 5929759"/>
              <a:gd name="connsiteX315" fmla="*/ 5606561 w 9490364"/>
              <a:gd name="connsiteY315" fmla="*/ 5651367 h 5929759"/>
              <a:gd name="connsiteX316" fmla="*/ 5586293 w 9490364"/>
              <a:gd name="connsiteY316" fmla="*/ 5689330 h 5929759"/>
              <a:gd name="connsiteX317" fmla="*/ 5581226 w 9490364"/>
              <a:gd name="connsiteY317" fmla="*/ 5665286 h 5929759"/>
              <a:gd name="connsiteX318" fmla="*/ 5588826 w 9490364"/>
              <a:gd name="connsiteY318" fmla="*/ 5719700 h 5929759"/>
              <a:gd name="connsiteX319" fmla="*/ 5617961 w 9490364"/>
              <a:gd name="connsiteY319" fmla="*/ 5698187 h 5929759"/>
              <a:gd name="connsiteX320" fmla="*/ 5624296 w 9490364"/>
              <a:gd name="connsiteY320" fmla="*/ 5650102 h 5929759"/>
              <a:gd name="connsiteX321" fmla="*/ 5677498 w 9490364"/>
              <a:gd name="connsiteY321" fmla="*/ 5643775 h 5929759"/>
              <a:gd name="connsiteX322" fmla="*/ 6243728 w 9490364"/>
              <a:gd name="connsiteY322" fmla="*/ 5561522 h 5929759"/>
              <a:gd name="connsiteX323" fmla="*/ 6636415 w 9490364"/>
              <a:gd name="connsiteY323" fmla="*/ 5500782 h 5929759"/>
              <a:gd name="connsiteX324" fmla="*/ 7040503 w 9490364"/>
              <a:gd name="connsiteY324" fmla="*/ 5457758 h 5929759"/>
              <a:gd name="connsiteX325" fmla="*/ 7154509 w 9490364"/>
              <a:gd name="connsiteY325" fmla="*/ 5452696 h 5929759"/>
              <a:gd name="connsiteX326" fmla="*/ 7216579 w 9490364"/>
              <a:gd name="connsiteY326" fmla="*/ 5522294 h 5929759"/>
              <a:gd name="connsiteX327" fmla="*/ 7206445 w 9490364"/>
              <a:gd name="connsiteY327" fmla="*/ 5560257 h 5929759"/>
              <a:gd name="connsiteX328" fmla="*/ 7184910 w 9490364"/>
              <a:gd name="connsiteY328" fmla="*/ 5589361 h 5929759"/>
              <a:gd name="connsiteX329" fmla="*/ 7077238 w 9490364"/>
              <a:gd name="connsiteY329" fmla="*/ 5650102 h 5929759"/>
              <a:gd name="connsiteX330" fmla="*/ 6942964 w 9490364"/>
              <a:gd name="connsiteY330" fmla="*/ 5713373 h 5929759"/>
              <a:gd name="connsiteX331" fmla="*/ 6657949 w 9490364"/>
              <a:gd name="connsiteY331" fmla="*/ 5814606 h 5929759"/>
              <a:gd name="connsiteX332" fmla="*/ 6275396 w 9490364"/>
              <a:gd name="connsiteY332" fmla="*/ 5929759 h 5929759"/>
              <a:gd name="connsiteX333" fmla="*/ 6275396 w 9490364"/>
              <a:gd name="connsiteY333" fmla="*/ 5922167 h 5929759"/>
              <a:gd name="connsiteX334" fmla="*/ 6243728 w 9490364"/>
              <a:gd name="connsiteY334" fmla="*/ 5904451 h 5929759"/>
              <a:gd name="connsiteX335" fmla="*/ 6194325 w 9490364"/>
              <a:gd name="connsiteY335" fmla="*/ 5889266 h 5929759"/>
              <a:gd name="connsiteX336" fmla="*/ 6177858 w 9490364"/>
              <a:gd name="connsiteY336" fmla="*/ 5857630 h 5929759"/>
              <a:gd name="connsiteX337" fmla="*/ 6303264 w 9490364"/>
              <a:gd name="connsiteY337" fmla="*/ 5899389 h 5929759"/>
              <a:gd name="connsiteX338" fmla="*/ 6280463 w 9490364"/>
              <a:gd name="connsiteY338" fmla="*/ 5870285 h 5929759"/>
              <a:gd name="connsiteX339" fmla="*/ 6260196 w 9490364"/>
              <a:gd name="connsiteY339" fmla="*/ 5881673 h 5929759"/>
              <a:gd name="connsiteX340" fmla="*/ 6256395 w 9490364"/>
              <a:gd name="connsiteY340" fmla="*/ 5810810 h 5929759"/>
              <a:gd name="connsiteX341" fmla="*/ 6320998 w 9490364"/>
              <a:gd name="connsiteY341" fmla="*/ 5788033 h 5929759"/>
              <a:gd name="connsiteX342" fmla="*/ 6376734 w 9490364"/>
              <a:gd name="connsiteY342" fmla="*/ 5742477 h 5929759"/>
              <a:gd name="connsiteX343" fmla="*/ 6345067 w 9490364"/>
              <a:gd name="connsiteY343" fmla="*/ 5742477 h 5929759"/>
              <a:gd name="connsiteX344" fmla="*/ 6047384 w 9490364"/>
              <a:gd name="connsiteY344" fmla="*/ 5775378 h 5929759"/>
              <a:gd name="connsiteX345" fmla="*/ 6003048 w 9490364"/>
              <a:gd name="connsiteY345" fmla="*/ 5766520 h 5929759"/>
              <a:gd name="connsiteX346" fmla="*/ 5963780 w 9490364"/>
              <a:gd name="connsiteY346" fmla="*/ 5769051 h 5929759"/>
              <a:gd name="connsiteX347" fmla="*/ 5984048 w 9490364"/>
              <a:gd name="connsiteY347" fmla="*/ 5734885 h 5929759"/>
              <a:gd name="connsiteX348" fmla="*/ 5947312 w 9490364"/>
              <a:gd name="connsiteY348" fmla="*/ 5789298 h 5929759"/>
              <a:gd name="connsiteX349" fmla="*/ 5920710 w 9490364"/>
              <a:gd name="connsiteY349" fmla="*/ 5794360 h 5929759"/>
              <a:gd name="connsiteX350" fmla="*/ 5695232 w 9490364"/>
              <a:gd name="connsiteY350" fmla="*/ 5820933 h 5929759"/>
              <a:gd name="connsiteX351" fmla="*/ 5414017 w 9490364"/>
              <a:gd name="connsiteY351" fmla="*/ 5838649 h 5929759"/>
              <a:gd name="connsiteX352" fmla="*/ 5376016 w 9490364"/>
              <a:gd name="connsiteY352" fmla="*/ 5836119 h 5929759"/>
              <a:gd name="connsiteX353" fmla="*/ 5408951 w 9490364"/>
              <a:gd name="connsiteY353" fmla="*/ 5813341 h 5929759"/>
              <a:gd name="connsiteX354" fmla="*/ 5434285 w 9490364"/>
              <a:gd name="connsiteY354" fmla="*/ 5822198 h 5929759"/>
              <a:gd name="connsiteX355" fmla="*/ 5457087 w 9490364"/>
              <a:gd name="connsiteY355" fmla="*/ 5775378 h 5929759"/>
              <a:gd name="connsiteX356" fmla="*/ 5440619 w 9490364"/>
              <a:gd name="connsiteY356" fmla="*/ 5748805 h 5929759"/>
              <a:gd name="connsiteX357" fmla="*/ 5406417 w 9490364"/>
              <a:gd name="connsiteY357" fmla="*/ 5781705 h 5929759"/>
              <a:gd name="connsiteX358" fmla="*/ 5339281 w 9490364"/>
              <a:gd name="connsiteY358" fmla="*/ 5799421 h 5929759"/>
              <a:gd name="connsiteX359" fmla="*/ 5306345 w 9490364"/>
              <a:gd name="connsiteY359" fmla="*/ 5833588 h 5929759"/>
              <a:gd name="connsiteX360" fmla="*/ 5320279 w 9490364"/>
              <a:gd name="connsiteY360" fmla="*/ 5832322 h 5929759"/>
              <a:gd name="connsiteX361" fmla="*/ 5353214 w 9490364"/>
              <a:gd name="connsiteY361" fmla="*/ 5823465 h 5929759"/>
              <a:gd name="connsiteX362" fmla="*/ 5365882 w 9490364"/>
              <a:gd name="connsiteY362" fmla="*/ 5832322 h 5929759"/>
              <a:gd name="connsiteX363" fmla="*/ 5355748 w 9490364"/>
              <a:gd name="connsiteY363" fmla="*/ 5844976 h 5929759"/>
              <a:gd name="connsiteX364" fmla="*/ 5344347 w 9490364"/>
              <a:gd name="connsiteY364" fmla="*/ 5846242 h 5929759"/>
              <a:gd name="connsiteX365" fmla="*/ 4940259 w 9490364"/>
              <a:gd name="connsiteY365" fmla="*/ 5881673 h 5929759"/>
              <a:gd name="connsiteX366" fmla="*/ 4642577 w 9490364"/>
              <a:gd name="connsiteY366" fmla="*/ 5908248 h 5929759"/>
              <a:gd name="connsiteX367" fmla="*/ 4508303 w 9490364"/>
              <a:gd name="connsiteY367" fmla="*/ 5925963 h 5929759"/>
              <a:gd name="connsiteX368" fmla="*/ 4463968 w 9490364"/>
              <a:gd name="connsiteY368" fmla="*/ 5870285 h 5929759"/>
              <a:gd name="connsiteX369" fmla="*/ 4488036 w 9490364"/>
              <a:gd name="connsiteY369" fmla="*/ 5861426 h 5929759"/>
              <a:gd name="connsiteX370" fmla="*/ 4479169 w 9490364"/>
              <a:gd name="connsiteY370" fmla="*/ 5836119 h 5929759"/>
              <a:gd name="connsiteX371" fmla="*/ 4458901 w 9490364"/>
              <a:gd name="connsiteY371" fmla="*/ 5839915 h 5929759"/>
              <a:gd name="connsiteX372" fmla="*/ 4443700 w 9490364"/>
              <a:gd name="connsiteY372" fmla="*/ 5810810 h 5929759"/>
              <a:gd name="connsiteX373" fmla="*/ 4737582 w 9490364"/>
              <a:gd name="connsiteY373" fmla="*/ 5674145 h 5929759"/>
              <a:gd name="connsiteX374" fmla="*/ 4776851 w 9490364"/>
              <a:gd name="connsiteY374" fmla="*/ 5695657 h 5929759"/>
              <a:gd name="connsiteX375" fmla="*/ 4819920 w 9490364"/>
              <a:gd name="connsiteY375" fmla="*/ 5671614 h 5929759"/>
              <a:gd name="connsiteX376" fmla="*/ 4818653 w 9490364"/>
              <a:gd name="connsiteY376" fmla="*/ 5661490 h 5929759"/>
              <a:gd name="connsiteX377" fmla="*/ 4783184 w 9490364"/>
              <a:gd name="connsiteY377" fmla="*/ 5676676 h 5929759"/>
              <a:gd name="connsiteX378" fmla="*/ 4750249 w 9490364"/>
              <a:gd name="connsiteY378" fmla="*/ 5669083 h 5929759"/>
              <a:gd name="connsiteX379" fmla="*/ 4960527 w 9490364"/>
              <a:gd name="connsiteY379" fmla="*/ 5603281 h 5929759"/>
              <a:gd name="connsiteX380" fmla="*/ 5023864 w 9490364"/>
              <a:gd name="connsiteY380" fmla="*/ 5642509 h 5929759"/>
              <a:gd name="connsiteX381" fmla="*/ 5016263 w 9490364"/>
              <a:gd name="connsiteY381" fmla="*/ 5624793 h 5929759"/>
              <a:gd name="connsiteX382" fmla="*/ 5066933 w 9490364"/>
              <a:gd name="connsiteY382" fmla="*/ 5647571 h 5929759"/>
              <a:gd name="connsiteX383" fmla="*/ 5087200 w 9490364"/>
              <a:gd name="connsiteY383" fmla="*/ 5602016 h 5929759"/>
              <a:gd name="connsiteX384" fmla="*/ 5054265 w 9490364"/>
              <a:gd name="connsiteY384" fmla="*/ 5610874 h 5929759"/>
              <a:gd name="connsiteX385" fmla="*/ 5027664 w 9490364"/>
              <a:gd name="connsiteY385" fmla="*/ 5609608 h 5929759"/>
              <a:gd name="connsiteX386" fmla="*/ 5074533 w 9490364"/>
              <a:gd name="connsiteY386" fmla="*/ 5575442 h 5929759"/>
              <a:gd name="connsiteX387" fmla="*/ 5672431 w 9490364"/>
              <a:gd name="connsiteY387" fmla="*/ 5438777 h 5929759"/>
              <a:gd name="connsiteX388" fmla="*/ 5758569 w 9490364"/>
              <a:gd name="connsiteY388" fmla="*/ 5426122 h 5929759"/>
              <a:gd name="connsiteX389" fmla="*/ 5769969 w 9490364"/>
              <a:gd name="connsiteY389" fmla="*/ 5484332 h 5929759"/>
              <a:gd name="connsiteX390" fmla="*/ 5825705 w 9490364"/>
              <a:gd name="connsiteY390" fmla="*/ 5460288 h 5929759"/>
              <a:gd name="connsiteX391" fmla="*/ 5773770 w 9490364"/>
              <a:gd name="connsiteY391" fmla="*/ 5452696 h 5929759"/>
              <a:gd name="connsiteX392" fmla="*/ 5781370 w 9490364"/>
              <a:gd name="connsiteY392" fmla="*/ 5417264 h 5929759"/>
              <a:gd name="connsiteX393" fmla="*/ 6400803 w 9490364"/>
              <a:gd name="connsiteY393" fmla="*/ 5291988 h 5929759"/>
              <a:gd name="connsiteX394" fmla="*/ 6397002 w 9490364"/>
              <a:gd name="connsiteY394" fmla="*/ 5329951 h 5929759"/>
              <a:gd name="connsiteX395" fmla="*/ 6446405 w 9490364"/>
              <a:gd name="connsiteY395" fmla="*/ 5310969 h 5929759"/>
              <a:gd name="connsiteX396" fmla="*/ 6461606 w 9490364"/>
              <a:gd name="connsiteY396" fmla="*/ 5328685 h 5929759"/>
              <a:gd name="connsiteX397" fmla="*/ 6495808 w 9490364"/>
              <a:gd name="connsiteY397" fmla="*/ 5291988 h 5929759"/>
              <a:gd name="connsiteX398" fmla="*/ 6445139 w 9490364"/>
              <a:gd name="connsiteY398" fmla="*/ 5295784 h 5929759"/>
              <a:gd name="connsiteX399" fmla="*/ 6433738 w 9490364"/>
              <a:gd name="connsiteY399" fmla="*/ 5294519 h 5929759"/>
              <a:gd name="connsiteX400" fmla="*/ 6418537 w 9490364"/>
              <a:gd name="connsiteY400" fmla="*/ 5279333 h 5929759"/>
              <a:gd name="connsiteX401" fmla="*/ 6476806 w 9490364"/>
              <a:gd name="connsiteY401" fmla="*/ 5260352 h 5929759"/>
              <a:gd name="connsiteX402" fmla="*/ 6676951 w 9490364"/>
              <a:gd name="connsiteY402" fmla="*/ 5195815 h 5929759"/>
              <a:gd name="connsiteX403" fmla="*/ 6815024 w 9490364"/>
              <a:gd name="connsiteY403" fmla="*/ 5116094 h 5929759"/>
              <a:gd name="connsiteX404" fmla="*/ 6850493 w 9490364"/>
              <a:gd name="connsiteY404" fmla="*/ 5078131 h 5929759"/>
              <a:gd name="connsiteX405" fmla="*/ 6809957 w 9490364"/>
              <a:gd name="connsiteY405" fmla="*/ 5046496 h 5929759"/>
              <a:gd name="connsiteX406" fmla="*/ 6771956 w 9490364"/>
              <a:gd name="connsiteY406" fmla="*/ 5027515 h 5929759"/>
              <a:gd name="connsiteX407" fmla="*/ 6768155 w 9490364"/>
              <a:gd name="connsiteY407" fmla="*/ 5021188 h 5929759"/>
              <a:gd name="connsiteX408" fmla="*/ 6780822 w 9490364"/>
              <a:gd name="connsiteY408" fmla="*/ 5012330 h 5929759"/>
              <a:gd name="connsiteX409" fmla="*/ 6764355 w 9490364"/>
              <a:gd name="connsiteY409" fmla="*/ 4975633 h 5929759"/>
              <a:gd name="connsiteX410" fmla="*/ 6844160 w 9490364"/>
              <a:gd name="connsiteY410" fmla="*/ 5007268 h 5929759"/>
              <a:gd name="connsiteX411" fmla="*/ 6828958 w 9490364"/>
              <a:gd name="connsiteY411" fmla="*/ 4960447 h 5929759"/>
              <a:gd name="connsiteX412" fmla="*/ 6787156 w 9490364"/>
              <a:gd name="connsiteY412" fmla="*/ 4960447 h 5929759"/>
              <a:gd name="connsiteX413" fmla="*/ 6783356 w 9490364"/>
              <a:gd name="connsiteY413" fmla="*/ 4960447 h 5929759"/>
              <a:gd name="connsiteX414" fmla="*/ 6742821 w 9490364"/>
              <a:gd name="connsiteY414" fmla="*/ 5011065 h 5929759"/>
              <a:gd name="connsiteX415" fmla="*/ 5785170 w 9490364"/>
              <a:gd name="connsiteY415" fmla="*/ 4756715 h 5929759"/>
              <a:gd name="connsiteX416" fmla="*/ 5790237 w 9490364"/>
              <a:gd name="connsiteY416" fmla="*/ 4704833 h 5929759"/>
              <a:gd name="connsiteX417" fmla="*/ 5712966 w 9490364"/>
              <a:gd name="connsiteY417" fmla="*/ 4730141 h 5929759"/>
              <a:gd name="connsiteX418" fmla="*/ 5735767 w 9490364"/>
              <a:gd name="connsiteY418" fmla="*/ 4742796 h 5929759"/>
              <a:gd name="connsiteX419" fmla="*/ 5649630 w 9490364"/>
              <a:gd name="connsiteY419" fmla="*/ 4736468 h 5929759"/>
              <a:gd name="connsiteX420" fmla="*/ 5255676 w 9490364"/>
              <a:gd name="connsiteY420" fmla="*/ 4721283 h 5929759"/>
              <a:gd name="connsiteX421" fmla="*/ 4690713 w 9490364"/>
              <a:gd name="connsiteY421" fmla="*/ 4728875 h 5929759"/>
              <a:gd name="connsiteX422" fmla="*/ 4346162 w 9490364"/>
              <a:gd name="connsiteY422" fmla="*/ 4726345 h 5929759"/>
              <a:gd name="connsiteX423" fmla="*/ 4317027 w 9490364"/>
              <a:gd name="connsiteY423" fmla="*/ 4723814 h 5929759"/>
              <a:gd name="connsiteX424" fmla="*/ 4348695 w 9490364"/>
              <a:gd name="connsiteY424" fmla="*/ 4671932 h 5929759"/>
              <a:gd name="connsiteX425" fmla="*/ 4308160 w 9490364"/>
              <a:gd name="connsiteY425" fmla="*/ 4649154 h 5929759"/>
              <a:gd name="connsiteX426" fmla="*/ 4303093 w 9490364"/>
              <a:gd name="connsiteY426" fmla="*/ 4731406 h 5929759"/>
              <a:gd name="connsiteX427" fmla="*/ 4203021 w 9490364"/>
              <a:gd name="connsiteY427" fmla="*/ 4735202 h 5929759"/>
              <a:gd name="connsiteX428" fmla="*/ 4042145 w 9490364"/>
              <a:gd name="connsiteY428" fmla="*/ 4665605 h 5929759"/>
              <a:gd name="connsiteX429" fmla="*/ 4002877 w 9490364"/>
              <a:gd name="connsiteY429" fmla="*/ 4626377 h 5929759"/>
              <a:gd name="connsiteX430" fmla="*/ 3947140 w 9490364"/>
              <a:gd name="connsiteY430" fmla="*/ 4614988 h 5929759"/>
              <a:gd name="connsiteX431" fmla="*/ 3940807 w 9490364"/>
              <a:gd name="connsiteY431" fmla="*/ 4614988 h 5929759"/>
              <a:gd name="connsiteX432" fmla="*/ 3862269 w 9490364"/>
              <a:gd name="connsiteY432" fmla="*/ 4604864 h 5929759"/>
              <a:gd name="connsiteX433" fmla="*/ 3858470 w 9490364"/>
              <a:gd name="connsiteY433" fmla="*/ 4575760 h 5929759"/>
              <a:gd name="connsiteX434" fmla="*/ 3771065 w 9490364"/>
              <a:gd name="connsiteY434" fmla="*/ 4606130 h 5929759"/>
              <a:gd name="connsiteX435" fmla="*/ 3670993 w 9490364"/>
              <a:gd name="connsiteY435" fmla="*/ 4664340 h 5929759"/>
              <a:gd name="connsiteX436" fmla="*/ 3625391 w 9490364"/>
              <a:gd name="connsiteY436" fmla="*/ 4678259 h 5929759"/>
              <a:gd name="connsiteX437" fmla="*/ 3608923 w 9490364"/>
              <a:gd name="connsiteY437" fmla="*/ 4684586 h 5929759"/>
              <a:gd name="connsiteX438" fmla="*/ 3601323 w 9490364"/>
              <a:gd name="connsiteY438" fmla="*/ 4716222 h 5929759"/>
              <a:gd name="connsiteX439" fmla="*/ 3525318 w 9490364"/>
              <a:gd name="connsiteY439" fmla="*/ 4746592 h 5929759"/>
              <a:gd name="connsiteX440" fmla="*/ 3427780 w 9490364"/>
              <a:gd name="connsiteY440" fmla="*/ 4737733 h 5929759"/>
              <a:gd name="connsiteX441" fmla="*/ 3296041 w 9490364"/>
              <a:gd name="connsiteY441" fmla="*/ 4736468 h 5929759"/>
              <a:gd name="connsiteX442" fmla="*/ 3232703 w 9490364"/>
              <a:gd name="connsiteY442" fmla="*/ 4754184 h 5929759"/>
              <a:gd name="connsiteX443" fmla="*/ 3223837 w 9490364"/>
              <a:gd name="connsiteY443" fmla="*/ 4718752 h 5929759"/>
              <a:gd name="connsiteX444" fmla="*/ 3232703 w 9490364"/>
              <a:gd name="connsiteY444" fmla="*/ 4670667 h 5929759"/>
              <a:gd name="connsiteX445" fmla="*/ 3223837 w 9490364"/>
              <a:gd name="connsiteY445" fmla="*/ 4607395 h 5929759"/>
              <a:gd name="connsiteX446" fmla="*/ 3235237 w 9490364"/>
              <a:gd name="connsiteY446" fmla="*/ 4537797 h 5929759"/>
              <a:gd name="connsiteX447" fmla="*/ 3171900 w 9490364"/>
              <a:gd name="connsiteY447" fmla="*/ 4554248 h 5929759"/>
              <a:gd name="connsiteX448" fmla="*/ 3107297 w 9490364"/>
              <a:gd name="connsiteY448" fmla="*/ 4575760 h 5929759"/>
              <a:gd name="connsiteX449" fmla="*/ 3107297 w 9490364"/>
              <a:gd name="connsiteY449" fmla="*/ 4531470 h 5929759"/>
              <a:gd name="connsiteX450" fmla="*/ 3024959 w 9490364"/>
              <a:gd name="connsiteY450" fmla="*/ 4483384 h 5929759"/>
              <a:gd name="connsiteX451" fmla="*/ 3055361 w 9490364"/>
              <a:gd name="connsiteY451" fmla="*/ 4494773 h 5929759"/>
              <a:gd name="connsiteX452" fmla="*/ 3059161 w 9490364"/>
              <a:gd name="connsiteY452" fmla="*/ 4489711 h 5929759"/>
              <a:gd name="connsiteX453" fmla="*/ 3037627 w 9490364"/>
              <a:gd name="connsiteY453" fmla="*/ 4465668 h 5929759"/>
              <a:gd name="connsiteX454" fmla="*/ 3018625 w 9490364"/>
              <a:gd name="connsiteY454" fmla="*/ 4436564 h 5929759"/>
              <a:gd name="connsiteX455" fmla="*/ 2999625 w 9490364"/>
              <a:gd name="connsiteY455" fmla="*/ 4436564 h 5929759"/>
              <a:gd name="connsiteX456" fmla="*/ 2993291 w 9490364"/>
              <a:gd name="connsiteY456" fmla="*/ 4347984 h 5929759"/>
              <a:gd name="connsiteX457" fmla="*/ 3030026 w 9490364"/>
              <a:gd name="connsiteY457" fmla="*/ 4260670 h 5929759"/>
              <a:gd name="connsiteX458" fmla="*/ 3051560 w 9490364"/>
              <a:gd name="connsiteY458" fmla="*/ 4106289 h 5929759"/>
              <a:gd name="connsiteX459" fmla="*/ 3075628 w 9490364"/>
              <a:gd name="connsiteY459" fmla="*/ 4080981 h 5929759"/>
              <a:gd name="connsiteX460" fmla="*/ 3121230 w 9490364"/>
              <a:gd name="connsiteY460" fmla="*/ 4059468 h 5929759"/>
              <a:gd name="connsiteX461" fmla="*/ 3107297 w 9490364"/>
              <a:gd name="connsiteY461" fmla="*/ 4010117 h 5929759"/>
              <a:gd name="connsiteX462" fmla="*/ 3095896 w 9490364"/>
              <a:gd name="connsiteY462" fmla="*/ 4070857 h 5929759"/>
              <a:gd name="connsiteX463" fmla="*/ 3081962 w 9490364"/>
              <a:gd name="connsiteY463" fmla="*/ 4054407 h 5929759"/>
              <a:gd name="connsiteX464" fmla="*/ 3113630 w 9490364"/>
              <a:gd name="connsiteY464" fmla="*/ 3959500 h 5929759"/>
              <a:gd name="connsiteX465" fmla="*/ 3132632 w 9490364"/>
              <a:gd name="connsiteY465" fmla="*/ 3910149 h 5929759"/>
              <a:gd name="connsiteX466" fmla="*/ 3151632 w 9490364"/>
              <a:gd name="connsiteY466" fmla="*/ 3840550 h 5929759"/>
              <a:gd name="connsiteX467" fmla="*/ 3174434 w 9490364"/>
              <a:gd name="connsiteY467" fmla="*/ 3797526 h 5929759"/>
              <a:gd name="connsiteX468" fmla="*/ 3187101 w 9490364"/>
              <a:gd name="connsiteY468" fmla="*/ 3755767 h 5929759"/>
              <a:gd name="connsiteX469" fmla="*/ 3099697 w 9490364"/>
              <a:gd name="connsiteY469" fmla="*/ 3762094 h 5929759"/>
              <a:gd name="connsiteX470" fmla="*/ 3104763 w 9490364"/>
              <a:gd name="connsiteY470" fmla="*/ 3739317 h 5929759"/>
              <a:gd name="connsiteX471" fmla="*/ 3066761 w 9490364"/>
              <a:gd name="connsiteY471" fmla="*/ 3714009 h 5929759"/>
              <a:gd name="connsiteX472" fmla="*/ 3084495 w 9490364"/>
              <a:gd name="connsiteY472" fmla="*/ 3708947 h 5929759"/>
              <a:gd name="connsiteX473" fmla="*/ 3094630 w 9490364"/>
              <a:gd name="connsiteY473" fmla="*/ 3701355 h 5929759"/>
              <a:gd name="connsiteX474" fmla="*/ 3014826 w 9490364"/>
              <a:gd name="connsiteY474" fmla="*/ 3735521 h 5929759"/>
              <a:gd name="connsiteX475" fmla="*/ 3026226 w 9490364"/>
              <a:gd name="connsiteY475" fmla="*/ 3749440 h 5929759"/>
              <a:gd name="connsiteX476" fmla="*/ 3041426 w 9490364"/>
              <a:gd name="connsiteY476" fmla="*/ 3738052 h 5929759"/>
              <a:gd name="connsiteX477" fmla="*/ 3080695 w 9490364"/>
              <a:gd name="connsiteY477" fmla="*/ 3743113 h 5929759"/>
              <a:gd name="connsiteX478" fmla="*/ 3055361 w 9490364"/>
              <a:gd name="connsiteY478" fmla="*/ 3778545 h 5929759"/>
              <a:gd name="connsiteX479" fmla="*/ 2924888 w 9490364"/>
              <a:gd name="connsiteY479" fmla="*/ 3811446 h 5929759"/>
              <a:gd name="connsiteX480" fmla="*/ 2899553 w 9490364"/>
              <a:gd name="connsiteY480" fmla="*/ 3815242 h 5929759"/>
              <a:gd name="connsiteX481" fmla="*/ 2910953 w 9490364"/>
              <a:gd name="connsiteY481" fmla="*/ 3787403 h 5929759"/>
              <a:gd name="connsiteX482" fmla="*/ 2941355 w 9490364"/>
              <a:gd name="connsiteY482" fmla="*/ 3782341 h 5929759"/>
              <a:gd name="connsiteX483" fmla="*/ 2971757 w 9490364"/>
              <a:gd name="connsiteY483" fmla="*/ 3776014 h 5929759"/>
              <a:gd name="connsiteX484" fmla="*/ 2921087 w 9490364"/>
              <a:gd name="connsiteY484" fmla="*/ 3763360 h 5929759"/>
              <a:gd name="connsiteX485" fmla="*/ 2885619 w 9490364"/>
              <a:gd name="connsiteY485" fmla="*/ 3808916 h 5929759"/>
              <a:gd name="connsiteX486" fmla="*/ 2886886 w 9490364"/>
              <a:gd name="connsiteY486" fmla="*/ 3822835 h 5929759"/>
              <a:gd name="connsiteX487" fmla="*/ 2718410 w 9490364"/>
              <a:gd name="connsiteY487" fmla="*/ 3862063 h 5929759"/>
              <a:gd name="connsiteX488" fmla="*/ 2714609 w 9490364"/>
              <a:gd name="connsiteY488" fmla="*/ 3855736 h 5929759"/>
              <a:gd name="connsiteX489" fmla="*/ 2734878 w 9490364"/>
              <a:gd name="connsiteY489" fmla="*/ 3820304 h 5929759"/>
              <a:gd name="connsiteX490" fmla="*/ 2728543 w 9490364"/>
              <a:gd name="connsiteY490" fmla="*/ 3815242 h 5929759"/>
              <a:gd name="connsiteX491" fmla="*/ 2701942 w 9490364"/>
              <a:gd name="connsiteY491" fmla="*/ 3846878 h 5929759"/>
              <a:gd name="connsiteX492" fmla="*/ 2674074 w 9490364"/>
              <a:gd name="connsiteY492" fmla="*/ 3810181 h 5929759"/>
              <a:gd name="connsiteX493" fmla="*/ 2701942 w 9490364"/>
              <a:gd name="connsiteY493" fmla="*/ 3864594 h 5929759"/>
              <a:gd name="connsiteX494" fmla="*/ 2529666 w 9490364"/>
              <a:gd name="connsiteY494" fmla="*/ 3912679 h 5929759"/>
              <a:gd name="connsiteX495" fmla="*/ 2383992 w 9490364"/>
              <a:gd name="connsiteY495" fmla="*/ 3924068 h 5929759"/>
              <a:gd name="connsiteX496" fmla="*/ 2366258 w 9490364"/>
              <a:gd name="connsiteY496" fmla="*/ 3949377 h 5929759"/>
              <a:gd name="connsiteX497" fmla="*/ 2343457 w 9490364"/>
              <a:gd name="connsiteY497" fmla="*/ 3925334 h 5929759"/>
              <a:gd name="connsiteX498" fmla="*/ 2329523 w 9490364"/>
              <a:gd name="connsiteY498" fmla="*/ 3958234 h 5929759"/>
              <a:gd name="connsiteX499" fmla="*/ 2258586 w 9490364"/>
              <a:gd name="connsiteY499" fmla="*/ 3941784 h 5929759"/>
              <a:gd name="connsiteX500" fmla="*/ 2205383 w 9490364"/>
              <a:gd name="connsiteY500" fmla="*/ 3954438 h 5929759"/>
              <a:gd name="connsiteX501" fmla="*/ 2016640 w 9490364"/>
              <a:gd name="connsiteY501" fmla="*/ 3977216 h 5929759"/>
              <a:gd name="connsiteX502" fmla="*/ 1816495 w 9490364"/>
              <a:gd name="connsiteY502" fmla="*/ 3992401 h 5929759"/>
              <a:gd name="connsiteX503" fmla="*/ 1708823 w 9490364"/>
              <a:gd name="connsiteY503" fmla="*/ 4006321 h 5929759"/>
              <a:gd name="connsiteX504" fmla="*/ 1648020 w 9490364"/>
              <a:gd name="connsiteY504" fmla="*/ 3989870 h 5929759"/>
              <a:gd name="connsiteX505" fmla="*/ 1674622 w 9490364"/>
              <a:gd name="connsiteY505" fmla="*/ 4021506 h 5929759"/>
              <a:gd name="connsiteX506" fmla="*/ 1508680 w 9490364"/>
              <a:gd name="connsiteY506" fmla="*/ 4050611 h 5929759"/>
              <a:gd name="connsiteX507" fmla="*/ 1520080 w 9490364"/>
              <a:gd name="connsiteY507" fmla="*/ 4020240 h 5929759"/>
              <a:gd name="connsiteX508" fmla="*/ 1488412 w 9490364"/>
              <a:gd name="connsiteY508" fmla="*/ 4015179 h 5929759"/>
              <a:gd name="connsiteX509" fmla="*/ 1487145 w 9490364"/>
              <a:gd name="connsiteY509" fmla="*/ 4008852 h 5929759"/>
              <a:gd name="connsiteX510" fmla="*/ 1713890 w 9490364"/>
              <a:gd name="connsiteY510" fmla="*/ 3959500 h 5929759"/>
              <a:gd name="connsiteX511" fmla="*/ 1720224 w 9490364"/>
              <a:gd name="connsiteY511" fmla="*/ 3920272 h 5929759"/>
              <a:gd name="connsiteX512" fmla="*/ 1620152 w 9490364"/>
              <a:gd name="connsiteY512" fmla="*/ 3888637 h 5929759"/>
              <a:gd name="connsiteX513" fmla="*/ 1604793 w 9490364"/>
              <a:gd name="connsiteY513" fmla="*/ 3861746 h 5929759"/>
              <a:gd name="connsiteX514" fmla="*/ 1596638 w 9490364"/>
              <a:gd name="connsiteY514" fmla="*/ 3834787 h 5929759"/>
              <a:gd name="connsiteX515" fmla="*/ 1597350 w 9490364"/>
              <a:gd name="connsiteY515" fmla="*/ 3834223 h 5929759"/>
              <a:gd name="connsiteX516" fmla="*/ 1598617 w 9490364"/>
              <a:gd name="connsiteY516" fmla="*/ 3831693 h 5929759"/>
              <a:gd name="connsiteX517" fmla="*/ 1631553 w 9490364"/>
              <a:gd name="connsiteY517" fmla="*/ 3815242 h 5929759"/>
              <a:gd name="connsiteX518" fmla="*/ 1630286 w 9490364"/>
              <a:gd name="connsiteY518" fmla="*/ 3787403 h 5929759"/>
              <a:gd name="connsiteX519" fmla="*/ 1606218 w 9490364"/>
              <a:gd name="connsiteY519" fmla="*/ 3816508 h 5929759"/>
              <a:gd name="connsiteX520" fmla="*/ 1598617 w 9490364"/>
              <a:gd name="connsiteY520" fmla="*/ 3831693 h 5929759"/>
              <a:gd name="connsiteX521" fmla="*/ 1596084 w 9490364"/>
              <a:gd name="connsiteY521" fmla="*/ 3832958 h 5929759"/>
              <a:gd name="connsiteX522" fmla="*/ 1596638 w 9490364"/>
              <a:gd name="connsiteY522" fmla="*/ 3834787 h 5929759"/>
              <a:gd name="connsiteX523" fmla="*/ 1573283 w 9490364"/>
              <a:gd name="connsiteY523" fmla="*/ 3853205 h 5929759"/>
              <a:gd name="connsiteX524" fmla="*/ 1532748 w 9490364"/>
              <a:gd name="connsiteY524" fmla="*/ 3868390 h 5929759"/>
              <a:gd name="connsiteX525" fmla="*/ 1599885 w 9490364"/>
              <a:gd name="connsiteY525" fmla="*/ 3884840 h 5929759"/>
              <a:gd name="connsiteX526" fmla="*/ 1549215 w 9490364"/>
              <a:gd name="connsiteY526" fmla="*/ 3911414 h 5929759"/>
              <a:gd name="connsiteX527" fmla="*/ 1551748 w 9490364"/>
              <a:gd name="connsiteY527" fmla="*/ 3888637 h 5929759"/>
              <a:gd name="connsiteX528" fmla="*/ 1507412 w 9490364"/>
              <a:gd name="connsiteY528" fmla="*/ 3836754 h 5929759"/>
              <a:gd name="connsiteX529" fmla="*/ 1570750 w 9490364"/>
              <a:gd name="connsiteY529" fmla="*/ 3805118 h 5929759"/>
              <a:gd name="connsiteX530" fmla="*/ 1483345 w 9490364"/>
              <a:gd name="connsiteY530" fmla="*/ 3821569 h 5929759"/>
              <a:gd name="connsiteX531" fmla="*/ 1502346 w 9490364"/>
              <a:gd name="connsiteY531" fmla="*/ 3887372 h 5929759"/>
              <a:gd name="connsiteX532" fmla="*/ 1436476 w 9490364"/>
              <a:gd name="connsiteY532" fmla="*/ 3881044 h 5929759"/>
              <a:gd name="connsiteX533" fmla="*/ 1371872 w 9490364"/>
              <a:gd name="connsiteY533" fmla="*/ 3882309 h 5929759"/>
              <a:gd name="connsiteX534" fmla="*/ 1341471 w 9490364"/>
              <a:gd name="connsiteY534" fmla="*/ 3879778 h 5929759"/>
              <a:gd name="connsiteX535" fmla="*/ 1288268 w 9490364"/>
              <a:gd name="connsiteY535" fmla="*/ 3874717 h 5929759"/>
              <a:gd name="connsiteX536" fmla="*/ 1235065 w 9490364"/>
              <a:gd name="connsiteY536" fmla="*/ 3921537 h 5929759"/>
              <a:gd name="connsiteX537" fmla="*/ 1229998 w 9490364"/>
              <a:gd name="connsiteY537" fmla="*/ 3930396 h 5929759"/>
              <a:gd name="connsiteX538" fmla="*/ 1197063 w 9490364"/>
              <a:gd name="connsiteY538" fmla="*/ 3958234 h 5929759"/>
              <a:gd name="connsiteX539" fmla="*/ 1179329 w 9490364"/>
              <a:gd name="connsiteY539" fmla="*/ 3881044 h 5929759"/>
              <a:gd name="connsiteX540" fmla="*/ 1140060 w 9490364"/>
              <a:gd name="connsiteY540" fmla="*/ 3936723 h 5929759"/>
              <a:gd name="connsiteX541" fmla="*/ 1156528 w 9490364"/>
              <a:gd name="connsiteY541" fmla="*/ 3903822 h 5929759"/>
              <a:gd name="connsiteX542" fmla="*/ 1171729 w 9490364"/>
              <a:gd name="connsiteY542" fmla="*/ 3943050 h 5929759"/>
              <a:gd name="connsiteX543" fmla="*/ 1184396 w 9490364"/>
              <a:gd name="connsiteY543" fmla="*/ 3968358 h 5929759"/>
              <a:gd name="connsiteX544" fmla="*/ 1217331 w 9490364"/>
              <a:gd name="connsiteY544" fmla="*/ 4013913 h 5929759"/>
              <a:gd name="connsiteX545" fmla="*/ 1245199 w 9490364"/>
              <a:gd name="connsiteY545" fmla="*/ 4029098 h 5929759"/>
              <a:gd name="connsiteX546" fmla="*/ 1328803 w 9490364"/>
              <a:gd name="connsiteY546" fmla="*/ 4024036 h 5929759"/>
              <a:gd name="connsiteX547" fmla="*/ 1463077 w 9490364"/>
              <a:gd name="connsiteY547" fmla="*/ 3996197 h 5929759"/>
              <a:gd name="connsiteX548" fmla="*/ 1474477 w 9490364"/>
              <a:gd name="connsiteY548" fmla="*/ 4054407 h 5929759"/>
              <a:gd name="connsiteX549" fmla="*/ 1449143 w 9490364"/>
              <a:gd name="connsiteY549" fmla="*/ 4086042 h 5929759"/>
              <a:gd name="connsiteX550" fmla="*/ 1257866 w 9490364"/>
              <a:gd name="connsiteY550" fmla="*/ 4089839 h 5929759"/>
              <a:gd name="connsiteX551" fmla="*/ 1180595 w 9490364"/>
              <a:gd name="connsiteY551" fmla="*/ 4097431 h 5929759"/>
              <a:gd name="connsiteX552" fmla="*/ 1128660 w 9490364"/>
              <a:gd name="connsiteY552" fmla="*/ 4058203 h 5929759"/>
              <a:gd name="connsiteX553" fmla="*/ 1085590 w 9490364"/>
              <a:gd name="connsiteY553" fmla="*/ 4005056 h 5929759"/>
              <a:gd name="connsiteX554" fmla="*/ 1108392 w 9490364"/>
              <a:gd name="connsiteY554" fmla="*/ 3946846 h 5929759"/>
              <a:gd name="connsiteX555" fmla="*/ 1098258 w 9490364"/>
              <a:gd name="connsiteY555" fmla="*/ 3941784 h 5929759"/>
              <a:gd name="connsiteX556" fmla="*/ 798042 w 9490364"/>
              <a:gd name="connsiteY556" fmla="*/ 3905087 h 5929759"/>
              <a:gd name="connsiteX557" fmla="*/ 700504 w 9490364"/>
              <a:gd name="connsiteY557" fmla="*/ 3906352 h 5929759"/>
              <a:gd name="connsiteX558" fmla="*/ 668835 w 9490364"/>
              <a:gd name="connsiteY558" fmla="*/ 3878513 h 5929759"/>
              <a:gd name="connsiteX559" fmla="*/ 694171 w 9490364"/>
              <a:gd name="connsiteY559" fmla="*/ 3878513 h 5929759"/>
              <a:gd name="connsiteX560" fmla="*/ 894314 w 9490364"/>
              <a:gd name="connsiteY560" fmla="*/ 3822835 h 5929759"/>
              <a:gd name="connsiteX561" fmla="*/ 966518 w 9490364"/>
              <a:gd name="connsiteY561" fmla="*/ 3758298 h 5929759"/>
              <a:gd name="connsiteX562" fmla="*/ 970318 w 9490364"/>
              <a:gd name="connsiteY562" fmla="*/ 3625429 h 5929759"/>
              <a:gd name="connsiteX563" fmla="*/ 951317 w 9490364"/>
              <a:gd name="connsiteY563" fmla="*/ 3625429 h 5929759"/>
              <a:gd name="connsiteX564" fmla="*/ 732172 w 9490364"/>
              <a:gd name="connsiteY564" fmla="*/ 3711478 h 5929759"/>
              <a:gd name="connsiteX565" fmla="*/ 673902 w 9490364"/>
              <a:gd name="connsiteY565" fmla="*/ 3762094 h 5929759"/>
              <a:gd name="connsiteX566" fmla="*/ 643501 w 9490364"/>
              <a:gd name="connsiteY566" fmla="*/ 3843081 h 5929759"/>
              <a:gd name="connsiteX567" fmla="*/ 619432 w 9490364"/>
              <a:gd name="connsiteY567" fmla="*/ 3881044 h 5929759"/>
              <a:gd name="connsiteX568" fmla="*/ 642234 w 9490364"/>
              <a:gd name="connsiteY568" fmla="*/ 3900025 h 5929759"/>
              <a:gd name="connsiteX569" fmla="*/ 659969 w 9490364"/>
              <a:gd name="connsiteY569" fmla="*/ 3920272 h 5929759"/>
              <a:gd name="connsiteX570" fmla="*/ 608032 w 9490364"/>
              <a:gd name="connsiteY570" fmla="*/ 3907618 h 5929759"/>
              <a:gd name="connsiteX571" fmla="*/ 572564 w 9490364"/>
              <a:gd name="connsiteY571" fmla="*/ 3838020 h 5929759"/>
              <a:gd name="connsiteX572" fmla="*/ 604232 w 9490364"/>
              <a:gd name="connsiteY572" fmla="*/ 3777280 h 5929759"/>
              <a:gd name="connsiteX573" fmla="*/ 722039 w 9490364"/>
              <a:gd name="connsiteY573" fmla="*/ 3655799 h 5929759"/>
              <a:gd name="connsiteX574" fmla="*/ 749907 w 9490364"/>
              <a:gd name="connsiteY574" fmla="*/ 3641879 h 5929759"/>
              <a:gd name="connsiteX575" fmla="*/ 874047 w 9490364"/>
              <a:gd name="connsiteY575" fmla="*/ 3587467 h 5929759"/>
              <a:gd name="connsiteX576" fmla="*/ 948784 w 9490364"/>
              <a:gd name="connsiteY576" fmla="*/ 3535584 h 5929759"/>
              <a:gd name="connsiteX577" fmla="*/ 970318 w 9490364"/>
              <a:gd name="connsiteY577" fmla="*/ 3448270 h 5929759"/>
              <a:gd name="connsiteX578" fmla="*/ 986786 w 9490364"/>
              <a:gd name="connsiteY578" fmla="*/ 3420431 h 5929759"/>
              <a:gd name="connsiteX579" fmla="*/ 932316 w 9490364"/>
              <a:gd name="connsiteY579" fmla="*/ 3400184 h 5929759"/>
              <a:gd name="connsiteX580" fmla="*/ 939916 w 9490364"/>
              <a:gd name="connsiteY580" fmla="*/ 3387530 h 5929759"/>
              <a:gd name="connsiteX581" fmla="*/ 914582 w 9490364"/>
              <a:gd name="connsiteY581" fmla="*/ 3357160 h 5929759"/>
              <a:gd name="connsiteX582" fmla="*/ 838577 w 9490364"/>
              <a:gd name="connsiteY582" fmla="*/ 3371080 h 5929759"/>
              <a:gd name="connsiteX583" fmla="*/ 804376 w 9490364"/>
              <a:gd name="connsiteY583" fmla="*/ 3349568 h 5929759"/>
              <a:gd name="connsiteX584" fmla="*/ 794242 w 9490364"/>
              <a:gd name="connsiteY584" fmla="*/ 3320463 h 5929759"/>
              <a:gd name="connsiteX585" fmla="*/ 761307 w 9490364"/>
              <a:gd name="connsiteY585" fmla="*/ 3376141 h 5929759"/>
              <a:gd name="connsiteX586" fmla="*/ 728372 w 9490364"/>
              <a:gd name="connsiteY586" fmla="*/ 3428024 h 5929759"/>
              <a:gd name="connsiteX587" fmla="*/ 770174 w 9490364"/>
              <a:gd name="connsiteY587" fmla="*/ 3438147 h 5929759"/>
              <a:gd name="connsiteX588" fmla="*/ 811977 w 9490364"/>
              <a:gd name="connsiteY588" fmla="*/ 3378672 h 5929759"/>
              <a:gd name="connsiteX589" fmla="*/ 808176 w 9490364"/>
              <a:gd name="connsiteY589" fmla="*/ 3412838 h 5929759"/>
              <a:gd name="connsiteX590" fmla="*/ 838577 w 9490364"/>
              <a:gd name="connsiteY590" fmla="*/ 3407777 h 5929759"/>
              <a:gd name="connsiteX591" fmla="*/ 872779 w 9490364"/>
              <a:gd name="connsiteY591" fmla="*/ 3400184 h 5929759"/>
              <a:gd name="connsiteX592" fmla="*/ 894314 w 9490364"/>
              <a:gd name="connsiteY592" fmla="*/ 3402715 h 5929759"/>
              <a:gd name="connsiteX593" fmla="*/ 924716 w 9490364"/>
              <a:gd name="connsiteY593" fmla="*/ 3412838 h 5929759"/>
              <a:gd name="connsiteX594" fmla="*/ 948784 w 9490364"/>
              <a:gd name="connsiteY594" fmla="*/ 3417900 h 5929759"/>
              <a:gd name="connsiteX595" fmla="*/ 950050 w 9490364"/>
              <a:gd name="connsiteY595" fmla="*/ 3424227 h 5929759"/>
              <a:gd name="connsiteX596" fmla="*/ 924716 w 9490364"/>
              <a:gd name="connsiteY596" fmla="*/ 3439412 h 5929759"/>
              <a:gd name="connsiteX597" fmla="*/ 875313 w 9490364"/>
              <a:gd name="connsiteY597" fmla="*/ 3455863 h 5929759"/>
              <a:gd name="connsiteX598" fmla="*/ 673902 w 9490364"/>
              <a:gd name="connsiteY598" fmla="*/ 3440678 h 5929759"/>
              <a:gd name="connsiteX599" fmla="*/ 646034 w 9490364"/>
              <a:gd name="connsiteY599" fmla="*/ 3417900 h 5929759"/>
              <a:gd name="connsiteX600" fmla="*/ 611833 w 9490364"/>
              <a:gd name="connsiteY600" fmla="*/ 3400184 h 5929759"/>
              <a:gd name="connsiteX601" fmla="*/ 596631 w 9490364"/>
              <a:gd name="connsiteY601" fmla="*/ 3398919 h 5929759"/>
              <a:gd name="connsiteX602" fmla="*/ 595365 w 9490364"/>
              <a:gd name="connsiteY602" fmla="*/ 3392592 h 5929759"/>
              <a:gd name="connsiteX603" fmla="*/ 620700 w 9490364"/>
              <a:gd name="connsiteY603" fmla="*/ 3383733 h 5929759"/>
              <a:gd name="connsiteX604" fmla="*/ 639701 w 9490364"/>
              <a:gd name="connsiteY604" fmla="*/ 3379937 h 5929759"/>
              <a:gd name="connsiteX605" fmla="*/ 667569 w 9490364"/>
              <a:gd name="connsiteY605" fmla="*/ 3312871 h 5929759"/>
              <a:gd name="connsiteX606" fmla="*/ 654902 w 9490364"/>
              <a:gd name="connsiteY606" fmla="*/ 3296420 h 5929759"/>
              <a:gd name="connsiteX607" fmla="*/ 581431 w 9490364"/>
              <a:gd name="connsiteY607" fmla="*/ 3250865 h 5929759"/>
              <a:gd name="connsiteX608" fmla="*/ 558630 w 9490364"/>
              <a:gd name="connsiteY608" fmla="*/ 3244538 h 5929759"/>
              <a:gd name="connsiteX609" fmla="*/ 530762 w 9490364"/>
              <a:gd name="connsiteY609" fmla="*/ 3226821 h 5929759"/>
              <a:gd name="connsiteX610" fmla="*/ 570030 w 9490364"/>
              <a:gd name="connsiteY610" fmla="*/ 3192656 h 5929759"/>
              <a:gd name="connsiteX611" fmla="*/ 597899 w 9490364"/>
              <a:gd name="connsiteY611" fmla="*/ 3144569 h 5929759"/>
              <a:gd name="connsiteX612" fmla="*/ 609299 w 9490364"/>
              <a:gd name="connsiteY612" fmla="*/ 3110403 h 5929759"/>
              <a:gd name="connsiteX613" fmla="*/ 409155 w 9490364"/>
              <a:gd name="connsiteY613" fmla="*/ 3133181 h 5929759"/>
              <a:gd name="connsiteX614" fmla="*/ 420556 w 9490364"/>
              <a:gd name="connsiteY614" fmla="*/ 3095218 h 5929759"/>
              <a:gd name="connsiteX615" fmla="*/ 362286 w 9490364"/>
              <a:gd name="connsiteY615" fmla="*/ 3102810 h 5929759"/>
              <a:gd name="connsiteX616" fmla="*/ 366086 w 9490364"/>
              <a:gd name="connsiteY616" fmla="*/ 3109137 h 5929759"/>
              <a:gd name="connsiteX617" fmla="*/ 371153 w 9490364"/>
              <a:gd name="connsiteY617" fmla="*/ 3131915 h 5929759"/>
              <a:gd name="connsiteX618" fmla="*/ 344551 w 9490364"/>
              <a:gd name="connsiteY618" fmla="*/ 3131915 h 5929759"/>
              <a:gd name="connsiteX619" fmla="*/ 321750 w 9490364"/>
              <a:gd name="connsiteY619" fmla="*/ 3125588 h 5929759"/>
              <a:gd name="connsiteX620" fmla="*/ 300216 w 9490364"/>
              <a:gd name="connsiteY620" fmla="*/ 3124323 h 5929759"/>
              <a:gd name="connsiteX621" fmla="*/ 315417 w 9490364"/>
              <a:gd name="connsiteY621" fmla="*/ 3105341 h 5929759"/>
              <a:gd name="connsiteX622" fmla="*/ 333151 w 9490364"/>
              <a:gd name="connsiteY622" fmla="*/ 3106607 h 5929759"/>
              <a:gd name="connsiteX623" fmla="*/ 344551 w 9490364"/>
              <a:gd name="connsiteY623" fmla="*/ 3088891 h 5929759"/>
              <a:gd name="connsiteX624" fmla="*/ 309083 w 9490364"/>
              <a:gd name="connsiteY624" fmla="*/ 3087626 h 5929759"/>
              <a:gd name="connsiteX625" fmla="*/ 350886 w 9490364"/>
              <a:gd name="connsiteY625" fmla="*/ 3049663 h 5929759"/>
              <a:gd name="connsiteX626" fmla="*/ 305283 w 9490364"/>
              <a:gd name="connsiteY626" fmla="*/ 3037009 h 5929759"/>
              <a:gd name="connsiteX627" fmla="*/ 292615 w 9490364"/>
              <a:gd name="connsiteY627" fmla="*/ 3071175 h 5929759"/>
              <a:gd name="connsiteX628" fmla="*/ 286282 w 9490364"/>
              <a:gd name="connsiteY628" fmla="*/ 3096483 h 5929759"/>
              <a:gd name="connsiteX629" fmla="*/ 271081 w 9490364"/>
              <a:gd name="connsiteY629" fmla="*/ 3085095 h 5929759"/>
              <a:gd name="connsiteX630" fmla="*/ 264747 w 9490364"/>
              <a:gd name="connsiteY630" fmla="*/ 3053459 h 5929759"/>
              <a:gd name="connsiteX631" fmla="*/ 274881 w 9490364"/>
              <a:gd name="connsiteY631" fmla="*/ 3033213 h 5929759"/>
              <a:gd name="connsiteX632" fmla="*/ 281215 w 9490364"/>
              <a:gd name="connsiteY632" fmla="*/ 3006639 h 5929759"/>
              <a:gd name="connsiteX633" fmla="*/ 231812 w 9490364"/>
              <a:gd name="connsiteY633" fmla="*/ 2918059 h 5929759"/>
              <a:gd name="connsiteX634" fmla="*/ 141874 w 9490364"/>
              <a:gd name="connsiteY634" fmla="*/ 2916794 h 5929759"/>
              <a:gd name="connsiteX635" fmla="*/ 38002 w 9490364"/>
              <a:gd name="connsiteY635" fmla="*/ 2911732 h 5929759"/>
              <a:gd name="connsiteX636" fmla="*/ 0 w 9490364"/>
              <a:gd name="connsiteY636" fmla="*/ 2905405 h 5929759"/>
              <a:gd name="connsiteX637" fmla="*/ 0 w 9490364"/>
              <a:gd name="connsiteY637" fmla="*/ 2778863 h 5929759"/>
              <a:gd name="connsiteX638" fmla="*/ 50670 w 9490364"/>
              <a:gd name="connsiteY638" fmla="*/ 2743431 h 5929759"/>
              <a:gd name="connsiteX639" fmla="*/ 158342 w 9490364"/>
              <a:gd name="connsiteY639" fmla="*/ 2618155 h 5929759"/>
              <a:gd name="connsiteX640" fmla="*/ 190010 w 9490364"/>
              <a:gd name="connsiteY640" fmla="*/ 2628278 h 5929759"/>
              <a:gd name="connsiteX641" fmla="*/ 221679 w 9490364"/>
              <a:gd name="connsiteY641" fmla="*/ 2619420 h 5929759"/>
              <a:gd name="connsiteX642" fmla="*/ 230546 w 9490364"/>
              <a:gd name="connsiteY642" fmla="*/ 2601705 h 5929759"/>
              <a:gd name="connsiteX643" fmla="*/ 285016 w 9490364"/>
              <a:gd name="connsiteY643" fmla="*/ 2571334 h 5929759"/>
              <a:gd name="connsiteX644" fmla="*/ 350886 w 9490364"/>
              <a:gd name="connsiteY644" fmla="*/ 2556149 h 5929759"/>
              <a:gd name="connsiteX645" fmla="*/ 357219 w 9490364"/>
              <a:gd name="connsiteY645" fmla="*/ 2551087 h 5929759"/>
              <a:gd name="connsiteX646" fmla="*/ 340752 w 9490364"/>
              <a:gd name="connsiteY646" fmla="*/ 2532106 h 5929759"/>
              <a:gd name="connsiteX647" fmla="*/ 382553 w 9490364"/>
              <a:gd name="connsiteY647" fmla="*/ 2508063 h 5929759"/>
              <a:gd name="connsiteX648" fmla="*/ 444623 w 9490364"/>
              <a:gd name="connsiteY648" fmla="*/ 2475162 h 5929759"/>
              <a:gd name="connsiteX649" fmla="*/ 469959 w 9490364"/>
              <a:gd name="connsiteY649" fmla="*/ 2443526 h 5929759"/>
              <a:gd name="connsiteX650" fmla="*/ 430690 w 9490364"/>
              <a:gd name="connsiteY650" fmla="*/ 2437200 h 5929759"/>
              <a:gd name="connsiteX651" fmla="*/ 374954 w 9490364"/>
              <a:gd name="connsiteY651" fmla="*/ 2443526 h 5929759"/>
              <a:gd name="connsiteX652" fmla="*/ 367352 w 9490364"/>
              <a:gd name="connsiteY652" fmla="*/ 2439730 h 5929759"/>
              <a:gd name="connsiteX653" fmla="*/ 369887 w 9490364"/>
              <a:gd name="connsiteY653" fmla="*/ 2425811 h 5929759"/>
              <a:gd name="connsiteX654" fmla="*/ 350886 w 9490364"/>
              <a:gd name="connsiteY654" fmla="*/ 2423280 h 5929759"/>
              <a:gd name="connsiteX655" fmla="*/ 355953 w 9490364"/>
              <a:gd name="connsiteY655" fmla="*/ 2386583 h 5929759"/>
              <a:gd name="connsiteX656" fmla="*/ 319217 w 9490364"/>
              <a:gd name="connsiteY656" fmla="*/ 2394175 h 5929759"/>
              <a:gd name="connsiteX657" fmla="*/ 288816 w 9490364"/>
              <a:gd name="connsiteY657" fmla="*/ 2408095 h 5929759"/>
              <a:gd name="connsiteX658" fmla="*/ 343285 w 9490364"/>
              <a:gd name="connsiteY658" fmla="*/ 2449855 h 5929759"/>
              <a:gd name="connsiteX659" fmla="*/ 293882 w 9490364"/>
              <a:gd name="connsiteY659" fmla="*/ 2462508 h 5929759"/>
              <a:gd name="connsiteX660" fmla="*/ 272348 w 9490364"/>
              <a:gd name="connsiteY660" fmla="*/ 2475162 h 5929759"/>
              <a:gd name="connsiteX661" fmla="*/ 255881 w 9490364"/>
              <a:gd name="connsiteY661" fmla="*/ 2475162 h 5929759"/>
              <a:gd name="connsiteX662" fmla="*/ 282481 w 9490364"/>
              <a:gd name="connsiteY662" fmla="*/ 2454916 h 5929759"/>
              <a:gd name="connsiteX663" fmla="*/ 278682 w 9490364"/>
              <a:gd name="connsiteY663" fmla="*/ 2428342 h 5929759"/>
              <a:gd name="connsiteX664" fmla="*/ 248280 w 9490364"/>
              <a:gd name="connsiteY664" fmla="*/ 2440996 h 5929759"/>
              <a:gd name="connsiteX665" fmla="*/ 122873 w 9490364"/>
              <a:gd name="connsiteY665" fmla="*/ 2492878 h 5929759"/>
              <a:gd name="connsiteX666" fmla="*/ 0 w 9490364"/>
              <a:gd name="connsiteY666" fmla="*/ 2503002 h 5929759"/>
              <a:gd name="connsiteX667" fmla="*/ 0 w 9490364"/>
              <a:gd name="connsiteY667" fmla="*/ 2439730 h 5929759"/>
              <a:gd name="connsiteX668" fmla="*/ 34202 w 9490364"/>
              <a:gd name="connsiteY668" fmla="*/ 2463774 h 5929759"/>
              <a:gd name="connsiteX669" fmla="*/ 12667 w 9490364"/>
              <a:gd name="connsiteY669" fmla="*/ 2478958 h 5929759"/>
              <a:gd name="connsiteX670" fmla="*/ 87405 w 9490364"/>
              <a:gd name="connsiteY670" fmla="*/ 2478958 h 5929759"/>
              <a:gd name="connsiteX671" fmla="*/ 58270 w 9490364"/>
              <a:gd name="connsiteY671" fmla="*/ 2448588 h 5929759"/>
              <a:gd name="connsiteX672" fmla="*/ 0 w 9490364"/>
              <a:gd name="connsiteY672" fmla="*/ 2428342 h 5929759"/>
              <a:gd name="connsiteX673" fmla="*/ 0 w 9490364"/>
              <a:gd name="connsiteY673" fmla="*/ 2422015 h 5929759"/>
              <a:gd name="connsiteX674" fmla="*/ 35468 w 9490364"/>
              <a:gd name="connsiteY674" fmla="*/ 2411892 h 5929759"/>
              <a:gd name="connsiteX675" fmla="*/ 108940 w 9490364"/>
              <a:gd name="connsiteY675" fmla="*/ 2465039 h 5929759"/>
              <a:gd name="connsiteX676" fmla="*/ 83605 w 9490364"/>
              <a:gd name="connsiteY676" fmla="*/ 2419484 h 5929759"/>
              <a:gd name="connsiteX677" fmla="*/ 101339 w 9490364"/>
              <a:gd name="connsiteY677" fmla="*/ 2444792 h 5929759"/>
              <a:gd name="connsiteX678" fmla="*/ 54470 w 9490364"/>
              <a:gd name="connsiteY678" fmla="*/ 2405564 h 5929759"/>
              <a:gd name="connsiteX679" fmla="*/ 82338 w 9490364"/>
              <a:gd name="connsiteY679" fmla="*/ 2360009 h 5929759"/>
              <a:gd name="connsiteX680" fmla="*/ 124140 w 9490364"/>
              <a:gd name="connsiteY680" fmla="*/ 2348620 h 5929759"/>
              <a:gd name="connsiteX681" fmla="*/ 153275 w 9490364"/>
              <a:gd name="connsiteY681" fmla="*/ 2295472 h 5929759"/>
              <a:gd name="connsiteX682" fmla="*/ 124595 w 9490364"/>
              <a:gd name="connsiteY682" fmla="*/ 2262729 h 5929759"/>
              <a:gd name="connsiteX683" fmla="*/ 107672 w 9490364"/>
              <a:gd name="connsiteY683" fmla="*/ 2263837 h 5929759"/>
              <a:gd name="connsiteX684" fmla="*/ 51936 w 9490364"/>
              <a:gd name="connsiteY684" fmla="*/ 2285349 h 5929759"/>
              <a:gd name="connsiteX685" fmla="*/ 43069 w 9490364"/>
              <a:gd name="connsiteY685" fmla="*/ 2382787 h 5929759"/>
              <a:gd name="connsiteX686" fmla="*/ 20268 w 9490364"/>
              <a:gd name="connsiteY686" fmla="*/ 2394175 h 5929759"/>
              <a:gd name="connsiteX687" fmla="*/ 0 w 9490364"/>
              <a:gd name="connsiteY687" fmla="*/ 2353682 h 5929759"/>
              <a:gd name="connsiteX688" fmla="*/ 0 w 9490364"/>
              <a:gd name="connsiteY688" fmla="*/ 2249917 h 5929759"/>
              <a:gd name="connsiteX689" fmla="*/ 13935 w 9490364"/>
              <a:gd name="connsiteY689" fmla="*/ 2248652 h 5929759"/>
              <a:gd name="connsiteX690" fmla="*/ 35468 w 9490364"/>
              <a:gd name="connsiteY690" fmla="*/ 2222079 h 5929759"/>
              <a:gd name="connsiteX691" fmla="*/ 17734 w 9490364"/>
              <a:gd name="connsiteY691" fmla="*/ 2192974 h 5929759"/>
              <a:gd name="connsiteX692" fmla="*/ 0 w 9490364"/>
              <a:gd name="connsiteY692" fmla="*/ 2186647 h 5929759"/>
              <a:gd name="connsiteX693" fmla="*/ 0 w 9490364"/>
              <a:gd name="connsiteY693" fmla="*/ 2139825 h 5929759"/>
              <a:gd name="connsiteX694" fmla="*/ 16468 w 9490364"/>
              <a:gd name="connsiteY694" fmla="*/ 2098067 h 5929759"/>
              <a:gd name="connsiteX695" fmla="*/ 39269 w 9490364"/>
              <a:gd name="connsiteY695" fmla="*/ 2108191 h 5929759"/>
              <a:gd name="connsiteX696" fmla="*/ 0 w 9490364"/>
              <a:gd name="connsiteY696" fmla="*/ 2071494 h 5929759"/>
              <a:gd name="connsiteX697" fmla="*/ 0 w 9490364"/>
              <a:gd name="connsiteY697" fmla="*/ 1766527 h 5929759"/>
              <a:gd name="connsiteX698" fmla="*/ 11401 w 9490364"/>
              <a:gd name="connsiteY698" fmla="*/ 1757669 h 5929759"/>
              <a:gd name="connsiteX699" fmla="*/ 0 w 9490364"/>
              <a:gd name="connsiteY699" fmla="*/ 1743749 h 5929759"/>
              <a:gd name="connsiteX700" fmla="*/ 0 w 9490364"/>
              <a:gd name="connsiteY700" fmla="*/ 1714644 h 5929759"/>
              <a:gd name="connsiteX701" fmla="*/ 34202 w 9490364"/>
              <a:gd name="connsiteY701" fmla="*/ 1729830 h 5929759"/>
              <a:gd name="connsiteX702" fmla="*/ 53204 w 9490364"/>
              <a:gd name="connsiteY702" fmla="*/ 1726034 h 5929759"/>
              <a:gd name="connsiteX703" fmla="*/ 24068 w 9490364"/>
              <a:gd name="connsiteY703" fmla="*/ 1675416 h 5929759"/>
              <a:gd name="connsiteX704" fmla="*/ 0 w 9490364"/>
              <a:gd name="connsiteY704" fmla="*/ 1703256 h 5929759"/>
              <a:gd name="connsiteX705" fmla="*/ 0 w 9490364"/>
              <a:gd name="connsiteY705" fmla="*/ 1495727 h 5929759"/>
              <a:gd name="connsiteX706" fmla="*/ 17734 w 9490364"/>
              <a:gd name="connsiteY706" fmla="*/ 1450172 h 5929759"/>
              <a:gd name="connsiteX707" fmla="*/ 0 w 9490364"/>
              <a:gd name="connsiteY707" fmla="*/ 1455234 h 5929759"/>
              <a:gd name="connsiteX708" fmla="*/ 0 w 9490364"/>
              <a:gd name="connsiteY708" fmla="*/ 966781 h 5929759"/>
              <a:gd name="connsiteX709" fmla="*/ 55736 w 9490364"/>
              <a:gd name="connsiteY709" fmla="*/ 959189 h 5929759"/>
              <a:gd name="connsiteX710" fmla="*/ 45603 w 9490364"/>
              <a:gd name="connsiteY710" fmla="*/ 933880 h 5929759"/>
              <a:gd name="connsiteX711" fmla="*/ 0 w 9490364"/>
              <a:gd name="connsiteY711" fmla="*/ 926288 h 592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</a:cxnLst>
            <a:rect l="l" t="t" r="r" b="b"/>
            <a:pathLst>
              <a:path w="9490364" h="5929759">
                <a:moveTo>
                  <a:pt x="0" y="0"/>
                </a:moveTo>
                <a:lnTo>
                  <a:pt x="8036155" y="0"/>
                </a:lnTo>
                <a:cubicBezTo>
                  <a:pt x="8045022" y="3796"/>
                  <a:pt x="8053889" y="7592"/>
                  <a:pt x="8064023" y="11389"/>
                </a:cubicBezTo>
                <a:cubicBezTo>
                  <a:pt x="8072890" y="13919"/>
                  <a:pt x="8080490" y="10123"/>
                  <a:pt x="8081757" y="0"/>
                </a:cubicBezTo>
                <a:lnTo>
                  <a:pt x="8438976" y="0"/>
                </a:lnTo>
                <a:cubicBezTo>
                  <a:pt x="8442776" y="5062"/>
                  <a:pt x="8446576" y="11389"/>
                  <a:pt x="8451643" y="20247"/>
                </a:cubicBezTo>
                <a:cubicBezTo>
                  <a:pt x="8456710" y="10123"/>
                  <a:pt x="8459244" y="5062"/>
                  <a:pt x="8463043" y="0"/>
                </a:cubicBezTo>
                <a:lnTo>
                  <a:pt x="8468110" y="0"/>
                </a:lnTo>
                <a:cubicBezTo>
                  <a:pt x="8479511" y="15185"/>
                  <a:pt x="8494712" y="21513"/>
                  <a:pt x="8512446" y="17716"/>
                </a:cubicBezTo>
                <a:cubicBezTo>
                  <a:pt x="8535247" y="13919"/>
                  <a:pt x="8556782" y="6327"/>
                  <a:pt x="8578316" y="0"/>
                </a:cubicBezTo>
                <a:lnTo>
                  <a:pt x="8641653" y="0"/>
                </a:lnTo>
                <a:cubicBezTo>
                  <a:pt x="8640386" y="11389"/>
                  <a:pt x="8634053" y="15185"/>
                  <a:pt x="8622652" y="16451"/>
                </a:cubicBezTo>
                <a:cubicBezTo>
                  <a:pt x="8613785" y="17716"/>
                  <a:pt x="8604918" y="20247"/>
                  <a:pt x="8593517" y="22778"/>
                </a:cubicBezTo>
                <a:cubicBezTo>
                  <a:pt x="8607451" y="39228"/>
                  <a:pt x="8622652" y="40494"/>
                  <a:pt x="8639120" y="40494"/>
                </a:cubicBezTo>
                <a:cubicBezTo>
                  <a:pt x="8655587" y="40494"/>
                  <a:pt x="8670787" y="40494"/>
                  <a:pt x="8687255" y="40494"/>
                </a:cubicBezTo>
                <a:cubicBezTo>
                  <a:pt x="8694856" y="40494"/>
                  <a:pt x="8701190" y="43024"/>
                  <a:pt x="8707523" y="45555"/>
                </a:cubicBezTo>
                <a:cubicBezTo>
                  <a:pt x="8707523" y="46820"/>
                  <a:pt x="8707523" y="46820"/>
                  <a:pt x="8706257" y="48086"/>
                </a:cubicBezTo>
                <a:cubicBezTo>
                  <a:pt x="8620118" y="53148"/>
                  <a:pt x="8533981" y="58210"/>
                  <a:pt x="8447843" y="63271"/>
                </a:cubicBezTo>
                <a:cubicBezTo>
                  <a:pt x="8454177" y="54414"/>
                  <a:pt x="8461777" y="44290"/>
                  <a:pt x="8469377" y="32901"/>
                </a:cubicBezTo>
                <a:cubicBezTo>
                  <a:pt x="8460510" y="18982"/>
                  <a:pt x="8451643" y="25309"/>
                  <a:pt x="8442776" y="32901"/>
                </a:cubicBezTo>
                <a:cubicBezTo>
                  <a:pt x="8433909" y="41759"/>
                  <a:pt x="8425042" y="49351"/>
                  <a:pt x="8409841" y="43024"/>
                </a:cubicBezTo>
                <a:cubicBezTo>
                  <a:pt x="8409841" y="36697"/>
                  <a:pt x="8408574" y="31636"/>
                  <a:pt x="8407307" y="26574"/>
                </a:cubicBezTo>
                <a:cubicBezTo>
                  <a:pt x="8402240" y="32901"/>
                  <a:pt x="8397174" y="40494"/>
                  <a:pt x="8398440" y="46820"/>
                </a:cubicBezTo>
                <a:cubicBezTo>
                  <a:pt x="8399707" y="56944"/>
                  <a:pt x="8407307" y="56944"/>
                  <a:pt x="8416174" y="55679"/>
                </a:cubicBezTo>
                <a:cubicBezTo>
                  <a:pt x="8426308" y="54414"/>
                  <a:pt x="8432642" y="59475"/>
                  <a:pt x="8435175" y="70864"/>
                </a:cubicBezTo>
                <a:cubicBezTo>
                  <a:pt x="8387040" y="84783"/>
                  <a:pt x="8341437" y="102499"/>
                  <a:pt x="8297102" y="135400"/>
                </a:cubicBezTo>
                <a:cubicBezTo>
                  <a:pt x="8379440" y="153116"/>
                  <a:pt x="8454177" y="167035"/>
                  <a:pt x="8531447" y="167035"/>
                </a:cubicBezTo>
                <a:cubicBezTo>
                  <a:pt x="8609984" y="168301"/>
                  <a:pt x="8684722" y="150585"/>
                  <a:pt x="8753125" y="125277"/>
                </a:cubicBezTo>
                <a:cubicBezTo>
                  <a:pt x="8772126" y="142993"/>
                  <a:pt x="8787327" y="156912"/>
                  <a:pt x="8803795" y="172098"/>
                </a:cubicBezTo>
                <a:cubicBezTo>
                  <a:pt x="8775927" y="174629"/>
                  <a:pt x="8748058" y="174629"/>
                  <a:pt x="8721457" y="178425"/>
                </a:cubicBezTo>
                <a:cubicBezTo>
                  <a:pt x="8689789" y="182221"/>
                  <a:pt x="8658120" y="188548"/>
                  <a:pt x="8627719" y="196140"/>
                </a:cubicBezTo>
                <a:cubicBezTo>
                  <a:pt x="8609984" y="201202"/>
                  <a:pt x="8593517" y="212591"/>
                  <a:pt x="8588450" y="234103"/>
                </a:cubicBezTo>
                <a:cubicBezTo>
                  <a:pt x="8606185" y="248023"/>
                  <a:pt x="8625185" y="253085"/>
                  <a:pt x="8645453" y="251819"/>
                </a:cubicBezTo>
                <a:cubicBezTo>
                  <a:pt x="8668254" y="250554"/>
                  <a:pt x="8691056" y="248023"/>
                  <a:pt x="8713857" y="244226"/>
                </a:cubicBezTo>
                <a:cubicBezTo>
                  <a:pt x="8748058" y="236634"/>
                  <a:pt x="8783527" y="227776"/>
                  <a:pt x="8817728" y="221449"/>
                </a:cubicBezTo>
                <a:cubicBezTo>
                  <a:pt x="8840530" y="216387"/>
                  <a:pt x="8862064" y="217653"/>
                  <a:pt x="8883599" y="227776"/>
                </a:cubicBezTo>
                <a:cubicBezTo>
                  <a:pt x="8881066" y="239164"/>
                  <a:pt x="8878532" y="249288"/>
                  <a:pt x="8877265" y="258146"/>
                </a:cubicBezTo>
                <a:cubicBezTo>
                  <a:pt x="8870932" y="284720"/>
                  <a:pt x="8863331" y="291047"/>
                  <a:pt x="8836730" y="285986"/>
                </a:cubicBezTo>
                <a:cubicBezTo>
                  <a:pt x="8799994" y="278392"/>
                  <a:pt x="8761992" y="279658"/>
                  <a:pt x="8725257" y="287251"/>
                </a:cubicBezTo>
                <a:cubicBezTo>
                  <a:pt x="8665720" y="298640"/>
                  <a:pt x="8611252" y="323947"/>
                  <a:pt x="8561849" y="358114"/>
                </a:cubicBezTo>
                <a:cubicBezTo>
                  <a:pt x="8565649" y="369503"/>
                  <a:pt x="8568182" y="378361"/>
                  <a:pt x="8571983" y="387219"/>
                </a:cubicBezTo>
                <a:cubicBezTo>
                  <a:pt x="8560582" y="391015"/>
                  <a:pt x="8551715" y="394811"/>
                  <a:pt x="8541581" y="397342"/>
                </a:cubicBezTo>
                <a:cubicBezTo>
                  <a:pt x="8558048" y="435304"/>
                  <a:pt x="8560582" y="436570"/>
                  <a:pt x="8579583" y="450490"/>
                </a:cubicBezTo>
                <a:cubicBezTo>
                  <a:pt x="8580849" y="437835"/>
                  <a:pt x="8583383" y="427712"/>
                  <a:pt x="8584650" y="418854"/>
                </a:cubicBezTo>
                <a:cubicBezTo>
                  <a:pt x="8590984" y="416324"/>
                  <a:pt x="8601118" y="413793"/>
                  <a:pt x="8602384" y="409997"/>
                </a:cubicBezTo>
                <a:cubicBezTo>
                  <a:pt x="8604918" y="404935"/>
                  <a:pt x="8599851" y="396076"/>
                  <a:pt x="8596051" y="391015"/>
                </a:cubicBezTo>
                <a:cubicBezTo>
                  <a:pt x="8593517" y="384688"/>
                  <a:pt x="8588450" y="380892"/>
                  <a:pt x="8584650" y="375830"/>
                </a:cubicBezTo>
                <a:cubicBezTo>
                  <a:pt x="8618852" y="353052"/>
                  <a:pt x="8647986" y="356848"/>
                  <a:pt x="8682188" y="384688"/>
                </a:cubicBezTo>
                <a:cubicBezTo>
                  <a:pt x="8718924" y="415058"/>
                  <a:pt x="8744258" y="458082"/>
                  <a:pt x="8789860" y="477063"/>
                </a:cubicBezTo>
                <a:cubicBezTo>
                  <a:pt x="8777193" y="499841"/>
                  <a:pt x="8767059" y="518822"/>
                  <a:pt x="8758193" y="539069"/>
                </a:cubicBezTo>
                <a:cubicBezTo>
                  <a:pt x="8753125" y="549192"/>
                  <a:pt x="8748058" y="554254"/>
                  <a:pt x="8737924" y="556785"/>
                </a:cubicBezTo>
                <a:cubicBezTo>
                  <a:pt x="8710056" y="563113"/>
                  <a:pt x="8682188" y="571970"/>
                  <a:pt x="8654320" y="578297"/>
                </a:cubicBezTo>
                <a:cubicBezTo>
                  <a:pt x="8635319" y="582093"/>
                  <a:pt x="8615051" y="583359"/>
                  <a:pt x="8596051" y="579563"/>
                </a:cubicBezTo>
                <a:cubicBezTo>
                  <a:pt x="8596051" y="575766"/>
                  <a:pt x="8596051" y="575766"/>
                  <a:pt x="8596051" y="574501"/>
                </a:cubicBezTo>
                <a:cubicBezTo>
                  <a:pt x="8598584" y="573236"/>
                  <a:pt x="8601118" y="570705"/>
                  <a:pt x="8602384" y="569440"/>
                </a:cubicBezTo>
                <a:cubicBezTo>
                  <a:pt x="8621385" y="551723"/>
                  <a:pt x="8621385" y="550458"/>
                  <a:pt x="8606185" y="530211"/>
                </a:cubicBezTo>
                <a:cubicBezTo>
                  <a:pt x="8602384" y="525150"/>
                  <a:pt x="8599851" y="520088"/>
                  <a:pt x="8599851" y="515026"/>
                </a:cubicBezTo>
                <a:cubicBezTo>
                  <a:pt x="8599851" y="494780"/>
                  <a:pt x="8601118" y="474532"/>
                  <a:pt x="8601118" y="453021"/>
                </a:cubicBezTo>
                <a:cubicBezTo>
                  <a:pt x="8578316" y="463144"/>
                  <a:pt x="8575782" y="485922"/>
                  <a:pt x="8565649" y="504903"/>
                </a:cubicBezTo>
                <a:cubicBezTo>
                  <a:pt x="8569449" y="508699"/>
                  <a:pt x="8573249" y="509964"/>
                  <a:pt x="8575782" y="513760"/>
                </a:cubicBezTo>
                <a:cubicBezTo>
                  <a:pt x="8577050" y="516291"/>
                  <a:pt x="8578316" y="518822"/>
                  <a:pt x="8582116" y="523884"/>
                </a:cubicBezTo>
                <a:cubicBezTo>
                  <a:pt x="8492178" y="563113"/>
                  <a:pt x="8397174" y="563113"/>
                  <a:pt x="8302169" y="570705"/>
                </a:cubicBezTo>
                <a:cubicBezTo>
                  <a:pt x="8294569" y="555519"/>
                  <a:pt x="8288234" y="542865"/>
                  <a:pt x="8280634" y="528946"/>
                </a:cubicBezTo>
                <a:cubicBezTo>
                  <a:pt x="8276834" y="521354"/>
                  <a:pt x="8273034" y="513760"/>
                  <a:pt x="8266701" y="507434"/>
                </a:cubicBezTo>
                <a:cubicBezTo>
                  <a:pt x="8265433" y="504903"/>
                  <a:pt x="8255300" y="503637"/>
                  <a:pt x="8255300" y="504903"/>
                </a:cubicBezTo>
                <a:cubicBezTo>
                  <a:pt x="8252766" y="509964"/>
                  <a:pt x="8250233" y="516291"/>
                  <a:pt x="8252766" y="520088"/>
                </a:cubicBezTo>
                <a:cubicBezTo>
                  <a:pt x="8254032" y="525150"/>
                  <a:pt x="8259099" y="530211"/>
                  <a:pt x="8264167" y="535273"/>
                </a:cubicBezTo>
                <a:cubicBezTo>
                  <a:pt x="8219831" y="536538"/>
                  <a:pt x="8219831" y="536538"/>
                  <a:pt x="8212231" y="549192"/>
                </a:cubicBezTo>
                <a:cubicBezTo>
                  <a:pt x="8229965" y="551723"/>
                  <a:pt x="8229965" y="551723"/>
                  <a:pt x="8241365" y="563113"/>
                </a:cubicBezTo>
                <a:cubicBezTo>
                  <a:pt x="8208430" y="565643"/>
                  <a:pt x="8193230" y="585890"/>
                  <a:pt x="8184363" y="613729"/>
                </a:cubicBezTo>
                <a:cubicBezTo>
                  <a:pt x="8176762" y="636507"/>
                  <a:pt x="8165362" y="655488"/>
                  <a:pt x="8136226" y="651692"/>
                </a:cubicBezTo>
                <a:cubicBezTo>
                  <a:pt x="8136226" y="651692"/>
                  <a:pt x="8134960" y="655488"/>
                  <a:pt x="8131160" y="658019"/>
                </a:cubicBezTo>
                <a:cubicBezTo>
                  <a:pt x="8150161" y="682062"/>
                  <a:pt x="8169161" y="706104"/>
                  <a:pt x="8188163" y="731413"/>
                </a:cubicBezTo>
                <a:cubicBezTo>
                  <a:pt x="8202097" y="721290"/>
                  <a:pt x="8199564" y="713698"/>
                  <a:pt x="8191963" y="706104"/>
                </a:cubicBezTo>
                <a:cubicBezTo>
                  <a:pt x="8183096" y="697247"/>
                  <a:pt x="8171695" y="692185"/>
                  <a:pt x="8175495" y="675735"/>
                </a:cubicBezTo>
                <a:cubicBezTo>
                  <a:pt x="8184363" y="671938"/>
                  <a:pt x="8193230" y="664346"/>
                  <a:pt x="8203363" y="661815"/>
                </a:cubicBezTo>
                <a:cubicBezTo>
                  <a:pt x="8240099" y="654222"/>
                  <a:pt x="8278101" y="649161"/>
                  <a:pt x="8316102" y="642834"/>
                </a:cubicBezTo>
                <a:cubicBezTo>
                  <a:pt x="8319903" y="641569"/>
                  <a:pt x="8322437" y="639038"/>
                  <a:pt x="8327503" y="635242"/>
                </a:cubicBezTo>
                <a:cubicBezTo>
                  <a:pt x="8317370" y="628914"/>
                  <a:pt x="8308502" y="623852"/>
                  <a:pt x="8298368" y="617525"/>
                </a:cubicBezTo>
                <a:cubicBezTo>
                  <a:pt x="8328770" y="607402"/>
                  <a:pt x="8355371" y="601075"/>
                  <a:pt x="8385773" y="608668"/>
                </a:cubicBezTo>
                <a:cubicBezTo>
                  <a:pt x="8416174" y="616260"/>
                  <a:pt x="8421241" y="625118"/>
                  <a:pt x="8408574" y="655488"/>
                </a:cubicBezTo>
                <a:cubicBezTo>
                  <a:pt x="8407307" y="658019"/>
                  <a:pt x="8404774" y="660549"/>
                  <a:pt x="8400973" y="665611"/>
                </a:cubicBezTo>
                <a:cubicBezTo>
                  <a:pt x="8379440" y="646630"/>
                  <a:pt x="8360438" y="658019"/>
                  <a:pt x="8341437" y="671938"/>
                </a:cubicBezTo>
                <a:cubicBezTo>
                  <a:pt x="8313569" y="692185"/>
                  <a:pt x="8284435" y="711167"/>
                  <a:pt x="8248965" y="714963"/>
                </a:cubicBezTo>
                <a:cubicBezTo>
                  <a:pt x="8241365" y="739005"/>
                  <a:pt x="8266701" y="750395"/>
                  <a:pt x="8267967" y="771907"/>
                </a:cubicBezTo>
                <a:cubicBezTo>
                  <a:pt x="8256566" y="770641"/>
                  <a:pt x="8245166" y="768110"/>
                  <a:pt x="8232498" y="766845"/>
                </a:cubicBezTo>
                <a:cubicBezTo>
                  <a:pt x="8233765" y="778233"/>
                  <a:pt x="8235032" y="788357"/>
                  <a:pt x="8236298" y="799746"/>
                </a:cubicBezTo>
                <a:cubicBezTo>
                  <a:pt x="8250233" y="799746"/>
                  <a:pt x="8261633" y="799746"/>
                  <a:pt x="8273034" y="799746"/>
                </a:cubicBezTo>
                <a:cubicBezTo>
                  <a:pt x="8284435" y="799746"/>
                  <a:pt x="8295835" y="801011"/>
                  <a:pt x="8304702" y="797215"/>
                </a:cubicBezTo>
                <a:cubicBezTo>
                  <a:pt x="8312303" y="792154"/>
                  <a:pt x="8317370" y="780764"/>
                  <a:pt x="8324970" y="773172"/>
                </a:cubicBezTo>
                <a:cubicBezTo>
                  <a:pt x="8341437" y="780764"/>
                  <a:pt x="8345238" y="793419"/>
                  <a:pt x="8343970" y="811134"/>
                </a:cubicBezTo>
                <a:cubicBezTo>
                  <a:pt x="8342704" y="821258"/>
                  <a:pt x="8341437" y="831382"/>
                  <a:pt x="8341437" y="841505"/>
                </a:cubicBezTo>
                <a:cubicBezTo>
                  <a:pt x="8352838" y="827585"/>
                  <a:pt x="8362972" y="814931"/>
                  <a:pt x="8373106" y="803542"/>
                </a:cubicBezTo>
                <a:cubicBezTo>
                  <a:pt x="8384507" y="790888"/>
                  <a:pt x="8388306" y="779499"/>
                  <a:pt x="8380706" y="765580"/>
                </a:cubicBezTo>
                <a:cubicBezTo>
                  <a:pt x="8331303" y="773172"/>
                  <a:pt x="8330037" y="771907"/>
                  <a:pt x="8322437" y="744067"/>
                </a:cubicBezTo>
                <a:cubicBezTo>
                  <a:pt x="8323703" y="744067"/>
                  <a:pt x="8324970" y="742802"/>
                  <a:pt x="8327503" y="742802"/>
                </a:cubicBezTo>
                <a:cubicBezTo>
                  <a:pt x="8456710" y="739005"/>
                  <a:pt x="8585916" y="730148"/>
                  <a:pt x="8715123" y="742802"/>
                </a:cubicBezTo>
                <a:cubicBezTo>
                  <a:pt x="8773393" y="747863"/>
                  <a:pt x="8830396" y="757987"/>
                  <a:pt x="8884865" y="776968"/>
                </a:cubicBezTo>
                <a:cubicBezTo>
                  <a:pt x="8893733" y="779499"/>
                  <a:pt x="8902600" y="784560"/>
                  <a:pt x="8912733" y="788357"/>
                </a:cubicBezTo>
                <a:cubicBezTo>
                  <a:pt x="8897533" y="801011"/>
                  <a:pt x="8878532" y="803542"/>
                  <a:pt x="8878532" y="827585"/>
                </a:cubicBezTo>
                <a:cubicBezTo>
                  <a:pt x="8903867" y="832647"/>
                  <a:pt x="8929201" y="837709"/>
                  <a:pt x="8955803" y="838974"/>
                </a:cubicBezTo>
                <a:cubicBezTo>
                  <a:pt x="8984937" y="841505"/>
                  <a:pt x="9015339" y="841505"/>
                  <a:pt x="9044474" y="840239"/>
                </a:cubicBezTo>
                <a:cubicBezTo>
                  <a:pt x="9066009" y="840239"/>
                  <a:pt x="9078676" y="850363"/>
                  <a:pt x="9085010" y="869344"/>
                </a:cubicBezTo>
                <a:cubicBezTo>
                  <a:pt x="9090077" y="885794"/>
                  <a:pt x="9093876" y="902244"/>
                  <a:pt x="9100211" y="922492"/>
                </a:cubicBezTo>
                <a:cubicBezTo>
                  <a:pt x="9124278" y="921226"/>
                  <a:pt x="9147079" y="918695"/>
                  <a:pt x="9171147" y="918695"/>
                </a:cubicBezTo>
                <a:cubicBezTo>
                  <a:pt x="9191415" y="917430"/>
                  <a:pt x="9211682" y="918695"/>
                  <a:pt x="9230684" y="921226"/>
                </a:cubicBezTo>
                <a:cubicBezTo>
                  <a:pt x="9240818" y="923757"/>
                  <a:pt x="9253485" y="927553"/>
                  <a:pt x="9257285" y="942739"/>
                </a:cubicBezTo>
                <a:cubicBezTo>
                  <a:pt x="9244617" y="944004"/>
                  <a:pt x="9233217" y="947800"/>
                  <a:pt x="9221816" y="947800"/>
                </a:cubicBezTo>
                <a:cubicBezTo>
                  <a:pt x="9204082" y="947800"/>
                  <a:pt x="9187615" y="945269"/>
                  <a:pt x="9169881" y="944004"/>
                </a:cubicBezTo>
                <a:cubicBezTo>
                  <a:pt x="9139479" y="942739"/>
                  <a:pt x="9111611" y="950331"/>
                  <a:pt x="9088810" y="970577"/>
                </a:cubicBezTo>
                <a:cubicBezTo>
                  <a:pt x="9093876" y="994621"/>
                  <a:pt x="9096410" y="1016132"/>
                  <a:pt x="9101477" y="1037645"/>
                </a:cubicBezTo>
                <a:cubicBezTo>
                  <a:pt x="9105277" y="1056626"/>
                  <a:pt x="9114144" y="1073077"/>
                  <a:pt x="9134412" y="1079404"/>
                </a:cubicBezTo>
                <a:cubicBezTo>
                  <a:pt x="9159746" y="1060423"/>
                  <a:pt x="9138212" y="1033849"/>
                  <a:pt x="9147079" y="1009805"/>
                </a:cubicBezTo>
                <a:cubicBezTo>
                  <a:pt x="9162280" y="1022460"/>
                  <a:pt x="9166080" y="1036380"/>
                  <a:pt x="9162280" y="1052830"/>
                </a:cubicBezTo>
                <a:cubicBezTo>
                  <a:pt x="9161013" y="1064219"/>
                  <a:pt x="9157213" y="1076873"/>
                  <a:pt x="9168614" y="1088261"/>
                </a:cubicBezTo>
                <a:cubicBezTo>
                  <a:pt x="9218017" y="1068015"/>
                  <a:pt x="9245885" y="1021194"/>
                  <a:pt x="9291487" y="994621"/>
                </a:cubicBezTo>
                <a:cubicBezTo>
                  <a:pt x="9299087" y="1011071"/>
                  <a:pt x="9294020" y="1022460"/>
                  <a:pt x="9285153" y="1033849"/>
                </a:cubicBezTo>
                <a:cubicBezTo>
                  <a:pt x="9278819" y="1042706"/>
                  <a:pt x="9271219" y="1051564"/>
                  <a:pt x="9263619" y="1060423"/>
                </a:cubicBezTo>
                <a:cubicBezTo>
                  <a:pt x="9252219" y="1074342"/>
                  <a:pt x="9247152" y="1088261"/>
                  <a:pt x="9257285" y="1105978"/>
                </a:cubicBezTo>
                <a:cubicBezTo>
                  <a:pt x="9258552" y="1109774"/>
                  <a:pt x="9259819" y="1113570"/>
                  <a:pt x="9261085" y="1122428"/>
                </a:cubicBezTo>
                <a:cubicBezTo>
                  <a:pt x="9238284" y="1122428"/>
                  <a:pt x="9218017" y="1122428"/>
                  <a:pt x="9196482" y="1122428"/>
                </a:cubicBezTo>
                <a:cubicBezTo>
                  <a:pt x="9224350" y="1130020"/>
                  <a:pt x="9249685" y="1137614"/>
                  <a:pt x="9273752" y="1146471"/>
                </a:cubicBezTo>
                <a:cubicBezTo>
                  <a:pt x="9296554" y="1155329"/>
                  <a:pt x="9316821" y="1167983"/>
                  <a:pt x="9339623" y="1150267"/>
                </a:cubicBezTo>
                <a:cubicBezTo>
                  <a:pt x="9356090" y="1171779"/>
                  <a:pt x="9320622" y="1180638"/>
                  <a:pt x="9329489" y="1202149"/>
                </a:cubicBezTo>
                <a:cubicBezTo>
                  <a:pt x="9342157" y="1181903"/>
                  <a:pt x="9363690" y="1170514"/>
                  <a:pt x="9362424" y="1145206"/>
                </a:cubicBezTo>
                <a:cubicBezTo>
                  <a:pt x="9345956" y="1131286"/>
                  <a:pt x="9326956" y="1131286"/>
                  <a:pt x="9309221" y="1132551"/>
                </a:cubicBezTo>
                <a:cubicBezTo>
                  <a:pt x="9294020" y="1133816"/>
                  <a:pt x="9282620" y="1131286"/>
                  <a:pt x="9278819" y="1112305"/>
                </a:cubicBezTo>
                <a:cubicBezTo>
                  <a:pt x="9304154" y="1100916"/>
                  <a:pt x="9311754" y="1065484"/>
                  <a:pt x="9342157" y="1060423"/>
                </a:cubicBezTo>
                <a:cubicBezTo>
                  <a:pt x="9367491" y="1076873"/>
                  <a:pt x="9389025" y="1092058"/>
                  <a:pt x="9413093" y="1104712"/>
                </a:cubicBezTo>
                <a:cubicBezTo>
                  <a:pt x="9437162" y="1117366"/>
                  <a:pt x="9462496" y="1127489"/>
                  <a:pt x="9490364" y="1138879"/>
                </a:cubicBezTo>
                <a:cubicBezTo>
                  <a:pt x="9482764" y="1142675"/>
                  <a:pt x="9476430" y="1146471"/>
                  <a:pt x="9470096" y="1150267"/>
                </a:cubicBezTo>
                <a:cubicBezTo>
                  <a:pt x="9421961" y="1174310"/>
                  <a:pt x="9395359" y="1214804"/>
                  <a:pt x="9389025" y="1267951"/>
                </a:cubicBezTo>
                <a:cubicBezTo>
                  <a:pt x="9387759" y="1284402"/>
                  <a:pt x="9385225" y="1299587"/>
                  <a:pt x="9371291" y="1310976"/>
                </a:cubicBezTo>
                <a:cubicBezTo>
                  <a:pt x="9364958" y="1316037"/>
                  <a:pt x="9363690" y="1326160"/>
                  <a:pt x="9358624" y="1338815"/>
                </a:cubicBezTo>
                <a:cubicBezTo>
                  <a:pt x="9378891" y="1338815"/>
                  <a:pt x="9395359" y="1337550"/>
                  <a:pt x="9410560" y="1338815"/>
                </a:cubicBezTo>
                <a:cubicBezTo>
                  <a:pt x="9424494" y="1340081"/>
                  <a:pt x="9439695" y="1340081"/>
                  <a:pt x="9452362" y="1345142"/>
                </a:cubicBezTo>
                <a:cubicBezTo>
                  <a:pt x="9472630" y="1352734"/>
                  <a:pt x="9475163" y="1364123"/>
                  <a:pt x="9461229" y="1380574"/>
                </a:cubicBezTo>
                <a:cubicBezTo>
                  <a:pt x="9451095" y="1391962"/>
                  <a:pt x="9438428" y="1402085"/>
                  <a:pt x="9425761" y="1413475"/>
                </a:cubicBezTo>
                <a:cubicBezTo>
                  <a:pt x="9392826" y="1442579"/>
                  <a:pt x="9391558" y="1451438"/>
                  <a:pt x="9424494" y="1481807"/>
                </a:cubicBezTo>
                <a:cubicBezTo>
                  <a:pt x="9408026" y="1498258"/>
                  <a:pt x="9387759" y="1508381"/>
                  <a:pt x="9364958" y="1513443"/>
                </a:cubicBezTo>
                <a:cubicBezTo>
                  <a:pt x="9344690" y="1517239"/>
                  <a:pt x="9324422" y="1519770"/>
                  <a:pt x="9305421" y="1524832"/>
                </a:cubicBezTo>
                <a:cubicBezTo>
                  <a:pt x="9285153" y="1531159"/>
                  <a:pt x="9266152" y="1540017"/>
                  <a:pt x="9256018" y="1566591"/>
                </a:cubicBezTo>
                <a:cubicBezTo>
                  <a:pt x="9278819" y="1565326"/>
                  <a:pt x="9296554" y="1565326"/>
                  <a:pt x="9315555" y="1561528"/>
                </a:cubicBezTo>
                <a:cubicBezTo>
                  <a:pt x="9347223" y="1557732"/>
                  <a:pt x="9377625" y="1550140"/>
                  <a:pt x="9409294" y="1545078"/>
                </a:cubicBezTo>
                <a:cubicBezTo>
                  <a:pt x="9430827" y="1541282"/>
                  <a:pt x="9452362" y="1538751"/>
                  <a:pt x="9468829" y="1545078"/>
                </a:cubicBezTo>
                <a:cubicBezTo>
                  <a:pt x="9471363" y="1566591"/>
                  <a:pt x="9473896" y="1584306"/>
                  <a:pt x="9475163" y="1602023"/>
                </a:cubicBezTo>
                <a:cubicBezTo>
                  <a:pt x="9447295" y="1618473"/>
                  <a:pt x="9425761" y="1621004"/>
                  <a:pt x="9386492" y="1609615"/>
                </a:cubicBezTo>
                <a:cubicBezTo>
                  <a:pt x="9367491" y="1603288"/>
                  <a:pt x="9347223" y="1595695"/>
                  <a:pt x="9326956" y="1590633"/>
                </a:cubicBezTo>
                <a:cubicBezTo>
                  <a:pt x="9307955" y="1585572"/>
                  <a:pt x="9288953" y="1588103"/>
                  <a:pt x="9271219" y="1598226"/>
                </a:cubicBezTo>
                <a:cubicBezTo>
                  <a:pt x="9268686" y="1619738"/>
                  <a:pt x="9282620" y="1629861"/>
                  <a:pt x="9299087" y="1637454"/>
                </a:cubicBezTo>
                <a:cubicBezTo>
                  <a:pt x="9316821" y="1645047"/>
                  <a:pt x="9335823" y="1650108"/>
                  <a:pt x="9353557" y="1657701"/>
                </a:cubicBezTo>
                <a:cubicBezTo>
                  <a:pt x="9363690" y="1661497"/>
                  <a:pt x="9375091" y="1666559"/>
                  <a:pt x="9376358" y="1680479"/>
                </a:cubicBezTo>
                <a:cubicBezTo>
                  <a:pt x="9359891" y="1677947"/>
                  <a:pt x="9344690" y="1675416"/>
                  <a:pt x="9330756" y="1672886"/>
                </a:cubicBezTo>
                <a:cubicBezTo>
                  <a:pt x="9319355" y="1703256"/>
                  <a:pt x="9330756" y="1728565"/>
                  <a:pt x="9340889" y="1753872"/>
                </a:cubicBezTo>
                <a:cubicBezTo>
                  <a:pt x="9248418" y="1755138"/>
                  <a:pt x="9182548" y="1791835"/>
                  <a:pt x="9166080" y="1852576"/>
                </a:cubicBezTo>
                <a:cubicBezTo>
                  <a:pt x="9174948" y="1856372"/>
                  <a:pt x="9185082" y="1861433"/>
                  <a:pt x="9193948" y="1862699"/>
                </a:cubicBezTo>
                <a:cubicBezTo>
                  <a:pt x="9205349" y="1863964"/>
                  <a:pt x="9216749" y="1861433"/>
                  <a:pt x="9228150" y="1858902"/>
                </a:cubicBezTo>
                <a:cubicBezTo>
                  <a:pt x="9252219" y="1852576"/>
                  <a:pt x="9276286" y="1843718"/>
                  <a:pt x="9300354" y="1838656"/>
                </a:cubicBezTo>
                <a:cubicBezTo>
                  <a:pt x="9323155" y="1832328"/>
                  <a:pt x="9344690" y="1834860"/>
                  <a:pt x="9362424" y="1860168"/>
                </a:cubicBezTo>
                <a:cubicBezTo>
                  <a:pt x="9348490" y="1866495"/>
                  <a:pt x="9337090" y="1871557"/>
                  <a:pt x="9324422" y="1875353"/>
                </a:cubicBezTo>
                <a:cubicBezTo>
                  <a:pt x="9283886" y="1889273"/>
                  <a:pt x="9244617" y="1901927"/>
                  <a:pt x="9204082" y="1915847"/>
                </a:cubicBezTo>
                <a:cubicBezTo>
                  <a:pt x="9164814" y="1931032"/>
                  <a:pt x="9129345" y="1950012"/>
                  <a:pt x="9105277" y="1987975"/>
                </a:cubicBezTo>
                <a:cubicBezTo>
                  <a:pt x="9098943" y="1981648"/>
                  <a:pt x="9095144" y="1974056"/>
                  <a:pt x="9088810" y="1971525"/>
                </a:cubicBezTo>
                <a:cubicBezTo>
                  <a:pt x="9083743" y="1968994"/>
                  <a:pt x="9073609" y="1967729"/>
                  <a:pt x="9071075" y="1970260"/>
                </a:cubicBezTo>
                <a:cubicBezTo>
                  <a:pt x="9063475" y="1980383"/>
                  <a:pt x="9055875" y="1990507"/>
                  <a:pt x="9052074" y="2001895"/>
                </a:cubicBezTo>
                <a:cubicBezTo>
                  <a:pt x="9049541" y="2010753"/>
                  <a:pt x="9054608" y="2020876"/>
                  <a:pt x="9055875" y="2032266"/>
                </a:cubicBezTo>
                <a:cubicBezTo>
                  <a:pt x="9072342" y="2024672"/>
                  <a:pt x="9083743" y="2018345"/>
                  <a:pt x="9095144" y="2013284"/>
                </a:cubicBezTo>
                <a:cubicBezTo>
                  <a:pt x="9106544" y="2033531"/>
                  <a:pt x="9116678" y="2051246"/>
                  <a:pt x="9131878" y="2076555"/>
                </a:cubicBezTo>
                <a:cubicBezTo>
                  <a:pt x="9092610" y="2065166"/>
                  <a:pt x="9064741" y="2076555"/>
                  <a:pt x="9035607" y="2086678"/>
                </a:cubicBezTo>
                <a:cubicBezTo>
                  <a:pt x="9012806" y="2094271"/>
                  <a:pt x="8990004" y="2103128"/>
                  <a:pt x="8964670" y="2095536"/>
                </a:cubicBezTo>
                <a:cubicBezTo>
                  <a:pt x="8960870" y="2094271"/>
                  <a:pt x="8953269" y="2095536"/>
                  <a:pt x="8948203" y="2096801"/>
                </a:cubicBezTo>
                <a:cubicBezTo>
                  <a:pt x="8919067" y="2105659"/>
                  <a:pt x="8892466" y="2118314"/>
                  <a:pt x="8872198" y="2141091"/>
                </a:cubicBezTo>
                <a:cubicBezTo>
                  <a:pt x="8862064" y="2152480"/>
                  <a:pt x="8853198" y="2156276"/>
                  <a:pt x="8839263" y="2158807"/>
                </a:cubicBezTo>
                <a:cubicBezTo>
                  <a:pt x="8741725" y="2171461"/>
                  <a:pt x="8644186" y="2184116"/>
                  <a:pt x="8547914" y="2200566"/>
                </a:cubicBezTo>
                <a:cubicBezTo>
                  <a:pt x="8360438" y="2233467"/>
                  <a:pt x="8179295" y="2287880"/>
                  <a:pt x="8004486" y="2365070"/>
                </a:cubicBezTo>
                <a:cubicBezTo>
                  <a:pt x="7998153" y="2367601"/>
                  <a:pt x="7993086" y="2368867"/>
                  <a:pt x="7985486" y="2371397"/>
                </a:cubicBezTo>
                <a:cubicBezTo>
                  <a:pt x="7993086" y="2347355"/>
                  <a:pt x="7993086" y="2347355"/>
                  <a:pt x="7989285" y="2337231"/>
                </a:cubicBezTo>
                <a:cubicBezTo>
                  <a:pt x="7962684" y="2347355"/>
                  <a:pt x="7937350" y="2356213"/>
                  <a:pt x="7912015" y="2366336"/>
                </a:cubicBezTo>
                <a:cubicBezTo>
                  <a:pt x="7900614" y="2370132"/>
                  <a:pt x="7889213" y="2372663"/>
                  <a:pt x="7879080" y="2377724"/>
                </a:cubicBezTo>
                <a:cubicBezTo>
                  <a:pt x="7866412" y="2384052"/>
                  <a:pt x="7855012" y="2394175"/>
                  <a:pt x="7851212" y="2411892"/>
                </a:cubicBezTo>
                <a:cubicBezTo>
                  <a:pt x="7879080" y="2416953"/>
                  <a:pt x="7894280" y="2391645"/>
                  <a:pt x="7922148" y="2387848"/>
                </a:cubicBezTo>
                <a:cubicBezTo>
                  <a:pt x="7904414" y="2410625"/>
                  <a:pt x="7884147" y="2422015"/>
                  <a:pt x="7863879" y="2425811"/>
                </a:cubicBezTo>
                <a:cubicBezTo>
                  <a:pt x="7837277" y="2430873"/>
                  <a:pt x="7814476" y="2443526"/>
                  <a:pt x="7790409" y="2454916"/>
                </a:cubicBezTo>
                <a:cubicBezTo>
                  <a:pt x="7789142" y="2456181"/>
                  <a:pt x="7786608" y="2454916"/>
                  <a:pt x="7785342" y="2454916"/>
                </a:cubicBezTo>
                <a:cubicBezTo>
                  <a:pt x="7782808" y="2446057"/>
                  <a:pt x="7780275" y="2438465"/>
                  <a:pt x="7776474" y="2430873"/>
                </a:cubicBezTo>
                <a:cubicBezTo>
                  <a:pt x="7751140" y="2435934"/>
                  <a:pt x="7746073" y="2458712"/>
                  <a:pt x="7735939" y="2470101"/>
                </a:cubicBezTo>
                <a:cubicBezTo>
                  <a:pt x="7715672" y="2475162"/>
                  <a:pt x="7699204" y="2480224"/>
                  <a:pt x="7678936" y="2485285"/>
                </a:cubicBezTo>
                <a:cubicBezTo>
                  <a:pt x="7689070" y="2472631"/>
                  <a:pt x="7696670" y="2463774"/>
                  <a:pt x="7704271" y="2453650"/>
                </a:cubicBezTo>
                <a:cubicBezTo>
                  <a:pt x="7684003" y="2448588"/>
                  <a:pt x="7672602" y="2447323"/>
                  <a:pt x="7652334" y="2453650"/>
                </a:cubicBezTo>
                <a:cubicBezTo>
                  <a:pt x="7620667" y="2465039"/>
                  <a:pt x="7587731" y="2476428"/>
                  <a:pt x="7557329" y="2492878"/>
                </a:cubicBezTo>
                <a:cubicBezTo>
                  <a:pt x="7518060" y="2513125"/>
                  <a:pt x="7477525" y="2530841"/>
                  <a:pt x="7436990" y="2547291"/>
                </a:cubicBezTo>
                <a:cubicBezTo>
                  <a:pt x="7397721" y="2563742"/>
                  <a:pt x="7360986" y="2582723"/>
                  <a:pt x="7322985" y="2602969"/>
                </a:cubicBezTo>
                <a:cubicBezTo>
                  <a:pt x="7312850" y="2608031"/>
                  <a:pt x="7303983" y="2616889"/>
                  <a:pt x="7290049" y="2628278"/>
                </a:cubicBezTo>
                <a:cubicBezTo>
                  <a:pt x="7305250" y="2629544"/>
                  <a:pt x="7312850" y="2629544"/>
                  <a:pt x="7320450" y="2630809"/>
                </a:cubicBezTo>
                <a:cubicBezTo>
                  <a:pt x="7302716" y="2648525"/>
                  <a:pt x="7283716" y="2661179"/>
                  <a:pt x="7260915" y="2668771"/>
                </a:cubicBezTo>
                <a:cubicBezTo>
                  <a:pt x="7101306" y="2719389"/>
                  <a:pt x="6941698" y="2770006"/>
                  <a:pt x="6780822" y="2820622"/>
                </a:cubicBezTo>
                <a:cubicBezTo>
                  <a:pt x="6777023" y="2821887"/>
                  <a:pt x="6770689" y="2821887"/>
                  <a:pt x="6763088" y="2823153"/>
                </a:cubicBezTo>
                <a:cubicBezTo>
                  <a:pt x="6766889" y="2816826"/>
                  <a:pt x="6768155" y="2813030"/>
                  <a:pt x="6770689" y="2810499"/>
                </a:cubicBezTo>
                <a:cubicBezTo>
                  <a:pt x="6792223" y="2795313"/>
                  <a:pt x="6812491" y="2778863"/>
                  <a:pt x="6840359" y="2780129"/>
                </a:cubicBezTo>
                <a:cubicBezTo>
                  <a:pt x="6851760" y="2780129"/>
                  <a:pt x="6861894" y="2776332"/>
                  <a:pt x="6863160" y="2758616"/>
                </a:cubicBezTo>
                <a:cubicBezTo>
                  <a:pt x="6830225" y="2764943"/>
                  <a:pt x="6798556" y="2770006"/>
                  <a:pt x="6766889" y="2776332"/>
                </a:cubicBezTo>
                <a:cubicBezTo>
                  <a:pt x="6732687" y="2782659"/>
                  <a:pt x="6699752" y="2794048"/>
                  <a:pt x="6669350" y="2810499"/>
                </a:cubicBezTo>
                <a:cubicBezTo>
                  <a:pt x="6649082" y="2820622"/>
                  <a:pt x="6627548" y="2829480"/>
                  <a:pt x="6606013" y="2838338"/>
                </a:cubicBezTo>
                <a:cubicBezTo>
                  <a:pt x="6570545" y="2853523"/>
                  <a:pt x="6533809" y="2867442"/>
                  <a:pt x="6498341" y="2883893"/>
                </a:cubicBezTo>
                <a:cubicBezTo>
                  <a:pt x="6485674" y="2890220"/>
                  <a:pt x="6473007" y="2897813"/>
                  <a:pt x="6467940" y="2918059"/>
                </a:cubicBezTo>
                <a:cubicBezTo>
                  <a:pt x="6481873" y="2914264"/>
                  <a:pt x="6492007" y="2911732"/>
                  <a:pt x="6504675" y="2909201"/>
                </a:cubicBezTo>
                <a:cubicBezTo>
                  <a:pt x="6500874" y="2915528"/>
                  <a:pt x="6499607" y="2919325"/>
                  <a:pt x="6497074" y="2923121"/>
                </a:cubicBezTo>
                <a:cubicBezTo>
                  <a:pt x="6490741" y="2933245"/>
                  <a:pt x="6481873" y="2942102"/>
                  <a:pt x="6478073" y="2953491"/>
                </a:cubicBezTo>
                <a:cubicBezTo>
                  <a:pt x="6469206" y="2975003"/>
                  <a:pt x="6475540" y="2986392"/>
                  <a:pt x="6498341" y="2990189"/>
                </a:cubicBezTo>
                <a:cubicBezTo>
                  <a:pt x="6511008" y="2991454"/>
                  <a:pt x="6523676" y="2991454"/>
                  <a:pt x="6535077" y="2991454"/>
                </a:cubicBezTo>
                <a:cubicBezTo>
                  <a:pt x="6564211" y="2990189"/>
                  <a:pt x="6593346" y="2987657"/>
                  <a:pt x="6622481" y="2986392"/>
                </a:cubicBezTo>
                <a:cubicBezTo>
                  <a:pt x="6632615" y="2986392"/>
                  <a:pt x="6647816" y="2985126"/>
                  <a:pt x="6655416" y="2991454"/>
                </a:cubicBezTo>
                <a:cubicBezTo>
                  <a:pt x="6675684" y="3010435"/>
                  <a:pt x="6702285" y="3014231"/>
                  <a:pt x="6727620" y="3023089"/>
                </a:cubicBezTo>
                <a:cubicBezTo>
                  <a:pt x="6730153" y="3024355"/>
                  <a:pt x="6732687" y="3026885"/>
                  <a:pt x="6736486" y="3029416"/>
                </a:cubicBezTo>
                <a:cubicBezTo>
                  <a:pt x="6721286" y="3050928"/>
                  <a:pt x="6721286" y="3050928"/>
                  <a:pt x="6725086" y="3066113"/>
                </a:cubicBezTo>
                <a:cubicBezTo>
                  <a:pt x="6733953" y="3059786"/>
                  <a:pt x="6742821" y="3053459"/>
                  <a:pt x="6752954" y="3047132"/>
                </a:cubicBezTo>
                <a:cubicBezTo>
                  <a:pt x="6752954" y="3025620"/>
                  <a:pt x="6737754" y="3015497"/>
                  <a:pt x="6720019" y="3007905"/>
                </a:cubicBezTo>
                <a:cubicBezTo>
                  <a:pt x="6707352" y="3002843"/>
                  <a:pt x="6695951" y="2997780"/>
                  <a:pt x="6682018" y="2991454"/>
                </a:cubicBezTo>
                <a:cubicBezTo>
                  <a:pt x="6793490" y="2976269"/>
                  <a:pt x="6899895" y="2962349"/>
                  <a:pt x="7007568" y="2947164"/>
                </a:cubicBezTo>
                <a:cubicBezTo>
                  <a:pt x="7097506" y="2935775"/>
                  <a:pt x="7186177" y="2923121"/>
                  <a:pt x="7277382" y="2921856"/>
                </a:cubicBezTo>
                <a:cubicBezTo>
                  <a:pt x="7297649" y="2921856"/>
                  <a:pt x="7312850" y="2926917"/>
                  <a:pt x="7324251" y="2945898"/>
                </a:cubicBezTo>
                <a:cubicBezTo>
                  <a:pt x="7290049" y="2938306"/>
                  <a:pt x="7281182" y="2942102"/>
                  <a:pt x="7277382" y="2963615"/>
                </a:cubicBezTo>
                <a:cubicBezTo>
                  <a:pt x="7307783" y="2958552"/>
                  <a:pt x="7338185" y="2954756"/>
                  <a:pt x="7371120" y="2949694"/>
                </a:cubicBezTo>
                <a:cubicBezTo>
                  <a:pt x="7360986" y="2944633"/>
                  <a:pt x="7353386" y="2940837"/>
                  <a:pt x="7347052" y="2935775"/>
                </a:cubicBezTo>
                <a:cubicBezTo>
                  <a:pt x="7339452" y="2931979"/>
                  <a:pt x="7329318" y="2929448"/>
                  <a:pt x="7326784" y="2915528"/>
                </a:cubicBezTo>
                <a:cubicBezTo>
                  <a:pt x="7705538" y="2934510"/>
                  <a:pt x="8079223" y="2968676"/>
                  <a:pt x="8454177" y="2999047"/>
                </a:cubicBezTo>
                <a:cubicBezTo>
                  <a:pt x="8459244" y="3021824"/>
                  <a:pt x="8463043" y="3043336"/>
                  <a:pt x="8488378" y="3054725"/>
                </a:cubicBezTo>
                <a:cubicBezTo>
                  <a:pt x="8489645" y="3048398"/>
                  <a:pt x="8489645" y="3044601"/>
                  <a:pt x="8489645" y="3042071"/>
                </a:cubicBezTo>
                <a:cubicBezTo>
                  <a:pt x="8490911" y="3016762"/>
                  <a:pt x="8502312" y="3002843"/>
                  <a:pt x="8527647" y="2999047"/>
                </a:cubicBezTo>
                <a:cubicBezTo>
                  <a:pt x="8579583" y="2992719"/>
                  <a:pt x="8630252" y="2999047"/>
                  <a:pt x="8677121" y="3028151"/>
                </a:cubicBezTo>
                <a:cubicBezTo>
                  <a:pt x="8737924" y="3067379"/>
                  <a:pt x="8775927" y="3125588"/>
                  <a:pt x="8805061" y="3188859"/>
                </a:cubicBezTo>
                <a:cubicBezTo>
                  <a:pt x="8755659" y="3235680"/>
                  <a:pt x="8754392" y="3239476"/>
                  <a:pt x="8759459" y="3286297"/>
                </a:cubicBezTo>
                <a:cubicBezTo>
                  <a:pt x="8751859" y="3291358"/>
                  <a:pt x="8742991" y="3297685"/>
                  <a:pt x="8732857" y="3301481"/>
                </a:cubicBezTo>
                <a:cubicBezTo>
                  <a:pt x="8651787" y="3339444"/>
                  <a:pt x="8571983" y="3379937"/>
                  <a:pt x="8490911" y="3414104"/>
                </a:cubicBezTo>
                <a:cubicBezTo>
                  <a:pt x="8271767" y="3503949"/>
                  <a:pt x="8043755" y="3565954"/>
                  <a:pt x="7817010" y="3627960"/>
                </a:cubicBezTo>
                <a:cubicBezTo>
                  <a:pt x="7806876" y="3630491"/>
                  <a:pt x="7795476" y="3627960"/>
                  <a:pt x="7785342" y="3626695"/>
                </a:cubicBezTo>
                <a:cubicBezTo>
                  <a:pt x="7766341" y="3624164"/>
                  <a:pt x="7748606" y="3619102"/>
                  <a:pt x="7729605" y="3617836"/>
                </a:cubicBezTo>
                <a:cubicBezTo>
                  <a:pt x="7705538" y="3617836"/>
                  <a:pt x="7700471" y="3624164"/>
                  <a:pt x="7703004" y="3648206"/>
                </a:cubicBezTo>
                <a:cubicBezTo>
                  <a:pt x="7703004" y="3650737"/>
                  <a:pt x="7703004" y="3654533"/>
                  <a:pt x="7703004" y="3659596"/>
                </a:cubicBezTo>
                <a:cubicBezTo>
                  <a:pt x="7646001" y="3672250"/>
                  <a:pt x="7590264" y="3683638"/>
                  <a:pt x="7529461" y="3697558"/>
                </a:cubicBezTo>
                <a:cubicBezTo>
                  <a:pt x="7538329" y="3684904"/>
                  <a:pt x="7543396" y="3678577"/>
                  <a:pt x="7548463" y="3670984"/>
                </a:cubicBezTo>
                <a:cubicBezTo>
                  <a:pt x="7523127" y="3653268"/>
                  <a:pt x="7473726" y="3650737"/>
                  <a:pt x="7442057" y="3664657"/>
                </a:cubicBezTo>
                <a:cubicBezTo>
                  <a:pt x="7452191" y="3678577"/>
                  <a:pt x="7461058" y="3692496"/>
                  <a:pt x="7473726" y="3708947"/>
                </a:cubicBezTo>
                <a:cubicBezTo>
                  <a:pt x="7216579" y="3786138"/>
                  <a:pt x="6963232" y="3849409"/>
                  <a:pt x="6701018" y="3894964"/>
                </a:cubicBezTo>
                <a:cubicBezTo>
                  <a:pt x="6695951" y="3873451"/>
                  <a:pt x="6693418" y="3854471"/>
                  <a:pt x="6689618" y="3834223"/>
                </a:cubicBezTo>
                <a:cubicBezTo>
                  <a:pt x="6674417" y="3840550"/>
                  <a:pt x="6661749" y="3845612"/>
                  <a:pt x="6651615" y="3858267"/>
                </a:cubicBezTo>
                <a:cubicBezTo>
                  <a:pt x="6659216" y="3865859"/>
                  <a:pt x="6665550" y="3873451"/>
                  <a:pt x="6673150" y="3882309"/>
                </a:cubicBezTo>
                <a:cubicBezTo>
                  <a:pt x="6650349" y="3887372"/>
                  <a:pt x="6623747" y="3887372"/>
                  <a:pt x="6628814" y="3920272"/>
                </a:cubicBezTo>
                <a:cubicBezTo>
                  <a:pt x="6603480" y="3924068"/>
                  <a:pt x="6580679" y="3929130"/>
                  <a:pt x="6559144" y="3932927"/>
                </a:cubicBezTo>
                <a:cubicBezTo>
                  <a:pt x="6498341" y="3946846"/>
                  <a:pt x="6438804" y="3960765"/>
                  <a:pt x="6379268" y="3973420"/>
                </a:cubicBezTo>
                <a:cubicBezTo>
                  <a:pt x="6366601" y="3975951"/>
                  <a:pt x="6352667" y="3981012"/>
                  <a:pt x="6341266" y="3967093"/>
                </a:cubicBezTo>
                <a:cubicBezTo>
                  <a:pt x="6347600" y="3959500"/>
                  <a:pt x="6352667" y="3953173"/>
                  <a:pt x="6359000" y="3945580"/>
                </a:cubicBezTo>
                <a:cubicBezTo>
                  <a:pt x="6346333" y="3949377"/>
                  <a:pt x="6336199" y="3956969"/>
                  <a:pt x="6324798" y="3960765"/>
                </a:cubicBezTo>
                <a:cubicBezTo>
                  <a:pt x="6305798" y="3968358"/>
                  <a:pt x="6290597" y="3979747"/>
                  <a:pt x="6285530" y="4002525"/>
                </a:cubicBezTo>
                <a:cubicBezTo>
                  <a:pt x="6217126" y="4005056"/>
                  <a:pt x="6157589" y="4040487"/>
                  <a:pt x="6087919" y="4044284"/>
                </a:cubicBezTo>
                <a:cubicBezTo>
                  <a:pt x="6091720" y="4015179"/>
                  <a:pt x="6128455" y="4025302"/>
                  <a:pt x="6133522" y="3999993"/>
                </a:cubicBezTo>
                <a:cubicBezTo>
                  <a:pt x="6104387" y="3977216"/>
                  <a:pt x="6079052" y="3998728"/>
                  <a:pt x="6053718" y="4006321"/>
                </a:cubicBezTo>
                <a:cubicBezTo>
                  <a:pt x="6051184" y="4022771"/>
                  <a:pt x="6048651" y="4039221"/>
                  <a:pt x="6044850" y="4055672"/>
                </a:cubicBezTo>
                <a:cubicBezTo>
                  <a:pt x="5927044" y="4093635"/>
                  <a:pt x="5806705" y="4122740"/>
                  <a:pt x="5686366" y="4148047"/>
                </a:cubicBezTo>
                <a:cubicBezTo>
                  <a:pt x="5539424" y="4179683"/>
                  <a:pt x="5391216" y="4210054"/>
                  <a:pt x="5244275" y="4240424"/>
                </a:cubicBezTo>
                <a:cubicBezTo>
                  <a:pt x="5205007" y="4249282"/>
                  <a:pt x="5168271" y="4261935"/>
                  <a:pt x="5129003" y="4266997"/>
                </a:cubicBezTo>
                <a:cubicBezTo>
                  <a:pt x="5091001" y="4272059"/>
                  <a:pt x="5060599" y="4289775"/>
                  <a:pt x="5031464" y="4312553"/>
                </a:cubicBezTo>
                <a:cubicBezTo>
                  <a:pt x="5020063" y="4321411"/>
                  <a:pt x="5009929" y="4334065"/>
                  <a:pt x="5009929" y="4351781"/>
                </a:cubicBezTo>
                <a:cubicBezTo>
                  <a:pt x="5009929" y="4356842"/>
                  <a:pt x="5003596" y="4361904"/>
                  <a:pt x="4999796" y="4368231"/>
                </a:cubicBezTo>
                <a:cubicBezTo>
                  <a:pt x="5004862" y="4379620"/>
                  <a:pt x="5011197" y="4391009"/>
                  <a:pt x="5018797" y="4404928"/>
                </a:cubicBezTo>
                <a:cubicBezTo>
                  <a:pt x="5040332" y="4377089"/>
                  <a:pt x="5064399" y="4406194"/>
                  <a:pt x="5085934" y="4397336"/>
                </a:cubicBezTo>
                <a:cubicBezTo>
                  <a:pt x="5087200" y="4391009"/>
                  <a:pt x="5088467" y="4385946"/>
                  <a:pt x="5089734" y="4380885"/>
                </a:cubicBezTo>
                <a:cubicBezTo>
                  <a:pt x="5129003" y="4388477"/>
                  <a:pt x="5167004" y="4394805"/>
                  <a:pt x="5205007" y="4402397"/>
                </a:cubicBezTo>
                <a:cubicBezTo>
                  <a:pt x="5433019" y="4444156"/>
                  <a:pt x="5661030" y="4488446"/>
                  <a:pt x="5886509" y="4546656"/>
                </a:cubicBezTo>
                <a:cubicBezTo>
                  <a:pt x="6119588" y="4606130"/>
                  <a:pt x="6347600" y="4679524"/>
                  <a:pt x="6566744" y="4782024"/>
                </a:cubicBezTo>
                <a:cubicBezTo>
                  <a:pt x="6602213" y="4798474"/>
                  <a:pt x="6636415" y="4814924"/>
                  <a:pt x="6669350" y="4831375"/>
                </a:cubicBezTo>
                <a:cubicBezTo>
                  <a:pt x="6673150" y="4890849"/>
                  <a:pt x="6676951" y="4894646"/>
                  <a:pt x="6722553" y="4906035"/>
                </a:cubicBezTo>
                <a:cubicBezTo>
                  <a:pt x="6722553" y="4894646"/>
                  <a:pt x="6722553" y="4881991"/>
                  <a:pt x="6722553" y="4866807"/>
                </a:cubicBezTo>
                <a:cubicBezTo>
                  <a:pt x="6712419" y="4873134"/>
                  <a:pt x="6704819" y="4876930"/>
                  <a:pt x="6698485" y="4880726"/>
                </a:cubicBezTo>
                <a:cubicBezTo>
                  <a:pt x="6683284" y="4873134"/>
                  <a:pt x="6680751" y="4860480"/>
                  <a:pt x="6680751" y="4844029"/>
                </a:cubicBezTo>
                <a:cubicBezTo>
                  <a:pt x="6736486" y="4851621"/>
                  <a:pt x="6775755" y="4881991"/>
                  <a:pt x="6820091" y="4919954"/>
                </a:cubicBezTo>
                <a:cubicBezTo>
                  <a:pt x="6782089" y="4928812"/>
                  <a:pt x="6750421" y="4936405"/>
                  <a:pt x="6718752" y="4945263"/>
                </a:cubicBezTo>
                <a:cubicBezTo>
                  <a:pt x="6718752" y="4946528"/>
                  <a:pt x="6718752" y="4949059"/>
                  <a:pt x="6718752" y="4951590"/>
                </a:cubicBezTo>
                <a:cubicBezTo>
                  <a:pt x="6730153" y="4951590"/>
                  <a:pt x="6741553" y="4952855"/>
                  <a:pt x="6751688" y="4951590"/>
                </a:cubicBezTo>
                <a:cubicBezTo>
                  <a:pt x="6765622" y="4949059"/>
                  <a:pt x="6779556" y="4943997"/>
                  <a:pt x="6792223" y="4938936"/>
                </a:cubicBezTo>
                <a:cubicBezTo>
                  <a:pt x="6813757" y="4930077"/>
                  <a:pt x="6835292" y="4927546"/>
                  <a:pt x="6856827" y="4936405"/>
                </a:cubicBezTo>
                <a:cubicBezTo>
                  <a:pt x="6888494" y="4950324"/>
                  <a:pt x="6921430" y="4962978"/>
                  <a:pt x="6950565" y="4979429"/>
                </a:cubicBezTo>
                <a:cubicBezTo>
                  <a:pt x="6969566" y="4990818"/>
                  <a:pt x="6987300" y="5008533"/>
                  <a:pt x="7002501" y="5024984"/>
                </a:cubicBezTo>
                <a:cubicBezTo>
                  <a:pt x="7021502" y="5046496"/>
                  <a:pt x="7026569" y="5073070"/>
                  <a:pt x="7021502" y="5100909"/>
                </a:cubicBezTo>
                <a:cubicBezTo>
                  <a:pt x="7020235" y="5112298"/>
                  <a:pt x="7015168" y="5121156"/>
                  <a:pt x="7003768" y="5127483"/>
                </a:cubicBezTo>
                <a:cubicBezTo>
                  <a:pt x="6941698" y="5162914"/>
                  <a:pt x="6879628" y="5197081"/>
                  <a:pt x="6817558" y="5231247"/>
                </a:cubicBezTo>
                <a:cubicBezTo>
                  <a:pt x="6809957" y="5236309"/>
                  <a:pt x="6801090" y="5237574"/>
                  <a:pt x="6792223" y="5238840"/>
                </a:cubicBezTo>
                <a:cubicBezTo>
                  <a:pt x="6790956" y="5237574"/>
                  <a:pt x="6789690" y="5235044"/>
                  <a:pt x="6788423" y="5233778"/>
                </a:cubicBezTo>
                <a:cubicBezTo>
                  <a:pt x="6799824" y="5213532"/>
                  <a:pt x="6812491" y="5194550"/>
                  <a:pt x="6823891" y="5174304"/>
                </a:cubicBezTo>
                <a:cubicBezTo>
                  <a:pt x="6796023" y="5157853"/>
                  <a:pt x="6792223" y="5159118"/>
                  <a:pt x="6787156" y="5178100"/>
                </a:cubicBezTo>
                <a:cubicBezTo>
                  <a:pt x="6793490" y="5178100"/>
                  <a:pt x="6801090" y="5179365"/>
                  <a:pt x="6809957" y="5179365"/>
                </a:cubicBezTo>
                <a:cubicBezTo>
                  <a:pt x="6798556" y="5192019"/>
                  <a:pt x="6788423" y="5200877"/>
                  <a:pt x="6780822" y="5211001"/>
                </a:cubicBezTo>
                <a:cubicBezTo>
                  <a:pt x="6770689" y="5221124"/>
                  <a:pt x="6765622" y="5235044"/>
                  <a:pt x="6751688" y="5240105"/>
                </a:cubicBezTo>
                <a:cubicBezTo>
                  <a:pt x="6741553" y="5227451"/>
                  <a:pt x="6732687" y="5217328"/>
                  <a:pt x="6722553" y="5204674"/>
                </a:cubicBezTo>
                <a:cubicBezTo>
                  <a:pt x="6708618" y="5248964"/>
                  <a:pt x="6708618" y="5248964"/>
                  <a:pt x="6725086" y="5252760"/>
                </a:cubicBezTo>
                <a:cubicBezTo>
                  <a:pt x="6725086" y="5246433"/>
                  <a:pt x="6725086" y="5241370"/>
                  <a:pt x="6725086" y="5232513"/>
                </a:cubicBezTo>
                <a:cubicBezTo>
                  <a:pt x="6735220" y="5238840"/>
                  <a:pt x="6744087" y="5245168"/>
                  <a:pt x="6756755" y="5252760"/>
                </a:cubicBezTo>
                <a:cubicBezTo>
                  <a:pt x="6543943" y="5341339"/>
                  <a:pt x="6329865" y="5399549"/>
                  <a:pt x="6104387" y="5445104"/>
                </a:cubicBezTo>
                <a:cubicBezTo>
                  <a:pt x="6115788" y="5428653"/>
                  <a:pt x="6123388" y="5417264"/>
                  <a:pt x="6132255" y="5405876"/>
                </a:cubicBezTo>
                <a:cubicBezTo>
                  <a:pt x="6108188" y="5398283"/>
                  <a:pt x="6106920" y="5424857"/>
                  <a:pt x="6090453" y="5428653"/>
                </a:cubicBezTo>
                <a:cubicBezTo>
                  <a:pt x="6086653" y="5421060"/>
                  <a:pt x="6084119" y="5413468"/>
                  <a:pt x="6080319" y="5404610"/>
                </a:cubicBezTo>
                <a:cubicBezTo>
                  <a:pt x="6089186" y="5402080"/>
                  <a:pt x="6096787" y="5400814"/>
                  <a:pt x="6100587" y="5395752"/>
                </a:cubicBezTo>
                <a:cubicBezTo>
                  <a:pt x="6104387" y="5393221"/>
                  <a:pt x="6104387" y="5385629"/>
                  <a:pt x="6103121" y="5381832"/>
                </a:cubicBezTo>
                <a:cubicBezTo>
                  <a:pt x="6103121" y="5379302"/>
                  <a:pt x="6095520" y="5378036"/>
                  <a:pt x="6091720" y="5379302"/>
                </a:cubicBezTo>
                <a:cubicBezTo>
                  <a:pt x="6086653" y="5379302"/>
                  <a:pt x="6082852" y="5383098"/>
                  <a:pt x="6079052" y="5385629"/>
                </a:cubicBezTo>
                <a:cubicBezTo>
                  <a:pt x="6066385" y="5398283"/>
                  <a:pt x="6052451" y="5402080"/>
                  <a:pt x="6033450" y="5397018"/>
                </a:cubicBezTo>
                <a:cubicBezTo>
                  <a:pt x="6033450" y="5414733"/>
                  <a:pt x="6033450" y="5429918"/>
                  <a:pt x="6033450" y="5446369"/>
                </a:cubicBezTo>
                <a:cubicBezTo>
                  <a:pt x="6061318" y="5445104"/>
                  <a:pt x="6052451" y="5423591"/>
                  <a:pt x="6054984" y="5404610"/>
                </a:cubicBezTo>
                <a:cubicBezTo>
                  <a:pt x="6068919" y="5422326"/>
                  <a:pt x="6080319" y="5434980"/>
                  <a:pt x="6091720" y="5447635"/>
                </a:cubicBezTo>
                <a:cubicBezTo>
                  <a:pt x="6090453" y="5448900"/>
                  <a:pt x="6086653" y="5448900"/>
                  <a:pt x="6082852" y="5450165"/>
                </a:cubicBezTo>
                <a:cubicBezTo>
                  <a:pt x="6013182" y="5462819"/>
                  <a:pt x="5943512" y="5476739"/>
                  <a:pt x="5873842" y="5489393"/>
                </a:cubicBezTo>
                <a:cubicBezTo>
                  <a:pt x="5756035" y="5512170"/>
                  <a:pt x="5638229" y="5534948"/>
                  <a:pt x="5521689" y="5558992"/>
                </a:cubicBezTo>
                <a:cubicBezTo>
                  <a:pt x="5443152" y="5575442"/>
                  <a:pt x="5367149" y="5602016"/>
                  <a:pt x="5298745" y="5642509"/>
                </a:cubicBezTo>
                <a:cubicBezTo>
                  <a:pt x="5289878" y="5648836"/>
                  <a:pt x="5282278" y="5653898"/>
                  <a:pt x="5273410" y="5660225"/>
                </a:cubicBezTo>
                <a:cubicBezTo>
                  <a:pt x="5274676" y="5661490"/>
                  <a:pt x="5274676" y="5664021"/>
                  <a:pt x="5275944" y="5665286"/>
                </a:cubicBezTo>
                <a:cubicBezTo>
                  <a:pt x="5386149" y="5667817"/>
                  <a:pt x="5495089" y="5660225"/>
                  <a:pt x="5606561" y="5651367"/>
                </a:cubicBezTo>
                <a:cubicBezTo>
                  <a:pt x="5604027" y="5669083"/>
                  <a:pt x="5607828" y="5686799"/>
                  <a:pt x="5586293" y="5689330"/>
                </a:cubicBezTo>
                <a:cubicBezTo>
                  <a:pt x="5583759" y="5683003"/>
                  <a:pt x="5583759" y="5676676"/>
                  <a:pt x="5581226" y="5665286"/>
                </a:cubicBezTo>
                <a:cubicBezTo>
                  <a:pt x="5568559" y="5689330"/>
                  <a:pt x="5572359" y="5703249"/>
                  <a:pt x="5588826" y="5719700"/>
                </a:cubicBezTo>
                <a:cubicBezTo>
                  <a:pt x="5598960" y="5712108"/>
                  <a:pt x="5612895" y="5707046"/>
                  <a:pt x="5617961" y="5698187"/>
                </a:cubicBezTo>
                <a:cubicBezTo>
                  <a:pt x="5623028" y="5684268"/>
                  <a:pt x="5623028" y="5666552"/>
                  <a:pt x="5624296" y="5650102"/>
                </a:cubicBezTo>
                <a:cubicBezTo>
                  <a:pt x="5642030" y="5647571"/>
                  <a:pt x="5659764" y="5646305"/>
                  <a:pt x="5677498" y="5643775"/>
                </a:cubicBezTo>
                <a:cubicBezTo>
                  <a:pt x="5866242" y="5617201"/>
                  <a:pt x="6054984" y="5589361"/>
                  <a:pt x="6243728" y="5561522"/>
                </a:cubicBezTo>
                <a:cubicBezTo>
                  <a:pt x="6375468" y="5542541"/>
                  <a:pt x="6505941" y="5521029"/>
                  <a:pt x="6636415" y="5500782"/>
                </a:cubicBezTo>
                <a:cubicBezTo>
                  <a:pt x="6770689" y="5480536"/>
                  <a:pt x="6904962" y="5466615"/>
                  <a:pt x="7040503" y="5457758"/>
                </a:cubicBezTo>
                <a:cubicBezTo>
                  <a:pt x="7079771" y="5455227"/>
                  <a:pt x="7120307" y="5453962"/>
                  <a:pt x="7154509" y="5452696"/>
                </a:cubicBezTo>
                <a:cubicBezTo>
                  <a:pt x="7179843" y="5480536"/>
                  <a:pt x="7200111" y="5502047"/>
                  <a:pt x="7216579" y="5522294"/>
                </a:cubicBezTo>
                <a:cubicBezTo>
                  <a:pt x="7212778" y="5538744"/>
                  <a:pt x="7207711" y="5548868"/>
                  <a:pt x="7206445" y="5560257"/>
                </a:cubicBezTo>
                <a:cubicBezTo>
                  <a:pt x="7203912" y="5574176"/>
                  <a:pt x="7197577" y="5581769"/>
                  <a:pt x="7184910" y="5589361"/>
                </a:cubicBezTo>
                <a:cubicBezTo>
                  <a:pt x="7149442" y="5608343"/>
                  <a:pt x="7112706" y="5628589"/>
                  <a:pt x="7077238" y="5650102"/>
                </a:cubicBezTo>
                <a:cubicBezTo>
                  <a:pt x="7034169" y="5675410"/>
                  <a:pt x="6989833" y="5696922"/>
                  <a:pt x="6942964" y="5713373"/>
                </a:cubicBezTo>
                <a:cubicBezTo>
                  <a:pt x="6847959" y="5747539"/>
                  <a:pt x="6754222" y="5784236"/>
                  <a:pt x="6657949" y="5814606"/>
                </a:cubicBezTo>
                <a:cubicBezTo>
                  <a:pt x="6531276" y="5855099"/>
                  <a:pt x="6403336" y="5891797"/>
                  <a:pt x="6275396" y="5929759"/>
                </a:cubicBezTo>
                <a:cubicBezTo>
                  <a:pt x="6275396" y="5927228"/>
                  <a:pt x="6275396" y="5924698"/>
                  <a:pt x="6275396" y="5922167"/>
                </a:cubicBezTo>
                <a:cubicBezTo>
                  <a:pt x="6265263" y="5915840"/>
                  <a:pt x="6255128" y="5909513"/>
                  <a:pt x="6243728" y="5904451"/>
                </a:cubicBezTo>
                <a:cubicBezTo>
                  <a:pt x="6227260" y="5899389"/>
                  <a:pt x="6209526" y="5895593"/>
                  <a:pt x="6194325" y="5889266"/>
                </a:cubicBezTo>
                <a:cubicBezTo>
                  <a:pt x="6180391" y="5884204"/>
                  <a:pt x="6171524" y="5875347"/>
                  <a:pt x="6177858" y="5857630"/>
                </a:cubicBezTo>
                <a:cubicBezTo>
                  <a:pt x="6220927" y="5869020"/>
                  <a:pt x="6255128" y="5904451"/>
                  <a:pt x="6303264" y="5899389"/>
                </a:cubicBezTo>
                <a:cubicBezTo>
                  <a:pt x="6294397" y="5888000"/>
                  <a:pt x="6288064" y="5879143"/>
                  <a:pt x="6280463" y="5870285"/>
                </a:cubicBezTo>
                <a:cubicBezTo>
                  <a:pt x="6272863" y="5874081"/>
                  <a:pt x="6267796" y="5876612"/>
                  <a:pt x="6260196" y="5881673"/>
                </a:cubicBezTo>
                <a:cubicBezTo>
                  <a:pt x="6258928" y="5856365"/>
                  <a:pt x="6257661" y="5834853"/>
                  <a:pt x="6256395" y="5810810"/>
                </a:cubicBezTo>
                <a:cubicBezTo>
                  <a:pt x="6277930" y="5803217"/>
                  <a:pt x="6299464" y="5795625"/>
                  <a:pt x="6320998" y="5788033"/>
                </a:cubicBezTo>
                <a:cubicBezTo>
                  <a:pt x="6342533" y="5779174"/>
                  <a:pt x="6364067" y="5770316"/>
                  <a:pt x="6376734" y="5742477"/>
                </a:cubicBezTo>
                <a:cubicBezTo>
                  <a:pt x="6364067" y="5742477"/>
                  <a:pt x="6353933" y="5742477"/>
                  <a:pt x="6345067" y="5742477"/>
                </a:cubicBezTo>
                <a:cubicBezTo>
                  <a:pt x="6244994" y="5747539"/>
                  <a:pt x="6146189" y="5758928"/>
                  <a:pt x="6047384" y="5775378"/>
                </a:cubicBezTo>
                <a:cubicBezTo>
                  <a:pt x="6030917" y="5779174"/>
                  <a:pt x="6011916" y="5786767"/>
                  <a:pt x="6003048" y="5766520"/>
                </a:cubicBezTo>
                <a:cubicBezTo>
                  <a:pt x="5987847" y="5763989"/>
                  <a:pt x="5977713" y="5782970"/>
                  <a:pt x="5963780" y="5769051"/>
                </a:cubicBezTo>
                <a:cubicBezTo>
                  <a:pt x="5970113" y="5758928"/>
                  <a:pt x="5975180" y="5748805"/>
                  <a:pt x="5984048" y="5734885"/>
                </a:cubicBezTo>
                <a:cubicBezTo>
                  <a:pt x="5947312" y="5741212"/>
                  <a:pt x="5956180" y="5769051"/>
                  <a:pt x="5947312" y="5789298"/>
                </a:cubicBezTo>
                <a:cubicBezTo>
                  <a:pt x="5939712" y="5790564"/>
                  <a:pt x="5929578" y="5793094"/>
                  <a:pt x="5920710" y="5794360"/>
                </a:cubicBezTo>
                <a:cubicBezTo>
                  <a:pt x="5845973" y="5803217"/>
                  <a:pt x="5769969" y="5812075"/>
                  <a:pt x="5695232" y="5820933"/>
                </a:cubicBezTo>
                <a:cubicBezTo>
                  <a:pt x="5601494" y="5831057"/>
                  <a:pt x="5507756" y="5839915"/>
                  <a:pt x="5414017" y="5838649"/>
                </a:cubicBezTo>
                <a:cubicBezTo>
                  <a:pt x="5401350" y="5838649"/>
                  <a:pt x="5389950" y="5837384"/>
                  <a:pt x="5376016" y="5836119"/>
                </a:cubicBezTo>
                <a:cubicBezTo>
                  <a:pt x="5386149" y="5809544"/>
                  <a:pt x="5388683" y="5807014"/>
                  <a:pt x="5408951" y="5813341"/>
                </a:cubicBezTo>
                <a:cubicBezTo>
                  <a:pt x="5417818" y="5817137"/>
                  <a:pt x="5426684" y="5819668"/>
                  <a:pt x="5434285" y="5822198"/>
                </a:cubicBezTo>
                <a:cubicBezTo>
                  <a:pt x="5443152" y="5804483"/>
                  <a:pt x="5450753" y="5790564"/>
                  <a:pt x="5457087" y="5775378"/>
                </a:cubicBezTo>
                <a:cubicBezTo>
                  <a:pt x="5464687" y="5760193"/>
                  <a:pt x="5462154" y="5757662"/>
                  <a:pt x="5440619" y="5748805"/>
                </a:cubicBezTo>
                <a:cubicBezTo>
                  <a:pt x="5443152" y="5775378"/>
                  <a:pt x="5422885" y="5776643"/>
                  <a:pt x="5406417" y="5781705"/>
                </a:cubicBezTo>
                <a:cubicBezTo>
                  <a:pt x="5383616" y="5788033"/>
                  <a:pt x="5360816" y="5793094"/>
                  <a:pt x="5339281" y="5799421"/>
                </a:cubicBezTo>
                <a:cubicBezTo>
                  <a:pt x="5324080" y="5804483"/>
                  <a:pt x="5311412" y="5813341"/>
                  <a:pt x="5306345" y="5833588"/>
                </a:cubicBezTo>
                <a:cubicBezTo>
                  <a:pt x="5312679" y="5833588"/>
                  <a:pt x="5316479" y="5832322"/>
                  <a:pt x="5320279" y="5832322"/>
                </a:cubicBezTo>
                <a:cubicBezTo>
                  <a:pt x="5330413" y="5829792"/>
                  <a:pt x="5341813" y="5824730"/>
                  <a:pt x="5353214" y="5823465"/>
                </a:cubicBezTo>
                <a:cubicBezTo>
                  <a:pt x="5357015" y="5823465"/>
                  <a:pt x="5362082" y="5829792"/>
                  <a:pt x="5365882" y="5832322"/>
                </a:cubicBezTo>
                <a:cubicBezTo>
                  <a:pt x="5362082" y="5836119"/>
                  <a:pt x="5359548" y="5841180"/>
                  <a:pt x="5355748" y="5844976"/>
                </a:cubicBezTo>
                <a:cubicBezTo>
                  <a:pt x="5353214" y="5846242"/>
                  <a:pt x="5348147" y="5846242"/>
                  <a:pt x="5344347" y="5846242"/>
                </a:cubicBezTo>
                <a:cubicBezTo>
                  <a:pt x="5210074" y="5857630"/>
                  <a:pt x="5075800" y="5869020"/>
                  <a:pt x="4940259" y="5881673"/>
                </a:cubicBezTo>
                <a:cubicBezTo>
                  <a:pt x="4841454" y="5890531"/>
                  <a:pt x="4741383" y="5898124"/>
                  <a:pt x="4642577" y="5908248"/>
                </a:cubicBezTo>
                <a:cubicBezTo>
                  <a:pt x="4596975" y="5912044"/>
                  <a:pt x="4552639" y="5919636"/>
                  <a:pt x="4508303" y="5925963"/>
                </a:cubicBezTo>
                <a:cubicBezTo>
                  <a:pt x="4494370" y="5905717"/>
                  <a:pt x="4467769" y="5899389"/>
                  <a:pt x="4463968" y="5870285"/>
                </a:cubicBezTo>
                <a:cubicBezTo>
                  <a:pt x="4472835" y="5866489"/>
                  <a:pt x="4480435" y="5863958"/>
                  <a:pt x="4488036" y="5861426"/>
                </a:cubicBezTo>
                <a:cubicBezTo>
                  <a:pt x="4485503" y="5852569"/>
                  <a:pt x="4481702" y="5844976"/>
                  <a:pt x="4479169" y="5836119"/>
                </a:cubicBezTo>
                <a:cubicBezTo>
                  <a:pt x="4471569" y="5837384"/>
                  <a:pt x="4466502" y="5838649"/>
                  <a:pt x="4458901" y="5839915"/>
                </a:cubicBezTo>
                <a:cubicBezTo>
                  <a:pt x="4453833" y="5829792"/>
                  <a:pt x="4448767" y="5820933"/>
                  <a:pt x="4443700" y="5810810"/>
                </a:cubicBezTo>
                <a:cubicBezTo>
                  <a:pt x="4526037" y="5727292"/>
                  <a:pt x="4636244" y="5708311"/>
                  <a:pt x="4737582" y="5674145"/>
                </a:cubicBezTo>
                <a:cubicBezTo>
                  <a:pt x="4756583" y="5700718"/>
                  <a:pt x="4762916" y="5705780"/>
                  <a:pt x="4776851" y="5695657"/>
                </a:cubicBezTo>
                <a:cubicBezTo>
                  <a:pt x="4790785" y="5686799"/>
                  <a:pt x="4811053" y="5688064"/>
                  <a:pt x="4819920" y="5671614"/>
                </a:cubicBezTo>
                <a:cubicBezTo>
                  <a:pt x="4821187" y="5670349"/>
                  <a:pt x="4819920" y="5666552"/>
                  <a:pt x="4818653" y="5661490"/>
                </a:cubicBezTo>
                <a:cubicBezTo>
                  <a:pt x="4805986" y="5666552"/>
                  <a:pt x="4794586" y="5671614"/>
                  <a:pt x="4783184" y="5676676"/>
                </a:cubicBezTo>
                <a:cubicBezTo>
                  <a:pt x="4771784" y="5680472"/>
                  <a:pt x="4760383" y="5685533"/>
                  <a:pt x="4750249" y="5669083"/>
                </a:cubicBezTo>
                <a:cubicBezTo>
                  <a:pt x="4822453" y="5646305"/>
                  <a:pt x="4892123" y="5624793"/>
                  <a:pt x="4960527" y="5603281"/>
                </a:cubicBezTo>
                <a:cubicBezTo>
                  <a:pt x="4989662" y="5645040"/>
                  <a:pt x="4994729" y="5647571"/>
                  <a:pt x="5023864" y="5642509"/>
                </a:cubicBezTo>
                <a:cubicBezTo>
                  <a:pt x="5022597" y="5638713"/>
                  <a:pt x="5020063" y="5633651"/>
                  <a:pt x="5016263" y="5624793"/>
                </a:cubicBezTo>
                <a:cubicBezTo>
                  <a:pt x="5036531" y="5633651"/>
                  <a:pt x="5050465" y="5641244"/>
                  <a:pt x="5066933" y="5647571"/>
                </a:cubicBezTo>
                <a:cubicBezTo>
                  <a:pt x="5065666" y="5626058"/>
                  <a:pt x="5065666" y="5626058"/>
                  <a:pt x="5087200" y="5602016"/>
                </a:cubicBezTo>
                <a:cubicBezTo>
                  <a:pt x="5071999" y="5594423"/>
                  <a:pt x="5063133" y="5603281"/>
                  <a:pt x="5054265" y="5610874"/>
                </a:cubicBezTo>
                <a:cubicBezTo>
                  <a:pt x="5044131" y="5620997"/>
                  <a:pt x="5035265" y="5622262"/>
                  <a:pt x="5027664" y="5609608"/>
                </a:cubicBezTo>
                <a:cubicBezTo>
                  <a:pt x="5037798" y="5588096"/>
                  <a:pt x="5055532" y="5581769"/>
                  <a:pt x="5074533" y="5575442"/>
                </a:cubicBezTo>
                <a:cubicBezTo>
                  <a:pt x="5270877" y="5515967"/>
                  <a:pt x="5469754" y="5472942"/>
                  <a:pt x="5672431" y="5438777"/>
                </a:cubicBezTo>
                <a:cubicBezTo>
                  <a:pt x="5701566" y="5433714"/>
                  <a:pt x="5731968" y="5429918"/>
                  <a:pt x="5758569" y="5426122"/>
                </a:cubicBezTo>
                <a:cubicBezTo>
                  <a:pt x="5763635" y="5448900"/>
                  <a:pt x="5767436" y="5467881"/>
                  <a:pt x="5769969" y="5484332"/>
                </a:cubicBezTo>
                <a:cubicBezTo>
                  <a:pt x="5788971" y="5475474"/>
                  <a:pt x="5805438" y="5469146"/>
                  <a:pt x="5825705" y="5460288"/>
                </a:cubicBezTo>
                <a:cubicBezTo>
                  <a:pt x="5806705" y="5457758"/>
                  <a:pt x="5790237" y="5455227"/>
                  <a:pt x="5773770" y="5452696"/>
                </a:cubicBezTo>
                <a:cubicBezTo>
                  <a:pt x="5776304" y="5440042"/>
                  <a:pt x="5778837" y="5429918"/>
                  <a:pt x="5781370" y="5417264"/>
                </a:cubicBezTo>
                <a:cubicBezTo>
                  <a:pt x="5987847" y="5375505"/>
                  <a:pt x="6193059" y="5333747"/>
                  <a:pt x="6400803" y="5291988"/>
                </a:cubicBezTo>
                <a:cubicBezTo>
                  <a:pt x="6399536" y="5303376"/>
                  <a:pt x="6398269" y="5316030"/>
                  <a:pt x="6397002" y="5329951"/>
                </a:cubicBezTo>
                <a:cubicBezTo>
                  <a:pt x="6414736" y="5324889"/>
                  <a:pt x="6433738" y="5326154"/>
                  <a:pt x="6446405" y="5310969"/>
                </a:cubicBezTo>
                <a:cubicBezTo>
                  <a:pt x="6451472" y="5316030"/>
                  <a:pt x="6456539" y="5322358"/>
                  <a:pt x="6461606" y="5328685"/>
                </a:cubicBezTo>
                <a:cubicBezTo>
                  <a:pt x="6502141" y="5308438"/>
                  <a:pt x="6502141" y="5308438"/>
                  <a:pt x="6495808" y="5291988"/>
                </a:cubicBezTo>
                <a:cubicBezTo>
                  <a:pt x="6479340" y="5304642"/>
                  <a:pt x="6462873" y="5303376"/>
                  <a:pt x="6445139" y="5295784"/>
                </a:cubicBezTo>
                <a:cubicBezTo>
                  <a:pt x="6442605" y="5293253"/>
                  <a:pt x="6437538" y="5294519"/>
                  <a:pt x="6433738" y="5294519"/>
                </a:cubicBezTo>
                <a:cubicBezTo>
                  <a:pt x="6429938" y="5290722"/>
                  <a:pt x="6424871" y="5285661"/>
                  <a:pt x="6418537" y="5279333"/>
                </a:cubicBezTo>
                <a:cubicBezTo>
                  <a:pt x="6438804" y="5273006"/>
                  <a:pt x="6457806" y="5265414"/>
                  <a:pt x="6476806" y="5260352"/>
                </a:cubicBezTo>
                <a:cubicBezTo>
                  <a:pt x="6542677" y="5238840"/>
                  <a:pt x="6609814" y="5219859"/>
                  <a:pt x="6676951" y="5195815"/>
                </a:cubicBezTo>
                <a:cubicBezTo>
                  <a:pt x="6727620" y="5179365"/>
                  <a:pt x="6774489" y="5152791"/>
                  <a:pt x="6815024" y="5116094"/>
                </a:cubicBezTo>
                <a:cubicBezTo>
                  <a:pt x="6827692" y="5103440"/>
                  <a:pt x="6839093" y="5089521"/>
                  <a:pt x="6850493" y="5078131"/>
                </a:cubicBezTo>
                <a:cubicBezTo>
                  <a:pt x="6840359" y="5059151"/>
                  <a:pt x="6823891" y="5052824"/>
                  <a:pt x="6809957" y="5046496"/>
                </a:cubicBezTo>
                <a:cubicBezTo>
                  <a:pt x="6796023" y="5041434"/>
                  <a:pt x="6784623" y="5033842"/>
                  <a:pt x="6771956" y="5027515"/>
                </a:cubicBezTo>
                <a:cubicBezTo>
                  <a:pt x="6769422" y="5026250"/>
                  <a:pt x="6769422" y="5022453"/>
                  <a:pt x="6768155" y="5021188"/>
                </a:cubicBezTo>
                <a:cubicBezTo>
                  <a:pt x="6771956" y="5017392"/>
                  <a:pt x="6777023" y="5014861"/>
                  <a:pt x="6780822" y="5012330"/>
                </a:cubicBezTo>
                <a:cubicBezTo>
                  <a:pt x="6777023" y="4997145"/>
                  <a:pt x="6758021" y="4992083"/>
                  <a:pt x="6764355" y="4975633"/>
                </a:cubicBezTo>
                <a:cubicBezTo>
                  <a:pt x="6798556" y="4969305"/>
                  <a:pt x="6811224" y="5007268"/>
                  <a:pt x="6844160" y="5007268"/>
                </a:cubicBezTo>
                <a:cubicBezTo>
                  <a:pt x="6837825" y="4990818"/>
                  <a:pt x="6834026" y="4975633"/>
                  <a:pt x="6828958" y="4960447"/>
                </a:cubicBezTo>
                <a:cubicBezTo>
                  <a:pt x="6815024" y="4960447"/>
                  <a:pt x="6801090" y="4959182"/>
                  <a:pt x="6787156" y="4960447"/>
                </a:cubicBezTo>
                <a:cubicBezTo>
                  <a:pt x="6785889" y="4960447"/>
                  <a:pt x="6784623" y="4960447"/>
                  <a:pt x="6783356" y="4960447"/>
                </a:cubicBezTo>
                <a:cubicBezTo>
                  <a:pt x="6754222" y="4961713"/>
                  <a:pt x="6741553" y="4979429"/>
                  <a:pt x="6742821" y="5011065"/>
                </a:cubicBezTo>
                <a:cubicBezTo>
                  <a:pt x="6428671" y="4900973"/>
                  <a:pt x="6114521" y="4799739"/>
                  <a:pt x="5785170" y="4756715"/>
                </a:cubicBezTo>
                <a:cubicBezTo>
                  <a:pt x="5788971" y="4738999"/>
                  <a:pt x="5801638" y="4725079"/>
                  <a:pt x="5790237" y="4704833"/>
                </a:cubicBezTo>
                <a:cubicBezTo>
                  <a:pt x="5766169" y="4712425"/>
                  <a:pt x="5742102" y="4720018"/>
                  <a:pt x="5712966" y="4730141"/>
                </a:cubicBezTo>
                <a:cubicBezTo>
                  <a:pt x="5724367" y="4736468"/>
                  <a:pt x="5730701" y="4738999"/>
                  <a:pt x="5735767" y="4742796"/>
                </a:cubicBezTo>
                <a:cubicBezTo>
                  <a:pt x="5706633" y="4742796"/>
                  <a:pt x="5678764" y="4737733"/>
                  <a:pt x="5649630" y="4736468"/>
                </a:cubicBezTo>
                <a:cubicBezTo>
                  <a:pt x="5517890" y="4731406"/>
                  <a:pt x="5387416" y="4722549"/>
                  <a:pt x="5255676" y="4721283"/>
                </a:cubicBezTo>
                <a:cubicBezTo>
                  <a:pt x="5068200" y="4721283"/>
                  <a:pt x="4879457" y="4727610"/>
                  <a:pt x="4690713" y="4728875"/>
                </a:cubicBezTo>
                <a:cubicBezTo>
                  <a:pt x="4576707" y="4730141"/>
                  <a:pt x="4461435" y="4727610"/>
                  <a:pt x="4346162" y="4726345"/>
                </a:cubicBezTo>
                <a:cubicBezTo>
                  <a:pt x="4336027" y="4726345"/>
                  <a:pt x="4325894" y="4725079"/>
                  <a:pt x="4317027" y="4723814"/>
                </a:cubicBezTo>
                <a:cubicBezTo>
                  <a:pt x="4309427" y="4693444"/>
                  <a:pt x="4342362" y="4690913"/>
                  <a:pt x="4348695" y="4671932"/>
                </a:cubicBezTo>
                <a:cubicBezTo>
                  <a:pt x="4333494" y="4664340"/>
                  <a:pt x="4320827" y="4656746"/>
                  <a:pt x="4308160" y="4649154"/>
                </a:cubicBezTo>
                <a:cubicBezTo>
                  <a:pt x="4279024" y="4674463"/>
                  <a:pt x="4289158" y="4702302"/>
                  <a:pt x="4303093" y="4731406"/>
                </a:cubicBezTo>
                <a:cubicBezTo>
                  <a:pt x="4267624" y="4740265"/>
                  <a:pt x="4235956" y="4738999"/>
                  <a:pt x="4203021" y="4735202"/>
                </a:cubicBezTo>
                <a:cubicBezTo>
                  <a:pt x="4143484" y="4728875"/>
                  <a:pt x="4087748" y="4708629"/>
                  <a:pt x="4042145" y="4665605"/>
                </a:cubicBezTo>
                <a:cubicBezTo>
                  <a:pt x="4028212" y="4652950"/>
                  <a:pt x="4019345" y="4633969"/>
                  <a:pt x="4002877" y="4626377"/>
                </a:cubicBezTo>
                <a:cubicBezTo>
                  <a:pt x="3987677" y="4617518"/>
                  <a:pt x="3966142" y="4618784"/>
                  <a:pt x="3947140" y="4614988"/>
                </a:cubicBezTo>
                <a:cubicBezTo>
                  <a:pt x="3944607" y="4614988"/>
                  <a:pt x="3943341" y="4614988"/>
                  <a:pt x="3940807" y="4614988"/>
                </a:cubicBezTo>
                <a:cubicBezTo>
                  <a:pt x="3915473" y="4611191"/>
                  <a:pt x="3888871" y="4608661"/>
                  <a:pt x="3862269" y="4604864"/>
                </a:cubicBezTo>
                <a:cubicBezTo>
                  <a:pt x="3861003" y="4596007"/>
                  <a:pt x="3859736" y="4585884"/>
                  <a:pt x="3858470" y="4575760"/>
                </a:cubicBezTo>
                <a:cubicBezTo>
                  <a:pt x="3826801" y="4582087"/>
                  <a:pt x="3797666" y="4592211"/>
                  <a:pt x="3771065" y="4606130"/>
                </a:cubicBezTo>
                <a:cubicBezTo>
                  <a:pt x="3738130" y="4625112"/>
                  <a:pt x="3703928" y="4645358"/>
                  <a:pt x="3670993" y="4664340"/>
                </a:cubicBezTo>
                <a:cubicBezTo>
                  <a:pt x="3657059" y="4671932"/>
                  <a:pt x="3644392" y="4680790"/>
                  <a:pt x="3625391" y="4678259"/>
                </a:cubicBezTo>
                <a:cubicBezTo>
                  <a:pt x="3620324" y="4676994"/>
                  <a:pt x="3612723" y="4683321"/>
                  <a:pt x="3608923" y="4684586"/>
                </a:cubicBezTo>
                <a:cubicBezTo>
                  <a:pt x="3606390" y="4697240"/>
                  <a:pt x="3606390" y="4712425"/>
                  <a:pt x="3601323" y="4716222"/>
                </a:cubicBezTo>
                <a:cubicBezTo>
                  <a:pt x="3577254" y="4730141"/>
                  <a:pt x="3555720" y="4749123"/>
                  <a:pt x="3525318" y="4746592"/>
                </a:cubicBezTo>
                <a:cubicBezTo>
                  <a:pt x="3493650" y="4745326"/>
                  <a:pt x="3460716" y="4741530"/>
                  <a:pt x="3427780" y="4737733"/>
                </a:cubicBezTo>
                <a:cubicBezTo>
                  <a:pt x="3384711" y="4732672"/>
                  <a:pt x="3340376" y="4726345"/>
                  <a:pt x="3296041" y="4736468"/>
                </a:cubicBezTo>
                <a:cubicBezTo>
                  <a:pt x="3275772" y="4741530"/>
                  <a:pt x="3256772" y="4747857"/>
                  <a:pt x="3232703" y="4754184"/>
                </a:cubicBezTo>
                <a:cubicBezTo>
                  <a:pt x="3228903" y="4742796"/>
                  <a:pt x="3223837" y="4730141"/>
                  <a:pt x="3223837" y="4718752"/>
                </a:cubicBezTo>
                <a:cubicBezTo>
                  <a:pt x="3223837" y="4703568"/>
                  <a:pt x="3227636" y="4687117"/>
                  <a:pt x="3232703" y="4670667"/>
                </a:cubicBezTo>
                <a:cubicBezTo>
                  <a:pt x="3239037" y="4647889"/>
                  <a:pt x="3244104" y="4625112"/>
                  <a:pt x="3223837" y="4607395"/>
                </a:cubicBezTo>
                <a:cubicBezTo>
                  <a:pt x="3228903" y="4583353"/>
                  <a:pt x="3254238" y="4565636"/>
                  <a:pt x="3235237" y="4537797"/>
                </a:cubicBezTo>
                <a:cubicBezTo>
                  <a:pt x="3213703" y="4542859"/>
                  <a:pt x="3193434" y="4547921"/>
                  <a:pt x="3171900" y="4554248"/>
                </a:cubicBezTo>
                <a:cubicBezTo>
                  <a:pt x="3150366" y="4561840"/>
                  <a:pt x="3128831" y="4569433"/>
                  <a:pt x="3107297" y="4575760"/>
                </a:cubicBezTo>
                <a:cubicBezTo>
                  <a:pt x="3089563" y="4560575"/>
                  <a:pt x="3114897" y="4545390"/>
                  <a:pt x="3107297" y="4531470"/>
                </a:cubicBezTo>
                <a:cubicBezTo>
                  <a:pt x="3033826" y="4517551"/>
                  <a:pt x="3026226" y="4513755"/>
                  <a:pt x="3024959" y="4483384"/>
                </a:cubicBezTo>
                <a:cubicBezTo>
                  <a:pt x="3035093" y="4487180"/>
                  <a:pt x="3045227" y="4490977"/>
                  <a:pt x="3055361" y="4494773"/>
                </a:cubicBezTo>
                <a:cubicBezTo>
                  <a:pt x="3056628" y="4493507"/>
                  <a:pt x="3057894" y="4492242"/>
                  <a:pt x="3059161" y="4489711"/>
                </a:cubicBezTo>
                <a:cubicBezTo>
                  <a:pt x="3051560" y="4482119"/>
                  <a:pt x="3043960" y="4474527"/>
                  <a:pt x="3037627" y="4465668"/>
                </a:cubicBezTo>
                <a:cubicBezTo>
                  <a:pt x="3030026" y="4456810"/>
                  <a:pt x="3024959" y="4447952"/>
                  <a:pt x="3018625" y="4436564"/>
                </a:cubicBezTo>
                <a:cubicBezTo>
                  <a:pt x="3013558" y="4436564"/>
                  <a:pt x="3007225" y="4436564"/>
                  <a:pt x="2999625" y="4436564"/>
                </a:cubicBezTo>
                <a:cubicBezTo>
                  <a:pt x="2983157" y="4408724"/>
                  <a:pt x="2983157" y="4378354"/>
                  <a:pt x="2993291" y="4347984"/>
                </a:cubicBezTo>
                <a:cubicBezTo>
                  <a:pt x="3003425" y="4318880"/>
                  <a:pt x="3017359" y="4289775"/>
                  <a:pt x="3030026" y="4260670"/>
                </a:cubicBezTo>
                <a:cubicBezTo>
                  <a:pt x="3052827" y="4211319"/>
                  <a:pt x="3070561" y="4160702"/>
                  <a:pt x="3051560" y="4106289"/>
                </a:cubicBezTo>
                <a:cubicBezTo>
                  <a:pt x="3060427" y="4097431"/>
                  <a:pt x="3068028" y="4088573"/>
                  <a:pt x="3075628" y="4080981"/>
                </a:cubicBezTo>
                <a:cubicBezTo>
                  <a:pt x="3102230" y="4086042"/>
                  <a:pt x="3113630" y="4080981"/>
                  <a:pt x="3121230" y="4059468"/>
                </a:cubicBezTo>
                <a:cubicBezTo>
                  <a:pt x="3130098" y="4036690"/>
                  <a:pt x="3125031" y="4018975"/>
                  <a:pt x="3107297" y="4010117"/>
                </a:cubicBezTo>
                <a:cubicBezTo>
                  <a:pt x="3104763" y="4029098"/>
                  <a:pt x="3100963" y="4048080"/>
                  <a:pt x="3095896" y="4070857"/>
                </a:cubicBezTo>
                <a:cubicBezTo>
                  <a:pt x="3089563" y="4063264"/>
                  <a:pt x="3081962" y="4059468"/>
                  <a:pt x="3081962" y="4054407"/>
                </a:cubicBezTo>
                <a:cubicBezTo>
                  <a:pt x="3083229" y="4020240"/>
                  <a:pt x="3089563" y="3986074"/>
                  <a:pt x="3113630" y="3959500"/>
                </a:cubicBezTo>
                <a:cubicBezTo>
                  <a:pt x="3127565" y="3944315"/>
                  <a:pt x="3135165" y="3929130"/>
                  <a:pt x="3132632" y="3910149"/>
                </a:cubicBezTo>
                <a:cubicBezTo>
                  <a:pt x="3127565" y="3883574"/>
                  <a:pt x="3137698" y="3862063"/>
                  <a:pt x="3151632" y="3840550"/>
                </a:cubicBezTo>
                <a:cubicBezTo>
                  <a:pt x="3159233" y="3826631"/>
                  <a:pt x="3168100" y="3811446"/>
                  <a:pt x="3174434" y="3797526"/>
                </a:cubicBezTo>
                <a:cubicBezTo>
                  <a:pt x="3179501" y="3784872"/>
                  <a:pt x="3182034" y="3770953"/>
                  <a:pt x="3187101" y="3755767"/>
                </a:cubicBezTo>
                <a:cubicBezTo>
                  <a:pt x="3155433" y="3748175"/>
                  <a:pt x="3128831" y="3762094"/>
                  <a:pt x="3099697" y="3762094"/>
                </a:cubicBezTo>
                <a:cubicBezTo>
                  <a:pt x="3100963" y="3753237"/>
                  <a:pt x="3102230" y="3746910"/>
                  <a:pt x="3104763" y="3739317"/>
                </a:cubicBezTo>
                <a:cubicBezTo>
                  <a:pt x="3093363" y="3731724"/>
                  <a:pt x="3081962" y="3724132"/>
                  <a:pt x="3066761" y="3714009"/>
                </a:cubicBezTo>
                <a:cubicBezTo>
                  <a:pt x="3076896" y="3711478"/>
                  <a:pt x="3080695" y="3711478"/>
                  <a:pt x="3084495" y="3708947"/>
                </a:cubicBezTo>
                <a:cubicBezTo>
                  <a:pt x="3088296" y="3707682"/>
                  <a:pt x="3092096" y="3703885"/>
                  <a:pt x="3094630" y="3701355"/>
                </a:cubicBezTo>
                <a:cubicBezTo>
                  <a:pt x="3065495" y="3707682"/>
                  <a:pt x="3032560" y="3703885"/>
                  <a:pt x="3014826" y="3735521"/>
                </a:cubicBezTo>
                <a:cubicBezTo>
                  <a:pt x="3018625" y="3740583"/>
                  <a:pt x="3022426" y="3744379"/>
                  <a:pt x="3026226" y="3749440"/>
                </a:cubicBezTo>
                <a:cubicBezTo>
                  <a:pt x="3032560" y="3744379"/>
                  <a:pt x="3038893" y="3740583"/>
                  <a:pt x="3041426" y="3738052"/>
                </a:cubicBezTo>
                <a:cubicBezTo>
                  <a:pt x="3056628" y="3740583"/>
                  <a:pt x="3068028" y="3741848"/>
                  <a:pt x="3080695" y="3743113"/>
                </a:cubicBezTo>
                <a:cubicBezTo>
                  <a:pt x="3079429" y="3759563"/>
                  <a:pt x="3076896" y="3773484"/>
                  <a:pt x="3055361" y="3778545"/>
                </a:cubicBezTo>
                <a:cubicBezTo>
                  <a:pt x="3012292" y="3788668"/>
                  <a:pt x="2967956" y="3800057"/>
                  <a:pt x="2924888" y="3811446"/>
                </a:cubicBezTo>
                <a:cubicBezTo>
                  <a:pt x="2917287" y="3812712"/>
                  <a:pt x="2908420" y="3813977"/>
                  <a:pt x="2899553" y="3815242"/>
                </a:cubicBezTo>
                <a:cubicBezTo>
                  <a:pt x="2895752" y="3800057"/>
                  <a:pt x="2899553" y="3791199"/>
                  <a:pt x="2910953" y="3787403"/>
                </a:cubicBezTo>
                <a:cubicBezTo>
                  <a:pt x="2919820" y="3783607"/>
                  <a:pt x="2931221" y="3782341"/>
                  <a:pt x="2941355" y="3782341"/>
                </a:cubicBezTo>
                <a:cubicBezTo>
                  <a:pt x="2951488" y="3782341"/>
                  <a:pt x="2961622" y="3784872"/>
                  <a:pt x="2971757" y="3776014"/>
                </a:cubicBezTo>
                <a:cubicBezTo>
                  <a:pt x="2955289" y="3762094"/>
                  <a:pt x="2938821" y="3762094"/>
                  <a:pt x="2921087" y="3763360"/>
                </a:cubicBezTo>
                <a:cubicBezTo>
                  <a:pt x="2884352" y="3764625"/>
                  <a:pt x="2878018" y="3773484"/>
                  <a:pt x="2885619" y="3808916"/>
                </a:cubicBezTo>
                <a:cubicBezTo>
                  <a:pt x="2885619" y="3812712"/>
                  <a:pt x="2885619" y="3816508"/>
                  <a:pt x="2886886" y="3822835"/>
                </a:cubicBezTo>
                <a:cubicBezTo>
                  <a:pt x="2828615" y="3832958"/>
                  <a:pt x="2774146" y="3851940"/>
                  <a:pt x="2718410" y="3862063"/>
                </a:cubicBezTo>
                <a:cubicBezTo>
                  <a:pt x="2717143" y="3859532"/>
                  <a:pt x="2715876" y="3858267"/>
                  <a:pt x="2714609" y="3855736"/>
                </a:cubicBezTo>
                <a:cubicBezTo>
                  <a:pt x="2720943" y="3844346"/>
                  <a:pt x="2727277" y="3831693"/>
                  <a:pt x="2734878" y="3820304"/>
                </a:cubicBezTo>
                <a:cubicBezTo>
                  <a:pt x="2732344" y="3817773"/>
                  <a:pt x="2731077" y="3816508"/>
                  <a:pt x="2728543" y="3815242"/>
                </a:cubicBezTo>
                <a:cubicBezTo>
                  <a:pt x="2719676" y="3825366"/>
                  <a:pt x="2710809" y="3835489"/>
                  <a:pt x="2701942" y="3846878"/>
                </a:cubicBezTo>
                <a:cubicBezTo>
                  <a:pt x="2686741" y="3835489"/>
                  <a:pt x="2696875" y="3812712"/>
                  <a:pt x="2674074" y="3810181"/>
                </a:cubicBezTo>
                <a:cubicBezTo>
                  <a:pt x="2663940" y="3838020"/>
                  <a:pt x="2693075" y="3848144"/>
                  <a:pt x="2701942" y="3864594"/>
                </a:cubicBezTo>
                <a:cubicBezTo>
                  <a:pt x="2643673" y="3881044"/>
                  <a:pt x="2586669" y="3896229"/>
                  <a:pt x="2529666" y="3912679"/>
                </a:cubicBezTo>
                <a:cubicBezTo>
                  <a:pt x="2481530" y="3925334"/>
                  <a:pt x="2433395" y="3937988"/>
                  <a:pt x="2383992" y="3924068"/>
                </a:cubicBezTo>
                <a:cubicBezTo>
                  <a:pt x="2375125" y="3931661"/>
                  <a:pt x="2385259" y="3950642"/>
                  <a:pt x="2366258" y="3949377"/>
                </a:cubicBezTo>
                <a:cubicBezTo>
                  <a:pt x="2358658" y="3941784"/>
                  <a:pt x="2352324" y="3934192"/>
                  <a:pt x="2343457" y="3925334"/>
                </a:cubicBezTo>
                <a:cubicBezTo>
                  <a:pt x="2338390" y="3937988"/>
                  <a:pt x="2348524" y="3955704"/>
                  <a:pt x="2329523" y="3958234"/>
                </a:cubicBezTo>
                <a:cubicBezTo>
                  <a:pt x="2301655" y="3934192"/>
                  <a:pt x="2294054" y="3932927"/>
                  <a:pt x="2258586" y="3941784"/>
                </a:cubicBezTo>
                <a:cubicBezTo>
                  <a:pt x="2240852" y="3945580"/>
                  <a:pt x="2223117" y="3953173"/>
                  <a:pt x="2205383" y="3954438"/>
                </a:cubicBezTo>
                <a:cubicBezTo>
                  <a:pt x="2143313" y="3963297"/>
                  <a:pt x="2079976" y="3970889"/>
                  <a:pt x="2016640" y="3977216"/>
                </a:cubicBezTo>
                <a:cubicBezTo>
                  <a:pt x="1950769" y="3983543"/>
                  <a:pt x="1883632" y="3987339"/>
                  <a:pt x="1816495" y="3992401"/>
                </a:cubicBezTo>
                <a:cubicBezTo>
                  <a:pt x="1779761" y="3996197"/>
                  <a:pt x="1744291" y="4002525"/>
                  <a:pt x="1708823" y="4006321"/>
                </a:cubicBezTo>
                <a:cubicBezTo>
                  <a:pt x="1696156" y="3979747"/>
                  <a:pt x="1684755" y="3975951"/>
                  <a:pt x="1648020" y="3989870"/>
                </a:cubicBezTo>
                <a:cubicBezTo>
                  <a:pt x="1640420" y="4013913"/>
                  <a:pt x="1668288" y="4007586"/>
                  <a:pt x="1674622" y="4021506"/>
                </a:cubicBezTo>
                <a:cubicBezTo>
                  <a:pt x="1621419" y="4039221"/>
                  <a:pt x="1565683" y="4045549"/>
                  <a:pt x="1508680" y="4050611"/>
                </a:cubicBezTo>
                <a:cubicBezTo>
                  <a:pt x="1513746" y="4037956"/>
                  <a:pt x="1516280" y="4029098"/>
                  <a:pt x="1520080" y="4020240"/>
                </a:cubicBezTo>
                <a:cubicBezTo>
                  <a:pt x="1507412" y="4017710"/>
                  <a:pt x="1497279" y="4016444"/>
                  <a:pt x="1488412" y="4015179"/>
                </a:cubicBezTo>
                <a:cubicBezTo>
                  <a:pt x="1487145" y="4012648"/>
                  <a:pt x="1487145" y="4010117"/>
                  <a:pt x="1487145" y="4008852"/>
                </a:cubicBezTo>
                <a:cubicBezTo>
                  <a:pt x="1559349" y="3978482"/>
                  <a:pt x="1639153" y="3978482"/>
                  <a:pt x="1713890" y="3959500"/>
                </a:cubicBezTo>
                <a:cubicBezTo>
                  <a:pt x="1716423" y="3944315"/>
                  <a:pt x="1717691" y="3932927"/>
                  <a:pt x="1720224" y="3920272"/>
                </a:cubicBezTo>
                <a:cubicBezTo>
                  <a:pt x="1688556" y="3901291"/>
                  <a:pt x="1656887" y="3886106"/>
                  <a:pt x="1620152" y="3888637"/>
                </a:cubicBezTo>
                <a:cubicBezTo>
                  <a:pt x="1616352" y="3878513"/>
                  <a:pt x="1610019" y="3870288"/>
                  <a:pt x="1604793" y="3861746"/>
                </a:cubicBezTo>
                <a:lnTo>
                  <a:pt x="1596638" y="3834787"/>
                </a:lnTo>
                <a:lnTo>
                  <a:pt x="1597350" y="3834223"/>
                </a:lnTo>
                <a:lnTo>
                  <a:pt x="1598617" y="3831693"/>
                </a:lnTo>
                <a:lnTo>
                  <a:pt x="1631553" y="3815242"/>
                </a:lnTo>
                <a:cubicBezTo>
                  <a:pt x="1642953" y="3808916"/>
                  <a:pt x="1644220" y="3800057"/>
                  <a:pt x="1630286" y="3787403"/>
                </a:cubicBezTo>
                <a:cubicBezTo>
                  <a:pt x="1622686" y="3797526"/>
                  <a:pt x="1613818" y="3806384"/>
                  <a:pt x="1606218" y="3816508"/>
                </a:cubicBezTo>
                <a:lnTo>
                  <a:pt x="1598617" y="3831693"/>
                </a:lnTo>
                <a:lnTo>
                  <a:pt x="1596084" y="3832958"/>
                </a:lnTo>
                <a:lnTo>
                  <a:pt x="1596638" y="3834787"/>
                </a:lnTo>
                <a:lnTo>
                  <a:pt x="1573283" y="3853205"/>
                </a:lnTo>
                <a:cubicBezTo>
                  <a:pt x="1542882" y="3838020"/>
                  <a:pt x="1537815" y="3839285"/>
                  <a:pt x="1532748" y="3868390"/>
                </a:cubicBezTo>
                <a:cubicBezTo>
                  <a:pt x="1560616" y="3851940"/>
                  <a:pt x="1579616" y="3864594"/>
                  <a:pt x="1599885" y="3884840"/>
                </a:cubicBezTo>
                <a:cubicBezTo>
                  <a:pt x="1583417" y="3894964"/>
                  <a:pt x="1572016" y="3911414"/>
                  <a:pt x="1549215" y="3911414"/>
                </a:cubicBezTo>
                <a:cubicBezTo>
                  <a:pt x="1550482" y="3902556"/>
                  <a:pt x="1551748" y="3894964"/>
                  <a:pt x="1551748" y="3888637"/>
                </a:cubicBezTo>
                <a:cubicBezTo>
                  <a:pt x="1513746" y="3878513"/>
                  <a:pt x="1513746" y="3878513"/>
                  <a:pt x="1507412" y="3836754"/>
                </a:cubicBezTo>
                <a:cubicBezTo>
                  <a:pt x="1528947" y="3830427"/>
                  <a:pt x="1559349" y="3843081"/>
                  <a:pt x="1570750" y="3805118"/>
                </a:cubicBezTo>
                <a:cubicBezTo>
                  <a:pt x="1539081" y="3811446"/>
                  <a:pt x="1511213" y="3816508"/>
                  <a:pt x="1483345" y="3821569"/>
                </a:cubicBezTo>
                <a:cubicBezTo>
                  <a:pt x="1475745" y="3846878"/>
                  <a:pt x="1512479" y="3858267"/>
                  <a:pt x="1502346" y="3887372"/>
                </a:cubicBezTo>
                <a:cubicBezTo>
                  <a:pt x="1480812" y="3884840"/>
                  <a:pt x="1459277" y="3882309"/>
                  <a:pt x="1436476" y="3881044"/>
                </a:cubicBezTo>
                <a:cubicBezTo>
                  <a:pt x="1414941" y="3881044"/>
                  <a:pt x="1393407" y="3882309"/>
                  <a:pt x="1371872" y="3882309"/>
                </a:cubicBezTo>
                <a:cubicBezTo>
                  <a:pt x="1361738" y="3882309"/>
                  <a:pt x="1351605" y="3881044"/>
                  <a:pt x="1341471" y="3879778"/>
                </a:cubicBezTo>
                <a:cubicBezTo>
                  <a:pt x="1323737" y="3877248"/>
                  <a:pt x="1304735" y="3870921"/>
                  <a:pt x="1288268" y="3874717"/>
                </a:cubicBezTo>
                <a:cubicBezTo>
                  <a:pt x="1261667" y="3878513"/>
                  <a:pt x="1236332" y="3887372"/>
                  <a:pt x="1235065" y="3921537"/>
                </a:cubicBezTo>
                <a:cubicBezTo>
                  <a:pt x="1235065" y="3924068"/>
                  <a:pt x="1232531" y="3927865"/>
                  <a:pt x="1229998" y="3930396"/>
                </a:cubicBezTo>
                <a:cubicBezTo>
                  <a:pt x="1219864" y="3940519"/>
                  <a:pt x="1208464" y="3949377"/>
                  <a:pt x="1197063" y="3958234"/>
                </a:cubicBezTo>
                <a:cubicBezTo>
                  <a:pt x="1164128" y="3939253"/>
                  <a:pt x="1178063" y="3908883"/>
                  <a:pt x="1179329" y="3881044"/>
                </a:cubicBezTo>
                <a:cubicBezTo>
                  <a:pt x="1140060" y="3902556"/>
                  <a:pt x="1134993" y="3911414"/>
                  <a:pt x="1140060" y="3936723"/>
                </a:cubicBezTo>
                <a:cubicBezTo>
                  <a:pt x="1145127" y="3926600"/>
                  <a:pt x="1150194" y="3917741"/>
                  <a:pt x="1156528" y="3903822"/>
                </a:cubicBezTo>
                <a:cubicBezTo>
                  <a:pt x="1162861" y="3920272"/>
                  <a:pt x="1166662" y="3931661"/>
                  <a:pt x="1171729" y="3943050"/>
                </a:cubicBezTo>
                <a:cubicBezTo>
                  <a:pt x="1174262" y="3951907"/>
                  <a:pt x="1176796" y="3963297"/>
                  <a:pt x="1184396" y="3968358"/>
                </a:cubicBezTo>
                <a:cubicBezTo>
                  <a:pt x="1200864" y="3979747"/>
                  <a:pt x="1208464" y="3997462"/>
                  <a:pt x="1217331" y="4013913"/>
                </a:cubicBezTo>
                <a:cubicBezTo>
                  <a:pt x="1223665" y="4025302"/>
                  <a:pt x="1232531" y="4030363"/>
                  <a:pt x="1245199" y="4029098"/>
                </a:cubicBezTo>
                <a:cubicBezTo>
                  <a:pt x="1273067" y="4027833"/>
                  <a:pt x="1300936" y="4029098"/>
                  <a:pt x="1328803" y="4024036"/>
                </a:cubicBezTo>
                <a:cubicBezTo>
                  <a:pt x="1373139" y="4016444"/>
                  <a:pt x="1416208" y="4006321"/>
                  <a:pt x="1463077" y="3996197"/>
                </a:cubicBezTo>
                <a:cubicBezTo>
                  <a:pt x="1466877" y="4013913"/>
                  <a:pt x="1470678" y="4032894"/>
                  <a:pt x="1474477" y="4054407"/>
                </a:cubicBezTo>
                <a:cubicBezTo>
                  <a:pt x="1452944" y="4054407"/>
                  <a:pt x="1452944" y="4070857"/>
                  <a:pt x="1449143" y="4086042"/>
                </a:cubicBezTo>
                <a:cubicBezTo>
                  <a:pt x="1384539" y="4069591"/>
                  <a:pt x="1321203" y="4080981"/>
                  <a:pt x="1257866" y="4089839"/>
                </a:cubicBezTo>
                <a:cubicBezTo>
                  <a:pt x="1231265" y="4092369"/>
                  <a:pt x="1205931" y="4094900"/>
                  <a:pt x="1180595" y="4097431"/>
                </a:cubicBezTo>
                <a:cubicBezTo>
                  <a:pt x="1153995" y="4098696"/>
                  <a:pt x="1132460" y="4083512"/>
                  <a:pt x="1128660" y="4058203"/>
                </a:cubicBezTo>
                <a:cubicBezTo>
                  <a:pt x="1124859" y="4031629"/>
                  <a:pt x="1114726" y="4013913"/>
                  <a:pt x="1085590" y="4005056"/>
                </a:cubicBezTo>
                <a:cubicBezTo>
                  <a:pt x="1093191" y="3984808"/>
                  <a:pt x="1100791" y="3965828"/>
                  <a:pt x="1108392" y="3946846"/>
                </a:cubicBezTo>
                <a:cubicBezTo>
                  <a:pt x="1103325" y="3944315"/>
                  <a:pt x="1100791" y="3943050"/>
                  <a:pt x="1098258" y="3941784"/>
                </a:cubicBezTo>
                <a:cubicBezTo>
                  <a:pt x="998186" y="3925334"/>
                  <a:pt x="899381" y="3907618"/>
                  <a:pt x="798042" y="3905087"/>
                </a:cubicBezTo>
                <a:cubicBezTo>
                  <a:pt x="765107" y="3903822"/>
                  <a:pt x="733439" y="3906352"/>
                  <a:pt x="700504" y="3906352"/>
                </a:cubicBezTo>
                <a:cubicBezTo>
                  <a:pt x="678969" y="3906352"/>
                  <a:pt x="672636" y="3901291"/>
                  <a:pt x="668835" y="3878513"/>
                </a:cubicBezTo>
                <a:cubicBezTo>
                  <a:pt x="677703" y="3878513"/>
                  <a:pt x="686569" y="3878513"/>
                  <a:pt x="694171" y="3878513"/>
                </a:cubicBezTo>
                <a:cubicBezTo>
                  <a:pt x="766374" y="3877248"/>
                  <a:pt x="833510" y="3859532"/>
                  <a:pt x="894314" y="3822835"/>
                </a:cubicBezTo>
                <a:cubicBezTo>
                  <a:pt x="923448" y="3806384"/>
                  <a:pt x="948784" y="3786138"/>
                  <a:pt x="966518" y="3758298"/>
                </a:cubicBezTo>
                <a:cubicBezTo>
                  <a:pt x="994386" y="3714009"/>
                  <a:pt x="993119" y="3669719"/>
                  <a:pt x="970318" y="3625429"/>
                </a:cubicBezTo>
                <a:cubicBezTo>
                  <a:pt x="962717" y="3625429"/>
                  <a:pt x="956384" y="3625429"/>
                  <a:pt x="951317" y="3625429"/>
                </a:cubicBezTo>
                <a:cubicBezTo>
                  <a:pt x="874047" y="3641879"/>
                  <a:pt x="799309" y="3667188"/>
                  <a:pt x="732172" y="3711478"/>
                </a:cubicBezTo>
                <a:cubicBezTo>
                  <a:pt x="711905" y="3725397"/>
                  <a:pt x="691636" y="3743113"/>
                  <a:pt x="673902" y="3762094"/>
                </a:cubicBezTo>
                <a:cubicBezTo>
                  <a:pt x="652368" y="3783607"/>
                  <a:pt x="639701" y="3811446"/>
                  <a:pt x="643501" y="3843081"/>
                </a:cubicBezTo>
                <a:cubicBezTo>
                  <a:pt x="644768" y="3863328"/>
                  <a:pt x="643501" y="3878513"/>
                  <a:pt x="619432" y="3881044"/>
                </a:cubicBezTo>
                <a:cubicBezTo>
                  <a:pt x="620700" y="3897495"/>
                  <a:pt x="632101" y="3898760"/>
                  <a:pt x="642234" y="3900025"/>
                </a:cubicBezTo>
                <a:cubicBezTo>
                  <a:pt x="651101" y="3901291"/>
                  <a:pt x="659969" y="3903822"/>
                  <a:pt x="659969" y="3920272"/>
                </a:cubicBezTo>
                <a:cubicBezTo>
                  <a:pt x="640967" y="3916476"/>
                  <a:pt x="624499" y="3913945"/>
                  <a:pt x="608032" y="3907618"/>
                </a:cubicBezTo>
                <a:cubicBezTo>
                  <a:pt x="575097" y="3896229"/>
                  <a:pt x="561163" y="3872186"/>
                  <a:pt x="572564" y="3838020"/>
                </a:cubicBezTo>
                <a:cubicBezTo>
                  <a:pt x="580164" y="3816508"/>
                  <a:pt x="591564" y="3796261"/>
                  <a:pt x="604232" y="3777280"/>
                </a:cubicBezTo>
                <a:cubicBezTo>
                  <a:pt x="635900" y="3730459"/>
                  <a:pt x="677703" y="3691231"/>
                  <a:pt x="722039" y="3655799"/>
                </a:cubicBezTo>
                <a:cubicBezTo>
                  <a:pt x="729639" y="3649472"/>
                  <a:pt x="739773" y="3645676"/>
                  <a:pt x="749907" y="3641879"/>
                </a:cubicBezTo>
                <a:cubicBezTo>
                  <a:pt x="791708" y="3624164"/>
                  <a:pt x="833510" y="3607713"/>
                  <a:pt x="874047" y="3587467"/>
                </a:cubicBezTo>
                <a:cubicBezTo>
                  <a:pt x="900647" y="3573547"/>
                  <a:pt x="925982" y="3555831"/>
                  <a:pt x="948784" y="3535584"/>
                </a:cubicBezTo>
                <a:cubicBezTo>
                  <a:pt x="976652" y="3511541"/>
                  <a:pt x="990585" y="3482437"/>
                  <a:pt x="970318" y="3448270"/>
                </a:cubicBezTo>
                <a:cubicBezTo>
                  <a:pt x="975385" y="3438147"/>
                  <a:pt x="980452" y="3430555"/>
                  <a:pt x="986786" y="3420431"/>
                </a:cubicBezTo>
                <a:cubicBezTo>
                  <a:pt x="966518" y="3412838"/>
                  <a:pt x="950050" y="3406511"/>
                  <a:pt x="932316" y="3400184"/>
                </a:cubicBezTo>
                <a:cubicBezTo>
                  <a:pt x="936117" y="3395123"/>
                  <a:pt x="938650" y="3391327"/>
                  <a:pt x="939916" y="3387530"/>
                </a:cubicBezTo>
                <a:cubicBezTo>
                  <a:pt x="944983" y="3368549"/>
                  <a:pt x="933583" y="3354629"/>
                  <a:pt x="914582" y="3357160"/>
                </a:cubicBezTo>
                <a:cubicBezTo>
                  <a:pt x="889247" y="3360956"/>
                  <a:pt x="863912" y="3368549"/>
                  <a:pt x="838577" y="3371080"/>
                </a:cubicBezTo>
                <a:cubicBezTo>
                  <a:pt x="815776" y="3374876"/>
                  <a:pt x="811977" y="3369814"/>
                  <a:pt x="804376" y="3349568"/>
                </a:cubicBezTo>
                <a:cubicBezTo>
                  <a:pt x="801843" y="3341975"/>
                  <a:pt x="799309" y="3334382"/>
                  <a:pt x="794242" y="3320463"/>
                </a:cubicBezTo>
                <a:cubicBezTo>
                  <a:pt x="780308" y="3341975"/>
                  <a:pt x="771440" y="3359691"/>
                  <a:pt x="761307" y="3376141"/>
                </a:cubicBezTo>
                <a:cubicBezTo>
                  <a:pt x="751173" y="3392592"/>
                  <a:pt x="739773" y="3409042"/>
                  <a:pt x="728372" y="3428024"/>
                </a:cubicBezTo>
                <a:cubicBezTo>
                  <a:pt x="742306" y="3431820"/>
                  <a:pt x="754973" y="3434351"/>
                  <a:pt x="770174" y="3438147"/>
                </a:cubicBezTo>
                <a:cubicBezTo>
                  <a:pt x="756240" y="3401450"/>
                  <a:pt x="776507" y="3374876"/>
                  <a:pt x="811977" y="3378672"/>
                </a:cubicBezTo>
                <a:cubicBezTo>
                  <a:pt x="810709" y="3388796"/>
                  <a:pt x="809443" y="3398919"/>
                  <a:pt x="808176" y="3412838"/>
                </a:cubicBezTo>
                <a:cubicBezTo>
                  <a:pt x="820843" y="3410308"/>
                  <a:pt x="829711" y="3409042"/>
                  <a:pt x="838577" y="3407777"/>
                </a:cubicBezTo>
                <a:cubicBezTo>
                  <a:pt x="849978" y="3405246"/>
                  <a:pt x="861378" y="3401450"/>
                  <a:pt x="872779" y="3400184"/>
                </a:cubicBezTo>
                <a:cubicBezTo>
                  <a:pt x="880380" y="3398919"/>
                  <a:pt x="890514" y="3398919"/>
                  <a:pt x="894314" y="3402715"/>
                </a:cubicBezTo>
                <a:cubicBezTo>
                  <a:pt x="903181" y="3414104"/>
                  <a:pt x="914582" y="3411573"/>
                  <a:pt x="924716" y="3412838"/>
                </a:cubicBezTo>
                <a:cubicBezTo>
                  <a:pt x="933583" y="3414104"/>
                  <a:pt x="941183" y="3416634"/>
                  <a:pt x="948784" y="3417900"/>
                </a:cubicBezTo>
                <a:cubicBezTo>
                  <a:pt x="948784" y="3420431"/>
                  <a:pt x="950050" y="3421696"/>
                  <a:pt x="950050" y="3424227"/>
                </a:cubicBezTo>
                <a:cubicBezTo>
                  <a:pt x="942450" y="3429289"/>
                  <a:pt x="933583" y="3435616"/>
                  <a:pt x="924716" y="3439412"/>
                </a:cubicBezTo>
                <a:cubicBezTo>
                  <a:pt x="909515" y="3447005"/>
                  <a:pt x="893047" y="3452066"/>
                  <a:pt x="875313" y="3455863"/>
                </a:cubicBezTo>
                <a:cubicBezTo>
                  <a:pt x="806910" y="3474844"/>
                  <a:pt x="738506" y="3473579"/>
                  <a:pt x="673902" y="3440678"/>
                </a:cubicBezTo>
                <a:cubicBezTo>
                  <a:pt x="663768" y="3435616"/>
                  <a:pt x="652368" y="3428024"/>
                  <a:pt x="646034" y="3417900"/>
                </a:cubicBezTo>
                <a:cubicBezTo>
                  <a:pt x="637167" y="3403981"/>
                  <a:pt x="628300" y="3396388"/>
                  <a:pt x="611833" y="3400184"/>
                </a:cubicBezTo>
                <a:cubicBezTo>
                  <a:pt x="606765" y="3401450"/>
                  <a:pt x="601698" y="3398919"/>
                  <a:pt x="596631" y="3398919"/>
                </a:cubicBezTo>
                <a:cubicBezTo>
                  <a:pt x="596631" y="3396388"/>
                  <a:pt x="595365" y="3395123"/>
                  <a:pt x="595365" y="3392592"/>
                </a:cubicBezTo>
                <a:cubicBezTo>
                  <a:pt x="604232" y="3390061"/>
                  <a:pt x="611833" y="3386264"/>
                  <a:pt x="620700" y="3383733"/>
                </a:cubicBezTo>
                <a:cubicBezTo>
                  <a:pt x="627034" y="3382468"/>
                  <a:pt x="633367" y="3382468"/>
                  <a:pt x="639701" y="3379937"/>
                </a:cubicBezTo>
                <a:cubicBezTo>
                  <a:pt x="675169" y="3372345"/>
                  <a:pt x="686569" y="3343240"/>
                  <a:pt x="667569" y="3312871"/>
                </a:cubicBezTo>
                <a:cubicBezTo>
                  <a:pt x="663768" y="3306543"/>
                  <a:pt x="658701" y="3301481"/>
                  <a:pt x="654902" y="3296420"/>
                </a:cubicBezTo>
                <a:cubicBezTo>
                  <a:pt x="634634" y="3274908"/>
                  <a:pt x="601698" y="3273643"/>
                  <a:pt x="581431" y="3250865"/>
                </a:cubicBezTo>
                <a:cubicBezTo>
                  <a:pt x="576364" y="3245803"/>
                  <a:pt x="566230" y="3247069"/>
                  <a:pt x="558630" y="3244538"/>
                </a:cubicBezTo>
                <a:cubicBezTo>
                  <a:pt x="549763" y="3240742"/>
                  <a:pt x="537095" y="3240742"/>
                  <a:pt x="530762" y="3226821"/>
                </a:cubicBezTo>
                <a:cubicBezTo>
                  <a:pt x="551029" y="3221760"/>
                  <a:pt x="570030" y="3212902"/>
                  <a:pt x="570030" y="3192656"/>
                </a:cubicBezTo>
                <a:cubicBezTo>
                  <a:pt x="570030" y="3169878"/>
                  <a:pt x="580164" y="3155959"/>
                  <a:pt x="597899" y="3144569"/>
                </a:cubicBezTo>
                <a:cubicBezTo>
                  <a:pt x="609299" y="3136977"/>
                  <a:pt x="615633" y="3128119"/>
                  <a:pt x="609299" y="3110403"/>
                </a:cubicBezTo>
                <a:cubicBezTo>
                  <a:pt x="542163" y="3115465"/>
                  <a:pt x="478825" y="3148365"/>
                  <a:pt x="409155" y="3133181"/>
                </a:cubicBezTo>
                <a:cubicBezTo>
                  <a:pt x="412956" y="3119261"/>
                  <a:pt x="434490" y="3114199"/>
                  <a:pt x="420556" y="3095218"/>
                </a:cubicBezTo>
                <a:cubicBezTo>
                  <a:pt x="405355" y="3124323"/>
                  <a:pt x="382553" y="3101545"/>
                  <a:pt x="362286" y="3102810"/>
                </a:cubicBezTo>
                <a:cubicBezTo>
                  <a:pt x="364819" y="3106607"/>
                  <a:pt x="364819" y="3107872"/>
                  <a:pt x="366086" y="3109137"/>
                </a:cubicBezTo>
                <a:cubicBezTo>
                  <a:pt x="372420" y="3116731"/>
                  <a:pt x="378754" y="3124323"/>
                  <a:pt x="371153" y="3131915"/>
                </a:cubicBezTo>
                <a:cubicBezTo>
                  <a:pt x="363553" y="3139508"/>
                  <a:pt x="354685" y="3139508"/>
                  <a:pt x="344551" y="3131915"/>
                </a:cubicBezTo>
                <a:cubicBezTo>
                  <a:pt x="338218" y="3126854"/>
                  <a:pt x="329351" y="3126854"/>
                  <a:pt x="321750" y="3125588"/>
                </a:cubicBezTo>
                <a:cubicBezTo>
                  <a:pt x="314150" y="3124323"/>
                  <a:pt x="307817" y="3124323"/>
                  <a:pt x="300216" y="3124323"/>
                </a:cubicBezTo>
                <a:cubicBezTo>
                  <a:pt x="298949" y="3110403"/>
                  <a:pt x="305283" y="3105341"/>
                  <a:pt x="315417" y="3105341"/>
                </a:cubicBezTo>
                <a:cubicBezTo>
                  <a:pt x="321750" y="3105341"/>
                  <a:pt x="326817" y="3106607"/>
                  <a:pt x="333151" y="3106607"/>
                </a:cubicBezTo>
                <a:cubicBezTo>
                  <a:pt x="342018" y="3106607"/>
                  <a:pt x="347085" y="3101545"/>
                  <a:pt x="344551" y="3088891"/>
                </a:cubicBezTo>
                <a:cubicBezTo>
                  <a:pt x="331884" y="3097749"/>
                  <a:pt x="317951" y="3105341"/>
                  <a:pt x="309083" y="3087626"/>
                </a:cubicBezTo>
                <a:cubicBezTo>
                  <a:pt x="312884" y="3064848"/>
                  <a:pt x="340752" y="3071175"/>
                  <a:pt x="350886" y="3049663"/>
                </a:cubicBezTo>
                <a:cubicBezTo>
                  <a:pt x="328084" y="3066113"/>
                  <a:pt x="317951" y="3044601"/>
                  <a:pt x="305283" y="3037009"/>
                </a:cubicBezTo>
                <a:cubicBezTo>
                  <a:pt x="290082" y="3044601"/>
                  <a:pt x="287548" y="3055990"/>
                  <a:pt x="292615" y="3071175"/>
                </a:cubicBezTo>
                <a:cubicBezTo>
                  <a:pt x="295149" y="3080033"/>
                  <a:pt x="300216" y="3090156"/>
                  <a:pt x="286282" y="3096483"/>
                </a:cubicBezTo>
                <a:cubicBezTo>
                  <a:pt x="281215" y="3092687"/>
                  <a:pt x="276148" y="3088891"/>
                  <a:pt x="271081" y="3085095"/>
                </a:cubicBezTo>
                <a:cubicBezTo>
                  <a:pt x="252080" y="3073705"/>
                  <a:pt x="252080" y="3071175"/>
                  <a:pt x="264747" y="3053459"/>
                </a:cubicBezTo>
                <a:cubicBezTo>
                  <a:pt x="268548" y="3047132"/>
                  <a:pt x="272348" y="3040805"/>
                  <a:pt x="274881" y="3033213"/>
                </a:cubicBezTo>
                <a:cubicBezTo>
                  <a:pt x="277415" y="3024355"/>
                  <a:pt x="277415" y="3015497"/>
                  <a:pt x="281215" y="3006639"/>
                </a:cubicBezTo>
                <a:cubicBezTo>
                  <a:pt x="305283" y="2952226"/>
                  <a:pt x="290082" y="2924387"/>
                  <a:pt x="231812" y="2918059"/>
                </a:cubicBezTo>
                <a:cubicBezTo>
                  <a:pt x="201411" y="2915528"/>
                  <a:pt x="172276" y="2916794"/>
                  <a:pt x="141874" y="2916794"/>
                </a:cubicBezTo>
                <a:cubicBezTo>
                  <a:pt x="107672" y="2915528"/>
                  <a:pt x="73471" y="2914264"/>
                  <a:pt x="38002" y="2911732"/>
                </a:cubicBezTo>
                <a:cubicBezTo>
                  <a:pt x="25335" y="2910466"/>
                  <a:pt x="12667" y="2907936"/>
                  <a:pt x="0" y="2905405"/>
                </a:cubicBezTo>
                <a:lnTo>
                  <a:pt x="0" y="2778863"/>
                </a:lnTo>
                <a:cubicBezTo>
                  <a:pt x="16468" y="2767475"/>
                  <a:pt x="34202" y="2754820"/>
                  <a:pt x="50670" y="2743431"/>
                </a:cubicBezTo>
                <a:cubicBezTo>
                  <a:pt x="96272" y="2710530"/>
                  <a:pt x="143141" y="2678895"/>
                  <a:pt x="158342" y="2618155"/>
                </a:cubicBezTo>
                <a:cubicBezTo>
                  <a:pt x="171010" y="2621951"/>
                  <a:pt x="181143" y="2623216"/>
                  <a:pt x="190010" y="2628278"/>
                </a:cubicBezTo>
                <a:cubicBezTo>
                  <a:pt x="203944" y="2635870"/>
                  <a:pt x="214078" y="2630809"/>
                  <a:pt x="221679" y="2619420"/>
                </a:cubicBezTo>
                <a:cubicBezTo>
                  <a:pt x="225479" y="2613093"/>
                  <a:pt x="226745" y="2606767"/>
                  <a:pt x="230546" y="2601705"/>
                </a:cubicBezTo>
                <a:cubicBezTo>
                  <a:pt x="244480" y="2582723"/>
                  <a:pt x="262214" y="2568804"/>
                  <a:pt x="285016" y="2571334"/>
                </a:cubicBezTo>
                <a:cubicBezTo>
                  <a:pt x="310350" y="2573866"/>
                  <a:pt x="330618" y="2567537"/>
                  <a:pt x="350886" y="2556149"/>
                </a:cubicBezTo>
                <a:cubicBezTo>
                  <a:pt x="353419" y="2554884"/>
                  <a:pt x="354685" y="2552353"/>
                  <a:pt x="357219" y="2551087"/>
                </a:cubicBezTo>
                <a:cubicBezTo>
                  <a:pt x="352152" y="2544760"/>
                  <a:pt x="347085" y="2539699"/>
                  <a:pt x="340752" y="2532106"/>
                </a:cubicBezTo>
                <a:cubicBezTo>
                  <a:pt x="355953" y="2523248"/>
                  <a:pt x="368620" y="2515656"/>
                  <a:pt x="382553" y="2508063"/>
                </a:cubicBezTo>
                <a:cubicBezTo>
                  <a:pt x="402822" y="2496675"/>
                  <a:pt x="424356" y="2486551"/>
                  <a:pt x="444623" y="2475162"/>
                </a:cubicBezTo>
                <a:cubicBezTo>
                  <a:pt x="457291" y="2467570"/>
                  <a:pt x="468691" y="2458712"/>
                  <a:pt x="469959" y="2443526"/>
                </a:cubicBezTo>
                <a:cubicBezTo>
                  <a:pt x="457291" y="2432138"/>
                  <a:pt x="444623" y="2434669"/>
                  <a:pt x="430690" y="2437200"/>
                </a:cubicBezTo>
                <a:cubicBezTo>
                  <a:pt x="412956" y="2440996"/>
                  <a:pt x="393954" y="2442261"/>
                  <a:pt x="374954" y="2443526"/>
                </a:cubicBezTo>
                <a:cubicBezTo>
                  <a:pt x="372420" y="2443526"/>
                  <a:pt x="369887" y="2440996"/>
                  <a:pt x="367352" y="2439730"/>
                </a:cubicBezTo>
                <a:cubicBezTo>
                  <a:pt x="367352" y="2434669"/>
                  <a:pt x="368620" y="2430873"/>
                  <a:pt x="369887" y="2425811"/>
                </a:cubicBezTo>
                <a:cubicBezTo>
                  <a:pt x="363553" y="2424546"/>
                  <a:pt x="357219" y="2424546"/>
                  <a:pt x="350886" y="2423280"/>
                </a:cubicBezTo>
                <a:cubicBezTo>
                  <a:pt x="353419" y="2410625"/>
                  <a:pt x="354685" y="2397972"/>
                  <a:pt x="355953" y="2386583"/>
                </a:cubicBezTo>
                <a:cubicBezTo>
                  <a:pt x="342018" y="2389114"/>
                  <a:pt x="330618" y="2391645"/>
                  <a:pt x="319217" y="2394175"/>
                </a:cubicBezTo>
                <a:cubicBezTo>
                  <a:pt x="309083" y="2397972"/>
                  <a:pt x="295149" y="2392910"/>
                  <a:pt x="288816" y="2408095"/>
                </a:cubicBezTo>
                <a:cubicBezTo>
                  <a:pt x="331884" y="2409360"/>
                  <a:pt x="340752" y="2415687"/>
                  <a:pt x="343285" y="2449855"/>
                </a:cubicBezTo>
                <a:cubicBezTo>
                  <a:pt x="323018" y="2439730"/>
                  <a:pt x="309083" y="2451119"/>
                  <a:pt x="293882" y="2462508"/>
                </a:cubicBezTo>
                <a:cubicBezTo>
                  <a:pt x="287548" y="2467570"/>
                  <a:pt x="279948" y="2472631"/>
                  <a:pt x="272348" y="2475162"/>
                </a:cubicBezTo>
                <a:cubicBezTo>
                  <a:pt x="267281" y="2477693"/>
                  <a:pt x="260948" y="2475162"/>
                  <a:pt x="255881" y="2475162"/>
                </a:cubicBezTo>
                <a:cubicBezTo>
                  <a:pt x="264747" y="2466305"/>
                  <a:pt x="273615" y="2461243"/>
                  <a:pt x="282481" y="2454916"/>
                </a:cubicBezTo>
                <a:cubicBezTo>
                  <a:pt x="293882" y="2447323"/>
                  <a:pt x="292615" y="2443526"/>
                  <a:pt x="278682" y="2428342"/>
                </a:cubicBezTo>
                <a:cubicBezTo>
                  <a:pt x="268548" y="2432138"/>
                  <a:pt x="258414" y="2437200"/>
                  <a:pt x="248280" y="2440996"/>
                </a:cubicBezTo>
                <a:cubicBezTo>
                  <a:pt x="206478" y="2458712"/>
                  <a:pt x="164675" y="2476428"/>
                  <a:pt x="122873" y="2492878"/>
                </a:cubicBezTo>
                <a:cubicBezTo>
                  <a:pt x="83605" y="2508063"/>
                  <a:pt x="41802" y="2515656"/>
                  <a:pt x="0" y="2503002"/>
                </a:cubicBezTo>
                <a:lnTo>
                  <a:pt x="0" y="2439730"/>
                </a:lnTo>
                <a:cubicBezTo>
                  <a:pt x="15201" y="2442261"/>
                  <a:pt x="24068" y="2451119"/>
                  <a:pt x="34202" y="2463774"/>
                </a:cubicBezTo>
                <a:cubicBezTo>
                  <a:pt x="26602" y="2468835"/>
                  <a:pt x="20268" y="2472631"/>
                  <a:pt x="12667" y="2478958"/>
                </a:cubicBezTo>
                <a:cubicBezTo>
                  <a:pt x="39269" y="2486551"/>
                  <a:pt x="62070" y="2482754"/>
                  <a:pt x="87405" y="2478958"/>
                </a:cubicBezTo>
                <a:cubicBezTo>
                  <a:pt x="81071" y="2462508"/>
                  <a:pt x="70938" y="2453650"/>
                  <a:pt x="58270" y="2448588"/>
                </a:cubicBezTo>
                <a:cubicBezTo>
                  <a:pt x="39269" y="2442261"/>
                  <a:pt x="19001" y="2434669"/>
                  <a:pt x="0" y="2428342"/>
                </a:cubicBezTo>
                <a:lnTo>
                  <a:pt x="0" y="2422015"/>
                </a:lnTo>
                <a:cubicBezTo>
                  <a:pt x="10134" y="2419484"/>
                  <a:pt x="21535" y="2415687"/>
                  <a:pt x="35468" y="2411892"/>
                </a:cubicBezTo>
                <a:cubicBezTo>
                  <a:pt x="50670" y="2439730"/>
                  <a:pt x="77271" y="2453650"/>
                  <a:pt x="108940" y="2465039"/>
                </a:cubicBezTo>
                <a:cubicBezTo>
                  <a:pt x="117806" y="2429607"/>
                  <a:pt x="114006" y="2424546"/>
                  <a:pt x="83605" y="2419484"/>
                </a:cubicBezTo>
                <a:cubicBezTo>
                  <a:pt x="89938" y="2428342"/>
                  <a:pt x="95005" y="2435934"/>
                  <a:pt x="101339" y="2444792"/>
                </a:cubicBezTo>
                <a:cubicBezTo>
                  <a:pt x="73471" y="2442261"/>
                  <a:pt x="58270" y="2428342"/>
                  <a:pt x="54470" y="2405564"/>
                </a:cubicBezTo>
                <a:cubicBezTo>
                  <a:pt x="49403" y="2384052"/>
                  <a:pt x="58270" y="2368867"/>
                  <a:pt x="82338" y="2360009"/>
                </a:cubicBezTo>
                <a:cubicBezTo>
                  <a:pt x="96272" y="2354947"/>
                  <a:pt x="110206" y="2351151"/>
                  <a:pt x="124140" y="2348620"/>
                </a:cubicBezTo>
                <a:cubicBezTo>
                  <a:pt x="152008" y="2343559"/>
                  <a:pt x="157075" y="2322046"/>
                  <a:pt x="153275" y="2295472"/>
                </a:cubicBezTo>
                <a:cubicBezTo>
                  <a:pt x="151375" y="2277440"/>
                  <a:pt x="140212" y="2265103"/>
                  <a:pt x="124595" y="2262729"/>
                </a:cubicBezTo>
                <a:cubicBezTo>
                  <a:pt x="119390" y="2261940"/>
                  <a:pt x="113690" y="2262255"/>
                  <a:pt x="107672" y="2263837"/>
                </a:cubicBezTo>
                <a:cubicBezTo>
                  <a:pt x="88672" y="2267634"/>
                  <a:pt x="68404" y="2275226"/>
                  <a:pt x="51936" y="2285349"/>
                </a:cubicBezTo>
                <a:cubicBezTo>
                  <a:pt x="7601" y="2314454"/>
                  <a:pt x="6334" y="2343559"/>
                  <a:pt x="43069" y="2382787"/>
                </a:cubicBezTo>
                <a:cubicBezTo>
                  <a:pt x="35468" y="2386583"/>
                  <a:pt x="27868" y="2390379"/>
                  <a:pt x="20268" y="2394175"/>
                </a:cubicBezTo>
                <a:cubicBezTo>
                  <a:pt x="11401" y="2378991"/>
                  <a:pt x="19001" y="2360009"/>
                  <a:pt x="0" y="2353682"/>
                </a:cubicBezTo>
                <a:lnTo>
                  <a:pt x="0" y="2249917"/>
                </a:lnTo>
                <a:cubicBezTo>
                  <a:pt x="3801" y="2248652"/>
                  <a:pt x="8868" y="2248652"/>
                  <a:pt x="13935" y="2248652"/>
                </a:cubicBezTo>
                <a:cubicBezTo>
                  <a:pt x="27868" y="2244856"/>
                  <a:pt x="34202" y="2235998"/>
                  <a:pt x="35468" y="2222079"/>
                </a:cubicBezTo>
                <a:cubicBezTo>
                  <a:pt x="36736" y="2208158"/>
                  <a:pt x="31669" y="2198035"/>
                  <a:pt x="17734" y="2192974"/>
                </a:cubicBezTo>
                <a:cubicBezTo>
                  <a:pt x="11401" y="2191708"/>
                  <a:pt x="5067" y="2189178"/>
                  <a:pt x="0" y="2186647"/>
                </a:cubicBezTo>
                <a:lnTo>
                  <a:pt x="0" y="2139825"/>
                </a:lnTo>
                <a:cubicBezTo>
                  <a:pt x="17734" y="2132233"/>
                  <a:pt x="5067" y="2110721"/>
                  <a:pt x="16468" y="2098067"/>
                </a:cubicBezTo>
                <a:cubicBezTo>
                  <a:pt x="24068" y="2101863"/>
                  <a:pt x="30402" y="2104395"/>
                  <a:pt x="39269" y="2108191"/>
                </a:cubicBezTo>
                <a:cubicBezTo>
                  <a:pt x="35468" y="2081617"/>
                  <a:pt x="31669" y="2077820"/>
                  <a:pt x="0" y="2071494"/>
                </a:cubicBezTo>
                <a:lnTo>
                  <a:pt x="0" y="1766527"/>
                </a:lnTo>
                <a:cubicBezTo>
                  <a:pt x="3801" y="1763996"/>
                  <a:pt x="10134" y="1761466"/>
                  <a:pt x="11401" y="1757669"/>
                </a:cubicBezTo>
                <a:cubicBezTo>
                  <a:pt x="12667" y="1750076"/>
                  <a:pt x="10134" y="1743749"/>
                  <a:pt x="0" y="1743749"/>
                </a:cubicBezTo>
                <a:lnTo>
                  <a:pt x="0" y="1714644"/>
                </a:lnTo>
                <a:cubicBezTo>
                  <a:pt x="13935" y="1712114"/>
                  <a:pt x="26602" y="1712114"/>
                  <a:pt x="34202" y="1729830"/>
                </a:cubicBezTo>
                <a:cubicBezTo>
                  <a:pt x="38002" y="1739953"/>
                  <a:pt x="46870" y="1736157"/>
                  <a:pt x="53204" y="1726034"/>
                </a:cubicBezTo>
                <a:cubicBezTo>
                  <a:pt x="44336" y="1709583"/>
                  <a:pt x="34202" y="1691867"/>
                  <a:pt x="24068" y="1675416"/>
                </a:cubicBezTo>
                <a:cubicBezTo>
                  <a:pt x="13935" y="1686806"/>
                  <a:pt x="6334" y="1694398"/>
                  <a:pt x="0" y="1703256"/>
                </a:cubicBezTo>
                <a:lnTo>
                  <a:pt x="0" y="1495727"/>
                </a:lnTo>
                <a:cubicBezTo>
                  <a:pt x="21535" y="1478011"/>
                  <a:pt x="24068" y="1471684"/>
                  <a:pt x="17734" y="1450172"/>
                </a:cubicBezTo>
                <a:cubicBezTo>
                  <a:pt x="11401" y="1451438"/>
                  <a:pt x="5067" y="1453968"/>
                  <a:pt x="0" y="1455234"/>
                </a:cubicBezTo>
                <a:lnTo>
                  <a:pt x="0" y="966781"/>
                </a:lnTo>
                <a:cubicBezTo>
                  <a:pt x="17734" y="961720"/>
                  <a:pt x="31669" y="938942"/>
                  <a:pt x="55736" y="959189"/>
                </a:cubicBezTo>
                <a:cubicBezTo>
                  <a:pt x="50670" y="946535"/>
                  <a:pt x="48137" y="940207"/>
                  <a:pt x="45603" y="933880"/>
                </a:cubicBezTo>
                <a:cubicBezTo>
                  <a:pt x="30402" y="931349"/>
                  <a:pt x="15201" y="928819"/>
                  <a:pt x="0" y="9262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87AB-2BD0-49F6-A392-9B93C0E9C12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037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13E2-EC49-408D-935F-E6D06B6E471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8771D-D9B8-4F5A-B212-005A115CF33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90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243B-07DD-4F82-AC53-FE51F563A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36585-C9B0-4FF3-B20A-7E6305BBF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078A-5D9F-486F-B84D-59EAD600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4F0B-F91D-413D-980A-79402239A22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0D93-307E-42DF-982A-0557322A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A2E4-DC82-4762-A413-E0193A22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8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3239-DF6B-4663-A92D-E560E076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8799-5583-44DC-9528-529AAF5B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A705-6B08-4C1D-BF05-87999BF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940C-551B-4BFA-ABAF-97069066737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7AE7-3BDA-43BB-8D5C-74F7283B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17C96-137A-4690-9617-66505F3B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3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5283-7BD3-49E2-A34E-610A9C21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D17DA-71D1-40AA-884C-AC2D345C5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02B9A-8748-4CF6-988D-7E1294E3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4619A-D614-48DC-B1B9-60561BDCD598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1477D-2BD6-4992-9BE0-B5126AB3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776AA-C076-4BE5-AD5C-CEB8C4D0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043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A95C-EA47-4242-ABEB-B0F109E7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3A7D-11F0-4428-A588-33BF39852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22693-A449-4E37-AEF7-18BE5BA63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2BBED-6146-4905-BD56-BAF3E99C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93AD-12F4-453B-820D-275E996164BC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C7CA-36CE-442E-B091-D78E3C29C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0F095-F622-436F-A0BC-87BCB02D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5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E606-CC0A-45ED-83FD-64944867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22025-151B-4062-91C9-8244593F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3C12C-A351-4D4F-A41D-78083DC5F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B3CC1-0A86-414D-8346-C650443EB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47610-F637-4856-9754-EFD0D8E96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CE520-4982-4BB6-B700-DD6C499B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8283-8939-4398-823B-49A14A3161EC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5AC9B-8E86-4585-BACE-C3D561AA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A6E50-B131-42C3-AAC1-5261B1B1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62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8065-8974-43C3-82C3-2D9071D9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1E636-AA13-4D62-90F6-8D25D08DD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5327-7C9A-48D4-81D9-63279A456DB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3A282-30F8-4605-A2AD-677BF0FA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199CC-B999-4985-8283-8043BD63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0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0B8FF-2723-4601-8FC3-23D620C9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6F689-6AF5-4EF2-AADD-66F0B38D355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77AB6-67C1-41B5-9156-DDBD439D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6A8EF-9627-4251-B8B6-961014D5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9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674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5B7C-0210-4860-A1F2-AE82F548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4C9CF-F222-4C1E-B36C-7B845F9EF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EB7C2-C26E-4D99-AECE-6F4FF6C0A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2C37B-B3EE-423C-86FF-46A45D41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E4C-0109-4BA1-82D2-E78114B2B52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520A4-9095-4467-94D7-B0A147D1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1B080-58AE-4D8B-9BE3-9D015A51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18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63EE-B375-40CC-847F-3AD805DA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DAA0A-36F6-4DFF-9466-5B1AB304C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5CB16-88CA-405B-86B8-A7DD38DA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8ACCF-0ECD-4651-B608-B2341BCA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450F-BC5E-4828-B6E4-37DC3A3D460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85A5D-E6C8-41CD-8486-97EA103A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32DCE-CD05-47CC-BC9A-10CF81AE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82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B1D-8FE3-421C-A2B3-5D45E65F1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A182E-7FA9-4EA8-BD9F-299DA72F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8D613-FD98-4A62-8D83-D89DA13D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FEA3-2A0F-446B-90AA-96625ABE13B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514DA-C1C5-4E4A-9536-192EC600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B6732-376A-479B-8603-D16E9547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99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0F0DC-D67E-4319-9F5C-58CC16318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4F404-DB01-4EB8-9682-032A4C19E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1E80-7E21-47A4-8005-4355E24B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3D708-509E-492E-A1D1-13D3D8B01ED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249A9-2163-47E7-AE2A-CF2CEBE8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A128-1932-439D-BDFA-2A569B27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9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B173A-72FB-4A32-A457-F6EB4C5DDF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7750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98C18A9-96C7-4B4D-8953-8C91092B10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28738" cy="6858000"/>
          </a:xfrm>
          <a:custGeom>
            <a:avLst/>
            <a:gdLst>
              <a:gd name="connsiteX0" fmla="*/ 0 w 8528738"/>
              <a:gd name="connsiteY0" fmla="*/ 0 h 6858000"/>
              <a:gd name="connsiteX1" fmla="*/ 8528738 w 8528738"/>
              <a:gd name="connsiteY1" fmla="*/ 0 h 6858000"/>
              <a:gd name="connsiteX2" fmla="*/ 6574987 w 8528738"/>
              <a:gd name="connsiteY2" fmla="*/ 3429000 h 6858000"/>
              <a:gd name="connsiteX3" fmla="*/ 8528738 w 8528738"/>
              <a:gd name="connsiteY3" fmla="*/ 6858000 h 6858000"/>
              <a:gd name="connsiteX4" fmla="*/ 0 w 852873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8738" h="6858000">
                <a:moveTo>
                  <a:pt x="0" y="0"/>
                </a:moveTo>
                <a:lnTo>
                  <a:pt x="8528738" y="0"/>
                </a:lnTo>
                <a:lnTo>
                  <a:pt x="6574987" y="3429000"/>
                </a:lnTo>
                <a:lnTo>
                  <a:pt x="85287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344AFAD4-1922-416F-B71A-2145980A82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854E6-7416-4D68-971C-9FA245F6C5A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372EB240-EB19-4B70-BAE2-550E3FFF8D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24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53D8AC-9F7C-4CB5-9737-6C3AD66898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"/>
            <a:ext cx="5162551" cy="6857999"/>
          </a:xfrm>
          <a:custGeom>
            <a:avLst/>
            <a:gdLst>
              <a:gd name="connsiteX0" fmla="*/ 3527173 w 5162551"/>
              <a:gd name="connsiteY0" fmla="*/ 0 h 6857999"/>
              <a:gd name="connsiteX1" fmla="*/ 5162551 w 5162551"/>
              <a:gd name="connsiteY1" fmla="*/ 0 h 6857999"/>
              <a:gd name="connsiteX2" fmla="*/ 2631223 w 5162551"/>
              <a:gd name="connsiteY2" fmla="*/ 6857999 h 6857999"/>
              <a:gd name="connsiteX3" fmla="*/ 946667 w 5162551"/>
              <a:gd name="connsiteY3" fmla="*/ 6857999 h 6857999"/>
              <a:gd name="connsiteX4" fmla="*/ 0 w 5162551"/>
              <a:gd name="connsiteY4" fmla="*/ 0 h 6857999"/>
              <a:gd name="connsiteX5" fmla="*/ 3362244 w 5162551"/>
              <a:gd name="connsiteY5" fmla="*/ 0 h 6857999"/>
              <a:gd name="connsiteX6" fmla="*/ 781738 w 5162551"/>
              <a:gd name="connsiteY6" fmla="*/ 6857999 h 6857999"/>
              <a:gd name="connsiteX7" fmla="*/ 0 w 5162551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2551" h="6857999">
                <a:moveTo>
                  <a:pt x="3527173" y="0"/>
                </a:moveTo>
                <a:lnTo>
                  <a:pt x="5162551" y="0"/>
                </a:lnTo>
                <a:lnTo>
                  <a:pt x="2631223" y="6857999"/>
                </a:lnTo>
                <a:lnTo>
                  <a:pt x="946667" y="6857999"/>
                </a:lnTo>
                <a:close/>
                <a:moveTo>
                  <a:pt x="0" y="0"/>
                </a:moveTo>
                <a:lnTo>
                  <a:pt x="3362244" y="0"/>
                </a:lnTo>
                <a:lnTo>
                  <a:pt x="78173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5DE-8D20-4035-8D07-9843C7F6F1F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555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6C4DAA8-C4BB-48B6-A538-EDDAE0A842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4400" y="1077432"/>
            <a:ext cx="4757464" cy="4757464"/>
          </a:xfrm>
          <a:custGeom>
            <a:avLst/>
            <a:gdLst>
              <a:gd name="connsiteX0" fmla="*/ 2378732 w 4757464"/>
              <a:gd name="connsiteY0" fmla="*/ 0 h 4757464"/>
              <a:gd name="connsiteX1" fmla="*/ 4757464 w 4757464"/>
              <a:gd name="connsiteY1" fmla="*/ 2378732 h 4757464"/>
              <a:gd name="connsiteX2" fmla="*/ 2378732 w 4757464"/>
              <a:gd name="connsiteY2" fmla="*/ 4757464 h 4757464"/>
              <a:gd name="connsiteX3" fmla="*/ 0 w 4757464"/>
              <a:gd name="connsiteY3" fmla="*/ 2378732 h 4757464"/>
              <a:gd name="connsiteX4" fmla="*/ 2378732 w 4757464"/>
              <a:gd name="connsiteY4" fmla="*/ 0 h 475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7464" h="4757464">
                <a:moveTo>
                  <a:pt x="2378732" y="0"/>
                </a:moveTo>
                <a:cubicBezTo>
                  <a:pt x="3692469" y="0"/>
                  <a:pt x="4757464" y="1064995"/>
                  <a:pt x="4757464" y="2378732"/>
                </a:cubicBezTo>
                <a:cubicBezTo>
                  <a:pt x="4757464" y="3692469"/>
                  <a:pt x="3692469" y="4757464"/>
                  <a:pt x="2378732" y="4757464"/>
                </a:cubicBezTo>
                <a:cubicBezTo>
                  <a:pt x="1064995" y="4757464"/>
                  <a:pt x="0" y="3692469"/>
                  <a:pt x="0" y="2378732"/>
                </a:cubicBezTo>
                <a:cubicBezTo>
                  <a:pt x="0" y="1064995"/>
                  <a:pt x="1064995" y="0"/>
                  <a:pt x="237873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1163-2702-419D-9AAF-9DCA4EE9FB9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02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0906BB-6785-4BD0-B00E-3CF3D363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759337" cy="6858000"/>
          </a:xfrm>
          <a:custGeom>
            <a:avLst/>
            <a:gdLst>
              <a:gd name="connsiteX0" fmla="*/ 0 w 7759337"/>
              <a:gd name="connsiteY0" fmla="*/ 0 h 6858000"/>
              <a:gd name="connsiteX1" fmla="*/ 1128817 w 7759337"/>
              <a:gd name="connsiteY1" fmla="*/ 0 h 6858000"/>
              <a:gd name="connsiteX2" fmla="*/ 2659414 w 7759337"/>
              <a:gd name="connsiteY2" fmla="*/ 1583109 h 6858000"/>
              <a:gd name="connsiteX3" fmla="*/ 4361224 w 7759337"/>
              <a:gd name="connsiteY3" fmla="*/ 0 h 6858000"/>
              <a:gd name="connsiteX4" fmla="*/ 7759337 w 7759337"/>
              <a:gd name="connsiteY4" fmla="*/ 0 h 6858000"/>
              <a:gd name="connsiteX5" fmla="*/ 4268476 w 7759337"/>
              <a:gd name="connsiteY5" fmla="*/ 3247375 h 6858000"/>
              <a:gd name="connsiteX6" fmla="*/ 7759337 w 7759337"/>
              <a:gd name="connsiteY6" fmla="*/ 6858000 h 6858000"/>
              <a:gd name="connsiteX7" fmla="*/ 3619531 w 7759337"/>
              <a:gd name="connsiteY7" fmla="*/ 6858000 h 6858000"/>
              <a:gd name="connsiteX8" fmla="*/ 2088934 w 7759337"/>
              <a:gd name="connsiteY8" fmla="*/ 5274892 h 6858000"/>
              <a:gd name="connsiteX9" fmla="*/ 387124 w 7759337"/>
              <a:gd name="connsiteY9" fmla="*/ 6858000 h 6858000"/>
              <a:gd name="connsiteX10" fmla="*/ 0 w 7759337"/>
              <a:gd name="connsiteY10" fmla="*/ 6858000 h 6858000"/>
              <a:gd name="connsiteX11" fmla="*/ 0 w 7759337"/>
              <a:gd name="connsiteY11" fmla="*/ 4057029 h 6858000"/>
              <a:gd name="connsiteX12" fmla="*/ 479873 w 7759337"/>
              <a:gd name="connsiteY12" fmla="*/ 3610627 h 6858000"/>
              <a:gd name="connsiteX13" fmla="*/ 0 w 7759337"/>
              <a:gd name="connsiteY13" fmla="*/ 31142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59337" h="6858000">
                <a:moveTo>
                  <a:pt x="0" y="0"/>
                </a:moveTo>
                <a:lnTo>
                  <a:pt x="1128817" y="0"/>
                </a:lnTo>
                <a:lnTo>
                  <a:pt x="2659414" y="1583109"/>
                </a:lnTo>
                <a:lnTo>
                  <a:pt x="4361224" y="0"/>
                </a:lnTo>
                <a:lnTo>
                  <a:pt x="7759337" y="0"/>
                </a:lnTo>
                <a:lnTo>
                  <a:pt x="4268476" y="3247375"/>
                </a:lnTo>
                <a:lnTo>
                  <a:pt x="7759337" y="6858000"/>
                </a:lnTo>
                <a:lnTo>
                  <a:pt x="3619531" y="6858000"/>
                </a:lnTo>
                <a:lnTo>
                  <a:pt x="2088934" y="5274892"/>
                </a:lnTo>
                <a:lnTo>
                  <a:pt x="387124" y="6858000"/>
                </a:lnTo>
                <a:lnTo>
                  <a:pt x="0" y="6858000"/>
                </a:lnTo>
                <a:lnTo>
                  <a:pt x="0" y="4057029"/>
                </a:lnTo>
                <a:lnTo>
                  <a:pt x="479873" y="3610627"/>
                </a:lnTo>
                <a:lnTo>
                  <a:pt x="0" y="31142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CF9A-89EB-45C5-BF8F-241E2ABB9EB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79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01892FB-93A6-4539-8909-CFEBA205A9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62657" y="4872857"/>
            <a:ext cx="1391381" cy="1614004"/>
          </a:xfrm>
          <a:custGeom>
            <a:avLst/>
            <a:gdLst>
              <a:gd name="connsiteX0" fmla="*/ 695691 w 1391381"/>
              <a:gd name="connsiteY0" fmla="*/ 0 h 1614004"/>
              <a:gd name="connsiteX1" fmla="*/ 1391381 w 1391381"/>
              <a:gd name="connsiteY1" fmla="*/ 375047 h 1614004"/>
              <a:gd name="connsiteX2" fmla="*/ 1391381 w 1391381"/>
              <a:gd name="connsiteY2" fmla="*/ 1238958 h 1614004"/>
              <a:gd name="connsiteX3" fmla="*/ 695691 w 1391381"/>
              <a:gd name="connsiteY3" fmla="*/ 1614004 h 1614004"/>
              <a:gd name="connsiteX4" fmla="*/ 0 w 1391381"/>
              <a:gd name="connsiteY4" fmla="*/ 1238958 h 1614004"/>
              <a:gd name="connsiteX5" fmla="*/ 0 w 1391381"/>
              <a:gd name="connsiteY5" fmla="*/ 375047 h 161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1381" h="1614004">
                <a:moveTo>
                  <a:pt x="695691" y="0"/>
                </a:moveTo>
                <a:lnTo>
                  <a:pt x="1391381" y="375047"/>
                </a:lnTo>
                <a:lnTo>
                  <a:pt x="1391381" y="1238958"/>
                </a:lnTo>
                <a:lnTo>
                  <a:pt x="695691" y="1614004"/>
                </a:lnTo>
                <a:lnTo>
                  <a:pt x="0" y="1238958"/>
                </a:lnTo>
                <a:lnTo>
                  <a:pt x="0" y="375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52A643-75A3-4260-8A41-3B8CA7F497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42525" y="2427904"/>
            <a:ext cx="2299763" cy="2667726"/>
          </a:xfrm>
          <a:custGeom>
            <a:avLst/>
            <a:gdLst>
              <a:gd name="connsiteX0" fmla="*/ 1149882 w 2299763"/>
              <a:gd name="connsiteY0" fmla="*/ 0 h 2667726"/>
              <a:gd name="connsiteX1" fmla="*/ 2299763 w 2299763"/>
              <a:gd name="connsiteY1" fmla="*/ 619901 h 2667726"/>
              <a:gd name="connsiteX2" fmla="*/ 2299763 w 2299763"/>
              <a:gd name="connsiteY2" fmla="*/ 2047825 h 2667726"/>
              <a:gd name="connsiteX3" fmla="*/ 1149882 w 2299763"/>
              <a:gd name="connsiteY3" fmla="*/ 2667726 h 2667726"/>
              <a:gd name="connsiteX4" fmla="*/ 0 w 2299763"/>
              <a:gd name="connsiteY4" fmla="*/ 2047825 h 2667726"/>
              <a:gd name="connsiteX5" fmla="*/ 0 w 2299763"/>
              <a:gd name="connsiteY5" fmla="*/ 619901 h 266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63" h="2667726">
                <a:moveTo>
                  <a:pt x="1149882" y="0"/>
                </a:moveTo>
                <a:lnTo>
                  <a:pt x="2299763" y="619901"/>
                </a:lnTo>
                <a:lnTo>
                  <a:pt x="2299763" y="2047825"/>
                </a:lnTo>
                <a:lnTo>
                  <a:pt x="1149882" y="2667726"/>
                </a:lnTo>
                <a:lnTo>
                  <a:pt x="0" y="2047825"/>
                </a:lnTo>
                <a:lnTo>
                  <a:pt x="0" y="6199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983F56F-9FA6-44F8-BFF2-9F3289A5C4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901" y="2427905"/>
            <a:ext cx="2060741" cy="2390462"/>
          </a:xfrm>
          <a:custGeom>
            <a:avLst/>
            <a:gdLst>
              <a:gd name="connsiteX0" fmla="*/ 1030371 w 2060741"/>
              <a:gd name="connsiteY0" fmla="*/ 0 h 2390462"/>
              <a:gd name="connsiteX1" fmla="*/ 2060741 w 2060741"/>
              <a:gd name="connsiteY1" fmla="*/ 555473 h 2390462"/>
              <a:gd name="connsiteX2" fmla="*/ 2060741 w 2060741"/>
              <a:gd name="connsiteY2" fmla="*/ 1834990 h 2390462"/>
              <a:gd name="connsiteX3" fmla="*/ 1030371 w 2060741"/>
              <a:gd name="connsiteY3" fmla="*/ 2390462 h 2390462"/>
              <a:gd name="connsiteX4" fmla="*/ 0 w 2060741"/>
              <a:gd name="connsiteY4" fmla="*/ 1834990 h 2390462"/>
              <a:gd name="connsiteX5" fmla="*/ 0 w 2060741"/>
              <a:gd name="connsiteY5" fmla="*/ 555473 h 239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741" h="2390462">
                <a:moveTo>
                  <a:pt x="1030371" y="0"/>
                </a:moveTo>
                <a:lnTo>
                  <a:pt x="2060741" y="555473"/>
                </a:lnTo>
                <a:lnTo>
                  <a:pt x="2060741" y="1834990"/>
                </a:lnTo>
                <a:lnTo>
                  <a:pt x="1030371" y="2390462"/>
                </a:lnTo>
                <a:lnTo>
                  <a:pt x="0" y="1834990"/>
                </a:lnTo>
                <a:lnTo>
                  <a:pt x="0" y="5554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472069A-1008-43DA-AFA5-9D6BA1320C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4271" y="202301"/>
            <a:ext cx="2299763" cy="2667726"/>
          </a:xfrm>
          <a:custGeom>
            <a:avLst/>
            <a:gdLst>
              <a:gd name="connsiteX0" fmla="*/ 1149882 w 2299763"/>
              <a:gd name="connsiteY0" fmla="*/ 0 h 2667726"/>
              <a:gd name="connsiteX1" fmla="*/ 2299763 w 2299763"/>
              <a:gd name="connsiteY1" fmla="*/ 619901 h 2667726"/>
              <a:gd name="connsiteX2" fmla="*/ 2299763 w 2299763"/>
              <a:gd name="connsiteY2" fmla="*/ 2047825 h 2667726"/>
              <a:gd name="connsiteX3" fmla="*/ 1149882 w 2299763"/>
              <a:gd name="connsiteY3" fmla="*/ 2667726 h 2667726"/>
              <a:gd name="connsiteX4" fmla="*/ 0 w 2299763"/>
              <a:gd name="connsiteY4" fmla="*/ 2047825 h 2667726"/>
              <a:gd name="connsiteX5" fmla="*/ 0 w 2299763"/>
              <a:gd name="connsiteY5" fmla="*/ 619901 h 266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63" h="2667726">
                <a:moveTo>
                  <a:pt x="1149882" y="0"/>
                </a:moveTo>
                <a:lnTo>
                  <a:pt x="2299763" y="619901"/>
                </a:lnTo>
                <a:lnTo>
                  <a:pt x="2299763" y="2047825"/>
                </a:lnTo>
                <a:lnTo>
                  <a:pt x="1149882" y="2667726"/>
                </a:lnTo>
                <a:lnTo>
                  <a:pt x="0" y="2047825"/>
                </a:lnTo>
                <a:lnTo>
                  <a:pt x="0" y="6199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9D36-B4D5-4E10-B1D3-ABF4B79C0D3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8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409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778D03-0C63-4A6B-8C62-3454EA7C9B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329"/>
            <a:ext cx="5244200" cy="5264252"/>
          </a:xfrm>
          <a:custGeom>
            <a:avLst/>
            <a:gdLst>
              <a:gd name="connsiteX0" fmla="*/ 0 w 5244200"/>
              <a:gd name="connsiteY0" fmla="*/ 0 h 5264252"/>
              <a:gd name="connsiteX1" fmla="*/ 4376372 w 5244200"/>
              <a:gd name="connsiteY1" fmla="*/ 0 h 5264252"/>
              <a:gd name="connsiteX2" fmla="*/ 4534200 w 5244200"/>
              <a:gd name="connsiteY2" fmla="*/ 173774 h 5264252"/>
              <a:gd name="connsiteX3" fmla="*/ 5244200 w 5244200"/>
              <a:gd name="connsiteY3" fmla="*/ 2152890 h 5264252"/>
              <a:gd name="connsiteX4" fmla="*/ 2134957 w 5244200"/>
              <a:gd name="connsiteY4" fmla="*/ 5264252 h 5264252"/>
              <a:gd name="connsiteX5" fmla="*/ 157189 w 5244200"/>
              <a:gd name="connsiteY5" fmla="*/ 4553769 h 5264252"/>
              <a:gd name="connsiteX6" fmla="*/ 0 w 5244200"/>
              <a:gd name="connsiteY6" fmla="*/ 4410809 h 526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44200" h="5264252">
                <a:moveTo>
                  <a:pt x="0" y="0"/>
                </a:moveTo>
                <a:lnTo>
                  <a:pt x="4376372" y="0"/>
                </a:lnTo>
                <a:lnTo>
                  <a:pt x="4534200" y="173774"/>
                </a:lnTo>
                <a:cubicBezTo>
                  <a:pt x="4977752" y="711601"/>
                  <a:pt x="5244200" y="1401108"/>
                  <a:pt x="5244200" y="2152890"/>
                </a:cubicBezTo>
                <a:cubicBezTo>
                  <a:pt x="5244200" y="3871248"/>
                  <a:pt x="3852145" y="5264252"/>
                  <a:pt x="2134957" y="5264252"/>
                </a:cubicBezTo>
                <a:cubicBezTo>
                  <a:pt x="1383688" y="5264252"/>
                  <a:pt x="694650" y="4997623"/>
                  <a:pt x="157189" y="4553769"/>
                </a:cubicBezTo>
                <a:lnTo>
                  <a:pt x="0" y="44108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7C441-D52B-4FA8-804E-98039B77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3153-82A7-4CDA-A7E4-5097A9A4C72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33D91-A6D0-4973-A9C0-D5306C5B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67CA5-361E-41BE-80CF-0022C774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5EB07-4368-4AA7-95C3-BA46937C5D30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42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A9B2048-EB67-4774-B8FC-F8D2E12C0FD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5218" y="2"/>
            <a:ext cx="6466651" cy="4852409"/>
          </a:xfrm>
          <a:custGeom>
            <a:avLst/>
            <a:gdLst>
              <a:gd name="connsiteX0" fmla="*/ 437563 w 6466651"/>
              <a:gd name="connsiteY0" fmla="*/ 0 h 4852409"/>
              <a:gd name="connsiteX1" fmla="*/ 6029088 w 6466651"/>
              <a:gd name="connsiteY1" fmla="*/ 0 h 4852409"/>
              <a:gd name="connsiteX2" fmla="*/ 6076406 w 6466651"/>
              <a:gd name="connsiteY2" fmla="*/ 77888 h 4852409"/>
              <a:gd name="connsiteX3" fmla="*/ 6466651 w 6466651"/>
              <a:gd name="connsiteY3" fmla="*/ 1619083 h 4852409"/>
              <a:gd name="connsiteX4" fmla="*/ 3233325 w 6466651"/>
              <a:gd name="connsiteY4" fmla="*/ 4852409 h 4852409"/>
              <a:gd name="connsiteX5" fmla="*/ 0 w 6466651"/>
              <a:gd name="connsiteY5" fmla="*/ 1619083 h 4852409"/>
              <a:gd name="connsiteX6" fmla="*/ 390244 w 6466651"/>
              <a:gd name="connsiteY6" fmla="*/ 77888 h 48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6651" h="4852409">
                <a:moveTo>
                  <a:pt x="437563" y="0"/>
                </a:moveTo>
                <a:lnTo>
                  <a:pt x="6029088" y="0"/>
                </a:lnTo>
                <a:lnTo>
                  <a:pt x="6076406" y="77888"/>
                </a:lnTo>
                <a:cubicBezTo>
                  <a:pt x="6325283" y="536028"/>
                  <a:pt x="6466651" y="1061047"/>
                  <a:pt x="6466651" y="1619083"/>
                </a:cubicBezTo>
                <a:cubicBezTo>
                  <a:pt x="6466651" y="3404800"/>
                  <a:pt x="5019042" y="4852409"/>
                  <a:pt x="3233325" y="4852409"/>
                </a:cubicBezTo>
                <a:cubicBezTo>
                  <a:pt x="1447608" y="4852409"/>
                  <a:pt x="0" y="3404800"/>
                  <a:pt x="0" y="1619083"/>
                </a:cubicBezTo>
                <a:cubicBezTo>
                  <a:pt x="0" y="1061047"/>
                  <a:pt x="141367" y="536028"/>
                  <a:pt x="390244" y="778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FF880-EF13-49B4-8663-06240E20A32C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78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074226-333C-43ED-A5EF-DD1306C88C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081168"/>
          </a:xfrm>
          <a:custGeom>
            <a:avLst/>
            <a:gdLst>
              <a:gd name="connsiteX0" fmla="*/ 0 w 12192000"/>
              <a:gd name="connsiteY0" fmla="*/ 0 h 4081168"/>
              <a:gd name="connsiteX1" fmla="*/ 12192000 w 12192000"/>
              <a:gd name="connsiteY1" fmla="*/ 0 h 4081168"/>
              <a:gd name="connsiteX2" fmla="*/ 12192000 w 12192000"/>
              <a:gd name="connsiteY2" fmla="*/ 3497612 h 4081168"/>
              <a:gd name="connsiteX3" fmla="*/ 6466222 w 12192000"/>
              <a:gd name="connsiteY3" fmla="*/ 3497612 h 4081168"/>
              <a:gd name="connsiteX4" fmla="*/ 6096001 w 12192000"/>
              <a:gd name="connsiteY4" fmla="*/ 4081168 h 4081168"/>
              <a:gd name="connsiteX5" fmla="*/ 5725780 w 12192000"/>
              <a:gd name="connsiteY5" fmla="*/ 3497612 h 4081168"/>
              <a:gd name="connsiteX6" fmla="*/ 0 w 12192000"/>
              <a:gd name="connsiteY6" fmla="*/ 3497612 h 408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81168">
                <a:moveTo>
                  <a:pt x="0" y="0"/>
                </a:moveTo>
                <a:lnTo>
                  <a:pt x="12192000" y="0"/>
                </a:lnTo>
                <a:lnTo>
                  <a:pt x="12192000" y="3497612"/>
                </a:lnTo>
                <a:lnTo>
                  <a:pt x="6466222" y="3497612"/>
                </a:lnTo>
                <a:lnTo>
                  <a:pt x="6096001" y="4081168"/>
                </a:lnTo>
                <a:lnTo>
                  <a:pt x="5725780" y="3497612"/>
                </a:lnTo>
                <a:lnTo>
                  <a:pt x="0" y="34976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C90A-E366-40DE-A7F0-0F8784A2075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91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32F3B2-E876-4BBA-9D25-EAA114CCC4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2745" y="1"/>
            <a:ext cx="4279256" cy="6857999"/>
          </a:xfrm>
          <a:custGeom>
            <a:avLst/>
            <a:gdLst>
              <a:gd name="connsiteX0" fmla="*/ 1534407 w 4279256"/>
              <a:gd name="connsiteY0" fmla="*/ 0 h 6857999"/>
              <a:gd name="connsiteX1" fmla="*/ 4279256 w 4279256"/>
              <a:gd name="connsiteY1" fmla="*/ 0 h 6857999"/>
              <a:gd name="connsiteX2" fmla="*/ 4279255 w 4279256"/>
              <a:gd name="connsiteY2" fmla="*/ 6857999 h 6857999"/>
              <a:gd name="connsiteX3" fmla="*/ 1534406 w 4279256"/>
              <a:gd name="connsiteY3" fmla="*/ 6857999 h 6857999"/>
              <a:gd name="connsiteX4" fmla="*/ 1507287 w 4279256"/>
              <a:gd name="connsiteY4" fmla="*/ 6834508 h 6857999"/>
              <a:gd name="connsiteX5" fmla="*/ 0 w 4279256"/>
              <a:gd name="connsiteY5" fmla="*/ 3429000 h 6857999"/>
              <a:gd name="connsiteX6" fmla="*/ 1507287 w 4279256"/>
              <a:gd name="connsiteY6" fmla="*/ 234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9256" h="6857999">
                <a:moveTo>
                  <a:pt x="1534407" y="0"/>
                </a:moveTo>
                <a:lnTo>
                  <a:pt x="4279256" y="0"/>
                </a:lnTo>
                <a:lnTo>
                  <a:pt x="4279255" y="6857999"/>
                </a:lnTo>
                <a:lnTo>
                  <a:pt x="1534406" y="6857999"/>
                </a:lnTo>
                <a:lnTo>
                  <a:pt x="1507287" y="6834508"/>
                </a:lnTo>
                <a:cubicBezTo>
                  <a:pt x="581329" y="5992915"/>
                  <a:pt x="0" y="4778846"/>
                  <a:pt x="0" y="3429000"/>
                </a:cubicBezTo>
                <a:cubicBezTo>
                  <a:pt x="0" y="2079154"/>
                  <a:pt x="581329" y="865084"/>
                  <a:pt x="1507287" y="2349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CCC4-308F-4740-8187-90E5139C6B5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573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A78F8F-CAD5-4327-A279-AC6312024A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1438" y="874224"/>
            <a:ext cx="2428600" cy="2428600"/>
          </a:xfrm>
          <a:custGeom>
            <a:avLst/>
            <a:gdLst>
              <a:gd name="connsiteX0" fmla="*/ 1214300 w 2428600"/>
              <a:gd name="connsiteY0" fmla="*/ 0 h 2428600"/>
              <a:gd name="connsiteX1" fmla="*/ 2428600 w 2428600"/>
              <a:gd name="connsiteY1" fmla="*/ 1214300 h 2428600"/>
              <a:gd name="connsiteX2" fmla="*/ 1214300 w 2428600"/>
              <a:gd name="connsiteY2" fmla="*/ 2428600 h 2428600"/>
              <a:gd name="connsiteX3" fmla="*/ 0 w 2428600"/>
              <a:gd name="connsiteY3" fmla="*/ 1214300 h 2428600"/>
              <a:gd name="connsiteX4" fmla="*/ 1214300 w 2428600"/>
              <a:gd name="connsiteY4" fmla="*/ 0 h 24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600" h="2428600">
                <a:moveTo>
                  <a:pt x="1214300" y="0"/>
                </a:moveTo>
                <a:cubicBezTo>
                  <a:pt x="1884939" y="0"/>
                  <a:pt x="2428600" y="543661"/>
                  <a:pt x="2428600" y="1214300"/>
                </a:cubicBezTo>
                <a:cubicBezTo>
                  <a:pt x="2428600" y="1884939"/>
                  <a:pt x="1884939" y="2428600"/>
                  <a:pt x="1214300" y="2428600"/>
                </a:cubicBezTo>
                <a:cubicBezTo>
                  <a:pt x="543661" y="2428600"/>
                  <a:pt x="0" y="1884939"/>
                  <a:pt x="0" y="1214300"/>
                </a:cubicBezTo>
                <a:cubicBezTo>
                  <a:pt x="0" y="543661"/>
                  <a:pt x="543661" y="0"/>
                  <a:pt x="1214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2B3E7E-B7D2-4D6C-99A4-453A2BEDED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118" y="2214701"/>
            <a:ext cx="2428600" cy="2428600"/>
          </a:xfrm>
          <a:custGeom>
            <a:avLst/>
            <a:gdLst>
              <a:gd name="connsiteX0" fmla="*/ 1214300 w 2428600"/>
              <a:gd name="connsiteY0" fmla="*/ 0 h 2428600"/>
              <a:gd name="connsiteX1" fmla="*/ 2428600 w 2428600"/>
              <a:gd name="connsiteY1" fmla="*/ 1214300 h 2428600"/>
              <a:gd name="connsiteX2" fmla="*/ 1214300 w 2428600"/>
              <a:gd name="connsiteY2" fmla="*/ 2428600 h 2428600"/>
              <a:gd name="connsiteX3" fmla="*/ 0 w 2428600"/>
              <a:gd name="connsiteY3" fmla="*/ 1214300 h 2428600"/>
              <a:gd name="connsiteX4" fmla="*/ 1214300 w 2428600"/>
              <a:gd name="connsiteY4" fmla="*/ 0 h 24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600" h="2428600">
                <a:moveTo>
                  <a:pt x="1214300" y="0"/>
                </a:moveTo>
                <a:cubicBezTo>
                  <a:pt x="1884939" y="0"/>
                  <a:pt x="2428600" y="543661"/>
                  <a:pt x="2428600" y="1214300"/>
                </a:cubicBezTo>
                <a:cubicBezTo>
                  <a:pt x="2428600" y="1884939"/>
                  <a:pt x="1884939" y="2428600"/>
                  <a:pt x="1214300" y="2428600"/>
                </a:cubicBezTo>
                <a:cubicBezTo>
                  <a:pt x="543661" y="2428600"/>
                  <a:pt x="0" y="1884939"/>
                  <a:pt x="0" y="1214300"/>
                </a:cubicBezTo>
                <a:cubicBezTo>
                  <a:pt x="0" y="543661"/>
                  <a:pt x="543661" y="0"/>
                  <a:pt x="1214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D02AE52-CD5D-4BDB-80A7-92ABEAECFF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31438" y="3555179"/>
            <a:ext cx="2428600" cy="2428600"/>
          </a:xfrm>
          <a:custGeom>
            <a:avLst/>
            <a:gdLst>
              <a:gd name="connsiteX0" fmla="*/ 1214300 w 2428600"/>
              <a:gd name="connsiteY0" fmla="*/ 0 h 2428600"/>
              <a:gd name="connsiteX1" fmla="*/ 2428600 w 2428600"/>
              <a:gd name="connsiteY1" fmla="*/ 1214300 h 2428600"/>
              <a:gd name="connsiteX2" fmla="*/ 1214300 w 2428600"/>
              <a:gd name="connsiteY2" fmla="*/ 2428600 h 2428600"/>
              <a:gd name="connsiteX3" fmla="*/ 0 w 2428600"/>
              <a:gd name="connsiteY3" fmla="*/ 1214300 h 2428600"/>
              <a:gd name="connsiteX4" fmla="*/ 1214300 w 2428600"/>
              <a:gd name="connsiteY4" fmla="*/ 0 h 24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600" h="2428600">
                <a:moveTo>
                  <a:pt x="1214300" y="0"/>
                </a:moveTo>
                <a:cubicBezTo>
                  <a:pt x="1884939" y="0"/>
                  <a:pt x="2428600" y="543661"/>
                  <a:pt x="2428600" y="1214300"/>
                </a:cubicBezTo>
                <a:cubicBezTo>
                  <a:pt x="2428600" y="1884939"/>
                  <a:pt x="1884939" y="2428600"/>
                  <a:pt x="1214300" y="2428600"/>
                </a:cubicBezTo>
                <a:cubicBezTo>
                  <a:pt x="543661" y="2428600"/>
                  <a:pt x="0" y="1884939"/>
                  <a:pt x="0" y="1214300"/>
                </a:cubicBezTo>
                <a:cubicBezTo>
                  <a:pt x="0" y="543661"/>
                  <a:pt x="543661" y="0"/>
                  <a:pt x="1214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F0DB-0103-4BDD-B1D3-5A340140F04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22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C59DAE9-18F1-4180-B5EC-7646387426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5276" y="3536096"/>
            <a:ext cx="2862447" cy="3357939"/>
          </a:xfrm>
          <a:custGeom>
            <a:avLst/>
            <a:gdLst>
              <a:gd name="connsiteX0" fmla="*/ 0 w 2862447"/>
              <a:gd name="connsiteY0" fmla="*/ 0 h 3357939"/>
              <a:gd name="connsiteX1" fmla="*/ 2862447 w 2862447"/>
              <a:gd name="connsiteY1" fmla="*/ 0 h 3357939"/>
              <a:gd name="connsiteX2" fmla="*/ 2862447 w 2862447"/>
              <a:gd name="connsiteY2" fmla="*/ 3357939 h 3357939"/>
              <a:gd name="connsiteX3" fmla="*/ 0 w 2862447"/>
              <a:gd name="connsiteY3" fmla="*/ 3357939 h 33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447" h="3357939">
                <a:moveTo>
                  <a:pt x="0" y="0"/>
                </a:moveTo>
                <a:lnTo>
                  <a:pt x="2862447" y="0"/>
                </a:lnTo>
                <a:lnTo>
                  <a:pt x="2862447" y="3357939"/>
                </a:lnTo>
                <a:lnTo>
                  <a:pt x="0" y="3357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9839C97-A5C4-47F4-95E6-AB6A0ED012C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011" y="368"/>
            <a:ext cx="2862447" cy="3357939"/>
          </a:xfrm>
          <a:custGeom>
            <a:avLst/>
            <a:gdLst>
              <a:gd name="connsiteX0" fmla="*/ 0 w 2862447"/>
              <a:gd name="connsiteY0" fmla="*/ 0 h 3357939"/>
              <a:gd name="connsiteX1" fmla="*/ 2862447 w 2862447"/>
              <a:gd name="connsiteY1" fmla="*/ 0 h 3357939"/>
              <a:gd name="connsiteX2" fmla="*/ 2862447 w 2862447"/>
              <a:gd name="connsiteY2" fmla="*/ 3357939 h 3357939"/>
              <a:gd name="connsiteX3" fmla="*/ 0 w 2862447"/>
              <a:gd name="connsiteY3" fmla="*/ 3357939 h 33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447" h="3357939">
                <a:moveTo>
                  <a:pt x="0" y="0"/>
                </a:moveTo>
                <a:lnTo>
                  <a:pt x="2862447" y="0"/>
                </a:lnTo>
                <a:lnTo>
                  <a:pt x="2862447" y="3357939"/>
                </a:lnTo>
                <a:lnTo>
                  <a:pt x="0" y="3357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35F0806-C475-4E41-88BD-C8EE73C69B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1010" y="3530101"/>
            <a:ext cx="2046106" cy="2046106"/>
          </a:xfrm>
          <a:custGeom>
            <a:avLst/>
            <a:gdLst>
              <a:gd name="connsiteX0" fmla="*/ 0 w 2046106"/>
              <a:gd name="connsiteY0" fmla="*/ 0 h 2046106"/>
              <a:gd name="connsiteX1" fmla="*/ 2046106 w 2046106"/>
              <a:gd name="connsiteY1" fmla="*/ 0 h 2046106"/>
              <a:gd name="connsiteX2" fmla="*/ 2046106 w 2046106"/>
              <a:gd name="connsiteY2" fmla="*/ 2046106 h 2046106"/>
              <a:gd name="connsiteX3" fmla="*/ 0 w 2046106"/>
              <a:gd name="connsiteY3" fmla="*/ 2046106 h 20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106" h="2046106">
                <a:moveTo>
                  <a:pt x="0" y="0"/>
                </a:moveTo>
                <a:lnTo>
                  <a:pt x="2046106" y="0"/>
                </a:lnTo>
                <a:lnTo>
                  <a:pt x="2046106" y="2046106"/>
                </a:lnTo>
                <a:lnTo>
                  <a:pt x="0" y="20461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BC4F4CA-A544-4AE5-BB6A-3CBC51BC33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1616" y="1312199"/>
            <a:ext cx="2046106" cy="2046106"/>
          </a:xfrm>
          <a:custGeom>
            <a:avLst/>
            <a:gdLst>
              <a:gd name="connsiteX0" fmla="*/ 0 w 2046106"/>
              <a:gd name="connsiteY0" fmla="*/ 0 h 2046106"/>
              <a:gd name="connsiteX1" fmla="*/ 2046106 w 2046106"/>
              <a:gd name="connsiteY1" fmla="*/ 0 h 2046106"/>
              <a:gd name="connsiteX2" fmla="*/ 2046106 w 2046106"/>
              <a:gd name="connsiteY2" fmla="*/ 2046106 h 2046106"/>
              <a:gd name="connsiteX3" fmla="*/ 0 w 2046106"/>
              <a:gd name="connsiteY3" fmla="*/ 2046106 h 204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106" h="2046106">
                <a:moveTo>
                  <a:pt x="0" y="0"/>
                </a:moveTo>
                <a:lnTo>
                  <a:pt x="2046106" y="0"/>
                </a:lnTo>
                <a:lnTo>
                  <a:pt x="2046106" y="2046106"/>
                </a:lnTo>
                <a:lnTo>
                  <a:pt x="0" y="20461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19BE540-7834-4140-9C6C-CC1B42A33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852B5-868C-43F7-8E3D-F895689F229C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1B23F58-4D7D-481D-A2F3-A805BB666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2039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0144266-CAD2-4FC0-A7A7-D5D97CD615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1660" y="3501841"/>
            <a:ext cx="2842845" cy="2842845"/>
          </a:xfrm>
          <a:custGeom>
            <a:avLst/>
            <a:gdLst>
              <a:gd name="connsiteX0" fmla="*/ 1421423 w 2842845"/>
              <a:gd name="connsiteY0" fmla="*/ 0 h 2842845"/>
              <a:gd name="connsiteX1" fmla="*/ 2842845 w 2842845"/>
              <a:gd name="connsiteY1" fmla="*/ 1421423 h 2842845"/>
              <a:gd name="connsiteX2" fmla="*/ 1421423 w 2842845"/>
              <a:gd name="connsiteY2" fmla="*/ 2842845 h 2842845"/>
              <a:gd name="connsiteX3" fmla="*/ 0 w 2842845"/>
              <a:gd name="connsiteY3" fmla="*/ 1421423 h 284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845" h="2842845">
                <a:moveTo>
                  <a:pt x="1421423" y="0"/>
                </a:moveTo>
                <a:lnTo>
                  <a:pt x="2842845" y="1421423"/>
                </a:lnTo>
                <a:lnTo>
                  <a:pt x="1421423" y="2842845"/>
                </a:lnTo>
                <a:lnTo>
                  <a:pt x="0" y="142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20CDAAD-E2C3-4414-89BF-989589A86D7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62420" y="1992011"/>
            <a:ext cx="2842845" cy="2842846"/>
          </a:xfrm>
          <a:custGeom>
            <a:avLst/>
            <a:gdLst>
              <a:gd name="connsiteX0" fmla="*/ 1421423 w 2842845"/>
              <a:gd name="connsiteY0" fmla="*/ 0 h 2842846"/>
              <a:gd name="connsiteX1" fmla="*/ 2842845 w 2842845"/>
              <a:gd name="connsiteY1" fmla="*/ 1421423 h 2842846"/>
              <a:gd name="connsiteX2" fmla="*/ 1421423 w 2842845"/>
              <a:gd name="connsiteY2" fmla="*/ 2842846 h 2842846"/>
              <a:gd name="connsiteX3" fmla="*/ 0 w 2842845"/>
              <a:gd name="connsiteY3" fmla="*/ 1421423 h 284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845" h="2842846">
                <a:moveTo>
                  <a:pt x="1421423" y="0"/>
                </a:moveTo>
                <a:lnTo>
                  <a:pt x="2842845" y="1421423"/>
                </a:lnTo>
                <a:lnTo>
                  <a:pt x="1421423" y="2842846"/>
                </a:lnTo>
                <a:lnTo>
                  <a:pt x="0" y="142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1FF679C-FFE5-4D68-993E-AF53A6A0A8F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71660" y="437114"/>
            <a:ext cx="2842845" cy="2842846"/>
          </a:xfrm>
          <a:custGeom>
            <a:avLst/>
            <a:gdLst>
              <a:gd name="connsiteX0" fmla="*/ 1421423 w 2842845"/>
              <a:gd name="connsiteY0" fmla="*/ 0 h 2842846"/>
              <a:gd name="connsiteX1" fmla="*/ 2842845 w 2842845"/>
              <a:gd name="connsiteY1" fmla="*/ 1421423 h 2842846"/>
              <a:gd name="connsiteX2" fmla="*/ 1421423 w 2842845"/>
              <a:gd name="connsiteY2" fmla="*/ 2842846 h 2842846"/>
              <a:gd name="connsiteX3" fmla="*/ 0 w 2842845"/>
              <a:gd name="connsiteY3" fmla="*/ 1421423 h 284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845" h="2842846">
                <a:moveTo>
                  <a:pt x="1421423" y="0"/>
                </a:moveTo>
                <a:lnTo>
                  <a:pt x="2842845" y="1421423"/>
                </a:lnTo>
                <a:lnTo>
                  <a:pt x="1421423" y="2842846"/>
                </a:lnTo>
                <a:lnTo>
                  <a:pt x="0" y="142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2358141-9E63-496D-A772-EE85CE291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7874"/>
            <a:ext cx="4423746" cy="2926051"/>
          </a:xfrm>
          <a:custGeom>
            <a:avLst/>
            <a:gdLst>
              <a:gd name="connsiteX0" fmla="*/ 0 w 4423746"/>
              <a:gd name="connsiteY0" fmla="*/ 0 h 2926051"/>
              <a:gd name="connsiteX1" fmla="*/ 2961569 w 4423746"/>
              <a:gd name="connsiteY1" fmla="*/ 0 h 2926051"/>
              <a:gd name="connsiteX2" fmla="*/ 4423746 w 4423746"/>
              <a:gd name="connsiteY2" fmla="*/ 1463026 h 2926051"/>
              <a:gd name="connsiteX3" fmla="*/ 2961569 w 4423746"/>
              <a:gd name="connsiteY3" fmla="*/ 2926051 h 2926051"/>
              <a:gd name="connsiteX4" fmla="*/ 0 w 4423746"/>
              <a:gd name="connsiteY4" fmla="*/ 2926051 h 292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3746" h="2926051">
                <a:moveTo>
                  <a:pt x="0" y="0"/>
                </a:moveTo>
                <a:lnTo>
                  <a:pt x="2961569" y="0"/>
                </a:lnTo>
                <a:lnTo>
                  <a:pt x="4423746" y="1463026"/>
                </a:lnTo>
                <a:lnTo>
                  <a:pt x="2961569" y="2926051"/>
                </a:lnTo>
                <a:lnTo>
                  <a:pt x="0" y="29260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19BE540-7834-4140-9C6C-CC1B42A33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1BDC7-9F14-4810-A0B8-74CD1901E1F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1B23F58-4D7D-481D-A2F3-A805BB666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97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6FA07CE-8B61-4100-8A47-1F18377E4DC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49619" y="273420"/>
            <a:ext cx="3953446" cy="4499381"/>
          </a:xfrm>
          <a:custGeom>
            <a:avLst/>
            <a:gdLst>
              <a:gd name="connsiteX0" fmla="*/ 1976722 w 3953446"/>
              <a:gd name="connsiteY0" fmla="*/ 0 h 4499381"/>
              <a:gd name="connsiteX1" fmla="*/ 3953446 w 3953446"/>
              <a:gd name="connsiteY1" fmla="*/ 1134205 h 4499381"/>
              <a:gd name="connsiteX2" fmla="*/ 3953446 w 3953446"/>
              <a:gd name="connsiteY2" fmla="*/ 3468447 h 4499381"/>
              <a:gd name="connsiteX3" fmla="*/ 2156705 w 3953446"/>
              <a:gd name="connsiteY3" fmla="*/ 4499381 h 4499381"/>
              <a:gd name="connsiteX4" fmla="*/ 1796740 w 3953446"/>
              <a:gd name="connsiteY4" fmla="*/ 4499381 h 4499381"/>
              <a:gd name="connsiteX5" fmla="*/ 0 w 3953446"/>
              <a:gd name="connsiteY5" fmla="*/ 3468447 h 4499381"/>
              <a:gd name="connsiteX6" fmla="*/ 0 w 3953446"/>
              <a:gd name="connsiteY6" fmla="*/ 1134205 h 449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3446" h="4499381">
                <a:moveTo>
                  <a:pt x="1976722" y="0"/>
                </a:moveTo>
                <a:lnTo>
                  <a:pt x="3953446" y="1134205"/>
                </a:lnTo>
                <a:lnTo>
                  <a:pt x="3953446" y="3468447"/>
                </a:lnTo>
                <a:lnTo>
                  <a:pt x="2156705" y="4499381"/>
                </a:lnTo>
                <a:lnTo>
                  <a:pt x="1796740" y="4499381"/>
                </a:lnTo>
                <a:lnTo>
                  <a:pt x="0" y="3468447"/>
                </a:lnTo>
                <a:lnTo>
                  <a:pt x="0" y="1134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19BE540-7834-4140-9C6C-CC1B42A33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52E2B-6487-442D-8F1B-00F4CF7FBB4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1B23F58-4D7D-481D-A2F3-A805BB666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DCDE85-69A2-4F5B-B729-B875A5807F7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68049" y="2161693"/>
            <a:ext cx="2935048" cy="3417020"/>
          </a:xfrm>
          <a:custGeom>
            <a:avLst/>
            <a:gdLst>
              <a:gd name="connsiteX0" fmla="*/ 1467524 w 2935048"/>
              <a:gd name="connsiteY0" fmla="*/ 0 h 3417020"/>
              <a:gd name="connsiteX1" fmla="*/ 2935048 w 2935048"/>
              <a:gd name="connsiteY1" fmla="*/ 842036 h 3417020"/>
              <a:gd name="connsiteX2" fmla="*/ 2935048 w 2935048"/>
              <a:gd name="connsiteY2" fmla="*/ 2574984 h 3417020"/>
              <a:gd name="connsiteX3" fmla="*/ 1467524 w 2935048"/>
              <a:gd name="connsiteY3" fmla="*/ 3417020 h 3417020"/>
              <a:gd name="connsiteX4" fmla="*/ 0 w 2935048"/>
              <a:gd name="connsiteY4" fmla="*/ 2574984 h 3417020"/>
              <a:gd name="connsiteX5" fmla="*/ 0 w 2935048"/>
              <a:gd name="connsiteY5" fmla="*/ 842036 h 341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5048" h="3417020">
                <a:moveTo>
                  <a:pt x="1467524" y="0"/>
                </a:moveTo>
                <a:lnTo>
                  <a:pt x="2935048" y="842036"/>
                </a:lnTo>
                <a:lnTo>
                  <a:pt x="2935048" y="2574984"/>
                </a:lnTo>
                <a:lnTo>
                  <a:pt x="1467524" y="3417020"/>
                </a:lnTo>
                <a:lnTo>
                  <a:pt x="0" y="2574984"/>
                </a:lnTo>
                <a:lnTo>
                  <a:pt x="0" y="8420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8D03AF-7203-487A-9460-90709F3761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28079" y="3703171"/>
            <a:ext cx="2014924" cy="2345798"/>
          </a:xfrm>
          <a:custGeom>
            <a:avLst/>
            <a:gdLst>
              <a:gd name="connsiteX0" fmla="*/ 1007462 w 2014924"/>
              <a:gd name="connsiteY0" fmla="*/ 0 h 2345798"/>
              <a:gd name="connsiteX1" fmla="*/ 2014924 w 2014924"/>
              <a:gd name="connsiteY1" fmla="*/ 578062 h 2345798"/>
              <a:gd name="connsiteX2" fmla="*/ 2014924 w 2014924"/>
              <a:gd name="connsiteY2" fmla="*/ 1767736 h 2345798"/>
              <a:gd name="connsiteX3" fmla="*/ 1007462 w 2014924"/>
              <a:gd name="connsiteY3" fmla="*/ 2345798 h 2345798"/>
              <a:gd name="connsiteX4" fmla="*/ 0 w 2014924"/>
              <a:gd name="connsiteY4" fmla="*/ 1767736 h 2345798"/>
              <a:gd name="connsiteX5" fmla="*/ 0 w 2014924"/>
              <a:gd name="connsiteY5" fmla="*/ 578062 h 2345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4924" h="2345798">
                <a:moveTo>
                  <a:pt x="1007462" y="0"/>
                </a:moveTo>
                <a:lnTo>
                  <a:pt x="2014924" y="578062"/>
                </a:lnTo>
                <a:lnTo>
                  <a:pt x="2014924" y="1767736"/>
                </a:lnTo>
                <a:lnTo>
                  <a:pt x="1007462" y="2345798"/>
                </a:lnTo>
                <a:lnTo>
                  <a:pt x="0" y="1767736"/>
                </a:lnTo>
                <a:lnTo>
                  <a:pt x="0" y="578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92046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6040E1-DFD5-42C3-8198-0AAD120E4E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7348208" cy="6857999"/>
          </a:xfrm>
          <a:custGeom>
            <a:avLst/>
            <a:gdLst>
              <a:gd name="connsiteX0" fmla="*/ 1231764 w 7348208"/>
              <a:gd name="connsiteY0" fmla="*/ 6356334 h 6857999"/>
              <a:gd name="connsiteX1" fmla="*/ 2035108 w 7348208"/>
              <a:gd name="connsiteY1" fmla="*/ 6356334 h 6857999"/>
              <a:gd name="connsiteX2" fmla="*/ 2327746 w 7348208"/>
              <a:gd name="connsiteY2" fmla="*/ 6857999 h 6857999"/>
              <a:gd name="connsiteX3" fmla="*/ 943527 w 7348208"/>
              <a:gd name="connsiteY3" fmla="*/ 6857999 h 6857999"/>
              <a:gd name="connsiteX4" fmla="*/ 2485466 w 7348208"/>
              <a:gd name="connsiteY4" fmla="*/ 5635152 h 6857999"/>
              <a:gd name="connsiteX5" fmla="*/ 3288810 w 7348208"/>
              <a:gd name="connsiteY5" fmla="*/ 5635152 h 6857999"/>
              <a:gd name="connsiteX6" fmla="*/ 3693524 w 7348208"/>
              <a:gd name="connsiteY6" fmla="*/ 6328950 h 6857999"/>
              <a:gd name="connsiteX7" fmla="*/ 3386261 w 7348208"/>
              <a:gd name="connsiteY7" fmla="*/ 6857999 h 6857999"/>
              <a:gd name="connsiteX8" fmla="*/ 2389481 w 7348208"/>
              <a:gd name="connsiteY8" fmla="*/ 6857999 h 6857999"/>
              <a:gd name="connsiteX9" fmla="*/ 2086838 w 7348208"/>
              <a:gd name="connsiteY9" fmla="*/ 6328950 h 6857999"/>
              <a:gd name="connsiteX10" fmla="*/ 0 w 7348208"/>
              <a:gd name="connsiteY10" fmla="*/ 5635152 h 6857999"/>
              <a:gd name="connsiteX11" fmla="*/ 784446 w 7348208"/>
              <a:gd name="connsiteY11" fmla="*/ 5635152 h 6857999"/>
              <a:gd name="connsiteX12" fmla="*/ 1183075 w 7348208"/>
              <a:gd name="connsiteY12" fmla="*/ 6328950 h 6857999"/>
              <a:gd name="connsiteX13" fmla="*/ 880432 w 7348208"/>
              <a:gd name="connsiteY13" fmla="*/ 6857999 h 6857999"/>
              <a:gd name="connsiteX14" fmla="*/ 0 w 7348208"/>
              <a:gd name="connsiteY14" fmla="*/ 6857999 h 6857999"/>
              <a:gd name="connsiteX15" fmla="*/ 1231761 w 7348208"/>
              <a:gd name="connsiteY15" fmla="*/ 4907880 h 6857999"/>
              <a:gd name="connsiteX16" fmla="*/ 2035105 w 7348208"/>
              <a:gd name="connsiteY16" fmla="*/ 4907880 h 6857999"/>
              <a:gd name="connsiteX17" fmla="*/ 2439821 w 7348208"/>
              <a:gd name="connsiteY17" fmla="*/ 5604722 h 6857999"/>
              <a:gd name="connsiteX18" fmla="*/ 2035105 w 7348208"/>
              <a:gd name="connsiteY18" fmla="*/ 6298520 h 6857999"/>
              <a:gd name="connsiteX19" fmla="*/ 1231761 w 7348208"/>
              <a:gd name="connsiteY19" fmla="*/ 6298520 h 6857999"/>
              <a:gd name="connsiteX20" fmla="*/ 833133 w 7348208"/>
              <a:gd name="connsiteY20" fmla="*/ 5604722 h 6857999"/>
              <a:gd name="connsiteX21" fmla="*/ 2485465 w 7348208"/>
              <a:gd name="connsiteY21" fmla="*/ 4186698 h 6857999"/>
              <a:gd name="connsiteX22" fmla="*/ 3288809 w 7348208"/>
              <a:gd name="connsiteY22" fmla="*/ 4186698 h 6857999"/>
              <a:gd name="connsiteX23" fmla="*/ 3693524 w 7348208"/>
              <a:gd name="connsiteY23" fmla="*/ 4883539 h 6857999"/>
              <a:gd name="connsiteX24" fmla="*/ 3288809 w 7348208"/>
              <a:gd name="connsiteY24" fmla="*/ 5577337 h 6857999"/>
              <a:gd name="connsiteX25" fmla="*/ 2485465 w 7348208"/>
              <a:gd name="connsiteY25" fmla="*/ 5577337 h 6857999"/>
              <a:gd name="connsiteX26" fmla="*/ 2086837 w 7348208"/>
              <a:gd name="connsiteY26" fmla="*/ 4883539 h 6857999"/>
              <a:gd name="connsiteX27" fmla="*/ 1 w 7348208"/>
              <a:gd name="connsiteY27" fmla="*/ 4186698 h 6857999"/>
              <a:gd name="connsiteX28" fmla="*/ 784448 w 7348208"/>
              <a:gd name="connsiteY28" fmla="*/ 4186698 h 6857999"/>
              <a:gd name="connsiteX29" fmla="*/ 1183078 w 7348208"/>
              <a:gd name="connsiteY29" fmla="*/ 4883539 h 6857999"/>
              <a:gd name="connsiteX30" fmla="*/ 784448 w 7348208"/>
              <a:gd name="connsiteY30" fmla="*/ 5577337 h 6857999"/>
              <a:gd name="connsiteX31" fmla="*/ 1 w 7348208"/>
              <a:gd name="connsiteY31" fmla="*/ 5577337 h 6857999"/>
              <a:gd name="connsiteX32" fmla="*/ 3742212 w 7348208"/>
              <a:gd name="connsiteY32" fmla="*/ 3468557 h 6857999"/>
              <a:gd name="connsiteX33" fmla="*/ 4545556 w 7348208"/>
              <a:gd name="connsiteY33" fmla="*/ 3468557 h 6857999"/>
              <a:gd name="connsiteX34" fmla="*/ 4944185 w 7348208"/>
              <a:gd name="connsiteY34" fmla="*/ 4162354 h 6857999"/>
              <a:gd name="connsiteX35" fmla="*/ 4545556 w 7348208"/>
              <a:gd name="connsiteY35" fmla="*/ 4856152 h 6857999"/>
              <a:gd name="connsiteX36" fmla="*/ 3742212 w 7348208"/>
              <a:gd name="connsiteY36" fmla="*/ 4856152 h 6857999"/>
              <a:gd name="connsiteX37" fmla="*/ 3337497 w 7348208"/>
              <a:gd name="connsiteY37" fmla="*/ 4162354 h 6857999"/>
              <a:gd name="connsiteX38" fmla="*/ 1231762 w 7348208"/>
              <a:gd name="connsiteY38" fmla="*/ 3468557 h 6857999"/>
              <a:gd name="connsiteX39" fmla="*/ 2035106 w 7348208"/>
              <a:gd name="connsiteY39" fmla="*/ 3468557 h 6857999"/>
              <a:gd name="connsiteX40" fmla="*/ 2439822 w 7348208"/>
              <a:gd name="connsiteY40" fmla="*/ 4162354 h 6857999"/>
              <a:gd name="connsiteX41" fmla="*/ 2035106 w 7348208"/>
              <a:gd name="connsiteY41" fmla="*/ 4856152 h 6857999"/>
              <a:gd name="connsiteX42" fmla="*/ 1231762 w 7348208"/>
              <a:gd name="connsiteY42" fmla="*/ 4856152 h 6857999"/>
              <a:gd name="connsiteX43" fmla="*/ 833134 w 7348208"/>
              <a:gd name="connsiteY43" fmla="*/ 4162354 h 6857999"/>
              <a:gd name="connsiteX44" fmla="*/ 2485466 w 7348208"/>
              <a:gd name="connsiteY44" fmla="*/ 2747372 h 6857999"/>
              <a:gd name="connsiteX45" fmla="*/ 3288810 w 7348208"/>
              <a:gd name="connsiteY45" fmla="*/ 2747372 h 6857999"/>
              <a:gd name="connsiteX46" fmla="*/ 3693524 w 7348208"/>
              <a:gd name="connsiteY46" fmla="*/ 3441168 h 6857999"/>
              <a:gd name="connsiteX47" fmla="*/ 3288810 w 7348208"/>
              <a:gd name="connsiteY47" fmla="*/ 4138009 h 6857999"/>
              <a:gd name="connsiteX48" fmla="*/ 2485466 w 7348208"/>
              <a:gd name="connsiteY48" fmla="*/ 4138009 h 6857999"/>
              <a:gd name="connsiteX49" fmla="*/ 2086837 w 7348208"/>
              <a:gd name="connsiteY49" fmla="*/ 3441168 h 6857999"/>
              <a:gd name="connsiteX50" fmla="*/ 1 w 7348208"/>
              <a:gd name="connsiteY50" fmla="*/ 2747372 h 6857999"/>
              <a:gd name="connsiteX51" fmla="*/ 784448 w 7348208"/>
              <a:gd name="connsiteY51" fmla="*/ 2747372 h 6857999"/>
              <a:gd name="connsiteX52" fmla="*/ 1183078 w 7348208"/>
              <a:gd name="connsiteY52" fmla="*/ 3441168 h 6857999"/>
              <a:gd name="connsiteX53" fmla="*/ 784448 w 7348208"/>
              <a:gd name="connsiteY53" fmla="*/ 4138009 h 6857999"/>
              <a:gd name="connsiteX54" fmla="*/ 1 w 7348208"/>
              <a:gd name="connsiteY54" fmla="*/ 4138009 h 6857999"/>
              <a:gd name="connsiteX55" fmla="*/ 3742212 w 7348208"/>
              <a:gd name="connsiteY55" fmla="*/ 2020104 h 6857999"/>
              <a:gd name="connsiteX56" fmla="*/ 4545556 w 7348208"/>
              <a:gd name="connsiteY56" fmla="*/ 2020104 h 6857999"/>
              <a:gd name="connsiteX57" fmla="*/ 4944185 w 7348208"/>
              <a:gd name="connsiteY57" fmla="*/ 2713901 h 6857999"/>
              <a:gd name="connsiteX58" fmla="*/ 4545556 w 7348208"/>
              <a:gd name="connsiteY58" fmla="*/ 3410741 h 6857999"/>
              <a:gd name="connsiteX59" fmla="*/ 3742212 w 7348208"/>
              <a:gd name="connsiteY59" fmla="*/ 3410741 h 6857999"/>
              <a:gd name="connsiteX60" fmla="*/ 3337498 w 7348208"/>
              <a:gd name="connsiteY60" fmla="*/ 2713901 h 6857999"/>
              <a:gd name="connsiteX61" fmla="*/ 1231766 w 7348208"/>
              <a:gd name="connsiteY61" fmla="*/ 2020104 h 6857999"/>
              <a:gd name="connsiteX62" fmla="*/ 2035109 w 7348208"/>
              <a:gd name="connsiteY62" fmla="*/ 2020104 h 6857999"/>
              <a:gd name="connsiteX63" fmla="*/ 2439824 w 7348208"/>
              <a:gd name="connsiteY63" fmla="*/ 2713902 h 6857999"/>
              <a:gd name="connsiteX64" fmla="*/ 2035109 w 7348208"/>
              <a:gd name="connsiteY64" fmla="*/ 3410741 h 6857999"/>
              <a:gd name="connsiteX65" fmla="*/ 1231766 w 7348208"/>
              <a:gd name="connsiteY65" fmla="*/ 3410741 h 6857999"/>
              <a:gd name="connsiteX66" fmla="*/ 833135 w 7348208"/>
              <a:gd name="connsiteY66" fmla="*/ 2713902 h 6857999"/>
              <a:gd name="connsiteX67" fmla="*/ 0 w 7348208"/>
              <a:gd name="connsiteY67" fmla="*/ 1298922 h 6857999"/>
              <a:gd name="connsiteX68" fmla="*/ 784448 w 7348208"/>
              <a:gd name="connsiteY68" fmla="*/ 1298922 h 6857999"/>
              <a:gd name="connsiteX69" fmla="*/ 1183078 w 7348208"/>
              <a:gd name="connsiteY69" fmla="*/ 1995763 h 6857999"/>
              <a:gd name="connsiteX70" fmla="*/ 784448 w 7348208"/>
              <a:gd name="connsiteY70" fmla="*/ 2689561 h 6857999"/>
              <a:gd name="connsiteX71" fmla="*/ 0 w 7348208"/>
              <a:gd name="connsiteY71" fmla="*/ 2689561 h 6857999"/>
              <a:gd name="connsiteX72" fmla="*/ 2485466 w 7348208"/>
              <a:gd name="connsiteY72" fmla="*/ 1298919 h 6857999"/>
              <a:gd name="connsiteX73" fmla="*/ 3288810 w 7348208"/>
              <a:gd name="connsiteY73" fmla="*/ 1298919 h 6857999"/>
              <a:gd name="connsiteX74" fmla="*/ 3693524 w 7348208"/>
              <a:gd name="connsiteY74" fmla="*/ 1995763 h 6857999"/>
              <a:gd name="connsiteX75" fmla="*/ 3288810 w 7348208"/>
              <a:gd name="connsiteY75" fmla="*/ 2689559 h 6857999"/>
              <a:gd name="connsiteX76" fmla="*/ 2485466 w 7348208"/>
              <a:gd name="connsiteY76" fmla="*/ 2689559 h 6857999"/>
              <a:gd name="connsiteX77" fmla="*/ 2086840 w 7348208"/>
              <a:gd name="connsiteY77" fmla="*/ 1995763 h 6857999"/>
              <a:gd name="connsiteX78" fmla="*/ 3742212 w 7348208"/>
              <a:gd name="connsiteY78" fmla="*/ 577738 h 6857999"/>
              <a:gd name="connsiteX79" fmla="*/ 4545556 w 7348208"/>
              <a:gd name="connsiteY79" fmla="*/ 577738 h 6857999"/>
              <a:gd name="connsiteX80" fmla="*/ 4944185 w 7348208"/>
              <a:gd name="connsiteY80" fmla="*/ 1274579 h 6857999"/>
              <a:gd name="connsiteX81" fmla="*/ 4545556 w 7348208"/>
              <a:gd name="connsiteY81" fmla="*/ 1962292 h 6857999"/>
              <a:gd name="connsiteX82" fmla="*/ 3742212 w 7348208"/>
              <a:gd name="connsiteY82" fmla="*/ 1962292 h 6857999"/>
              <a:gd name="connsiteX83" fmla="*/ 3337499 w 7348208"/>
              <a:gd name="connsiteY83" fmla="*/ 1274579 h 6857999"/>
              <a:gd name="connsiteX84" fmla="*/ 1231767 w 7348208"/>
              <a:gd name="connsiteY84" fmla="*/ 577738 h 6857999"/>
              <a:gd name="connsiteX85" fmla="*/ 2035109 w 7348208"/>
              <a:gd name="connsiteY85" fmla="*/ 577738 h 6857999"/>
              <a:gd name="connsiteX86" fmla="*/ 2439825 w 7348208"/>
              <a:gd name="connsiteY86" fmla="*/ 1274579 h 6857999"/>
              <a:gd name="connsiteX87" fmla="*/ 2035109 w 7348208"/>
              <a:gd name="connsiteY87" fmla="*/ 1962292 h 6857999"/>
              <a:gd name="connsiteX88" fmla="*/ 1231767 w 7348208"/>
              <a:gd name="connsiteY88" fmla="*/ 1962292 h 6857999"/>
              <a:gd name="connsiteX89" fmla="*/ 833135 w 7348208"/>
              <a:gd name="connsiteY89" fmla="*/ 1274579 h 6857999"/>
              <a:gd name="connsiteX90" fmla="*/ 5948291 w 7348208"/>
              <a:gd name="connsiteY90" fmla="*/ 1 h 6857999"/>
              <a:gd name="connsiteX91" fmla="*/ 7348208 w 7348208"/>
              <a:gd name="connsiteY91" fmla="*/ 1 h 6857999"/>
              <a:gd name="connsiteX92" fmla="*/ 7049922 w 7348208"/>
              <a:gd name="connsiteY92" fmla="*/ 516879 h 6857999"/>
              <a:gd name="connsiteX93" fmla="*/ 6246578 w 7348208"/>
              <a:gd name="connsiteY93" fmla="*/ 516879 h 6857999"/>
              <a:gd name="connsiteX94" fmla="*/ 1 w 7348208"/>
              <a:gd name="connsiteY94" fmla="*/ 1 h 6857999"/>
              <a:gd name="connsiteX95" fmla="*/ 865119 w 7348208"/>
              <a:gd name="connsiteY95" fmla="*/ 1 h 6857999"/>
              <a:gd name="connsiteX96" fmla="*/ 1183079 w 7348208"/>
              <a:gd name="connsiteY96" fmla="*/ 553395 h 6857999"/>
              <a:gd name="connsiteX97" fmla="*/ 784449 w 7348208"/>
              <a:gd name="connsiteY97" fmla="*/ 1241106 h 6857999"/>
              <a:gd name="connsiteX98" fmla="*/ 1 w 7348208"/>
              <a:gd name="connsiteY98" fmla="*/ 1241106 h 6857999"/>
              <a:gd name="connsiteX99" fmla="*/ 4914016 w 7348208"/>
              <a:gd name="connsiteY99" fmla="*/ 0 h 6857999"/>
              <a:gd name="connsiteX100" fmla="*/ 5879317 w 7348208"/>
              <a:gd name="connsiteY100" fmla="*/ 0 h 6857999"/>
              <a:gd name="connsiteX101" fmla="*/ 6194848 w 7348208"/>
              <a:gd name="connsiteY101" fmla="*/ 553394 h 6857999"/>
              <a:gd name="connsiteX102" fmla="*/ 5799262 w 7348208"/>
              <a:gd name="connsiteY102" fmla="*/ 1241103 h 6857999"/>
              <a:gd name="connsiteX103" fmla="*/ 4995918 w 7348208"/>
              <a:gd name="connsiteY103" fmla="*/ 1241103 h 6857999"/>
              <a:gd name="connsiteX104" fmla="*/ 4591202 w 7348208"/>
              <a:gd name="connsiteY104" fmla="*/ 553394 h 6857999"/>
              <a:gd name="connsiteX105" fmla="*/ 3439375 w 7348208"/>
              <a:gd name="connsiteY105" fmla="*/ 0 h 6857999"/>
              <a:gd name="connsiteX106" fmla="*/ 4843844 w 7348208"/>
              <a:gd name="connsiteY106" fmla="*/ 0 h 6857999"/>
              <a:gd name="connsiteX107" fmla="*/ 4545557 w 7348208"/>
              <a:gd name="connsiteY107" fmla="*/ 516880 h 6857999"/>
              <a:gd name="connsiteX108" fmla="*/ 3742213 w 7348208"/>
              <a:gd name="connsiteY108" fmla="*/ 516880 h 6857999"/>
              <a:gd name="connsiteX109" fmla="*/ 2404798 w 7348208"/>
              <a:gd name="connsiteY109" fmla="*/ 0 h 6857999"/>
              <a:gd name="connsiteX110" fmla="*/ 3370714 w 7348208"/>
              <a:gd name="connsiteY110" fmla="*/ 0 h 6857999"/>
              <a:gd name="connsiteX111" fmla="*/ 3693524 w 7348208"/>
              <a:gd name="connsiteY111" fmla="*/ 553394 h 6857999"/>
              <a:gd name="connsiteX112" fmla="*/ 3288812 w 7348208"/>
              <a:gd name="connsiteY112" fmla="*/ 1241103 h 6857999"/>
              <a:gd name="connsiteX113" fmla="*/ 2485468 w 7348208"/>
              <a:gd name="connsiteY113" fmla="*/ 1241103 h 6857999"/>
              <a:gd name="connsiteX114" fmla="*/ 2086840 w 7348208"/>
              <a:gd name="connsiteY114" fmla="*/ 553394 h 6857999"/>
              <a:gd name="connsiteX115" fmla="*/ 933480 w 7348208"/>
              <a:gd name="connsiteY115" fmla="*/ 0 h 6857999"/>
              <a:gd name="connsiteX116" fmla="*/ 2337951 w 7348208"/>
              <a:gd name="connsiteY116" fmla="*/ 0 h 6857999"/>
              <a:gd name="connsiteX117" fmla="*/ 2035111 w 7348208"/>
              <a:gd name="connsiteY117" fmla="*/ 516880 h 6857999"/>
              <a:gd name="connsiteX118" fmla="*/ 1231767 w 7348208"/>
              <a:gd name="connsiteY118" fmla="*/ 51688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348208" h="6857999">
                <a:moveTo>
                  <a:pt x="1231764" y="6356334"/>
                </a:moveTo>
                <a:lnTo>
                  <a:pt x="2035108" y="6356334"/>
                </a:lnTo>
                <a:lnTo>
                  <a:pt x="2327746" y="6857999"/>
                </a:lnTo>
                <a:lnTo>
                  <a:pt x="943527" y="6857999"/>
                </a:lnTo>
                <a:close/>
                <a:moveTo>
                  <a:pt x="2485466" y="5635152"/>
                </a:moveTo>
                <a:lnTo>
                  <a:pt x="3288810" y="5635152"/>
                </a:lnTo>
                <a:lnTo>
                  <a:pt x="3693524" y="6328950"/>
                </a:lnTo>
                <a:lnTo>
                  <a:pt x="3386261" y="6857999"/>
                </a:lnTo>
                <a:lnTo>
                  <a:pt x="2389481" y="6857999"/>
                </a:lnTo>
                <a:lnTo>
                  <a:pt x="2086838" y="6328950"/>
                </a:lnTo>
                <a:close/>
                <a:moveTo>
                  <a:pt x="0" y="5635152"/>
                </a:moveTo>
                <a:lnTo>
                  <a:pt x="784446" y="5635152"/>
                </a:lnTo>
                <a:lnTo>
                  <a:pt x="1183075" y="6328950"/>
                </a:lnTo>
                <a:lnTo>
                  <a:pt x="880432" y="6857999"/>
                </a:lnTo>
                <a:lnTo>
                  <a:pt x="0" y="6857999"/>
                </a:lnTo>
                <a:close/>
                <a:moveTo>
                  <a:pt x="1231761" y="4907880"/>
                </a:moveTo>
                <a:lnTo>
                  <a:pt x="2035105" y="4907880"/>
                </a:lnTo>
                <a:lnTo>
                  <a:pt x="2439821" y="5604722"/>
                </a:lnTo>
                <a:lnTo>
                  <a:pt x="2035105" y="6298520"/>
                </a:lnTo>
                <a:lnTo>
                  <a:pt x="1231761" y="6298520"/>
                </a:lnTo>
                <a:lnTo>
                  <a:pt x="833133" y="5604722"/>
                </a:lnTo>
                <a:close/>
                <a:moveTo>
                  <a:pt x="2485465" y="4186698"/>
                </a:moveTo>
                <a:lnTo>
                  <a:pt x="3288809" y="4186698"/>
                </a:lnTo>
                <a:lnTo>
                  <a:pt x="3693524" y="4883539"/>
                </a:lnTo>
                <a:lnTo>
                  <a:pt x="3288809" y="5577337"/>
                </a:lnTo>
                <a:lnTo>
                  <a:pt x="2485465" y="5577337"/>
                </a:lnTo>
                <a:lnTo>
                  <a:pt x="2086837" y="4883539"/>
                </a:lnTo>
                <a:close/>
                <a:moveTo>
                  <a:pt x="1" y="4186698"/>
                </a:moveTo>
                <a:lnTo>
                  <a:pt x="784448" y="4186698"/>
                </a:lnTo>
                <a:lnTo>
                  <a:pt x="1183078" y="4883539"/>
                </a:lnTo>
                <a:lnTo>
                  <a:pt x="784448" y="5577337"/>
                </a:lnTo>
                <a:lnTo>
                  <a:pt x="1" y="5577337"/>
                </a:lnTo>
                <a:close/>
                <a:moveTo>
                  <a:pt x="3742212" y="3468557"/>
                </a:moveTo>
                <a:lnTo>
                  <a:pt x="4545556" y="3468557"/>
                </a:lnTo>
                <a:lnTo>
                  <a:pt x="4944185" y="4162354"/>
                </a:lnTo>
                <a:lnTo>
                  <a:pt x="4545556" y="4856152"/>
                </a:lnTo>
                <a:lnTo>
                  <a:pt x="3742212" y="4856152"/>
                </a:lnTo>
                <a:lnTo>
                  <a:pt x="3337497" y="4162354"/>
                </a:lnTo>
                <a:close/>
                <a:moveTo>
                  <a:pt x="1231762" y="3468557"/>
                </a:moveTo>
                <a:lnTo>
                  <a:pt x="2035106" y="3468557"/>
                </a:lnTo>
                <a:lnTo>
                  <a:pt x="2439822" y="4162354"/>
                </a:lnTo>
                <a:lnTo>
                  <a:pt x="2035106" y="4856152"/>
                </a:lnTo>
                <a:lnTo>
                  <a:pt x="1231762" y="4856152"/>
                </a:lnTo>
                <a:lnTo>
                  <a:pt x="833134" y="4162354"/>
                </a:lnTo>
                <a:close/>
                <a:moveTo>
                  <a:pt x="2485466" y="2747372"/>
                </a:moveTo>
                <a:lnTo>
                  <a:pt x="3288810" y="2747372"/>
                </a:lnTo>
                <a:lnTo>
                  <a:pt x="3693524" y="3441168"/>
                </a:lnTo>
                <a:lnTo>
                  <a:pt x="3288810" y="4138009"/>
                </a:lnTo>
                <a:lnTo>
                  <a:pt x="2485466" y="4138009"/>
                </a:lnTo>
                <a:lnTo>
                  <a:pt x="2086837" y="3441168"/>
                </a:lnTo>
                <a:close/>
                <a:moveTo>
                  <a:pt x="1" y="2747372"/>
                </a:moveTo>
                <a:lnTo>
                  <a:pt x="784448" y="2747372"/>
                </a:lnTo>
                <a:lnTo>
                  <a:pt x="1183078" y="3441168"/>
                </a:lnTo>
                <a:lnTo>
                  <a:pt x="784448" y="4138009"/>
                </a:lnTo>
                <a:lnTo>
                  <a:pt x="1" y="4138009"/>
                </a:lnTo>
                <a:close/>
                <a:moveTo>
                  <a:pt x="3742212" y="2020104"/>
                </a:moveTo>
                <a:lnTo>
                  <a:pt x="4545556" y="2020104"/>
                </a:lnTo>
                <a:lnTo>
                  <a:pt x="4944185" y="2713901"/>
                </a:lnTo>
                <a:lnTo>
                  <a:pt x="4545556" y="3410741"/>
                </a:lnTo>
                <a:lnTo>
                  <a:pt x="3742212" y="3410741"/>
                </a:lnTo>
                <a:lnTo>
                  <a:pt x="3337498" y="2713901"/>
                </a:lnTo>
                <a:close/>
                <a:moveTo>
                  <a:pt x="1231766" y="2020104"/>
                </a:moveTo>
                <a:lnTo>
                  <a:pt x="2035109" y="2020104"/>
                </a:lnTo>
                <a:lnTo>
                  <a:pt x="2439824" y="2713902"/>
                </a:lnTo>
                <a:lnTo>
                  <a:pt x="2035109" y="3410741"/>
                </a:lnTo>
                <a:lnTo>
                  <a:pt x="1231766" y="3410741"/>
                </a:lnTo>
                <a:lnTo>
                  <a:pt x="833135" y="2713902"/>
                </a:lnTo>
                <a:close/>
                <a:moveTo>
                  <a:pt x="0" y="1298922"/>
                </a:moveTo>
                <a:lnTo>
                  <a:pt x="784448" y="1298922"/>
                </a:lnTo>
                <a:lnTo>
                  <a:pt x="1183078" y="1995763"/>
                </a:lnTo>
                <a:lnTo>
                  <a:pt x="784448" y="2689561"/>
                </a:lnTo>
                <a:lnTo>
                  <a:pt x="0" y="2689561"/>
                </a:lnTo>
                <a:close/>
                <a:moveTo>
                  <a:pt x="2485466" y="1298919"/>
                </a:moveTo>
                <a:lnTo>
                  <a:pt x="3288810" y="1298919"/>
                </a:lnTo>
                <a:lnTo>
                  <a:pt x="3693524" y="1995763"/>
                </a:lnTo>
                <a:lnTo>
                  <a:pt x="3288810" y="2689559"/>
                </a:lnTo>
                <a:lnTo>
                  <a:pt x="2485466" y="2689559"/>
                </a:lnTo>
                <a:lnTo>
                  <a:pt x="2086840" y="1995763"/>
                </a:lnTo>
                <a:close/>
                <a:moveTo>
                  <a:pt x="3742212" y="577738"/>
                </a:moveTo>
                <a:lnTo>
                  <a:pt x="4545556" y="577738"/>
                </a:lnTo>
                <a:lnTo>
                  <a:pt x="4944185" y="1274579"/>
                </a:lnTo>
                <a:lnTo>
                  <a:pt x="4545556" y="1962292"/>
                </a:lnTo>
                <a:lnTo>
                  <a:pt x="3742212" y="1962292"/>
                </a:lnTo>
                <a:lnTo>
                  <a:pt x="3337499" y="1274579"/>
                </a:lnTo>
                <a:close/>
                <a:moveTo>
                  <a:pt x="1231767" y="577738"/>
                </a:moveTo>
                <a:lnTo>
                  <a:pt x="2035109" y="577738"/>
                </a:lnTo>
                <a:lnTo>
                  <a:pt x="2439825" y="1274579"/>
                </a:lnTo>
                <a:lnTo>
                  <a:pt x="2035109" y="1962292"/>
                </a:lnTo>
                <a:lnTo>
                  <a:pt x="1231767" y="1962292"/>
                </a:lnTo>
                <a:lnTo>
                  <a:pt x="833135" y="1274579"/>
                </a:lnTo>
                <a:close/>
                <a:moveTo>
                  <a:pt x="5948291" y="1"/>
                </a:moveTo>
                <a:lnTo>
                  <a:pt x="7348208" y="1"/>
                </a:lnTo>
                <a:lnTo>
                  <a:pt x="7049922" y="516879"/>
                </a:lnTo>
                <a:lnTo>
                  <a:pt x="6246578" y="516879"/>
                </a:lnTo>
                <a:close/>
                <a:moveTo>
                  <a:pt x="1" y="1"/>
                </a:moveTo>
                <a:lnTo>
                  <a:pt x="865119" y="1"/>
                </a:lnTo>
                <a:lnTo>
                  <a:pt x="1183079" y="553395"/>
                </a:lnTo>
                <a:lnTo>
                  <a:pt x="784449" y="1241106"/>
                </a:lnTo>
                <a:lnTo>
                  <a:pt x="1" y="1241106"/>
                </a:lnTo>
                <a:close/>
                <a:moveTo>
                  <a:pt x="4914016" y="0"/>
                </a:moveTo>
                <a:lnTo>
                  <a:pt x="5879317" y="0"/>
                </a:lnTo>
                <a:lnTo>
                  <a:pt x="6194848" y="553394"/>
                </a:lnTo>
                <a:lnTo>
                  <a:pt x="5799262" y="1241103"/>
                </a:lnTo>
                <a:lnTo>
                  <a:pt x="4995918" y="1241103"/>
                </a:lnTo>
                <a:lnTo>
                  <a:pt x="4591202" y="553394"/>
                </a:lnTo>
                <a:close/>
                <a:moveTo>
                  <a:pt x="3439375" y="0"/>
                </a:moveTo>
                <a:lnTo>
                  <a:pt x="4843844" y="0"/>
                </a:lnTo>
                <a:lnTo>
                  <a:pt x="4545557" y="516880"/>
                </a:lnTo>
                <a:lnTo>
                  <a:pt x="3742213" y="516880"/>
                </a:lnTo>
                <a:close/>
                <a:moveTo>
                  <a:pt x="2404798" y="0"/>
                </a:moveTo>
                <a:lnTo>
                  <a:pt x="3370714" y="0"/>
                </a:lnTo>
                <a:lnTo>
                  <a:pt x="3693524" y="553394"/>
                </a:lnTo>
                <a:lnTo>
                  <a:pt x="3288812" y="1241103"/>
                </a:lnTo>
                <a:lnTo>
                  <a:pt x="2485468" y="1241103"/>
                </a:lnTo>
                <a:lnTo>
                  <a:pt x="2086840" y="553394"/>
                </a:lnTo>
                <a:close/>
                <a:moveTo>
                  <a:pt x="933480" y="0"/>
                </a:moveTo>
                <a:lnTo>
                  <a:pt x="2337951" y="0"/>
                </a:lnTo>
                <a:lnTo>
                  <a:pt x="2035111" y="516880"/>
                </a:lnTo>
                <a:lnTo>
                  <a:pt x="1231767" y="516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F2DD3A09-1FFB-4BDF-8186-A1479F9A47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E2333-1D43-4C2B-936B-28A2A35E35B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1DCA384-BB46-4202-8BD1-0EE26403BC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7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A72B1C-F89E-4161-8491-A6F30FD7F1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302661" cy="6858000"/>
          </a:xfrm>
          <a:custGeom>
            <a:avLst/>
            <a:gdLst>
              <a:gd name="connsiteX0" fmla="*/ 0 w 5302661"/>
              <a:gd name="connsiteY0" fmla="*/ 0 h 6858000"/>
              <a:gd name="connsiteX1" fmla="*/ 5302661 w 5302661"/>
              <a:gd name="connsiteY1" fmla="*/ 0 h 6858000"/>
              <a:gd name="connsiteX2" fmla="*/ 5302661 w 5302661"/>
              <a:gd name="connsiteY2" fmla="*/ 6858000 h 6858000"/>
              <a:gd name="connsiteX3" fmla="*/ 0 w 5302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2661" h="6858000">
                <a:moveTo>
                  <a:pt x="0" y="0"/>
                </a:moveTo>
                <a:lnTo>
                  <a:pt x="5302661" y="0"/>
                </a:lnTo>
                <a:lnTo>
                  <a:pt x="5302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A92C-4247-417F-81B7-B7FC235C359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3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728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7BD7BC-6887-44F8-BC1C-FE5631AEE3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0144" y="2"/>
            <a:ext cx="6801856" cy="6385323"/>
          </a:xfrm>
          <a:custGeom>
            <a:avLst/>
            <a:gdLst>
              <a:gd name="connsiteX0" fmla="*/ 1050484 w 6801856"/>
              <a:gd name="connsiteY0" fmla="*/ 812189 h 6385323"/>
              <a:gd name="connsiteX1" fmla="*/ 1825187 w 6801856"/>
              <a:gd name="connsiteY1" fmla="*/ 1061964 h 6385323"/>
              <a:gd name="connsiteX2" fmla="*/ 2046608 w 6801856"/>
              <a:gd name="connsiteY2" fmla="*/ 2184459 h 6385323"/>
              <a:gd name="connsiteX3" fmla="*/ 1329447 w 6801856"/>
              <a:gd name="connsiteY3" fmla="*/ 1926738 h 6385323"/>
              <a:gd name="connsiteX4" fmla="*/ 510507 w 6801856"/>
              <a:gd name="connsiteY4" fmla="*/ 2120244 h 6385323"/>
              <a:gd name="connsiteX5" fmla="*/ 83232 w 6801856"/>
              <a:gd name="connsiteY5" fmla="*/ 1265464 h 6385323"/>
              <a:gd name="connsiteX6" fmla="*/ 1050484 w 6801856"/>
              <a:gd name="connsiteY6" fmla="*/ 812189 h 6385323"/>
              <a:gd name="connsiteX7" fmla="*/ 1682684 w 6801856"/>
              <a:gd name="connsiteY7" fmla="*/ 0 h 6385323"/>
              <a:gd name="connsiteX8" fmla="*/ 6001465 w 6801856"/>
              <a:gd name="connsiteY8" fmla="*/ 0 h 6385323"/>
              <a:gd name="connsiteX9" fmla="*/ 6001465 w 6801856"/>
              <a:gd name="connsiteY9" fmla="*/ 4979963 h 6385323"/>
              <a:gd name="connsiteX10" fmla="*/ 526736 w 6801856"/>
              <a:gd name="connsiteY10" fmla="*/ 3818179 h 6385323"/>
              <a:gd name="connsiteX11" fmla="*/ 2400136 w 6801856"/>
              <a:gd name="connsiteY11" fmla="*/ 1913206 h 6385323"/>
              <a:gd name="connsiteX12" fmla="*/ 1682684 w 6801856"/>
              <a:gd name="connsiteY12" fmla="*/ 0 h 638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01856" h="6385323">
                <a:moveTo>
                  <a:pt x="1050484" y="812189"/>
                </a:moveTo>
                <a:cubicBezTo>
                  <a:pt x="1347397" y="803026"/>
                  <a:pt x="1638255" y="882720"/>
                  <a:pt x="1825187" y="1061964"/>
                </a:cubicBezTo>
                <a:cubicBezTo>
                  <a:pt x="2164277" y="1435344"/>
                  <a:pt x="2241808" y="2073261"/>
                  <a:pt x="2046608" y="2184459"/>
                </a:cubicBezTo>
                <a:cubicBezTo>
                  <a:pt x="1851408" y="2295657"/>
                  <a:pt x="1570913" y="1935143"/>
                  <a:pt x="1329447" y="1926738"/>
                </a:cubicBezTo>
                <a:cubicBezTo>
                  <a:pt x="1087981" y="1918333"/>
                  <a:pt x="777944" y="2216672"/>
                  <a:pt x="510507" y="2120244"/>
                </a:cubicBezTo>
                <a:cubicBezTo>
                  <a:pt x="243070" y="2023816"/>
                  <a:pt x="-180442" y="1710315"/>
                  <a:pt x="83232" y="1265464"/>
                </a:cubicBezTo>
                <a:cubicBezTo>
                  <a:pt x="276986" y="982636"/>
                  <a:pt x="668740" y="823969"/>
                  <a:pt x="1050484" y="812189"/>
                </a:cubicBezTo>
                <a:close/>
                <a:moveTo>
                  <a:pt x="1682684" y="0"/>
                </a:moveTo>
                <a:lnTo>
                  <a:pt x="6001465" y="0"/>
                </a:lnTo>
                <a:cubicBezTo>
                  <a:pt x="7337896" y="1631852"/>
                  <a:pt x="6761120" y="3812345"/>
                  <a:pt x="6001465" y="4979963"/>
                </a:cubicBezTo>
                <a:cubicBezTo>
                  <a:pt x="3755910" y="7827205"/>
                  <a:pt x="-324360" y="5782967"/>
                  <a:pt x="526736" y="3818179"/>
                </a:cubicBezTo>
                <a:cubicBezTo>
                  <a:pt x="913545" y="2806823"/>
                  <a:pt x="2131037" y="2860724"/>
                  <a:pt x="2400136" y="1913206"/>
                </a:cubicBezTo>
                <a:cubicBezTo>
                  <a:pt x="2548140" y="970963"/>
                  <a:pt x="1319269" y="400929"/>
                  <a:pt x="1682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1D7A-2FE6-407E-B6F4-0EF9E07E41B5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32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7E1206-4880-4921-BC9D-2B1E704E657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81599" y="823031"/>
            <a:ext cx="7010400" cy="5093469"/>
          </a:xfrm>
          <a:custGeom>
            <a:avLst/>
            <a:gdLst>
              <a:gd name="connsiteX0" fmla="*/ 5185146 w 7010400"/>
              <a:gd name="connsiteY0" fmla="*/ 1327527 h 5093469"/>
              <a:gd name="connsiteX1" fmla="*/ 7010400 w 7010400"/>
              <a:gd name="connsiteY1" fmla="*/ 2562797 h 5093469"/>
              <a:gd name="connsiteX2" fmla="*/ 4103602 w 7010400"/>
              <a:gd name="connsiteY2" fmla="*/ 5057099 h 5093469"/>
              <a:gd name="connsiteX3" fmla="*/ 1905780 w 7010400"/>
              <a:gd name="connsiteY3" fmla="*/ 3884068 h 5093469"/>
              <a:gd name="connsiteX4" fmla="*/ 4999489 w 7010400"/>
              <a:gd name="connsiteY4" fmla="*/ 1344649 h 5093469"/>
              <a:gd name="connsiteX5" fmla="*/ 5185146 w 7010400"/>
              <a:gd name="connsiteY5" fmla="*/ 1327527 h 5093469"/>
              <a:gd name="connsiteX6" fmla="*/ 3164978 w 7010400"/>
              <a:gd name="connsiteY6" fmla="*/ 203 h 5093469"/>
              <a:gd name="connsiteX7" fmla="*/ 4926563 w 7010400"/>
              <a:gd name="connsiteY7" fmla="*/ 1192384 h 5093469"/>
              <a:gd name="connsiteX8" fmla="*/ 2121159 w 7010400"/>
              <a:gd name="connsiteY8" fmla="*/ 3599682 h 5093469"/>
              <a:gd name="connsiteX9" fmla="*/ 0 w 7010400"/>
              <a:gd name="connsiteY9" fmla="*/ 2467568 h 5093469"/>
              <a:gd name="connsiteX10" fmla="*/ 2985796 w 7010400"/>
              <a:gd name="connsiteY10" fmla="*/ 16727 h 5093469"/>
              <a:gd name="connsiteX11" fmla="*/ 3164978 w 7010400"/>
              <a:gd name="connsiteY11" fmla="*/ 203 h 509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10400" h="5093469">
                <a:moveTo>
                  <a:pt x="5185146" y="1327527"/>
                </a:moveTo>
                <a:cubicBezTo>
                  <a:pt x="6104417" y="1310887"/>
                  <a:pt x="6877468" y="2290888"/>
                  <a:pt x="7010400" y="2562797"/>
                </a:cubicBezTo>
                <a:cubicBezTo>
                  <a:pt x="5538738" y="2796973"/>
                  <a:pt x="5439913" y="4810032"/>
                  <a:pt x="4103602" y="5057099"/>
                </a:cubicBezTo>
                <a:cubicBezTo>
                  <a:pt x="3285059" y="5186004"/>
                  <a:pt x="2492296" y="5011983"/>
                  <a:pt x="1905780" y="3884068"/>
                </a:cubicBezTo>
                <a:cubicBezTo>
                  <a:pt x="3381738" y="3759461"/>
                  <a:pt x="3691107" y="1411249"/>
                  <a:pt x="4999489" y="1344649"/>
                </a:cubicBezTo>
                <a:cubicBezTo>
                  <a:pt x="5061927" y="1334175"/>
                  <a:pt x="5123862" y="1328636"/>
                  <a:pt x="5185146" y="1327527"/>
                </a:cubicBezTo>
                <a:close/>
                <a:moveTo>
                  <a:pt x="3164978" y="203"/>
                </a:moveTo>
                <a:cubicBezTo>
                  <a:pt x="4052183" y="-15857"/>
                  <a:pt x="4798268" y="929960"/>
                  <a:pt x="4926563" y="1192384"/>
                </a:cubicBezTo>
                <a:cubicBezTo>
                  <a:pt x="3506235" y="1418392"/>
                  <a:pt x="3410857" y="3361233"/>
                  <a:pt x="2121159" y="3599682"/>
                </a:cubicBezTo>
                <a:cubicBezTo>
                  <a:pt x="1331168" y="3724090"/>
                  <a:pt x="566057" y="3556139"/>
                  <a:pt x="0" y="2467568"/>
                </a:cubicBezTo>
                <a:cubicBezTo>
                  <a:pt x="1424474" y="2347307"/>
                  <a:pt x="1723052" y="81004"/>
                  <a:pt x="2985796" y="16727"/>
                </a:cubicBezTo>
                <a:cubicBezTo>
                  <a:pt x="3046057" y="6619"/>
                  <a:pt x="3105831" y="1273"/>
                  <a:pt x="3164978" y="2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7CAE35B-81E8-42DE-A188-95A779ACE74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540FA-A47C-4249-BAFE-047FF72EFEBD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1A78793-23E5-462D-8DB9-030B22D244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FCF5F4-849A-47CD-AF4C-758852121CB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C9781-F0AE-4A35-8118-32302A581422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45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BB1732C2-6591-455A-830C-50D795912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4259589"/>
          </a:xfrm>
          <a:custGeom>
            <a:avLst/>
            <a:gdLst>
              <a:gd name="connsiteX0" fmla="*/ 0 w 5770605"/>
              <a:gd name="connsiteY0" fmla="*/ 0 h 6858000"/>
              <a:gd name="connsiteX1" fmla="*/ 5770605 w 5770605"/>
              <a:gd name="connsiteY1" fmla="*/ 0 h 6858000"/>
              <a:gd name="connsiteX2" fmla="*/ 5770605 w 5770605"/>
              <a:gd name="connsiteY2" fmla="*/ 6858000 h 6858000"/>
              <a:gd name="connsiteX3" fmla="*/ 0 w 57706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0605" h="6858000">
                <a:moveTo>
                  <a:pt x="0" y="0"/>
                </a:moveTo>
                <a:lnTo>
                  <a:pt x="5770605" y="0"/>
                </a:lnTo>
                <a:lnTo>
                  <a:pt x="57706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BBB9-5212-437C-81F8-DFEE378FCB9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09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3DD341-E0D9-4CE6-AE5F-FA861CFA4E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48839" y="0"/>
            <a:ext cx="5650783" cy="6857998"/>
          </a:xfrm>
          <a:custGeom>
            <a:avLst/>
            <a:gdLst>
              <a:gd name="connsiteX0" fmla="*/ 1162437 w 5650783"/>
              <a:gd name="connsiteY0" fmla="*/ 0 h 6857998"/>
              <a:gd name="connsiteX1" fmla="*/ 5650783 w 5650783"/>
              <a:gd name="connsiteY1" fmla="*/ 0 h 6857998"/>
              <a:gd name="connsiteX2" fmla="*/ 5650783 w 5650783"/>
              <a:gd name="connsiteY2" fmla="*/ 1628447 h 6857998"/>
              <a:gd name="connsiteX3" fmla="*/ 5643162 w 5650783"/>
              <a:gd name="connsiteY3" fmla="*/ 1628062 h 6857998"/>
              <a:gd name="connsiteX4" fmla="*/ 3842225 w 5650783"/>
              <a:gd name="connsiteY4" fmla="*/ 3428999 h 6857998"/>
              <a:gd name="connsiteX5" fmla="*/ 5643162 w 5650783"/>
              <a:gd name="connsiteY5" fmla="*/ 5229936 h 6857998"/>
              <a:gd name="connsiteX6" fmla="*/ 5650783 w 5650783"/>
              <a:gd name="connsiteY6" fmla="*/ 5229551 h 6857998"/>
              <a:gd name="connsiteX7" fmla="*/ 5650783 w 5650783"/>
              <a:gd name="connsiteY7" fmla="*/ 6857998 h 6857998"/>
              <a:gd name="connsiteX8" fmla="*/ 1162437 w 5650783"/>
              <a:gd name="connsiteY8" fmla="*/ 6857998 h 6857998"/>
              <a:gd name="connsiteX9" fmla="*/ 1121097 w 5650783"/>
              <a:gd name="connsiteY9" fmla="*/ 6805393 h 6857998"/>
              <a:gd name="connsiteX10" fmla="*/ 0 w 5650783"/>
              <a:gd name="connsiteY10" fmla="*/ 3428999 h 6857998"/>
              <a:gd name="connsiteX11" fmla="*/ 1121097 w 5650783"/>
              <a:gd name="connsiteY11" fmla="*/ 5260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50783" h="6857998">
                <a:moveTo>
                  <a:pt x="1162437" y="0"/>
                </a:moveTo>
                <a:lnTo>
                  <a:pt x="5650783" y="0"/>
                </a:lnTo>
                <a:lnTo>
                  <a:pt x="5650783" y="1628447"/>
                </a:lnTo>
                <a:lnTo>
                  <a:pt x="5643162" y="1628062"/>
                </a:lnTo>
                <a:cubicBezTo>
                  <a:pt x="4648532" y="1628062"/>
                  <a:pt x="3842225" y="2434369"/>
                  <a:pt x="3842225" y="3428999"/>
                </a:cubicBezTo>
                <a:cubicBezTo>
                  <a:pt x="3842225" y="4423629"/>
                  <a:pt x="4648532" y="5229936"/>
                  <a:pt x="5643162" y="5229936"/>
                </a:cubicBezTo>
                <a:lnTo>
                  <a:pt x="5650783" y="5229551"/>
                </a:lnTo>
                <a:lnTo>
                  <a:pt x="5650783" y="6857998"/>
                </a:lnTo>
                <a:lnTo>
                  <a:pt x="1162437" y="6857998"/>
                </a:lnTo>
                <a:lnTo>
                  <a:pt x="1121097" y="6805393"/>
                </a:lnTo>
                <a:cubicBezTo>
                  <a:pt x="416976" y="5863872"/>
                  <a:pt x="0" y="4695131"/>
                  <a:pt x="0" y="3428999"/>
                </a:cubicBezTo>
                <a:cubicBezTo>
                  <a:pt x="0" y="2162867"/>
                  <a:pt x="416976" y="994125"/>
                  <a:pt x="1121097" y="526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B42E-932E-47D9-B187-73BEC0D59CC0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98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89FF47-DECB-4CC3-A80E-74AD99DC39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50783" cy="6857998"/>
          </a:xfrm>
          <a:custGeom>
            <a:avLst/>
            <a:gdLst>
              <a:gd name="connsiteX0" fmla="*/ 0 w 5650783"/>
              <a:gd name="connsiteY0" fmla="*/ 0 h 6857998"/>
              <a:gd name="connsiteX1" fmla="*/ 4488346 w 5650783"/>
              <a:gd name="connsiteY1" fmla="*/ 0 h 6857998"/>
              <a:gd name="connsiteX2" fmla="*/ 4529686 w 5650783"/>
              <a:gd name="connsiteY2" fmla="*/ 52605 h 6857998"/>
              <a:gd name="connsiteX3" fmla="*/ 5650783 w 5650783"/>
              <a:gd name="connsiteY3" fmla="*/ 3428999 h 6857998"/>
              <a:gd name="connsiteX4" fmla="*/ 4529686 w 5650783"/>
              <a:gd name="connsiteY4" fmla="*/ 6805393 h 6857998"/>
              <a:gd name="connsiteX5" fmla="*/ 4488346 w 5650783"/>
              <a:gd name="connsiteY5" fmla="*/ 6857998 h 6857998"/>
              <a:gd name="connsiteX6" fmla="*/ 0 w 5650783"/>
              <a:gd name="connsiteY6" fmla="*/ 6857998 h 6857998"/>
              <a:gd name="connsiteX7" fmla="*/ 0 w 5650783"/>
              <a:gd name="connsiteY7" fmla="*/ 5229551 h 6857998"/>
              <a:gd name="connsiteX8" fmla="*/ 7621 w 5650783"/>
              <a:gd name="connsiteY8" fmla="*/ 5229936 h 6857998"/>
              <a:gd name="connsiteX9" fmla="*/ 1808558 w 5650783"/>
              <a:gd name="connsiteY9" fmla="*/ 3428999 h 6857998"/>
              <a:gd name="connsiteX10" fmla="*/ 7621 w 5650783"/>
              <a:gd name="connsiteY10" fmla="*/ 1628062 h 6857998"/>
              <a:gd name="connsiteX11" fmla="*/ 0 w 5650783"/>
              <a:gd name="connsiteY11" fmla="*/ 1628447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50783" h="6857998">
                <a:moveTo>
                  <a:pt x="0" y="0"/>
                </a:moveTo>
                <a:lnTo>
                  <a:pt x="4488346" y="0"/>
                </a:lnTo>
                <a:lnTo>
                  <a:pt x="4529686" y="52605"/>
                </a:lnTo>
                <a:cubicBezTo>
                  <a:pt x="5233807" y="994125"/>
                  <a:pt x="5650783" y="2162867"/>
                  <a:pt x="5650783" y="3428999"/>
                </a:cubicBezTo>
                <a:cubicBezTo>
                  <a:pt x="5650783" y="4695131"/>
                  <a:pt x="5233807" y="5863872"/>
                  <a:pt x="4529686" y="6805393"/>
                </a:cubicBezTo>
                <a:lnTo>
                  <a:pt x="4488346" y="6857998"/>
                </a:lnTo>
                <a:lnTo>
                  <a:pt x="0" y="6857998"/>
                </a:lnTo>
                <a:lnTo>
                  <a:pt x="0" y="5229551"/>
                </a:lnTo>
                <a:lnTo>
                  <a:pt x="7621" y="5229936"/>
                </a:lnTo>
                <a:cubicBezTo>
                  <a:pt x="1002251" y="5229936"/>
                  <a:pt x="1808558" y="4423629"/>
                  <a:pt x="1808558" y="3428999"/>
                </a:cubicBezTo>
                <a:cubicBezTo>
                  <a:pt x="1808558" y="2434369"/>
                  <a:pt x="1002251" y="1628062"/>
                  <a:pt x="7621" y="1628062"/>
                </a:cubicBezTo>
                <a:lnTo>
                  <a:pt x="0" y="16284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A4DD-6924-4DC7-960B-6C2982447C0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87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16338A-D3F0-4679-9345-CD0AC20C99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0573" y="1338"/>
            <a:ext cx="4817325" cy="4178122"/>
          </a:xfrm>
          <a:custGeom>
            <a:avLst/>
            <a:gdLst>
              <a:gd name="connsiteX0" fmla="*/ 0 w 4817325"/>
              <a:gd name="connsiteY0" fmla="*/ 0 h 4178122"/>
              <a:gd name="connsiteX1" fmla="*/ 4817325 w 4817325"/>
              <a:gd name="connsiteY1" fmla="*/ 0 h 4178122"/>
              <a:gd name="connsiteX2" fmla="*/ 2419212 w 4817325"/>
              <a:gd name="connsiteY2" fmla="*/ 4178122 h 417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7325" h="4178122">
                <a:moveTo>
                  <a:pt x="0" y="0"/>
                </a:moveTo>
                <a:lnTo>
                  <a:pt x="4817325" y="0"/>
                </a:lnTo>
                <a:lnTo>
                  <a:pt x="2419212" y="41781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753022-CC7A-4949-B555-A31C3D0E84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-1"/>
            <a:ext cx="3036286" cy="6856662"/>
          </a:xfrm>
          <a:custGeom>
            <a:avLst/>
            <a:gdLst>
              <a:gd name="connsiteX0" fmla="*/ 0 w 3036286"/>
              <a:gd name="connsiteY0" fmla="*/ 0 h 6856662"/>
              <a:gd name="connsiteX1" fmla="*/ 1074670 w 3036286"/>
              <a:gd name="connsiteY1" fmla="*/ 0 h 6856662"/>
              <a:gd name="connsiteX2" fmla="*/ 3036286 w 3036286"/>
              <a:gd name="connsiteY2" fmla="*/ 3405809 h 6856662"/>
              <a:gd name="connsiteX3" fmla="*/ 1066062 w 3036286"/>
              <a:gd name="connsiteY3" fmla="*/ 6856662 h 6856662"/>
              <a:gd name="connsiteX4" fmla="*/ 0 w 3036286"/>
              <a:gd name="connsiteY4" fmla="*/ 6856662 h 685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6286" h="6856662">
                <a:moveTo>
                  <a:pt x="0" y="0"/>
                </a:moveTo>
                <a:lnTo>
                  <a:pt x="1074670" y="0"/>
                </a:lnTo>
                <a:lnTo>
                  <a:pt x="3036286" y="3405809"/>
                </a:lnTo>
                <a:lnTo>
                  <a:pt x="1066062" y="6856662"/>
                </a:lnTo>
                <a:lnTo>
                  <a:pt x="0" y="68566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5A5FDDA-6075-4093-962D-3BB823E3E2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0573" y="3570742"/>
            <a:ext cx="3788627" cy="3285920"/>
          </a:xfrm>
          <a:custGeom>
            <a:avLst/>
            <a:gdLst>
              <a:gd name="connsiteX0" fmla="*/ 1886016 w 3788627"/>
              <a:gd name="connsiteY0" fmla="*/ 0 h 3285920"/>
              <a:gd name="connsiteX1" fmla="*/ 3788627 w 3788627"/>
              <a:gd name="connsiteY1" fmla="*/ 3285920 h 3285920"/>
              <a:gd name="connsiteX2" fmla="*/ 0 w 3788627"/>
              <a:gd name="connsiteY2" fmla="*/ 3285920 h 328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627" h="3285920">
                <a:moveTo>
                  <a:pt x="1886016" y="0"/>
                </a:moveTo>
                <a:lnTo>
                  <a:pt x="3788627" y="3285920"/>
                </a:lnTo>
                <a:lnTo>
                  <a:pt x="0" y="32859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8347-C020-41DE-99E4-EF3B153C874D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21888" y="391894"/>
            <a:ext cx="502024" cy="365125"/>
          </a:xfrm>
          <a:prstGeom prst="rect">
            <a:avLst/>
          </a:prstGeom>
        </p:spPr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732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F07D39E-DADF-451C-AC1B-E58092ABBB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6308148" cy="6858000"/>
          </a:xfrm>
          <a:custGeom>
            <a:avLst/>
            <a:gdLst>
              <a:gd name="connsiteX0" fmla="*/ 0 w 6308148"/>
              <a:gd name="connsiteY0" fmla="*/ 0 h 6858000"/>
              <a:gd name="connsiteX1" fmla="*/ 5089901 w 6308148"/>
              <a:gd name="connsiteY1" fmla="*/ 0 h 6858000"/>
              <a:gd name="connsiteX2" fmla="*/ 6307888 w 6308148"/>
              <a:gd name="connsiteY2" fmla="*/ 3425372 h 6858000"/>
              <a:gd name="connsiteX3" fmla="*/ 5089901 w 6308148"/>
              <a:gd name="connsiteY3" fmla="*/ 6858000 h 6858000"/>
              <a:gd name="connsiteX4" fmla="*/ 0 w 630814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8148" h="6858000">
                <a:moveTo>
                  <a:pt x="0" y="0"/>
                </a:moveTo>
                <a:lnTo>
                  <a:pt x="5089901" y="0"/>
                </a:lnTo>
                <a:cubicBezTo>
                  <a:pt x="5495897" y="1141791"/>
                  <a:pt x="6312161" y="2719009"/>
                  <a:pt x="6307888" y="3425372"/>
                </a:cubicBezTo>
                <a:cubicBezTo>
                  <a:pt x="6324982" y="4250267"/>
                  <a:pt x="5495897" y="5713791"/>
                  <a:pt x="508990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BB50-06E0-49FE-B2AF-D52480943AE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77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A4CC757-EB63-4660-A5D9-88BFEAA986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94116" y="388249"/>
            <a:ext cx="6297885" cy="6213161"/>
          </a:xfrm>
          <a:custGeom>
            <a:avLst/>
            <a:gdLst>
              <a:gd name="connsiteX0" fmla="*/ 2744526 w 6297885"/>
              <a:gd name="connsiteY0" fmla="*/ 6167449 h 6213161"/>
              <a:gd name="connsiteX1" fmla="*/ 2695767 w 6297885"/>
              <a:gd name="connsiteY1" fmla="*/ 6189391 h 6213161"/>
              <a:gd name="connsiteX2" fmla="*/ 2744526 w 6297885"/>
              <a:gd name="connsiteY2" fmla="*/ 6167449 h 6213161"/>
              <a:gd name="connsiteX3" fmla="*/ 2715357 w 6297885"/>
              <a:gd name="connsiteY3" fmla="*/ 6108870 h 6213161"/>
              <a:gd name="connsiteX4" fmla="*/ 2732118 w 6297885"/>
              <a:gd name="connsiteY4" fmla="*/ 6113611 h 6213161"/>
              <a:gd name="connsiteX5" fmla="*/ 2717753 w 6297885"/>
              <a:gd name="connsiteY5" fmla="*/ 6127832 h 6213161"/>
              <a:gd name="connsiteX6" fmla="*/ 2703385 w 6297885"/>
              <a:gd name="connsiteY6" fmla="*/ 6118351 h 6213161"/>
              <a:gd name="connsiteX7" fmla="*/ 2715357 w 6297885"/>
              <a:gd name="connsiteY7" fmla="*/ 6108870 h 6213161"/>
              <a:gd name="connsiteX8" fmla="*/ 2576083 w 6297885"/>
              <a:gd name="connsiteY8" fmla="*/ 6044941 h 6213161"/>
              <a:gd name="connsiteX9" fmla="*/ 2558630 w 6297885"/>
              <a:gd name="connsiteY9" fmla="*/ 6049816 h 6213161"/>
              <a:gd name="connsiteX10" fmla="*/ 2571096 w 6297885"/>
              <a:gd name="connsiteY10" fmla="*/ 6064444 h 6213161"/>
              <a:gd name="connsiteX11" fmla="*/ 2586057 w 6297885"/>
              <a:gd name="connsiteY11" fmla="*/ 6054692 h 6213161"/>
              <a:gd name="connsiteX12" fmla="*/ 2576083 w 6297885"/>
              <a:gd name="connsiteY12" fmla="*/ 6044941 h 6213161"/>
              <a:gd name="connsiteX13" fmla="*/ 2298094 w 6297885"/>
              <a:gd name="connsiteY13" fmla="*/ 6019825 h 6213161"/>
              <a:gd name="connsiteX14" fmla="*/ 2310007 w 6297885"/>
              <a:gd name="connsiteY14" fmla="*/ 6023541 h 6213161"/>
              <a:gd name="connsiteX15" fmla="*/ 2317245 w 6297885"/>
              <a:gd name="connsiteY15" fmla="*/ 6030821 h 6213161"/>
              <a:gd name="connsiteX16" fmla="*/ 2307594 w 6297885"/>
              <a:gd name="connsiteY16" fmla="*/ 6052661 h 6213161"/>
              <a:gd name="connsiteX17" fmla="*/ 2329307 w 6297885"/>
              <a:gd name="connsiteY17" fmla="*/ 6045381 h 6213161"/>
              <a:gd name="connsiteX18" fmla="*/ 2343783 w 6297885"/>
              <a:gd name="connsiteY18" fmla="*/ 6052661 h 6213161"/>
              <a:gd name="connsiteX19" fmla="*/ 2324482 w 6297885"/>
              <a:gd name="connsiteY19" fmla="*/ 6072075 h 6213161"/>
              <a:gd name="connsiteX20" fmla="*/ 2288293 w 6297885"/>
              <a:gd name="connsiteY20" fmla="*/ 6057514 h 6213161"/>
              <a:gd name="connsiteX21" fmla="*/ 2264167 w 6297885"/>
              <a:gd name="connsiteY21" fmla="*/ 6025967 h 6213161"/>
              <a:gd name="connsiteX22" fmla="*/ 2298094 w 6297885"/>
              <a:gd name="connsiteY22" fmla="*/ 6019825 h 6213161"/>
              <a:gd name="connsiteX23" fmla="*/ 2832141 w 6297885"/>
              <a:gd name="connsiteY23" fmla="*/ 6003757 h 6213161"/>
              <a:gd name="connsiteX24" fmla="*/ 2819625 w 6297885"/>
              <a:gd name="connsiteY24" fmla="*/ 6013334 h 6213161"/>
              <a:gd name="connsiteX25" fmla="*/ 2834644 w 6297885"/>
              <a:gd name="connsiteY25" fmla="*/ 6032491 h 6213161"/>
              <a:gd name="connsiteX26" fmla="*/ 2849665 w 6297885"/>
              <a:gd name="connsiteY26" fmla="*/ 6022912 h 6213161"/>
              <a:gd name="connsiteX27" fmla="*/ 2832141 w 6297885"/>
              <a:gd name="connsiteY27" fmla="*/ 6003757 h 6213161"/>
              <a:gd name="connsiteX28" fmla="*/ 2597333 w 6297885"/>
              <a:gd name="connsiteY28" fmla="*/ 5989172 h 6213161"/>
              <a:gd name="connsiteX29" fmla="*/ 2587581 w 6297885"/>
              <a:gd name="connsiteY29" fmla="*/ 6001448 h 6213161"/>
              <a:gd name="connsiteX30" fmla="*/ 2621713 w 6297885"/>
              <a:gd name="connsiteY30" fmla="*/ 6033361 h 6213161"/>
              <a:gd name="connsiteX31" fmla="*/ 2636341 w 6297885"/>
              <a:gd name="connsiteY31" fmla="*/ 6018631 h 6213161"/>
              <a:gd name="connsiteX32" fmla="*/ 2597333 w 6297885"/>
              <a:gd name="connsiteY32" fmla="*/ 5989172 h 6213161"/>
              <a:gd name="connsiteX33" fmla="*/ 2707956 w 6297885"/>
              <a:gd name="connsiteY33" fmla="*/ 5941259 h 6213161"/>
              <a:gd name="connsiteX34" fmla="*/ 2693589 w 6297885"/>
              <a:gd name="connsiteY34" fmla="*/ 5948370 h 6213161"/>
              <a:gd name="connsiteX35" fmla="*/ 2703168 w 6297885"/>
              <a:gd name="connsiteY35" fmla="*/ 5960221 h 6213161"/>
              <a:gd name="connsiteX36" fmla="*/ 2724718 w 6297885"/>
              <a:gd name="connsiteY36" fmla="*/ 5957851 h 6213161"/>
              <a:gd name="connsiteX37" fmla="*/ 2707956 w 6297885"/>
              <a:gd name="connsiteY37" fmla="*/ 5941259 h 6213161"/>
              <a:gd name="connsiteX38" fmla="*/ 2501681 w 6297885"/>
              <a:gd name="connsiteY38" fmla="*/ 5906575 h 6213161"/>
              <a:gd name="connsiteX39" fmla="*/ 2487624 w 6297885"/>
              <a:gd name="connsiteY39" fmla="*/ 5926191 h 6213161"/>
              <a:gd name="connsiteX40" fmla="*/ 2504690 w 6297885"/>
              <a:gd name="connsiteY40" fmla="*/ 5938427 h 6213161"/>
              <a:gd name="connsiteX41" fmla="*/ 2587581 w 6297885"/>
              <a:gd name="connsiteY41" fmla="*/ 5980030 h 6213161"/>
              <a:gd name="connsiteX42" fmla="*/ 2587581 w 6297885"/>
              <a:gd name="connsiteY42" fmla="*/ 5913955 h 6213161"/>
              <a:gd name="connsiteX43" fmla="*/ 2507128 w 6297885"/>
              <a:gd name="connsiteY43" fmla="*/ 5909061 h 6213161"/>
              <a:gd name="connsiteX44" fmla="*/ 2501681 w 6297885"/>
              <a:gd name="connsiteY44" fmla="*/ 5906575 h 6213161"/>
              <a:gd name="connsiteX45" fmla="*/ 2116279 w 6297885"/>
              <a:gd name="connsiteY45" fmla="*/ 5900014 h 6213161"/>
              <a:gd name="connsiteX46" fmla="*/ 2129469 w 6297885"/>
              <a:gd name="connsiteY46" fmla="*/ 5914074 h 6213161"/>
              <a:gd name="connsiteX47" fmla="*/ 2186058 w 6297885"/>
              <a:gd name="connsiteY47" fmla="*/ 5942840 h 6213161"/>
              <a:gd name="connsiteX48" fmla="*/ 2127754 w 6297885"/>
              <a:gd name="connsiteY48" fmla="*/ 5913731 h 6213161"/>
              <a:gd name="connsiteX49" fmla="*/ 2116220 w 6297885"/>
              <a:gd name="connsiteY49" fmla="*/ 5900410 h 6213161"/>
              <a:gd name="connsiteX50" fmla="*/ 3044703 w 6297885"/>
              <a:gd name="connsiteY50" fmla="*/ 5890129 h 6213161"/>
              <a:gd name="connsiteX51" fmla="*/ 3122414 w 6297885"/>
              <a:gd name="connsiteY51" fmla="*/ 5919384 h 6213161"/>
              <a:gd name="connsiteX52" fmla="*/ 3044703 w 6297885"/>
              <a:gd name="connsiteY52" fmla="*/ 5890129 h 6213161"/>
              <a:gd name="connsiteX53" fmla="*/ 2357045 w 6297885"/>
              <a:gd name="connsiteY53" fmla="*/ 5890129 h 6213161"/>
              <a:gd name="connsiteX54" fmla="*/ 2337632 w 6297885"/>
              <a:gd name="connsiteY54" fmla="*/ 5918862 h 6213161"/>
              <a:gd name="connsiteX55" fmla="*/ 2327925 w 6297885"/>
              <a:gd name="connsiteY55" fmla="*/ 5954779 h 6213161"/>
              <a:gd name="connsiteX56" fmla="*/ 2364326 w 6297885"/>
              <a:gd name="connsiteY56" fmla="*/ 5969146 h 6213161"/>
              <a:gd name="connsiteX57" fmla="*/ 2388592 w 6297885"/>
              <a:gd name="connsiteY57" fmla="*/ 5914074 h 6213161"/>
              <a:gd name="connsiteX58" fmla="*/ 2357045 w 6297885"/>
              <a:gd name="connsiteY58" fmla="*/ 5890129 h 6213161"/>
              <a:gd name="connsiteX59" fmla="*/ 4144009 w 6297885"/>
              <a:gd name="connsiteY59" fmla="*/ 5886791 h 6213161"/>
              <a:gd name="connsiteX60" fmla="*/ 4158383 w 6297885"/>
              <a:gd name="connsiteY60" fmla="*/ 5888898 h 6213161"/>
              <a:gd name="connsiteX61" fmla="*/ 4163913 w 6297885"/>
              <a:gd name="connsiteY61" fmla="*/ 5905923 h 6213161"/>
              <a:gd name="connsiteX62" fmla="*/ 4200777 w 6297885"/>
              <a:gd name="connsiteY62" fmla="*/ 5942405 h 6213161"/>
              <a:gd name="connsiteX63" fmla="*/ 4213066 w 6297885"/>
              <a:gd name="connsiteY63" fmla="*/ 5954565 h 6213161"/>
              <a:gd name="connsiteX64" fmla="*/ 4188490 w 6297885"/>
              <a:gd name="connsiteY64" fmla="*/ 6008072 h 6213161"/>
              <a:gd name="connsiteX65" fmla="*/ 4131964 w 6297885"/>
              <a:gd name="connsiteY65" fmla="*/ 6003209 h 6213161"/>
              <a:gd name="connsiteX66" fmla="*/ 4131964 w 6297885"/>
              <a:gd name="connsiteY66" fmla="*/ 5901059 h 6213161"/>
              <a:gd name="connsiteX67" fmla="*/ 4138108 w 6297885"/>
              <a:gd name="connsiteY67" fmla="*/ 5894674 h 6213161"/>
              <a:gd name="connsiteX68" fmla="*/ 4143713 w 6297885"/>
              <a:gd name="connsiteY68" fmla="*/ 5887188 h 6213161"/>
              <a:gd name="connsiteX69" fmla="*/ 4144506 w 6297885"/>
              <a:gd name="connsiteY69" fmla="*/ 5887171 h 6213161"/>
              <a:gd name="connsiteX70" fmla="*/ 4143724 w 6297885"/>
              <a:gd name="connsiteY70" fmla="*/ 5887171 h 6213161"/>
              <a:gd name="connsiteX71" fmla="*/ 4142098 w 6297885"/>
              <a:gd name="connsiteY71" fmla="*/ 5886466 h 6213161"/>
              <a:gd name="connsiteX72" fmla="*/ 4144252 w 6297885"/>
              <a:gd name="connsiteY72" fmla="*/ 5886466 h 6213161"/>
              <a:gd name="connsiteX73" fmla="*/ 4144009 w 6297885"/>
              <a:gd name="connsiteY73" fmla="*/ 5886791 h 6213161"/>
              <a:gd name="connsiteX74" fmla="*/ 4142095 w 6297885"/>
              <a:gd name="connsiteY74" fmla="*/ 5886510 h 6213161"/>
              <a:gd name="connsiteX75" fmla="*/ 2517489 w 6297885"/>
              <a:gd name="connsiteY75" fmla="*/ 5879209 h 6213161"/>
              <a:gd name="connsiteX76" fmla="*/ 2422408 w 6297885"/>
              <a:gd name="connsiteY76" fmla="*/ 5903758 h 6213161"/>
              <a:gd name="connsiteX77" fmla="*/ 2444350 w 6297885"/>
              <a:gd name="connsiteY77" fmla="*/ 5960221 h 6213161"/>
              <a:gd name="connsiteX78" fmla="*/ 2517489 w 6297885"/>
              <a:gd name="connsiteY78" fmla="*/ 5879209 h 6213161"/>
              <a:gd name="connsiteX79" fmla="*/ 1998808 w 6297885"/>
              <a:gd name="connsiteY79" fmla="*/ 5855108 h 6213161"/>
              <a:gd name="connsiteX80" fmla="*/ 2010694 w 6297885"/>
              <a:gd name="connsiteY80" fmla="*/ 5860317 h 6213161"/>
              <a:gd name="connsiteX81" fmla="*/ 2032940 w 6297885"/>
              <a:gd name="connsiteY81" fmla="*/ 5869816 h 6213161"/>
              <a:gd name="connsiteX82" fmla="*/ 2043081 w 6297885"/>
              <a:gd name="connsiteY82" fmla="*/ 5861103 h 6213161"/>
              <a:gd name="connsiteX83" fmla="*/ 2055829 w 6297885"/>
              <a:gd name="connsiteY83" fmla="*/ 5875955 h 6213161"/>
              <a:gd name="connsiteX84" fmla="*/ 2048101 w 6297885"/>
              <a:gd name="connsiteY84" fmla="*/ 5886515 h 6213161"/>
              <a:gd name="connsiteX85" fmla="*/ 1991190 w 6297885"/>
              <a:gd name="connsiteY85" fmla="*/ 5882378 h 6213161"/>
              <a:gd name="connsiteX86" fmla="*/ 1988752 w 6297885"/>
              <a:gd name="connsiteY86" fmla="*/ 5862768 h 6213161"/>
              <a:gd name="connsiteX87" fmla="*/ 1998808 w 6297885"/>
              <a:gd name="connsiteY87" fmla="*/ 5855108 h 6213161"/>
              <a:gd name="connsiteX88" fmla="*/ 2124846 w 6297885"/>
              <a:gd name="connsiteY88" fmla="*/ 5843305 h 6213161"/>
              <a:gd name="connsiteX89" fmla="*/ 2125267 w 6297885"/>
              <a:gd name="connsiteY89" fmla="*/ 5843489 h 6213161"/>
              <a:gd name="connsiteX90" fmla="*/ 2123375 w 6297885"/>
              <a:gd name="connsiteY90" fmla="*/ 5845358 h 6213161"/>
              <a:gd name="connsiteX91" fmla="*/ 2122875 w 6297885"/>
              <a:gd name="connsiteY91" fmla="*/ 5845333 h 6213161"/>
              <a:gd name="connsiteX92" fmla="*/ 2122882 w 6297885"/>
              <a:gd name="connsiteY92" fmla="*/ 5845289 h 6213161"/>
              <a:gd name="connsiteX93" fmla="*/ 2403912 w 6297885"/>
              <a:gd name="connsiteY93" fmla="*/ 5824608 h 6213161"/>
              <a:gd name="connsiteX94" fmla="*/ 2398638 w 6297885"/>
              <a:gd name="connsiteY94" fmla="*/ 5833751 h 6213161"/>
              <a:gd name="connsiteX95" fmla="*/ 2410359 w 6297885"/>
              <a:gd name="connsiteY95" fmla="*/ 5845941 h 6213161"/>
              <a:gd name="connsiteX96" fmla="*/ 2429113 w 6297885"/>
              <a:gd name="connsiteY96" fmla="*/ 5841065 h 6213161"/>
              <a:gd name="connsiteX97" fmla="*/ 2412703 w 6297885"/>
              <a:gd name="connsiteY97" fmla="*/ 5826437 h 6213161"/>
              <a:gd name="connsiteX98" fmla="*/ 2403912 w 6297885"/>
              <a:gd name="connsiteY98" fmla="*/ 5824608 h 6213161"/>
              <a:gd name="connsiteX99" fmla="*/ 4039007 w 6297885"/>
              <a:gd name="connsiteY99" fmla="*/ 5823084 h 6213161"/>
              <a:gd name="connsiteX100" fmla="*/ 4065995 w 6297885"/>
              <a:gd name="connsiteY100" fmla="*/ 5864988 h 6213161"/>
              <a:gd name="connsiteX101" fmla="*/ 4132239 w 6297885"/>
              <a:gd name="connsiteY101" fmla="*/ 5835409 h 6213161"/>
              <a:gd name="connsiteX102" fmla="*/ 4142935 w 6297885"/>
              <a:gd name="connsiteY102" fmla="*/ 5873191 h 6213161"/>
              <a:gd name="connsiteX103" fmla="*/ 4142098 w 6297885"/>
              <a:gd name="connsiteY103" fmla="*/ 5886466 h 6213161"/>
              <a:gd name="connsiteX104" fmla="*/ 4141795 w 6297885"/>
              <a:gd name="connsiteY104" fmla="*/ 5886466 h 6213161"/>
              <a:gd name="connsiteX105" fmla="*/ 4142095 w 6297885"/>
              <a:gd name="connsiteY105" fmla="*/ 5886510 h 6213161"/>
              <a:gd name="connsiteX106" fmla="*/ 4142053 w 6297885"/>
              <a:gd name="connsiteY106" fmla="*/ 5887171 h 6213161"/>
              <a:gd name="connsiteX107" fmla="*/ 4143724 w 6297885"/>
              <a:gd name="connsiteY107" fmla="*/ 5887171 h 6213161"/>
              <a:gd name="connsiteX108" fmla="*/ 4143713 w 6297885"/>
              <a:gd name="connsiteY108" fmla="*/ 5887188 h 6213161"/>
              <a:gd name="connsiteX109" fmla="*/ 4129517 w 6297885"/>
              <a:gd name="connsiteY109" fmla="*/ 5887480 h 6213161"/>
              <a:gd name="connsiteX110" fmla="*/ 4090530 w 6297885"/>
              <a:gd name="connsiteY110" fmla="*/ 5906890 h 6213161"/>
              <a:gd name="connsiteX111" fmla="*/ 4031646 w 6297885"/>
              <a:gd name="connsiteY111" fmla="*/ 5904425 h 6213161"/>
              <a:gd name="connsiteX112" fmla="*/ 4026739 w 6297885"/>
              <a:gd name="connsiteY112" fmla="*/ 5842803 h 6213161"/>
              <a:gd name="connsiteX113" fmla="*/ 4039007 w 6297885"/>
              <a:gd name="connsiteY113" fmla="*/ 5823084 h 6213161"/>
              <a:gd name="connsiteX114" fmla="*/ 1902915 w 6297885"/>
              <a:gd name="connsiteY114" fmla="*/ 5823084 h 6213161"/>
              <a:gd name="connsiteX115" fmla="*/ 1913073 w 6297885"/>
              <a:gd name="connsiteY115" fmla="*/ 5835274 h 6213161"/>
              <a:gd name="connsiteX116" fmla="*/ 1900375 w 6297885"/>
              <a:gd name="connsiteY116" fmla="*/ 5842588 h 6213161"/>
              <a:gd name="connsiteX117" fmla="*/ 1885138 w 6297885"/>
              <a:gd name="connsiteY117" fmla="*/ 5827960 h 6213161"/>
              <a:gd name="connsiteX118" fmla="*/ 1902915 w 6297885"/>
              <a:gd name="connsiteY118" fmla="*/ 5823084 h 6213161"/>
              <a:gd name="connsiteX119" fmla="*/ 2097953 w 6297885"/>
              <a:gd name="connsiteY119" fmla="*/ 5794465 h 6213161"/>
              <a:gd name="connsiteX120" fmla="*/ 2085538 w 6297885"/>
              <a:gd name="connsiteY120" fmla="*/ 5804270 h 6213161"/>
              <a:gd name="connsiteX121" fmla="*/ 2102919 w 6297885"/>
              <a:gd name="connsiteY121" fmla="*/ 5833685 h 6213161"/>
              <a:gd name="connsiteX122" fmla="*/ 2123283 w 6297885"/>
              <a:gd name="connsiteY122" fmla="*/ 5842619 h 6213161"/>
              <a:gd name="connsiteX123" fmla="*/ 2122882 w 6297885"/>
              <a:gd name="connsiteY123" fmla="*/ 5845289 h 6213161"/>
              <a:gd name="connsiteX124" fmla="*/ 2122841 w 6297885"/>
              <a:gd name="connsiteY124" fmla="*/ 5845331 h 6213161"/>
              <a:gd name="connsiteX125" fmla="*/ 2122875 w 6297885"/>
              <a:gd name="connsiteY125" fmla="*/ 5845333 h 6213161"/>
              <a:gd name="connsiteX126" fmla="*/ 2122784 w 6297885"/>
              <a:gd name="connsiteY126" fmla="*/ 5845941 h 6213161"/>
              <a:gd name="connsiteX127" fmla="*/ 2123375 w 6297885"/>
              <a:gd name="connsiteY127" fmla="*/ 5845358 h 6213161"/>
              <a:gd name="connsiteX128" fmla="*/ 2125431 w 6297885"/>
              <a:gd name="connsiteY128" fmla="*/ 5845463 h 6213161"/>
              <a:gd name="connsiteX129" fmla="*/ 2126459 w 6297885"/>
              <a:gd name="connsiteY129" fmla="*/ 5860264 h 6213161"/>
              <a:gd name="connsiteX130" fmla="*/ 2142141 w 6297885"/>
              <a:gd name="connsiteY130" fmla="*/ 5864835 h 6213161"/>
              <a:gd name="connsiteX131" fmla="*/ 2151792 w 6297885"/>
              <a:gd name="connsiteY131" fmla="*/ 5859959 h 6213161"/>
              <a:gd name="connsiteX132" fmla="*/ 2140936 w 6297885"/>
              <a:gd name="connsiteY132" fmla="*/ 5846246 h 6213161"/>
              <a:gd name="connsiteX133" fmla="*/ 2125431 w 6297885"/>
              <a:gd name="connsiteY133" fmla="*/ 5845463 h 6213161"/>
              <a:gd name="connsiteX134" fmla="*/ 2125253 w 6297885"/>
              <a:gd name="connsiteY134" fmla="*/ 5842893 h 6213161"/>
              <a:gd name="connsiteX135" fmla="*/ 2124846 w 6297885"/>
              <a:gd name="connsiteY135" fmla="*/ 5843305 h 6213161"/>
              <a:gd name="connsiteX136" fmla="*/ 2123283 w 6297885"/>
              <a:gd name="connsiteY136" fmla="*/ 5842619 h 6213161"/>
              <a:gd name="connsiteX137" fmla="*/ 2124026 w 6297885"/>
              <a:gd name="connsiteY137" fmla="*/ 5837668 h 6213161"/>
              <a:gd name="connsiteX138" fmla="*/ 2125267 w 6297885"/>
              <a:gd name="connsiteY138" fmla="*/ 5831233 h 6213161"/>
              <a:gd name="connsiteX139" fmla="*/ 2117818 w 6297885"/>
              <a:gd name="connsiteY139" fmla="*/ 5799368 h 6213161"/>
              <a:gd name="connsiteX140" fmla="*/ 2097953 w 6297885"/>
              <a:gd name="connsiteY140" fmla="*/ 5794465 h 6213161"/>
              <a:gd name="connsiteX141" fmla="*/ 1890488 w 6297885"/>
              <a:gd name="connsiteY141" fmla="*/ 5760394 h 6213161"/>
              <a:gd name="connsiteX142" fmla="*/ 1891179 w 6297885"/>
              <a:gd name="connsiteY142" fmla="*/ 5760808 h 6213161"/>
              <a:gd name="connsiteX143" fmla="*/ 1891233 w 6297885"/>
              <a:gd name="connsiteY143" fmla="*/ 5760916 h 6213161"/>
              <a:gd name="connsiteX144" fmla="*/ 1898547 w 6297885"/>
              <a:gd name="connsiteY144" fmla="*/ 5802361 h 6213161"/>
              <a:gd name="connsiteX145" fmla="*/ 1888795 w 6297885"/>
              <a:gd name="connsiteY145" fmla="*/ 5802361 h 6213161"/>
              <a:gd name="connsiteX146" fmla="*/ 1882700 w 6297885"/>
              <a:gd name="connsiteY146" fmla="*/ 5780420 h 6213161"/>
              <a:gd name="connsiteX147" fmla="*/ 2222939 w 6297885"/>
              <a:gd name="connsiteY147" fmla="*/ 5756040 h 6213161"/>
              <a:gd name="connsiteX148" fmla="*/ 2215554 w 6297885"/>
              <a:gd name="connsiteY148" fmla="*/ 5760801 h 6213161"/>
              <a:gd name="connsiteX149" fmla="*/ 2227861 w 6297885"/>
              <a:gd name="connsiteY149" fmla="*/ 5784610 h 6213161"/>
              <a:gd name="connsiteX150" fmla="*/ 2237866 w 6297885"/>
              <a:gd name="connsiteY150" fmla="*/ 5792351 h 6213161"/>
              <a:gd name="connsiteX151" fmla="*/ 2237707 w 6297885"/>
              <a:gd name="connsiteY151" fmla="*/ 5794134 h 6213161"/>
              <a:gd name="connsiteX152" fmla="*/ 2237186 w 6297885"/>
              <a:gd name="connsiteY152" fmla="*/ 5794134 h 6213161"/>
              <a:gd name="connsiteX153" fmla="*/ 2239331 w 6297885"/>
              <a:gd name="connsiteY153" fmla="*/ 5794757 h 6213161"/>
              <a:gd name="connsiteX154" fmla="*/ 2231335 w 6297885"/>
              <a:gd name="connsiteY154" fmla="*/ 5810358 h 6213161"/>
              <a:gd name="connsiteX155" fmla="*/ 2173125 w 6297885"/>
              <a:gd name="connsiteY155" fmla="*/ 5794134 h 6213161"/>
              <a:gd name="connsiteX156" fmla="*/ 2175589 w 6297885"/>
              <a:gd name="connsiteY156" fmla="*/ 5835388 h 6213161"/>
              <a:gd name="connsiteX157" fmla="*/ 2192836 w 6297885"/>
              <a:gd name="connsiteY157" fmla="*/ 5852375 h 6213161"/>
              <a:gd name="connsiteX158" fmla="*/ 2288929 w 6297885"/>
              <a:gd name="connsiteY158" fmla="*/ 5798988 h 6213161"/>
              <a:gd name="connsiteX159" fmla="*/ 2261210 w 6297885"/>
              <a:gd name="connsiteY159" fmla="*/ 5801111 h 6213161"/>
              <a:gd name="connsiteX160" fmla="*/ 2239331 w 6297885"/>
              <a:gd name="connsiteY160" fmla="*/ 5794757 h 6213161"/>
              <a:gd name="connsiteX161" fmla="*/ 2239650 w 6297885"/>
              <a:gd name="connsiteY161" fmla="*/ 5794134 h 6213161"/>
              <a:gd name="connsiteX162" fmla="*/ 2240169 w 6297885"/>
              <a:gd name="connsiteY162" fmla="*/ 5794134 h 6213161"/>
              <a:gd name="connsiteX163" fmla="*/ 2237866 w 6297885"/>
              <a:gd name="connsiteY163" fmla="*/ 5792351 h 6213161"/>
              <a:gd name="connsiteX164" fmla="*/ 2238631 w 6297885"/>
              <a:gd name="connsiteY164" fmla="*/ 5783718 h 6213161"/>
              <a:gd name="connsiteX165" fmla="*/ 2237707 w 6297885"/>
              <a:gd name="connsiteY165" fmla="*/ 5775087 h 6213161"/>
              <a:gd name="connsiteX166" fmla="*/ 2222939 w 6297885"/>
              <a:gd name="connsiteY166" fmla="*/ 5756040 h 6213161"/>
              <a:gd name="connsiteX167" fmla="*/ 2330846 w 6297885"/>
              <a:gd name="connsiteY167" fmla="*/ 5750819 h 6213161"/>
              <a:gd name="connsiteX168" fmla="*/ 2313309 w 6297885"/>
              <a:gd name="connsiteY168" fmla="*/ 5752634 h 6213161"/>
              <a:gd name="connsiteX169" fmla="*/ 2359367 w 6297885"/>
              <a:gd name="connsiteY169" fmla="*/ 5779255 h 6213161"/>
              <a:gd name="connsiteX170" fmla="*/ 2366640 w 6297885"/>
              <a:gd name="connsiteY170" fmla="*/ 5767155 h 6213161"/>
              <a:gd name="connsiteX171" fmla="*/ 2330846 w 6297885"/>
              <a:gd name="connsiteY171" fmla="*/ 5750819 h 6213161"/>
              <a:gd name="connsiteX172" fmla="*/ 2578221 w 6297885"/>
              <a:gd name="connsiteY172" fmla="*/ 5731660 h 6213161"/>
              <a:gd name="connsiteX173" fmla="*/ 2566249 w 6297885"/>
              <a:gd name="connsiteY173" fmla="*/ 5736508 h 6213161"/>
              <a:gd name="connsiteX174" fmla="*/ 2599771 w 6297885"/>
              <a:gd name="connsiteY174" fmla="*/ 5784991 h 6213161"/>
              <a:gd name="connsiteX175" fmla="*/ 2578221 w 6297885"/>
              <a:gd name="connsiteY175" fmla="*/ 5731660 h 6213161"/>
              <a:gd name="connsiteX176" fmla="*/ 2846616 w 6297885"/>
              <a:gd name="connsiteY176" fmla="*/ 5731050 h 6213161"/>
              <a:gd name="connsiteX177" fmla="*/ 2838998 w 6297885"/>
              <a:gd name="connsiteY177" fmla="*/ 5740802 h 6213161"/>
              <a:gd name="connsiteX178" fmla="*/ 2859314 w 6297885"/>
              <a:gd name="connsiteY178" fmla="*/ 5750554 h 6213161"/>
              <a:gd name="connsiteX179" fmla="*/ 2866933 w 6297885"/>
              <a:gd name="connsiteY179" fmla="*/ 5743240 h 6213161"/>
              <a:gd name="connsiteX180" fmla="*/ 2846616 w 6297885"/>
              <a:gd name="connsiteY180" fmla="*/ 5731050 h 6213161"/>
              <a:gd name="connsiteX181" fmla="*/ 2727934 w 6297885"/>
              <a:gd name="connsiteY181" fmla="*/ 5728918 h 6213161"/>
              <a:gd name="connsiteX182" fmla="*/ 2703385 w 6297885"/>
              <a:gd name="connsiteY182" fmla="*/ 5741108 h 6213161"/>
              <a:gd name="connsiteX183" fmla="*/ 2723025 w 6297885"/>
              <a:gd name="connsiteY183" fmla="*/ 5760611 h 6213161"/>
              <a:gd name="connsiteX184" fmla="*/ 2745119 w 6297885"/>
              <a:gd name="connsiteY184" fmla="*/ 5741108 h 6213161"/>
              <a:gd name="connsiteX185" fmla="*/ 2727934 w 6297885"/>
              <a:gd name="connsiteY185" fmla="*/ 5728918 h 6213161"/>
              <a:gd name="connsiteX186" fmla="*/ 2792822 w 6297885"/>
              <a:gd name="connsiteY186" fmla="*/ 5718861 h 6213161"/>
              <a:gd name="connsiteX187" fmla="*/ 2770760 w 6297885"/>
              <a:gd name="connsiteY187" fmla="*/ 5750554 h 6213161"/>
              <a:gd name="connsiteX188" fmla="*/ 2795273 w 6297885"/>
              <a:gd name="connsiteY188" fmla="*/ 5770058 h 6213161"/>
              <a:gd name="connsiteX189" fmla="*/ 2812431 w 6297885"/>
              <a:gd name="connsiteY189" fmla="*/ 5757868 h 6213161"/>
              <a:gd name="connsiteX190" fmla="*/ 2792822 w 6297885"/>
              <a:gd name="connsiteY190" fmla="*/ 5718861 h 6213161"/>
              <a:gd name="connsiteX191" fmla="*/ 2083321 w 6297885"/>
              <a:gd name="connsiteY191" fmla="*/ 5668082 h 6213161"/>
              <a:gd name="connsiteX192" fmla="*/ 2056697 w 6297885"/>
              <a:gd name="connsiteY192" fmla="*/ 5678024 h 6213161"/>
              <a:gd name="connsiteX193" fmla="*/ 2051780 w 6297885"/>
              <a:gd name="connsiteY193" fmla="*/ 5692652 h 6213161"/>
              <a:gd name="connsiteX194" fmla="*/ 2086202 w 6297885"/>
              <a:gd name="connsiteY194" fmla="*/ 5699966 h 6213161"/>
              <a:gd name="connsiteX195" fmla="*/ 2039485 w 6297885"/>
              <a:gd name="connsiteY195" fmla="*/ 5726784 h 6213161"/>
              <a:gd name="connsiteX196" fmla="*/ 2037027 w 6297885"/>
              <a:gd name="connsiteY196" fmla="*/ 5760916 h 6213161"/>
              <a:gd name="connsiteX197" fmla="*/ 2123084 w 6297885"/>
              <a:gd name="connsiteY197" fmla="*/ 5743850 h 6213161"/>
              <a:gd name="connsiteX198" fmla="*/ 2093578 w 6297885"/>
              <a:gd name="connsiteY198" fmla="*/ 5673148 h 6213161"/>
              <a:gd name="connsiteX199" fmla="*/ 2083321 w 6297885"/>
              <a:gd name="connsiteY199" fmla="*/ 5668082 h 6213161"/>
              <a:gd name="connsiteX200" fmla="*/ 3831782 w 6297885"/>
              <a:gd name="connsiteY200" fmla="*/ 5650341 h 6213161"/>
              <a:gd name="connsiteX201" fmla="*/ 3870569 w 6297885"/>
              <a:gd name="connsiteY201" fmla="*/ 5667745 h 6213161"/>
              <a:gd name="connsiteX202" fmla="*/ 3851176 w 6297885"/>
              <a:gd name="connsiteY202" fmla="*/ 5692605 h 6213161"/>
              <a:gd name="connsiteX203" fmla="*/ 3817238 w 6297885"/>
              <a:gd name="connsiteY203" fmla="*/ 5667745 h 6213161"/>
              <a:gd name="connsiteX204" fmla="*/ 3831782 w 6297885"/>
              <a:gd name="connsiteY204" fmla="*/ 5650341 h 6213161"/>
              <a:gd name="connsiteX205" fmla="*/ 2678910 w 6297885"/>
              <a:gd name="connsiteY205" fmla="*/ 5648127 h 6213161"/>
              <a:gd name="connsiteX206" fmla="*/ 2631769 w 6297885"/>
              <a:gd name="connsiteY206" fmla="*/ 5675065 h 6213161"/>
              <a:gd name="connsiteX207" fmla="*/ 2698814 w 6297885"/>
              <a:gd name="connsiteY207" fmla="*/ 5660698 h 6213161"/>
              <a:gd name="connsiteX208" fmla="*/ 2678910 w 6297885"/>
              <a:gd name="connsiteY208" fmla="*/ 5648127 h 6213161"/>
              <a:gd name="connsiteX209" fmla="*/ 2127650 w 6297885"/>
              <a:gd name="connsiteY209" fmla="*/ 5638712 h 6213161"/>
              <a:gd name="connsiteX210" fmla="*/ 2161649 w 6297885"/>
              <a:gd name="connsiteY210" fmla="*/ 5720929 h 6213161"/>
              <a:gd name="connsiteX211" fmla="*/ 2161649 w 6297885"/>
              <a:gd name="connsiteY211" fmla="*/ 5728183 h 6213161"/>
              <a:gd name="connsiteX212" fmla="*/ 2166506 w 6297885"/>
              <a:gd name="connsiteY212" fmla="*/ 5749946 h 6213161"/>
              <a:gd name="connsiteX213" fmla="*/ 2188362 w 6297885"/>
              <a:gd name="connsiteY213" fmla="*/ 5723347 h 6213161"/>
              <a:gd name="connsiteX214" fmla="*/ 2127650 w 6297885"/>
              <a:gd name="connsiteY214" fmla="*/ 5638712 h 6213161"/>
              <a:gd name="connsiteX215" fmla="*/ 1634940 w 6297885"/>
              <a:gd name="connsiteY215" fmla="*/ 5617380 h 6213161"/>
              <a:gd name="connsiteX216" fmla="*/ 1652006 w 6297885"/>
              <a:gd name="connsiteY216" fmla="*/ 5636681 h 6213161"/>
              <a:gd name="connsiteX217" fmla="*/ 1639816 w 6297885"/>
              <a:gd name="connsiteY217" fmla="*/ 5643919 h 6213161"/>
              <a:gd name="connsiteX218" fmla="*/ 1632502 w 6297885"/>
              <a:gd name="connsiteY218" fmla="*/ 5627031 h 6213161"/>
              <a:gd name="connsiteX219" fmla="*/ 1634940 w 6297885"/>
              <a:gd name="connsiteY219" fmla="*/ 5617380 h 6213161"/>
              <a:gd name="connsiteX220" fmla="*/ 2205732 w 6297885"/>
              <a:gd name="connsiteY220" fmla="*/ 5555259 h 6213161"/>
              <a:gd name="connsiteX221" fmla="*/ 2198418 w 6297885"/>
              <a:gd name="connsiteY221" fmla="*/ 5565105 h 6213161"/>
              <a:gd name="connsiteX222" fmla="*/ 2208170 w 6297885"/>
              <a:gd name="connsiteY222" fmla="*/ 5582335 h 6213161"/>
              <a:gd name="connsiteX223" fmla="*/ 2217922 w 6297885"/>
              <a:gd name="connsiteY223" fmla="*/ 5570028 h 6213161"/>
              <a:gd name="connsiteX224" fmla="*/ 2205732 w 6297885"/>
              <a:gd name="connsiteY224" fmla="*/ 5555259 h 6213161"/>
              <a:gd name="connsiteX225" fmla="*/ 2126819 w 6297885"/>
              <a:gd name="connsiteY225" fmla="*/ 5553383 h 6213161"/>
              <a:gd name="connsiteX226" fmla="*/ 2148914 w 6297885"/>
              <a:gd name="connsiteY226" fmla="*/ 5602723 h 6213161"/>
              <a:gd name="connsiteX227" fmla="*/ 2163643 w 6297885"/>
              <a:gd name="connsiteY227" fmla="*/ 5590389 h 6213161"/>
              <a:gd name="connsiteX228" fmla="*/ 2126819 w 6297885"/>
              <a:gd name="connsiteY228" fmla="*/ 5553383 h 6213161"/>
              <a:gd name="connsiteX229" fmla="*/ 2487946 w 6297885"/>
              <a:gd name="connsiteY229" fmla="*/ 5522997 h 6213161"/>
              <a:gd name="connsiteX230" fmla="*/ 2453493 w 6297885"/>
              <a:gd name="connsiteY230" fmla="*/ 5523612 h 6213161"/>
              <a:gd name="connsiteX231" fmla="*/ 2520537 w 6297885"/>
              <a:gd name="connsiteY231" fmla="*/ 5533458 h 6213161"/>
              <a:gd name="connsiteX232" fmla="*/ 2487946 w 6297885"/>
              <a:gd name="connsiteY232" fmla="*/ 5522997 h 6213161"/>
              <a:gd name="connsiteX233" fmla="*/ 1680576 w 6297885"/>
              <a:gd name="connsiteY233" fmla="*/ 5522232 h 6213161"/>
              <a:gd name="connsiteX234" fmla="*/ 1702860 w 6297885"/>
              <a:gd name="connsiteY234" fmla="*/ 5538823 h 6213161"/>
              <a:gd name="connsiteX235" fmla="*/ 1690480 w 6297885"/>
              <a:gd name="connsiteY235" fmla="*/ 5560156 h 6213161"/>
              <a:gd name="connsiteX236" fmla="*/ 1673148 w 6297885"/>
              <a:gd name="connsiteY236" fmla="*/ 5545934 h 6213161"/>
              <a:gd name="connsiteX237" fmla="*/ 1680576 w 6297885"/>
              <a:gd name="connsiteY237" fmla="*/ 5522232 h 6213161"/>
              <a:gd name="connsiteX238" fmla="*/ 2546658 w 6297885"/>
              <a:gd name="connsiteY238" fmla="*/ 5521384 h 6213161"/>
              <a:gd name="connsiteX239" fmla="*/ 2563419 w 6297885"/>
              <a:gd name="connsiteY239" fmla="*/ 5550922 h 6213161"/>
              <a:gd name="connsiteX240" fmla="*/ 2572997 w 6297885"/>
              <a:gd name="connsiteY240" fmla="*/ 5543537 h 6213161"/>
              <a:gd name="connsiteX241" fmla="*/ 2546658 w 6297885"/>
              <a:gd name="connsiteY241" fmla="*/ 5521384 h 6213161"/>
              <a:gd name="connsiteX242" fmla="*/ 2372163 w 6297885"/>
              <a:gd name="connsiteY242" fmla="*/ 5488701 h 6213161"/>
              <a:gd name="connsiteX243" fmla="*/ 2355973 w 6297885"/>
              <a:gd name="connsiteY243" fmla="*/ 5492433 h 6213161"/>
              <a:gd name="connsiteX244" fmla="*/ 2404733 w 6297885"/>
              <a:gd name="connsiteY244" fmla="*/ 5516813 h 6213161"/>
              <a:gd name="connsiteX245" fmla="*/ 2372163 w 6297885"/>
              <a:gd name="connsiteY245" fmla="*/ 5488701 h 6213161"/>
              <a:gd name="connsiteX246" fmla="*/ 2989847 w 6297885"/>
              <a:gd name="connsiteY246" fmla="*/ 5437214 h 6213161"/>
              <a:gd name="connsiteX247" fmla="*/ 2979182 w 6297885"/>
              <a:gd name="connsiteY247" fmla="*/ 5438722 h 6213161"/>
              <a:gd name="connsiteX248" fmla="*/ 3021847 w 6297885"/>
              <a:gd name="connsiteY248" fmla="*/ 5450785 h 6213161"/>
              <a:gd name="connsiteX249" fmla="*/ 2989847 w 6297885"/>
              <a:gd name="connsiteY249" fmla="*/ 5437214 h 6213161"/>
              <a:gd name="connsiteX250" fmla="*/ 1736774 w 6297885"/>
              <a:gd name="connsiteY250" fmla="*/ 5436055 h 6213161"/>
              <a:gd name="connsiteX251" fmla="*/ 1734288 w 6297885"/>
              <a:gd name="connsiteY251" fmla="*/ 5463131 h 6213161"/>
              <a:gd name="connsiteX252" fmla="*/ 1759149 w 6297885"/>
              <a:gd name="connsiteY252" fmla="*/ 5497591 h 6213161"/>
              <a:gd name="connsiteX253" fmla="*/ 1776552 w 6297885"/>
              <a:gd name="connsiteY253" fmla="*/ 5492668 h 6213161"/>
              <a:gd name="connsiteX254" fmla="*/ 1756663 w 6297885"/>
              <a:gd name="connsiteY254" fmla="*/ 5460669 h 6213161"/>
              <a:gd name="connsiteX255" fmla="*/ 1736774 w 6297885"/>
              <a:gd name="connsiteY255" fmla="*/ 5436055 h 6213161"/>
              <a:gd name="connsiteX256" fmla="*/ 2389088 w 6297885"/>
              <a:gd name="connsiteY256" fmla="*/ 5434531 h 6213161"/>
              <a:gd name="connsiteX257" fmla="*/ 2349878 w 6297885"/>
              <a:gd name="connsiteY257" fmla="*/ 5436664 h 6213161"/>
              <a:gd name="connsiteX258" fmla="*/ 2390584 w 6297885"/>
              <a:gd name="connsiteY258" fmla="*/ 5461044 h 6213161"/>
              <a:gd name="connsiteX259" fmla="*/ 2412133 w 6297885"/>
              <a:gd name="connsiteY259" fmla="*/ 5448854 h 6213161"/>
              <a:gd name="connsiteX260" fmla="*/ 2389088 w 6297885"/>
              <a:gd name="connsiteY260" fmla="*/ 5434531 h 6213161"/>
              <a:gd name="connsiteX261" fmla="*/ 1610522 w 6297885"/>
              <a:gd name="connsiteY261" fmla="*/ 5433678 h 6213161"/>
              <a:gd name="connsiteX262" fmla="*/ 1629150 w 6297885"/>
              <a:gd name="connsiteY262" fmla="*/ 5444308 h 6213161"/>
              <a:gd name="connsiteX263" fmla="*/ 1631588 w 6297885"/>
              <a:gd name="connsiteY263" fmla="*/ 5470847 h 6213161"/>
              <a:gd name="connsiteX264" fmla="*/ 1558448 w 6297885"/>
              <a:gd name="connsiteY264" fmla="*/ 5470847 h 6213161"/>
              <a:gd name="connsiteX265" fmla="*/ 1558448 w 6297885"/>
              <a:gd name="connsiteY265" fmla="*/ 5447099 h 6213161"/>
              <a:gd name="connsiteX266" fmla="*/ 1558448 w 6297885"/>
              <a:gd name="connsiteY266" fmla="*/ 5440370 h 6213161"/>
              <a:gd name="connsiteX267" fmla="*/ 1561573 w 6297885"/>
              <a:gd name="connsiteY267" fmla="*/ 5437873 h 6213161"/>
              <a:gd name="connsiteX268" fmla="*/ 1573266 w 6297885"/>
              <a:gd name="connsiteY268" fmla="*/ 5439559 h 6213161"/>
              <a:gd name="connsiteX269" fmla="*/ 1610522 w 6297885"/>
              <a:gd name="connsiteY269" fmla="*/ 5433678 h 6213161"/>
              <a:gd name="connsiteX270" fmla="*/ 1992219 w 6297885"/>
              <a:gd name="connsiteY270" fmla="*/ 5392773 h 6213161"/>
              <a:gd name="connsiteX271" fmla="*/ 1961363 w 6297885"/>
              <a:gd name="connsiteY271" fmla="*/ 5416650 h 6213161"/>
              <a:gd name="connsiteX272" fmla="*/ 1946553 w 6297885"/>
              <a:gd name="connsiteY272" fmla="*/ 5425972 h 6213161"/>
              <a:gd name="connsiteX273" fmla="*/ 1947002 w 6297885"/>
              <a:gd name="connsiteY273" fmla="*/ 5424798 h 6213161"/>
              <a:gd name="connsiteX274" fmla="*/ 1944564 w 6297885"/>
              <a:gd name="connsiteY274" fmla="*/ 5427223 h 6213161"/>
              <a:gd name="connsiteX275" fmla="*/ 1946553 w 6297885"/>
              <a:gd name="connsiteY275" fmla="*/ 5425972 h 6213161"/>
              <a:gd name="connsiteX276" fmla="*/ 1939002 w 6297885"/>
              <a:gd name="connsiteY276" fmla="*/ 5445718 h 6213161"/>
              <a:gd name="connsiteX277" fmla="*/ 1961630 w 6297885"/>
              <a:gd name="connsiteY277" fmla="*/ 5497564 h 6213161"/>
              <a:gd name="connsiteX278" fmla="*/ 1986010 w 6297885"/>
              <a:gd name="connsiteY278" fmla="*/ 5533947 h 6213161"/>
              <a:gd name="connsiteX279" fmla="*/ 2061587 w 6297885"/>
              <a:gd name="connsiteY279" fmla="*/ 5604288 h 6213161"/>
              <a:gd name="connsiteX280" fmla="*/ 2085967 w 6297885"/>
              <a:gd name="connsiteY280" fmla="*/ 5572756 h 6213161"/>
              <a:gd name="connsiteX281" fmla="*/ 2064025 w 6297885"/>
              <a:gd name="connsiteY281" fmla="*/ 5565480 h 6213161"/>
              <a:gd name="connsiteX282" fmla="*/ 2020141 w 6297885"/>
              <a:gd name="connsiteY282" fmla="*/ 5519394 h 6213161"/>
              <a:gd name="connsiteX283" fmla="*/ 2017703 w 6297885"/>
              <a:gd name="connsiteY283" fmla="*/ 5507267 h 6213161"/>
              <a:gd name="connsiteX284" fmla="*/ 2010390 w 6297885"/>
              <a:gd name="connsiteY284" fmla="*/ 5405394 h 6213161"/>
              <a:gd name="connsiteX285" fmla="*/ 1992219 w 6297885"/>
              <a:gd name="connsiteY285" fmla="*/ 5392773 h 6213161"/>
              <a:gd name="connsiteX286" fmla="*/ 1825794 w 6297885"/>
              <a:gd name="connsiteY286" fmla="*/ 5381764 h 6213161"/>
              <a:gd name="connsiteX287" fmla="*/ 1787618 w 6297885"/>
              <a:gd name="connsiteY287" fmla="*/ 5417593 h 6213161"/>
              <a:gd name="connsiteX288" fmla="*/ 1863359 w 6297885"/>
              <a:gd name="connsiteY288" fmla="*/ 5463747 h 6213161"/>
              <a:gd name="connsiteX289" fmla="*/ 1926883 w 6297885"/>
              <a:gd name="connsiteY289" fmla="*/ 5519618 h 6213161"/>
              <a:gd name="connsiteX290" fmla="*/ 1865802 w 6297885"/>
              <a:gd name="connsiteY290" fmla="*/ 5407877 h 6213161"/>
              <a:gd name="connsiteX291" fmla="*/ 1825794 w 6297885"/>
              <a:gd name="connsiteY291" fmla="*/ 5381764 h 6213161"/>
              <a:gd name="connsiteX292" fmla="*/ 1681337 w 6297885"/>
              <a:gd name="connsiteY292" fmla="*/ 5354011 h 6213161"/>
              <a:gd name="connsiteX293" fmla="*/ 1654643 w 6297885"/>
              <a:gd name="connsiteY293" fmla="*/ 5366056 h 6213161"/>
              <a:gd name="connsiteX294" fmla="*/ 1666657 w 6297885"/>
              <a:gd name="connsiteY294" fmla="*/ 5385634 h 6213161"/>
              <a:gd name="connsiteX295" fmla="*/ 1688282 w 6297885"/>
              <a:gd name="connsiteY295" fmla="*/ 5422342 h 6213161"/>
              <a:gd name="connsiteX296" fmla="*/ 1685880 w 6297885"/>
              <a:gd name="connsiteY296" fmla="*/ 5378292 h 6213161"/>
              <a:gd name="connsiteX297" fmla="*/ 1693088 w 6297885"/>
              <a:gd name="connsiteY297" fmla="*/ 5356266 h 6213161"/>
              <a:gd name="connsiteX298" fmla="*/ 1681337 w 6297885"/>
              <a:gd name="connsiteY298" fmla="*/ 5354011 h 6213161"/>
              <a:gd name="connsiteX299" fmla="*/ 1905200 w 6297885"/>
              <a:gd name="connsiteY299" fmla="*/ 5296505 h 6213161"/>
              <a:gd name="connsiteX300" fmla="*/ 1846283 w 6297885"/>
              <a:gd name="connsiteY300" fmla="*/ 5319411 h 6213161"/>
              <a:gd name="connsiteX301" fmla="*/ 1831553 w 6297885"/>
              <a:gd name="connsiteY301" fmla="*/ 5321853 h 6213161"/>
              <a:gd name="connsiteX302" fmla="*/ 1826642 w 6297885"/>
              <a:gd name="connsiteY302" fmla="*/ 5329184 h 6213161"/>
              <a:gd name="connsiteX303" fmla="*/ 1909842 w 6297885"/>
              <a:gd name="connsiteY303" fmla="*/ 5412674 h 6213161"/>
              <a:gd name="connsiteX304" fmla="*/ 1944959 w 6297885"/>
              <a:gd name="connsiteY304" fmla="*/ 5423842 h 6213161"/>
              <a:gd name="connsiteX305" fmla="*/ 1944480 w 6297885"/>
              <a:gd name="connsiteY305" fmla="*/ 5426913 h 6213161"/>
              <a:gd name="connsiteX306" fmla="*/ 1946934 w 6297885"/>
              <a:gd name="connsiteY306" fmla="*/ 5424470 h 6213161"/>
              <a:gd name="connsiteX307" fmla="*/ 1944959 w 6297885"/>
              <a:gd name="connsiteY307" fmla="*/ 5423842 h 6213161"/>
              <a:gd name="connsiteX308" fmla="*/ 1947241 w 6297885"/>
              <a:gd name="connsiteY308" fmla="*/ 5409199 h 6213161"/>
              <a:gd name="connsiteX309" fmla="*/ 1937115 w 6297885"/>
              <a:gd name="connsiteY309" fmla="*/ 5395151 h 6213161"/>
              <a:gd name="connsiteX310" fmla="*/ 1922385 w 6297885"/>
              <a:gd name="connsiteY310" fmla="*/ 5365832 h 6213161"/>
              <a:gd name="connsiteX311" fmla="*/ 1956754 w 6297885"/>
              <a:gd name="connsiteY311" fmla="*/ 5360946 h 6213161"/>
              <a:gd name="connsiteX312" fmla="*/ 1942024 w 6297885"/>
              <a:gd name="connsiteY312" fmla="*/ 5341400 h 6213161"/>
              <a:gd name="connsiteX313" fmla="*/ 1905200 w 6297885"/>
              <a:gd name="connsiteY313" fmla="*/ 5296505 h 6213161"/>
              <a:gd name="connsiteX314" fmla="*/ 1520355 w 6297885"/>
              <a:gd name="connsiteY314" fmla="*/ 5248213 h 6213161"/>
              <a:gd name="connsiteX315" fmla="*/ 1505727 w 6297885"/>
              <a:gd name="connsiteY315" fmla="*/ 5248526 h 6213161"/>
              <a:gd name="connsiteX316" fmla="*/ 1542297 w 6297885"/>
              <a:gd name="connsiteY316" fmla="*/ 5273559 h 6213161"/>
              <a:gd name="connsiteX317" fmla="*/ 1520355 w 6297885"/>
              <a:gd name="connsiteY317" fmla="*/ 5248213 h 6213161"/>
              <a:gd name="connsiteX318" fmla="*/ 1692921 w 6297885"/>
              <a:gd name="connsiteY318" fmla="*/ 5247111 h 6213161"/>
              <a:gd name="connsiteX319" fmla="*/ 1651667 w 6297885"/>
              <a:gd name="connsiteY319" fmla="*/ 5292823 h 6213161"/>
              <a:gd name="connsiteX320" fmla="*/ 1656520 w 6297885"/>
              <a:gd name="connsiteY320" fmla="*/ 5316883 h 6213161"/>
              <a:gd name="connsiteX321" fmla="*/ 1692921 w 6297885"/>
              <a:gd name="connsiteY321" fmla="*/ 5326506 h 6213161"/>
              <a:gd name="connsiteX322" fmla="*/ 1692921 w 6297885"/>
              <a:gd name="connsiteY322" fmla="*/ 5297635 h 6213161"/>
              <a:gd name="connsiteX323" fmla="*/ 1692921 w 6297885"/>
              <a:gd name="connsiteY323" fmla="*/ 5247111 h 6213161"/>
              <a:gd name="connsiteX324" fmla="*/ 1730254 w 6297885"/>
              <a:gd name="connsiteY324" fmla="*/ 5234921 h 6213161"/>
              <a:gd name="connsiteX325" fmla="*/ 1756875 w 6297885"/>
              <a:gd name="connsiteY325" fmla="*/ 5332440 h 6213161"/>
              <a:gd name="connsiteX326" fmla="*/ 1744774 w 6297885"/>
              <a:gd name="connsiteY326" fmla="*/ 5347068 h 6213161"/>
              <a:gd name="connsiteX327" fmla="*/ 1720574 w 6297885"/>
              <a:gd name="connsiteY327" fmla="*/ 5354382 h 6213161"/>
              <a:gd name="connsiteX328" fmla="*/ 1730254 w 6297885"/>
              <a:gd name="connsiteY328" fmla="*/ 5403142 h 6213161"/>
              <a:gd name="connsiteX329" fmla="*/ 1754454 w 6297885"/>
              <a:gd name="connsiteY329" fmla="*/ 5405580 h 6213161"/>
              <a:gd name="connsiteX330" fmla="*/ 1795596 w 6297885"/>
              <a:gd name="connsiteY330" fmla="*/ 5342192 h 6213161"/>
              <a:gd name="connsiteX331" fmla="*/ 1730254 w 6297885"/>
              <a:gd name="connsiteY331" fmla="*/ 5234921 h 6213161"/>
              <a:gd name="connsiteX332" fmla="*/ 1582989 w 6297885"/>
              <a:gd name="connsiteY332" fmla="*/ 5228418 h 6213161"/>
              <a:gd name="connsiteX333" fmla="*/ 1556010 w 6297885"/>
              <a:gd name="connsiteY333" fmla="*/ 5229915 h 6213161"/>
              <a:gd name="connsiteX334" fmla="*/ 1591146 w 6297885"/>
              <a:gd name="connsiteY334" fmla="*/ 5256254 h 6213161"/>
              <a:gd name="connsiteX335" fmla="*/ 1598675 w 6297885"/>
              <a:gd name="connsiteY335" fmla="*/ 5246676 h 6213161"/>
              <a:gd name="connsiteX336" fmla="*/ 1582989 w 6297885"/>
              <a:gd name="connsiteY336" fmla="*/ 5228418 h 6213161"/>
              <a:gd name="connsiteX337" fmla="*/ 2134270 w 6297885"/>
              <a:gd name="connsiteY337" fmla="*/ 5215113 h 6213161"/>
              <a:gd name="connsiteX338" fmla="*/ 2124365 w 6297885"/>
              <a:gd name="connsiteY338" fmla="*/ 5229882 h 6213161"/>
              <a:gd name="connsiteX339" fmla="*/ 2136746 w 6297885"/>
              <a:gd name="connsiteY339" fmla="*/ 5247112 h 6213161"/>
              <a:gd name="connsiteX340" fmla="*/ 2144174 w 6297885"/>
              <a:gd name="connsiteY340" fmla="*/ 5229882 h 6213161"/>
              <a:gd name="connsiteX341" fmla="*/ 2134270 w 6297885"/>
              <a:gd name="connsiteY341" fmla="*/ 5215113 h 6213161"/>
              <a:gd name="connsiteX342" fmla="*/ 4747204 w 6297885"/>
              <a:gd name="connsiteY342" fmla="*/ 5209442 h 6213161"/>
              <a:gd name="connsiteX343" fmla="*/ 4747229 w 6297885"/>
              <a:gd name="connsiteY343" fmla="*/ 5209763 h 6213161"/>
              <a:gd name="connsiteX344" fmla="*/ 4746719 w 6297885"/>
              <a:gd name="connsiteY344" fmla="*/ 5209932 h 6213161"/>
              <a:gd name="connsiteX345" fmla="*/ 4748513 w 6297885"/>
              <a:gd name="connsiteY345" fmla="*/ 5209338 h 6213161"/>
              <a:gd name="connsiteX346" fmla="*/ 4747289 w 6297885"/>
              <a:gd name="connsiteY346" fmla="*/ 5210541 h 6213161"/>
              <a:gd name="connsiteX347" fmla="*/ 4747229 w 6297885"/>
              <a:gd name="connsiteY347" fmla="*/ 5209763 h 6213161"/>
              <a:gd name="connsiteX348" fmla="*/ 4749138 w 6297885"/>
              <a:gd name="connsiteY348" fmla="*/ 5207494 h 6213161"/>
              <a:gd name="connsiteX349" fmla="*/ 4750617 w 6297885"/>
              <a:gd name="connsiteY349" fmla="*/ 5208640 h 6213161"/>
              <a:gd name="connsiteX350" fmla="*/ 4748513 w 6297885"/>
              <a:gd name="connsiteY350" fmla="*/ 5209338 h 6213161"/>
              <a:gd name="connsiteX351" fmla="*/ 4749766 w 6297885"/>
              <a:gd name="connsiteY351" fmla="*/ 5208103 h 6213161"/>
              <a:gd name="connsiteX352" fmla="*/ 4748937 w 6297885"/>
              <a:gd name="connsiteY352" fmla="*/ 5207696 h 6213161"/>
              <a:gd name="connsiteX353" fmla="*/ 4746993 w 6297885"/>
              <a:gd name="connsiteY353" fmla="*/ 5206739 h 6213161"/>
              <a:gd name="connsiteX354" fmla="*/ 4748937 w 6297885"/>
              <a:gd name="connsiteY354" fmla="*/ 5207696 h 6213161"/>
              <a:gd name="connsiteX355" fmla="*/ 4747204 w 6297885"/>
              <a:gd name="connsiteY355" fmla="*/ 5209442 h 6213161"/>
              <a:gd name="connsiteX356" fmla="*/ 4773641 w 6297885"/>
              <a:gd name="connsiteY356" fmla="*/ 5204446 h 6213161"/>
              <a:gd name="connsiteX357" fmla="*/ 4780599 w 6297885"/>
              <a:gd name="connsiteY357" fmla="*/ 5231874 h 6213161"/>
              <a:gd name="connsiteX358" fmla="*/ 4750617 w 6297885"/>
              <a:gd name="connsiteY358" fmla="*/ 5208640 h 6213161"/>
              <a:gd name="connsiteX359" fmla="*/ 4761201 w 6297885"/>
              <a:gd name="connsiteY359" fmla="*/ 5205133 h 6213161"/>
              <a:gd name="connsiteX360" fmla="*/ 4773641 w 6297885"/>
              <a:gd name="connsiteY360" fmla="*/ 5204446 h 6213161"/>
              <a:gd name="connsiteX361" fmla="*/ 1734288 w 6297885"/>
              <a:gd name="connsiteY361" fmla="*/ 5197180 h 6213161"/>
              <a:gd name="connsiteX362" fmla="*/ 1758902 w 6297885"/>
              <a:gd name="connsiteY362" fmla="*/ 5224256 h 6213161"/>
              <a:gd name="connsiteX363" fmla="*/ 1766287 w 6297885"/>
              <a:gd name="connsiteY363" fmla="*/ 5214410 h 6213161"/>
              <a:gd name="connsiteX364" fmla="*/ 1734288 w 6297885"/>
              <a:gd name="connsiteY364" fmla="*/ 5197180 h 6213161"/>
              <a:gd name="connsiteX365" fmla="*/ 1524843 w 6297885"/>
              <a:gd name="connsiteY365" fmla="*/ 5186162 h 6213161"/>
              <a:gd name="connsiteX366" fmla="*/ 1514870 w 6297885"/>
              <a:gd name="connsiteY366" fmla="*/ 5193019 h 6213161"/>
              <a:gd name="connsiteX367" fmla="*/ 1534817 w 6297885"/>
              <a:gd name="connsiteY367" fmla="*/ 5204446 h 6213161"/>
              <a:gd name="connsiteX368" fmla="*/ 1542297 w 6297885"/>
              <a:gd name="connsiteY368" fmla="*/ 5199876 h 6213161"/>
              <a:gd name="connsiteX369" fmla="*/ 1524843 w 6297885"/>
              <a:gd name="connsiteY369" fmla="*/ 5186162 h 6213161"/>
              <a:gd name="connsiteX370" fmla="*/ 1204979 w 6297885"/>
              <a:gd name="connsiteY370" fmla="*/ 5183114 h 6213161"/>
              <a:gd name="connsiteX371" fmla="*/ 1275445 w 6297885"/>
              <a:gd name="connsiteY371" fmla="*/ 5233170 h 6213161"/>
              <a:gd name="connsiteX372" fmla="*/ 1279963 w 6297885"/>
              <a:gd name="connsiteY372" fmla="*/ 5236035 h 6213161"/>
              <a:gd name="connsiteX373" fmla="*/ 1288576 w 6297885"/>
              <a:gd name="connsiteY373" fmla="*/ 5244815 h 6213161"/>
              <a:gd name="connsiteX374" fmla="*/ 1299375 w 6297885"/>
              <a:gd name="connsiteY374" fmla="*/ 5266046 h 6213161"/>
              <a:gd name="connsiteX375" fmla="*/ 1297864 w 6297885"/>
              <a:gd name="connsiteY375" fmla="*/ 5268443 h 6213161"/>
              <a:gd name="connsiteX376" fmla="*/ 1270976 w 6297885"/>
              <a:gd name="connsiteY376" fmla="*/ 5270881 h 6213161"/>
              <a:gd name="connsiteX377" fmla="*/ 1190313 w 6297885"/>
              <a:gd name="connsiteY377" fmla="*/ 5200180 h 6213161"/>
              <a:gd name="connsiteX378" fmla="*/ 1204979 w 6297885"/>
              <a:gd name="connsiteY378" fmla="*/ 5183114 h 6213161"/>
              <a:gd name="connsiteX379" fmla="*/ 3897997 w 6297885"/>
              <a:gd name="connsiteY379" fmla="*/ 5175859 h 6213161"/>
              <a:gd name="connsiteX380" fmla="*/ 3951612 w 6297885"/>
              <a:gd name="connsiteY380" fmla="*/ 5214367 h 6213161"/>
              <a:gd name="connsiteX381" fmla="*/ 3973159 w 6297885"/>
              <a:gd name="connsiteY381" fmla="*/ 5215229 h 6213161"/>
              <a:gd name="connsiteX382" fmla="*/ 3973279 w 6297885"/>
              <a:gd name="connsiteY382" fmla="*/ 5215331 h 6213161"/>
              <a:gd name="connsiteX383" fmla="*/ 3975708 w 6297885"/>
              <a:gd name="connsiteY383" fmla="*/ 5215331 h 6213161"/>
              <a:gd name="connsiteX384" fmla="*/ 3973159 w 6297885"/>
              <a:gd name="connsiteY384" fmla="*/ 5215229 h 6213161"/>
              <a:gd name="connsiteX385" fmla="*/ 3940191 w 6297885"/>
              <a:gd name="connsiteY385" fmla="*/ 5187268 h 6213161"/>
              <a:gd name="connsiteX386" fmla="*/ 3897997 w 6297885"/>
              <a:gd name="connsiteY386" fmla="*/ 5175859 h 6213161"/>
              <a:gd name="connsiteX387" fmla="*/ 4725005 w 6297885"/>
              <a:gd name="connsiteY387" fmla="*/ 5173972 h 6213161"/>
              <a:gd name="connsiteX388" fmla="*/ 4745432 w 6297885"/>
              <a:gd name="connsiteY388" fmla="*/ 5186771 h 6213161"/>
              <a:gd name="connsiteX389" fmla="*/ 4746993 w 6297885"/>
              <a:gd name="connsiteY389" fmla="*/ 5206739 h 6213161"/>
              <a:gd name="connsiteX390" fmla="*/ 4744813 w 6297885"/>
              <a:gd name="connsiteY390" fmla="*/ 5205665 h 6213161"/>
              <a:gd name="connsiteX391" fmla="*/ 4710149 w 6297885"/>
              <a:gd name="connsiteY391" fmla="*/ 5183724 h 6213161"/>
              <a:gd name="connsiteX392" fmla="*/ 4725005 w 6297885"/>
              <a:gd name="connsiteY392" fmla="*/ 5173972 h 6213161"/>
              <a:gd name="connsiteX393" fmla="*/ 1666820 w 6297885"/>
              <a:gd name="connsiteY393" fmla="*/ 5173972 h 6213161"/>
              <a:gd name="connsiteX394" fmla="*/ 1644726 w 6297885"/>
              <a:gd name="connsiteY394" fmla="*/ 5222455 h 6213161"/>
              <a:gd name="connsiteX395" fmla="*/ 1664365 w 6297885"/>
              <a:gd name="connsiteY395" fmla="*/ 5224879 h 6213161"/>
              <a:gd name="connsiteX396" fmla="*/ 1666820 w 6297885"/>
              <a:gd name="connsiteY396" fmla="*/ 5173972 h 6213161"/>
              <a:gd name="connsiteX397" fmla="*/ 3893221 w 6297885"/>
              <a:gd name="connsiteY397" fmla="*/ 5165971 h 6213161"/>
              <a:gd name="connsiteX398" fmla="*/ 3898495 w 6297885"/>
              <a:gd name="connsiteY398" fmla="*/ 5169575 h 6213161"/>
              <a:gd name="connsiteX399" fmla="*/ 3898405 w 6297885"/>
              <a:gd name="connsiteY399" fmla="*/ 5171148 h 6213161"/>
              <a:gd name="connsiteX400" fmla="*/ 1582675 w 6297885"/>
              <a:gd name="connsiteY400" fmla="*/ 5134513 h 6213161"/>
              <a:gd name="connsiteX401" fmla="*/ 1568200 w 6297885"/>
              <a:gd name="connsiteY401" fmla="*/ 5141879 h 6213161"/>
              <a:gd name="connsiteX402" fmla="*/ 1616960 w 6297885"/>
              <a:gd name="connsiteY402" fmla="*/ 5163306 h 6213161"/>
              <a:gd name="connsiteX403" fmla="*/ 1582675 w 6297885"/>
              <a:gd name="connsiteY403" fmla="*/ 5134513 h 6213161"/>
              <a:gd name="connsiteX404" fmla="*/ 3868323 w 6297885"/>
              <a:gd name="connsiteY404" fmla="*/ 5132831 h 6213161"/>
              <a:gd name="connsiteX405" fmla="*/ 3858379 w 6297885"/>
              <a:gd name="connsiteY405" fmla="*/ 5142312 h 6213161"/>
              <a:gd name="connsiteX406" fmla="*/ 3890699 w 6297885"/>
              <a:gd name="connsiteY406" fmla="*/ 5168385 h 6213161"/>
              <a:gd name="connsiteX407" fmla="*/ 3898157 w 6297885"/>
              <a:gd name="connsiteY407" fmla="*/ 5175496 h 6213161"/>
              <a:gd name="connsiteX408" fmla="*/ 3898405 w 6297885"/>
              <a:gd name="connsiteY408" fmla="*/ 5171148 h 6213161"/>
              <a:gd name="connsiteX409" fmla="*/ 3902977 w 6297885"/>
              <a:gd name="connsiteY409" fmla="*/ 5175713 h 6213161"/>
              <a:gd name="connsiteX410" fmla="*/ 3899014 w 6297885"/>
              <a:gd name="connsiteY410" fmla="*/ 5169929 h 6213161"/>
              <a:gd name="connsiteX411" fmla="*/ 3898495 w 6297885"/>
              <a:gd name="connsiteY411" fmla="*/ 5169575 h 6213161"/>
              <a:gd name="connsiteX412" fmla="*/ 3899090 w 6297885"/>
              <a:gd name="connsiteY412" fmla="*/ 5159163 h 6213161"/>
              <a:gd name="connsiteX413" fmla="*/ 3868323 w 6297885"/>
              <a:gd name="connsiteY413" fmla="*/ 5132831 h 6213161"/>
              <a:gd name="connsiteX414" fmla="*/ 1725146 w 6297885"/>
              <a:gd name="connsiteY414" fmla="*/ 5122165 h 6213161"/>
              <a:gd name="connsiteX415" fmla="*/ 1775430 w 6297885"/>
              <a:gd name="connsiteY415" fmla="*/ 5149402 h 6213161"/>
              <a:gd name="connsiteX416" fmla="*/ 1725146 w 6297885"/>
              <a:gd name="connsiteY416" fmla="*/ 5122165 h 6213161"/>
              <a:gd name="connsiteX417" fmla="*/ 1676386 w 6297885"/>
              <a:gd name="connsiteY417" fmla="*/ 5073405 h 6213161"/>
              <a:gd name="connsiteX418" fmla="*/ 1695541 w 6297885"/>
              <a:gd name="connsiteY418" fmla="*/ 5109975 h 6213161"/>
              <a:gd name="connsiteX419" fmla="*/ 1702725 w 6297885"/>
              <a:gd name="connsiteY419" fmla="*/ 5100223 h 6213161"/>
              <a:gd name="connsiteX420" fmla="*/ 1676386 w 6297885"/>
              <a:gd name="connsiteY420" fmla="*/ 5073405 h 6213161"/>
              <a:gd name="connsiteX421" fmla="*/ 3802610 w 6297885"/>
              <a:gd name="connsiteY421" fmla="*/ 5037750 h 6213161"/>
              <a:gd name="connsiteX422" fmla="*/ 3761164 w 6297885"/>
              <a:gd name="connsiteY422" fmla="*/ 5047502 h 6213161"/>
              <a:gd name="connsiteX423" fmla="*/ 3727033 w 6297885"/>
              <a:gd name="connsiteY423" fmla="*/ 5069444 h 6213161"/>
              <a:gd name="connsiteX424" fmla="*/ 3729471 w 6297885"/>
              <a:gd name="connsiteY424" fmla="*/ 5088948 h 6213161"/>
              <a:gd name="connsiteX425" fmla="*/ 3770916 w 6297885"/>
              <a:gd name="connsiteY425" fmla="*/ 5088948 h 6213161"/>
              <a:gd name="connsiteX426" fmla="*/ 3802610 w 6297885"/>
              <a:gd name="connsiteY426" fmla="*/ 5081634 h 6213161"/>
              <a:gd name="connsiteX427" fmla="*/ 3829428 w 6297885"/>
              <a:gd name="connsiteY427" fmla="*/ 5091386 h 6213161"/>
              <a:gd name="connsiteX428" fmla="*/ 3834304 w 6297885"/>
              <a:gd name="connsiteY428" fmla="*/ 5052378 h 6213161"/>
              <a:gd name="connsiteX429" fmla="*/ 3802610 w 6297885"/>
              <a:gd name="connsiteY429" fmla="*/ 5037750 h 6213161"/>
              <a:gd name="connsiteX430" fmla="*/ 1429540 w 6297885"/>
              <a:gd name="connsiteY430" fmla="*/ 5029217 h 6213161"/>
              <a:gd name="connsiteX431" fmla="*/ 1480966 w 6297885"/>
              <a:gd name="connsiteY431" fmla="*/ 5088643 h 6213161"/>
              <a:gd name="connsiteX432" fmla="*/ 1429540 w 6297885"/>
              <a:gd name="connsiteY432" fmla="*/ 5029217 h 6213161"/>
              <a:gd name="connsiteX433" fmla="*/ 1539351 w 6297885"/>
              <a:gd name="connsiteY433" fmla="*/ 5016761 h 6213161"/>
              <a:gd name="connsiteX434" fmla="*/ 1522137 w 6297885"/>
              <a:gd name="connsiteY434" fmla="*/ 5025281 h 6213161"/>
              <a:gd name="connsiteX435" fmla="*/ 1531866 w 6297885"/>
              <a:gd name="connsiteY435" fmla="*/ 5066295 h 6213161"/>
              <a:gd name="connsiteX436" fmla="*/ 1519704 w 6297885"/>
              <a:gd name="connsiteY436" fmla="*/ 5090421 h 6213161"/>
              <a:gd name="connsiteX437" fmla="*/ 1519704 w 6297885"/>
              <a:gd name="connsiteY437" fmla="*/ 5107309 h 6213161"/>
              <a:gd name="connsiteX438" fmla="*/ 1578076 w 6297885"/>
              <a:gd name="connsiteY438" fmla="*/ 5114547 h 6213161"/>
              <a:gd name="connsiteX439" fmla="*/ 1629151 w 6297885"/>
              <a:gd name="connsiteY439" fmla="*/ 5102484 h 6213161"/>
              <a:gd name="connsiteX440" fmla="*/ 1551322 w 6297885"/>
              <a:gd name="connsiteY440" fmla="*/ 5044582 h 6213161"/>
              <a:gd name="connsiteX441" fmla="*/ 1539351 w 6297885"/>
              <a:gd name="connsiteY441" fmla="*/ 5016761 h 6213161"/>
              <a:gd name="connsiteX442" fmla="*/ 3779907 w 6297885"/>
              <a:gd name="connsiteY442" fmla="*/ 5009790 h 6213161"/>
              <a:gd name="connsiteX443" fmla="*/ 3754765 w 6297885"/>
              <a:gd name="connsiteY443" fmla="*/ 5024646 h 6213161"/>
              <a:gd name="connsiteX444" fmla="*/ 3805049 w 6297885"/>
              <a:gd name="connsiteY444" fmla="*/ 5024646 h 6213161"/>
              <a:gd name="connsiteX445" fmla="*/ 3779907 w 6297885"/>
              <a:gd name="connsiteY445" fmla="*/ 5009790 h 6213161"/>
              <a:gd name="connsiteX446" fmla="*/ 1302900 w 6297885"/>
              <a:gd name="connsiteY446" fmla="*/ 4980457 h 6213161"/>
              <a:gd name="connsiteX447" fmla="*/ 1302900 w 6297885"/>
              <a:gd name="connsiteY447" fmla="*/ 5041927 h 6213161"/>
              <a:gd name="connsiteX448" fmla="*/ 1283486 w 6297885"/>
              <a:gd name="connsiteY448" fmla="*/ 5046844 h 6213161"/>
              <a:gd name="connsiteX449" fmla="*/ 1283486 w 6297885"/>
              <a:gd name="connsiteY449" fmla="*/ 5066514 h 6213161"/>
              <a:gd name="connsiteX450" fmla="*/ 1307754 w 6297885"/>
              <a:gd name="connsiteY450" fmla="*/ 5088643 h 6213161"/>
              <a:gd name="connsiteX451" fmla="*/ 1315034 w 6297885"/>
              <a:gd name="connsiteY451" fmla="*/ 5078809 h 6213161"/>
              <a:gd name="connsiteX452" fmla="*/ 1363567 w 6297885"/>
              <a:gd name="connsiteY452" fmla="*/ 5059138 h 6213161"/>
              <a:gd name="connsiteX453" fmla="*/ 1397541 w 6297885"/>
              <a:gd name="connsiteY453" fmla="*/ 5056680 h 6213161"/>
              <a:gd name="connsiteX454" fmla="*/ 1302900 w 6297885"/>
              <a:gd name="connsiteY454" fmla="*/ 4980457 h 6213161"/>
              <a:gd name="connsiteX455" fmla="*/ 1544234 w 6297885"/>
              <a:gd name="connsiteY455" fmla="*/ 4955447 h 6213161"/>
              <a:gd name="connsiteX456" fmla="*/ 1527060 w 6297885"/>
              <a:gd name="connsiteY456" fmla="*/ 4983011 h 6213161"/>
              <a:gd name="connsiteX457" fmla="*/ 1574296 w 6297885"/>
              <a:gd name="connsiteY457" fmla="*/ 5017027 h 6213161"/>
              <a:gd name="connsiteX458" fmla="*/ 1566837 w 6297885"/>
              <a:gd name="connsiteY458" fmla="*/ 4980581 h 6213161"/>
              <a:gd name="connsiteX459" fmla="*/ 1553630 w 6297885"/>
              <a:gd name="connsiteY459" fmla="*/ 4956701 h 6213161"/>
              <a:gd name="connsiteX460" fmla="*/ 1544234 w 6297885"/>
              <a:gd name="connsiteY460" fmla="*/ 4955447 h 6213161"/>
              <a:gd name="connsiteX461" fmla="*/ 1403636 w 6297885"/>
              <a:gd name="connsiteY461" fmla="*/ 4948764 h 6213161"/>
              <a:gd name="connsiteX462" fmla="*/ 1374381 w 6297885"/>
              <a:gd name="connsiteY462" fmla="*/ 4965830 h 6213161"/>
              <a:gd name="connsiteX463" fmla="*/ 1376819 w 6297885"/>
              <a:gd name="connsiteY463" fmla="*/ 4975581 h 6213161"/>
              <a:gd name="connsiteX464" fmla="*/ 1464586 w 6297885"/>
              <a:gd name="connsiteY464" fmla="*/ 5014589 h 6213161"/>
              <a:gd name="connsiteX465" fmla="*/ 1403636 w 6297885"/>
              <a:gd name="connsiteY465" fmla="*/ 4948764 h 6213161"/>
              <a:gd name="connsiteX466" fmla="*/ 830170 w 6297885"/>
              <a:gd name="connsiteY466" fmla="*/ 4922002 h 6213161"/>
              <a:gd name="connsiteX467" fmla="*/ 885566 w 6297885"/>
              <a:gd name="connsiteY467" fmla="*/ 4956909 h 6213161"/>
              <a:gd name="connsiteX468" fmla="*/ 859073 w 6297885"/>
              <a:gd name="connsiteY468" fmla="*/ 4974362 h 6213161"/>
              <a:gd name="connsiteX469" fmla="*/ 815719 w 6297885"/>
              <a:gd name="connsiteY469" fmla="*/ 4936962 h 6213161"/>
              <a:gd name="connsiteX470" fmla="*/ 830170 w 6297885"/>
              <a:gd name="connsiteY470" fmla="*/ 4922002 h 6213161"/>
              <a:gd name="connsiteX471" fmla="*/ 1256748 w 6297885"/>
              <a:gd name="connsiteY471" fmla="*/ 4876234 h 6213161"/>
              <a:gd name="connsiteX472" fmla="*/ 1222616 w 6297885"/>
              <a:gd name="connsiteY472" fmla="*/ 4893300 h 6213161"/>
              <a:gd name="connsiteX473" fmla="*/ 1229930 w 6297885"/>
              <a:gd name="connsiteY473" fmla="*/ 4973753 h 6213161"/>
              <a:gd name="connsiteX474" fmla="*/ 1264062 w 6297885"/>
              <a:gd name="connsiteY474" fmla="*/ 4976191 h 6213161"/>
              <a:gd name="connsiteX475" fmla="*/ 1246996 w 6297885"/>
              <a:gd name="connsiteY475" fmla="*/ 4961563 h 6213161"/>
              <a:gd name="connsiteX476" fmla="*/ 1259186 w 6297885"/>
              <a:gd name="connsiteY476" fmla="*/ 4944497 h 6213161"/>
              <a:gd name="connsiteX477" fmla="*/ 1290880 w 6297885"/>
              <a:gd name="connsiteY477" fmla="*/ 4946935 h 6213161"/>
              <a:gd name="connsiteX478" fmla="*/ 1254310 w 6297885"/>
              <a:gd name="connsiteY478" fmla="*/ 4915241 h 6213161"/>
              <a:gd name="connsiteX479" fmla="*/ 1303070 w 6297885"/>
              <a:gd name="connsiteY479" fmla="*/ 4920117 h 6213161"/>
              <a:gd name="connsiteX480" fmla="*/ 1256748 w 6297885"/>
              <a:gd name="connsiteY480" fmla="*/ 4876234 h 6213161"/>
              <a:gd name="connsiteX481" fmla="*/ 896232 w 6297885"/>
              <a:gd name="connsiteY481" fmla="*/ 4869224 h 6213161"/>
              <a:gd name="connsiteX482" fmla="*/ 876728 w 6297885"/>
              <a:gd name="connsiteY482" fmla="*/ 4888585 h 6213161"/>
              <a:gd name="connsiteX483" fmla="*/ 920612 w 6297885"/>
              <a:gd name="connsiteY483" fmla="*/ 4910365 h 6213161"/>
              <a:gd name="connsiteX484" fmla="*/ 944992 w 6297885"/>
              <a:gd name="connsiteY484" fmla="*/ 4895845 h 6213161"/>
              <a:gd name="connsiteX485" fmla="*/ 896232 w 6297885"/>
              <a:gd name="connsiteY485" fmla="*/ 4869224 h 6213161"/>
              <a:gd name="connsiteX486" fmla="*/ 1464205 w 6297885"/>
              <a:gd name="connsiteY486" fmla="*/ 4868920 h 6213161"/>
              <a:gd name="connsiteX487" fmla="*/ 1440206 w 6297885"/>
              <a:gd name="connsiteY487" fmla="*/ 4871967 h 6213161"/>
              <a:gd name="connsiteX488" fmla="*/ 1478130 w 6297885"/>
              <a:gd name="connsiteY488" fmla="*/ 4889033 h 6213161"/>
              <a:gd name="connsiteX489" fmla="*/ 1482871 w 6297885"/>
              <a:gd name="connsiteY489" fmla="*/ 4876843 h 6213161"/>
              <a:gd name="connsiteX490" fmla="*/ 1464205 w 6297885"/>
              <a:gd name="connsiteY490" fmla="*/ 4868920 h 6213161"/>
              <a:gd name="connsiteX491" fmla="*/ 1076033 w 6297885"/>
              <a:gd name="connsiteY491" fmla="*/ 4820464 h 6213161"/>
              <a:gd name="connsiteX492" fmla="*/ 1115253 w 6297885"/>
              <a:gd name="connsiteY492" fmla="*/ 4889033 h 6213161"/>
              <a:gd name="connsiteX493" fmla="*/ 1076033 w 6297885"/>
              <a:gd name="connsiteY493" fmla="*/ 4820464 h 6213161"/>
              <a:gd name="connsiteX494" fmla="*/ 1368591 w 6297885"/>
              <a:gd name="connsiteY494" fmla="*/ 4808274 h 6213161"/>
              <a:gd name="connsiteX495" fmla="*/ 1432588 w 6297885"/>
              <a:gd name="connsiteY495" fmla="*/ 4841797 h 6213161"/>
              <a:gd name="connsiteX496" fmla="*/ 1368591 w 6297885"/>
              <a:gd name="connsiteY496" fmla="*/ 4808274 h 6213161"/>
              <a:gd name="connsiteX497" fmla="*/ 1195336 w 6297885"/>
              <a:gd name="connsiteY497" fmla="*/ 4796139 h 6213161"/>
              <a:gd name="connsiteX498" fmla="*/ 1173496 w 6297885"/>
              <a:gd name="connsiteY498" fmla="*/ 4820629 h 6213161"/>
              <a:gd name="connsiteX499" fmla="*/ 1205043 w 6297885"/>
              <a:gd name="connsiteY499" fmla="*/ 4842668 h 6213161"/>
              <a:gd name="connsiteX500" fmla="*/ 1195336 w 6297885"/>
              <a:gd name="connsiteY500" fmla="*/ 4796139 h 6213161"/>
              <a:gd name="connsiteX501" fmla="*/ 1254104 w 6297885"/>
              <a:gd name="connsiteY501" fmla="*/ 4786048 h 6213161"/>
              <a:gd name="connsiteX502" fmla="*/ 1241739 w 6297885"/>
              <a:gd name="connsiteY502" fmla="*/ 4790637 h 6213161"/>
              <a:gd name="connsiteX503" fmla="*/ 1220026 w 6297885"/>
              <a:gd name="connsiteY503" fmla="*/ 4861606 h 6213161"/>
              <a:gd name="connsiteX504" fmla="*/ 1234501 w 6297885"/>
              <a:gd name="connsiteY504" fmla="*/ 4824898 h 6213161"/>
              <a:gd name="connsiteX505" fmla="*/ 1246564 w 6297885"/>
              <a:gd name="connsiteY505" fmla="*/ 4807767 h 6213161"/>
              <a:gd name="connsiteX506" fmla="*/ 1261039 w 6297885"/>
              <a:gd name="connsiteY506" fmla="*/ 4797978 h 6213161"/>
              <a:gd name="connsiteX507" fmla="*/ 1254104 w 6297885"/>
              <a:gd name="connsiteY507" fmla="*/ 4786048 h 6213161"/>
              <a:gd name="connsiteX508" fmla="*/ 947208 w 6297885"/>
              <a:gd name="connsiteY508" fmla="*/ 4774752 h 6213161"/>
              <a:gd name="connsiteX509" fmla="*/ 929754 w 6297885"/>
              <a:gd name="connsiteY509" fmla="*/ 4779628 h 6213161"/>
              <a:gd name="connsiteX510" fmla="*/ 942222 w 6297885"/>
              <a:gd name="connsiteY510" fmla="*/ 4794256 h 6213161"/>
              <a:gd name="connsiteX511" fmla="*/ 957182 w 6297885"/>
              <a:gd name="connsiteY511" fmla="*/ 4786942 h 6213161"/>
              <a:gd name="connsiteX512" fmla="*/ 947208 w 6297885"/>
              <a:gd name="connsiteY512" fmla="*/ 4774752 h 6213161"/>
              <a:gd name="connsiteX513" fmla="*/ 708202 w 6297885"/>
              <a:gd name="connsiteY513" fmla="*/ 4774752 h 6213161"/>
              <a:gd name="connsiteX514" fmla="*/ 696012 w 6297885"/>
              <a:gd name="connsiteY514" fmla="*/ 4825660 h 6213161"/>
              <a:gd name="connsiteX515" fmla="*/ 676508 w 6297885"/>
              <a:gd name="connsiteY515" fmla="*/ 4823235 h 6213161"/>
              <a:gd name="connsiteX516" fmla="*/ 708202 w 6297885"/>
              <a:gd name="connsiteY516" fmla="*/ 4774752 h 6213161"/>
              <a:gd name="connsiteX517" fmla="*/ 835888 w 6297885"/>
              <a:gd name="connsiteY517" fmla="*/ 4764015 h 6213161"/>
              <a:gd name="connsiteX518" fmla="*/ 819664 w 6297885"/>
              <a:gd name="connsiteY518" fmla="*/ 4776771 h 6213161"/>
              <a:gd name="connsiteX519" fmla="*/ 768238 w 6297885"/>
              <a:gd name="connsiteY519" fmla="*/ 4808358 h 6213161"/>
              <a:gd name="connsiteX520" fmla="*/ 873539 w 6297885"/>
              <a:gd name="connsiteY520" fmla="*/ 4825366 h 6213161"/>
              <a:gd name="connsiteX521" fmla="*/ 902926 w 6297885"/>
              <a:gd name="connsiteY521" fmla="*/ 4805928 h 6213161"/>
              <a:gd name="connsiteX522" fmla="*/ 875988 w 6297885"/>
              <a:gd name="connsiteY522" fmla="*/ 4793779 h 6213161"/>
              <a:gd name="connsiteX523" fmla="*/ 853948 w 6297885"/>
              <a:gd name="connsiteY523" fmla="*/ 4784061 h 6213161"/>
              <a:gd name="connsiteX524" fmla="*/ 835888 w 6297885"/>
              <a:gd name="connsiteY524" fmla="*/ 4764015 h 6213161"/>
              <a:gd name="connsiteX525" fmla="*/ 815153 w 6297885"/>
              <a:gd name="connsiteY525" fmla="*/ 4716241 h 6213161"/>
              <a:gd name="connsiteX526" fmla="*/ 791094 w 6297885"/>
              <a:gd name="connsiteY526" fmla="*/ 4745496 h 6213161"/>
              <a:gd name="connsiteX527" fmla="*/ 807935 w 6297885"/>
              <a:gd name="connsiteY527" fmla="*/ 4762562 h 6213161"/>
              <a:gd name="connsiteX528" fmla="*/ 836806 w 6297885"/>
              <a:gd name="connsiteY528" fmla="*/ 4747934 h 6213161"/>
              <a:gd name="connsiteX529" fmla="*/ 815153 w 6297885"/>
              <a:gd name="connsiteY529" fmla="*/ 4716241 h 6213161"/>
              <a:gd name="connsiteX530" fmla="*/ 932567 w 6297885"/>
              <a:gd name="connsiteY530" fmla="*/ 4703137 h 6213161"/>
              <a:gd name="connsiteX531" fmla="*/ 927644 w 6297885"/>
              <a:gd name="connsiteY531" fmla="*/ 4715445 h 6213161"/>
              <a:gd name="connsiteX532" fmla="*/ 957182 w 6297885"/>
              <a:gd name="connsiteY532" fmla="*/ 4730213 h 6213161"/>
              <a:gd name="connsiteX533" fmla="*/ 932567 w 6297885"/>
              <a:gd name="connsiteY533" fmla="*/ 4703137 h 6213161"/>
              <a:gd name="connsiteX534" fmla="*/ 1004784 w 6297885"/>
              <a:gd name="connsiteY534" fmla="*/ 4680586 h 6213161"/>
              <a:gd name="connsiteX535" fmla="*/ 993625 w 6297885"/>
              <a:gd name="connsiteY535" fmla="*/ 4681195 h 6213161"/>
              <a:gd name="connsiteX536" fmla="*/ 981561 w 6297885"/>
              <a:gd name="connsiteY536" fmla="*/ 4686071 h 6213161"/>
              <a:gd name="connsiteX537" fmla="*/ 1003275 w 6297885"/>
              <a:gd name="connsiteY537" fmla="*/ 4700699 h 6213161"/>
              <a:gd name="connsiteX538" fmla="*/ 1010513 w 6297885"/>
              <a:gd name="connsiteY538" fmla="*/ 4690947 h 6213161"/>
              <a:gd name="connsiteX539" fmla="*/ 1004784 w 6297885"/>
              <a:gd name="connsiteY539" fmla="*/ 4680586 h 6213161"/>
              <a:gd name="connsiteX540" fmla="*/ 674909 w 6297885"/>
              <a:gd name="connsiteY540" fmla="*/ 4674751 h 6213161"/>
              <a:gd name="connsiteX541" fmla="*/ 664000 w 6297885"/>
              <a:gd name="connsiteY541" fmla="*/ 4693784 h 6213161"/>
              <a:gd name="connsiteX542" fmla="*/ 739148 w 6297885"/>
              <a:gd name="connsiteY542" fmla="*/ 4739707 h 6213161"/>
              <a:gd name="connsiteX543" fmla="*/ 768238 w 6297885"/>
              <a:gd name="connsiteY543" fmla="*/ 4710703 h 6213161"/>
              <a:gd name="connsiteX544" fmla="*/ 756117 w 6297885"/>
              <a:gd name="connsiteY544" fmla="*/ 4696201 h 6213161"/>
              <a:gd name="connsiteX545" fmla="*/ 685818 w 6297885"/>
              <a:gd name="connsiteY545" fmla="*/ 4676866 h 6213161"/>
              <a:gd name="connsiteX546" fmla="*/ 674909 w 6297885"/>
              <a:gd name="connsiteY546" fmla="*/ 4674751 h 6213161"/>
              <a:gd name="connsiteX547" fmla="*/ 565162 w 6297885"/>
              <a:gd name="connsiteY547" fmla="*/ 4666758 h 6213161"/>
              <a:gd name="connsiteX548" fmla="*/ 580957 w 6297885"/>
              <a:gd name="connsiteY548" fmla="*/ 4674491 h 6213161"/>
              <a:gd name="connsiteX549" fmla="*/ 597764 w 6297885"/>
              <a:gd name="connsiteY549" fmla="*/ 4684243 h 6213161"/>
              <a:gd name="connsiteX550" fmla="*/ 609769 w 6297885"/>
              <a:gd name="connsiteY550" fmla="*/ 4698871 h 6213161"/>
              <a:gd name="connsiteX551" fmla="*/ 542539 w 6297885"/>
              <a:gd name="connsiteY551" fmla="*/ 4684243 h 6213161"/>
              <a:gd name="connsiteX552" fmla="*/ 565162 w 6297885"/>
              <a:gd name="connsiteY552" fmla="*/ 4666758 h 6213161"/>
              <a:gd name="connsiteX553" fmla="*/ 710336 w 6297885"/>
              <a:gd name="connsiteY553" fmla="*/ 4629998 h 6213161"/>
              <a:gd name="connsiteX554" fmla="*/ 695099 w 6297885"/>
              <a:gd name="connsiteY554" fmla="*/ 4649299 h 6213161"/>
              <a:gd name="connsiteX555" fmla="*/ 702718 w 6297885"/>
              <a:gd name="connsiteY555" fmla="*/ 4656537 h 6213161"/>
              <a:gd name="connsiteX556" fmla="*/ 715415 w 6297885"/>
              <a:gd name="connsiteY556" fmla="*/ 4639649 h 6213161"/>
              <a:gd name="connsiteX557" fmla="*/ 710336 w 6297885"/>
              <a:gd name="connsiteY557" fmla="*/ 4629998 h 6213161"/>
              <a:gd name="connsiteX558" fmla="*/ 520146 w 6297885"/>
              <a:gd name="connsiteY558" fmla="*/ 4628473 h 6213161"/>
              <a:gd name="connsiteX559" fmla="*/ 536630 w 6297885"/>
              <a:gd name="connsiteY559" fmla="*/ 4639901 h 6213161"/>
              <a:gd name="connsiteX560" fmla="*/ 529565 w 6297885"/>
              <a:gd name="connsiteY560" fmla="*/ 4646758 h 6213161"/>
              <a:gd name="connsiteX561" fmla="*/ 510726 w 6297885"/>
              <a:gd name="connsiteY561" fmla="*/ 4633045 h 6213161"/>
              <a:gd name="connsiteX562" fmla="*/ 520146 w 6297885"/>
              <a:gd name="connsiteY562" fmla="*/ 4628473 h 6213161"/>
              <a:gd name="connsiteX563" fmla="*/ 786434 w 6297885"/>
              <a:gd name="connsiteY563" fmla="*/ 4587333 h 6213161"/>
              <a:gd name="connsiteX564" fmla="*/ 784013 w 6297885"/>
              <a:gd name="connsiteY564" fmla="*/ 4608589 h 6213161"/>
              <a:gd name="connsiteX565" fmla="*/ 803374 w 6297885"/>
              <a:gd name="connsiteY565" fmla="*/ 4618037 h 6213161"/>
              <a:gd name="connsiteX566" fmla="*/ 786434 w 6297885"/>
              <a:gd name="connsiteY566" fmla="*/ 4587333 h 6213161"/>
              <a:gd name="connsiteX567" fmla="*/ 451418 w 6297885"/>
              <a:gd name="connsiteY567" fmla="*/ 4559906 h 6213161"/>
              <a:gd name="connsiteX568" fmla="*/ 453879 w 6297885"/>
              <a:gd name="connsiteY568" fmla="*/ 4616284 h 6213161"/>
              <a:gd name="connsiteX569" fmla="*/ 451418 w 6297885"/>
              <a:gd name="connsiteY569" fmla="*/ 4559906 h 6213161"/>
              <a:gd name="connsiteX570" fmla="*/ 725043 w 6297885"/>
              <a:gd name="connsiteY570" fmla="*/ 4544668 h 6213161"/>
              <a:gd name="connsiteX571" fmla="*/ 717690 w 6297885"/>
              <a:gd name="connsiteY571" fmla="*/ 4554458 h 6213161"/>
              <a:gd name="connsiteX572" fmla="*/ 766715 w 6297885"/>
              <a:gd name="connsiteY572" fmla="*/ 4603402 h 6213161"/>
              <a:gd name="connsiteX573" fmla="*/ 737300 w 6297885"/>
              <a:gd name="connsiteY573" fmla="*/ 4552010 h 6213161"/>
              <a:gd name="connsiteX574" fmla="*/ 725043 w 6297885"/>
              <a:gd name="connsiteY574" fmla="*/ 4544668 h 6213161"/>
              <a:gd name="connsiteX575" fmla="*/ 802064 w 6297885"/>
              <a:gd name="connsiteY575" fmla="*/ 4537959 h 6213161"/>
              <a:gd name="connsiteX576" fmla="*/ 763666 w 6297885"/>
              <a:gd name="connsiteY576" fmla="*/ 4540424 h 6213161"/>
              <a:gd name="connsiteX577" fmla="*/ 814864 w 6297885"/>
              <a:gd name="connsiteY577" fmla="*/ 4552940 h 6213161"/>
              <a:gd name="connsiteX578" fmla="*/ 812426 w 6297885"/>
              <a:gd name="connsiteY578" fmla="*/ 4542927 h 6213161"/>
              <a:gd name="connsiteX579" fmla="*/ 802064 w 6297885"/>
              <a:gd name="connsiteY579" fmla="*/ 4537959 h 6213161"/>
              <a:gd name="connsiteX580" fmla="*/ 771793 w 6297885"/>
              <a:gd name="connsiteY580" fmla="*/ 4513517 h 6213161"/>
              <a:gd name="connsiteX581" fmla="*/ 762143 w 6297885"/>
              <a:gd name="connsiteY581" fmla="*/ 4515887 h 6213161"/>
              <a:gd name="connsiteX582" fmla="*/ 779031 w 6297885"/>
              <a:gd name="connsiteY582" fmla="*/ 4532478 h 6213161"/>
              <a:gd name="connsiteX583" fmla="*/ 788682 w 6297885"/>
              <a:gd name="connsiteY583" fmla="*/ 4525368 h 6213161"/>
              <a:gd name="connsiteX584" fmla="*/ 771793 w 6297885"/>
              <a:gd name="connsiteY584" fmla="*/ 4513517 h 6213161"/>
              <a:gd name="connsiteX585" fmla="*/ 829695 w 6297885"/>
              <a:gd name="connsiteY585" fmla="*/ 4491337 h 6213161"/>
              <a:gd name="connsiteX586" fmla="*/ 822458 w 6297885"/>
              <a:gd name="connsiteY586" fmla="*/ 4501496 h 6213161"/>
              <a:gd name="connsiteX587" fmla="*/ 834520 w 6297885"/>
              <a:gd name="connsiteY587" fmla="*/ 4511654 h 6213161"/>
              <a:gd name="connsiteX588" fmla="*/ 848997 w 6297885"/>
              <a:gd name="connsiteY588" fmla="*/ 4506575 h 6213161"/>
              <a:gd name="connsiteX589" fmla="*/ 829695 w 6297885"/>
              <a:gd name="connsiteY589" fmla="*/ 4491337 h 6213161"/>
              <a:gd name="connsiteX590" fmla="*/ 571893 w 6297885"/>
              <a:gd name="connsiteY590" fmla="*/ 4462386 h 6213161"/>
              <a:gd name="connsiteX591" fmla="*/ 588655 w 6297885"/>
              <a:gd name="connsiteY591" fmla="*/ 4491338 h 6213161"/>
              <a:gd name="connsiteX592" fmla="*/ 595838 w 6297885"/>
              <a:gd name="connsiteY592" fmla="*/ 4484100 h 6213161"/>
              <a:gd name="connsiteX593" fmla="*/ 571893 w 6297885"/>
              <a:gd name="connsiteY593" fmla="*/ 4462386 h 6213161"/>
              <a:gd name="connsiteX594" fmla="*/ 997779 w 6297885"/>
              <a:gd name="connsiteY594" fmla="*/ 4369438 h 6213161"/>
              <a:gd name="connsiteX595" fmla="*/ 917564 w 6297885"/>
              <a:gd name="connsiteY595" fmla="*/ 4379089 h 6213161"/>
              <a:gd name="connsiteX596" fmla="*/ 1014794 w 6297885"/>
              <a:gd name="connsiteY596" fmla="*/ 4393564 h 6213161"/>
              <a:gd name="connsiteX597" fmla="*/ 1019655 w 6297885"/>
              <a:gd name="connsiteY597" fmla="*/ 4381501 h 6213161"/>
              <a:gd name="connsiteX598" fmla="*/ 997779 w 6297885"/>
              <a:gd name="connsiteY598" fmla="*/ 4369438 h 6213161"/>
              <a:gd name="connsiteX599" fmla="*/ 656625 w 6297885"/>
              <a:gd name="connsiteY599" fmla="*/ 4352677 h 6213161"/>
              <a:gd name="connsiteX600" fmla="*/ 621959 w 6297885"/>
              <a:gd name="connsiteY600" fmla="*/ 4413102 h 6213161"/>
              <a:gd name="connsiteX601" fmla="*/ 661576 w 6297885"/>
              <a:gd name="connsiteY601" fmla="*/ 4415519 h 6213161"/>
              <a:gd name="connsiteX602" fmla="*/ 669005 w 6297885"/>
              <a:gd name="connsiteY602" fmla="*/ 4413102 h 6213161"/>
              <a:gd name="connsiteX603" fmla="*/ 681385 w 6297885"/>
              <a:gd name="connsiteY603" fmla="*/ 4379264 h 6213161"/>
              <a:gd name="connsiteX604" fmla="*/ 656625 w 6297885"/>
              <a:gd name="connsiteY604" fmla="*/ 4352677 h 6213161"/>
              <a:gd name="connsiteX605" fmla="*/ 538301 w 6297885"/>
              <a:gd name="connsiteY605" fmla="*/ 4326089 h 6213161"/>
              <a:gd name="connsiteX606" fmla="*/ 549618 w 6297885"/>
              <a:gd name="connsiteY606" fmla="*/ 4330655 h 6213161"/>
              <a:gd name="connsiteX607" fmla="*/ 523928 w 6297885"/>
              <a:gd name="connsiteY607" fmla="*/ 4327235 h 6213161"/>
              <a:gd name="connsiteX608" fmla="*/ 526754 w 6297885"/>
              <a:gd name="connsiteY608" fmla="*/ 4327002 h 6213161"/>
              <a:gd name="connsiteX609" fmla="*/ 538301 w 6297885"/>
              <a:gd name="connsiteY609" fmla="*/ 4326089 h 6213161"/>
              <a:gd name="connsiteX610" fmla="*/ 511028 w 6297885"/>
              <a:gd name="connsiteY610" fmla="*/ 4324782 h 6213161"/>
              <a:gd name="connsiteX611" fmla="*/ 513036 w 6297885"/>
              <a:gd name="connsiteY611" fmla="*/ 4325785 h 6213161"/>
              <a:gd name="connsiteX612" fmla="*/ 523928 w 6297885"/>
              <a:gd name="connsiteY612" fmla="*/ 4327235 h 6213161"/>
              <a:gd name="connsiteX613" fmla="*/ 515665 w 6297885"/>
              <a:gd name="connsiteY613" fmla="*/ 4327915 h 6213161"/>
              <a:gd name="connsiteX614" fmla="*/ 509776 w 6297885"/>
              <a:gd name="connsiteY614" fmla="*/ 4325212 h 6213161"/>
              <a:gd name="connsiteX615" fmla="*/ 5031658 w 6297885"/>
              <a:gd name="connsiteY615" fmla="*/ 4306965 h 6213161"/>
              <a:gd name="connsiteX616" fmla="*/ 4995569 w 6297885"/>
              <a:gd name="connsiteY616" fmla="*/ 4364867 h 6213161"/>
              <a:gd name="connsiteX617" fmla="*/ 4985945 w 6297885"/>
              <a:gd name="connsiteY617" fmla="*/ 4357630 h 6213161"/>
              <a:gd name="connsiteX618" fmla="*/ 5031658 w 6297885"/>
              <a:gd name="connsiteY618" fmla="*/ 4306965 h 6213161"/>
              <a:gd name="connsiteX619" fmla="*/ 351647 w 6297885"/>
              <a:gd name="connsiteY619" fmla="*/ 4291728 h 6213161"/>
              <a:gd name="connsiteX620" fmla="*/ 339458 w 6297885"/>
              <a:gd name="connsiteY620" fmla="*/ 4296680 h 6213161"/>
              <a:gd name="connsiteX621" fmla="*/ 366275 w 6297885"/>
              <a:gd name="connsiteY621" fmla="*/ 4331345 h 6213161"/>
              <a:gd name="connsiteX622" fmla="*/ 351647 w 6297885"/>
              <a:gd name="connsiteY622" fmla="*/ 4291728 h 6213161"/>
              <a:gd name="connsiteX623" fmla="*/ 4812549 w 6297885"/>
              <a:gd name="connsiteY623" fmla="*/ 4291277 h 6213161"/>
              <a:gd name="connsiteX624" fmla="*/ 4832047 w 6297885"/>
              <a:gd name="connsiteY624" fmla="*/ 4294221 h 6213161"/>
              <a:gd name="connsiteX625" fmla="*/ 4799859 w 6297885"/>
              <a:gd name="connsiteY625" fmla="*/ 4310706 h 6213161"/>
              <a:gd name="connsiteX626" fmla="*/ 4794906 w 6297885"/>
              <a:gd name="connsiteY626" fmla="*/ 4298931 h 6213161"/>
              <a:gd name="connsiteX627" fmla="*/ 4812549 w 6297885"/>
              <a:gd name="connsiteY627" fmla="*/ 4291277 h 6213161"/>
              <a:gd name="connsiteX628" fmla="*/ 881321 w 6297885"/>
              <a:gd name="connsiteY628" fmla="*/ 4283141 h 6213161"/>
              <a:gd name="connsiteX629" fmla="*/ 853567 w 6297885"/>
              <a:gd name="connsiteY629" fmla="*/ 4290077 h 6213161"/>
              <a:gd name="connsiteX630" fmla="*/ 905374 w 6297885"/>
              <a:gd name="connsiteY630" fmla="*/ 4299727 h 6213161"/>
              <a:gd name="connsiteX631" fmla="*/ 881321 w 6297885"/>
              <a:gd name="connsiteY631" fmla="*/ 4283141 h 6213161"/>
              <a:gd name="connsiteX632" fmla="*/ 5024743 w 6297885"/>
              <a:gd name="connsiteY632" fmla="*/ 4282585 h 6213161"/>
              <a:gd name="connsiteX633" fmla="*/ 5046895 w 6297885"/>
              <a:gd name="connsiteY633" fmla="*/ 4284956 h 6213161"/>
              <a:gd name="connsiteX634" fmla="*/ 5029665 w 6297885"/>
              <a:gd name="connsiteY634" fmla="*/ 4299177 h 6213161"/>
              <a:gd name="connsiteX635" fmla="*/ 5014897 w 6297885"/>
              <a:gd name="connsiteY635" fmla="*/ 4294436 h 6213161"/>
              <a:gd name="connsiteX636" fmla="*/ 5024743 w 6297885"/>
              <a:gd name="connsiteY636" fmla="*/ 4282585 h 6213161"/>
              <a:gd name="connsiteX637" fmla="*/ 5289724 w 6297885"/>
              <a:gd name="connsiteY637" fmla="*/ 4264796 h 6213161"/>
              <a:gd name="connsiteX638" fmla="*/ 5275554 w 6297885"/>
              <a:gd name="connsiteY638" fmla="*/ 4285023 h 6213161"/>
              <a:gd name="connsiteX639" fmla="*/ 5273097 w 6297885"/>
              <a:gd name="connsiteY639" fmla="*/ 4302089 h 6213161"/>
              <a:gd name="connsiteX640" fmla="*/ 5302589 w 6297885"/>
              <a:gd name="connsiteY640" fmla="*/ 4294775 h 6213161"/>
              <a:gd name="connsiteX641" fmla="*/ 5339453 w 6297885"/>
              <a:gd name="connsiteY641" fmla="*/ 4275271 h 6213161"/>
              <a:gd name="connsiteX642" fmla="*/ 5302589 w 6297885"/>
              <a:gd name="connsiteY642" fmla="*/ 4267957 h 6213161"/>
              <a:gd name="connsiteX643" fmla="*/ 5289724 w 6297885"/>
              <a:gd name="connsiteY643" fmla="*/ 4264796 h 6213161"/>
              <a:gd name="connsiteX644" fmla="*/ 592703 w 6297885"/>
              <a:gd name="connsiteY644" fmla="*/ 4260643 h 6213161"/>
              <a:gd name="connsiteX645" fmla="*/ 548820 w 6297885"/>
              <a:gd name="connsiteY645" fmla="*/ 4280147 h 6213161"/>
              <a:gd name="connsiteX646" fmla="*/ 582951 w 6297885"/>
              <a:gd name="connsiteY646" fmla="*/ 4309403 h 6213161"/>
              <a:gd name="connsiteX647" fmla="*/ 621959 w 6297885"/>
              <a:gd name="connsiteY647" fmla="*/ 4285023 h 6213161"/>
              <a:gd name="connsiteX648" fmla="*/ 592703 w 6297885"/>
              <a:gd name="connsiteY648" fmla="*/ 4260643 h 6213161"/>
              <a:gd name="connsiteX649" fmla="*/ 4752275 w 6297885"/>
              <a:gd name="connsiteY649" fmla="*/ 4260402 h 6213161"/>
              <a:gd name="connsiteX650" fmla="*/ 4754327 w 6297885"/>
              <a:gd name="connsiteY650" fmla="*/ 4260755 h 6213161"/>
              <a:gd name="connsiteX651" fmla="*/ 4762565 w 6297885"/>
              <a:gd name="connsiteY651" fmla="*/ 4270090 h 6213161"/>
              <a:gd name="connsiteX652" fmla="*/ 4768051 w 6297885"/>
              <a:gd name="connsiteY652" fmla="*/ 4284108 h 6213161"/>
              <a:gd name="connsiteX653" fmla="*/ 4750985 w 6297885"/>
              <a:gd name="connsiteY653" fmla="*/ 4291422 h 6213161"/>
              <a:gd name="connsiteX654" fmla="*/ 4736357 w 6297885"/>
              <a:gd name="connsiteY654" fmla="*/ 4281670 h 6213161"/>
              <a:gd name="connsiteX655" fmla="*/ 4739405 w 6297885"/>
              <a:gd name="connsiteY655" fmla="*/ 4267957 h 6213161"/>
              <a:gd name="connsiteX656" fmla="*/ 232574 w 6297885"/>
              <a:gd name="connsiteY656" fmla="*/ 4259729 h 6213161"/>
              <a:gd name="connsiteX657" fmla="*/ 242548 w 6297885"/>
              <a:gd name="connsiteY657" fmla="*/ 4272427 h 6213161"/>
              <a:gd name="connsiteX658" fmla="*/ 227588 w 6297885"/>
              <a:gd name="connsiteY658" fmla="*/ 4280045 h 6213161"/>
              <a:gd name="connsiteX659" fmla="*/ 215120 w 6297885"/>
              <a:gd name="connsiteY659" fmla="*/ 4264808 h 6213161"/>
              <a:gd name="connsiteX660" fmla="*/ 232574 w 6297885"/>
              <a:gd name="connsiteY660" fmla="*/ 4259729 h 6213161"/>
              <a:gd name="connsiteX661" fmla="*/ 4519682 w 6297885"/>
              <a:gd name="connsiteY661" fmla="*/ 4241444 h 6213161"/>
              <a:gd name="connsiteX662" fmla="*/ 4539185 w 6297885"/>
              <a:gd name="connsiteY662" fmla="*/ 4277157 h 6213161"/>
              <a:gd name="connsiteX663" fmla="*/ 4524557 w 6297885"/>
              <a:gd name="connsiteY663" fmla="*/ 4279538 h 6213161"/>
              <a:gd name="connsiteX664" fmla="*/ 4519682 w 6297885"/>
              <a:gd name="connsiteY664" fmla="*/ 4241444 h 6213161"/>
              <a:gd name="connsiteX665" fmla="*/ 5164223 w 6297885"/>
              <a:gd name="connsiteY665" fmla="*/ 4172368 h 6213161"/>
              <a:gd name="connsiteX666" fmla="*/ 5212983 w 6297885"/>
              <a:gd name="connsiteY666" fmla="*/ 4182527 h 6213161"/>
              <a:gd name="connsiteX667" fmla="*/ 5164223 w 6297885"/>
              <a:gd name="connsiteY667" fmla="*/ 4172368 h 6213161"/>
              <a:gd name="connsiteX668" fmla="*/ 5100225 w 6297885"/>
              <a:gd name="connsiteY668" fmla="*/ 4162515 h 6213161"/>
              <a:gd name="connsiteX669" fmla="*/ 5148985 w 6297885"/>
              <a:gd name="connsiteY669" fmla="*/ 4182018 h 6213161"/>
              <a:gd name="connsiteX670" fmla="*/ 5100225 w 6297885"/>
              <a:gd name="connsiteY670" fmla="*/ 4162515 h 6213161"/>
              <a:gd name="connsiteX671" fmla="*/ 5038346 w 6297885"/>
              <a:gd name="connsiteY671" fmla="*/ 4145830 h 6213161"/>
              <a:gd name="connsiteX672" fmla="*/ 5017429 w 6297885"/>
              <a:gd name="connsiteY672" fmla="*/ 4147675 h 6213161"/>
              <a:gd name="connsiteX673" fmla="*/ 5034405 w 6297885"/>
              <a:gd name="connsiteY673" fmla="*/ 4162444 h 6213161"/>
              <a:gd name="connsiteX674" fmla="*/ 4942250 w 6297885"/>
              <a:gd name="connsiteY674" fmla="*/ 4179674 h 6213161"/>
              <a:gd name="connsiteX675" fmla="*/ 4942250 w 6297885"/>
              <a:gd name="connsiteY675" fmla="*/ 4221519 h 6213161"/>
              <a:gd name="connsiteX676" fmla="*/ 4959226 w 6297885"/>
              <a:gd name="connsiteY676" fmla="*/ 4223981 h 6213161"/>
              <a:gd name="connsiteX677" fmla="*/ 5053806 w 6297885"/>
              <a:gd name="connsiteY677" fmla="*/ 4201828 h 6213161"/>
              <a:gd name="connsiteX678" fmla="*/ 5090183 w 6297885"/>
              <a:gd name="connsiteY678" fmla="*/ 4184597 h 6213161"/>
              <a:gd name="connsiteX679" fmla="*/ 5038346 w 6297885"/>
              <a:gd name="connsiteY679" fmla="*/ 4145830 h 6213161"/>
              <a:gd name="connsiteX680" fmla="*/ 4820037 w 6297885"/>
              <a:gd name="connsiteY680" fmla="*/ 4129602 h 6213161"/>
              <a:gd name="connsiteX681" fmla="*/ 4803097 w 6297885"/>
              <a:gd name="connsiteY681" fmla="*/ 4153067 h 6213161"/>
              <a:gd name="connsiteX682" fmla="*/ 4844239 w 6297885"/>
              <a:gd name="connsiteY682" fmla="*/ 4140877 h 6213161"/>
              <a:gd name="connsiteX683" fmla="*/ 4820037 w 6297885"/>
              <a:gd name="connsiteY683" fmla="*/ 4129602 h 6213161"/>
              <a:gd name="connsiteX684" fmla="*/ 441853 w 6297885"/>
              <a:gd name="connsiteY684" fmla="*/ 4127746 h 6213161"/>
              <a:gd name="connsiteX685" fmla="*/ 444900 w 6297885"/>
              <a:gd name="connsiteY685" fmla="*/ 4133797 h 6213161"/>
              <a:gd name="connsiteX686" fmla="*/ 478498 w 6297885"/>
              <a:gd name="connsiteY686" fmla="*/ 4169530 h 6213161"/>
              <a:gd name="connsiteX687" fmla="*/ 481619 w 6297885"/>
              <a:gd name="connsiteY687" fmla="*/ 4175529 h 6213161"/>
              <a:gd name="connsiteX688" fmla="*/ 478893 w 6297885"/>
              <a:gd name="connsiteY688" fmla="*/ 4179665 h 6213161"/>
              <a:gd name="connsiteX689" fmla="*/ 472524 w 6297885"/>
              <a:gd name="connsiteY689" fmla="*/ 4196622 h 6213161"/>
              <a:gd name="connsiteX690" fmla="*/ 447681 w 6297885"/>
              <a:gd name="connsiteY690" fmla="*/ 4195168 h 6213161"/>
              <a:gd name="connsiteX691" fmla="*/ 425396 w 6297885"/>
              <a:gd name="connsiteY691" fmla="*/ 4141057 h 6213161"/>
              <a:gd name="connsiteX692" fmla="*/ 435148 w 6297885"/>
              <a:gd name="connsiteY692" fmla="*/ 4128957 h 6213161"/>
              <a:gd name="connsiteX693" fmla="*/ 441853 w 6297885"/>
              <a:gd name="connsiteY693" fmla="*/ 4127746 h 6213161"/>
              <a:gd name="connsiteX694" fmla="*/ 5322691 w 6297885"/>
              <a:gd name="connsiteY694" fmla="*/ 4124116 h 6213161"/>
              <a:gd name="connsiteX695" fmla="*/ 5376619 w 6297885"/>
              <a:gd name="connsiteY695" fmla="*/ 4133695 h 6213161"/>
              <a:gd name="connsiteX696" fmla="*/ 5376619 w 6297885"/>
              <a:gd name="connsiteY696" fmla="*/ 4124116 h 6213161"/>
              <a:gd name="connsiteX697" fmla="*/ 5322691 w 6297885"/>
              <a:gd name="connsiteY697" fmla="*/ 4124116 h 6213161"/>
              <a:gd name="connsiteX698" fmla="*/ 5276217 w 6297885"/>
              <a:gd name="connsiteY698" fmla="*/ 4112044 h 6213161"/>
              <a:gd name="connsiteX699" fmla="*/ 5246505 w 6297885"/>
              <a:gd name="connsiteY699" fmla="*/ 4130797 h 6213161"/>
              <a:gd name="connsiteX700" fmla="*/ 5283645 w 6297885"/>
              <a:gd name="connsiteY700" fmla="*/ 4128453 h 6213161"/>
              <a:gd name="connsiteX701" fmla="*/ 5276217 w 6297885"/>
              <a:gd name="connsiteY701" fmla="*/ 4112044 h 6213161"/>
              <a:gd name="connsiteX702" fmla="*/ 4690341 w 6297885"/>
              <a:gd name="connsiteY702" fmla="*/ 4109006 h 6213161"/>
              <a:gd name="connsiteX703" fmla="*/ 4783289 w 6297885"/>
              <a:gd name="connsiteY703" fmla="*/ 4130719 h 6213161"/>
              <a:gd name="connsiteX704" fmla="*/ 4690341 w 6297885"/>
              <a:gd name="connsiteY704" fmla="*/ 4109006 h 6213161"/>
              <a:gd name="connsiteX705" fmla="*/ 4866223 w 6297885"/>
              <a:gd name="connsiteY705" fmla="*/ 4075357 h 6213161"/>
              <a:gd name="connsiteX706" fmla="*/ 4888427 w 6297885"/>
              <a:gd name="connsiteY706" fmla="*/ 4128688 h 6213161"/>
              <a:gd name="connsiteX707" fmla="*/ 4866223 w 6297885"/>
              <a:gd name="connsiteY707" fmla="*/ 4075357 h 6213161"/>
              <a:gd name="connsiteX708" fmla="*/ 760611 w 6297885"/>
              <a:gd name="connsiteY708" fmla="*/ 4062496 h 6213161"/>
              <a:gd name="connsiteX709" fmla="*/ 717954 w 6297885"/>
              <a:gd name="connsiteY709" fmla="*/ 4082140 h 6213161"/>
              <a:gd name="connsiteX710" fmla="*/ 768916 w 6297885"/>
              <a:gd name="connsiteY710" fmla="*/ 4096591 h 6213161"/>
              <a:gd name="connsiteX711" fmla="*/ 776195 w 6297885"/>
              <a:gd name="connsiteY711" fmla="*/ 4074915 h 6213161"/>
              <a:gd name="connsiteX712" fmla="*/ 760611 w 6297885"/>
              <a:gd name="connsiteY712" fmla="*/ 4062496 h 6213161"/>
              <a:gd name="connsiteX713" fmla="*/ 5037753 w 6297885"/>
              <a:gd name="connsiteY713" fmla="*/ 4060119 h 6213161"/>
              <a:gd name="connsiteX714" fmla="*/ 5047505 w 6297885"/>
              <a:gd name="connsiteY714" fmla="*/ 4082650 h 6213161"/>
              <a:gd name="connsiteX715" fmla="*/ 5032877 w 6297885"/>
              <a:gd name="connsiteY715" fmla="*/ 4092663 h 6213161"/>
              <a:gd name="connsiteX716" fmla="*/ 5025563 w 6297885"/>
              <a:gd name="connsiteY716" fmla="*/ 4072637 h 6213161"/>
              <a:gd name="connsiteX717" fmla="*/ 5037753 w 6297885"/>
              <a:gd name="connsiteY717" fmla="*/ 4060119 h 6213161"/>
              <a:gd name="connsiteX718" fmla="*/ 5283647 w 6297885"/>
              <a:gd name="connsiteY718" fmla="*/ 4050977 h 6213161"/>
              <a:gd name="connsiteX719" fmla="*/ 5271741 w 6297885"/>
              <a:gd name="connsiteY719" fmla="*/ 4077795 h 6213161"/>
              <a:gd name="connsiteX720" fmla="*/ 5295551 w 6297885"/>
              <a:gd name="connsiteY720" fmla="*/ 4099736 h 6213161"/>
              <a:gd name="connsiteX721" fmla="*/ 5305075 w 6297885"/>
              <a:gd name="connsiteY721" fmla="*/ 4077795 h 6213161"/>
              <a:gd name="connsiteX722" fmla="*/ 5283647 w 6297885"/>
              <a:gd name="connsiteY722" fmla="*/ 4050977 h 6213161"/>
              <a:gd name="connsiteX723" fmla="*/ 4763987 w 6297885"/>
              <a:gd name="connsiteY723" fmla="*/ 4029645 h 6213161"/>
              <a:gd name="connsiteX724" fmla="*/ 4754337 w 6297885"/>
              <a:gd name="connsiteY724" fmla="*/ 4034385 h 6213161"/>
              <a:gd name="connsiteX725" fmla="*/ 4773638 w 6297885"/>
              <a:gd name="connsiteY725" fmla="*/ 4048607 h 6213161"/>
              <a:gd name="connsiteX726" fmla="*/ 4783289 w 6297885"/>
              <a:gd name="connsiteY726" fmla="*/ 4043866 h 6213161"/>
              <a:gd name="connsiteX727" fmla="*/ 4763987 w 6297885"/>
              <a:gd name="connsiteY727" fmla="*/ 4029645 h 6213161"/>
              <a:gd name="connsiteX728" fmla="*/ 392601 w 6297885"/>
              <a:gd name="connsiteY728" fmla="*/ 4009288 h 6213161"/>
              <a:gd name="connsiteX729" fmla="*/ 381208 w 6297885"/>
              <a:gd name="connsiteY729" fmla="*/ 4011795 h 6213161"/>
              <a:gd name="connsiteX730" fmla="*/ 425397 w 6297885"/>
              <a:gd name="connsiteY730" fmla="*/ 4023767 h 6213161"/>
              <a:gd name="connsiteX731" fmla="*/ 392601 w 6297885"/>
              <a:gd name="connsiteY731" fmla="*/ 4009288 h 6213161"/>
              <a:gd name="connsiteX732" fmla="*/ 5051593 w 6297885"/>
              <a:gd name="connsiteY732" fmla="*/ 3968018 h 6213161"/>
              <a:gd name="connsiteX733" fmla="*/ 5063657 w 6297885"/>
              <a:gd name="connsiteY733" fmla="*/ 3970388 h 6213161"/>
              <a:gd name="connsiteX734" fmla="*/ 5044357 w 6297885"/>
              <a:gd name="connsiteY734" fmla="*/ 3986980 h 6213161"/>
              <a:gd name="connsiteX735" fmla="*/ 5037119 w 6297885"/>
              <a:gd name="connsiteY735" fmla="*/ 3979869 h 6213161"/>
              <a:gd name="connsiteX736" fmla="*/ 5051593 w 6297885"/>
              <a:gd name="connsiteY736" fmla="*/ 3968018 h 6213161"/>
              <a:gd name="connsiteX737" fmla="*/ 4715227 w 6297885"/>
              <a:gd name="connsiteY737" fmla="*/ 3951337 h 6213161"/>
              <a:gd name="connsiteX738" fmla="*/ 4705359 w 6297885"/>
              <a:gd name="connsiteY738" fmla="*/ 3978301 h 6213161"/>
              <a:gd name="connsiteX739" fmla="*/ 4732497 w 6297885"/>
              <a:gd name="connsiteY739" fmla="*/ 4002813 h 6213161"/>
              <a:gd name="connsiteX740" fmla="*/ 4749766 w 6297885"/>
              <a:gd name="connsiteY740" fmla="*/ 3975850 h 6213161"/>
              <a:gd name="connsiteX741" fmla="*/ 4715227 w 6297885"/>
              <a:gd name="connsiteY741" fmla="*/ 3951337 h 6213161"/>
              <a:gd name="connsiteX742" fmla="*/ 4796764 w 6297885"/>
              <a:gd name="connsiteY742" fmla="*/ 3947113 h 6213161"/>
              <a:gd name="connsiteX743" fmla="*/ 4774145 w 6297885"/>
              <a:gd name="connsiteY743" fmla="*/ 3951114 h 6213161"/>
              <a:gd name="connsiteX744" fmla="*/ 4812239 w 6297885"/>
              <a:gd name="connsiteY744" fmla="*/ 3963421 h 6213161"/>
              <a:gd name="connsiteX745" fmla="*/ 4796764 w 6297885"/>
              <a:gd name="connsiteY745" fmla="*/ 3947113 h 6213161"/>
              <a:gd name="connsiteX746" fmla="*/ 4848881 w 6297885"/>
              <a:gd name="connsiteY746" fmla="*/ 3944695 h 6213161"/>
              <a:gd name="connsiteX747" fmla="*/ 4816811 w 6297885"/>
              <a:gd name="connsiteY747" fmla="*/ 3945923 h 6213161"/>
              <a:gd name="connsiteX748" fmla="*/ 4861216 w 6297885"/>
              <a:gd name="connsiteY748" fmla="*/ 3975383 h 6213161"/>
              <a:gd name="connsiteX749" fmla="*/ 4866151 w 6297885"/>
              <a:gd name="connsiteY749" fmla="*/ 3958197 h 6213161"/>
              <a:gd name="connsiteX750" fmla="*/ 4848881 w 6297885"/>
              <a:gd name="connsiteY750" fmla="*/ 3944695 h 6213161"/>
              <a:gd name="connsiteX751" fmla="*/ 702488 w 6297885"/>
              <a:gd name="connsiteY751" fmla="*/ 3903572 h 6213161"/>
              <a:gd name="connsiteX752" fmla="*/ 685956 w 6297885"/>
              <a:gd name="connsiteY752" fmla="*/ 3907092 h 6213161"/>
              <a:gd name="connsiteX753" fmla="*/ 734716 w 6297885"/>
              <a:gd name="connsiteY753" fmla="*/ 3929622 h 6213161"/>
              <a:gd name="connsiteX754" fmla="*/ 702488 w 6297885"/>
              <a:gd name="connsiteY754" fmla="*/ 3903572 h 6213161"/>
              <a:gd name="connsiteX755" fmla="*/ 5390607 w 6297885"/>
              <a:gd name="connsiteY755" fmla="*/ 3884889 h 6213161"/>
              <a:gd name="connsiteX756" fmla="*/ 5378635 w 6297885"/>
              <a:gd name="connsiteY756" fmla="*/ 3902119 h 6213161"/>
              <a:gd name="connsiteX757" fmla="*/ 5378635 w 6297885"/>
              <a:gd name="connsiteY757" fmla="*/ 3914426 h 6213161"/>
              <a:gd name="connsiteX758" fmla="*/ 5400185 w 6297885"/>
              <a:gd name="connsiteY758" fmla="*/ 3902119 h 6213161"/>
              <a:gd name="connsiteX759" fmla="*/ 5390607 w 6297885"/>
              <a:gd name="connsiteY759" fmla="*/ 3884889 h 6213161"/>
              <a:gd name="connsiteX760" fmla="*/ 5021926 w 6297885"/>
              <a:gd name="connsiteY760" fmla="*/ 3878534 h 6213161"/>
              <a:gd name="connsiteX761" fmla="*/ 5010757 w 6297885"/>
              <a:gd name="connsiteY761" fmla="*/ 3887095 h 6213161"/>
              <a:gd name="connsiteX762" fmla="*/ 4954643 w 6297885"/>
              <a:gd name="connsiteY762" fmla="*/ 3931122 h 6213161"/>
              <a:gd name="connsiteX763" fmla="*/ 5015637 w 6297885"/>
              <a:gd name="connsiteY763" fmla="*/ 3975151 h 6213161"/>
              <a:gd name="connsiteX764" fmla="*/ 4964401 w 6297885"/>
              <a:gd name="connsiteY764" fmla="*/ 3980043 h 6213161"/>
              <a:gd name="connsiteX765" fmla="*/ 4959521 w 6297885"/>
              <a:gd name="connsiteY765" fmla="*/ 3994719 h 6213161"/>
              <a:gd name="connsiteX766" fmla="*/ 4993678 w 6297885"/>
              <a:gd name="connsiteY766" fmla="*/ 4006949 h 6213161"/>
              <a:gd name="connsiteX767" fmla="*/ 4966841 w 6297885"/>
              <a:gd name="connsiteY767" fmla="*/ 4021625 h 6213161"/>
              <a:gd name="connsiteX768" fmla="*/ 4888769 w 6297885"/>
              <a:gd name="connsiteY768" fmla="*/ 4002057 h 6213161"/>
              <a:gd name="connsiteX769" fmla="*/ 4852173 w 6297885"/>
              <a:gd name="connsiteY769" fmla="*/ 4002057 h 6213161"/>
              <a:gd name="connsiteX770" fmla="*/ 4854613 w 6297885"/>
              <a:gd name="connsiteY770" fmla="*/ 4053423 h 6213161"/>
              <a:gd name="connsiteX771" fmla="*/ 4881451 w 6297885"/>
              <a:gd name="connsiteY771" fmla="*/ 4041193 h 6213161"/>
              <a:gd name="connsiteX772" fmla="*/ 4896089 w 6297885"/>
              <a:gd name="connsiteY772" fmla="*/ 4036301 h 6213161"/>
              <a:gd name="connsiteX773" fmla="*/ 4986359 w 6297885"/>
              <a:gd name="connsiteY773" fmla="*/ 4085222 h 6213161"/>
              <a:gd name="connsiteX774" fmla="*/ 5144943 w 6297885"/>
              <a:gd name="connsiteY774" fmla="*/ 4143925 h 6213161"/>
              <a:gd name="connsiteX775" fmla="*/ 5193737 w 6297885"/>
              <a:gd name="connsiteY775" fmla="*/ 4114574 h 6213161"/>
              <a:gd name="connsiteX776" fmla="*/ 5181539 w 6297885"/>
              <a:gd name="connsiteY776" fmla="*/ 4099898 h 6213161"/>
              <a:gd name="connsiteX777" fmla="*/ 5076630 w 6297885"/>
              <a:gd name="connsiteY777" fmla="*/ 4092560 h 6213161"/>
              <a:gd name="connsiteX778" fmla="*/ 5069311 w 6297885"/>
              <a:gd name="connsiteY778" fmla="*/ 4080330 h 6213161"/>
              <a:gd name="connsiteX779" fmla="*/ 5037595 w 6297885"/>
              <a:gd name="connsiteY779" fmla="*/ 4028963 h 6213161"/>
              <a:gd name="connsiteX780" fmla="*/ 5101028 w 6297885"/>
              <a:gd name="connsiteY780" fmla="*/ 4060761 h 6213161"/>
              <a:gd name="connsiteX781" fmla="*/ 5125425 w 6297885"/>
              <a:gd name="connsiteY781" fmla="*/ 4041193 h 6213161"/>
              <a:gd name="connsiteX782" fmla="*/ 5166901 w 6297885"/>
              <a:gd name="connsiteY782" fmla="*/ 4055869 h 6213161"/>
              <a:gd name="connsiteX783" fmla="*/ 5144943 w 6297885"/>
              <a:gd name="connsiteY783" fmla="*/ 4068099 h 6213161"/>
              <a:gd name="connsiteX784" fmla="*/ 5242533 w 6297885"/>
              <a:gd name="connsiteY784" fmla="*/ 3967813 h 6213161"/>
              <a:gd name="connsiteX785" fmla="*/ 5215695 w 6297885"/>
              <a:gd name="connsiteY785" fmla="*/ 3936015 h 6213161"/>
              <a:gd name="connsiteX786" fmla="*/ 5193737 w 6297885"/>
              <a:gd name="connsiteY786" fmla="*/ 3953137 h 6213161"/>
              <a:gd name="connsiteX787" fmla="*/ 5181539 w 6297885"/>
              <a:gd name="connsiteY787" fmla="*/ 3975151 h 6213161"/>
              <a:gd name="connsiteX788" fmla="*/ 5162021 w 6297885"/>
              <a:gd name="connsiteY788" fmla="*/ 3953137 h 6213161"/>
              <a:gd name="connsiteX789" fmla="*/ 5113227 w 6297885"/>
              <a:gd name="connsiteY789" fmla="*/ 3891987 h 6213161"/>
              <a:gd name="connsiteX790" fmla="*/ 5105907 w 6297885"/>
              <a:gd name="connsiteY790" fmla="*/ 3940907 h 6213161"/>
              <a:gd name="connsiteX791" fmla="*/ 5066871 w 6297885"/>
              <a:gd name="connsiteY791" fmla="*/ 3911555 h 6213161"/>
              <a:gd name="connsiteX792" fmla="*/ 5021926 w 6297885"/>
              <a:gd name="connsiteY792" fmla="*/ 3878534 h 6213161"/>
              <a:gd name="connsiteX793" fmla="*/ 4824567 w 6297885"/>
              <a:gd name="connsiteY793" fmla="*/ 3872699 h 6213161"/>
              <a:gd name="connsiteX794" fmla="*/ 4804621 w 6297885"/>
              <a:gd name="connsiteY794" fmla="*/ 3882604 h 6213161"/>
              <a:gd name="connsiteX795" fmla="*/ 4814594 w 6297885"/>
              <a:gd name="connsiteY795" fmla="*/ 3892508 h 6213161"/>
              <a:gd name="connsiteX796" fmla="*/ 4832047 w 6297885"/>
              <a:gd name="connsiteY796" fmla="*/ 3877651 h 6213161"/>
              <a:gd name="connsiteX797" fmla="*/ 4824567 w 6297885"/>
              <a:gd name="connsiteY797" fmla="*/ 3872699 h 6213161"/>
              <a:gd name="connsiteX798" fmla="*/ 4763098 w 6297885"/>
              <a:gd name="connsiteY798" fmla="*/ 3839772 h 6213161"/>
              <a:gd name="connsiteX799" fmla="*/ 4751071 w 6297885"/>
              <a:gd name="connsiteY799" fmla="*/ 3848271 h 6213161"/>
              <a:gd name="connsiteX800" fmla="*/ 4793011 w 6297885"/>
              <a:gd name="connsiteY800" fmla="*/ 3913840 h 6213161"/>
              <a:gd name="connsiteX801" fmla="*/ 4788077 w 6297885"/>
              <a:gd name="connsiteY801" fmla="*/ 3862842 h 6213161"/>
              <a:gd name="connsiteX802" fmla="*/ 4773275 w 6297885"/>
              <a:gd name="connsiteY802" fmla="*/ 3845843 h 6213161"/>
              <a:gd name="connsiteX803" fmla="*/ 4763098 w 6297885"/>
              <a:gd name="connsiteY803" fmla="*/ 3839772 h 6213161"/>
              <a:gd name="connsiteX804" fmla="*/ 5724607 w 6297885"/>
              <a:gd name="connsiteY804" fmla="*/ 3746229 h 6213161"/>
              <a:gd name="connsiteX805" fmla="*/ 5738673 w 6297885"/>
              <a:gd name="connsiteY805" fmla="*/ 3755710 h 6213161"/>
              <a:gd name="connsiteX806" fmla="*/ 5722263 w 6297885"/>
              <a:gd name="connsiteY806" fmla="*/ 3767562 h 6213161"/>
              <a:gd name="connsiteX807" fmla="*/ 5710541 w 6297885"/>
              <a:gd name="connsiteY807" fmla="*/ 3760451 h 6213161"/>
              <a:gd name="connsiteX808" fmla="*/ 5724607 w 6297885"/>
              <a:gd name="connsiteY808" fmla="*/ 3746229 h 6213161"/>
              <a:gd name="connsiteX809" fmla="*/ 5848905 w 6297885"/>
              <a:gd name="connsiteY809" fmla="*/ 3646202 h 6213161"/>
              <a:gd name="connsiteX810" fmla="*/ 5834667 w 6297885"/>
              <a:gd name="connsiteY810" fmla="*/ 3668519 h 6213161"/>
              <a:gd name="connsiteX811" fmla="*/ 5874285 w 6297885"/>
              <a:gd name="connsiteY811" fmla="*/ 3656456 h 6213161"/>
              <a:gd name="connsiteX812" fmla="*/ 5848905 w 6297885"/>
              <a:gd name="connsiteY812" fmla="*/ 3646202 h 6213161"/>
              <a:gd name="connsiteX813" fmla="*/ 5949095 w 6297885"/>
              <a:gd name="connsiteY813" fmla="*/ 3610060 h 6213161"/>
              <a:gd name="connsiteX814" fmla="*/ 5959853 w 6297885"/>
              <a:gd name="connsiteY814" fmla="*/ 3610616 h 6213161"/>
              <a:gd name="connsiteX815" fmla="*/ 5983995 w 6297885"/>
              <a:gd name="connsiteY815" fmla="*/ 3639568 h 6213161"/>
              <a:gd name="connsiteX816" fmla="*/ 5949949 w 6297885"/>
              <a:gd name="connsiteY816" fmla="*/ 3632558 h 6213161"/>
              <a:gd name="connsiteX817" fmla="*/ 5932075 w 6297885"/>
              <a:gd name="connsiteY817" fmla="*/ 3617101 h 6213161"/>
              <a:gd name="connsiteX818" fmla="*/ 5946697 w 6297885"/>
              <a:gd name="connsiteY818" fmla="*/ 3612233 h 6213161"/>
              <a:gd name="connsiteX819" fmla="*/ 5854021 w 6297885"/>
              <a:gd name="connsiteY819" fmla="*/ 3580574 h 6213161"/>
              <a:gd name="connsiteX820" fmla="*/ 5860403 w 6297885"/>
              <a:gd name="connsiteY820" fmla="*/ 3581129 h 6213161"/>
              <a:gd name="connsiteX821" fmla="*/ 5854021 w 6297885"/>
              <a:gd name="connsiteY821" fmla="*/ 3585445 h 6213161"/>
              <a:gd name="connsiteX822" fmla="*/ 5854021 w 6297885"/>
              <a:gd name="connsiteY822" fmla="*/ 3580574 h 6213161"/>
              <a:gd name="connsiteX823" fmla="*/ 5863183 w 6297885"/>
              <a:gd name="connsiteY823" fmla="*/ 3579248 h 6213161"/>
              <a:gd name="connsiteX824" fmla="*/ 5864003 w 6297885"/>
              <a:gd name="connsiteY824" fmla="*/ 3579440 h 6213161"/>
              <a:gd name="connsiteX825" fmla="*/ 5861033 w 6297885"/>
              <a:gd name="connsiteY825" fmla="*/ 3581184 h 6213161"/>
              <a:gd name="connsiteX826" fmla="*/ 5860403 w 6297885"/>
              <a:gd name="connsiteY826" fmla="*/ 3581129 h 6213161"/>
              <a:gd name="connsiteX827" fmla="*/ 5749949 w 6297885"/>
              <a:gd name="connsiteY827" fmla="*/ 3504259 h 6213161"/>
              <a:gd name="connsiteX828" fmla="*/ 5739891 w 6297885"/>
              <a:gd name="connsiteY828" fmla="*/ 3505173 h 6213161"/>
              <a:gd name="connsiteX829" fmla="*/ 5720387 w 6297885"/>
              <a:gd name="connsiteY829" fmla="*/ 3514925 h 6213161"/>
              <a:gd name="connsiteX830" fmla="*/ 5742329 w 6297885"/>
              <a:gd name="connsiteY830" fmla="*/ 3529553 h 6213161"/>
              <a:gd name="connsiteX831" fmla="*/ 5754519 w 6297885"/>
              <a:gd name="connsiteY831" fmla="*/ 3512487 h 6213161"/>
              <a:gd name="connsiteX832" fmla="*/ 5749949 w 6297885"/>
              <a:gd name="connsiteY832" fmla="*/ 3504259 h 6213161"/>
              <a:gd name="connsiteX833" fmla="*/ 5796066 w 6297885"/>
              <a:gd name="connsiteY833" fmla="*/ 3494812 h 6213161"/>
              <a:gd name="connsiteX834" fmla="*/ 5761528 w 6297885"/>
              <a:gd name="connsiteY834" fmla="*/ 3551338 h 6213161"/>
              <a:gd name="connsiteX835" fmla="*/ 5805934 w 6297885"/>
              <a:gd name="connsiteY835" fmla="*/ 3543965 h 6213161"/>
              <a:gd name="connsiteX836" fmla="*/ 5796066 w 6297885"/>
              <a:gd name="connsiteY836" fmla="*/ 3494812 h 6213161"/>
              <a:gd name="connsiteX837" fmla="*/ 5669799 w 6297885"/>
              <a:gd name="connsiteY837" fmla="*/ 3466146 h 6213161"/>
              <a:gd name="connsiteX838" fmla="*/ 5666415 w 6297885"/>
              <a:gd name="connsiteY838" fmla="*/ 3475849 h 6213161"/>
              <a:gd name="connsiteX839" fmla="*/ 5683257 w 6297885"/>
              <a:gd name="connsiteY839" fmla="*/ 3494812 h 6213161"/>
              <a:gd name="connsiteX840" fmla="*/ 5707315 w 6297885"/>
              <a:gd name="connsiteY840" fmla="*/ 3475849 h 6213161"/>
              <a:gd name="connsiteX841" fmla="*/ 5703969 w 6297885"/>
              <a:gd name="connsiteY841" fmla="*/ 3466146 h 6213161"/>
              <a:gd name="connsiteX842" fmla="*/ 5688068 w 6297885"/>
              <a:gd name="connsiteY842" fmla="*/ 3473480 h 6213161"/>
              <a:gd name="connsiteX843" fmla="*/ 5669799 w 6297885"/>
              <a:gd name="connsiteY843" fmla="*/ 3466146 h 6213161"/>
              <a:gd name="connsiteX844" fmla="*/ 5624393 w 6297885"/>
              <a:gd name="connsiteY844" fmla="*/ 3428073 h 6213161"/>
              <a:gd name="connsiteX845" fmla="*/ 5592393 w 6297885"/>
              <a:gd name="connsiteY845" fmla="*/ 3442701 h 6213161"/>
              <a:gd name="connsiteX846" fmla="*/ 5597317 w 6297885"/>
              <a:gd name="connsiteY846" fmla="*/ 3459766 h 6213161"/>
              <a:gd name="connsiteX847" fmla="*/ 5624393 w 6297885"/>
              <a:gd name="connsiteY847" fmla="*/ 3428073 h 6213161"/>
              <a:gd name="connsiteX848" fmla="*/ 5521567 w 6297885"/>
              <a:gd name="connsiteY848" fmla="*/ 3370967 h 6213161"/>
              <a:gd name="connsiteX849" fmla="*/ 5519689 w 6297885"/>
              <a:gd name="connsiteY849" fmla="*/ 3383796 h 6213161"/>
              <a:gd name="connsiteX850" fmla="*/ 5527199 w 6297885"/>
              <a:gd name="connsiteY850" fmla="*/ 3396314 h 6213161"/>
              <a:gd name="connsiteX851" fmla="*/ 5549729 w 6297885"/>
              <a:gd name="connsiteY851" fmla="*/ 3383796 h 6213161"/>
              <a:gd name="connsiteX852" fmla="*/ 5534709 w 6297885"/>
              <a:gd name="connsiteY852" fmla="*/ 3371280 h 6213161"/>
              <a:gd name="connsiteX853" fmla="*/ 5521567 w 6297885"/>
              <a:gd name="connsiteY853" fmla="*/ 3370967 h 6213161"/>
              <a:gd name="connsiteX854" fmla="*/ 5839525 w 6297885"/>
              <a:gd name="connsiteY854" fmla="*/ 3337258 h 6213161"/>
              <a:gd name="connsiteX855" fmla="*/ 5851429 w 6297885"/>
              <a:gd name="connsiteY855" fmla="*/ 3344572 h 6213161"/>
              <a:gd name="connsiteX856" fmla="*/ 5830001 w 6297885"/>
              <a:gd name="connsiteY856" fmla="*/ 3368952 h 6213161"/>
              <a:gd name="connsiteX857" fmla="*/ 5815717 w 6297885"/>
              <a:gd name="connsiteY857" fmla="*/ 3359200 h 6213161"/>
              <a:gd name="connsiteX858" fmla="*/ 5839525 w 6297885"/>
              <a:gd name="connsiteY858" fmla="*/ 3337258 h 6213161"/>
              <a:gd name="connsiteX859" fmla="*/ 5587733 w 6297885"/>
              <a:gd name="connsiteY859" fmla="*/ 3188541 h 6213161"/>
              <a:gd name="connsiteX860" fmla="*/ 5611933 w 6297885"/>
              <a:gd name="connsiteY860" fmla="*/ 3247615 h 6213161"/>
              <a:gd name="connsiteX861" fmla="*/ 5599833 w 6297885"/>
              <a:gd name="connsiteY861" fmla="*/ 3252538 h 6213161"/>
              <a:gd name="connsiteX862" fmla="*/ 5587733 w 6297885"/>
              <a:gd name="connsiteY862" fmla="*/ 3188541 h 6213161"/>
              <a:gd name="connsiteX863" fmla="*/ 5443749 w 6297885"/>
              <a:gd name="connsiteY863" fmla="*/ 3018227 h 6213161"/>
              <a:gd name="connsiteX864" fmla="*/ 5512238 w 6297885"/>
              <a:gd name="connsiteY864" fmla="*/ 3089498 h 6213161"/>
              <a:gd name="connsiteX865" fmla="*/ 5433965 w 6297885"/>
              <a:gd name="connsiteY865" fmla="*/ 3062464 h 6213161"/>
              <a:gd name="connsiteX866" fmla="*/ 5426627 w 6297885"/>
              <a:gd name="connsiteY866" fmla="*/ 3050176 h 6213161"/>
              <a:gd name="connsiteX867" fmla="*/ 5443749 w 6297885"/>
              <a:gd name="connsiteY867" fmla="*/ 3018227 h 6213161"/>
              <a:gd name="connsiteX868" fmla="*/ 5375555 w 6297885"/>
              <a:gd name="connsiteY868" fmla="*/ 2769515 h 6213161"/>
              <a:gd name="connsiteX869" fmla="*/ 5392785 w 6297885"/>
              <a:gd name="connsiteY869" fmla="*/ 2786403 h 6213161"/>
              <a:gd name="connsiteX870" fmla="*/ 5375555 w 6297885"/>
              <a:gd name="connsiteY870" fmla="*/ 2798466 h 6213161"/>
              <a:gd name="connsiteX871" fmla="*/ 5363247 w 6297885"/>
              <a:gd name="connsiteY871" fmla="*/ 2779165 h 6213161"/>
              <a:gd name="connsiteX872" fmla="*/ 5375555 w 6297885"/>
              <a:gd name="connsiteY872" fmla="*/ 2769515 h 6213161"/>
              <a:gd name="connsiteX873" fmla="*/ 5514815 w 6297885"/>
              <a:gd name="connsiteY873" fmla="*/ 2698793 h 6213161"/>
              <a:gd name="connsiteX874" fmla="*/ 5515021 w 6297885"/>
              <a:gd name="connsiteY874" fmla="*/ 2698904 h 6213161"/>
              <a:gd name="connsiteX875" fmla="*/ 5515021 w 6297885"/>
              <a:gd name="connsiteY875" fmla="*/ 2700973 h 6213161"/>
              <a:gd name="connsiteX876" fmla="*/ 5390577 w 6297885"/>
              <a:gd name="connsiteY876" fmla="*/ 2644886 h 6213161"/>
              <a:gd name="connsiteX877" fmla="*/ 5383641 w 6297885"/>
              <a:gd name="connsiteY877" fmla="*/ 2655245 h 6213161"/>
              <a:gd name="connsiteX878" fmla="*/ 5390879 w 6297885"/>
              <a:gd name="connsiteY878" fmla="*/ 2664997 h 6213161"/>
              <a:gd name="connsiteX879" fmla="*/ 5410179 w 6297885"/>
              <a:gd name="connsiteY879" fmla="*/ 2650371 h 6213161"/>
              <a:gd name="connsiteX880" fmla="*/ 5402943 w 6297885"/>
              <a:gd name="connsiteY880" fmla="*/ 2645495 h 6213161"/>
              <a:gd name="connsiteX881" fmla="*/ 5390577 w 6297885"/>
              <a:gd name="connsiteY881" fmla="*/ 2644886 h 6213161"/>
              <a:gd name="connsiteX882" fmla="*/ 5346853 w 6297885"/>
              <a:gd name="connsiteY882" fmla="*/ 2626303 h 6213161"/>
              <a:gd name="connsiteX883" fmla="*/ 5336841 w 6297885"/>
              <a:gd name="connsiteY883" fmla="*/ 2633446 h 6213161"/>
              <a:gd name="connsiteX884" fmla="*/ 5356867 w 6297885"/>
              <a:gd name="connsiteY884" fmla="*/ 2664393 h 6213161"/>
              <a:gd name="connsiteX885" fmla="*/ 5346853 w 6297885"/>
              <a:gd name="connsiteY885" fmla="*/ 2626303 h 6213161"/>
              <a:gd name="connsiteX886" fmla="*/ 5491507 w 6297885"/>
              <a:gd name="connsiteY886" fmla="*/ 2626113 h 6213161"/>
              <a:gd name="connsiteX887" fmla="*/ 5468378 w 6297885"/>
              <a:gd name="connsiteY887" fmla="*/ 2650693 h 6213161"/>
              <a:gd name="connsiteX888" fmla="*/ 5481573 w 6297885"/>
              <a:gd name="connsiteY888" fmla="*/ 2682715 h 6213161"/>
              <a:gd name="connsiteX889" fmla="*/ 5514784 w 6297885"/>
              <a:gd name="connsiteY889" fmla="*/ 2698464 h 6213161"/>
              <a:gd name="connsiteX890" fmla="*/ 5514815 w 6297885"/>
              <a:gd name="connsiteY890" fmla="*/ 2698793 h 6213161"/>
              <a:gd name="connsiteX891" fmla="*/ 5514683 w 6297885"/>
              <a:gd name="connsiteY891" fmla="*/ 2698721 h 6213161"/>
              <a:gd name="connsiteX892" fmla="*/ 5514683 w 6297885"/>
              <a:gd name="connsiteY892" fmla="*/ 2701153 h 6213161"/>
              <a:gd name="connsiteX893" fmla="*/ 5517665 w 6297885"/>
              <a:gd name="connsiteY893" fmla="*/ 2700322 h 6213161"/>
              <a:gd name="connsiteX894" fmla="*/ 5529977 w 6297885"/>
              <a:gd name="connsiteY894" fmla="*/ 2706927 h 6213161"/>
              <a:gd name="connsiteX895" fmla="*/ 5541602 w 6297885"/>
              <a:gd name="connsiteY895" fmla="*/ 2720596 h 6213161"/>
              <a:gd name="connsiteX896" fmla="*/ 5575863 w 6297885"/>
              <a:gd name="connsiteY896" fmla="*/ 2754626 h 6213161"/>
              <a:gd name="connsiteX897" fmla="*/ 5563627 w 6297885"/>
              <a:gd name="connsiteY897" fmla="*/ 2713305 h 6213161"/>
              <a:gd name="connsiteX898" fmla="*/ 5527493 w 6297885"/>
              <a:gd name="connsiteY898" fmla="*/ 2697582 h 6213161"/>
              <a:gd name="connsiteX899" fmla="*/ 5517665 w 6297885"/>
              <a:gd name="connsiteY899" fmla="*/ 2700322 h 6213161"/>
              <a:gd name="connsiteX900" fmla="*/ 5515021 w 6297885"/>
              <a:gd name="connsiteY900" fmla="*/ 2698904 h 6213161"/>
              <a:gd name="connsiteX901" fmla="*/ 5515021 w 6297885"/>
              <a:gd name="connsiteY901" fmla="*/ 2698577 h 6213161"/>
              <a:gd name="connsiteX902" fmla="*/ 5514784 w 6297885"/>
              <a:gd name="connsiteY902" fmla="*/ 2698464 h 6213161"/>
              <a:gd name="connsiteX903" fmla="*/ 5513179 w 6297885"/>
              <a:gd name="connsiteY903" fmla="*/ 2681518 h 6213161"/>
              <a:gd name="connsiteX904" fmla="*/ 5500291 w 6297885"/>
              <a:gd name="connsiteY904" fmla="*/ 2667451 h 6213161"/>
              <a:gd name="connsiteX905" fmla="*/ 5490471 w 6297885"/>
              <a:gd name="connsiteY905" fmla="*/ 2650693 h 6213161"/>
              <a:gd name="connsiteX906" fmla="*/ 5512566 w 6297885"/>
              <a:gd name="connsiteY906" fmla="*/ 2645905 h 6213161"/>
              <a:gd name="connsiteX907" fmla="*/ 5554299 w 6297885"/>
              <a:gd name="connsiteY907" fmla="*/ 2638722 h 6213161"/>
              <a:gd name="connsiteX908" fmla="*/ 5507657 w 6297885"/>
              <a:gd name="connsiteY908" fmla="*/ 2629144 h 6213161"/>
              <a:gd name="connsiteX909" fmla="*/ 5491507 w 6297885"/>
              <a:gd name="connsiteY909" fmla="*/ 2626113 h 6213161"/>
              <a:gd name="connsiteX910" fmla="*/ 5663574 w 6297885"/>
              <a:gd name="connsiteY910" fmla="*/ 2572458 h 6213161"/>
              <a:gd name="connsiteX911" fmla="*/ 5627439 w 6297885"/>
              <a:gd name="connsiteY911" fmla="*/ 2587457 h 6213161"/>
              <a:gd name="connsiteX912" fmla="*/ 5668649 w 6297885"/>
              <a:gd name="connsiteY912" fmla="*/ 2604423 h 6213161"/>
              <a:gd name="connsiteX913" fmla="*/ 5675923 w 6297885"/>
              <a:gd name="connsiteY913" fmla="*/ 2577761 h 6213161"/>
              <a:gd name="connsiteX914" fmla="*/ 5663574 w 6297885"/>
              <a:gd name="connsiteY914" fmla="*/ 2572458 h 6213161"/>
              <a:gd name="connsiteX915" fmla="*/ 5832679 w 6297885"/>
              <a:gd name="connsiteY915" fmla="*/ 2559022 h 6213161"/>
              <a:gd name="connsiteX916" fmla="*/ 5815717 w 6297885"/>
              <a:gd name="connsiteY916" fmla="*/ 2567306 h 6213161"/>
              <a:gd name="connsiteX917" fmla="*/ 5822859 w 6297885"/>
              <a:gd name="connsiteY917" fmla="*/ 2584490 h 6213161"/>
              <a:gd name="connsiteX918" fmla="*/ 5851429 w 6297885"/>
              <a:gd name="connsiteY918" fmla="*/ 2559942 h 6213161"/>
              <a:gd name="connsiteX919" fmla="*/ 5832679 w 6297885"/>
              <a:gd name="connsiteY919" fmla="*/ 2559022 h 6213161"/>
              <a:gd name="connsiteX920" fmla="*/ 5578985 w 6297885"/>
              <a:gd name="connsiteY920" fmla="*/ 2537936 h 6213161"/>
              <a:gd name="connsiteX921" fmla="*/ 5566795 w 6297885"/>
              <a:gd name="connsiteY921" fmla="*/ 2545251 h 6213161"/>
              <a:gd name="connsiteX922" fmla="*/ 5591175 w 6297885"/>
              <a:gd name="connsiteY922" fmla="*/ 2581819 h 6213161"/>
              <a:gd name="connsiteX923" fmla="*/ 5610679 w 6297885"/>
              <a:gd name="connsiteY923" fmla="*/ 2576943 h 6213161"/>
              <a:gd name="connsiteX924" fmla="*/ 5578985 w 6297885"/>
              <a:gd name="connsiteY924" fmla="*/ 2537936 h 6213161"/>
              <a:gd name="connsiteX925" fmla="*/ 365209 w 6297885"/>
              <a:gd name="connsiteY925" fmla="*/ 2507622 h 6213161"/>
              <a:gd name="connsiteX926" fmla="*/ 340067 w 6297885"/>
              <a:gd name="connsiteY926" fmla="*/ 2511376 h 6213161"/>
              <a:gd name="connsiteX927" fmla="*/ 390351 w 6297885"/>
              <a:gd name="connsiteY927" fmla="*/ 2526397 h 6213161"/>
              <a:gd name="connsiteX928" fmla="*/ 365209 w 6297885"/>
              <a:gd name="connsiteY928" fmla="*/ 2507622 h 6213161"/>
              <a:gd name="connsiteX929" fmla="*/ 5963769 w 6297885"/>
              <a:gd name="connsiteY929" fmla="*/ 2484730 h 6213161"/>
              <a:gd name="connsiteX930" fmla="*/ 5966207 w 6297885"/>
              <a:gd name="connsiteY930" fmla="*/ 2484730 h 6213161"/>
              <a:gd name="connsiteX931" fmla="*/ 5968790 w 6297885"/>
              <a:gd name="connsiteY931" fmla="*/ 2497623 h 6213161"/>
              <a:gd name="connsiteX932" fmla="*/ 5967971 w 6297885"/>
              <a:gd name="connsiteY932" fmla="*/ 2503646 h 6213161"/>
              <a:gd name="connsiteX933" fmla="*/ 5965712 w 6297885"/>
              <a:gd name="connsiteY933" fmla="*/ 2500443 h 6213161"/>
              <a:gd name="connsiteX934" fmla="*/ 5934503 w 6297885"/>
              <a:gd name="connsiteY934" fmla="*/ 2504210 h 6213161"/>
              <a:gd name="connsiteX935" fmla="*/ 5963769 w 6297885"/>
              <a:gd name="connsiteY935" fmla="*/ 2484730 h 6213161"/>
              <a:gd name="connsiteX936" fmla="*/ 5988058 w 6297885"/>
              <a:gd name="connsiteY936" fmla="*/ 2448028 h 6213161"/>
              <a:gd name="connsiteX937" fmla="*/ 5973280 w 6297885"/>
              <a:gd name="connsiteY937" fmla="*/ 2457979 h 6213161"/>
              <a:gd name="connsiteX938" fmla="*/ 5971439 w 6297885"/>
              <a:gd name="connsiteY938" fmla="*/ 2474547 h 6213161"/>
              <a:gd name="connsiteX939" fmla="*/ 5971169 w 6297885"/>
              <a:gd name="connsiteY939" fmla="*/ 2474567 h 6213161"/>
              <a:gd name="connsiteX940" fmla="*/ 5971169 w 6297885"/>
              <a:gd name="connsiteY940" fmla="*/ 2476978 h 6213161"/>
              <a:gd name="connsiteX941" fmla="*/ 5971439 w 6297885"/>
              <a:gd name="connsiteY941" fmla="*/ 2474547 h 6213161"/>
              <a:gd name="connsiteX942" fmla="*/ 5988058 w 6297885"/>
              <a:gd name="connsiteY942" fmla="*/ 2473359 h 6213161"/>
              <a:gd name="connsiteX943" fmla="*/ 5997708 w 6297885"/>
              <a:gd name="connsiteY943" fmla="*/ 2457678 h 6213161"/>
              <a:gd name="connsiteX944" fmla="*/ 5988058 w 6297885"/>
              <a:gd name="connsiteY944" fmla="*/ 2448028 h 6213161"/>
              <a:gd name="connsiteX945" fmla="*/ 161204 w 6297885"/>
              <a:gd name="connsiteY945" fmla="*/ 2435856 h 6213161"/>
              <a:gd name="connsiteX946" fmla="*/ 126744 w 6297885"/>
              <a:gd name="connsiteY946" fmla="*/ 2489492 h 6213161"/>
              <a:gd name="connsiteX947" fmla="*/ 185818 w 6297885"/>
              <a:gd name="connsiteY947" fmla="*/ 2474864 h 6213161"/>
              <a:gd name="connsiteX948" fmla="*/ 161204 w 6297885"/>
              <a:gd name="connsiteY948" fmla="*/ 2435856 h 6213161"/>
              <a:gd name="connsiteX949" fmla="*/ 251690 w 6297885"/>
              <a:gd name="connsiteY949" fmla="*/ 2431276 h 6213161"/>
              <a:gd name="connsiteX950" fmla="*/ 298264 w 6297885"/>
              <a:gd name="connsiteY950" fmla="*/ 2465943 h 6213161"/>
              <a:gd name="connsiteX951" fmla="*/ 305618 w 6297885"/>
              <a:gd name="connsiteY951" fmla="*/ 2451085 h 6213161"/>
              <a:gd name="connsiteX952" fmla="*/ 251690 w 6297885"/>
              <a:gd name="connsiteY952" fmla="*/ 2431276 h 6213161"/>
              <a:gd name="connsiteX953" fmla="*/ 641767 w 6297885"/>
              <a:gd name="connsiteY953" fmla="*/ 2391650 h 6213161"/>
              <a:gd name="connsiteX954" fmla="*/ 683213 w 6297885"/>
              <a:gd name="connsiteY954" fmla="*/ 2419078 h 6213161"/>
              <a:gd name="connsiteX955" fmla="*/ 675899 w 6297885"/>
              <a:gd name="connsiteY955" fmla="*/ 2391650 h 6213161"/>
              <a:gd name="connsiteX956" fmla="*/ 641767 w 6297885"/>
              <a:gd name="connsiteY956" fmla="*/ 2391650 h 6213161"/>
              <a:gd name="connsiteX957" fmla="*/ 661262 w 6297885"/>
              <a:gd name="connsiteY957" fmla="*/ 2329163 h 6213161"/>
              <a:gd name="connsiteX958" fmla="*/ 708096 w 6297885"/>
              <a:gd name="connsiteY958" fmla="*/ 2365351 h 6213161"/>
              <a:gd name="connsiteX959" fmla="*/ 711100 w 6297885"/>
              <a:gd name="connsiteY959" fmla="*/ 2366369 h 6213161"/>
              <a:gd name="connsiteX960" fmla="*/ 709480 w 6297885"/>
              <a:gd name="connsiteY960" fmla="*/ 2369235 h 6213161"/>
              <a:gd name="connsiteX961" fmla="*/ 700824 w 6297885"/>
              <a:gd name="connsiteY961" fmla="*/ 2372689 h 6213161"/>
              <a:gd name="connsiteX962" fmla="*/ 692436 w 6297885"/>
              <a:gd name="connsiteY962" fmla="*/ 2377683 h 6213161"/>
              <a:gd name="connsiteX963" fmla="*/ 687606 w 6297885"/>
              <a:gd name="connsiteY963" fmla="*/ 2373609 h 6213161"/>
              <a:gd name="connsiteX964" fmla="*/ 661262 w 6297885"/>
              <a:gd name="connsiteY964" fmla="*/ 2329163 h 6213161"/>
              <a:gd name="connsiteX965" fmla="*/ 710209 w 6297885"/>
              <a:gd name="connsiteY965" fmla="*/ 2299569 h 6213161"/>
              <a:gd name="connsiteX966" fmla="*/ 727098 w 6297885"/>
              <a:gd name="connsiteY966" fmla="*/ 2314046 h 6213161"/>
              <a:gd name="connsiteX967" fmla="*/ 710209 w 6297885"/>
              <a:gd name="connsiteY967" fmla="*/ 2326109 h 6213161"/>
              <a:gd name="connsiteX968" fmla="*/ 698146 w 6297885"/>
              <a:gd name="connsiteY968" fmla="*/ 2301982 h 6213161"/>
              <a:gd name="connsiteX969" fmla="*/ 710209 w 6297885"/>
              <a:gd name="connsiteY969" fmla="*/ 2299569 h 6213161"/>
              <a:gd name="connsiteX970" fmla="*/ 514228 w 6297885"/>
              <a:gd name="connsiteY970" fmla="*/ 2278882 h 6213161"/>
              <a:gd name="connsiteX971" fmla="*/ 518144 w 6297885"/>
              <a:gd name="connsiteY971" fmla="*/ 2279558 h 6213161"/>
              <a:gd name="connsiteX972" fmla="*/ 522910 w 6297885"/>
              <a:gd name="connsiteY972" fmla="*/ 2283660 h 6213161"/>
              <a:gd name="connsiteX973" fmla="*/ 523707 w 6297885"/>
              <a:gd name="connsiteY973" fmla="*/ 2290815 h 6213161"/>
              <a:gd name="connsiteX974" fmla="*/ 522792 w 6297885"/>
              <a:gd name="connsiteY974" fmla="*/ 2297204 h 6213161"/>
              <a:gd name="connsiteX975" fmla="*/ 517914 w 6297885"/>
              <a:gd name="connsiteY975" fmla="*/ 2287468 h 6213161"/>
              <a:gd name="connsiteX976" fmla="*/ 678614 w 6297885"/>
              <a:gd name="connsiteY976" fmla="*/ 2252969 h 6213161"/>
              <a:gd name="connsiteX977" fmla="*/ 691081 w 6297885"/>
              <a:gd name="connsiteY977" fmla="*/ 2272662 h 6213161"/>
              <a:gd name="connsiteX978" fmla="*/ 678614 w 6297885"/>
              <a:gd name="connsiteY978" fmla="*/ 2284969 h 6213161"/>
              <a:gd name="connsiteX979" fmla="*/ 666147 w 6297885"/>
              <a:gd name="connsiteY979" fmla="*/ 2262814 h 6213161"/>
              <a:gd name="connsiteX980" fmla="*/ 678614 w 6297885"/>
              <a:gd name="connsiteY980" fmla="*/ 2252969 h 6213161"/>
              <a:gd name="connsiteX981" fmla="*/ 705765 w 6297885"/>
              <a:gd name="connsiteY981" fmla="*/ 2109736 h 6213161"/>
              <a:gd name="connsiteX982" fmla="*/ 713383 w 6297885"/>
              <a:gd name="connsiteY982" fmla="*/ 2114688 h 6213161"/>
              <a:gd name="connsiteX983" fmla="*/ 695606 w 6297885"/>
              <a:gd name="connsiteY983" fmla="*/ 2129544 h 6213161"/>
              <a:gd name="connsiteX984" fmla="*/ 685448 w 6297885"/>
              <a:gd name="connsiteY984" fmla="*/ 2122115 h 6213161"/>
              <a:gd name="connsiteX985" fmla="*/ 705765 w 6297885"/>
              <a:gd name="connsiteY985" fmla="*/ 2109736 h 6213161"/>
              <a:gd name="connsiteX986" fmla="*/ 510526 w 6297885"/>
              <a:gd name="connsiteY986" fmla="*/ 2103463 h 6213161"/>
              <a:gd name="connsiteX987" fmla="*/ 517864 w 6297885"/>
              <a:gd name="connsiteY987" fmla="*/ 2112738 h 6213161"/>
              <a:gd name="connsiteX988" fmla="*/ 527648 w 6297885"/>
              <a:gd name="connsiteY988" fmla="*/ 2156536 h 6213161"/>
              <a:gd name="connsiteX989" fmla="*/ 571676 w 6297885"/>
              <a:gd name="connsiteY989" fmla="*/ 2166268 h 6213161"/>
              <a:gd name="connsiteX990" fmla="*/ 557000 w 6297885"/>
              <a:gd name="connsiteY990" fmla="*/ 2219798 h 6213161"/>
              <a:gd name="connsiteX991" fmla="*/ 510526 w 6297885"/>
              <a:gd name="connsiteY991" fmla="*/ 2231963 h 6213161"/>
              <a:gd name="connsiteX992" fmla="*/ 478728 w 6297885"/>
              <a:gd name="connsiteY992" fmla="*/ 2120039 h 6213161"/>
              <a:gd name="connsiteX993" fmla="*/ 488511 w 6297885"/>
              <a:gd name="connsiteY993" fmla="*/ 2110305 h 6213161"/>
              <a:gd name="connsiteX994" fmla="*/ 510526 w 6297885"/>
              <a:gd name="connsiteY994" fmla="*/ 2103463 h 6213161"/>
              <a:gd name="connsiteX995" fmla="*/ 670719 w 6297885"/>
              <a:gd name="connsiteY995" fmla="*/ 2061864 h 6213161"/>
              <a:gd name="connsiteX996" fmla="*/ 682909 w 6297885"/>
              <a:gd name="connsiteY996" fmla="*/ 2069101 h 6213161"/>
              <a:gd name="connsiteX997" fmla="*/ 673157 w 6297885"/>
              <a:gd name="connsiteY997" fmla="*/ 2088402 h 6213161"/>
              <a:gd name="connsiteX998" fmla="*/ 663405 w 6297885"/>
              <a:gd name="connsiteY998" fmla="*/ 2073927 h 6213161"/>
              <a:gd name="connsiteX999" fmla="*/ 670719 w 6297885"/>
              <a:gd name="connsiteY999" fmla="*/ 2061864 h 6213161"/>
              <a:gd name="connsiteX1000" fmla="*/ 651939 w 6297885"/>
              <a:gd name="connsiteY1000" fmla="*/ 2002197 h 6213161"/>
              <a:gd name="connsiteX1001" fmla="*/ 652129 w 6297885"/>
              <a:gd name="connsiteY1001" fmla="*/ 2002387 h 6213161"/>
              <a:gd name="connsiteX1002" fmla="*/ 651920 w 6297885"/>
              <a:gd name="connsiteY1002" fmla="*/ 2002290 h 6213161"/>
              <a:gd name="connsiteX1003" fmla="*/ 651440 w 6297885"/>
              <a:gd name="connsiteY1003" fmla="*/ 2002065 h 6213161"/>
              <a:gd name="connsiteX1004" fmla="*/ 651920 w 6297885"/>
              <a:gd name="connsiteY1004" fmla="*/ 2002290 h 6213161"/>
              <a:gd name="connsiteX1005" fmla="*/ 651880 w 6297885"/>
              <a:gd name="connsiteY1005" fmla="*/ 2002502 h 6213161"/>
              <a:gd name="connsiteX1006" fmla="*/ 649878 w 6297885"/>
              <a:gd name="connsiteY1006" fmla="*/ 2000513 h 6213161"/>
              <a:gd name="connsiteX1007" fmla="*/ 651440 w 6297885"/>
              <a:gd name="connsiteY1007" fmla="*/ 2002065 h 6213161"/>
              <a:gd name="connsiteX1008" fmla="*/ 650202 w 6297885"/>
              <a:gd name="connsiteY1008" fmla="*/ 2001486 h 6213161"/>
              <a:gd name="connsiteX1009" fmla="*/ 650046 w 6297885"/>
              <a:gd name="connsiteY1009" fmla="*/ 2000306 h 6213161"/>
              <a:gd name="connsiteX1010" fmla="*/ 652132 w 6297885"/>
              <a:gd name="connsiteY1010" fmla="*/ 2001198 h 6213161"/>
              <a:gd name="connsiteX1011" fmla="*/ 651939 w 6297885"/>
              <a:gd name="connsiteY1011" fmla="*/ 2002197 h 6213161"/>
              <a:gd name="connsiteX1012" fmla="*/ 649386 w 6297885"/>
              <a:gd name="connsiteY1012" fmla="*/ 2000024 h 6213161"/>
              <a:gd name="connsiteX1013" fmla="*/ 649769 w 6297885"/>
              <a:gd name="connsiteY1013" fmla="*/ 2000189 h 6213161"/>
              <a:gd name="connsiteX1014" fmla="*/ 649878 w 6297885"/>
              <a:gd name="connsiteY1014" fmla="*/ 2000513 h 6213161"/>
              <a:gd name="connsiteX1015" fmla="*/ 649691 w 6297885"/>
              <a:gd name="connsiteY1015" fmla="*/ 1999952 h 6213161"/>
              <a:gd name="connsiteX1016" fmla="*/ 650046 w 6297885"/>
              <a:gd name="connsiteY1016" fmla="*/ 2000306 h 6213161"/>
              <a:gd name="connsiteX1017" fmla="*/ 649769 w 6297885"/>
              <a:gd name="connsiteY1017" fmla="*/ 2000189 h 6213161"/>
              <a:gd name="connsiteX1018" fmla="*/ 666840 w 6297885"/>
              <a:gd name="connsiteY1018" fmla="*/ 1982693 h 6213161"/>
              <a:gd name="connsiteX1019" fmla="*/ 674320 w 6297885"/>
              <a:gd name="connsiteY1019" fmla="*/ 2004978 h 6213161"/>
              <a:gd name="connsiteX1020" fmla="*/ 656087 w 6297885"/>
              <a:gd name="connsiteY1020" fmla="*/ 2002888 h 6213161"/>
              <a:gd name="connsiteX1021" fmla="*/ 652132 w 6297885"/>
              <a:gd name="connsiteY1021" fmla="*/ 2001198 h 6213161"/>
              <a:gd name="connsiteX1022" fmla="*/ 654685 w 6297885"/>
              <a:gd name="connsiteY1022" fmla="*/ 1987955 h 6213161"/>
              <a:gd name="connsiteX1023" fmla="*/ 666840 w 6297885"/>
              <a:gd name="connsiteY1023" fmla="*/ 1982693 h 6213161"/>
              <a:gd name="connsiteX1024" fmla="*/ 566799 w 6297885"/>
              <a:gd name="connsiteY1024" fmla="*/ 1939077 h 6213161"/>
              <a:gd name="connsiteX1025" fmla="*/ 603978 w 6297885"/>
              <a:gd name="connsiteY1025" fmla="*/ 1979864 h 6213161"/>
              <a:gd name="connsiteX1026" fmla="*/ 650202 w 6297885"/>
              <a:gd name="connsiteY1026" fmla="*/ 2001486 h 6213161"/>
              <a:gd name="connsiteX1027" fmla="*/ 652738 w 6297885"/>
              <a:gd name="connsiteY1027" fmla="*/ 2009085 h 6213161"/>
              <a:gd name="connsiteX1028" fmla="*/ 652129 w 6297885"/>
              <a:gd name="connsiteY1028" fmla="*/ 2014563 h 6213161"/>
              <a:gd name="connsiteX1029" fmla="*/ 620435 w 6297885"/>
              <a:gd name="connsiteY1029" fmla="*/ 2116837 h 6213161"/>
              <a:gd name="connsiteX1030" fmla="*/ 637501 w 6297885"/>
              <a:gd name="connsiteY1030" fmla="*/ 2141188 h 6213161"/>
              <a:gd name="connsiteX1031" fmla="*/ 652129 w 6297885"/>
              <a:gd name="connsiteY1031" fmla="*/ 2165540 h 6213161"/>
              <a:gd name="connsiteX1032" fmla="*/ 627749 w 6297885"/>
              <a:gd name="connsiteY1032" fmla="*/ 2180150 h 6213161"/>
              <a:gd name="connsiteX1033" fmla="*/ 615559 w 6297885"/>
              <a:gd name="connsiteY1033" fmla="*/ 2160668 h 6213161"/>
              <a:gd name="connsiteX1034" fmla="*/ 571675 w 6297885"/>
              <a:gd name="connsiteY1034" fmla="*/ 2153363 h 6213161"/>
              <a:gd name="connsiteX1035" fmla="*/ 542419 w 6297885"/>
              <a:gd name="connsiteY1035" fmla="*/ 2148493 h 6213161"/>
              <a:gd name="connsiteX1036" fmla="*/ 574113 w 6297885"/>
              <a:gd name="connsiteY1036" fmla="*/ 1980473 h 6213161"/>
              <a:gd name="connsiteX1037" fmla="*/ 566799 w 6297885"/>
              <a:gd name="connsiteY1037" fmla="*/ 1939077 h 6213161"/>
              <a:gd name="connsiteX1038" fmla="*/ 682909 w 6297885"/>
              <a:gd name="connsiteY1038" fmla="*/ 1902508 h 6213161"/>
              <a:gd name="connsiteX1039" fmla="*/ 722526 w 6297885"/>
              <a:gd name="connsiteY1039" fmla="*/ 1939077 h 6213161"/>
              <a:gd name="connsiteX1040" fmla="*/ 682909 w 6297885"/>
              <a:gd name="connsiteY1040" fmla="*/ 1902508 h 6213161"/>
              <a:gd name="connsiteX1041" fmla="*/ 615738 w 6297885"/>
              <a:gd name="connsiteY1041" fmla="*/ 1894585 h 6213161"/>
              <a:gd name="connsiteX1042" fmla="*/ 627578 w 6297885"/>
              <a:gd name="connsiteY1042" fmla="*/ 1907385 h 6213161"/>
              <a:gd name="connsiteX1043" fmla="*/ 661576 w 6297885"/>
              <a:gd name="connsiteY1043" fmla="*/ 1958580 h 6213161"/>
              <a:gd name="connsiteX1044" fmla="*/ 593579 w 6297885"/>
              <a:gd name="connsiteY1044" fmla="*/ 1934202 h 6213161"/>
              <a:gd name="connsiteX1045" fmla="*/ 598435 w 6297885"/>
              <a:gd name="connsiteY1045" fmla="*/ 1900072 h 6213161"/>
              <a:gd name="connsiteX1046" fmla="*/ 615738 w 6297885"/>
              <a:gd name="connsiteY1046" fmla="*/ 1894585 h 6213161"/>
              <a:gd name="connsiteX1047" fmla="*/ 1117313 w 6297885"/>
              <a:gd name="connsiteY1047" fmla="*/ 1868994 h 6213161"/>
              <a:gd name="connsiteX1048" fmla="*/ 1097365 w 6297885"/>
              <a:gd name="connsiteY1048" fmla="*/ 1895532 h 6213161"/>
              <a:gd name="connsiteX1049" fmla="*/ 1124793 w 6297885"/>
              <a:gd name="connsiteY1049" fmla="*/ 1878644 h 6213161"/>
              <a:gd name="connsiteX1050" fmla="*/ 1117313 w 6297885"/>
              <a:gd name="connsiteY1050" fmla="*/ 1868994 h 6213161"/>
              <a:gd name="connsiteX1051" fmla="*/ 827054 w 6297885"/>
              <a:gd name="connsiteY1051" fmla="*/ 1864414 h 6213161"/>
              <a:gd name="connsiteX1052" fmla="*/ 836806 w 6297885"/>
              <a:gd name="connsiteY1052" fmla="*/ 1917745 h 6213161"/>
              <a:gd name="connsiteX1053" fmla="*/ 827054 w 6297885"/>
              <a:gd name="connsiteY1053" fmla="*/ 1864414 h 6213161"/>
              <a:gd name="connsiteX1054" fmla="*/ 1044339 w 6297885"/>
              <a:gd name="connsiteY1054" fmla="*/ 1856508 h 6213161"/>
              <a:gd name="connsiteX1055" fmla="*/ 1012036 w 6297885"/>
              <a:gd name="connsiteY1055" fmla="*/ 1858946 h 6213161"/>
              <a:gd name="connsiteX1056" fmla="*/ 1072986 w 6297885"/>
              <a:gd name="connsiteY1056" fmla="*/ 1876006 h 6213161"/>
              <a:gd name="connsiteX1057" fmla="*/ 1044339 w 6297885"/>
              <a:gd name="connsiteY1057" fmla="*/ 1856508 h 6213161"/>
              <a:gd name="connsiteX1058" fmla="*/ 975771 w 6297885"/>
              <a:gd name="connsiteY1058" fmla="*/ 1839477 h 6213161"/>
              <a:gd name="connsiteX1059" fmla="*/ 961143 w 6297885"/>
              <a:gd name="connsiteY1059" fmla="*/ 1854334 h 6213161"/>
              <a:gd name="connsiteX1060" fmla="*/ 985523 w 6297885"/>
              <a:gd name="connsiteY1060" fmla="*/ 1876611 h 6213161"/>
              <a:gd name="connsiteX1061" fmla="*/ 995275 w 6297885"/>
              <a:gd name="connsiteY1061" fmla="*/ 1851857 h 6213161"/>
              <a:gd name="connsiteX1062" fmla="*/ 975771 w 6297885"/>
              <a:gd name="connsiteY1062" fmla="*/ 1839477 h 6213161"/>
              <a:gd name="connsiteX1063" fmla="*/ 1012036 w 6297885"/>
              <a:gd name="connsiteY1063" fmla="*/ 1815671 h 6213161"/>
              <a:gd name="connsiteX1064" fmla="*/ 1060796 w 6297885"/>
              <a:gd name="connsiteY1064" fmla="*/ 1815671 h 6213161"/>
              <a:gd name="connsiteX1065" fmla="*/ 1012036 w 6297885"/>
              <a:gd name="connsiteY1065" fmla="*/ 1815671 h 6213161"/>
              <a:gd name="connsiteX1066" fmla="*/ 600789 w 6297885"/>
              <a:gd name="connsiteY1066" fmla="*/ 1815169 h 6213161"/>
              <a:gd name="connsiteX1067" fmla="*/ 617863 w 6297885"/>
              <a:gd name="connsiteY1067" fmla="*/ 1827455 h 6213161"/>
              <a:gd name="connsiteX1068" fmla="*/ 661576 w 6297885"/>
              <a:gd name="connsiteY1068" fmla="*/ 1873559 h 6213161"/>
              <a:gd name="connsiteX1069" fmla="*/ 608150 w 6297885"/>
              <a:gd name="connsiteY1069" fmla="*/ 1849295 h 6213161"/>
              <a:gd name="connsiteX1070" fmla="*/ 593579 w 6297885"/>
              <a:gd name="connsiteY1070" fmla="*/ 1820174 h 6213161"/>
              <a:gd name="connsiteX1071" fmla="*/ 600789 w 6297885"/>
              <a:gd name="connsiteY1071" fmla="*/ 1815169 h 6213161"/>
              <a:gd name="connsiteX1072" fmla="*/ 5952060 w 6297885"/>
              <a:gd name="connsiteY1072" fmla="*/ 1795544 h 6213161"/>
              <a:gd name="connsiteX1073" fmla="*/ 5977899 w 6297885"/>
              <a:gd name="connsiteY1073" fmla="*/ 1797877 h 6213161"/>
              <a:gd name="connsiteX1074" fmla="*/ 5963833 w 6297885"/>
              <a:gd name="connsiteY1074" fmla="*/ 1815654 h 6213161"/>
              <a:gd name="connsiteX1075" fmla="*/ 5951819 w 6297885"/>
              <a:gd name="connsiteY1075" fmla="*/ 1808035 h 6213161"/>
              <a:gd name="connsiteX1076" fmla="*/ 5951387 w 6297885"/>
              <a:gd name="connsiteY1076" fmla="*/ 1793414 h 6213161"/>
              <a:gd name="connsiteX1077" fmla="*/ 5948949 w 6297885"/>
              <a:gd name="connsiteY1077" fmla="*/ 1795852 h 6213161"/>
              <a:gd name="connsiteX1078" fmla="*/ 5949663 w 6297885"/>
              <a:gd name="connsiteY1078" fmla="*/ 1793952 h 6213161"/>
              <a:gd name="connsiteX1079" fmla="*/ 5952113 w 6297885"/>
              <a:gd name="connsiteY1079" fmla="*/ 1792798 h 6213161"/>
              <a:gd name="connsiteX1080" fmla="*/ 5952060 w 6297885"/>
              <a:gd name="connsiteY1080" fmla="*/ 1795544 h 6213161"/>
              <a:gd name="connsiteX1081" fmla="*/ 5949768 w 6297885"/>
              <a:gd name="connsiteY1081" fmla="*/ 1795337 h 6213161"/>
              <a:gd name="connsiteX1082" fmla="*/ 5952113 w 6297885"/>
              <a:gd name="connsiteY1082" fmla="*/ 1792798 h 6213161"/>
              <a:gd name="connsiteX1083" fmla="*/ 5911084 w 6297885"/>
              <a:gd name="connsiteY1083" fmla="*/ 1747017 h 6213161"/>
              <a:gd name="connsiteX1084" fmla="*/ 5924569 w 6297885"/>
              <a:gd name="connsiteY1084" fmla="*/ 1761719 h 6213161"/>
              <a:gd name="connsiteX1085" fmla="*/ 5956110 w 6297885"/>
              <a:gd name="connsiteY1085" fmla="*/ 1776805 h 6213161"/>
              <a:gd name="connsiteX1086" fmla="*/ 5949663 w 6297885"/>
              <a:gd name="connsiteY1086" fmla="*/ 1793952 h 6213161"/>
              <a:gd name="connsiteX1087" fmla="*/ 5912379 w 6297885"/>
              <a:gd name="connsiteY1087" fmla="*/ 1805604 h 6213161"/>
              <a:gd name="connsiteX1088" fmla="*/ 5868495 w 6297885"/>
              <a:gd name="connsiteY1088" fmla="*/ 1788538 h 6213161"/>
              <a:gd name="connsiteX1089" fmla="*/ 5873371 w 6297885"/>
              <a:gd name="connsiteY1089" fmla="*/ 1764157 h 6213161"/>
              <a:gd name="connsiteX1090" fmla="*/ 5911084 w 6297885"/>
              <a:gd name="connsiteY1090" fmla="*/ 1747017 h 6213161"/>
              <a:gd name="connsiteX1091" fmla="*/ 1623075 w 6297885"/>
              <a:gd name="connsiteY1091" fmla="*/ 1713004 h 6213161"/>
              <a:gd name="connsiteX1092" fmla="*/ 1620007 w 6297885"/>
              <a:gd name="connsiteY1092" fmla="*/ 1724890 h 6213161"/>
              <a:gd name="connsiteX1093" fmla="*/ 1651521 w 6297885"/>
              <a:gd name="connsiteY1093" fmla="*/ 1752239 h 6213161"/>
              <a:gd name="connsiteX1094" fmla="*/ 1673339 w 6297885"/>
              <a:gd name="connsiteY1094" fmla="*/ 1737321 h 6213161"/>
              <a:gd name="connsiteX1095" fmla="*/ 1627280 w 6297885"/>
              <a:gd name="connsiteY1095" fmla="*/ 1714946 h 6213161"/>
              <a:gd name="connsiteX1096" fmla="*/ 1623075 w 6297885"/>
              <a:gd name="connsiteY1096" fmla="*/ 1713004 h 6213161"/>
              <a:gd name="connsiteX1097" fmla="*/ 5510267 w 6297885"/>
              <a:gd name="connsiteY1097" fmla="*/ 1667570 h 6213161"/>
              <a:gd name="connsiteX1098" fmla="*/ 5478113 w 6297885"/>
              <a:gd name="connsiteY1098" fmla="*/ 1673361 h 6213161"/>
              <a:gd name="connsiteX1099" fmla="*/ 5536353 w 6297885"/>
              <a:gd name="connsiteY1099" fmla="*/ 1707488 h 6213161"/>
              <a:gd name="connsiteX1100" fmla="*/ 5538780 w 6297885"/>
              <a:gd name="connsiteY1100" fmla="*/ 1678237 h 6213161"/>
              <a:gd name="connsiteX1101" fmla="*/ 5510267 w 6297885"/>
              <a:gd name="connsiteY1101" fmla="*/ 1667570 h 6213161"/>
              <a:gd name="connsiteX1102" fmla="*/ 1076033 w 6297885"/>
              <a:gd name="connsiteY1102" fmla="*/ 1649470 h 6213161"/>
              <a:gd name="connsiteX1103" fmla="*/ 1117175 w 6297885"/>
              <a:gd name="connsiteY1103" fmla="*/ 1677009 h 6213161"/>
              <a:gd name="connsiteX1104" fmla="*/ 1076033 w 6297885"/>
              <a:gd name="connsiteY1104" fmla="*/ 1649470 h 6213161"/>
              <a:gd name="connsiteX1105" fmla="*/ 6173989 w 6297885"/>
              <a:gd name="connsiteY1105" fmla="*/ 1644498 h 6213161"/>
              <a:gd name="connsiteX1106" fmla="*/ 6204937 w 6297885"/>
              <a:gd name="connsiteY1106" fmla="*/ 1654712 h 6213161"/>
              <a:gd name="connsiteX1107" fmla="*/ 6148557 w 6297885"/>
              <a:gd name="connsiteY1107" fmla="*/ 1676996 h 6213161"/>
              <a:gd name="connsiteX1108" fmla="*/ 6173989 w 6297885"/>
              <a:gd name="connsiteY1108" fmla="*/ 1644498 h 6213161"/>
              <a:gd name="connsiteX1109" fmla="*/ 846346 w 6297885"/>
              <a:gd name="connsiteY1109" fmla="*/ 1596240 h 6213161"/>
              <a:gd name="connsiteX1110" fmla="*/ 878212 w 6297885"/>
              <a:gd name="connsiteY1110" fmla="*/ 1636946 h 6213161"/>
              <a:gd name="connsiteX1111" fmla="*/ 868407 w 6297885"/>
              <a:gd name="connsiteY1111" fmla="*/ 1646524 h 6213161"/>
              <a:gd name="connsiteX1112" fmla="*/ 831639 w 6297885"/>
              <a:gd name="connsiteY1112" fmla="*/ 1610607 h 6213161"/>
              <a:gd name="connsiteX1113" fmla="*/ 846346 w 6297885"/>
              <a:gd name="connsiteY1113" fmla="*/ 1596240 h 6213161"/>
              <a:gd name="connsiteX1114" fmla="*/ 1539526 w 6297885"/>
              <a:gd name="connsiteY1114" fmla="*/ 1588623 h 6213161"/>
              <a:gd name="connsiteX1115" fmla="*/ 1554487 w 6297885"/>
              <a:gd name="connsiteY1115" fmla="*/ 1641956 h 6213161"/>
              <a:gd name="connsiteX1116" fmla="*/ 1539526 w 6297885"/>
              <a:gd name="connsiteY1116" fmla="*/ 1588623 h 6213161"/>
              <a:gd name="connsiteX1117" fmla="*/ 1264390 w 6297885"/>
              <a:gd name="connsiteY1117" fmla="*/ 1579491 h 6213161"/>
              <a:gd name="connsiteX1118" fmla="*/ 1257358 w 6297885"/>
              <a:gd name="connsiteY1118" fmla="*/ 1586673 h 6213161"/>
              <a:gd name="connsiteX1119" fmla="*/ 1287832 w 6297885"/>
              <a:gd name="connsiteY1119" fmla="*/ 1613013 h 6213161"/>
              <a:gd name="connsiteX1120" fmla="*/ 1264390 w 6297885"/>
              <a:gd name="connsiteY1120" fmla="*/ 1579491 h 6213161"/>
              <a:gd name="connsiteX1121" fmla="*/ 6264362 w 6297885"/>
              <a:gd name="connsiteY1121" fmla="*/ 1556621 h 6213161"/>
              <a:gd name="connsiteX1122" fmla="*/ 6227792 w 6297885"/>
              <a:gd name="connsiteY1122" fmla="*/ 1605380 h 6213161"/>
              <a:gd name="connsiteX1123" fmla="*/ 6264362 w 6297885"/>
              <a:gd name="connsiteY1123" fmla="*/ 1556621 h 6213161"/>
              <a:gd name="connsiteX1124" fmla="*/ 1698183 w 6297885"/>
              <a:gd name="connsiteY1124" fmla="*/ 1398470 h 6213161"/>
              <a:gd name="connsiteX1125" fmla="*/ 1671814 w 6297885"/>
              <a:gd name="connsiteY1125" fmla="*/ 1399385 h 6213161"/>
              <a:gd name="connsiteX1126" fmla="*/ 1709738 w 6297885"/>
              <a:gd name="connsiteY1126" fmla="*/ 1426202 h 6213161"/>
              <a:gd name="connsiteX1127" fmla="*/ 1712108 w 6297885"/>
              <a:gd name="connsiteY1127" fmla="*/ 1414013 h 6213161"/>
              <a:gd name="connsiteX1128" fmla="*/ 1698183 w 6297885"/>
              <a:gd name="connsiteY1128" fmla="*/ 1398470 h 6213161"/>
              <a:gd name="connsiteX1129" fmla="*/ 949115 w 6297885"/>
              <a:gd name="connsiteY1129" fmla="*/ 1396644 h 6213161"/>
              <a:gd name="connsiteX1130" fmla="*/ 932174 w 6297885"/>
              <a:gd name="connsiteY1130" fmla="*/ 1431013 h 6213161"/>
              <a:gd name="connsiteX1131" fmla="*/ 949115 w 6297885"/>
              <a:gd name="connsiteY1131" fmla="*/ 1438378 h 6213161"/>
              <a:gd name="connsiteX1132" fmla="*/ 966055 w 6297885"/>
              <a:gd name="connsiteY1132" fmla="*/ 1423648 h 6213161"/>
              <a:gd name="connsiteX1133" fmla="*/ 949115 w 6297885"/>
              <a:gd name="connsiteY1133" fmla="*/ 1396644 h 6213161"/>
              <a:gd name="connsiteX1134" fmla="*/ 1140029 w 6297885"/>
              <a:gd name="connsiteY1134" fmla="*/ 1392083 h 6213161"/>
              <a:gd name="connsiteX1135" fmla="*/ 1122659 w 6297885"/>
              <a:gd name="connsiteY1135" fmla="*/ 1398178 h 6213161"/>
              <a:gd name="connsiteX1136" fmla="*/ 1129973 w 6297885"/>
              <a:gd name="connsiteY1136" fmla="*/ 1439622 h 6213161"/>
              <a:gd name="connsiteX1137" fmla="*/ 1129973 w 6297885"/>
              <a:gd name="connsiteY1137" fmla="*/ 1471315 h 6213161"/>
              <a:gd name="connsiteX1138" fmla="*/ 1122659 w 6297885"/>
              <a:gd name="connsiteY1138" fmla="*/ 1490819 h 6213161"/>
              <a:gd name="connsiteX1139" fmla="*/ 1139725 w 6297885"/>
              <a:gd name="connsiteY1139" fmla="*/ 1485943 h 6213161"/>
              <a:gd name="connsiteX1140" fmla="*/ 1188485 w 6297885"/>
              <a:gd name="connsiteY1140" fmla="*/ 1483505 h 6213161"/>
              <a:gd name="connsiteX1141" fmla="*/ 1193360 w 6297885"/>
              <a:gd name="connsiteY1141" fmla="*/ 1503009 h 6213161"/>
              <a:gd name="connsiteX1142" fmla="*/ 1186047 w 6297885"/>
              <a:gd name="connsiteY1142" fmla="*/ 1542016 h 6213161"/>
              <a:gd name="connsiteX1143" fmla="*/ 1242120 w 6297885"/>
              <a:gd name="connsiteY1143" fmla="*/ 1539578 h 6213161"/>
              <a:gd name="connsiteX1144" fmla="*/ 1181171 w 6297885"/>
              <a:gd name="connsiteY1144" fmla="*/ 1444498 h 6213161"/>
              <a:gd name="connsiteX1145" fmla="*/ 1207988 w 6297885"/>
              <a:gd name="connsiteY1145" fmla="*/ 1439622 h 6213161"/>
              <a:gd name="connsiteX1146" fmla="*/ 1193360 w 6297885"/>
              <a:gd name="connsiteY1146" fmla="*/ 1427433 h 6213161"/>
              <a:gd name="connsiteX1147" fmla="*/ 1159229 w 6297885"/>
              <a:gd name="connsiteY1147" fmla="*/ 1407929 h 6213161"/>
              <a:gd name="connsiteX1148" fmla="*/ 1140029 w 6297885"/>
              <a:gd name="connsiteY1148" fmla="*/ 1392083 h 6213161"/>
              <a:gd name="connsiteX1149" fmla="*/ 1044360 w 6297885"/>
              <a:gd name="connsiteY1149" fmla="*/ 1342280 h 6213161"/>
              <a:gd name="connsiteX1150" fmla="*/ 1056878 w 6297885"/>
              <a:gd name="connsiteY1150" fmla="*/ 1352536 h 6213161"/>
              <a:gd name="connsiteX1151" fmla="*/ 1059381 w 6297885"/>
              <a:gd name="connsiteY1151" fmla="*/ 1369938 h 6213161"/>
              <a:gd name="connsiteX1152" fmla="*/ 1044673 w 6297885"/>
              <a:gd name="connsiteY1152" fmla="*/ 1375843 h 6213161"/>
              <a:gd name="connsiteX1153" fmla="*/ 1034362 w 6297885"/>
              <a:gd name="connsiteY1153" fmla="*/ 1367100 h 6213161"/>
              <a:gd name="connsiteX1154" fmla="*/ 1034941 w 6297885"/>
              <a:gd name="connsiteY1154" fmla="*/ 1364460 h 6213161"/>
              <a:gd name="connsiteX1155" fmla="*/ 1034941 w 6297885"/>
              <a:gd name="connsiteY1155" fmla="*/ 1349848 h 6213161"/>
              <a:gd name="connsiteX1156" fmla="*/ 1034342 w 6297885"/>
              <a:gd name="connsiteY1156" fmla="*/ 1348621 h 6213161"/>
              <a:gd name="connsiteX1157" fmla="*/ 1037868 w 6297885"/>
              <a:gd name="connsiteY1157" fmla="*/ 1343096 h 6213161"/>
              <a:gd name="connsiteX1158" fmla="*/ 1044360 w 6297885"/>
              <a:gd name="connsiteY1158" fmla="*/ 1342280 h 6213161"/>
              <a:gd name="connsiteX1159" fmla="*/ 1149488 w 6297885"/>
              <a:gd name="connsiteY1159" fmla="*/ 1335701 h 6213161"/>
              <a:gd name="connsiteX1160" fmla="*/ 1196409 w 6297885"/>
              <a:gd name="connsiteY1160" fmla="*/ 1401222 h 6213161"/>
              <a:gd name="connsiteX1161" fmla="*/ 1149488 w 6297885"/>
              <a:gd name="connsiteY1161" fmla="*/ 1335701 h 6213161"/>
              <a:gd name="connsiteX1162" fmla="*/ 714491 w 6297885"/>
              <a:gd name="connsiteY1162" fmla="*/ 1323364 h 6213161"/>
              <a:gd name="connsiteX1163" fmla="*/ 725212 w 6297885"/>
              <a:gd name="connsiteY1163" fmla="*/ 1340411 h 6213161"/>
              <a:gd name="connsiteX1164" fmla="*/ 725981 w 6297885"/>
              <a:gd name="connsiteY1164" fmla="*/ 1341701 h 6213161"/>
              <a:gd name="connsiteX1165" fmla="*/ 723838 w 6297885"/>
              <a:gd name="connsiteY1165" fmla="*/ 1345470 h 6213161"/>
              <a:gd name="connsiteX1166" fmla="*/ 722356 w 6297885"/>
              <a:gd name="connsiteY1166" fmla="*/ 1349391 h 6213161"/>
              <a:gd name="connsiteX1167" fmla="*/ 708134 w 6297885"/>
              <a:gd name="connsiteY1167" fmla="*/ 1332503 h 6213161"/>
              <a:gd name="connsiteX1168" fmla="*/ 710800 w 6297885"/>
              <a:gd name="connsiteY1168" fmla="*/ 1325869 h 6213161"/>
              <a:gd name="connsiteX1169" fmla="*/ 1137290 w 6297885"/>
              <a:gd name="connsiteY1169" fmla="*/ 1310746 h 6213161"/>
              <a:gd name="connsiteX1170" fmla="*/ 1137298 w 6297885"/>
              <a:gd name="connsiteY1170" fmla="*/ 1310974 h 6213161"/>
              <a:gd name="connsiteX1171" fmla="*/ 1132493 w 6297885"/>
              <a:gd name="connsiteY1171" fmla="*/ 1316972 h 6213161"/>
              <a:gd name="connsiteX1172" fmla="*/ 1127616 w 6297885"/>
              <a:gd name="connsiteY1172" fmla="*/ 1323060 h 6213161"/>
              <a:gd name="connsiteX1173" fmla="*/ 1132798 w 6297885"/>
              <a:gd name="connsiteY1173" fmla="*/ 1314841 h 6213161"/>
              <a:gd name="connsiteX1174" fmla="*/ 1315260 w 6297885"/>
              <a:gd name="connsiteY1174" fmla="*/ 1272070 h 6213161"/>
              <a:gd name="connsiteX1175" fmla="*/ 1347259 w 6297885"/>
              <a:gd name="connsiteY1175" fmla="*/ 1306734 h 6213161"/>
              <a:gd name="connsiteX1176" fmla="*/ 1315260 w 6297885"/>
              <a:gd name="connsiteY1176" fmla="*/ 1272070 h 6213161"/>
              <a:gd name="connsiteX1177" fmla="*/ 6061437 w 6297885"/>
              <a:gd name="connsiteY1177" fmla="*/ 1271946 h 6213161"/>
              <a:gd name="connsiteX1178" fmla="*/ 6025135 w 6297885"/>
              <a:gd name="connsiteY1178" fmla="*/ 1286422 h 6213161"/>
              <a:gd name="connsiteX1179" fmla="*/ 6063857 w 6297885"/>
              <a:gd name="connsiteY1179" fmla="*/ 1284010 h 6213161"/>
              <a:gd name="connsiteX1180" fmla="*/ 6061437 w 6297885"/>
              <a:gd name="connsiteY1180" fmla="*/ 1271946 h 6213161"/>
              <a:gd name="connsiteX1181" fmla="*/ 1545251 w 6297885"/>
              <a:gd name="connsiteY1181" fmla="*/ 1263631 h 6213161"/>
              <a:gd name="connsiteX1182" fmla="*/ 1530027 w 6297885"/>
              <a:gd name="connsiteY1182" fmla="*/ 1267745 h 6213161"/>
              <a:gd name="connsiteX1183" fmla="*/ 1525215 w 6297885"/>
              <a:gd name="connsiteY1183" fmla="*/ 1287249 h 6213161"/>
              <a:gd name="connsiteX1184" fmla="*/ 1542056 w 6297885"/>
              <a:gd name="connsiteY1184" fmla="*/ 1314065 h 6213161"/>
              <a:gd name="connsiteX1185" fmla="*/ 1556491 w 6297885"/>
              <a:gd name="connsiteY1185" fmla="*/ 1326255 h 6213161"/>
              <a:gd name="connsiteX1186" fmla="*/ 1570927 w 6297885"/>
              <a:gd name="connsiteY1186" fmla="*/ 1336007 h 6213161"/>
              <a:gd name="connsiteX1187" fmla="*/ 1587768 w 6297885"/>
              <a:gd name="connsiteY1187" fmla="*/ 1321379 h 6213161"/>
              <a:gd name="connsiteX1188" fmla="*/ 1549273 w 6297885"/>
              <a:gd name="connsiteY1188" fmla="*/ 1267745 h 6213161"/>
              <a:gd name="connsiteX1189" fmla="*/ 1545251 w 6297885"/>
              <a:gd name="connsiteY1189" fmla="*/ 1263631 h 6213161"/>
              <a:gd name="connsiteX1190" fmla="*/ 1214693 w 6297885"/>
              <a:gd name="connsiteY1190" fmla="*/ 1262554 h 6213161"/>
              <a:gd name="connsiteX1191" fmla="*/ 1246387 w 6297885"/>
              <a:gd name="connsiteY1191" fmla="*/ 1289092 h 6213161"/>
              <a:gd name="connsiteX1192" fmla="*/ 1251263 w 6297885"/>
              <a:gd name="connsiteY1192" fmla="*/ 1281854 h 6213161"/>
              <a:gd name="connsiteX1193" fmla="*/ 1214693 w 6297885"/>
              <a:gd name="connsiteY1193" fmla="*/ 1262554 h 6213161"/>
              <a:gd name="connsiteX1194" fmla="*/ 1651498 w 6297885"/>
              <a:gd name="connsiteY1194" fmla="*/ 1238172 h 6213161"/>
              <a:gd name="connsiteX1195" fmla="*/ 1641340 w 6297885"/>
              <a:gd name="connsiteY1195" fmla="*/ 1247822 h 6213161"/>
              <a:gd name="connsiteX1196" fmla="*/ 1669275 w 6297885"/>
              <a:gd name="connsiteY1196" fmla="*/ 1267124 h 6213161"/>
              <a:gd name="connsiteX1197" fmla="*/ 1651498 w 6297885"/>
              <a:gd name="connsiteY1197" fmla="*/ 1238172 h 6213161"/>
              <a:gd name="connsiteX1198" fmla="*/ 711152 w 6297885"/>
              <a:gd name="connsiteY1198" fmla="*/ 1238166 h 6213161"/>
              <a:gd name="connsiteX1199" fmla="*/ 705764 w 6297885"/>
              <a:gd name="connsiteY1199" fmla="*/ 1247309 h 6213161"/>
              <a:gd name="connsiteX1200" fmla="*/ 717736 w 6297885"/>
              <a:gd name="connsiteY1200" fmla="*/ 1259499 h 6213161"/>
              <a:gd name="connsiteX1201" fmla="*/ 739286 w 6297885"/>
              <a:gd name="connsiteY1201" fmla="*/ 1254623 h 6213161"/>
              <a:gd name="connsiteX1202" fmla="*/ 720131 w 6297885"/>
              <a:gd name="connsiteY1202" fmla="*/ 1239995 h 6213161"/>
              <a:gd name="connsiteX1203" fmla="*/ 711152 w 6297885"/>
              <a:gd name="connsiteY1203" fmla="*/ 1238166 h 6213161"/>
              <a:gd name="connsiteX1204" fmla="*/ 1496280 w 6297885"/>
              <a:gd name="connsiteY1204" fmla="*/ 1226843 h 6213161"/>
              <a:gd name="connsiteX1205" fmla="*/ 1444778 w 6297885"/>
              <a:gd name="connsiteY1205" fmla="*/ 1243187 h 6213161"/>
              <a:gd name="connsiteX1206" fmla="*/ 1542297 w 6297885"/>
              <a:gd name="connsiteY1206" fmla="*/ 1230852 h 6213161"/>
              <a:gd name="connsiteX1207" fmla="*/ 1496280 w 6297885"/>
              <a:gd name="connsiteY1207" fmla="*/ 1226843 h 6213161"/>
              <a:gd name="connsiteX1208" fmla="*/ 6015078 w 6297885"/>
              <a:gd name="connsiteY1208" fmla="*/ 1197037 h 6213161"/>
              <a:gd name="connsiteX1209" fmla="*/ 5995575 w 6297885"/>
              <a:gd name="connsiteY1209" fmla="*/ 1221651 h 6213161"/>
              <a:gd name="connsiteX1210" fmla="*/ 6010202 w 6297885"/>
              <a:gd name="connsiteY1210" fmla="*/ 1229035 h 6213161"/>
              <a:gd name="connsiteX1211" fmla="*/ 6041896 w 6297885"/>
              <a:gd name="connsiteY1211" fmla="*/ 1211805 h 6213161"/>
              <a:gd name="connsiteX1212" fmla="*/ 6015078 w 6297885"/>
              <a:gd name="connsiteY1212" fmla="*/ 1197037 h 6213161"/>
              <a:gd name="connsiteX1213" fmla="*/ 1336592 w 6297885"/>
              <a:gd name="connsiteY1213" fmla="*/ 1144032 h 6213161"/>
              <a:gd name="connsiteX1214" fmla="*/ 1318307 w 6297885"/>
              <a:gd name="connsiteY1214" fmla="*/ 1150493 h 6213161"/>
              <a:gd name="connsiteX1215" fmla="*/ 1350001 w 6297885"/>
              <a:gd name="connsiteY1215" fmla="*/ 1157877 h 6213161"/>
              <a:gd name="connsiteX1216" fmla="*/ 1354877 w 6297885"/>
              <a:gd name="connsiteY1216" fmla="*/ 1150493 h 6213161"/>
              <a:gd name="connsiteX1217" fmla="*/ 1336592 w 6297885"/>
              <a:gd name="connsiteY1217" fmla="*/ 1144032 h 6213161"/>
              <a:gd name="connsiteX1218" fmla="*/ 1206020 w 6297885"/>
              <a:gd name="connsiteY1218" fmla="*/ 1133032 h 6213161"/>
              <a:gd name="connsiteX1219" fmla="*/ 1191251 w 6297885"/>
              <a:gd name="connsiteY1219" fmla="*/ 1145339 h 6213161"/>
              <a:gd name="connsiteX1220" fmla="*/ 1203559 w 6297885"/>
              <a:gd name="connsiteY1220" fmla="*/ 1165031 h 6213161"/>
              <a:gd name="connsiteX1221" fmla="*/ 1215866 w 6297885"/>
              <a:gd name="connsiteY1221" fmla="*/ 1142878 h 6213161"/>
              <a:gd name="connsiteX1222" fmla="*/ 1206020 w 6297885"/>
              <a:gd name="connsiteY1222" fmla="*/ 1133032 h 6213161"/>
              <a:gd name="connsiteX1223" fmla="*/ 1463324 w 6297885"/>
              <a:gd name="connsiteY1223" fmla="*/ 1131165 h 6213161"/>
              <a:gd name="connsiteX1224" fmla="*/ 1386540 w 6297885"/>
              <a:gd name="connsiteY1224" fmla="*/ 1150610 h 6213161"/>
              <a:gd name="connsiteX1225" fmla="*/ 1379257 w 6297885"/>
              <a:gd name="connsiteY1225" fmla="*/ 1170056 h 6213161"/>
              <a:gd name="connsiteX1226" fmla="*/ 1403536 w 6297885"/>
              <a:gd name="connsiteY1226" fmla="*/ 1174917 h 6213161"/>
              <a:gd name="connsiteX1227" fmla="*/ 1461806 w 6297885"/>
              <a:gd name="connsiteY1227" fmla="*/ 1155472 h 6213161"/>
              <a:gd name="connsiteX1228" fmla="*/ 1444810 w 6297885"/>
              <a:gd name="connsiteY1228" fmla="*/ 1199224 h 6213161"/>
              <a:gd name="connsiteX1229" fmla="*/ 1486085 w 6297885"/>
              <a:gd name="connsiteY1229" fmla="*/ 1179779 h 6213161"/>
              <a:gd name="connsiteX1230" fmla="*/ 1503081 w 6297885"/>
              <a:gd name="connsiteY1230" fmla="*/ 1182209 h 6213161"/>
              <a:gd name="connsiteX1231" fmla="*/ 1600199 w 6297885"/>
              <a:gd name="connsiteY1231" fmla="*/ 1208947 h 6213161"/>
              <a:gd name="connsiteX1232" fmla="*/ 1539500 w 6297885"/>
              <a:gd name="connsiteY1232" fmla="*/ 1196794 h 6213161"/>
              <a:gd name="connsiteX1233" fmla="*/ 1520077 w 6297885"/>
              <a:gd name="connsiteY1233" fmla="*/ 1184640 h 6213161"/>
              <a:gd name="connsiteX1234" fmla="*/ 1463324 w 6297885"/>
              <a:gd name="connsiteY1234" fmla="*/ 1131165 h 6213161"/>
              <a:gd name="connsiteX1235" fmla="*/ 5961646 w 6297885"/>
              <a:gd name="connsiteY1235" fmla="*/ 1114134 h 6213161"/>
              <a:gd name="connsiteX1236" fmla="*/ 5943869 w 6297885"/>
              <a:gd name="connsiteY1236" fmla="*/ 1126324 h 6213161"/>
              <a:gd name="connsiteX1237" fmla="*/ 5959107 w 6297885"/>
              <a:gd name="connsiteY1237" fmla="*/ 1133638 h 6213161"/>
              <a:gd name="connsiteX1238" fmla="*/ 5971804 w 6297885"/>
              <a:gd name="connsiteY1238" fmla="*/ 1121448 h 6213161"/>
              <a:gd name="connsiteX1239" fmla="*/ 5961646 w 6297885"/>
              <a:gd name="connsiteY1239" fmla="*/ 1114134 h 6213161"/>
              <a:gd name="connsiteX1240" fmla="*/ 1558908 w 6297885"/>
              <a:gd name="connsiteY1240" fmla="*/ 1101839 h 6213161"/>
              <a:gd name="connsiteX1241" fmla="*/ 1537495 w 6297885"/>
              <a:gd name="connsiteY1241" fmla="*/ 1106927 h 6213161"/>
              <a:gd name="connsiteX1242" fmla="*/ 1544837 w 6297885"/>
              <a:gd name="connsiteY1242" fmla="*/ 1138055 h 6213161"/>
              <a:gd name="connsiteX1243" fmla="*/ 1598676 w 6297885"/>
              <a:gd name="connsiteY1243" fmla="*/ 1161999 h 6213161"/>
              <a:gd name="connsiteX1244" fmla="*/ 1576651 w 6297885"/>
              <a:gd name="connsiteY1244" fmla="*/ 1116504 h 6213161"/>
              <a:gd name="connsiteX1245" fmla="*/ 1558908 w 6297885"/>
              <a:gd name="connsiteY1245" fmla="*/ 1101839 h 6213161"/>
              <a:gd name="connsiteX1246" fmla="*/ 1543821 w 6297885"/>
              <a:gd name="connsiteY1246" fmla="*/ 1067943 h 6213161"/>
              <a:gd name="connsiteX1247" fmla="*/ 1543821 w 6297885"/>
              <a:gd name="connsiteY1247" fmla="*/ 1070264 h 6213161"/>
              <a:gd name="connsiteX1248" fmla="*/ 1543820 w 6297885"/>
              <a:gd name="connsiteY1248" fmla="*/ 1070268 h 6213161"/>
              <a:gd name="connsiteX1249" fmla="*/ 1543820 w 6297885"/>
              <a:gd name="connsiteY1249" fmla="*/ 1067944 h 6213161"/>
              <a:gd name="connsiteX1250" fmla="*/ 1231934 w 6297885"/>
              <a:gd name="connsiteY1250" fmla="*/ 1049758 h 6213161"/>
              <a:gd name="connsiteX1251" fmla="*/ 1234922 w 6297885"/>
              <a:gd name="connsiteY1251" fmla="*/ 1052743 h 6213161"/>
              <a:gd name="connsiteX1252" fmla="*/ 1231128 w 6297885"/>
              <a:gd name="connsiteY1252" fmla="*/ 1050217 h 6213161"/>
              <a:gd name="connsiteX1253" fmla="*/ 1553794 w 6297885"/>
              <a:gd name="connsiteY1253" fmla="*/ 1045599 h 6213161"/>
              <a:gd name="connsiteX1254" fmla="*/ 1547872 w 6297885"/>
              <a:gd name="connsiteY1254" fmla="*/ 1052383 h 6213161"/>
              <a:gd name="connsiteX1255" fmla="*/ 1544330 w 6297885"/>
              <a:gd name="connsiteY1255" fmla="*/ 1068016 h 6213161"/>
              <a:gd name="connsiteX1256" fmla="*/ 1543820 w 6297885"/>
              <a:gd name="connsiteY1256" fmla="*/ 1067801 h 6213161"/>
              <a:gd name="connsiteX1257" fmla="*/ 1543820 w 6297885"/>
              <a:gd name="connsiteY1257" fmla="*/ 1067944 h 6213161"/>
              <a:gd name="connsiteX1258" fmla="*/ 1542549 w 6297885"/>
              <a:gd name="connsiteY1258" fmla="*/ 1069821 h 6213161"/>
              <a:gd name="connsiteX1259" fmla="*/ 1520775 w 6297885"/>
              <a:gd name="connsiteY1259" fmla="*/ 1059963 h 6213161"/>
              <a:gd name="connsiteX1260" fmla="*/ 1495931 w 6297885"/>
              <a:gd name="connsiteY1260" fmla="*/ 1067943 h 6213161"/>
              <a:gd name="connsiteX1261" fmla="*/ 1500721 w 6297885"/>
              <a:gd name="connsiteY1261" fmla="*/ 1077762 h 6213161"/>
              <a:gd name="connsiteX1262" fmla="*/ 1535067 w 6297885"/>
              <a:gd name="connsiteY1262" fmla="*/ 1080869 h 6213161"/>
              <a:gd name="connsiteX1263" fmla="*/ 1542549 w 6297885"/>
              <a:gd name="connsiteY1263" fmla="*/ 1069821 h 6213161"/>
              <a:gd name="connsiteX1264" fmla="*/ 1543821 w 6297885"/>
              <a:gd name="connsiteY1264" fmla="*/ 1070397 h 6213161"/>
              <a:gd name="connsiteX1265" fmla="*/ 1543821 w 6297885"/>
              <a:gd name="connsiteY1265" fmla="*/ 1070264 h 6213161"/>
              <a:gd name="connsiteX1266" fmla="*/ 1544330 w 6297885"/>
              <a:gd name="connsiteY1266" fmla="*/ 1068016 h 6213161"/>
              <a:gd name="connsiteX1267" fmla="*/ 1559794 w 6297885"/>
              <a:gd name="connsiteY1267" fmla="*/ 1074538 h 6213161"/>
              <a:gd name="connsiteX1268" fmla="*/ 1553794 w 6297885"/>
              <a:gd name="connsiteY1268" fmla="*/ 1045599 h 6213161"/>
              <a:gd name="connsiteX1269" fmla="*/ 6062773 w 6297885"/>
              <a:gd name="connsiteY1269" fmla="*/ 1041624 h 6213161"/>
              <a:gd name="connsiteX1270" fmla="*/ 6053901 w 6297885"/>
              <a:gd name="connsiteY1270" fmla="*/ 1047719 h 6213161"/>
              <a:gd name="connsiteX1271" fmla="*/ 6056349 w 6297885"/>
              <a:gd name="connsiteY1271" fmla="*/ 1094040 h 6213161"/>
              <a:gd name="connsiteX1272" fmla="*/ 6100399 w 6297885"/>
              <a:gd name="connsiteY1272" fmla="*/ 1103791 h 6213161"/>
              <a:gd name="connsiteX1273" fmla="*/ 6083269 w 6297885"/>
              <a:gd name="connsiteY1273" fmla="*/ 1052594 h 6213161"/>
              <a:gd name="connsiteX1274" fmla="*/ 6073479 w 6297885"/>
              <a:gd name="connsiteY1274" fmla="*/ 1042843 h 6213161"/>
              <a:gd name="connsiteX1275" fmla="*/ 6062773 w 6297885"/>
              <a:gd name="connsiteY1275" fmla="*/ 1041624 h 6213161"/>
              <a:gd name="connsiteX1276" fmla="*/ 5680303 w 6297885"/>
              <a:gd name="connsiteY1276" fmla="*/ 1038566 h 6213161"/>
              <a:gd name="connsiteX1277" fmla="*/ 5651819 w 6297885"/>
              <a:gd name="connsiteY1277" fmla="*/ 1043747 h 6213161"/>
              <a:gd name="connsiteX1278" fmla="*/ 5705151 w 6297885"/>
              <a:gd name="connsiteY1278" fmla="*/ 1053499 h 6213161"/>
              <a:gd name="connsiteX1279" fmla="*/ 5680303 w 6297885"/>
              <a:gd name="connsiteY1279" fmla="*/ 1038566 h 6213161"/>
              <a:gd name="connsiteX1280" fmla="*/ 1435564 w 6297885"/>
              <a:gd name="connsiteY1280" fmla="*/ 1027852 h 6213161"/>
              <a:gd name="connsiteX1281" fmla="*/ 1432069 w 6297885"/>
              <a:gd name="connsiteY1281" fmla="*/ 1028791 h 6213161"/>
              <a:gd name="connsiteX1282" fmla="*/ 1381007 w 6297885"/>
              <a:gd name="connsiteY1282" fmla="*/ 1043208 h 6213161"/>
              <a:gd name="connsiteX1283" fmla="*/ 1398028 w 6297885"/>
              <a:gd name="connsiteY1283" fmla="*/ 1067236 h 6213161"/>
              <a:gd name="connsiteX1284" fmla="*/ 1351829 w 6297885"/>
              <a:gd name="connsiteY1284" fmla="*/ 1076848 h 6213161"/>
              <a:gd name="connsiteX1285" fmla="*/ 1449089 w 6297885"/>
              <a:gd name="connsiteY1285" fmla="*/ 1050417 h 6213161"/>
              <a:gd name="connsiteX1286" fmla="*/ 1458815 w 6297885"/>
              <a:gd name="connsiteY1286" fmla="*/ 1033596 h 6213161"/>
              <a:gd name="connsiteX1287" fmla="*/ 1435564 w 6297885"/>
              <a:gd name="connsiteY1287" fmla="*/ 1027852 h 6213161"/>
              <a:gd name="connsiteX1288" fmla="*/ 1495881 w 6297885"/>
              <a:gd name="connsiteY1288" fmla="*/ 1018750 h 6213161"/>
              <a:gd name="connsiteX1289" fmla="*/ 1473728 w 6297885"/>
              <a:gd name="connsiteY1289" fmla="*/ 1033711 h 6213161"/>
              <a:gd name="connsiteX1290" fmla="*/ 1488497 w 6297885"/>
              <a:gd name="connsiteY1290" fmla="*/ 1046177 h 6213161"/>
              <a:gd name="connsiteX1291" fmla="*/ 1498342 w 6297885"/>
              <a:gd name="connsiteY1291" fmla="*/ 1028724 h 6213161"/>
              <a:gd name="connsiteX1292" fmla="*/ 1495881 w 6297885"/>
              <a:gd name="connsiteY1292" fmla="*/ 1018750 h 6213161"/>
              <a:gd name="connsiteX1293" fmla="*/ 1284785 w 6297885"/>
              <a:gd name="connsiteY1293" fmla="*/ 1018005 h 6213161"/>
              <a:gd name="connsiteX1294" fmla="*/ 1266500 w 6297885"/>
              <a:gd name="connsiteY1294" fmla="*/ 1023598 h 6213161"/>
              <a:gd name="connsiteX1295" fmla="*/ 1271376 w 6297885"/>
              <a:gd name="connsiteY1295" fmla="*/ 1030663 h 6213161"/>
              <a:gd name="connsiteX1296" fmla="*/ 1303070 w 6297885"/>
              <a:gd name="connsiteY1296" fmla="*/ 1021243 h 6213161"/>
              <a:gd name="connsiteX1297" fmla="*/ 1284785 w 6297885"/>
              <a:gd name="connsiteY1297" fmla="*/ 1018005 h 6213161"/>
              <a:gd name="connsiteX1298" fmla="*/ 1108736 w 6297885"/>
              <a:gd name="connsiteY1298" fmla="*/ 1017615 h 6213161"/>
              <a:gd name="connsiteX1299" fmla="*/ 1095841 w 6297885"/>
              <a:gd name="connsiteY1299" fmla="*/ 1023194 h 6213161"/>
              <a:gd name="connsiteX1300" fmla="*/ 1136983 w 6297885"/>
              <a:gd name="connsiteY1300" fmla="*/ 1035257 h 6213161"/>
              <a:gd name="connsiteX1301" fmla="*/ 1108736 w 6297885"/>
              <a:gd name="connsiteY1301" fmla="*/ 1017615 h 6213161"/>
              <a:gd name="connsiteX1302" fmla="*/ 5670499 w 6297885"/>
              <a:gd name="connsiteY1302" fmla="*/ 1008506 h 6213161"/>
              <a:gd name="connsiteX1303" fmla="*/ 5651750 w 6297885"/>
              <a:gd name="connsiteY1303" fmla="*/ 1043133 h 6213161"/>
              <a:gd name="connsiteX1304" fmla="*/ 5692961 w 6297885"/>
              <a:gd name="connsiteY1304" fmla="*/ 1009000 h 6213161"/>
              <a:gd name="connsiteX1305" fmla="*/ 5670499 w 6297885"/>
              <a:gd name="connsiteY1305" fmla="*/ 1008506 h 6213161"/>
              <a:gd name="connsiteX1306" fmla="*/ 938897 w 6297885"/>
              <a:gd name="connsiteY1306" fmla="*/ 1001985 h 6213161"/>
              <a:gd name="connsiteX1307" fmla="*/ 1032913 w 6297885"/>
              <a:gd name="connsiteY1307" fmla="*/ 1099855 h 6213161"/>
              <a:gd name="connsiteX1308" fmla="*/ 1041101 w 6297885"/>
              <a:gd name="connsiteY1308" fmla="*/ 1138845 h 6213161"/>
              <a:gd name="connsiteX1309" fmla="*/ 1032502 w 6297885"/>
              <a:gd name="connsiteY1309" fmla="*/ 1145284 h 6213161"/>
              <a:gd name="connsiteX1310" fmla="*/ 1032220 w 6297885"/>
              <a:gd name="connsiteY1310" fmla="*/ 1145767 h 6213161"/>
              <a:gd name="connsiteX1311" fmla="*/ 1027314 w 6297885"/>
              <a:gd name="connsiteY1311" fmla="*/ 1147026 h 6213161"/>
              <a:gd name="connsiteX1312" fmla="*/ 980836 w 6297885"/>
              <a:gd name="connsiteY1312" fmla="*/ 1096889 h 6213161"/>
              <a:gd name="connsiteX1313" fmla="*/ 938897 w 6297885"/>
              <a:gd name="connsiteY1313" fmla="*/ 1001985 h 6213161"/>
              <a:gd name="connsiteX1314" fmla="*/ 5955805 w 6297885"/>
              <a:gd name="connsiteY1314" fmla="*/ 996996 h 6213161"/>
              <a:gd name="connsiteX1315" fmla="*/ 5923045 w 6297885"/>
              <a:gd name="connsiteY1315" fmla="*/ 1004054 h 6213161"/>
              <a:gd name="connsiteX1316" fmla="*/ 6044943 w 6297885"/>
              <a:gd name="connsiteY1316" fmla="*/ 1033197 h 6213161"/>
              <a:gd name="connsiteX1317" fmla="*/ 5955805 w 6297885"/>
              <a:gd name="connsiteY1317" fmla="*/ 996996 h 6213161"/>
              <a:gd name="connsiteX1318" fmla="*/ 5578642 w 6297885"/>
              <a:gd name="connsiteY1318" fmla="*/ 982658 h 6213161"/>
              <a:gd name="connsiteX1319" fmla="*/ 5580733 w 6297885"/>
              <a:gd name="connsiteY1319" fmla="*/ 984723 h 6213161"/>
              <a:gd name="connsiteX1320" fmla="*/ 5580619 w 6297885"/>
              <a:gd name="connsiteY1320" fmla="*/ 984906 h 6213161"/>
              <a:gd name="connsiteX1321" fmla="*/ 5580001 w 6297885"/>
              <a:gd name="connsiteY1321" fmla="*/ 984837 h 6213161"/>
              <a:gd name="connsiteX1322" fmla="*/ 5579637 w 6297885"/>
              <a:gd name="connsiteY1322" fmla="*/ 984470 h 6213161"/>
              <a:gd name="connsiteX1323" fmla="*/ 5578591 w 6297885"/>
              <a:gd name="connsiteY1323" fmla="*/ 982670 h 6213161"/>
              <a:gd name="connsiteX1324" fmla="*/ 5454114 w 6297885"/>
              <a:gd name="connsiteY1324" fmla="*/ 978615 h 6213161"/>
              <a:gd name="connsiteX1325" fmla="*/ 5454379 w 6297885"/>
              <a:gd name="connsiteY1325" fmla="*/ 979075 h 6213161"/>
              <a:gd name="connsiteX1326" fmla="*/ 5454271 w 6297885"/>
              <a:gd name="connsiteY1326" fmla="*/ 979721 h 6213161"/>
              <a:gd name="connsiteX1327" fmla="*/ 5454114 w 6297885"/>
              <a:gd name="connsiteY1327" fmla="*/ 979809 h 6213161"/>
              <a:gd name="connsiteX1328" fmla="*/ 5453679 w 6297885"/>
              <a:gd name="connsiteY1328" fmla="*/ 977859 h 6213161"/>
              <a:gd name="connsiteX1329" fmla="*/ 5454114 w 6297885"/>
              <a:gd name="connsiteY1329" fmla="*/ 978218 h 6213161"/>
              <a:gd name="connsiteX1330" fmla="*/ 5454114 w 6297885"/>
              <a:gd name="connsiteY1330" fmla="*/ 978615 h 6213161"/>
              <a:gd name="connsiteX1331" fmla="*/ 5453579 w 6297885"/>
              <a:gd name="connsiteY1331" fmla="*/ 977686 h 6213161"/>
              <a:gd name="connsiteX1332" fmla="*/ 5453679 w 6297885"/>
              <a:gd name="connsiteY1332" fmla="*/ 977859 h 6213161"/>
              <a:gd name="connsiteX1333" fmla="*/ 5453579 w 6297885"/>
              <a:gd name="connsiteY1333" fmla="*/ 977778 h 6213161"/>
              <a:gd name="connsiteX1334" fmla="*/ 1405437 w 6297885"/>
              <a:gd name="connsiteY1334" fmla="*/ 934333 h 6213161"/>
              <a:gd name="connsiteX1335" fmla="*/ 1392971 w 6297885"/>
              <a:gd name="connsiteY1335" fmla="*/ 941646 h 6213161"/>
              <a:gd name="connsiteX1336" fmla="*/ 1405437 w 6297885"/>
              <a:gd name="connsiteY1336" fmla="*/ 953837 h 6213161"/>
              <a:gd name="connsiteX1337" fmla="*/ 1420398 w 6297885"/>
              <a:gd name="connsiteY1337" fmla="*/ 946522 h 6213161"/>
              <a:gd name="connsiteX1338" fmla="*/ 1405437 w 6297885"/>
              <a:gd name="connsiteY1338" fmla="*/ 934333 h 6213161"/>
              <a:gd name="connsiteX1339" fmla="*/ 6177977 w 6297885"/>
              <a:gd name="connsiteY1339" fmla="*/ 933411 h 6213161"/>
              <a:gd name="connsiteX1340" fmla="*/ 6190285 w 6297885"/>
              <a:gd name="connsiteY1340" fmla="*/ 945718 h 6213161"/>
              <a:gd name="connsiteX1341" fmla="*/ 6177977 w 6297885"/>
              <a:gd name="connsiteY1341" fmla="*/ 960487 h 6213161"/>
              <a:gd name="connsiteX1342" fmla="*/ 6163209 w 6297885"/>
              <a:gd name="connsiteY1342" fmla="*/ 953103 h 6213161"/>
              <a:gd name="connsiteX1343" fmla="*/ 6177977 w 6297885"/>
              <a:gd name="connsiteY1343" fmla="*/ 933411 h 6213161"/>
              <a:gd name="connsiteX1344" fmla="*/ 5680771 w 6297885"/>
              <a:gd name="connsiteY1344" fmla="*/ 928851 h 6213161"/>
              <a:gd name="connsiteX1345" fmla="*/ 5671019 w 6297885"/>
              <a:gd name="connsiteY1345" fmla="*/ 962983 h 6213161"/>
              <a:gd name="connsiteX1346" fmla="*/ 5680771 w 6297885"/>
              <a:gd name="connsiteY1346" fmla="*/ 965421 h 6213161"/>
              <a:gd name="connsiteX1347" fmla="*/ 5680771 w 6297885"/>
              <a:gd name="connsiteY1347" fmla="*/ 928851 h 6213161"/>
              <a:gd name="connsiteX1348" fmla="*/ 5982582 w 6297885"/>
              <a:gd name="connsiteY1348" fmla="*/ 921546 h 6213161"/>
              <a:gd name="connsiteX1349" fmla="*/ 6032691 w 6297885"/>
              <a:gd name="connsiteY1349" fmla="*/ 926357 h 6213161"/>
              <a:gd name="connsiteX1350" fmla="*/ 6057135 w 6297885"/>
              <a:gd name="connsiteY1350" fmla="*/ 943199 h 6213161"/>
              <a:gd name="connsiteX1351" fmla="*/ 5967419 w 6297885"/>
              <a:gd name="connsiteY1351" fmla="*/ 937108 h 6213161"/>
              <a:gd name="connsiteX1352" fmla="*/ 5951465 w 6297885"/>
              <a:gd name="connsiteY1352" fmla="*/ 940627 h 6213161"/>
              <a:gd name="connsiteX1353" fmla="*/ 5945977 w 6297885"/>
              <a:gd name="connsiteY1353" fmla="*/ 936245 h 6213161"/>
              <a:gd name="connsiteX1354" fmla="*/ 5948810 w 6297885"/>
              <a:gd name="connsiteY1354" fmla="*/ 931949 h 6213161"/>
              <a:gd name="connsiteX1355" fmla="*/ 5982582 w 6297885"/>
              <a:gd name="connsiteY1355" fmla="*/ 921546 h 6213161"/>
              <a:gd name="connsiteX1356" fmla="*/ 1330719 w 6297885"/>
              <a:gd name="connsiteY1356" fmla="*/ 914382 h 6213161"/>
              <a:gd name="connsiteX1357" fmla="*/ 1312212 w 6297885"/>
              <a:gd name="connsiteY1357" fmla="*/ 919106 h 6213161"/>
              <a:gd name="connsiteX1358" fmla="*/ 1379257 w 6297885"/>
              <a:gd name="connsiteY1358" fmla="*/ 923982 h 6213161"/>
              <a:gd name="connsiteX1359" fmla="*/ 1330719 w 6297885"/>
              <a:gd name="connsiteY1359" fmla="*/ 914382 h 6213161"/>
              <a:gd name="connsiteX1360" fmla="*/ 5592065 w 6297885"/>
              <a:gd name="connsiteY1360" fmla="*/ 903191 h 6213161"/>
              <a:gd name="connsiteX1361" fmla="*/ 5560971 w 6297885"/>
              <a:gd name="connsiteY1361" fmla="*/ 934047 h 6213161"/>
              <a:gd name="connsiteX1362" fmla="*/ 5582839 w 6297885"/>
              <a:gd name="connsiteY1362" fmla="*/ 951113 h 6213161"/>
              <a:gd name="connsiteX1363" fmla="*/ 5589824 w 6297885"/>
              <a:gd name="connsiteY1363" fmla="*/ 970009 h 6213161"/>
              <a:gd name="connsiteX1364" fmla="*/ 5582557 w 6297885"/>
              <a:gd name="connsiteY1364" fmla="*/ 981770 h 6213161"/>
              <a:gd name="connsiteX1365" fmla="*/ 5578642 w 6297885"/>
              <a:gd name="connsiteY1365" fmla="*/ 982658 h 6213161"/>
              <a:gd name="connsiteX1366" fmla="*/ 5578507 w 6297885"/>
              <a:gd name="connsiteY1366" fmla="*/ 982525 h 6213161"/>
              <a:gd name="connsiteX1367" fmla="*/ 5578591 w 6297885"/>
              <a:gd name="connsiteY1367" fmla="*/ 982670 h 6213161"/>
              <a:gd name="connsiteX1368" fmla="*/ 5577980 w 6297885"/>
              <a:gd name="connsiteY1368" fmla="*/ 982808 h 6213161"/>
              <a:gd name="connsiteX1369" fmla="*/ 5579637 w 6297885"/>
              <a:gd name="connsiteY1369" fmla="*/ 984470 h 6213161"/>
              <a:gd name="connsiteX1370" fmla="*/ 5579838 w 6297885"/>
              <a:gd name="connsiteY1370" fmla="*/ 984819 h 6213161"/>
              <a:gd name="connsiteX1371" fmla="*/ 5563771 w 6297885"/>
              <a:gd name="connsiteY1371" fmla="*/ 983016 h 6213161"/>
              <a:gd name="connsiteX1372" fmla="*/ 5539314 w 6297885"/>
              <a:gd name="connsiteY1372" fmla="*/ 948659 h 6213161"/>
              <a:gd name="connsiteX1373" fmla="*/ 5520023 w 6297885"/>
              <a:gd name="connsiteY1373" fmla="*/ 922654 h 6213161"/>
              <a:gd name="connsiteX1374" fmla="*/ 5495222 w 6297885"/>
              <a:gd name="connsiteY1374" fmla="*/ 943820 h 6213161"/>
              <a:gd name="connsiteX1375" fmla="*/ 5478075 w 6297885"/>
              <a:gd name="connsiteY1375" fmla="*/ 966499 h 6213161"/>
              <a:gd name="connsiteX1376" fmla="*/ 5454635 w 6297885"/>
              <a:gd name="connsiteY1376" fmla="*/ 979520 h 6213161"/>
              <a:gd name="connsiteX1377" fmla="*/ 5454379 w 6297885"/>
              <a:gd name="connsiteY1377" fmla="*/ 979075 h 6213161"/>
              <a:gd name="connsiteX1378" fmla="*/ 5457130 w 6297885"/>
              <a:gd name="connsiteY1378" fmla="*/ 962675 h 6213161"/>
              <a:gd name="connsiteX1379" fmla="*/ 5449289 w 6297885"/>
              <a:gd name="connsiteY1379" fmla="*/ 946523 h 6213161"/>
              <a:gd name="connsiteX1380" fmla="*/ 5437225 w 6297885"/>
              <a:gd name="connsiteY1380" fmla="*/ 951399 h 6213161"/>
              <a:gd name="connsiteX1381" fmla="*/ 5441147 w 6297885"/>
              <a:gd name="connsiteY1381" fmla="*/ 967551 h 6213161"/>
              <a:gd name="connsiteX1382" fmla="*/ 5453579 w 6297885"/>
              <a:gd name="connsiteY1382" fmla="*/ 977778 h 6213161"/>
              <a:gd name="connsiteX1383" fmla="*/ 5453579 w 6297885"/>
              <a:gd name="connsiteY1383" fmla="*/ 980106 h 6213161"/>
              <a:gd name="connsiteX1384" fmla="*/ 5454114 w 6297885"/>
              <a:gd name="connsiteY1384" fmla="*/ 979809 h 6213161"/>
              <a:gd name="connsiteX1385" fmla="*/ 5454114 w 6297885"/>
              <a:gd name="connsiteY1385" fmla="*/ 980655 h 6213161"/>
              <a:gd name="connsiteX1386" fmla="*/ 5454271 w 6297885"/>
              <a:gd name="connsiteY1386" fmla="*/ 979721 h 6213161"/>
              <a:gd name="connsiteX1387" fmla="*/ 5454635 w 6297885"/>
              <a:gd name="connsiteY1387" fmla="*/ 979520 h 6213161"/>
              <a:gd name="connsiteX1388" fmla="*/ 5463683 w 6297885"/>
              <a:gd name="connsiteY1388" fmla="*/ 995224 h 6213161"/>
              <a:gd name="connsiteX1389" fmla="*/ 5446231 w 6297885"/>
              <a:gd name="connsiteY1389" fmla="*/ 1001877 h 6213161"/>
              <a:gd name="connsiteX1390" fmla="*/ 5424185 w 6297885"/>
              <a:gd name="connsiteY1390" fmla="*/ 1026067 h 6213161"/>
              <a:gd name="connsiteX1391" fmla="*/ 5448681 w 6297885"/>
              <a:gd name="connsiteY1391" fmla="*/ 1030905 h 6213161"/>
              <a:gd name="connsiteX1392" fmla="*/ 5524617 w 6297885"/>
              <a:gd name="connsiteY1392" fmla="*/ 972849 h 6213161"/>
              <a:gd name="connsiteX1393" fmla="*/ 5527067 w 6297885"/>
              <a:gd name="connsiteY1393" fmla="*/ 989782 h 6213161"/>
              <a:gd name="connsiteX1394" fmla="*/ 5487873 w 6297885"/>
              <a:gd name="connsiteY1394" fmla="*/ 1043000 h 6213161"/>
              <a:gd name="connsiteX1395" fmla="*/ 5497671 w 6297885"/>
              <a:gd name="connsiteY1395" fmla="*/ 1072028 h 6213161"/>
              <a:gd name="connsiteX1396" fmla="*/ 5546663 w 6297885"/>
              <a:gd name="connsiteY1396" fmla="*/ 1086540 h 6213161"/>
              <a:gd name="connsiteX1397" fmla="*/ 5534415 w 6297885"/>
              <a:gd name="connsiteY1397" fmla="*/ 1050257 h 6213161"/>
              <a:gd name="connsiteX1398" fmla="*/ 5514818 w 6297885"/>
              <a:gd name="connsiteY1398" fmla="*/ 1040581 h 6213161"/>
              <a:gd name="connsiteX1399" fmla="*/ 5529516 w 6297885"/>
              <a:gd name="connsiteY1399" fmla="*/ 1028486 h 6213161"/>
              <a:gd name="connsiteX1400" fmla="*/ 5551561 w 6297885"/>
              <a:gd name="connsiteY1400" fmla="*/ 1047838 h 6213161"/>
              <a:gd name="connsiteX1401" fmla="*/ 5578507 w 6297885"/>
              <a:gd name="connsiteY1401" fmla="*/ 1064770 h 6213161"/>
              <a:gd name="connsiteX1402" fmla="*/ 5612801 w 6297885"/>
              <a:gd name="connsiteY1402" fmla="*/ 1006715 h 6213161"/>
              <a:gd name="connsiteX1403" fmla="*/ 5585243 w 6297885"/>
              <a:gd name="connsiteY1403" fmla="*/ 994128 h 6213161"/>
              <a:gd name="connsiteX1404" fmla="*/ 5579838 w 6297885"/>
              <a:gd name="connsiteY1404" fmla="*/ 984819 h 6213161"/>
              <a:gd name="connsiteX1405" fmla="*/ 5580001 w 6297885"/>
              <a:gd name="connsiteY1405" fmla="*/ 984837 h 6213161"/>
              <a:gd name="connsiteX1406" fmla="*/ 5580409 w 6297885"/>
              <a:gd name="connsiteY1406" fmla="*/ 985246 h 6213161"/>
              <a:gd name="connsiteX1407" fmla="*/ 5580619 w 6297885"/>
              <a:gd name="connsiteY1407" fmla="*/ 984906 h 6213161"/>
              <a:gd name="connsiteX1408" fmla="*/ 5580956 w 6297885"/>
              <a:gd name="connsiteY1408" fmla="*/ 984944 h 6213161"/>
              <a:gd name="connsiteX1409" fmla="*/ 5580733 w 6297885"/>
              <a:gd name="connsiteY1409" fmla="*/ 984723 h 6213161"/>
              <a:gd name="connsiteX1410" fmla="*/ 5582557 w 6297885"/>
              <a:gd name="connsiteY1410" fmla="*/ 981770 h 6213161"/>
              <a:gd name="connsiteX1411" fmla="*/ 5609035 w 6297885"/>
              <a:gd name="connsiteY1411" fmla="*/ 975761 h 6213161"/>
              <a:gd name="connsiteX1412" fmla="*/ 5641153 w 6297885"/>
              <a:gd name="connsiteY1412" fmla="*/ 904791 h 6213161"/>
              <a:gd name="connsiteX1413" fmla="*/ 5611997 w 6297885"/>
              <a:gd name="connsiteY1413" fmla="*/ 912105 h 6213161"/>
              <a:gd name="connsiteX1414" fmla="*/ 5592065 w 6297885"/>
              <a:gd name="connsiteY1414" fmla="*/ 903191 h 6213161"/>
              <a:gd name="connsiteX1415" fmla="*/ 5827195 w 6297885"/>
              <a:gd name="connsiteY1415" fmla="*/ 895336 h 6213161"/>
              <a:gd name="connsiteX1416" fmla="*/ 5814859 w 6297885"/>
              <a:gd name="connsiteY1416" fmla="*/ 909704 h 6213161"/>
              <a:gd name="connsiteX1417" fmla="*/ 5864200 w 6297885"/>
              <a:gd name="connsiteY1417" fmla="*/ 945622 h 6213161"/>
              <a:gd name="connsiteX1418" fmla="*/ 5827195 w 6297885"/>
              <a:gd name="connsiteY1418" fmla="*/ 895336 h 6213161"/>
              <a:gd name="connsiteX1419" fmla="*/ 5920949 w 6297885"/>
              <a:gd name="connsiteY1419" fmla="*/ 877474 h 6213161"/>
              <a:gd name="connsiteX1420" fmla="*/ 5926701 w 6297885"/>
              <a:gd name="connsiteY1420" fmla="*/ 878150 h 6213161"/>
              <a:gd name="connsiteX1421" fmla="*/ 6026659 w 6297885"/>
              <a:gd name="connsiteY1421" fmla="*/ 892567 h 6213161"/>
              <a:gd name="connsiteX1422" fmla="*/ 5916949 w 6297885"/>
              <a:gd name="connsiteY1422" fmla="*/ 911790 h 6213161"/>
              <a:gd name="connsiteX1423" fmla="*/ 5914983 w 6297885"/>
              <a:gd name="connsiteY1423" fmla="*/ 912037 h 6213161"/>
              <a:gd name="connsiteX1424" fmla="*/ 5909635 w 6297885"/>
              <a:gd name="connsiteY1424" fmla="*/ 905018 h 6213161"/>
              <a:gd name="connsiteX1425" fmla="*/ 5909635 w 6297885"/>
              <a:gd name="connsiteY1425" fmla="*/ 899776 h 6213161"/>
              <a:gd name="connsiteX1426" fmla="*/ 5920949 w 6297885"/>
              <a:gd name="connsiteY1426" fmla="*/ 877474 h 6213161"/>
              <a:gd name="connsiteX1427" fmla="*/ 981561 w 6297885"/>
              <a:gd name="connsiteY1427" fmla="*/ 862694 h 6213161"/>
              <a:gd name="connsiteX1428" fmla="*/ 1039463 w 6297885"/>
              <a:gd name="connsiteY1428" fmla="*/ 889315 h 6213161"/>
              <a:gd name="connsiteX1429" fmla="*/ 981561 w 6297885"/>
              <a:gd name="connsiteY1429" fmla="*/ 862694 h 6213161"/>
              <a:gd name="connsiteX1430" fmla="*/ 5783287 w 6297885"/>
              <a:gd name="connsiteY1430" fmla="*/ 831338 h 6213161"/>
              <a:gd name="connsiteX1431" fmla="*/ 5802847 w 6297885"/>
              <a:gd name="connsiteY1431" fmla="*/ 860802 h 6213161"/>
              <a:gd name="connsiteX1432" fmla="*/ 5741720 w 6297885"/>
              <a:gd name="connsiteY1432" fmla="*/ 860802 h 6213161"/>
              <a:gd name="connsiteX1433" fmla="*/ 5780841 w 6297885"/>
              <a:gd name="connsiteY1433" fmla="*/ 882898 h 6213161"/>
              <a:gd name="connsiteX1434" fmla="*/ 5810182 w 6297885"/>
              <a:gd name="connsiteY1434" fmla="*/ 890263 h 6213161"/>
              <a:gd name="connsiteX1435" fmla="*/ 5839523 w 6297885"/>
              <a:gd name="connsiteY1435" fmla="*/ 831338 h 6213161"/>
              <a:gd name="connsiteX1436" fmla="*/ 5783287 w 6297885"/>
              <a:gd name="connsiteY1436" fmla="*/ 831338 h 6213161"/>
              <a:gd name="connsiteX1437" fmla="*/ 3330251 w 6297885"/>
              <a:gd name="connsiteY1437" fmla="*/ 820054 h 6213161"/>
              <a:gd name="connsiteX1438" fmla="*/ 3308309 w 6297885"/>
              <a:gd name="connsiteY1438" fmla="*/ 836510 h 6213161"/>
              <a:gd name="connsiteX1439" fmla="*/ 3342441 w 6297885"/>
              <a:gd name="connsiteY1439" fmla="*/ 831634 h 6213161"/>
              <a:gd name="connsiteX1440" fmla="*/ 3340003 w 6297885"/>
              <a:gd name="connsiteY1440" fmla="*/ 821882 h 6213161"/>
              <a:gd name="connsiteX1441" fmla="*/ 3330251 w 6297885"/>
              <a:gd name="connsiteY1441" fmla="*/ 820054 h 6213161"/>
              <a:gd name="connsiteX1442" fmla="*/ 1427635 w 6297885"/>
              <a:gd name="connsiteY1442" fmla="*/ 811524 h 6213161"/>
              <a:gd name="connsiteX1443" fmla="*/ 1373162 w 6297885"/>
              <a:gd name="connsiteY1443" fmla="*/ 834055 h 6213161"/>
              <a:gd name="connsiteX1444" fmla="*/ 1430112 w 6297885"/>
              <a:gd name="connsiteY1444" fmla="*/ 831551 h 6213161"/>
              <a:gd name="connsiteX1445" fmla="*/ 1427635 w 6297885"/>
              <a:gd name="connsiteY1445" fmla="*/ 811524 h 6213161"/>
              <a:gd name="connsiteX1446" fmla="*/ 5600012 w 6297885"/>
              <a:gd name="connsiteY1446" fmla="*/ 806958 h 6213161"/>
              <a:gd name="connsiteX1447" fmla="*/ 5619515 w 6297885"/>
              <a:gd name="connsiteY1447" fmla="*/ 848211 h 6213161"/>
              <a:gd name="connsiteX1448" fmla="*/ 5634143 w 6297885"/>
              <a:gd name="connsiteY1448" fmla="*/ 870057 h 6213161"/>
              <a:gd name="connsiteX1449" fmla="*/ 5653647 w 6297885"/>
              <a:gd name="connsiteY1449" fmla="*/ 860350 h 6213161"/>
              <a:gd name="connsiteX1450" fmla="*/ 5646333 w 6297885"/>
              <a:gd name="connsiteY1450" fmla="*/ 828798 h 6213161"/>
              <a:gd name="connsiteX1451" fmla="*/ 5600012 w 6297885"/>
              <a:gd name="connsiteY1451" fmla="*/ 806958 h 6213161"/>
              <a:gd name="connsiteX1452" fmla="*/ 1297584 w 6297885"/>
              <a:gd name="connsiteY1452" fmla="*/ 803150 h 6213161"/>
              <a:gd name="connsiteX1453" fmla="*/ 1225054 w 6297885"/>
              <a:gd name="connsiteY1453" fmla="*/ 831257 h 6213161"/>
              <a:gd name="connsiteX1454" fmla="*/ 1225054 w 6297885"/>
              <a:gd name="connsiteY1454" fmla="*/ 855966 h 6213161"/>
              <a:gd name="connsiteX1455" fmla="*/ 1242120 w 6297885"/>
              <a:gd name="connsiteY1455" fmla="*/ 855966 h 6213161"/>
              <a:gd name="connsiteX1456" fmla="*/ 1334763 w 6297885"/>
              <a:gd name="connsiteY1456" fmla="*/ 865856 h 6213161"/>
              <a:gd name="connsiteX1457" fmla="*/ 1344515 w 6297885"/>
              <a:gd name="connsiteY1457" fmla="*/ 875740 h 6213161"/>
              <a:gd name="connsiteX1458" fmla="*/ 1349391 w 6297885"/>
              <a:gd name="connsiteY1458" fmla="*/ 851025 h 6213161"/>
              <a:gd name="connsiteX1459" fmla="*/ 1339639 w 6297885"/>
              <a:gd name="connsiteY1459" fmla="*/ 823844 h 6213161"/>
              <a:gd name="connsiteX1460" fmla="*/ 1373771 w 6297885"/>
              <a:gd name="connsiteY1460" fmla="*/ 833728 h 6213161"/>
              <a:gd name="connsiteX1461" fmla="*/ 1373771 w 6297885"/>
              <a:gd name="connsiteY1461" fmla="*/ 821373 h 6213161"/>
              <a:gd name="connsiteX1462" fmla="*/ 1297584 w 6297885"/>
              <a:gd name="connsiteY1462" fmla="*/ 803150 h 6213161"/>
              <a:gd name="connsiteX1463" fmla="*/ 5278177 w 6297885"/>
              <a:gd name="connsiteY1463" fmla="*/ 794771 h 6213161"/>
              <a:gd name="connsiteX1464" fmla="*/ 5279145 w 6297885"/>
              <a:gd name="connsiteY1464" fmla="*/ 794771 h 6213161"/>
              <a:gd name="connsiteX1465" fmla="*/ 5279073 w 6297885"/>
              <a:gd name="connsiteY1465" fmla="*/ 794934 h 6213161"/>
              <a:gd name="connsiteX1466" fmla="*/ 5280543 w 6297885"/>
              <a:gd name="connsiteY1466" fmla="*/ 794934 h 6213161"/>
              <a:gd name="connsiteX1467" fmla="*/ 5280327 w 6297885"/>
              <a:gd name="connsiteY1467" fmla="*/ 795359 h 6213161"/>
              <a:gd name="connsiteX1468" fmla="*/ 5278795 w 6297885"/>
              <a:gd name="connsiteY1468" fmla="*/ 795907 h 6213161"/>
              <a:gd name="connsiteX1469" fmla="*/ 3158983 w 6297885"/>
              <a:gd name="connsiteY1469" fmla="*/ 782811 h 6213161"/>
              <a:gd name="connsiteX1470" fmla="*/ 3193115 w 6297885"/>
              <a:gd name="connsiteY1470" fmla="*/ 818854 h 6213161"/>
              <a:gd name="connsiteX1471" fmla="*/ 3217495 w 6297885"/>
              <a:gd name="connsiteY1471" fmla="*/ 806840 h 6213161"/>
              <a:gd name="connsiteX1472" fmla="*/ 3158983 w 6297885"/>
              <a:gd name="connsiteY1472" fmla="*/ 782811 h 6213161"/>
              <a:gd name="connsiteX1473" fmla="*/ 5424411 w 6297885"/>
              <a:gd name="connsiteY1473" fmla="*/ 772814 h 6213161"/>
              <a:gd name="connsiteX1474" fmla="*/ 5402725 w 6297885"/>
              <a:gd name="connsiteY1474" fmla="*/ 773119 h 6213161"/>
              <a:gd name="connsiteX1475" fmla="*/ 5363833 w 6297885"/>
              <a:gd name="connsiteY1475" fmla="*/ 782848 h 6213161"/>
              <a:gd name="connsiteX1476" fmla="*/ 5390571 w 6297885"/>
              <a:gd name="connsiteY1476" fmla="*/ 809608 h 6213161"/>
              <a:gd name="connsiteX1477" fmla="*/ 5419739 w 6297885"/>
              <a:gd name="connsiteY1477" fmla="*/ 855828 h 6213161"/>
              <a:gd name="connsiteX1478" fmla="*/ 5380848 w 6297885"/>
              <a:gd name="connsiteY1478" fmla="*/ 875297 h 6213161"/>
              <a:gd name="connsiteX1479" fmla="*/ 5568014 w 6297885"/>
              <a:gd name="connsiteY1479" fmla="*/ 867998 h 6213161"/>
              <a:gd name="connsiteX1480" fmla="*/ 5521831 w 6297885"/>
              <a:gd name="connsiteY1480" fmla="*/ 846098 h 6213161"/>
              <a:gd name="connsiteX1481" fmla="*/ 5473215 w 6297885"/>
              <a:gd name="connsiteY1481" fmla="*/ 865565 h 6213161"/>
              <a:gd name="connsiteX1482" fmla="*/ 5448908 w 6297885"/>
              <a:gd name="connsiteY1482" fmla="*/ 833934 h 6213161"/>
              <a:gd name="connsiteX1483" fmla="*/ 5468354 w 6297885"/>
              <a:gd name="connsiteY1483" fmla="*/ 819339 h 6213161"/>
              <a:gd name="connsiteX1484" fmla="*/ 5485369 w 6297885"/>
              <a:gd name="connsiteY1484" fmla="*/ 819339 h 6213161"/>
              <a:gd name="connsiteX1485" fmla="*/ 5478077 w 6297885"/>
              <a:gd name="connsiteY1485" fmla="*/ 797445 h 6213161"/>
              <a:gd name="connsiteX1486" fmla="*/ 5424411 w 6297885"/>
              <a:gd name="connsiteY1486" fmla="*/ 772814 h 6213161"/>
              <a:gd name="connsiteX1487" fmla="*/ 5597400 w 6297885"/>
              <a:gd name="connsiteY1487" fmla="*/ 758325 h 6213161"/>
              <a:gd name="connsiteX1488" fmla="*/ 5594897 w 6297885"/>
              <a:gd name="connsiteY1488" fmla="*/ 770099 h 6213161"/>
              <a:gd name="connsiteX1489" fmla="*/ 5611169 w 6297885"/>
              <a:gd name="connsiteY1489" fmla="*/ 775692 h 6213161"/>
              <a:gd name="connsiteX1490" fmla="*/ 5625525 w 6297885"/>
              <a:gd name="connsiteY1490" fmla="*/ 772835 h 6213161"/>
              <a:gd name="connsiteX1491" fmla="*/ 5627440 w 6297885"/>
              <a:gd name="connsiteY1491" fmla="*/ 774809 h 6213161"/>
              <a:gd name="connsiteX1492" fmla="*/ 5627440 w 6297885"/>
              <a:gd name="connsiteY1492" fmla="*/ 772454 h 6213161"/>
              <a:gd name="connsiteX1493" fmla="*/ 5625525 w 6297885"/>
              <a:gd name="connsiteY1493" fmla="*/ 772835 h 6213161"/>
              <a:gd name="connsiteX1494" fmla="*/ 5614298 w 6297885"/>
              <a:gd name="connsiteY1494" fmla="*/ 761268 h 6213161"/>
              <a:gd name="connsiteX1495" fmla="*/ 5597400 w 6297885"/>
              <a:gd name="connsiteY1495" fmla="*/ 758325 h 6213161"/>
              <a:gd name="connsiteX1496" fmla="*/ 5193615 w 6297885"/>
              <a:gd name="connsiteY1496" fmla="*/ 753597 h 6213161"/>
              <a:gd name="connsiteX1497" fmla="*/ 5103273 w 6297885"/>
              <a:gd name="connsiteY1497" fmla="*/ 797365 h 6213161"/>
              <a:gd name="connsiteX1498" fmla="*/ 5169199 w 6297885"/>
              <a:gd name="connsiteY1498" fmla="*/ 838700 h 6213161"/>
              <a:gd name="connsiteX1499" fmla="*/ 5193615 w 6297885"/>
              <a:gd name="connsiteY1499" fmla="*/ 841132 h 6213161"/>
              <a:gd name="connsiteX1500" fmla="*/ 5234817 w 6297885"/>
              <a:gd name="connsiteY1500" fmla="*/ 811650 h 6213161"/>
              <a:gd name="connsiteX1501" fmla="*/ 5278795 w 6297885"/>
              <a:gd name="connsiteY1501" fmla="*/ 795907 h 6213161"/>
              <a:gd name="connsiteX1502" fmla="*/ 5279443 w 6297885"/>
              <a:gd name="connsiteY1502" fmla="*/ 797097 h 6213161"/>
              <a:gd name="connsiteX1503" fmla="*/ 5261341 w 6297885"/>
              <a:gd name="connsiteY1503" fmla="*/ 832715 h 6213161"/>
              <a:gd name="connsiteX1504" fmla="*/ 5229199 w 6297885"/>
              <a:gd name="connsiteY1504" fmla="*/ 857916 h 6213161"/>
              <a:gd name="connsiteX1505" fmla="*/ 5224301 w 6297885"/>
              <a:gd name="connsiteY1505" fmla="*/ 877345 h 6213161"/>
              <a:gd name="connsiteX1506" fmla="*/ 5283075 w 6297885"/>
              <a:gd name="connsiteY1506" fmla="*/ 918631 h 6213161"/>
              <a:gd name="connsiteX1507" fmla="*/ 5329603 w 6297885"/>
              <a:gd name="connsiteY1507" fmla="*/ 923487 h 6213161"/>
              <a:gd name="connsiteX1508" fmla="*/ 5312461 w 6297885"/>
              <a:gd name="connsiteY1508" fmla="*/ 877345 h 6213161"/>
              <a:gd name="connsiteX1509" fmla="*/ 5310012 w 6297885"/>
              <a:gd name="connsiteY1509" fmla="*/ 865202 h 6213161"/>
              <a:gd name="connsiteX1510" fmla="*/ 5296850 w 6297885"/>
              <a:gd name="connsiteY1510" fmla="*/ 829072 h 6213161"/>
              <a:gd name="connsiteX1511" fmla="*/ 5279443 w 6297885"/>
              <a:gd name="connsiteY1511" fmla="*/ 797097 h 6213161"/>
              <a:gd name="connsiteX1512" fmla="*/ 5280327 w 6297885"/>
              <a:gd name="connsiteY1512" fmla="*/ 795359 h 6213161"/>
              <a:gd name="connsiteX1513" fmla="*/ 5281515 w 6297885"/>
              <a:gd name="connsiteY1513" fmla="*/ 794934 h 6213161"/>
              <a:gd name="connsiteX1514" fmla="*/ 5280543 w 6297885"/>
              <a:gd name="connsiteY1514" fmla="*/ 794934 h 6213161"/>
              <a:gd name="connsiteX1515" fmla="*/ 5280625 w 6297885"/>
              <a:gd name="connsiteY1515" fmla="*/ 794771 h 6213161"/>
              <a:gd name="connsiteX1516" fmla="*/ 5279145 w 6297885"/>
              <a:gd name="connsiteY1516" fmla="*/ 794771 h 6213161"/>
              <a:gd name="connsiteX1517" fmla="*/ 5282774 w 6297885"/>
              <a:gd name="connsiteY1517" fmla="*/ 786651 h 6213161"/>
              <a:gd name="connsiteX1518" fmla="*/ 5274189 w 6297885"/>
              <a:gd name="connsiteY1518" fmla="*/ 768187 h 6213161"/>
              <a:gd name="connsiteX1519" fmla="*/ 5235123 w 6297885"/>
              <a:gd name="connsiteY1519" fmla="*/ 773050 h 6213161"/>
              <a:gd name="connsiteX1520" fmla="*/ 5225357 w 6297885"/>
              <a:gd name="connsiteY1520" fmla="*/ 790070 h 6213161"/>
              <a:gd name="connsiteX1521" fmla="*/ 5198497 w 6297885"/>
              <a:gd name="connsiteY1521" fmla="*/ 770618 h 6213161"/>
              <a:gd name="connsiteX1522" fmla="*/ 5193615 w 6297885"/>
              <a:gd name="connsiteY1522" fmla="*/ 753597 h 6213161"/>
              <a:gd name="connsiteX1523" fmla="*/ 1283698 w 6297885"/>
              <a:gd name="connsiteY1523" fmla="*/ 750751 h 6213161"/>
              <a:gd name="connsiteX1524" fmla="*/ 1212706 w 6297885"/>
              <a:gd name="connsiteY1524" fmla="*/ 760683 h 6213161"/>
              <a:gd name="connsiteX1525" fmla="*/ 1194885 w 6297885"/>
              <a:gd name="connsiteY1525" fmla="*/ 765940 h 6213161"/>
              <a:gd name="connsiteX1526" fmla="*/ 1191405 w 6297885"/>
              <a:gd name="connsiteY1526" fmla="*/ 764779 h 6213161"/>
              <a:gd name="connsiteX1527" fmla="*/ 1209276 w 6297885"/>
              <a:gd name="connsiteY1527" fmla="*/ 754518 h 6213161"/>
              <a:gd name="connsiteX1528" fmla="*/ 1283698 w 6297885"/>
              <a:gd name="connsiteY1528" fmla="*/ 750751 h 6213161"/>
              <a:gd name="connsiteX1529" fmla="*/ 5071846 w 6297885"/>
              <a:gd name="connsiteY1529" fmla="*/ 750562 h 6213161"/>
              <a:gd name="connsiteX1530" fmla="*/ 5069124 w 6297885"/>
              <a:gd name="connsiteY1530" fmla="*/ 763081 h 6213161"/>
              <a:gd name="connsiteX1531" fmla="*/ 5107845 w 6297885"/>
              <a:gd name="connsiteY1531" fmla="*/ 775110 h 6213161"/>
              <a:gd name="connsiteX1532" fmla="*/ 5076385 w 6297885"/>
              <a:gd name="connsiteY1532" fmla="*/ 755864 h 6213161"/>
              <a:gd name="connsiteX1533" fmla="*/ 5071846 w 6297885"/>
              <a:gd name="connsiteY1533" fmla="*/ 750562 h 6213161"/>
              <a:gd name="connsiteX1534" fmla="*/ 3171173 w 6297885"/>
              <a:gd name="connsiteY1534" fmla="*/ 724666 h 6213161"/>
              <a:gd name="connsiteX1535" fmla="*/ 3154412 w 6297885"/>
              <a:gd name="connsiteY1535" fmla="*/ 736517 h 6213161"/>
              <a:gd name="connsiteX1536" fmla="*/ 3171173 w 6297885"/>
              <a:gd name="connsiteY1536" fmla="*/ 743629 h 6213161"/>
              <a:gd name="connsiteX1537" fmla="*/ 3185539 w 6297885"/>
              <a:gd name="connsiteY1537" fmla="*/ 731778 h 6213161"/>
              <a:gd name="connsiteX1538" fmla="*/ 3171173 w 6297885"/>
              <a:gd name="connsiteY1538" fmla="*/ 724666 h 6213161"/>
              <a:gd name="connsiteX1539" fmla="*/ 1726786 w 6297885"/>
              <a:gd name="connsiteY1539" fmla="*/ 701808 h 6213161"/>
              <a:gd name="connsiteX1540" fmla="*/ 1719402 w 6297885"/>
              <a:gd name="connsiteY1540" fmla="*/ 709427 h 6213161"/>
              <a:gd name="connsiteX1541" fmla="*/ 1736632 w 6297885"/>
              <a:gd name="connsiteY1541" fmla="*/ 724664 h 6213161"/>
              <a:gd name="connsiteX1542" fmla="*/ 1746478 w 6297885"/>
              <a:gd name="connsiteY1542" fmla="*/ 714506 h 6213161"/>
              <a:gd name="connsiteX1543" fmla="*/ 1726786 w 6297885"/>
              <a:gd name="connsiteY1543" fmla="*/ 701808 h 6213161"/>
              <a:gd name="connsiteX1544" fmla="*/ 1864796 w 6297885"/>
              <a:gd name="connsiteY1544" fmla="*/ 696820 h 6213161"/>
              <a:gd name="connsiteX1545" fmla="*/ 1863219 w 6297885"/>
              <a:gd name="connsiteY1545" fmla="*/ 702140 h 6213161"/>
              <a:gd name="connsiteX1546" fmla="*/ 1880449 w 6297885"/>
              <a:gd name="connsiteY1546" fmla="*/ 724670 h 6213161"/>
              <a:gd name="connsiteX1547" fmla="*/ 1892757 w 6297885"/>
              <a:gd name="connsiteY1547" fmla="*/ 709650 h 6213161"/>
              <a:gd name="connsiteX1548" fmla="*/ 1875527 w 6297885"/>
              <a:gd name="connsiteY1548" fmla="*/ 699636 h 6213161"/>
              <a:gd name="connsiteX1549" fmla="*/ 1864796 w 6297885"/>
              <a:gd name="connsiteY1549" fmla="*/ 696820 h 6213161"/>
              <a:gd name="connsiteX1550" fmla="*/ 4978936 w 6297885"/>
              <a:gd name="connsiteY1550" fmla="*/ 675316 h 6213161"/>
              <a:gd name="connsiteX1551" fmla="*/ 4959432 w 6297885"/>
              <a:gd name="connsiteY1551" fmla="*/ 682670 h 6213161"/>
              <a:gd name="connsiteX1552" fmla="*/ 4988688 w 6297885"/>
              <a:gd name="connsiteY1552" fmla="*/ 729244 h 6213161"/>
              <a:gd name="connsiteX1553" fmla="*/ 4978936 w 6297885"/>
              <a:gd name="connsiteY1553" fmla="*/ 675316 h 6213161"/>
              <a:gd name="connsiteX1554" fmla="*/ 1388399 w 6297885"/>
              <a:gd name="connsiteY1554" fmla="*/ 671339 h 6213161"/>
              <a:gd name="connsiteX1555" fmla="*/ 1366849 w 6297885"/>
              <a:gd name="connsiteY1555" fmla="*/ 712479 h 6213161"/>
              <a:gd name="connsiteX1556" fmla="*/ 1388399 w 6297885"/>
              <a:gd name="connsiteY1556" fmla="*/ 671339 h 6213161"/>
              <a:gd name="connsiteX1557" fmla="*/ 5034819 w 6297885"/>
              <a:gd name="connsiteY1557" fmla="*/ 666970 h 6213161"/>
              <a:gd name="connsiteX1558" fmla="*/ 5023000 w 6297885"/>
              <a:gd name="connsiteY1558" fmla="*/ 668044 h 6213161"/>
              <a:gd name="connsiteX1559" fmla="*/ 5010879 w 6297885"/>
              <a:gd name="connsiteY1559" fmla="*/ 702413 h 6213161"/>
              <a:gd name="connsiteX1560" fmla="*/ 5044817 w 6297885"/>
              <a:gd name="connsiteY1560" fmla="*/ 734328 h 6213161"/>
              <a:gd name="connsiteX1561" fmla="*/ 5107845 w 6297885"/>
              <a:gd name="connsiteY1561" fmla="*/ 704869 h 6213161"/>
              <a:gd name="connsiteX1562" fmla="*/ 5037545 w 6297885"/>
              <a:gd name="connsiteY1562" fmla="*/ 687684 h 6213161"/>
              <a:gd name="connsiteX1563" fmla="*/ 5034819 w 6297885"/>
              <a:gd name="connsiteY1563" fmla="*/ 666970 h 6213161"/>
              <a:gd name="connsiteX1564" fmla="*/ 2858658 w 6297885"/>
              <a:gd name="connsiteY1564" fmla="*/ 666233 h 6213161"/>
              <a:gd name="connsiteX1565" fmla="*/ 2820713 w 6297885"/>
              <a:gd name="connsiteY1565" fmla="*/ 689756 h 6213161"/>
              <a:gd name="connsiteX1566" fmla="*/ 2898424 w 6297885"/>
              <a:gd name="connsiteY1566" fmla="*/ 675281 h 6213161"/>
              <a:gd name="connsiteX1567" fmla="*/ 2858658 w 6297885"/>
              <a:gd name="connsiteY1567" fmla="*/ 666233 h 6213161"/>
              <a:gd name="connsiteX1568" fmla="*/ 1295146 w 6297885"/>
              <a:gd name="connsiteY1568" fmla="*/ 660670 h 6213161"/>
              <a:gd name="connsiteX1569" fmla="*/ 1285394 w 6297885"/>
              <a:gd name="connsiteY1569" fmla="*/ 689621 h 6213161"/>
              <a:gd name="connsiteX1570" fmla="*/ 1312212 w 6297885"/>
              <a:gd name="connsiteY1570" fmla="*/ 665495 h 6213161"/>
              <a:gd name="connsiteX1571" fmla="*/ 1295146 w 6297885"/>
              <a:gd name="connsiteY1571" fmla="*/ 660670 h 6213161"/>
              <a:gd name="connsiteX1572" fmla="*/ 1936946 w 6297885"/>
              <a:gd name="connsiteY1572" fmla="*/ 648480 h 6213161"/>
              <a:gd name="connsiteX1573" fmla="*/ 1907994 w 6297885"/>
              <a:gd name="connsiteY1573" fmla="*/ 667781 h 6213161"/>
              <a:gd name="connsiteX1574" fmla="*/ 1917644 w 6297885"/>
              <a:gd name="connsiteY1574" fmla="*/ 677432 h 6213161"/>
              <a:gd name="connsiteX1575" fmla="*/ 1936946 w 6297885"/>
              <a:gd name="connsiteY1575" fmla="*/ 648480 h 6213161"/>
              <a:gd name="connsiteX1576" fmla="*/ 5417812 w 6297885"/>
              <a:gd name="connsiteY1576" fmla="*/ 646969 h 6213161"/>
              <a:gd name="connsiteX1577" fmla="*/ 5415381 w 6297885"/>
              <a:gd name="connsiteY1577" fmla="*/ 649401 h 6213161"/>
              <a:gd name="connsiteX1578" fmla="*/ 5416478 w 6297885"/>
              <a:gd name="connsiteY1578" fmla="*/ 649949 h 6213161"/>
              <a:gd name="connsiteX1579" fmla="*/ 5407213 w 6297885"/>
              <a:gd name="connsiteY1579" fmla="*/ 670638 h 6213161"/>
              <a:gd name="connsiteX1580" fmla="*/ 5330278 w 6297885"/>
              <a:gd name="connsiteY1580" fmla="*/ 673716 h 6213161"/>
              <a:gd name="connsiteX1581" fmla="*/ 5347299 w 6297885"/>
              <a:gd name="connsiteY1581" fmla="*/ 732071 h 6213161"/>
              <a:gd name="connsiteX1582" fmla="*/ 5374045 w 6297885"/>
              <a:gd name="connsiteY1582" fmla="*/ 702893 h 6213161"/>
              <a:gd name="connsiteX1583" fmla="*/ 5374045 w 6297885"/>
              <a:gd name="connsiteY1583" fmla="*/ 724777 h 6213161"/>
              <a:gd name="connsiteX1584" fmla="*/ 5410517 w 6297885"/>
              <a:gd name="connsiteY1584" fmla="*/ 751523 h 6213161"/>
              <a:gd name="connsiteX1585" fmla="*/ 5483463 w 6297885"/>
              <a:gd name="connsiteY1585" fmla="*/ 722345 h 6213161"/>
              <a:gd name="connsiteX1586" fmla="*/ 5524798 w 6297885"/>
              <a:gd name="connsiteY1586" fmla="*/ 719914 h 6213161"/>
              <a:gd name="connsiteX1587" fmla="*/ 5532093 w 6297885"/>
              <a:gd name="connsiteY1587" fmla="*/ 732071 h 6213161"/>
              <a:gd name="connsiteX1588" fmla="*/ 5539387 w 6297885"/>
              <a:gd name="connsiteY1588" fmla="*/ 705325 h 6213161"/>
              <a:gd name="connsiteX1589" fmla="*/ 5527229 w 6297885"/>
              <a:gd name="connsiteY1589" fmla="*/ 693168 h 6213161"/>
              <a:gd name="connsiteX1590" fmla="*/ 5420243 w 6297885"/>
              <a:gd name="connsiteY1590" fmla="*/ 651832 h 6213161"/>
              <a:gd name="connsiteX1591" fmla="*/ 5416478 w 6297885"/>
              <a:gd name="connsiteY1591" fmla="*/ 649949 h 6213161"/>
              <a:gd name="connsiteX1592" fmla="*/ 1801034 w 6297885"/>
              <a:gd name="connsiteY1592" fmla="*/ 640736 h 6213161"/>
              <a:gd name="connsiteX1593" fmla="*/ 1790666 w 6297885"/>
              <a:gd name="connsiteY1593" fmla="*/ 643691 h 6213161"/>
              <a:gd name="connsiteX1594" fmla="*/ 1795618 w 6297885"/>
              <a:gd name="connsiteY1594" fmla="*/ 650875 h 6213161"/>
              <a:gd name="connsiteX1595" fmla="*/ 1830283 w 6297885"/>
              <a:gd name="connsiteY1595" fmla="*/ 648480 h 6213161"/>
              <a:gd name="connsiteX1596" fmla="*/ 1801034 w 6297885"/>
              <a:gd name="connsiteY1596" fmla="*/ 640736 h 6213161"/>
              <a:gd name="connsiteX1597" fmla="*/ 3422590 w 6297885"/>
              <a:gd name="connsiteY1597" fmla="*/ 639334 h 6213161"/>
              <a:gd name="connsiteX1598" fmla="*/ 3448929 w 6297885"/>
              <a:gd name="connsiteY1598" fmla="*/ 655926 h 6213161"/>
              <a:gd name="connsiteX1599" fmla="*/ 3456112 w 6297885"/>
              <a:gd name="connsiteY1599" fmla="*/ 644074 h 6213161"/>
              <a:gd name="connsiteX1600" fmla="*/ 3422590 w 6297885"/>
              <a:gd name="connsiteY1600" fmla="*/ 639334 h 6213161"/>
              <a:gd name="connsiteX1601" fmla="*/ 5378669 w 6297885"/>
              <a:gd name="connsiteY1601" fmla="*/ 618987 h 6213161"/>
              <a:gd name="connsiteX1602" fmla="*/ 5373857 w 6297885"/>
              <a:gd name="connsiteY1602" fmla="*/ 629000 h 6213161"/>
              <a:gd name="connsiteX1603" fmla="*/ 5407540 w 6297885"/>
              <a:gd name="connsiteY1603" fmla="*/ 649026 h 6213161"/>
              <a:gd name="connsiteX1604" fmla="*/ 5412351 w 6297885"/>
              <a:gd name="connsiteY1604" fmla="*/ 649652 h 6213161"/>
              <a:gd name="connsiteX1605" fmla="*/ 5414333 w 6297885"/>
              <a:gd name="connsiteY1605" fmla="*/ 648364 h 6213161"/>
              <a:gd name="connsiteX1606" fmla="*/ 5414757 w 6297885"/>
              <a:gd name="connsiteY1606" fmla="*/ 649026 h 6213161"/>
              <a:gd name="connsiteX1607" fmla="*/ 5417163 w 6297885"/>
              <a:gd name="connsiteY1607" fmla="*/ 646523 h 6213161"/>
              <a:gd name="connsiteX1608" fmla="*/ 5414333 w 6297885"/>
              <a:gd name="connsiteY1608" fmla="*/ 648364 h 6213161"/>
              <a:gd name="connsiteX1609" fmla="*/ 5409945 w 6297885"/>
              <a:gd name="connsiteY1609" fmla="*/ 641517 h 6213161"/>
              <a:gd name="connsiteX1610" fmla="*/ 5378669 w 6297885"/>
              <a:gd name="connsiteY1610" fmla="*/ 618987 h 6213161"/>
              <a:gd name="connsiteX1611" fmla="*/ 5196042 w 6297885"/>
              <a:gd name="connsiteY1611" fmla="*/ 599211 h 6213161"/>
              <a:gd name="connsiteX1612" fmla="*/ 5197836 w 6297885"/>
              <a:gd name="connsiteY1612" fmla="*/ 600363 h 6213161"/>
              <a:gd name="connsiteX1613" fmla="*/ 5195544 w 6297885"/>
              <a:gd name="connsiteY1613" fmla="*/ 599762 h 6213161"/>
              <a:gd name="connsiteX1614" fmla="*/ 5195417 w 6297885"/>
              <a:gd name="connsiteY1614" fmla="*/ 599440 h 6213161"/>
              <a:gd name="connsiteX1615" fmla="*/ 5266271 w 6297885"/>
              <a:gd name="connsiteY1615" fmla="*/ 592455 h 6213161"/>
              <a:gd name="connsiteX1616" fmla="*/ 5261393 w 6297885"/>
              <a:gd name="connsiteY1616" fmla="*/ 641161 h 6213161"/>
              <a:gd name="connsiteX1617" fmla="*/ 5197836 w 6297885"/>
              <a:gd name="connsiteY1617" fmla="*/ 600363 h 6213161"/>
              <a:gd name="connsiteX1618" fmla="*/ 5212082 w 6297885"/>
              <a:gd name="connsiteY1618" fmla="*/ 604099 h 6213161"/>
              <a:gd name="connsiteX1619" fmla="*/ 5266271 w 6297885"/>
              <a:gd name="connsiteY1619" fmla="*/ 592455 h 6213161"/>
              <a:gd name="connsiteX1620" fmla="*/ 1152124 w 6297885"/>
              <a:gd name="connsiteY1620" fmla="*/ 592093 h 6213161"/>
              <a:gd name="connsiteX1621" fmla="*/ 1173552 w 6297885"/>
              <a:gd name="connsiteY1621" fmla="*/ 640853 h 6213161"/>
              <a:gd name="connsiteX1622" fmla="*/ 1152124 w 6297885"/>
              <a:gd name="connsiteY1622" fmla="*/ 592093 h 6213161"/>
              <a:gd name="connsiteX1623" fmla="*/ 5360785 w 6297885"/>
              <a:gd name="connsiteY1623" fmla="*/ 573179 h 6213161"/>
              <a:gd name="connsiteX1624" fmla="*/ 5392785 w 6297885"/>
              <a:gd name="connsiteY1624" fmla="*/ 594893 h 6213161"/>
              <a:gd name="connsiteX1625" fmla="*/ 5360785 w 6297885"/>
              <a:gd name="connsiteY1625" fmla="*/ 573179 h 6213161"/>
              <a:gd name="connsiteX1626" fmla="*/ 2021970 w 6297885"/>
              <a:gd name="connsiteY1626" fmla="*/ 555533 h 6213161"/>
              <a:gd name="connsiteX1627" fmla="*/ 2012218 w 6297885"/>
              <a:gd name="connsiteY1627" fmla="*/ 557971 h 6213161"/>
              <a:gd name="connsiteX1628" fmla="*/ 2026846 w 6297885"/>
              <a:gd name="connsiteY1628" fmla="*/ 592102 h 6213161"/>
              <a:gd name="connsiteX1629" fmla="*/ 2021970 w 6297885"/>
              <a:gd name="connsiteY1629" fmla="*/ 555533 h 6213161"/>
              <a:gd name="connsiteX1630" fmla="*/ 3346403 w 6297885"/>
              <a:gd name="connsiteY1630" fmla="*/ 539593 h 6213161"/>
              <a:gd name="connsiteX1631" fmla="*/ 3373831 w 6297885"/>
              <a:gd name="connsiteY1631" fmla="*/ 560787 h 6213161"/>
              <a:gd name="connsiteX1632" fmla="*/ 3346403 w 6297885"/>
              <a:gd name="connsiteY1632" fmla="*/ 539593 h 6213161"/>
              <a:gd name="connsiteX1633" fmla="*/ 4034230 w 6297885"/>
              <a:gd name="connsiteY1633" fmla="*/ 538451 h 6213161"/>
              <a:gd name="connsiteX1634" fmla="*/ 4050715 w 6297885"/>
              <a:gd name="connsiteY1634" fmla="*/ 541199 h 6213161"/>
              <a:gd name="connsiteX1635" fmla="*/ 4071255 w 6297885"/>
              <a:gd name="connsiteY1635" fmla="*/ 546185 h 6213161"/>
              <a:gd name="connsiteX1636" fmla="*/ 4044923 w 6297885"/>
              <a:gd name="connsiteY1636" fmla="*/ 542836 h 6213161"/>
              <a:gd name="connsiteX1637" fmla="*/ 4963683 w 6297885"/>
              <a:gd name="connsiteY1637" fmla="*/ 537240 h 6213161"/>
              <a:gd name="connsiteX1638" fmla="*/ 4946497 w 6297885"/>
              <a:gd name="connsiteY1638" fmla="*/ 585130 h 6213161"/>
              <a:gd name="connsiteX1639" fmla="*/ 4934223 w 6297885"/>
              <a:gd name="connsiteY1639" fmla="*/ 575552 h 6213161"/>
              <a:gd name="connsiteX1640" fmla="*/ 4963683 w 6297885"/>
              <a:gd name="connsiteY1640" fmla="*/ 537240 h 6213161"/>
              <a:gd name="connsiteX1641" fmla="*/ 4025517 w 6297885"/>
              <a:gd name="connsiteY1641" fmla="*/ 534879 h 6213161"/>
              <a:gd name="connsiteX1642" fmla="*/ 4034230 w 6297885"/>
              <a:gd name="connsiteY1642" fmla="*/ 538451 h 6213161"/>
              <a:gd name="connsiteX1643" fmla="*/ 4027661 w 6297885"/>
              <a:gd name="connsiteY1643" fmla="*/ 537356 h 6213161"/>
              <a:gd name="connsiteX1644" fmla="*/ 1984059 w 6297885"/>
              <a:gd name="connsiteY1644" fmla="*/ 532964 h 6213161"/>
              <a:gd name="connsiteX1645" fmla="*/ 1979369 w 6297885"/>
              <a:gd name="connsiteY1645" fmla="*/ 535835 h 6213161"/>
              <a:gd name="connsiteX1646" fmla="*/ 1958784 w 6297885"/>
              <a:gd name="connsiteY1646" fmla="*/ 536390 h 6213161"/>
              <a:gd name="connsiteX1647" fmla="*/ 1958671 w 6297885"/>
              <a:gd name="connsiteY1647" fmla="*/ 536293 h 6213161"/>
              <a:gd name="connsiteX1648" fmla="*/ 1979369 w 6297885"/>
              <a:gd name="connsiteY1648" fmla="*/ 534617 h 6213161"/>
              <a:gd name="connsiteX1649" fmla="*/ 1992950 w 6297885"/>
              <a:gd name="connsiteY1649" fmla="*/ 527522 h 6213161"/>
              <a:gd name="connsiteX1650" fmla="*/ 1989733 w 6297885"/>
              <a:gd name="connsiteY1650" fmla="*/ 530964 h 6213161"/>
              <a:gd name="connsiteX1651" fmla="*/ 1984059 w 6297885"/>
              <a:gd name="connsiteY1651" fmla="*/ 532964 h 6213161"/>
              <a:gd name="connsiteX1652" fmla="*/ 4016871 w 6297885"/>
              <a:gd name="connsiteY1652" fmla="*/ 524887 h 6213161"/>
              <a:gd name="connsiteX1653" fmla="*/ 4025517 w 6297885"/>
              <a:gd name="connsiteY1653" fmla="*/ 534879 h 6213161"/>
              <a:gd name="connsiteX1654" fmla="*/ 4023393 w 6297885"/>
              <a:gd name="connsiteY1654" fmla="*/ 534008 h 6213161"/>
              <a:gd name="connsiteX1655" fmla="*/ 1997411 w 6297885"/>
              <a:gd name="connsiteY1655" fmla="*/ 524792 h 6213161"/>
              <a:gd name="connsiteX1656" fmla="*/ 1992950 w 6297885"/>
              <a:gd name="connsiteY1656" fmla="*/ 527522 h 6213161"/>
              <a:gd name="connsiteX1657" fmla="*/ 1995483 w 6297885"/>
              <a:gd name="connsiteY1657" fmla="*/ 524812 h 6213161"/>
              <a:gd name="connsiteX1658" fmla="*/ 4016071 w 6297885"/>
              <a:gd name="connsiteY1658" fmla="*/ 523768 h 6213161"/>
              <a:gd name="connsiteX1659" fmla="*/ 4016871 w 6297885"/>
              <a:gd name="connsiteY1659" fmla="*/ 524887 h 6213161"/>
              <a:gd name="connsiteX1660" fmla="*/ 4016038 w 6297885"/>
              <a:gd name="connsiteY1660" fmla="*/ 523924 h 6213161"/>
              <a:gd name="connsiteX1661" fmla="*/ 2355973 w 6297885"/>
              <a:gd name="connsiteY1661" fmla="*/ 504684 h 6213161"/>
              <a:gd name="connsiteX1662" fmla="*/ 2395591 w 6297885"/>
              <a:gd name="connsiteY1662" fmla="*/ 519644 h 6213161"/>
              <a:gd name="connsiteX1663" fmla="*/ 2355973 w 6297885"/>
              <a:gd name="connsiteY1663" fmla="*/ 504684 h 6213161"/>
              <a:gd name="connsiteX1664" fmla="*/ 2834099 w 6297885"/>
              <a:gd name="connsiteY1664" fmla="*/ 504110 h 6213161"/>
              <a:gd name="connsiteX1665" fmla="*/ 2803635 w 6297885"/>
              <a:gd name="connsiteY1665" fmla="*/ 505210 h 6213161"/>
              <a:gd name="connsiteX1666" fmla="*/ 2830409 w 6297885"/>
              <a:gd name="connsiteY1666" fmla="*/ 575612 h 6213161"/>
              <a:gd name="connsiteX1667" fmla="*/ 2847447 w 6297885"/>
              <a:gd name="connsiteY1667" fmla="*/ 585322 h 6213161"/>
              <a:gd name="connsiteX1668" fmla="*/ 2927770 w 6297885"/>
              <a:gd name="connsiteY1668" fmla="*/ 621737 h 6213161"/>
              <a:gd name="connsiteX1669" fmla="*/ 3032433 w 6297885"/>
              <a:gd name="connsiteY1669" fmla="*/ 713987 h 6213161"/>
              <a:gd name="connsiteX1670" fmla="*/ 3076246 w 6297885"/>
              <a:gd name="connsiteY1670" fmla="*/ 716415 h 6213161"/>
              <a:gd name="connsiteX1671" fmla="*/ 3103020 w 6297885"/>
              <a:gd name="connsiteY1671" fmla="*/ 735837 h 6213161"/>
              <a:gd name="connsiteX1672" fmla="*/ 3132229 w 6297885"/>
              <a:gd name="connsiteY1672" fmla="*/ 774678 h 6213161"/>
              <a:gd name="connsiteX1673" fmla="*/ 3156569 w 6297885"/>
              <a:gd name="connsiteY1673" fmla="*/ 769823 h 6213161"/>
              <a:gd name="connsiteX1674" fmla="*/ 3139530 w 6297885"/>
              <a:gd name="connsiteY1674" fmla="*/ 735837 h 6213161"/>
              <a:gd name="connsiteX1675" fmla="*/ 3132229 w 6297885"/>
              <a:gd name="connsiteY1675" fmla="*/ 701849 h 6213161"/>
              <a:gd name="connsiteX1676" fmla="*/ 3100585 w 6297885"/>
              <a:gd name="connsiteY1676" fmla="*/ 648441 h 6213161"/>
              <a:gd name="connsiteX1677" fmla="*/ 2913166 w 6297885"/>
              <a:gd name="connsiteY1677" fmla="*/ 544053 h 6213161"/>
              <a:gd name="connsiteX1678" fmla="*/ 2834099 w 6297885"/>
              <a:gd name="connsiteY1678" fmla="*/ 504110 h 6213161"/>
              <a:gd name="connsiteX1679" fmla="*/ 4693218 w 6297885"/>
              <a:gd name="connsiteY1679" fmla="*/ 497635 h 6213161"/>
              <a:gd name="connsiteX1680" fmla="*/ 4681367 w 6297885"/>
              <a:gd name="connsiteY1680" fmla="*/ 507503 h 6213161"/>
              <a:gd name="connsiteX1681" fmla="*/ 4719291 w 6297885"/>
              <a:gd name="connsiteY1681" fmla="*/ 549442 h 6213161"/>
              <a:gd name="connsiteX1682" fmla="*/ 4693218 w 6297885"/>
              <a:gd name="connsiteY1682" fmla="*/ 497635 h 6213161"/>
              <a:gd name="connsiteX1683" fmla="*/ 5255648 w 6297885"/>
              <a:gd name="connsiteY1683" fmla="*/ 490630 h 6213161"/>
              <a:gd name="connsiteX1684" fmla="*/ 5265601 w 6297885"/>
              <a:gd name="connsiteY1684" fmla="*/ 493104 h 6213161"/>
              <a:gd name="connsiteX1685" fmla="*/ 5255203 w 6297885"/>
              <a:gd name="connsiteY1685" fmla="*/ 498440 h 6213161"/>
              <a:gd name="connsiteX1686" fmla="*/ 5249775 w 6297885"/>
              <a:gd name="connsiteY1686" fmla="*/ 498440 h 6213161"/>
              <a:gd name="connsiteX1687" fmla="*/ 5244794 w 6297885"/>
              <a:gd name="connsiteY1687" fmla="*/ 493328 h 6213161"/>
              <a:gd name="connsiteX1688" fmla="*/ 3968393 w 6297885"/>
              <a:gd name="connsiteY1688" fmla="*/ 487851 h 6213161"/>
              <a:gd name="connsiteX1689" fmla="*/ 3953765 w 6297885"/>
              <a:gd name="connsiteY1689" fmla="*/ 499913 h 6213161"/>
              <a:gd name="connsiteX1690" fmla="*/ 3965955 w 6297885"/>
              <a:gd name="connsiteY1690" fmla="*/ 514389 h 6213161"/>
              <a:gd name="connsiteX1691" fmla="*/ 3973269 w 6297885"/>
              <a:gd name="connsiteY1691" fmla="*/ 499913 h 6213161"/>
              <a:gd name="connsiteX1692" fmla="*/ 3968393 w 6297885"/>
              <a:gd name="connsiteY1692" fmla="*/ 487851 h 6213161"/>
              <a:gd name="connsiteX1693" fmla="*/ 4129862 w 6297885"/>
              <a:gd name="connsiteY1693" fmla="*/ 486083 h 6213161"/>
              <a:gd name="connsiteX1694" fmla="*/ 4119745 w 6297885"/>
              <a:gd name="connsiteY1694" fmla="*/ 490583 h 6213161"/>
              <a:gd name="connsiteX1695" fmla="*/ 4102177 w 6297885"/>
              <a:gd name="connsiteY1695" fmla="*/ 497727 h 6213161"/>
              <a:gd name="connsiteX1696" fmla="*/ 4129784 w 6297885"/>
              <a:gd name="connsiteY1696" fmla="*/ 512012 h 6213161"/>
              <a:gd name="connsiteX1697" fmla="*/ 4134803 w 6297885"/>
              <a:gd name="connsiteY1697" fmla="*/ 502488 h 6213161"/>
              <a:gd name="connsiteX1698" fmla="*/ 4129862 w 6297885"/>
              <a:gd name="connsiteY1698" fmla="*/ 486083 h 6213161"/>
              <a:gd name="connsiteX1699" fmla="*/ 4008867 w 6297885"/>
              <a:gd name="connsiteY1699" fmla="*/ 483432 h 6213161"/>
              <a:gd name="connsiteX1700" fmla="*/ 4022173 w 6297885"/>
              <a:gd name="connsiteY1700" fmla="*/ 485606 h 6213161"/>
              <a:gd name="connsiteX1701" fmla="*/ 4029794 w 6297885"/>
              <a:gd name="connsiteY1701" fmla="*/ 490173 h 6213161"/>
              <a:gd name="connsiteX1702" fmla="*/ 4018873 w 6297885"/>
              <a:gd name="connsiteY1702" fmla="*/ 510259 h 6213161"/>
              <a:gd name="connsiteX1703" fmla="*/ 4016071 w 6297885"/>
              <a:gd name="connsiteY1703" fmla="*/ 523768 h 6213161"/>
              <a:gd name="connsiteX1704" fmla="*/ 4010551 w 6297885"/>
              <a:gd name="connsiteY1704" fmla="*/ 516048 h 6213161"/>
              <a:gd name="connsiteX1705" fmla="*/ 4010285 w 6297885"/>
              <a:gd name="connsiteY1705" fmla="*/ 485301 h 6213161"/>
              <a:gd name="connsiteX1706" fmla="*/ 4008541 w 6297885"/>
              <a:gd name="connsiteY1706" fmla="*/ 483001 h 6213161"/>
              <a:gd name="connsiteX1707" fmla="*/ 4008867 w 6297885"/>
              <a:gd name="connsiteY1707" fmla="*/ 483432 h 6213161"/>
              <a:gd name="connsiteX1708" fmla="*/ 4007931 w 6297885"/>
              <a:gd name="connsiteY1708" fmla="*/ 483279 h 6213161"/>
              <a:gd name="connsiteX1709" fmla="*/ 5251584 w 6297885"/>
              <a:gd name="connsiteY1709" fmla="*/ 465632 h 6213161"/>
              <a:gd name="connsiteX1710" fmla="*/ 5244347 w 6297885"/>
              <a:gd name="connsiteY1710" fmla="*/ 492869 h 6213161"/>
              <a:gd name="connsiteX1711" fmla="*/ 5244794 w 6297885"/>
              <a:gd name="connsiteY1711" fmla="*/ 493328 h 6213161"/>
              <a:gd name="connsiteX1712" fmla="*/ 5244610 w 6297885"/>
              <a:gd name="connsiteY1712" fmla="*/ 493374 h 6213161"/>
              <a:gd name="connsiteX1713" fmla="*/ 5251968 w 6297885"/>
              <a:gd name="connsiteY1713" fmla="*/ 542132 h 6213161"/>
              <a:gd name="connsiteX1714" fmla="*/ 5281402 w 6297885"/>
              <a:gd name="connsiteY1714" fmla="*/ 537256 h 6213161"/>
              <a:gd name="connsiteX1715" fmla="*/ 5266685 w 6297885"/>
              <a:gd name="connsiteY1715" fmla="*/ 493374 h 6213161"/>
              <a:gd name="connsiteX1716" fmla="*/ 5265601 w 6297885"/>
              <a:gd name="connsiteY1716" fmla="*/ 493104 h 6213161"/>
              <a:gd name="connsiteX1717" fmla="*/ 5266060 w 6297885"/>
              <a:gd name="connsiteY1717" fmla="*/ 492869 h 6213161"/>
              <a:gd name="connsiteX1718" fmla="*/ 5251584 w 6297885"/>
              <a:gd name="connsiteY1718" fmla="*/ 465632 h 6213161"/>
              <a:gd name="connsiteX1719" fmla="*/ 4912101 w 6297885"/>
              <a:gd name="connsiteY1719" fmla="*/ 463111 h 6213161"/>
              <a:gd name="connsiteX1720" fmla="*/ 4912452 w 6297885"/>
              <a:gd name="connsiteY1720" fmla="*/ 463111 h 6213161"/>
              <a:gd name="connsiteX1721" fmla="*/ 4912886 w 6297885"/>
              <a:gd name="connsiteY1721" fmla="*/ 464103 h 6213161"/>
              <a:gd name="connsiteX1722" fmla="*/ 4910479 w 6297885"/>
              <a:gd name="connsiteY1722" fmla="*/ 464103 h 6213161"/>
              <a:gd name="connsiteX1723" fmla="*/ 4912437 w 6297885"/>
              <a:gd name="connsiteY1723" fmla="*/ 463078 h 6213161"/>
              <a:gd name="connsiteX1724" fmla="*/ 4912807 w 6297885"/>
              <a:gd name="connsiteY1724" fmla="*/ 463111 h 6213161"/>
              <a:gd name="connsiteX1725" fmla="*/ 4912452 w 6297885"/>
              <a:gd name="connsiteY1725" fmla="*/ 463111 h 6213161"/>
              <a:gd name="connsiteX1726" fmla="*/ 4912378 w 6297885"/>
              <a:gd name="connsiteY1726" fmla="*/ 462942 h 6213161"/>
              <a:gd name="connsiteX1727" fmla="*/ 4912437 w 6297885"/>
              <a:gd name="connsiteY1727" fmla="*/ 463078 h 6213161"/>
              <a:gd name="connsiteX1728" fmla="*/ 4912190 w 6297885"/>
              <a:gd name="connsiteY1728" fmla="*/ 463056 h 6213161"/>
              <a:gd name="connsiteX1729" fmla="*/ 4895361 w 6297885"/>
              <a:gd name="connsiteY1729" fmla="*/ 461561 h 6213161"/>
              <a:gd name="connsiteX1730" fmla="*/ 4912190 w 6297885"/>
              <a:gd name="connsiteY1730" fmla="*/ 463056 h 6213161"/>
              <a:gd name="connsiteX1731" fmla="*/ 4912101 w 6297885"/>
              <a:gd name="connsiteY1731" fmla="*/ 463111 h 6213161"/>
              <a:gd name="connsiteX1732" fmla="*/ 4910303 w 6297885"/>
              <a:gd name="connsiteY1732" fmla="*/ 463111 h 6213161"/>
              <a:gd name="connsiteX1733" fmla="*/ 4877760 w 6297885"/>
              <a:gd name="connsiteY1733" fmla="*/ 494573 h 6213161"/>
              <a:gd name="connsiteX1734" fmla="*/ 4895361 w 6297885"/>
              <a:gd name="connsiteY1734" fmla="*/ 461561 h 6213161"/>
              <a:gd name="connsiteX1735" fmla="*/ 3807502 w 6297885"/>
              <a:gd name="connsiteY1735" fmla="*/ 439735 h 6213161"/>
              <a:gd name="connsiteX1736" fmla="*/ 3805048 w 6297885"/>
              <a:gd name="connsiteY1736" fmla="*/ 442160 h 6213161"/>
              <a:gd name="connsiteX1737" fmla="*/ 3807953 w 6297885"/>
              <a:gd name="connsiteY1737" fmla="*/ 441959 h 6213161"/>
              <a:gd name="connsiteX1738" fmla="*/ 3812413 w 6297885"/>
              <a:gd name="connsiteY1738" fmla="*/ 463977 h 6213161"/>
              <a:gd name="connsiteX1739" fmla="*/ 3832052 w 6297885"/>
              <a:gd name="connsiteY1739" fmla="*/ 490643 h 6213161"/>
              <a:gd name="connsiteX1740" fmla="*/ 3846781 w 6297885"/>
              <a:gd name="connsiteY1740" fmla="*/ 476098 h 6213161"/>
              <a:gd name="connsiteX1741" fmla="*/ 3829597 w 6297885"/>
              <a:gd name="connsiteY1741" fmla="*/ 442160 h 6213161"/>
              <a:gd name="connsiteX1742" fmla="*/ 3818243 w 6297885"/>
              <a:gd name="connsiteY1742" fmla="*/ 441251 h 6213161"/>
              <a:gd name="connsiteX1743" fmla="*/ 3807953 w 6297885"/>
              <a:gd name="connsiteY1743" fmla="*/ 441959 h 6213161"/>
              <a:gd name="connsiteX1744" fmla="*/ 3893824 w 6297885"/>
              <a:gd name="connsiteY1744" fmla="*/ 422255 h 6213161"/>
              <a:gd name="connsiteX1745" fmla="*/ 3908323 w 6297885"/>
              <a:gd name="connsiteY1745" fmla="*/ 426409 h 6213161"/>
              <a:gd name="connsiteX1746" fmla="*/ 3942449 w 6297885"/>
              <a:gd name="connsiteY1746" fmla="*/ 451676 h 6213161"/>
              <a:gd name="connsiteX1747" fmla="*/ 3919009 w 6297885"/>
              <a:gd name="connsiteY1747" fmla="*/ 453061 h 6213161"/>
              <a:gd name="connsiteX1748" fmla="*/ 3918680 w 6297885"/>
              <a:gd name="connsiteY1748" fmla="*/ 452911 h 6213161"/>
              <a:gd name="connsiteX1749" fmla="*/ 3917610 w 6297885"/>
              <a:gd name="connsiteY1749" fmla="*/ 451207 h 6213161"/>
              <a:gd name="connsiteX1750" fmla="*/ 3907854 w 6297885"/>
              <a:gd name="connsiteY1750" fmla="*/ 439031 h 6213161"/>
              <a:gd name="connsiteX1751" fmla="*/ 1374076 w 6297885"/>
              <a:gd name="connsiteY1751" fmla="*/ 412310 h 6213161"/>
              <a:gd name="connsiteX1752" fmla="*/ 1359448 w 6297885"/>
              <a:gd name="connsiteY1752" fmla="*/ 426938 h 6213161"/>
              <a:gd name="connsiteX1753" fmla="*/ 1391142 w 6297885"/>
              <a:gd name="connsiteY1753" fmla="*/ 461069 h 6213161"/>
              <a:gd name="connsiteX1754" fmla="*/ 1408208 w 6297885"/>
              <a:gd name="connsiteY1754" fmla="*/ 439128 h 6213161"/>
              <a:gd name="connsiteX1755" fmla="*/ 1374076 w 6297885"/>
              <a:gd name="connsiteY1755" fmla="*/ 412310 h 6213161"/>
              <a:gd name="connsiteX1756" fmla="*/ 4653771 w 6297885"/>
              <a:gd name="connsiteY1756" fmla="*/ 410780 h 6213161"/>
              <a:gd name="connsiteX1757" fmla="*/ 4608059 w 6297885"/>
              <a:gd name="connsiteY1757" fmla="*/ 449274 h 6213161"/>
              <a:gd name="connsiteX1758" fmla="*/ 4653771 w 6297885"/>
              <a:gd name="connsiteY1758" fmla="*/ 410780 h 6213161"/>
              <a:gd name="connsiteX1759" fmla="*/ 5302201 w 6297885"/>
              <a:gd name="connsiteY1759" fmla="*/ 409608 h 6213161"/>
              <a:gd name="connsiteX1760" fmla="*/ 5297677 w 6297885"/>
              <a:gd name="connsiteY1760" fmla="*/ 416992 h 6213161"/>
              <a:gd name="connsiteX1761" fmla="*/ 5319391 w 6297885"/>
              <a:gd name="connsiteY1761" fmla="*/ 468682 h 6213161"/>
              <a:gd name="connsiteX1762" fmla="*/ 5312153 w 6297885"/>
              <a:gd name="connsiteY1762" fmla="*/ 409608 h 6213161"/>
              <a:gd name="connsiteX1763" fmla="*/ 5302201 w 6297885"/>
              <a:gd name="connsiteY1763" fmla="*/ 409608 h 6213161"/>
              <a:gd name="connsiteX1764" fmla="*/ 5229740 w 6297885"/>
              <a:gd name="connsiteY1764" fmla="*/ 398553 h 6213161"/>
              <a:gd name="connsiteX1765" fmla="*/ 5214507 w 6297885"/>
              <a:gd name="connsiteY1765" fmla="*/ 404868 h 6213161"/>
              <a:gd name="connsiteX1766" fmla="*/ 5269361 w 6297885"/>
              <a:gd name="connsiteY1766" fmla="*/ 414549 h 6213161"/>
              <a:gd name="connsiteX1767" fmla="*/ 5229740 w 6297885"/>
              <a:gd name="connsiteY1767" fmla="*/ 398553 h 6213161"/>
              <a:gd name="connsiteX1768" fmla="*/ 4924915 w 6297885"/>
              <a:gd name="connsiteY1768" fmla="*/ 387916 h 6213161"/>
              <a:gd name="connsiteX1769" fmla="*/ 4941757 w 6297885"/>
              <a:gd name="connsiteY1769" fmla="*/ 402662 h 6213161"/>
              <a:gd name="connsiteX1770" fmla="*/ 4927885 w 6297885"/>
              <a:gd name="connsiteY1770" fmla="*/ 453466 h 6213161"/>
              <a:gd name="connsiteX1771" fmla="*/ 4912378 w 6297885"/>
              <a:gd name="connsiteY1771" fmla="*/ 462942 h 6213161"/>
              <a:gd name="connsiteX1772" fmla="*/ 4906081 w 6297885"/>
              <a:gd name="connsiteY1772" fmla="*/ 448550 h 6213161"/>
              <a:gd name="connsiteX1773" fmla="*/ 4910479 w 6297885"/>
              <a:gd name="connsiteY1773" fmla="*/ 397746 h 6213161"/>
              <a:gd name="connsiteX1774" fmla="*/ 4924915 w 6297885"/>
              <a:gd name="connsiteY1774" fmla="*/ 387916 h 6213161"/>
              <a:gd name="connsiteX1775" fmla="*/ 3748670 w 6297885"/>
              <a:gd name="connsiteY1775" fmla="*/ 380310 h 6213161"/>
              <a:gd name="connsiteX1776" fmla="*/ 3786972 w 6297885"/>
              <a:gd name="connsiteY1776" fmla="*/ 435507 h 6213161"/>
              <a:gd name="connsiteX1777" fmla="*/ 3804893 w 6297885"/>
              <a:gd name="connsiteY1777" fmla="*/ 438319 h 6213161"/>
              <a:gd name="connsiteX1778" fmla="*/ 3805620 w 6297885"/>
              <a:gd name="connsiteY1778" fmla="*/ 441259 h 6213161"/>
              <a:gd name="connsiteX1779" fmla="*/ 3808097 w 6297885"/>
              <a:gd name="connsiteY1779" fmla="*/ 438821 h 6213161"/>
              <a:gd name="connsiteX1780" fmla="*/ 3804893 w 6297885"/>
              <a:gd name="connsiteY1780" fmla="*/ 438319 h 6213161"/>
              <a:gd name="connsiteX1781" fmla="*/ 3800552 w 6297885"/>
              <a:gd name="connsiteY1781" fmla="*/ 420765 h 6213161"/>
              <a:gd name="connsiteX1782" fmla="*/ 3748670 w 6297885"/>
              <a:gd name="connsiteY1782" fmla="*/ 380310 h 6213161"/>
              <a:gd name="connsiteX1783" fmla="*/ 4615169 w 6297885"/>
              <a:gd name="connsiteY1783" fmla="*/ 359265 h 6213161"/>
              <a:gd name="connsiteX1784" fmla="*/ 4625327 w 6297885"/>
              <a:gd name="connsiteY1784" fmla="*/ 369016 h 6213161"/>
              <a:gd name="connsiteX1785" fmla="*/ 4605010 w 6297885"/>
              <a:gd name="connsiteY1785" fmla="*/ 376330 h 6213161"/>
              <a:gd name="connsiteX1786" fmla="*/ 4597392 w 6297885"/>
              <a:gd name="connsiteY1786" fmla="*/ 373892 h 6213161"/>
              <a:gd name="connsiteX1787" fmla="*/ 4615169 w 6297885"/>
              <a:gd name="connsiteY1787" fmla="*/ 359265 h 6213161"/>
              <a:gd name="connsiteX1788" fmla="*/ 4799796 w 6297885"/>
              <a:gd name="connsiteY1788" fmla="*/ 349819 h 6213161"/>
              <a:gd name="connsiteX1789" fmla="*/ 4802209 w 6297885"/>
              <a:gd name="connsiteY1789" fmla="*/ 366885 h 6213161"/>
              <a:gd name="connsiteX1790" fmla="*/ 4775670 w 6297885"/>
              <a:gd name="connsiteY1790" fmla="*/ 376637 h 6213161"/>
              <a:gd name="connsiteX1791" fmla="*/ 4799796 w 6297885"/>
              <a:gd name="connsiteY1791" fmla="*/ 349819 h 6213161"/>
              <a:gd name="connsiteX1792" fmla="*/ 4690911 w 6297885"/>
              <a:gd name="connsiteY1792" fmla="*/ 349583 h 6213161"/>
              <a:gd name="connsiteX1793" fmla="*/ 4692681 w 6297885"/>
              <a:gd name="connsiteY1793" fmla="*/ 349583 h 6213161"/>
              <a:gd name="connsiteX1794" fmla="*/ 4692711 w 6297885"/>
              <a:gd name="connsiteY1794" fmla="*/ 349821 h 6213161"/>
              <a:gd name="connsiteX1795" fmla="*/ 4690809 w 6297885"/>
              <a:gd name="connsiteY1795" fmla="*/ 349821 h 6213161"/>
              <a:gd name="connsiteX1796" fmla="*/ 4692661 w 6297885"/>
              <a:gd name="connsiteY1796" fmla="*/ 349422 h 6213161"/>
              <a:gd name="connsiteX1797" fmla="*/ 4693388 w 6297885"/>
              <a:gd name="connsiteY1797" fmla="*/ 349583 h 6213161"/>
              <a:gd name="connsiteX1798" fmla="*/ 4692681 w 6297885"/>
              <a:gd name="connsiteY1798" fmla="*/ 349583 h 6213161"/>
              <a:gd name="connsiteX1799" fmla="*/ 4692569 w 6297885"/>
              <a:gd name="connsiteY1799" fmla="*/ 348708 h 6213161"/>
              <a:gd name="connsiteX1800" fmla="*/ 4692661 w 6297885"/>
              <a:gd name="connsiteY1800" fmla="*/ 349422 h 6213161"/>
              <a:gd name="connsiteX1801" fmla="*/ 4691589 w 6297885"/>
              <a:gd name="connsiteY1801" fmla="*/ 349185 h 6213161"/>
              <a:gd name="connsiteX1802" fmla="*/ 4671103 w 6297885"/>
              <a:gd name="connsiteY1802" fmla="*/ 342199 h 6213161"/>
              <a:gd name="connsiteX1803" fmla="*/ 4671103 w 6297885"/>
              <a:gd name="connsiteY1803" fmla="*/ 344660 h 6213161"/>
              <a:gd name="connsiteX1804" fmla="*/ 4691589 w 6297885"/>
              <a:gd name="connsiteY1804" fmla="*/ 349185 h 6213161"/>
              <a:gd name="connsiteX1805" fmla="*/ 4690284 w 6297885"/>
              <a:gd name="connsiteY1805" fmla="*/ 349821 h 6213161"/>
              <a:gd name="connsiteX1806" fmla="*/ 4690809 w 6297885"/>
              <a:gd name="connsiteY1806" fmla="*/ 349821 h 6213161"/>
              <a:gd name="connsiteX1807" fmla="*/ 4683175 w 6297885"/>
              <a:gd name="connsiteY1807" fmla="*/ 367428 h 6213161"/>
              <a:gd name="connsiteX1808" fmla="*/ 4666151 w 6297885"/>
              <a:gd name="connsiteY1808" fmla="*/ 366813 h 6213161"/>
              <a:gd name="connsiteX1809" fmla="*/ 4671103 w 6297885"/>
              <a:gd name="connsiteY1809" fmla="*/ 342199 h 6213161"/>
              <a:gd name="connsiteX1810" fmla="*/ 4670531 w 6297885"/>
              <a:gd name="connsiteY1810" fmla="*/ 341690 h 6213161"/>
              <a:gd name="connsiteX1811" fmla="*/ 4668137 w 6297885"/>
              <a:gd name="connsiteY1811" fmla="*/ 344103 h 6213161"/>
              <a:gd name="connsiteX1812" fmla="*/ 4667013 w 6297885"/>
              <a:gd name="connsiteY1812" fmla="*/ 342711 h 6213161"/>
              <a:gd name="connsiteX1813" fmla="*/ 4650964 w 6297885"/>
              <a:gd name="connsiteY1813" fmla="*/ 326800 h 6213161"/>
              <a:gd name="connsiteX1814" fmla="*/ 4657661 w 6297885"/>
              <a:gd name="connsiteY1814" fmla="*/ 331135 h 6213161"/>
              <a:gd name="connsiteX1815" fmla="*/ 4667013 w 6297885"/>
              <a:gd name="connsiteY1815" fmla="*/ 342711 h 6213161"/>
              <a:gd name="connsiteX1816" fmla="*/ 4652873 w 6297885"/>
              <a:gd name="connsiteY1816" fmla="*/ 346817 h 6213161"/>
              <a:gd name="connsiteX1817" fmla="*/ 4637009 w 6297885"/>
              <a:gd name="connsiteY1817" fmla="*/ 339278 h 6213161"/>
              <a:gd name="connsiteX1818" fmla="*/ 4641798 w 6297885"/>
              <a:gd name="connsiteY1818" fmla="*/ 327215 h 6213161"/>
              <a:gd name="connsiteX1819" fmla="*/ 4650964 w 6297885"/>
              <a:gd name="connsiteY1819" fmla="*/ 326800 h 6213161"/>
              <a:gd name="connsiteX1820" fmla="*/ 1798379 w 6297885"/>
              <a:gd name="connsiteY1820" fmla="*/ 323810 h 6213161"/>
              <a:gd name="connsiteX1821" fmla="*/ 1790633 w 6297885"/>
              <a:gd name="connsiteY1821" fmla="*/ 327830 h 6213161"/>
              <a:gd name="connsiteX1822" fmla="*/ 1776124 w 6297885"/>
              <a:gd name="connsiteY1822" fmla="*/ 327830 h 6213161"/>
              <a:gd name="connsiteX1823" fmla="*/ 1761616 w 6297885"/>
              <a:gd name="connsiteY1823" fmla="*/ 344816 h 6213161"/>
              <a:gd name="connsiteX1824" fmla="*/ 1826905 w 6297885"/>
              <a:gd name="connsiteY1824" fmla="*/ 376364 h 6213161"/>
              <a:gd name="connsiteX1825" fmla="*/ 1860759 w 6297885"/>
              <a:gd name="connsiteY1825" fmla="*/ 354523 h 6213161"/>
              <a:gd name="connsiteX1826" fmla="*/ 1829323 w 6297885"/>
              <a:gd name="connsiteY1826" fmla="*/ 332683 h 6213161"/>
              <a:gd name="connsiteX1827" fmla="*/ 1798379 w 6297885"/>
              <a:gd name="connsiteY1827" fmla="*/ 323810 h 6213161"/>
              <a:gd name="connsiteX1828" fmla="*/ 4721831 w 6297885"/>
              <a:gd name="connsiteY1828" fmla="*/ 307156 h 6213161"/>
              <a:gd name="connsiteX1829" fmla="*/ 4733965 w 6297885"/>
              <a:gd name="connsiteY1829" fmla="*/ 314685 h 6213161"/>
              <a:gd name="connsiteX1830" fmla="*/ 4731537 w 6297885"/>
              <a:gd name="connsiteY1830" fmla="*/ 329743 h 6213161"/>
              <a:gd name="connsiteX1831" fmla="*/ 4692569 w 6297885"/>
              <a:gd name="connsiteY1831" fmla="*/ 348708 h 6213161"/>
              <a:gd name="connsiteX1832" fmla="*/ 4690435 w 6297885"/>
              <a:gd name="connsiteY1832" fmla="*/ 331860 h 6213161"/>
              <a:gd name="connsiteX1833" fmla="*/ 4721831 w 6297885"/>
              <a:gd name="connsiteY1833" fmla="*/ 307156 h 6213161"/>
              <a:gd name="connsiteX1834" fmla="*/ 4110231 w 6297885"/>
              <a:gd name="connsiteY1834" fmla="*/ 305640 h 6213161"/>
              <a:gd name="connsiteX1835" fmla="*/ 4100653 w 6297885"/>
              <a:gd name="connsiteY1835" fmla="*/ 315486 h 6213161"/>
              <a:gd name="connsiteX1836" fmla="*/ 4134175 w 6297885"/>
              <a:gd name="connsiteY1836" fmla="*/ 332716 h 6213161"/>
              <a:gd name="connsiteX1837" fmla="*/ 4110231 w 6297885"/>
              <a:gd name="connsiteY1837" fmla="*/ 305640 h 6213161"/>
              <a:gd name="connsiteX1838" fmla="*/ 4795287 w 6297885"/>
              <a:gd name="connsiteY1838" fmla="*/ 301534 h 6213161"/>
              <a:gd name="connsiteX1839" fmla="*/ 4809497 w 6297885"/>
              <a:gd name="connsiteY1839" fmla="*/ 315030 h 6213161"/>
              <a:gd name="connsiteX1840" fmla="*/ 4816811 w 6297885"/>
              <a:gd name="connsiteY1840" fmla="*/ 324680 h 6213161"/>
              <a:gd name="connsiteX1841" fmla="*/ 4755861 w 6297885"/>
              <a:gd name="connsiteY1841" fmla="*/ 319855 h 6213161"/>
              <a:gd name="connsiteX1842" fmla="*/ 4795287 w 6297885"/>
              <a:gd name="connsiteY1842" fmla="*/ 301534 h 6213161"/>
              <a:gd name="connsiteX1843" fmla="*/ 5014897 w 6297885"/>
              <a:gd name="connsiteY1843" fmla="*/ 294964 h 6213161"/>
              <a:gd name="connsiteX1844" fmla="*/ 5038057 w 6297885"/>
              <a:gd name="connsiteY1844" fmla="*/ 304195 h 6213161"/>
              <a:gd name="connsiteX1845" fmla="*/ 5038907 w 6297885"/>
              <a:gd name="connsiteY1845" fmla="*/ 304934 h 6213161"/>
              <a:gd name="connsiteX1846" fmla="*/ 5041901 w 6297885"/>
              <a:gd name="connsiteY1846" fmla="*/ 317265 h 6213161"/>
              <a:gd name="connsiteX1847" fmla="*/ 5038591 w 6297885"/>
              <a:gd name="connsiteY1847" fmla="*/ 322771 h 6213161"/>
              <a:gd name="connsiteX1848" fmla="*/ 5025257 w 6297885"/>
              <a:gd name="connsiteY1848" fmla="*/ 319886 h 6213161"/>
              <a:gd name="connsiteX1849" fmla="*/ 5014897 w 6297885"/>
              <a:gd name="connsiteY1849" fmla="*/ 294964 h 6213161"/>
              <a:gd name="connsiteX1850" fmla="*/ 3602391 w 6297885"/>
              <a:gd name="connsiteY1850" fmla="*/ 293458 h 6213161"/>
              <a:gd name="connsiteX1851" fmla="*/ 3641611 w 6297885"/>
              <a:gd name="connsiteY1851" fmla="*/ 346790 h 6213161"/>
              <a:gd name="connsiteX1852" fmla="*/ 3656319 w 6297885"/>
              <a:gd name="connsiteY1852" fmla="*/ 337093 h 6213161"/>
              <a:gd name="connsiteX1853" fmla="*/ 3617099 w 6297885"/>
              <a:gd name="connsiteY1853" fmla="*/ 293458 h 6213161"/>
              <a:gd name="connsiteX1854" fmla="*/ 3602391 w 6297885"/>
              <a:gd name="connsiteY1854" fmla="*/ 293458 h 6213161"/>
              <a:gd name="connsiteX1855" fmla="*/ 2171600 w 6297885"/>
              <a:gd name="connsiteY1855" fmla="*/ 290397 h 6213161"/>
              <a:gd name="connsiteX1856" fmla="*/ 2278262 w 6297885"/>
              <a:gd name="connsiteY1856" fmla="*/ 383040 h 6213161"/>
              <a:gd name="connsiteX1857" fmla="*/ 2227355 w 6297885"/>
              <a:gd name="connsiteY1857" fmla="*/ 353785 h 6213161"/>
              <a:gd name="connsiteX1858" fmla="*/ 2171600 w 6297885"/>
              <a:gd name="connsiteY1858" fmla="*/ 290397 h 6213161"/>
              <a:gd name="connsiteX1859" fmla="*/ 4882839 w 6297885"/>
              <a:gd name="connsiteY1859" fmla="*/ 273635 h 6213161"/>
              <a:gd name="connsiteX1860" fmla="*/ 4902139 w 6297885"/>
              <a:gd name="connsiteY1860" fmla="*/ 283465 h 6213161"/>
              <a:gd name="connsiteX1861" fmla="*/ 4858713 w 6297885"/>
              <a:gd name="connsiteY1861" fmla="*/ 344906 h 6213161"/>
              <a:gd name="connsiteX1862" fmla="*/ 4846649 w 6297885"/>
              <a:gd name="connsiteY1862" fmla="*/ 330160 h 6213161"/>
              <a:gd name="connsiteX1863" fmla="*/ 4882839 w 6297885"/>
              <a:gd name="connsiteY1863" fmla="*/ 273635 h 6213161"/>
              <a:gd name="connsiteX1864" fmla="*/ 4080845 w 6297885"/>
              <a:gd name="connsiteY1864" fmla="*/ 266374 h 6213161"/>
              <a:gd name="connsiteX1865" fmla="*/ 4048846 w 6297885"/>
              <a:gd name="connsiteY1865" fmla="*/ 283606 h 6213161"/>
              <a:gd name="connsiteX1866" fmla="*/ 4056230 w 6297885"/>
              <a:gd name="connsiteY1866" fmla="*/ 293451 h 6213161"/>
              <a:gd name="connsiteX1867" fmla="*/ 4080845 w 6297885"/>
              <a:gd name="connsiteY1867" fmla="*/ 266374 h 6213161"/>
              <a:gd name="connsiteX1868" fmla="*/ 3980931 w 6297885"/>
              <a:gd name="connsiteY1868" fmla="*/ 263412 h 6213161"/>
              <a:gd name="connsiteX1869" fmla="*/ 3966564 w 6297885"/>
              <a:gd name="connsiteY1869" fmla="*/ 278431 h 6213161"/>
              <a:gd name="connsiteX1870" fmla="*/ 3988115 w 6297885"/>
              <a:gd name="connsiteY1870" fmla="*/ 288444 h 6213161"/>
              <a:gd name="connsiteX1871" fmla="*/ 3995297 w 6297885"/>
              <a:gd name="connsiteY1871" fmla="*/ 275928 h 6213161"/>
              <a:gd name="connsiteX1872" fmla="*/ 3980931 w 6297885"/>
              <a:gd name="connsiteY1872" fmla="*/ 263412 h 6213161"/>
              <a:gd name="connsiteX1873" fmla="*/ 4564550 w 6297885"/>
              <a:gd name="connsiteY1873" fmla="*/ 259561 h 6213161"/>
              <a:gd name="connsiteX1874" fmla="*/ 4585203 w 6297885"/>
              <a:gd name="connsiteY1874" fmla="*/ 293443 h 6213161"/>
              <a:gd name="connsiteX1875" fmla="*/ 4534919 w 6297885"/>
              <a:gd name="connsiteY1875" fmla="*/ 269242 h 6213161"/>
              <a:gd name="connsiteX1876" fmla="*/ 4564550 w 6297885"/>
              <a:gd name="connsiteY1876" fmla="*/ 259561 h 6213161"/>
              <a:gd name="connsiteX1877" fmla="*/ 4410141 w 6297885"/>
              <a:gd name="connsiteY1877" fmla="*/ 253821 h 6213161"/>
              <a:gd name="connsiteX1878" fmla="*/ 4424363 w 6297885"/>
              <a:gd name="connsiteY1878" fmla="*/ 268297 h 6213161"/>
              <a:gd name="connsiteX1879" fmla="*/ 4414882 w 6297885"/>
              <a:gd name="connsiteY1879" fmla="*/ 282772 h 6213161"/>
              <a:gd name="connsiteX1880" fmla="*/ 4405401 w 6297885"/>
              <a:gd name="connsiteY1880" fmla="*/ 270710 h 6213161"/>
              <a:gd name="connsiteX1881" fmla="*/ 4410141 w 6297885"/>
              <a:gd name="connsiteY1881" fmla="*/ 253821 h 6213161"/>
              <a:gd name="connsiteX1882" fmla="*/ 4166784 w 6297885"/>
              <a:gd name="connsiteY1882" fmla="*/ 223882 h 6213161"/>
              <a:gd name="connsiteX1883" fmla="*/ 4144842 w 6297885"/>
              <a:gd name="connsiteY1883" fmla="*/ 237206 h 6213161"/>
              <a:gd name="connsiteX1884" fmla="*/ 4181412 w 6297885"/>
              <a:gd name="connsiteY1884" fmla="*/ 234712 h 6213161"/>
              <a:gd name="connsiteX1885" fmla="*/ 4176536 w 6297885"/>
              <a:gd name="connsiteY1885" fmla="*/ 227233 h 6213161"/>
              <a:gd name="connsiteX1886" fmla="*/ 4166784 w 6297885"/>
              <a:gd name="connsiteY1886" fmla="*/ 223882 h 6213161"/>
              <a:gd name="connsiteX1887" fmla="*/ 4807129 w 6297885"/>
              <a:gd name="connsiteY1887" fmla="*/ 183732 h 6213161"/>
              <a:gd name="connsiteX1888" fmla="*/ 4847285 w 6297885"/>
              <a:gd name="connsiteY1888" fmla="*/ 193636 h 6213161"/>
              <a:gd name="connsiteX1889" fmla="*/ 4844775 w 6297885"/>
              <a:gd name="connsiteY1889" fmla="*/ 203541 h 6213161"/>
              <a:gd name="connsiteX1890" fmla="*/ 4804621 w 6297885"/>
              <a:gd name="connsiteY1890" fmla="*/ 193636 h 6213161"/>
              <a:gd name="connsiteX1891" fmla="*/ 4807129 w 6297885"/>
              <a:gd name="connsiteY1891" fmla="*/ 183732 h 6213161"/>
              <a:gd name="connsiteX1892" fmla="*/ 3535347 w 6297885"/>
              <a:gd name="connsiteY1892" fmla="*/ 182874 h 6213161"/>
              <a:gd name="connsiteX1893" fmla="*/ 3625248 w 6297885"/>
              <a:gd name="connsiteY1893" fmla="*/ 214739 h 6213161"/>
              <a:gd name="connsiteX1894" fmla="*/ 3535347 w 6297885"/>
              <a:gd name="connsiteY1894" fmla="*/ 182874 h 6213161"/>
              <a:gd name="connsiteX1895" fmla="*/ 4340033 w 6297885"/>
              <a:gd name="connsiteY1895" fmla="*/ 182252 h 6213161"/>
              <a:gd name="connsiteX1896" fmla="*/ 4358775 w 6297885"/>
              <a:gd name="connsiteY1896" fmla="*/ 188434 h 6213161"/>
              <a:gd name="connsiteX1897" fmla="*/ 4373403 w 6297885"/>
              <a:gd name="connsiteY1897" fmla="*/ 234273 h 6213161"/>
              <a:gd name="connsiteX1898" fmla="*/ 4358775 w 6297885"/>
              <a:gd name="connsiteY1898" fmla="*/ 258399 h 6213161"/>
              <a:gd name="connsiteX1899" fmla="*/ 4334395 w 6297885"/>
              <a:gd name="connsiteY1899" fmla="*/ 236686 h 6213161"/>
              <a:gd name="connsiteX1900" fmla="*/ 4300263 w 6297885"/>
              <a:gd name="connsiteY1900" fmla="*/ 205321 h 6213161"/>
              <a:gd name="connsiteX1901" fmla="*/ 4340033 w 6297885"/>
              <a:gd name="connsiteY1901" fmla="*/ 182252 h 6213161"/>
              <a:gd name="connsiteX1902" fmla="*/ 4015134 w 6297885"/>
              <a:gd name="connsiteY1902" fmla="*/ 164151 h 6213161"/>
              <a:gd name="connsiteX1903" fmla="*/ 4007706 w 6297885"/>
              <a:gd name="connsiteY1903" fmla="*/ 173729 h 6213161"/>
              <a:gd name="connsiteX1904" fmla="*/ 4047323 w 6297885"/>
              <a:gd name="connsiteY1904" fmla="*/ 183307 h 6213161"/>
              <a:gd name="connsiteX1905" fmla="*/ 4015134 w 6297885"/>
              <a:gd name="connsiteY1905" fmla="*/ 164151 h 6213161"/>
              <a:gd name="connsiteX1906" fmla="*/ 4503189 w 6297885"/>
              <a:gd name="connsiteY1906" fmla="*/ 162401 h 6213161"/>
              <a:gd name="connsiteX1907" fmla="*/ 4534651 w 6297885"/>
              <a:gd name="connsiteY1907" fmla="*/ 200561 h 6213161"/>
              <a:gd name="connsiteX1908" fmla="*/ 4524971 w 6297885"/>
              <a:gd name="connsiteY1908" fmla="*/ 217255 h 6213161"/>
              <a:gd name="connsiteX1909" fmla="*/ 4503189 w 6297885"/>
              <a:gd name="connsiteY1909" fmla="*/ 162401 h 6213161"/>
              <a:gd name="connsiteX1910" fmla="*/ 4400127 w 6297885"/>
              <a:gd name="connsiteY1910" fmla="*/ 147159 h 6213161"/>
              <a:gd name="connsiteX1911" fmla="*/ 4390281 w 6297885"/>
              <a:gd name="connsiteY1911" fmla="*/ 191348 h 6213161"/>
              <a:gd name="connsiteX1912" fmla="*/ 4400127 w 6297885"/>
              <a:gd name="connsiteY1912" fmla="*/ 147159 h 6213161"/>
              <a:gd name="connsiteX1913" fmla="*/ 4909597 w 6297885"/>
              <a:gd name="connsiteY1913" fmla="*/ 142591 h 6213161"/>
              <a:gd name="connsiteX1914" fmla="*/ 4949376 w 6297885"/>
              <a:gd name="connsiteY1914" fmla="*/ 174285 h 6213161"/>
              <a:gd name="connsiteX1915" fmla="*/ 4902139 w 6297885"/>
              <a:gd name="connsiteY1915" fmla="*/ 149905 h 6213161"/>
              <a:gd name="connsiteX1916" fmla="*/ 4909597 w 6297885"/>
              <a:gd name="connsiteY1916" fmla="*/ 142591 h 6213161"/>
              <a:gd name="connsiteX1917" fmla="*/ 3982997 w 6297885"/>
              <a:gd name="connsiteY1917" fmla="*/ 96571 h 6213161"/>
              <a:gd name="connsiteX1918" fmla="*/ 3983128 w 6297885"/>
              <a:gd name="connsiteY1918" fmla="*/ 97011 h 6213161"/>
              <a:gd name="connsiteX1919" fmla="*/ 3981019 w 6297885"/>
              <a:gd name="connsiteY1919" fmla="*/ 100522 h 6213161"/>
              <a:gd name="connsiteX1920" fmla="*/ 3961508 w 6297885"/>
              <a:gd name="connsiteY1920" fmla="*/ 78604 h 6213161"/>
              <a:gd name="connsiteX1921" fmla="*/ 3988335 w 6297885"/>
              <a:gd name="connsiteY1921" fmla="*/ 88345 h 6213161"/>
              <a:gd name="connsiteX1922" fmla="*/ 3986982 w 6297885"/>
              <a:gd name="connsiteY1922" fmla="*/ 90597 h 6213161"/>
              <a:gd name="connsiteX1923" fmla="*/ 3985896 w 6297885"/>
              <a:gd name="connsiteY1923" fmla="*/ 90780 h 6213161"/>
              <a:gd name="connsiteX1924" fmla="*/ 3982997 w 6297885"/>
              <a:gd name="connsiteY1924" fmla="*/ 96571 h 6213161"/>
              <a:gd name="connsiteX1925" fmla="*/ 3980816 w 6297885"/>
              <a:gd name="connsiteY1925" fmla="*/ 89274 h 6213161"/>
              <a:gd name="connsiteX1926" fmla="*/ 3980816 w 6297885"/>
              <a:gd name="connsiteY1926" fmla="*/ 91686 h 6213161"/>
              <a:gd name="connsiteX1927" fmla="*/ 3973556 w 6297885"/>
              <a:gd name="connsiteY1927" fmla="*/ 125463 h 6213161"/>
              <a:gd name="connsiteX1928" fmla="*/ 3983237 w 6297885"/>
              <a:gd name="connsiteY1928" fmla="*/ 144763 h 6213161"/>
              <a:gd name="connsiteX1929" fmla="*/ 3992917 w 6297885"/>
              <a:gd name="connsiteY1929" fmla="*/ 137525 h 6213161"/>
              <a:gd name="connsiteX1930" fmla="*/ 3992917 w 6297885"/>
              <a:gd name="connsiteY1930" fmla="*/ 115813 h 6213161"/>
              <a:gd name="connsiteX1931" fmla="*/ 3985052 w 6297885"/>
              <a:gd name="connsiteY1931" fmla="*/ 103448 h 6213161"/>
              <a:gd name="connsiteX1932" fmla="*/ 3983128 w 6297885"/>
              <a:gd name="connsiteY1932" fmla="*/ 97011 h 6213161"/>
              <a:gd name="connsiteX1933" fmla="*/ 3986982 w 6297885"/>
              <a:gd name="connsiteY1933" fmla="*/ 90597 h 6213161"/>
              <a:gd name="connsiteX1934" fmla="*/ 4003883 w 6297885"/>
              <a:gd name="connsiteY1934" fmla="*/ 87737 h 6213161"/>
              <a:gd name="connsiteX1935" fmla="*/ 4020039 w 6297885"/>
              <a:gd name="connsiteY1935" fmla="*/ 95652 h 6213161"/>
              <a:gd name="connsiteX1936" fmla="*/ 4241971 w 6297885"/>
              <a:gd name="connsiteY1936" fmla="*/ 224722 h 6213161"/>
              <a:gd name="connsiteX1937" fmla="*/ 4305379 w 6297885"/>
              <a:gd name="connsiteY1937" fmla="*/ 253947 h 6213161"/>
              <a:gd name="connsiteX1938" fmla="*/ 4327329 w 6297885"/>
              <a:gd name="connsiteY1938" fmla="*/ 263688 h 6213161"/>
              <a:gd name="connsiteX1939" fmla="*/ 4505362 w 6297885"/>
              <a:gd name="connsiteY1939" fmla="*/ 395195 h 6213161"/>
              <a:gd name="connsiteX1940" fmla="*/ 4593159 w 6297885"/>
              <a:gd name="connsiteY1940" fmla="*/ 395195 h 6213161"/>
              <a:gd name="connsiteX1941" fmla="*/ 4683395 w 6297885"/>
              <a:gd name="connsiteY1941" fmla="*/ 414678 h 6213161"/>
              <a:gd name="connsiteX1942" fmla="*/ 4661445 w 6297885"/>
              <a:gd name="connsiteY1942" fmla="*/ 475560 h 6213161"/>
              <a:gd name="connsiteX1943" fmla="*/ 4676079 w 6297885"/>
              <a:gd name="connsiteY1943" fmla="*/ 473125 h 6213161"/>
              <a:gd name="connsiteX1944" fmla="*/ 4773630 w 6297885"/>
              <a:gd name="connsiteY1944" fmla="*/ 419548 h 6213161"/>
              <a:gd name="connsiteX1945" fmla="*/ 4854111 w 6297885"/>
              <a:gd name="connsiteY1945" fmla="*/ 400065 h 6213161"/>
              <a:gd name="connsiteX1946" fmla="*/ 4883377 w 6297885"/>
              <a:gd name="connsiteY1946" fmla="*/ 417113 h 6213161"/>
              <a:gd name="connsiteX1947" fmla="*/ 4873622 w 6297885"/>
              <a:gd name="connsiteY1947" fmla="*/ 456078 h 6213161"/>
              <a:gd name="connsiteX1948" fmla="*/ 4834601 w 6297885"/>
              <a:gd name="connsiteY1948" fmla="*/ 492608 h 6213161"/>
              <a:gd name="connsiteX1949" fmla="*/ 4983367 w 6297885"/>
              <a:gd name="connsiteY1949" fmla="*/ 446337 h 6213161"/>
              <a:gd name="connsiteX1950" fmla="*/ 5012634 w 6297885"/>
              <a:gd name="connsiteY1950" fmla="*/ 463384 h 6213161"/>
              <a:gd name="connsiteX1951" fmla="*/ 4968735 w 6297885"/>
              <a:gd name="connsiteY1951" fmla="*/ 524267 h 6213161"/>
              <a:gd name="connsiteX1952" fmla="*/ 4863866 w 6297885"/>
              <a:gd name="connsiteY1952" fmla="*/ 565667 h 6213161"/>
              <a:gd name="connsiteX1953" fmla="*/ 4956541 w 6297885"/>
              <a:gd name="connsiteY1953" fmla="*/ 624115 h 6213161"/>
              <a:gd name="connsiteX1954" fmla="*/ 5021170 w 6297885"/>
              <a:gd name="connsiteY1954" fmla="*/ 630507 h 6213161"/>
              <a:gd name="connsiteX1955" fmla="*/ 5044237 w 6297885"/>
              <a:gd name="connsiteY1955" fmla="*/ 635021 h 6213161"/>
              <a:gd name="connsiteX1956" fmla="*/ 5050436 w 6297885"/>
              <a:gd name="connsiteY1956" fmla="*/ 637508 h 6213161"/>
              <a:gd name="connsiteX1957" fmla="*/ 5070359 w 6297885"/>
              <a:gd name="connsiteY1957" fmla="*/ 637806 h 6213161"/>
              <a:gd name="connsiteX1958" fmla="*/ 5085799 w 6297885"/>
              <a:gd name="connsiteY1958" fmla="*/ 638726 h 6213161"/>
              <a:gd name="connsiteX1959" fmla="*/ 5102183 w 6297885"/>
              <a:gd name="connsiteY1959" fmla="*/ 633057 h 6213161"/>
              <a:gd name="connsiteX1960" fmla="*/ 5106279 w 6297885"/>
              <a:gd name="connsiteY1960" fmla="*/ 630367 h 6213161"/>
              <a:gd name="connsiteX1961" fmla="*/ 5128477 w 6297885"/>
              <a:gd name="connsiteY1961" fmla="*/ 623505 h 6213161"/>
              <a:gd name="connsiteX1962" fmla="*/ 5146769 w 6297885"/>
              <a:gd name="connsiteY1962" fmla="*/ 626550 h 6213161"/>
              <a:gd name="connsiteX1963" fmla="*/ 5118112 w 6297885"/>
              <a:gd name="connsiteY1963" fmla="*/ 622592 h 6213161"/>
              <a:gd name="connsiteX1964" fmla="*/ 5106279 w 6297885"/>
              <a:gd name="connsiteY1964" fmla="*/ 630367 h 6213161"/>
              <a:gd name="connsiteX1965" fmla="*/ 5102870 w 6297885"/>
              <a:gd name="connsiteY1965" fmla="*/ 631420 h 6213161"/>
              <a:gd name="connsiteX1966" fmla="*/ 5075967 w 6297885"/>
              <a:gd name="connsiteY1966" fmla="*/ 637889 h 6213161"/>
              <a:gd name="connsiteX1967" fmla="*/ 5070359 w 6297885"/>
              <a:gd name="connsiteY1967" fmla="*/ 637806 h 6213161"/>
              <a:gd name="connsiteX1968" fmla="*/ 5053256 w 6297885"/>
              <a:gd name="connsiteY1968" fmla="*/ 636786 h 6213161"/>
              <a:gd name="connsiteX1969" fmla="*/ 5044237 w 6297885"/>
              <a:gd name="connsiteY1969" fmla="*/ 635021 h 6213161"/>
              <a:gd name="connsiteX1970" fmla="*/ 5026733 w 6297885"/>
              <a:gd name="connsiteY1970" fmla="*/ 627995 h 6213161"/>
              <a:gd name="connsiteX1971" fmla="*/ 5005317 w 6297885"/>
              <a:gd name="connsiteY1971" fmla="*/ 607067 h 6213161"/>
              <a:gd name="connsiteX1972" fmla="*/ 4993123 w 6297885"/>
              <a:gd name="connsiteY1972" fmla="*/ 577844 h 6213161"/>
              <a:gd name="connsiteX1973" fmla="*/ 5024827 w 6297885"/>
              <a:gd name="connsiteY1973" fmla="*/ 563231 h 6213161"/>
              <a:gd name="connsiteX1974" fmla="*/ 5171157 w 6297885"/>
              <a:gd name="connsiteY1974" fmla="*/ 582714 h 6213161"/>
              <a:gd name="connsiteX1975" fmla="*/ 5193106 w 6297885"/>
              <a:gd name="connsiteY1975" fmla="*/ 597326 h 6213161"/>
              <a:gd name="connsiteX1976" fmla="*/ 5195085 w 6297885"/>
              <a:gd name="connsiteY1976" fmla="*/ 598597 h 6213161"/>
              <a:gd name="connsiteX1977" fmla="*/ 5195417 w 6297885"/>
              <a:gd name="connsiteY1977" fmla="*/ 599440 h 6213161"/>
              <a:gd name="connsiteX1978" fmla="*/ 5193919 w 6297885"/>
              <a:gd name="connsiteY1978" fmla="*/ 599990 h 6213161"/>
              <a:gd name="connsiteX1979" fmla="*/ 5193174 w 6297885"/>
              <a:gd name="connsiteY1979" fmla="*/ 597811 h 6213161"/>
              <a:gd name="connsiteX1980" fmla="*/ 5193174 w 6297885"/>
              <a:gd name="connsiteY1980" fmla="*/ 600263 h 6213161"/>
              <a:gd name="connsiteX1981" fmla="*/ 5193919 w 6297885"/>
              <a:gd name="connsiteY1981" fmla="*/ 599990 h 6213161"/>
              <a:gd name="connsiteX1982" fmla="*/ 5202175 w 6297885"/>
              <a:gd name="connsiteY1982" fmla="*/ 624162 h 6213161"/>
              <a:gd name="connsiteX1983" fmla="*/ 5266097 w 6297885"/>
              <a:gd name="connsiteY1983" fmla="*/ 651739 h 6213161"/>
              <a:gd name="connsiteX1984" fmla="*/ 5287973 w 6297885"/>
              <a:gd name="connsiteY1984" fmla="*/ 649287 h 6213161"/>
              <a:gd name="connsiteX1985" fmla="*/ 5275819 w 6297885"/>
              <a:gd name="connsiteY1985" fmla="*/ 619872 h 6213161"/>
              <a:gd name="connsiteX1986" fmla="*/ 5261235 w 6297885"/>
              <a:gd name="connsiteY1986" fmla="*/ 619872 h 6213161"/>
              <a:gd name="connsiteX1987" fmla="*/ 5251512 w 6297885"/>
              <a:gd name="connsiteY1987" fmla="*/ 612519 h 6213161"/>
              <a:gd name="connsiteX1988" fmla="*/ 5283111 w 6297885"/>
              <a:gd name="connsiteY1988" fmla="*/ 558592 h 6213161"/>
              <a:gd name="connsiteX1989" fmla="*/ 5239966 w 6297885"/>
              <a:gd name="connsiteY1989" fmla="*/ 583104 h 6213161"/>
              <a:gd name="connsiteX1990" fmla="*/ 5196042 w 6297885"/>
              <a:gd name="connsiteY1990" fmla="*/ 599211 h 6213161"/>
              <a:gd name="connsiteX1991" fmla="*/ 5195085 w 6297885"/>
              <a:gd name="connsiteY1991" fmla="*/ 598597 h 6213161"/>
              <a:gd name="connsiteX1992" fmla="*/ 5180911 w 6297885"/>
              <a:gd name="connsiteY1992" fmla="*/ 562623 h 6213161"/>
              <a:gd name="connsiteX1993" fmla="*/ 5158963 w 6297885"/>
              <a:gd name="connsiteY1993" fmla="*/ 529137 h 6213161"/>
              <a:gd name="connsiteX1994" fmla="*/ 5178473 w 6297885"/>
              <a:gd name="connsiteY1994" fmla="*/ 477995 h 6213161"/>
              <a:gd name="connsiteX1995" fmla="*/ 5132135 w 6297885"/>
              <a:gd name="connsiteY1995" fmla="*/ 424419 h 6213161"/>
              <a:gd name="connsiteX1996" fmla="*/ 5158963 w 6297885"/>
              <a:gd name="connsiteY1996" fmla="*/ 390325 h 6213161"/>
              <a:gd name="connsiteX1997" fmla="*/ 5088237 w 6297885"/>
              <a:gd name="connsiteY1997" fmla="*/ 344053 h 6213161"/>
              <a:gd name="connsiteX1998" fmla="*/ 5024827 w 6297885"/>
              <a:gd name="connsiteY1998" fmla="*/ 378147 h 6213161"/>
              <a:gd name="connsiteX1999" fmla="*/ 5034583 w 6297885"/>
              <a:gd name="connsiteY1999" fmla="*/ 329441 h 6213161"/>
              <a:gd name="connsiteX2000" fmla="*/ 5038591 w 6297885"/>
              <a:gd name="connsiteY2000" fmla="*/ 322771 h 6213161"/>
              <a:gd name="connsiteX2001" fmla="*/ 5046590 w 6297885"/>
              <a:gd name="connsiteY2001" fmla="*/ 324501 h 6213161"/>
              <a:gd name="connsiteX2002" fmla="*/ 5045752 w 6297885"/>
              <a:gd name="connsiteY2002" fmla="*/ 310887 h 6213161"/>
              <a:gd name="connsiteX2003" fmla="*/ 5038907 w 6297885"/>
              <a:gd name="connsiteY2003" fmla="*/ 304934 h 6213161"/>
              <a:gd name="connsiteX2004" fmla="*/ 5035879 w 6297885"/>
              <a:gd name="connsiteY2004" fmla="*/ 292455 h 6213161"/>
              <a:gd name="connsiteX2005" fmla="*/ 4985807 w 6297885"/>
              <a:gd name="connsiteY2005" fmla="*/ 241770 h 6213161"/>
              <a:gd name="connsiteX2006" fmla="*/ 4956541 w 6297885"/>
              <a:gd name="connsiteY2006" fmla="*/ 173582 h 6213161"/>
              <a:gd name="connsiteX2007" fmla="*/ 5024827 w 6297885"/>
              <a:gd name="connsiteY2007" fmla="*/ 195499 h 6213161"/>
              <a:gd name="connsiteX2008" fmla="*/ 5197984 w 6297885"/>
              <a:gd name="connsiteY2008" fmla="*/ 331877 h 6213161"/>
              <a:gd name="connsiteX2009" fmla="*/ 5217493 w 6297885"/>
              <a:gd name="connsiteY2009" fmla="*/ 339183 h 6213161"/>
              <a:gd name="connsiteX2010" fmla="*/ 5334557 w 6297885"/>
              <a:gd name="connsiteY2010" fmla="*/ 387889 h 6213161"/>
              <a:gd name="connsiteX2011" fmla="*/ 5417475 w 6297885"/>
              <a:gd name="connsiteY2011" fmla="*/ 446337 h 6213161"/>
              <a:gd name="connsiteX2012" fmla="*/ 5507711 w 6297885"/>
              <a:gd name="connsiteY2012" fmla="*/ 534008 h 6213161"/>
              <a:gd name="connsiteX2013" fmla="*/ 5551610 w 6297885"/>
              <a:gd name="connsiteY2013" fmla="*/ 585149 h 6213161"/>
              <a:gd name="connsiteX2014" fmla="*/ 5615019 w 6297885"/>
              <a:gd name="connsiteY2014" fmla="*/ 616808 h 6213161"/>
              <a:gd name="connsiteX2015" fmla="*/ 5656479 w 6297885"/>
              <a:gd name="connsiteY2015" fmla="*/ 643597 h 6213161"/>
              <a:gd name="connsiteX2016" fmla="*/ 5702817 w 6297885"/>
              <a:gd name="connsiteY2016" fmla="*/ 675256 h 6213161"/>
              <a:gd name="connsiteX2017" fmla="*/ 5719889 w 6297885"/>
              <a:gd name="connsiteY2017" fmla="*/ 697174 h 6213161"/>
              <a:gd name="connsiteX2018" fmla="*/ 5715925 w 6297885"/>
              <a:gd name="connsiteY2018" fmla="*/ 734008 h 6213161"/>
              <a:gd name="connsiteX2019" fmla="*/ 5715767 w 6297885"/>
              <a:gd name="connsiteY2019" fmla="*/ 734530 h 6213161"/>
              <a:gd name="connsiteX2020" fmla="*/ 5715011 w 6297885"/>
              <a:gd name="connsiteY2020" fmla="*/ 736139 h 6213161"/>
              <a:gd name="connsiteX2021" fmla="*/ 5709432 w 6297885"/>
              <a:gd name="connsiteY2021" fmla="*/ 752712 h 6213161"/>
              <a:gd name="connsiteX2022" fmla="*/ 5695499 w 6297885"/>
              <a:gd name="connsiteY2022" fmla="*/ 765363 h 6213161"/>
              <a:gd name="connsiteX2023" fmla="*/ 5636969 w 6297885"/>
              <a:gd name="connsiteY2023" fmla="*/ 782410 h 6213161"/>
              <a:gd name="connsiteX2024" fmla="*/ 5707275 w 6297885"/>
              <a:gd name="connsiteY2024" fmla="*/ 759122 h 6213161"/>
              <a:gd name="connsiteX2025" fmla="*/ 5709432 w 6297885"/>
              <a:gd name="connsiteY2025" fmla="*/ 752712 h 6213161"/>
              <a:gd name="connsiteX2026" fmla="*/ 5710628 w 6297885"/>
              <a:gd name="connsiteY2026" fmla="*/ 751626 h 6213161"/>
              <a:gd name="connsiteX2027" fmla="*/ 5715767 w 6297885"/>
              <a:gd name="connsiteY2027" fmla="*/ 734530 h 6213161"/>
              <a:gd name="connsiteX2028" fmla="*/ 5726899 w 6297885"/>
              <a:gd name="connsiteY2028" fmla="*/ 710872 h 6213161"/>
              <a:gd name="connsiteX2029" fmla="*/ 5751592 w 6297885"/>
              <a:gd name="connsiteY2029" fmla="*/ 709351 h 6213161"/>
              <a:gd name="connsiteX2030" fmla="*/ 5834512 w 6297885"/>
              <a:gd name="connsiteY2030" fmla="*/ 738574 h 6213161"/>
              <a:gd name="connsiteX2031" fmla="*/ 5851583 w 6297885"/>
              <a:gd name="connsiteY2031" fmla="*/ 777540 h 6213161"/>
              <a:gd name="connsiteX2032" fmla="*/ 5846706 w 6297885"/>
              <a:gd name="connsiteY2032" fmla="*/ 782410 h 6213161"/>
              <a:gd name="connsiteX2033" fmla="*/ 5858899 w 6297885"/>
              <a:gd name="connsiteY2033" fmla="*/ 787281 h 6213161"/>
              <a:gd name="connsiteX2034" fmla="*/ 5905237 w 6297885"/>
              <a:gd name="connsiteY2034" fmla="*/ 814069 h 6213161"/>
              <a:gd name="connsiteX2035" fmla="*/ 5914993 w 6297885"/>
              <a:gd name="connsiteY2035" fmla="*/ 843293 h 6213161"/>
              <a:gd name="connsiteX2036" fmla="*/ 5901579 w 6297885"/>
              <a:gd name="connsiteY2036" fmla="*/ 894442 h 6213161"/>
              <a:gd name="connsiteX2037" fmla="*/ 5909635 w 6297885"/>
              <a:gd name="connsiteY2037" fmla="*/ 905018 h 6213161"/>
              <a:gd name="connsiteX2038" fmla="*/ 5909635 w 6297885"/>
              <a:gd name="connsiteY2038" fmla="*/ 908486 h 6213161"/>
              <a:gd name="connsiteX2039" fmla="*/ 5913064 w 6297885"/>
              <a:gd name="connsiteY2039" fmla="*/ 912277 h 6213161"/>
              <a:gd name="connsiteX2040" fmla="*/ 5914983 w 6297885"/>
              <a:gd name="connsiteY2040" fmla="*/ 912037 h 6213161"/>
              <a:gd name="connsiteX2041" fmla="*/ 5916364 w 6297885"/>
              <a:gd name="connsiteY2041" fmla="*/ 913850 h 6213161"/>
              <a:gd name="connsiteX2042" fmla="*/ 5939380 w 6297885"/>
              <a:gd name="connsiteY2042" fmla="*/ 930974 h 6213161"/>
              <a:gd name="connsiteX2043" fmla="*/ 5945977 w 6297885"/>
              <a:gd name="connsiteY2043" fmla="*/ 936245 h 6213161"/>
              <a:gd name="connsiteX2044" fmla="*/ 5941663 w 6297885"/>
              <a:gd name="connsiteY2044" fmla="*/ 942790 h 6213161"/>
              <a:gd name="connsiteX2045" fmla="*/ 5939806 w 6297885"/>
              <a:gd name="connsiteY2045" fmla="*/ 943199 h 6213161"/>
              <a:gd name="connsiteX2046" fmla="*/ 5939806 w 6297885"/>
              <a:gd name="connsiteY2046" fmla="*/ 945605 h 6213161"/>
              <a:gd name="connsiteX2047" fmla="*/ 5941663 w 6297885"/>
              <a:gd name="connsiteY2047" fmla="*/ 942790 h 6213161"/>
              <a:gd name="connsiteX2048" fmla="*/ 5951465 w 6297885"/>
              <a:gd name="connsiteY2048" fmla="*/ 940627 h 6213161"/>
              <a:gd name="connsiteX2049" fmla="*/ 5951575 w 6297885"/>
              <a:gd name="connsiteY2049" fmla="*/ 940714 h 6213161"/>
              <a:gd name="connsiteX2050" fmla="*/ 5997913 w 6297885"/>
              <a:gd name="connsiteY2050" fmla="*/ 960198 h 6213161"/>
              <a:gd name="connsiteX2051" fmla="*/ 6066199 w 6297885"/>
              <a:gd name="connsiteY2051" fmla="*/ 982117 h 6213161"/>
              <a:gd name="connsiteX2052" fmla="*/ 6205210 w 6297885"/>
              <a:gd name="connsiteY2052" fmla="*/ 1006471 h 6213161"/>
              <a:gd name="connsiteX2053" fmla="*/ 6168629 w 6297885"/>
              <a:gd name="connsiteY2053" fmla="*/ 986987 h 6213161"/>
              <a:gd name="connsiteX2054" fmla="*/ 6195455 w 6297885"/>
              <a:gd name="connsiteY2054" fmla="*/ 962634 h 6213161"/>
              <a:gd name="connsiteX2055" fmla="*/ 6297885 w 6297885"/>
              <a:gd name="connsiteY2055" fmla="*/ 974811 h 6213161"/>
              <a:gd name="connsiteX2056" fmla="*/ 6297885 w 6297885"/>
              <a:gd name="connsiteY2056" fmla="*/ 1047872 h 6213161"/>
              <a:gd name="connsiteX2057" fmla="*/ 6161312 w 6297885"/>
              <a:gd name="connsiteY2057" fmla="*/ 1254872 h 6213161"/>
              <a:gd name="connsiteX2058" fmla="*/ 6132045 w 6297885"/>
              <a:gd name="connsiteY2058" fmla="*/ 1308448 h 6213161"/>
              <a:gd name="connsiteX2059" fmla="*/ 6166189 w 6297885"/>
              <a:gd name="connsiteY2059" fmla="*/ 1342543 h 6213161"/>
              <a:gd name="connsiteX2060" fmla="*/ 6173505 w 6297885"/>
              <a:gd name="connsiteY2060" fmla="*/ 1374201 h 6213161"/>
              <a:gd name="connsiteX2061" fmla="*/ 6071076 w 6297885"/>
              <a:gd name="connsiteY2061" fmla="*/ 1551977 h 6213161"/>
              <a:gd name="connsiteX2062" fmla="*/ 6041809 w 6297885"/>
              <a:gd name="connsiteY2062" fmla="*/ 1612860 h 6213161"/>
              <a:gd name="connsiteX2063" fmla="*/ 6012544 w 6297885"/>
              <a:gd name="connsiteY2063" fmla="*/ 1659133 h 6213161"/>
              <a:gd name="connsiteX2064" fmla="*/ 5978401 w 6297885"/>
              <a:gd name="connsiteY2064" fmla="*/ 1720015 h 6213161"/>
              <a:gd name="connsiteX2065" fmla="*/ 5914993 w 6297885"/>
              <a:gd name="connsiteY2065" fmla="*/ 1741935 h 6213161"/>
              <a:gd name="connsiteX2066" fmla="*/ 5873533 w 6297885"/>
              <a:gd name="connsiteY2066" fmla="*/ 1688358 h 6213161"/>
              <a:gd name="connsiteX2067" fmla="*/ 5854021 w 6297885"/>
              <a:gd name="connsiteY2067" fmla="*/ 1754113 h 6213161"/>
              <a:gd name="connsiteX2068" fmla="*/ 5812563 w 6297885"/>
              <a:gd name="connsiteY2068" fmla="*/ 1768723 h 6213161"/>
              <a:gd name="connsiteX2069" fmla="*/ 5812563 w 6297885"/>
              <a:gd name="connsiteY2069" fmla="*/ 1732193 h 6213161"/>
              <a:gd name="connsiteX2070" fmla="*/ 5778419 w 6297885"/>
              <a:gd name="connsiteY2070" fmla="*/ 1678619 h 6213161"/>
              <a:gd name="connsiteX2071" fmla="*/ 5671111 w 6297885"/>
              <a:gd name="connsiteY2071" fmla="*/ 1695662 h 6213161"/>
              <a:gd name="connsiteX2072" fmla="*/ 5632091 w 6297885"/>
              <a:gd name="connsiteY2072" fmla="*/ 1683490 h 6213161"/>
              <a:gd name="connsiteX2073" fmla="*/ 5593069 w 6297885"/>
              <a:gd name="connsiteY2073" fmla="*/ 1666441 h 6213161"/>
              <a:gd name="connsiteX2074" fmla="*/ 5573559 w 6297885"/>
              <a:gd name="connsiteY2074" fmla="*/ 1698096 h 6213161"/>
              <a:gd name="connsiteX2075" fmla="*/ 5605264 w 6297885"/>
              <a:gd name="connsiteY2075" fmla="*/ 1766288 h 6213161"/>
              <a:gd name="connsiteX2076" fmla="*/ 5763785 w 6297885"/>
              <a:gd name="connsiteY2076" fmla="*/ 1885606 h 6213161"/>
              <a:gd name="connsiteX2077" fmla="*/ 5822319 w 6297885"/>
              <a:gd name="connsiteY2077" fmla="*/ 1956218 h 6213161"/>
              <a:gd name="connsiteX2078" fmla="*/ 6078393 w 6297885"/>
              <a:gd name="connsiteY2078" fmla="*/ 2202238 h 6213161"/>
              <a:gd name="connsiteX2079" fmla="*/ 6175945 w 6297885"/>
              <a:gd name="connsiteY2079" fmla="*/ 2311814 h 6213161"/>
              <a:gd name="connsiteX2080" fmla="*/ 6151557 w 6297885"/>
              <a:gd name="connsiteY2080" fmla="*/ 2392175 h 6213161"/>
              <a:gd name="connsiteX2081" fmla="*/ 6088147 w 6297885"/>
              <a:gd name="connsiteY2081" fmla="*/ 2401928 h 6213161"/>
              <a:gd name="connsiteX2082" fmla="*/ 6024738 w 6297885"/>
              <a:gd name="connsiteY2082" fmla="*/ 2457942 h 6213161"/>
              <a:gd name="connsiteX2083" fmla="*/ 6010106 w 6297885"/>
              <a:gd name="connsiteY2083" fmla="*/ 2506646 h 6213161"/>
              <a:gd name="connsiteX2084" fmla="*/ 6000923 w 6297885"/>
              <a:gd name="connsiteY2084" fmla="*/ 2519696 h 6213161"/>
              <a:gd name="connsiteX2085" fmla="*/ 5996519 w 6297885"/>
              <a:gd name="connsiteY2085" fmla="*/ 2521423 h 6213161"/>
              <a:gd name="connsiteX2086" fmla="*/ 5973655 w 6297885"/>
              <a:gd name="connsiteY2086" fmla="*/ 2511573 h 6213161"/>
              <a:gd name="connsiteX2087" fmla="*/ 5973363 w 6297885"/>
              <a:gd name="connsiteY2087" fmla="*/ 2511292 h 6213161"/>
              <a:gd name="connsiteX2088" fmla="*/ 5970800 w 6297885"/>
              <a:gd name="connsiteY2088" fmla="*/ 2507655 h 6213161"/>
              <a:gd name="connsiteX2089" fmla="*/ 5968790 w 6297885"/>
              <a:gd name="connsiteY2089" fmla="*/ 2497623 h 6213161"/>
              <a:gd name="connsiteX2090" fmla="*/ 5971451 w 6297885"/>
              <a:gd name="connsiteY2090" fmla="*/ 2478070 h 6213161"/>
              <a:gd name="connsiteX2091" fmla="*/ 5971804 w 6297885"/>
              <a:gd name="connsiteY2091" fmla="*/ 2477885 h 6213161"/>
              <a:gd name="connsiteX2092" fmla="*/ 5971804 w 6297885"/>
              <a:gd name="connsiteY2092" fmla="*/ 2475470 h 6213161"/>
              <a:gd name="connsiteX2093" fmla="*/ 5971451 w 6297885"/>
              <a:gd name="connsiteY2093" fmla="*/ 2478070 h 6213161"/>
              <a:gd name="connsiteX2094" fmla="*/ 5951189 w 6297885"/>
              <a:gd name="connsiteY2094" fmla="*/ 2488740 h 6213161"/>
              <a:gd name="connsiteX2095" fmla="*/ 5932421 w 6297885"/>
              <a:gd name="connsiteY2095" fmla="*/ 2492358 h 6213161"/>
              <a:gd name="connsiteX2096" fmla="*/ 5910268 w 6297885"/>
              <a:gd name="connsiteY2096" fmla="*/ 2511658 h 6213161"/>
              <a:gd name="connsiteX2097" fmla="*/ 5922576 w 6297885"/>
              <a:gd name="connsiteY2097" fmla="*/ 2526133 h 6213161"/>
              <a:gd name="connsiteX2098" fmla="*/ 5942267 w 6297885"/>
              <a:gd name="connsiteY2098" fmla="*/ 2511658 h 6213161"/>
              <a:gd name="connsiteX2099" fmla="*/ 5966881 w 6297885"/>
              <a:gd name="connsiteY2099" fmla="*/ 2511658 h 6213161"/>
              <a:gd name="connsiteX2100" fmla="*/ 5967971 w 6297885"/>
              <a:gd name="connsiteY2100" fmla="*/ 2503646 h 6213161"/>
              <a:gd name="connsiteX2101" fmla="*/ 5970800 w 6297885"/>
              <a:gd name="connsiteY2101" fmla="*/ 2507655 h 6213161"/>
              <a:gd name="connsiteX2102" fmla="*/ 5971085 w 6297885"/>
              <a:gd name="connsiteY2102" fmla="*/ 2509080 h 6213161"/>
              <a:gd name="connsiteX2103" fmla="*/ 5973363 w 6297885"/>
              <a:gd name="connsiteY2103" fmla="*/ 2511292 h 6213161"/>
              <a:gd name="connsiteX2104" fmla="*/ 5973523 w 6297885"/>
              <a:gd name="connsiteY2104" fmla="*/ 2511516 h 6213161"/>
              <a:gd name="connsiteX2105" fmla="*/ 5973655 w 6297885"/>
              <a:gd name="connsiteY2105" fmla="*/ 2511573 h 6213161"/>
              <a:gd name="connsiteX2106" fmla="*/ 5981641 w 6297885"/>
              <a:gd name="connsiteY2106" fmla="*/ 2519317 h 6213161"/>
              <a:gd name="connsiteX2107" fmla="*/ 5991511 w 6297885"/>
              <a:gd name="connsiteY2107" fmla="*/ 2523387 h 6213161"/>
              <a:gd name="connsiteX2108" fmla="*/ 5996519 w 6297885"/>
              <a:gd name="connsiteY2108" fmla="*/ 2521423 h 6213161"/>
              <a:gd name="connsiteX2109" fmla="*/ 6011059 w 6297885"/>
              <a:gd name="connsiteY2109" fmla="*/ 2527688 h 6213161"/>
              <a:gd name="connsiteX2110" fmla="*/ 6049127 w 6297885"/>
              <a:gd name="connsiteY2110" fmla="*/ 2625966 h 6213161"/>
              <a:gd name="connsiteX2111" fmla="*/ 6012544 w 6297885"/>
              <a:gd name="connsiteY2111" fmla="*/ 2708758 h 6213161"/>
              <a:gd name="connsiteX2112" fmla="*/ 5973523 w 6297885"/>
              <a:gd name="connsiteY2112" fmla="*/ 2769636 h 6213161"/>
              <a:gd name="connsiteX2113" fmla="*/ 5822319 w 6297885"/>
              <a:gd name="connsiteY2113" fmla="*/ 3003405 h 6213161"/>
              <a:gd name="connsiteX2114" fmla="*/ 5790613 w 6297885"/>
              <a:gd name="connsiteY2114" fmla="*/ 2996101 h 6213161"/>
              <a:gd name="connsiteX2115" fmla="*/ 5754032 w 6297885"/>
              <a:gd name="connsiteY2115" fmla="*/ 3003405 h 6213161"/>
              <a:gd name="connsiteX2116" fmla="*/ 5683305 w 6297885"/>
              <a:gd name="connsiteY2116" fmla="*/ 3049675 h 6213161"/>
              <a:gd name="connsiteX2117" fmla="*/ 5558926 w 6297885"/>
              <a:gd name="connsiteY2117" fmla="*/ 2944962 h 6213161"/>
              <a:gd name="connsiteX2118" fmla="*/ 5446741 w 6297885"/>
              <a:gd name="connsiteY2118" fmla="*/ 2725804 h 6213161"/>
              <a:gd name="connsiteX2119" fmla="*/ 5354067 w 6297885"/>
              <a:gd name="connsiteY2119" fmla="*/ 2720934 h 6213161"/>
              <a:gd name="connsiteX2120" fmla="*/ 5344311 w 6297885"/>
              <a:gd name="connsiteY2120" fmla="*/ 2796421 h 6213161"/>
              <a:gd name="connsiteX2121" fmla="*/ 5346751 w 6297885"/>
              <a:gd name="connsiteY2121" fmla="*/ 2823208 h 6213161"/>
              <a:gd name="connsiteX2122" fmla="*/ 5327240 w 6297885"/>
              <a:gd name="connsiteY2122" fmla="*/ 2891392 h 6213161"/>
              <a:gd name="connsiteX2123" fmla="*/ 5324801 w 6297885"/>
              <a:gd name="connsiteY2123" fmla="*/ 2893825 h 6213161"/>
              <a:gd name="connsiteX2124" fmla="*/ 5329679 w 6297885"/>
              <a:gd name="connsiteY2124" fmla="*/ 2893825 h 6213161"/>
              <a:gd name="connsiteX2125" fmla="*/ 5371138 w 6297885"/>
              <a:gd name="connsiteY2125" fmla="*/ 2947398 h 6213161"/>
              <a:gd name="connsiteX2126" fmla="*/ 5393087 w 6297885"/>
              <a:gd name="connsiteY2126" fmla="*/ 2979054 h 6213161"/>
              <a:gd name="connsiteX2127" fmla="*/ 5415037 w 6297885"/>
              <a:gd name="connsiteY2127" fmla="*/ 3027757 h 6213161"/>
              <a:gd name="connsiteX2128" fmla="*/ 5463813 w 6297885"/>
              <a:gd name="connsiteY2128" fmla="*/ 3086209 h 6213161"/>
              <a:gd name="connsiteX2129" fmla="*/ 5571121 w 6297885"/>
              <a:gd name="connsiteY2129" fmla="*/ 3200664 h 6213161"/>
              <a:gd name="connsiteX2130" fmla="*/ 5602825 w 6297885"/>
              <a:gd name="connsiteY2130" fmla="*/ 3266417 h 6213161"/>
              <a:gd name="connsiteX2131" fmla="*/ 5595509 w 6297885"/>
              <a:gd name="connsiteY2131" fmla="*/ 3337042 h 6213161"/>
              <a:gd name="connsiteX2132" fmla="*/ 5661356 w 6297885"/>
              <a:gd name="connsiteY2132" fmla="*/ 3380878 h 6213161"/>
              <a:gd name="connsiteX2133" fmla="*/ 5644284 w 6297885"/>
              <a:gd name="connsiteY2133" fmla="*/ 3319995 h 6213161"/>
              <a:gd name="connsiteX2134" fmla="*/ 5654040 w 6297885"/>
              <a:gd name="connsiteY2134" fmla="*/ 3276159 h 6213161"/>
              <a:gd name="connsiteX2135" fmla="*/ 5697939 w 6297885"/>
              <a:gd name="connsiteY2135" fmla="*/ 3300512 h 6213161"/>
              <a:gd name="connsiteX2136" fmla="*/ 5744276 w 6297885"/>
              <a:gd name="connsiteY2136" fmla="*/ 3344348 h 6213161"/>
              <a:gd name="connsiteX2137" fmla="*/ 5754032 w 6297885"/>
              <a:gd name="connsiteY2137" fmla="*/ 3354089 h 6213161"/>
              <a:gd name="connsiteX2138" fmla="*/ 5871093 w 6297885"/>
              <a:gd name="connsiteY2138" fmla="*/ 3390619 h 6213161"/>
              <a:gd name="connsiteX2139" fmla="*/ 5941819 w 6297885"/>
              <a:gd name="connsiteY2139" fmla="*/ 3400360 h 6213161"/>
              <a:gd name="connsiteX2140" fmla="*/ 5936942 w 6297885"/>
              <a:gd name="connsiteY2140" fmla="*/ 3463679 h 6213161"/>
              <a:gd name="connsiteX2141" fmla="*/ 5971085 w 6297885"/>
              <a:gd name="connsiteY2141" fmla="*/ 3470985 h 6213161"/>
              <a:gd name="connsiteX2142" fmla="*/ 5993035 w 6297885"/>
              <a:gd name="connsiteY2142" fmla="*/ 3497774 h 6213161"/>
              <a:gd name="connsiteX2143" fmla="*/ 5963769 w 6297885"/>
              <a:gd name="connsiteY2143" fmla="*/ 3522127 h 6213161"/>
              <a:gd name="connsiteX2144" fmla="*/ 5886261 w 6297885"/>
              <a:gd name="connsiteY2144" fmla="*/ 3556031 h 6213161"/>
              <a:gd name="connsiteX2145" fmla="*/ 5875629 w 6297885"/>
              <a:gd name="connsiteY2145" fmla="*/ 3567757 h 6213161"/>
              <a:gd name="connsiteX2146" fmla="*/ 5871093 w 6297885"/>
              <a:gd name="connsiteY2146" fmla="*/ 3570834 h 6213161"/>
              <a:gd name="connsiteX2147" fmla="*/ 5863472 w 6297885"/>
              <a:gd name="connsiteY2147" fmla="*/ 3579053 h 6213161"/>
              <a:gd name="connsiteX2148" fmla="*/ 5863183 w 6297885"/>
              <a:gd name="connsiteY2148" fmla="*/ 3579248 h 6213161"/>
              <a:gd name="connsiteX2149" fmla="*/ 5814859 w 6297885"/>
              <a:gd name="connsiteY2149" fmla="*/ 3567951 h 6213161"/>
              <a:gd name="connsiteX2150" fmla="*/ 5868191 w 6297885"/>
              <a:gd name="connsiteY2150" fmla="*/ 3580419 h 6213161"/>
              <a:gd name="connsiteX2151" fmla="*/ 5864003 w 6297885"/>
              <a:gd name="connsiteY2151" fmla="*/ 3579440 h 6213161"/>
              <a:gd name="connsiteX2152" fmla="*/ 5866217 w 6297885"/>
              <a:gd name="connsiteY2152" fmla="*/ 3578139 h 6213161"/>
              <a:gd name="connsiteX2153" fmla="*/ 5875629 w 6297885"/>
              <a:gd name="connsiteY2153" fmla="*/ 3567757 h 6213161"/>
              <a:gd name="connsiteX2154" fmla="*/ 5889385 w 6297885"/>
              <a:gd name="connsiteY2154" fmla="*/ 3558429 h 6213161"/>
              <a:gd name="connsiteX2155" fmla="*/ 5944257 w 6297885"/>
              <a:gd name="connsiteY2155" fmla="*/ 3565963 h 6213161"/>
              <a:gd name="connsiteX2156" fmla="*/ 5960720 w 6297885"/>
              <a:gd name="connsiteY2156" fmla="*/ 3599524 h 6213161"/>
              <a:gd name="connsiteX2157" fmla="*/ 5949095 w 6297885"/>
              <a:gd name="connsiteY2157" fmla="*/ 3610060 h 6213161"/>
              <a:gd name="connsiteX2158" fmla="*/ 5942907 w 6297885"/>
              <a:gd name="connsiteY2158" fmla="*/ 3609741 h 6213161"/>
              <a:gd name="connsiteX2159" fmla="*/ 5924569 w 6297885"/>
              <a:gd name="connsiteY2159" fmla="*/ 3612750 h 6213161"/>
              <a:gd name="connsiteX2160" fmla="*/ 5927045 w 6297885"/>
              <a:gd name="connsiteY2160" fmla="*/ 3612750 h 6213161"/>
              <a:gd name="connsiteX2161" fmla="*/ 5932075 w 6297885"/>
              <a:gd name="connsiteY2161" fmla="*/ 3617101 h 6213161"/>
              <a:gd name="connsiteX2162" fmla="*/ 5932064 w 6297885"/>
              <a:gd name="connsiteY2162" fmla="*/ 3617104 h 6213161"/>
              <a:gd name="connsiteX2163" fmla="*/ 5944257 w 6297885"/>
              <a:gd name="connsiteY2163" fmla="*/ 3670682 h 6213161"/>
              <a:gd name="connsiteX2164" fmla="*/ 5932064 w 6297885"/>
              <a:gd name="connsiteY2164" fmla="*/ 3699906 h 6213161"/>
              <a:gd name="connsiteX2165" fmla="*/ 5754032 w 6297885"/>
              <a:gd name="connsiteY2165" fmla="*/ 3719388 h 6213161"/>
              <a:gd name="connsiteX2166" fmla="*/ 5678427 w 6297885"/>
              <a:gd name="connsiteY2166" fmla="*/ 3719388 h 6213161"/>
              <a:gd name="connsiteX2167" fmla="*/ 5593069 w 6297885"/>
              <a:gd name="connsiteY2167" fmla="*/ 3729130 h 6213161"/>
              <a:gd name="connsiteX2168" fmla="*/ 5412599 w 6297885"/>
              <a:gd name="connsiteY2168" fmla="*/ 3697471 h 6213161"/>
              <a:gd name="connsiteX2169" fmla="*/ 5502835 w 6297885"/>
              <a:gd name="connsiteY2169" fmla="*/ 3863072 h 6213161"/>
              <a:gd name="connsiteX2170" fmla="*/ 5514657 w 6297885"/>
              <a:gd name="connsiteY2170" fmla="*/ 3931546 h 6213161"/>
              <a:gd name="connsiteX2171" fmla="*/ 5514113 w 6297885"/>
              <a:gd name="connsiteY2171" fmla="*/ 3932174 h 6213161"/>
              <a:gd name="connsiteX2172" fmla="*/ 5514406 w 6297885"/>
              <a:gd name="connsiteY2172" fmla="*/ 3939664 h 6213161"/>
              <a:gd name="connsiteX2173" fmla="*/ 5512551 w 6297885"/>
              <a:gd name="connsiteY2173" fmla="*/ 3957441 h 6213161"/>
              <a:gd name="connsiteX2174" fmla="*/ 5466252 w 6297885"/>
              <a:gd name="connsiteY2174" fmla="*/ 3984838 h 6213161"/>
              <a:gd name="connsiteX2175" fmla="*/ 5446741 w 6297885"/>
              <a:gd name="connsiteY2175" fmla="*/ 3992145 h 6213161"/>
              <a:gd name="connsiteX2176" fmla="*/ 5407721 w 6297885"/>
              <a:gd name="connsiteY2176" fmla="*/ 4028675 h 6213161"/>
              <a:gd name="connsiteX2177" fmla="*/ 5334557 w 6297885"/>
              <a:gd name="connsiteY2177" fmla="*/ 3975097 h 6213161"/>
              <a:gd name="connsiteX2178" fmla="*/ 5310169 w 6297885"/>
              <a:gd name="connsiteY2178" fmla="*/ 3970227 h 6213161"/>
              <a:gd name="connsiteX2179" fmla="*/ 5310169 w 6297885"/>
              <a:gd name="connsiteY2179" fmla="*/ 3987275 h 6213161"/>
              <a:gd name="connsiteX2180" fmla="*/ 5407721 w 6297885"/>
              <a:gd name="connsiteY2180" fmla="*/ 4106605 h 6213161"/>
              <a:gd name="connsiteX2181" fmla="*/ 5427231 w 6297885"/>
              <a:gd name="connsiteY2181" fmla="*/ 4113911 h 6213161"/>
              <a:gd name="connsiteX2182" fmla="*/ 5473568 w 6297885"/>
              <a:gd name="connsiteY2182" fmla="*/ 4065205 h 6213161"/>
              <a:gd name="connsiteX2183" fmla="*/ 5510151 w 6297885"/>
              <a:gd name="connsiteY2183" fmla="*/ 4031110 h 6213161"/>
              <a:gd name="connsiteX2184" fmla="*/ 5515028 w 6297885"/>
              <a:gd name="connsiteY2184" fmla="*/ 3955614 h 6213161"/>
              <a:gd name="connsiteX2185" fmla="*/ 5514406 w 6297885"/>
              <a:gd name="connsiteY2185" fmla="*/ 3939664 h 6213161"/>
              <a:gd name="connsiteX2186" fmla="*/ 5515028 w 6297885"/>
              <a:gd name="connsiteY2186" fmla="*/ 3933697 h 6213161"/>
              <a:gd name="connsiteX2187" fmla="*/ 5514657 w 6297885"/>
              <a:gd name="connsiteY2187" fmla="*/ 3931546 h 6213161"/>
              <a:gd name="connsiteX2188" fmla="*/ 5529661 w 6297885"/>
              <a:gd name="connsiteY2188" fmla="*/ 3914214 h 6213161"/>
              <a:gd name="connsiteX2189" fmla="*/ 5568682 w 6297885"/>
              <a:gd name="connsiteY2189" fmla="*/ 3936132 h 6213161"/>
              <a:gd name="connsiteX2190" fmla="*/ 5639407 w 6297885"/>
              <a:gd name="connsiteY2190" fmla="*/ 4026239 h 6213161"/>
              <a:gd name="connsiteX2191" fmla="*/ 5632091 w 6297885"/>
              <a:gd name="connsiteY2191" fmla="*/ 4189406 h 6213161"/>
              <a:gd name="connsiteX2192" fmla="*/ 5402843 w 6297885"/>
              <a:gd name="connsiteY2192" fmla="*/ 4355009 h 6213161"/>
              <a:gd name="connsiteX2193" fmla="*/ 5212615 w 6297885"/>
              <a:gd name="connsiteY2193" fmla="*/ 4359879 h 6213161"/>
              <a:gd name="connsiteX2194" fmla="*/ 5183350 w 6297885"/>
              <a:gd name="connsiteY2194" fmla="*/ 4337961 h 6213161"/>
              <a:gd name="connsiteX2195" fmla="*/ 5207737 w 6297885"/>
              <a:gd name="connsiteY2195" fmla="*/ 4308737 h 6213161"/>
              <a:gd name="connsiteX2196" fmla="*/ 5224811 w 6297885"/>
              <a:gd name="connsiteY2196" fmla="*/ 4286819 h 6213161"/>
              <a:gd name="connsiteX2197" fmla="*/ 5178473 w 6297885"/>
              <a:gd name="connsiteY2197" fmla="*/ 4325785 h 6213161"/>
              <a:gd name="connsiteX2198" fmla="*/ 5085799 w 6297885"/>
              <a:gd name="connsiteY2198" fmla="*/ 4374491 h 6213161"/>
              <a:gd name="connsiteX2199" fmla="*/ 5054094 w 6297885"/>
              <a:gd name="connsiteY2199" fmla="*/ 4359879 h 6213161"/>
              <a:gd name="connsiteX2200" fmla="*/ 5058972 w 6297885"/>
              <a:gd name="connsiteY2200" fmla="*/ 4325785 h 6213161"/>
              <a:gd name="connsiteX2201" fmla="*/ 5100431 w 6297885"/>
              <a:gd name="connsiteY2201" fmla="*/ 4281949 h 6213161"/>
              <a:gd name="connsiteX2202" fmla="*/ 4934591 w 6297885"/>
              <a:gd name="connsiteY2202" fmla="*/ 4279514 h 6213161"/>
              <a:gd name="connsiteX2203" fmla="*/ 4893133 w 6297885"/>
              <a:gd name="connsiteY2203" fmla="*/ 4281949 h 6213161"/>
              <a:gd name="connsiteX2204" fmla="*/ 4854111 w 6297885"/>
              <a:gd name="connsiteY2204" fmla="*/ 4252725 h 6213161"/>
              <a:gd name="connsiteX2205" fmla="*/ 4888255 w 6297885"/>
              <a:gd name="connsiteY2205" fmla="*/ 4223501 h 6213161"/>
              <a:gd name="connsiteX2206" fmla="*/ 4837040 w 6297885"/>
              <a:gd name="connsiteY2206" fmla="*/ 4233242 h 6213161"/>
              <a:gd name="connsiteX2207" fmla="*/ 4778508 w 6297885"/>
              <a:gd name="connsiteY2207" fmla="*/ 4264901 h 6213161"/>
              <a:gd name="connsiteX2208" fmla="*/ 4754327 w 6297885"/>
              <a:gd name="connsiteY2208" fmla="*/ 4260755 h 6213161"/>
              <a:gd name="connsiteX2209" fmla="*/ 4753423 w 6297885"/>
              <a:gd name="connsiteY2209" fmla="*/ 4259729 h 6213161"/>
              <a:gd name="connsiteX2210" fmla="*/ 4752275 w 6297885"/>
              <a:gd name="connsiteY2210" fmla="*/ 4260402 h 6213161"/>
              <a:gd name="connsiteX2211" fmla="*/ 4733467 w 6297885"/>
              <a:gd name="connsiteY2211" fmla="*/ 4257177 h 6213161"/>
              <a:gd name="connsiteX2212" fmla="*/ 4595598 w 6297885"/>
              <a:gd name="connsiteY2212" fmla="*/ 4230807 h 6213161"/>
              <a:gd name="connsiteX2213" fmla="*/ 4490729 w 6297885"/>
              <a:gd name="connsiteY2213" fmla="*/ 4218630 h 6213161"/>
              <a:gd name="connsiteX2214" fmla="*/ 4546822 w 6297885"/>
              <a:gd name="connsiteY2214" fmla="*/ 4318478 h 6213161"/>
              <a:gd name="connsiteX2215" fmla="*/ 4651691 w 6297885"/>
              <a:gd name="connsiteY2215" fmla="*/ 4403715 h 6213161"/>
              <a:gd name="connsiteX2216" fmla="*/ 4663885 w 6297885"/>
              <a:gd name="connsiteY2216" fmla="*/ 4418327 h 6213161"/>
              <a:gd name="connsiteX2217" fmla="*/ 4744365 w 6297885"/>
              <a:gd name="connsiteY2217" fmla="*/ 4447551 h 6213161"/>
              <a:gd name="connsiteX2218" fmla="*/ 4858989 w 6297885"/>
              <a:gd name="connsiteY2218" fmla="*/ 4581493 h 6213161"/>
              <a:gd name="connsiteX2219" fmla="*/ 4861427 w 6297885"/>
              <a:gd name="connsiteY2219" fmla="*/ 4586364 h 6213161"/>
              <a:gd name="connsiteX2220" fmla="*/ 4885815 w 6297885"/>
              <a:gd name="connsiteY2220" fmla="*/ 4678907 h 6213161"/>
              <a:gd name="connsiteX2221" fmla="*/ 4868744 w 6297885"/>
              <a:gd name="connsiteY2221" fmla="*/ 4715436 h 6213161"/>
              <a:gd name="connsiteX2222" fmla="*/ 4812651 w 6297885"/>
              <a:gd name="connsiteY2222" fmla="*/ 4834768 h 6213161"/>
              <a:gd name="connsiteX2223" fmla="*/ 4763875 w 6297885"/>
              <a:gd name="connsiteY2223" fmla="*/ 4900521 h 6213161"/>
              <a:gd name="connsiteX2224" fmla="*/ 4646813 w 6297885"/>
              <a:gd name="connsiteY2224" fmla="*/ 5100218 h 6213161"/>
              <a:gd name="connsiteX2225" fmla="*/ 4602914 w 6297885"/>
              <a:gd name="connsiteY2225" fmla="*/ 5148925 h 6213161"/>
              <a:gd name="connsiteX2226" fmla="*/ 4441953 w 6297885"/>
              <a:gd name="connsiteY2226" fmla="*/ 5258514 h 6213161"/>
              <a:gd name="connsiteX2227" fmla="*/ 4249287 w 6297885"/>
              <a:gd name="connsiteY2227" fmla="*/ 5297479 h 6213161"/>
              <a:gd name="connsiteX2228" fmla="*/ 4063937 w 6297885"/>
              <a:gd name="connsiteY2228" fmla="*/ 5260949 h 6213161"/>
              <a:gd name="connsiteX2229" fmla="*/ 3976141 w 6297885"/>
              <a:gd name="connsiteY2229" fmla="*/ 5217113 h 6213161"/>
              <a:gd name="connsiteX2230" fmla="*/ 4046866 w 6297885"/>
              <a:gd name="connsiteY2230" fmla="*/ 5295044 h 6213161"/>
              <a:gd name="connsiteX2231" fmla="*/ 4017601 w 6297885"/>
              <a:gd name="connsiteY2231" fmla="*/ 5380281 h 6213161"/>
              <a:gd name="connsiteX2232" fmla="*/ 3900538 w 6297885"/>
              <a:gd name="connsiteY2232" fmla="*/ 5450904 h 6213161"/>
              <a:gd name="connsiteX2233" fmla="*/ 3705433 w 6297885"/>
              <a:gd name="connsiteY2233" fmla="*/ 5514224 h 6213161"/>
              <a:gd name="connsiteX2234" fmla="*/ 3603003 w 6297885"/>
              <a:gd name="connsiteY2234" fmla="*/ 5558059 h 6213161"/>
              <a:gd name="connsiteX2235" fmla="*/ 3542033 w 6297885"/>
              <a:gd name="connsiteY2235" fmla="*/ 5579977 h 6213161"/>
              <a:gd name="connsiteX2236" fmla="*/ 3605443 w 6297885"/>
              <a:gd name="connsiteY2236" fmla="*/ 5635989 h 6213161"/>
              <a:gd name="connsiteX2237" fmla="*/ 3673729 w 6297885"/>
              <a:gd name="connsiteY2237" fmla="*/ 5738273 h 6213161"/>
              <a:gd name="connsiteX2238" fmla="*/ 3603003 w 6297885"/>
              <a:gd name="connsiteY2238" fmla="*/ 5811333 h 6213161"/>
              <a:gd name="connsiteX2239" fmla="*/ 3417655 w 6297885"/>
              <a:gd name="connsiteY2239" fmla="*/ 5852734 h 6213161"/>
              <a:gd name="connsiteX2240" fmla="*/ 3332297 w 6297885"/>
              <a:gd name="connsiteY2240" fmla="*/ 5947711 h 6213161"/>
              <a:gd name="connsiteX2241" fmla="*/ 3290837 w 6297885"/>
              <a:gd name="connsiteY2241" fmla="*/ 6006158 h 6213161"/>
              <a:gd name="connsiteX2242" fmla="*/ 3246937 w 6297885"/>
              <a:gd name="connsiteY2242" fmla="*/ 6013465 h 6213161"/>
              <a:gd name="connsiteX2243" fmla="*/ 3120120 w 6297885"/>
              <a:gd name="connsiteY2243" fmla="*/ 5969629 h 6213161"/>
              <a:gd name="connsiteX2244" fmla="*/ 2961597 w 6297885"/>
              <a:gd name="connsiteY2244" fmla="*/ 5879522 h 6213161"/>
              <a:gd name="connsiteX2245" fmla="*/ 2861607 w 6297885"/>
              <a:gd name="connsiteY2245" fmla="*/ 5821074 h 6213161"/>
              <a:gd name="connsiteX2246" fmla="*/ 2854290 w 6297885"/>
              <a:gd name="connsiteY2246" fmla="*/ 5833251 h 6213161"/>
              <a:gd name="connsiteX2247" fmla="*/ 2925015 w 6297885"/>
              <a:gd name="connsiteY2247" fmla="*/ 5923358 h 6213161"/>
              <a:gd name="connsiteX2248" fmla="*/ 2964037 w 6297885"/>
              <a:gd name="connsiteY2248" fmla="*/ 5964759 h 6213161"/>
              <a:gd name="connsiteX2249" fmla="*/ 2983547 w 6297885"/>
              <a:gd name="connsiteY2249" fmla="*/ 6023206 h 6213161"/>
              <a:gd name="connsiteX2250" fmla="*/ 3037201 w 6297885"/>
              <a:gd name="connsiteY2250" fmla="*/ 6028077 h 6213161"/>
              <a:gd name="connsiteX2251" fmla="*/ 3171335 w 6297885"/>
              <a:gd name="connsiteY2251" fmla="*/ 6181502 h 6213161"/>
              <a:gd name="connsiteX2252" fmla="*/ 3142069 w 6297885"/>
              <a:gd name="connsiteY2252" fmla="*/ 6213161 h 6213161"/>
              <a:gd name="connsiteX2253" fmla="*/ 2995741 w 6297885"/>
              <a:gd name="connsiteY2253" fmla="*/ 6159584 h 6213161"/>
              <a:gd name="connsiteX2254" fmla="*/ 2861607 w 6297885"/>
              <a:gd name="connsiteY2254" fmla="*/ 6106007 h 6213161"/>
              <a:gd name="connsiteX2255" fmla="*/ 2788442 w 6297885"/>
              <a:gd name="connsiteY2255" fmla="*/ 6120619 h 6213161"/>
              <a:gd name="connsiteX2256" fmla="*/ 2756738 w 6297885"/>
              <a:gd name="connsiteY2256" fmla="*/ 6101137 h 6213161"/>
              <a:gd name="connsiteX2257" fmla="*/ 2700645 w 6297885"/>
              <a:gd name="connsiteY2257" fmla="*/ 6045124 h 6213161"/>
              <a:gd name="connsiteX2258" fmla="*/ 2693329 w 6297885"/>
              <a:gd name="connsiteY2258" fmla="*/ 6049995 h 6213161"/>
              <a:gd name="connsiteX2259" fmla="*/ 2698206 w 6297885"/>
              <a:gd name="connsiteY2259" fmla="*/ 6047559 h 6213161"/>
              <a:gd name="connsiteX2260" fmla="*/ 2707962 w 6297885"/>
              <a:gd name="connsiteY2260" fmla="*/ 6052430 h 6213161"/>
              <a:gd name="connsiteX2261" fmla="*/ 2693329 w 6297885"/>
              <a:gd name="connsiteY2261" fmla="*/ 6132796 h 6213161"/>
              <a:gd name="connsiteX2262" fmla="*/ 2654308 w 6297885"/>
              <a:gd name="connsiteY2262" fmla="*/ 6149843 h 6213161"/>
              <a:gd name="connsiteX2263" fmla="*/ 2603093 w 6297885"/>
              <a:gd name="connsiteY2263" fmla="*/ 6118184 h 6213161"/>
              <a:gd name="connsiteX2264" fmla="*/ 2634798 w 6297885"/>
              <a:gd name="connsiteY2264" fmla="*/ 6076783 h 6213161"/>
              <a:gd name="connsiteX2265" fmla="*/ 2542123 w 6297885"/>
              <a:gd name="connsiteY2265" fmla="*/ 6110877 h 6213161"/>
              <a:gd name="connsiteX2266" fmla="*/ 2493347 w 6297885"/>
              <a:gd name="connsiteY2266" fmla="*/ 6079218 h 6213161"/>
              <a:gd name="connsiteX2267" fmla="*/ 2473836 w 6297885"/>
              <a:gd name="connsiteY2267" fmla="*/ 6052430 h 6213161"/>
              <a:gd name="connsiteX2268" fmla="*/ 2295803 w 6297885"/>
              <a:gd name="connsiteY2268" fmla="*/ 5981805 h 6213161"/>
              <a:gd name="connsiteX2269" fmla="*/ 2268977 w 6297885"/>
              <a:gd name="connsiteY2269" fmla="*/ 5962323 h 6213161"/>
              <a:gd name="connsiteX2270" fmla="*/ 2264099 w 6297885"/>
              <a:gd name="connsiteY2270" fmla="*/ 5991547 h 6213161"/>
              <a:gd name="connsiteX2271" fmla="*/ 2229956 w 6297885"/>
              <a:gd name="connsiteY2271" fmla="*/ 6023206 h 6213161"/>
              <a:gd name="connsiteX2272" fmla="*/ 2088505 w 6297885"/>
              <a:gd name="connsiteY2272" fmla="*/ 5908746 h 6213161"/>
              <a:gd name="connsiteX2273" fmla="*/ 2112893 w 6297885"/>
              <a:gd name="connsiteY2273" fmla="*/ 5896569 h 6213161"/>
              <a:gd name="connsiteX2274" fmla="*/ 2116220 w 6297885"/>
              <a:gd name="connsiteY2274" fmla="*/ 5900410 h 6213161"/>
              <a:gd name="connsiteX2275" fmla="*/ 2114935 w 6297885"/>
              <a:gd name="connsiteY2275" fmla="*/ 5908932 h 6213161"/>
              <a:gd name="connsiteX2276" fmla="*/ 2121987 w 6297885"/>
              <a:gd name="connsiteY2276" fmla="*/ 5921346 h 6213161"/>
              <a:gd name="connsiteX2277" fmla="*/ 2190666 w 6297885"/>
              <a:gd name="connsiteY2277" fmla="*/ 5977061 h 6213161"/>
              <a:gd name="connsiteX2278" fmla="*/ 2207836 w 6297885"/>
              <a:gd name="connsiteY2278" fmla="*/ 5964949 h 6213161"/>
              <a:gd name="connsiteX2279" fmla="*/ 2180854 w 6297885"/>
              <a:gd name="connsiteY2279" fmla="*/ 5918924 h 6213161"/>
              <a:gd name="connsiteX2280" fmla="*/ 2129804 w 6297885"/>
              <a:gd name="connsiteY2280" fmla="*/ 5906661 h 6213161"/>
              <a:gd name="connsiteX2281" fmla="*/ 2116820 w 6297885"/>
              <a:gd name="connsiteY2281" fmla="*/ 5896428 h 6213161"/>
              <a:gd name="connsiteX2282" fmla="*/ 2117081 w 6297885"/>
              <a:gd name="connsiteY2282" fmla="*/ 5894700 h 6213161"/>
              <a:gd name="connsiteX2283" fmla="*/ 2114628 w 6297885"/>
              <a:gd name="connsiteY2283" fmla="*/ 5894700 h 6213161"/>
              <a:gd name="connsiteX2284" fmla="*/ 2116820 w 6297885"/>
              <a:gd name="connsiteY2284" fmla="*/ 5896428 h 6213161"/>
              <a:gd name="connsiteX2285" fmla="*/ 2116279 w 6297885"/>
              <a:gd name="connsiteY2285" fmla="*/ 5900014 h 6213161"/>
              <a:gd name="connsiteX2286" fmla="*/ 2115332 w 6297885"/>
              <a:gd name="connsiteY2286" fmla="*/ 5899004 h 6213161"/>
              <a:gd name="connsiteX2287" fmla="*/ 2056800 w 6297885"/>
              <a:gd name="connsiteY2287" fmla="*/ 5877086 h 6213161"/>
              <a:gd name="connsiteX2288" fmla="*/ 2055829 w 6297885"/>
              <a:gd name="connsiteY2288" fmla="*/ 5875955 h 6213161"/>
              <a:gd name="connsiteX2289" fmla="*/ 2061891 w 6297885"/>
              <a:gd name="connsiteY2289" fmla="*/ 5867670 h 6213161"/>
              <a:gd name="connsiteX2290" fmla="*/ 2049701 w 6297885"/>
              <a:gd name="connsiteY2290" fmla="*/ 5855414 h 6213161"/>
              <a:gd name="connsiteX2291" fmla="*/ 2043081 w 6297885"/>
              <a:gd name="connsiteY2291" fmla="*/ 5861103 h 6213161"/>
              <a:gd name="connsiteX2292" fmla="*/ 2042168 w 6297885"/>
              <a:gd name="connsiteY2292" fmla="*/ 5860040 h 6213161"/>
              <a:gd name="connsiteX2293" fmla="*/ 1981197 w 6297885"/>
              <a:gd name="connsiteY2293" fmla="*/ 5735838 h 6213161"/>
              <a:gd name="connsiteX2294" fmla="*/ 1898278 w 6297885"/>
              <a:gd name="connsiteY2294" fmla="*/ 5765061 h 6213161"/>
              <a:gd name="connsiteX2295" fmla="*/ 1891179 w 6297885"/>
              <a:gd name="connsiteY2295" fmla="*/ 5760808 h 6213161"/>
              <a:gd name="connsiteX2296" fmla="*/ 1890699 w 6297885"/>
              <a:gd name="connsiteY2296" fmla="*/ 5759849 h 6213161"/>
              <a:gd name="connsiteX2297" fmla="*/ 1891233 w 6297885"/>
              <a:gd name="connsiteY2297" fmla="*/ 5758478 h 6213161"/>
              <a:gd name="connsiteX2298" fmla="*/ 1888795 w 6297885"/>
              <a:gd name="connsiteY2298" fmla="*/ 5756040 h 6213161"/>
              <a:gd name="connsiteX2299" fmla="*/ 1890699 w 6297885"/>
              <a:gd name="connsiteY2299" fmla="*/ 5759849 h 6213161"/>
              <a:gd name="connsiteX2300" fmla="*/ 1890488 w 6297885"/>
              <a:gd name="connsiteY2300" fmla="*/ 5760394 h 6213161"/>
              <a:gd name="connsiteX2301" fmla="*/ 1886084 w 6297885"/>
              <a:gd name="connsiteY2301" fmla="*/ 5757756 h 6213161"/>
              <a:gd name="connsiteX2302" fmla="*/ 1864135 w 6297885"/>
              <a:gd name="connsiteY2302" fmla="*/ 5677390 h 6213161"/>
              <a:gd name="connsiteX2303" fmla="*/ 1856818 w 6297885"/>
              <a:gd name="connsiteY2303" fmla="*/ 5699308 h 6213161"/>
              <a:gd name="connsiteX2304" fmla="*/ 1820237 w 6297885"/>
              <a:gd name="connsiteY2304" fmla="*/ 5738273 h 6213161"/>
              <a:gd name="connsiteX2305" fmla="*/ 1793409 w 6297885"/>
              <a:gd name="connsiteY2305" fmla="*/ 5682261 h 6213161"/>
              <a:gd name="connsiteX2306" fmla="*/ 1778776 w 6297885"/>
              <a:gd name="connsiteY2306" fmla="*/ 5662778 h 6213161"/>
              <a:gd name="connsiteX2307" fmla="*/ 1732439 w 6297885"/>
              <a:gd name="connsiteY2307" fmla="*/ 5650602 h 6213161"/>
              <a:gd name="connsiteX2308" fmla="*/ 1693418 w 6297885"/>
              <a:gd name="connsiteY2308" fmla="*/ 5621378 h 6213161"/>
              <a:gd name="connsiteX2309" fmla="*/ 1739755 w 6297885"/>
              <a:gd name="connsiteY2309" fmla="*/ 5587282 h 6213161"/>
              <a:gd name="connsiteX2310" fmla="*/ 1743267 w 6297885"/>
              <a:gd name="connsiteY2310" fmla="*/ 5587721 h 6213161"/>
              <a:gd name="connsiteX2311" fmla="*/ 1743794 w 6297885"/>
              <a:gd name="connsiteY2311" fmla="*/ 5588044 h 6213161"/>
              <a:gd name="connsiteX2312" fmla="*/ 1759266 w 6297885"/>
              <a:gd name="connsiteY2312" fmla="*/ 5589719 h 6213161"/>
              <a:gd name="connsiteX2313" fmla="*/ 1743267 w 6297885"/>
              <a:gd name="connsiteY2313" fmla="*/ 5587721 h 6213161"/>
              <a:gd name="connsiteX2314" fmla="*/ 1730610 w 6297885"/>
              <a:gd name="connsiteY2314" fmla="*/ 5579977 h 6213161"/>
              <a:gd name="connsiteX2315" fmla="*/ 1712929 w 6297885"/>
              <a:gd name="connsiteY2315" fmla="*/ 5548318 h 6213161"/>
              <a:gd name="connsiteX2316" fmla="*/ 1612937 w 6297885"/>
              <a:gd name="connsiteY2316" fmla="*/ 5411940 h 6213161"/>
              <a:gd name="connsiteX2317" fmla="*/ 1566600 w 6297885"/>
              <a:gd name="connsiteY2317" fmla="*/ 5433858 h 6213161"/>
              <a:gd name="connsiteX2318" fmla="*/ 1561573 w 6297885"/>
              <a:gd name="connsiteY2318" fmla="*/ 5437873 h 6213161"/>
              <a:gd name="connsiteX2319" fmla="*/ 1558448 w 6297885"/>
              <a:gd name="connsiteY2319" fmla="*/ 5437422 h 6213161"/>
              <a:gd name="connsiteX2320" fmla="*/ 1558448 w 6297885"/>
              <a:gd name="connsiteY2320" fmla="*/ 5434658 h 6213161"/>
              <a:gd name="connsiteX2321" fmla="*/ 1556010 w 6297885"/>
              <a:gd name="connsiteY2321" fmla="*/ 5437071 h 6213161"/>
              <a:gd name="connsiteX2322" fmla="*/ 1558448 w 6297885"/>
              <a:gd name="connsiteY2322" fmla="*/ 5437422 h 6213161"/>
              <a:gd name="connsiteX2323" fmla="*/ 1558448 w 6297885"/>
              <a:gd name="connsiteY2323" fmla="*/ 5440370 h 6213161"/>
              <a:gd name="connsiteX2324" fmla="*/ 1554406 w 6297885"/>
              <a:gd name="connsiteY2324" fmla="*/ 5443599 h 6213161"/>
              <a:gd name="connsiteX2325" fmla="*/ 1522702 w 6297885"/>
              <a:gd name="connsiteY2325" fmla="*/ 5443599 h 6213161"/>
              <a:gd name="connsiteX2326" fmla="*/ 1422710 w 6297885"/>
              <a:gd name="connsiteY2326" fmla="*/ 5358363 h 6213161"/>
              <a:gd name="connsiteX2327" fmla="*/ 1422710 w 6297885"/>
              <a:gd name="connsiteY2327" fmla="*/ 5329139 h 6213161"/>
              <a:gd name="connsiteX2328" fmla="*/ 1444660 w 6297885"/>
              <a:gd name="connsiteY2328" fmla="*/ 5290173 h 6213161"/>
              <a:gd name="connsiteX2329" fmla="*/ 1456168 w 6297885"/>
              <a:gd name="connsiteY2329" fmla="*/ 5290212 h 6213161"/>
              <a:gd name="connsiteX2330" fmla="*/ 1458093 w 6297885"/>
              <a:gd name="connsiteY2330" fmla="*/ 5291410 h 6213161"/>
              <a:gd name="connsiteX2331" fmla="*/ 1472492 w 6297885"/>
              <a:gd name="connsiteY2331" fmla="*/ 5305790 h 6213161"/>
              <a:gd name="connsiteX2332" fmla="*/ 1478803 w 6297885"/>
              <a:gd name="connsiteY2332" fmla="*/ 5314526 h 6213161"/>
              <a:gd name="connsiteX2333" fmla="*/ 1561722 w 6297885"/>
              <a:gd name="connsiteY2333" fmla="*/ 5341315 h 6213161"/>
              <a:gd name="connsiteX2334" fmla="*/ 1571478 w 6297885"/>
              <a:gd name="connsiteY2334" fmla="*/ 5319397 h 6213161"/>
              <a:gd name="connsiteX2335" fmla="*/ 1539774 w 6297885"/>
              <a:gd name="connsiteY2335" fmla="*/ 5334009 h 6213161"/>
              <a:gd name="connsiteX2336" fmla="*/ 1503191 w 6297885"/>
              <a:gd name="connsiteY2336" fmla="*/ 5336445 h 6213161"/>
              <a:gd name="connsiteX2337" fmla="*/ 1472492 w 6297885"/>
              <a:gd name="connsiteY2337" fmla="*/ 5305790 h 6213161"/>
              <a:gd name="connsiteX2338" fmla="*/ 1465390 w 6297885"/>
              <a:gd name="connsiteY2338" fmla="*/ 5295957 h 6213161"/>
              <a:gd name="connsiteX2339" fmla="*/ 1458093 w 6297885"/>
              <a:gd name="connsiteY2339" fmla="*/ 5291410 h 6213161"/>
              <a:gd name="connsiteX2340" fmla="*/ 1415394 w 6297885"/>
              <a:gd name="connsiteY2340" fmla="*/ 5248773 h 6213161"/>
              <a:gd name="connsiteX2341" fmla="*/ 1413419 w 6297885"/>
              <a:gd name="connsiteY2341" fmla="*/ 5240882 h 6213161"/>
              <a:gd name="connsiteX2342" fmla="*/ 1420272 w 6297885"/>
              <a:gd name="connsiteY2342" fmla="*/ 5224420 h 6213161"/>
              <a:gd name="connsiteX2343" fmla="*/ 1413261 w 6297885"/>
              <a:gd name="connsiteY2343" fmla="*/ 5240249 h 6213161"/>
              <a:gd name="connsiteX2344" fmla="*/ 1413419 w 6297885"/>
              <a:gd name="connsiteY2344" fmla="*/ 5240882 h 6213161"/>
              <a:gd name="connsiteX2345" fmla="*/ 1412003 w 6297885"/>
              <a:gd name="connsiteY2345" fmla="*/ 5244282 h 6213161"/>
              <a:gd name="connsiteX2346" fmla="*/ 1417833 w 6297885"/>
              <a:gd name="connsiteY2346" fmla="*/ 5290173 h 6213161"/>
              <a:gd name="connsiteX2347" fmla="*/ 1408078 w 6297885"/>
              <a:gd name="connsiteY2347" fmla="*/ 5331574 h 6213161"/>
              <a:gd name="connsiteX2348" fmla="*/ 1359302 w 6297885"/>
              <a:gd name="connsiteY2348" fmla="*/ 5338880 h 6213161"/>
              <a:gd name="connsiteX2349" fmla="*/ 1317842 w 6297885"/>
              <a:gd name="connsiteY2349" fmla="*/ 5302350 h 6213161"/>
              <a:gd name="connsiteX2350" fmla="*/ 1299375 w 6297885"/>
              <a:gd name="connsiteY2350" fmla="*/ 5266046 h 6213161"/>
              <a:gd name="connsiteX2351" fmla="*/ 1304586 w 6297885"/>
              <a:gd name="connsiteY2351" fmla="*/ 5257778 h 6213161"/>
              <a:gd name="connsiteX2352" fmla="*/ 1300308 w 6297885"/>
              <a:gd name="connsiteY2352" fmla="*/ 5248940 h 6213161"/>
              <a:gd name="connsiteX2353" fmla="*/ 1279963 w 6297885"/>
              <a:gd name="connsiteY2353" fmla="*/ 5236035 h 6213161"/>
              <a:gd name="connsiteX2354" fmla="*/ 1244678 w 6297885"/>
              <a:gd name="connsiteY2354" fmla="*/ 5200067 h 6213161"/>
              <a:gd name="connsiteX2355" fmla="*/ 1232483 w 6297885"/>
              <a:gd name="connsiteY2355" fmla="*/ 5112394 h 6213161"/>
              <a:gd name="connsiteX2356" fmla="*/ 1171514 w 6297885"/>
              <a:gd name="connsiteY2356" fmla="*/ 5053947 h 6213161"/>
              <a:gd name="connsiteX2357" fmla="*/ 1156881 w 6297885"/>
              <a:gd name="connsiteY2357" fmla="*/ 5010111 h 6213161"/>
              <a:gd name="connsiteX2358" fmla="*/ 1117860 w 6297885"/>
              <a:gd name="connsiteY2358" fmla="*/ 5053947 h 6213161"/>
              <a:gd name="connsiteX2359" fmla="*/ 1081278 w 6297885"/>
              <a:gd name="connsiteY2359" fmla="*/ 5019852 h 6213161"/>
              <a:gd name="connsiteX2360" fmla="*/ 1059329 w 6297885"/>
              <a:gd name="connsiteY2360" fmla="*/ 4990629 h 6213161"/>
              <a:gd name="connsiteX2361" fmla="*/ 1049573 w 6297885"/>
              <a:gd name="connsiteY2361" fmla="*/ 4949228 h 6213161"/>
              <a:gd name="connsiteX2362" fmla="*/ 1071218 w 6297885"/>
              <a:gd name="connsiteY2362" fmla="*/ 4914829 h 6213161"/>
              <a:gd name="connsiteX2363" fmla="*/ 1082585 w 6297885"/>
              <a:gd name="connsiteY2363" fmla="*/ 4904477 h 6213161"/>
              <a:gd name="connsiteX2364" fmla="*/ 1105666 w 6297885"/>
              <a:gd name="connsiteY2364" fmla="*/ 4907828 h 6213161"/>
              <a:gd name="connsiteX2365" fmla="*/ 1084212 w 6297885"/>
              <a:gd name="connsiteY2365" fmla="*/ 4902995 h 6213161"/>
              <a:gd name="connsiteX2366" fmla="*/ 1082585 w 6297885"/>
              <a:gd name="connsiteY2366" fmla="*/ 4904477 h 6213161"/>
              <a:gd name="connsiteX2367" fmla="*/ 1079716 w 6297885"/>
              <a:gd name="connsiteY2367" fmla="*/ 4904060 h 6213161"/>
              <a:gd name="connsiteX2368" fmla="*/ 1003236 w 6297885"/>
              <a:gd name="connsiteY2368" fmla="*/ 4929745 h 6213161"/>
              <a:gd name="connsiteX2369" fmla="*/ 859347 w 6297885"/>
              <a:gd name="connsiteY2369" fmla="*/ 4912698 h 6213161"/>
              <a:gd name="connsiteX2370" fmla="*/ 786182 w 6297885"/>
              <a:gd name="connsiteY2370" fmla="*/ 4888345 h 6213161"/>
              <a:gd name="connsiteX2371" fmla="*/ 754478 w 6297885"/>
              <a:gd name="connsiteY2371" fmla="*/ 4856686 h 6213161"/>
              <a:gd name="connsiteX2372" fmla="*/ 737406 w 6297885"/>
              <a:gd name="connsiteY2372" fmla="*/ 4803109 h 6213161"/>
              <a:gd name="connsiteX2373" fmla="*/ 659365 w 6297885"/>
              <a:gd name="connsiteY2373" fmla="*/ 4769013 h 6213161"/>
              <a:gd name="connsiteX2374" fmla="*/ 610588 w 6297885"/>
              <a:gd name="connsiteY2374" fmla="*/ 4756837 h 6213161"/>
              <a:gd name="connsiteX2375" fmla="*/ 615466 w 6297885"/>
              <a:gd name="connsiteY2375" fmla="*/ 4715436 h 6213161"/>
              <a:gd name="connsiteX2376" fmla="*/ 620344 w 6297885"/>
              <a:gd name="connsiteY2376" fmla="*/ 4693519 h 6213161"/>
              <a:gd name="connsiteX2377" fmla="*/ 539862 w 6297885"/>
              <a:gd name="connsiteY2377" fmla="*/ 4622894 h 6213161"/>
              <a:gd name="connsiteX2378" fmla="*/ 517914 w 6297885"/>
              <a:gd name="connsiteY2378" fmla="*/ 4603412 h 6213161"/>
              <a:gd name="connsiteX2379" fmla="*/ 466698 w 6297885"/>
              <a:gd name="connsiteY2379" fmla="*/ 4515740 h 6213161"/>
              <a:gd name="connsiteX2380" fmla="*/ 454504 w 6297885"/>
              <a:gd name="connsiteY2380" fmla="*/ 4508433 h 6213161"/>
              <a:gd name="connsiteX2381" fmla="*/ 452066 w 6297885"/>
              <a:gd name="connsiteY2381" fmla="*/ 4540093 h 6213161"/>
              <a:gd name="connsiteX2382" fmla="*/ 415483 w 6297885"/>
              <a:gd name="connsiteY2382" fmla="*/ 4523046 h 6213161"/>
              <a:gd name="connsiteX2383" fmla="*/ 381340 w 6297885"/>
              <a:gd name="connsiteY2383" fmla="*/ 4418327 h 6213161"/>
              <a:gd name="connsiteX2384" fmla="*/ 366707 w 6297885"/>
              <a:gd name="connsiteY2384" fmla="*/ 4374491 h 6213161"/>
              <a:gd name="connsiteX2385" fmla="*/ 378902 w 6297885"/>
              <a:gd name="connsiteY2385" fmla="*/ 4411021 h 6213161"/>
              <a:gd name="connsiteX2386" fmla="*/ 364268 w 6297885"/>
              <a:gd name="connsiteY2386" fmla="*/ 4442680 h 6213161"/>
              <a:gd name="connsiteX2387" fmla="*/ 339881 w 6297885"/>
              <a:gd name="connsiteY2387" fmla="*/ 4428068 h 6213161"/>
              <a:gd name="connsiteX2388" fmla="*/ 288666 w 6297885"/>
              <a:gd name="connsiteY2388" fmla="*/ 4362314 h 6213161"/>
              <a:gd name="connsiteX2389" fmla="*/ 278910 w 6297885"/>
              <a:gd name="connsiteY2389" fmla="*/ 4337961 h 6213161"/>
              <a:gd name="connsiteX2390" fmla="*/ 188675 w 6297885"/>
              <a:gd name="connsiteY2390" fmla="*/ 4201583 h 6213161"/>
              <a:gd name="connsiteX2391" fmla="*/ 178919 w 6297885"/>
              <a:gd name="connsiteY2391" fmla="*/ 4174795 h 6213161"/>
              <a:gd name="connsiteX2392" fmla="*/ 205747 w 6297885"/>
              <a:gd name="connsiteY2392" fmla="*/ 4148006 h 6213161"/>
              <a:gd name="connsiteX2393" fmla="*/ 249645 w 6297885"/>
              <a:gd name="connsiteY2393" fmla="*/ 4165053 h 6213161"/>
              <a:gd name="connsiteX2394" fmla="*/ 278910 w 6297885"/>
              <a:gd name="connsiteY2394" fmla="*/ 4182100 h 6213161"/>
              <a:gd name="connsiteX2395" fmla="*/ 361830 w 6297885"/>
              <a:gd name="connsiteY2395" fmla="*/ 4204018 h 6213161"/>
              <a:gd name="connsiteX2396" fmla="*/ 503280 w 6297885"/>
              <a:gd name="connsiteY2396" fmla="*/ 4320914 h 6213161"/>
              <a:gd name="connsiteX2397" fmla="*/ 505238 w 6297885"/>
              <a:gd name="connsiteY2397" fmla="*/ 4321891 h 6213161"/>
              <a:gd name="connsiteX2398" fmla="*/ 505719 w 6297885"/>
              <a:gd name="connsiteY2398" fmla="*/ 4323349 h 6213161"/>
              <a:gd name="connsiteX2399" fmla="*/ 509776 w 6297885"/>
              <a:gd name="connsiteY2399" fmla="*/ 4325212 h 6213161"/>
              <a:gd name="connsiteX2400" fmla="*/ 504357 w 6297885"/>
              <a:gd name="connsiteY2400" fmla="*/ 4327069 h 6213161"/>
              <a:gd name="connsiteX2401" fmla="*/ 502517 w 6297885"/>
              <a:gd name="connsiteY2401" fmla="*/ 4326164 h 6213161"/>
              <a:gd name="connsiteX2402" fmla="*/ 500060 w 6297885"/>
              <a:gd name="connsiteY2402" fmla="*/ 4328541 h 6213161"/>
              <a:gd name="connsiteX2403" fmla="*/ 504357 w 6297885"/>
              <a:gd name="connsiteY2403" fmla="*/ 4327069 h 6213161"/>
              <a:gd name="connsiteX2404" fmla="*/ 520950 w 6297885"/>
              <a:gd name="connsiteY2404" fmla="*/ 4335226 h 6213161"/>
              <a:gd name="connsiteX2405" fmla="*/ 576247 w 6297885"/>
              <a:gd name="connsiteY2405" fmla="*/ 4328541 h 6213161"/>
              <a:gd name="connsiteX2406" fmla="*/ 539075 w 6297885"/>
              <a:gd name="connsiteY2406" fmla="*/ 4315170 h 6213161"/>
              <a:gd name="connsiteX2407" fmla="*/ 511028 w 6297885"/>
              <a:gd name="connsiteY2407" fmla="*/ 4324782 h 6213161"/>
              <a:gd name="connsiteX2408" fmla="*/ 505238 w 6297885"/>
              <a:gd name="connsiteY2408" fmla="*/ 4321891 h 6213161"/>
              <a:gd name="connsiteX2409" fmla="*/ 497831 w 6297885"/>
              <a:gd name="connsiteY2409" fmla="*/ 4299452 h 6213161"/>
              <a:gd name="connsiteX2410" fmla="*/ 527669 w 6297885"/>
              <a:gd name="connsiteY2410" fmla="*/ 4240548 h 6213161"/>
              <a:gd name="connsiteX2411" fmla="*/ 471576 w 6297885"/>
              <a:gd name="connsiteY2411" fmla="*/ 4199148 h 6213161"/>
              <a:gd name="connsiteX2412" fmla="*/ 472524 w 6297885"/>
              <a:gd name="connsiteY2412" fmla="*/ 4196622 h 6213161"/>
              <a:gd name="connsiteX2413" fmla="*/ 474156 w 6297885"/>
              <a:gd name="connsiteY2413" fmla="*/ 4196718 h 6213161"/>
              <a:gd name="connsiteX2414" fmla="*/ 486346 w 6297885"/>
              <a:gd name="connsiteY2414" fmla="*/ 4184618 h 6213161"/>
              <a:gd name="connsiteX2415" fmla="*/ 481619 w 6297885"/>
              <a:gd name="connsiteY2415" fmla="*/ 4175529 h 6213161"/>
              <a:gd name="connsiteX2416" fmla="*/ 482779 w 6297885"/>
              <a:gd name="connsiteY2416" fmla="*/ 4173767 h 6213161"/>
              <a:gd name="connsiteX2417" fmla="*/ 486209 w 6297885"/>
              <a:gd name="connsiteY2417" fmla="*/ 4152876 h 6213161"/>
              <a:gd name="connsiteX2418" fmla="*/ 354513 w 6297885"/>
              <a:gd name="connsiteY2418" fmla="*/ 4035980 h 6213161"/>
              <a:gd name="connsiteX2419" fmla="*/ 327687 w 6297885"/>
              <a:gd name="connsiteY2419" fmla="*/ 3999451 h 6213161"/>
              <a:gd name="connsiteX2420" fmla="*/ 310614 w 6297885"/>
              <a:gd name="connsiteY2420" fmla="*/ 3977533 h 6213161"/>
              <a:gd name="connsiteX2421" fmla="*/ 283788 w 6297885"/>
              <a:gd name="connsiteY2421" fmla="*/ 3943438 h 6213161"/>
              <a:gd name="connsiteX2422" fmla="*/ 330125 w 6297885"/>
              <a:gd name="connsiteY2422" fmla="*/ 3923955 h 6213161"/>
              <a:gd name="connsiteX2423" fmla="*/ 530108 w 6297885"/>
              <a:gd name="connsiteY2423" fmla="*/ 4053028 h 6213161"/>
              <a:gd name="connsiteX2424" fmla="*/ 686191 w 6297885"/>
              <a:gd name="connsiteY2424" fmla="*/ 4165053 h 6213161"/>
              <a:gd name="connsiteX2425" fmla="*/ 805693 w 6297885"/>
              <a:gd name="connsiteY2425" fmla="*/ 4165053 h 6213161"/>
              <a:gd name="connsiteX2426" fmla="*/ 669120 w 6297885"/>
              <a:gd name="connsiteY2426" fmla="*/ 4109040 h 6213161"/>
              <a:gd name="connsiteX2427" fmla="*/ 661803 w 6297885"/>
              <a:gd name="connsiteY2427" fmla="*/ 3943438 h 6213161"/>
              <a:gd name="connsiteX2428" fmla="*/ 591078 w 6297885"/>
              <a:gd name="connsiteY2428" fmla="*/ 3884991 h 6213161"/>
              <a:gd name="connsiteX2429" fmla="*/ 547179 w 6297885"/>
              <a:gd name="connsiteY2429" fmla="*/ 3814366 h 6213161"/>
              <a:gd name="connsiteX2430" fmla="*/ 522792 w 6297885"/>
              <a:gd name="connsiteY2430" fmla="*/ 3768094 h 6213161"/>
              <a:gd name="connsiteX2431" fmla="*/ 405728 w 6297885"/>
              <a:gd name="connsiteY2431" fmla="*/ 3575704 h 6213161"/>
              <a:gd name="connsiteX2432" fmla="*/ 330125 w 6297885"/>
              <a:gd name="connsiteY2432" fmla="*/ 3412537 h 6213161"/>
              <a:gd name="connsiteX2433" fmla="*/ 330125 w 6297885"/>
              <a:gd name="connsiteY2433" fmla="*/ 3178746 h 6213161"/>
              <a:gd name="connsiteX2434" fmla="*/ 293544 w 6297885"/>
              <a:gd name="connsiteY2434" fmla="*/ 3093515 h 6213161"/>
              <a:gd name="connsiteX2435" fmla="*/ 166726 w 6297885"/>
              <a:gd name="connsiteY2435" fmla="*/ 3000971 h 6213161"/>
              <a:gd name="connsiteX2436" fmla="*/ 115511 w 6297885"/>
              <a:gd name="connsiteY2436" fmla="*/ 2859734 h 6213161"/>
              <a:gd name="connsiteX2437" fmla="*/ 195991 w 6297885"/>
              <a:gd name="connsiteY2437" fmla="*/ 2669798 h 6213161"/>
              <a:gd name="connsiteX2438" fmla="*/ 183797 w 6297885"/>
              <a:gd name="connsiteY2438" fmla="*/ 2623530 h 6213161"/>
              <a:gd name="connsiteX2439" fmla="*/ 147215 w 6297885"/>
              <a:gd name="connsiteY2439" fmla="*/ 2604048 h 6213161"/>
              <a:gd name="connsiteX2440" fmla="*/ 159409 w 6297885"/>
              <a:gd name="connsiteY2440" fmla="*/ 2562654 h 6213161"/>
              <a:gd name="connsiteX2441" fmla="*/ 188675 w 6297885"/>
              <a:gd name="connsiteY2441" fmla="*/ 2552911 h 6213161"/>
              <a:gd name="connsiteX2442" fmla="*/ 200869 w 6297885"/>
              <a:gd name="connsiteY2442" fmla="*/ 2530996 h 6213161"/>
              <a:gd name="connsiteX2443" fmla="*/ 178919 w 6297885"/>
              <a:gd name="connsiteY2443" fmla="*/ 2518823 h 6213161"/>
              <a:gd name="connsiteX2444" fmla="*/ 147215 w 6297885"/>
              <a:gd name="connsiteY2444" fmla="*/ 2523692 h 6213161"/>
              <a:gd name="connsiteX2445" fmla="*/ 83806 w 6297885"/>
              <a:gd name="connsiteY2445" fmla="*/ 2482294 h 6213161"/>
              <a:gd name="connsiteX2446" fmla="*/ 20397 w 6297885"/>
              <a:gd name="connsiteY2446" fmla="*/ 2343465 h 6213161"/>
              <a:gd name="connsiteX2447" fmla="*/ 35029 w 6297885"/>
              <a:gd name="connsiteY2447" fmla="*/ 2092621 h 6213161"/>
              <a:gd name="connsiteX2448" fmla="*/ 125266 w 6297885"/>
              <a:gd name="connsiteY2448" fmla="*/ 2058519 h 6213161"/>
              <a:gd name="connsiteX2449" fmla="*/ 261839 w 6297885"/>
              <a:gd name="connsiteY2449" fmla="*/ 2136468 h 6213161"/>
              <a:gd name="connsiteX2450" fmla="*/ 359391 w 6297885"/>
              <a:gd name="connsiteY2450" fmla="*/ 2194926 h 6213161"/>
              <a:gd name="connsiteX2451" fmla="*/ 434994 w 6297885"/>
              <a:gd name="connsiteY2451" fmla="*/ 2241210 h 6213161"/>
              <a:gd name="connsiteX2452" fmla="*/ 439872 w 6297885"/>
              <a:gd name="connsiteY2452" fmla="*/ 2194926 h 6213161"/>
              <a:gd name="connsiteX2453" fmla="*/ 471576 w 6297885"/>
              <a:gd name="connsiteY2453" fmla="*/ 2170571 h 6213161"/>
              <a:gd name="connsiteX2454" fmla="*/ 488649 w 6297885"/>
              <a:gd name="connsiteY2454" fmla="*/ 2199802 h 6213161"/>
              <a:gd name="connsiteX2455" fmla="*/ 510597 w 6297885"/>
              <a:gd name="connsiteY2455" fmla="*/ 2270423 h 6213161"/>
              <a:gd name="connsiteX2456" fmla="*/ 514228 w 6297885"/>
              <a:gd name="connsiteY2456" fmla="*/ 2278882 h 6213161"/>
              <a:gd name="connsiteX2457" fmla="*/ 505513 w 6297885"/>
              <a:gd name="connsiteY2457" fmla="*/ 2277382 h 6213161"/>
              <a:gd name="connsiteX2458" fmla="*/ 546413 w 6297885"/>
              <a:gd name="connsiteY2458" fmla="*/ 2324609 h 6213161"/>
              <a:gd name="connsiteX2459" fmla="*/ 527167 w 6297885"/>
              <a:gd name="connsiteY2459" fmla="*/ 2287327 h 6213161"/>
              <a:gd name="connsiteX2460" fmla="*/ 522910 w 6297885"/>
              <a:gd name="connsiteY2460" fmla="*/ 2283660 h 6213161"/>
              <a:gd name="connsiteX2461" fmla="*/ 522792 w 6297885"/>
              <a:gd name="connsiteY2461" fmla="*/ 2282601 h 6213161"/>
              <a:gd name="connsiteX2462" fmla="*/ 544740 w 6297885"/>
              <a:gd name="connsiteY2462" fmla="*/ 2253385 h 6213161"/>
              <a:gd name="connsiteX2463" fmla="*/ 598394 w 6297885"/>
              <a:gd name="connsiteY2463" fmla="*/ 2236340 h 6213161"/>
              <a:gd name="connsiteX2464" fmla="*/ 588638 w 6297885"/>
              <a:gd name="connsiteY2464" fmla="*/ 2282601 h 6213161"/>
              <a:gd name="connsiteX2465" fmla="*/ 595955 w 6297885"/>
              <a:gd name="connsiteY2465" fmla="*/ 2328856 h 6213161"/>
              <a:gd name="connsiteX2466" fmla="*/ 644731 w 6297885"/>
              <a:gd name="connsiteY2466" fmla="*/ 2382439 h 6213161"/>
              <a:gd name="connsiteX2467" fmla="*/ 673998 w 6297885"/>
              <a:gd name="connsiteY2467" fmla="*/ 2389748 h 6213161"/>
              <a:gd name="connsiteX2468" fmla="*/ 686496 w 6297885"/>
              <a:gd name="connsiteY2468" fmla="*/ 2381220 h 6213161"/>
              <a:gd name="connsiteX2469" fmla="*/ 692436 w 6297885"/>
              <a:gd name="connsiteY2469" fmla="*/ 2377683 h 6213161"/>
              <a:gd name="connsiteX2470" fmla="*/ 700701 w 6297885"/>
              <a:gd name="connsiteY2470" fmla="*/ 2384655 h 6213161"/>
              <a:gd name="connsiteX2471" fmla="*/ 700701 w 6297885"/>
              <a:gd name="connsiteY2471" fmla="*/ 2387066 h 6213161"/>
              <a:gd name="connsiteX2472" fmla="*/ 708096 w 6297885"/>
              <a:gd name="connsiteY2472" fmla="*/ 2371686 h 6213161"/>
              <a:gd name="connsiteX2473" fmla="*/ 709480 w 6297885"/>
              <a:gd name="connsiteY2473" fmla="*/ 2369235 h 6213161"/>
              <a:gd name="connsiteX2474" fmla="*/ 713018 w 6297885"/>
              <a:gd name="connsiteY2474" fmla="*/ 2367825 h 6213161"/>
              <a:gd name="connsiteX2475" fmla="*/ 771549 w 6297885"/>
              <a:gd name="connsiteY2475" fmla="*/ 2165699 h 6213161"/>
              <a:gd name="connsiteX2476" fmla="*/ 756917 w 6297885"/>
              <a:gd name="connsiteY2476" fmla="*/ 2221724 h 6213161"/>
              <a:gd name="connsiteX2477" fmla="*/ 739845 w 6297885"/>
              <a:gd name="connsiteY2477" fmla="*/ 2246078 h 6213161"/>
              <a:gd name="connsiteX2478" fmla="*/ 717896 w 6297885"/>
              <a:gd name="connsiteY2478" fmla="*/ 2233904 h 6213161"/>
              <a:gd name="connsiteX2479" fmla="*/ 715457 w 6297885"/>
              <a:gd name="connsiteY2479" fmla="*/ 2143775 h 6213161"/>
              <a:gd name="connsiteX2480" fmla="*/ 730089 w 6297885"/>
              <a:gd name="connsiteY2480" fmla="*/ 2107236 h 6213161"/>
              <a:gd name="connsiteX2481" fmla="*/ 742284 w 6297885"/>
              <a:gd name="connsiteY2481" fmla="*/ 2087749 h 6213161"/>
              <a:gd name="connsiteX2482" fmla="*/ 791060 w 6297885"/>
              <a:gd name="connsiteY2482" fmla="*/ 2036596 h 6213161"/>
              <a:gd name="connsiteX2483" fmla="*/ 817886 w 6297885"/>
              <a:gd name="connsiteY2483" fmla="*/ 2000058 h 6213161"/>
              <a:gd name="connsiteX2484" fmla="*/ 834958 w 6297885"/>
              <a:gd name="connsiteY2484" fmla="*/ 1873433 h 6213161"/>
              <a:gd name="connsiteX2485" fmla="*/ 827642 w 6297885"/>
              <a:gd name="connsiteY2485" fmla="*/ 1861264 h 6213161"/>
              <a:gd name="connsiteX2486" fmla="*/ 910561 w 6297885"/>
              <a:gd name="connsiteY2486" fmla="*/ 1793075 h 6213161"/>
              <a:gd name="connsiteX2487" fmla="*/ 964215 w 6297885"/>
              <a:gd name="connsiteY2487" fmla="*/ 1773594 h 6213161"/>
              <a:gd name="connsiteX2488" fmla="*/ 947144 w 6297885"/>
              <a:gd name="connsiteY2488" fmla="*/ 1717579 h 6213161"/>
              <a:gd name="connsiteX2489" fmla="*/ 832519 w 6297885"/>
              <a:gd name="connsiteY2489" fmla="*/ 1530059 h 6213161"/>
              <a:gd name="connsiteX2490" fmla="*/ 764233 w 6297885"/>
              <a:gd name="connsiteY2490" fmla="*/ 1405859 h 6213161"/>
              <a:gd name="connsiteX2491" fmla="*/ 725981 w 6297885"/>
              <a:gd name="connsiteY2491" fmla="*/ 1341701 h 6213161"/>
              <a:gd name="connsiteX2492" fmla="*/ 727097 w 6297885"/>
              <a:gd name="connsiteY2492" fmla="*/ 1339741 h 6213161"/>
              <a:gd name="connsiteX2493" fmla="*/ 715245 w 6297885"/>
              <a:gd name="connsiteY2493" fmla="*/ 1322853 h 6213161"/>
              <a:gd name="connsiteX2494" fmla="*/ 714491 w 6297885"/>
              <a:gd name="connsiteY2494" fmla="*/ 1323364 h 6213161"/>
              <a:gd name="connsiteX2495" fmla="*/ 704559 w 6297885"/>
              <a:gd name="connsiteY2495" fmla="*/ 1307573 h 6213161"/>
              <a:gd name="connsiteX2496" fmla="*/ 678874 w 6297885"/>
              <a:gd name="connsiteY2496" fmla="*/ 1276789 h 6213161"/>
              <a:gd name="connsiteX2497" fmla="*/ 617905 w 6297885"/>
              <a:gd name="connsiteY2497" fmla="*/ 1162332 h 6213161"/>
              <a:gd name="connsiteX2498" fmla="*/ 615466 w 6297885"/>
              <a:gd name="connsiteY2498" fmla="*/ 1159896 h 6213161"/>
              <a:gd name="connsiteX2499" fmla="*/ 583761 w 6297885"/>
              <a:gd name="connsiteY2499" fmla="*/ 1164767 h 6213161"/>
              <a:gd name="connsiteX2500" fmla="*/ 566690 w 6297885"/>
              <a:gd name="connsiteY2500" fmla="*/ 1128238 h 6213161"/>
              <a:gd name="connsiteX2501" fmla="*/ 544740 w 6297885"/>
              <a:gd name="connsiteY2501" fmla="*/ 1006471 h 6213161"/>
              <a:gd name="connsiteX2502" fmla="*/ 544740 w 6297885"/>
              <a:gd name="connsiteY2502" fmla="*/ 943151 h 6213161"/>
              <a:gd name="connsiteX2503" fmla="*/ 615466 w 6297885"/>
              <a:gd name="connsiteY2503" fmla="*/ 969940 h 6213161"/>
              <a:gd name="connsiteX2504" fmla="*/ 705702 w 6297885"/>
              <a:gd name="connsiteY2504" fmla="*/ 1099013 h 6213161"/>
              <a:gd name="connsiteX2505" fmla="*/ 713018 w 6297885"/>
              <a:gd name="connsiteY2505" fmla="*/ 1106320 h 6213161"/>
              <a:gd name="connsiteX2506" fmla="*/ 856908 w 6297885"/>
              <a:gd name="connsiteY2506" fmla="*/ 1184249 h 6213161"/>
              <a:gd name="connsiteX2507" fmla="*/ 883734 w 6297885"/>
              <a:gd name="connsiteY2507" fmla="*/ 1196425 h 6213161"/>
              <a:gd name="connsiteX2508" fmla="*/ 954459 w 6297885"/>
              <a:gd name="connsiteY2508" fmla="*/ 1284096 h 6213161"/>
              <a:gd name="connsiteX2509" fmla="*/ 966654 w 6297885"/>
              <a:gd name="connsiteY2509" fmla="*/ 1293837 h 6213161"/>
              <a:gd name="connsiteX2510" fmla="*/ 1025985 w 6297885"/>
              <a:gd name="connsiteY2510" fmla="*/ 1331507 h 6213161"/>
              <a:gd name="connsiteX2511" fmla="*/ 1034342 w 6297885"/>
              <a:gd name="connsiteY2511" fmla="*/ 1348621 h 6213161"/>
              <a:gd name="connsiteX2512" fmla="*/ 1031844 w 6297885"/>
              <a:gd name="connsiteY2512" fmla="*/ 1352536 h 6213161"/>
              <a:gd name="connsiteX2513" fmla="*/ 1031844 w 6297885"/>
              <a:gd name="connsiteY2513" fmla="*/ 1364966 h 6213161"/>
              <a:gd name="connsiteX2514" fmla="*/ 1034362 w 6297885"/>
              <a:gd name="connsiteY2514" fmla="*/ 1367100 h 6213161"/>
              <a:gd name="connsiteX2515" fmla="*/ 1030711 w 6297885"/>
              <a:gd name="connsiteY2515" fmla="*/ 1383751 h 6213161"/>
              <a:gd name="connsiteX2516" fmla="*/ 1071523 w 6297885"/>
              <a:gd name="connsiteY2516" fmla="*/ 1415601 h 6213161"/>
              <a:gd name="connsiteX2517" fmla="*/ 1091033 w 6297885"/>
              <a:gd name="connsiteY2517" fmla="*/ 1303577 h 6213161"/>
              <a:gd name="connsiteX2518" fmla="*/ 1101329 w 6297885"/>
              <a:gd name="connsiteY2518" fmla="*/ 1289321 h 6213161"/>
              <a:gd name="connsiteX2519" fmla="*/ 1115078 w 6297885"/>
              <a:gd name="connsiteY2519" fmla="*/ 1279720 h 6213161"/>
              <a:gd name="connsiteX2520" fmla="*/ 1120490 w 6297885"/>
              <a:gd name="connsiteY2520" fmla="*/ 1280823 h 6213161"/>
              <a:gd name="connsiteX2521" fmla="*/ 1128674 w 6297885"/>
              <a:gd name="connsiteY2521" fmla="*/ 1286397 h 6213161"/>
              <a:gd name="connsiteX2522" fmla="*/ 1129075 w 6297885"/>
              <a:gd name="connsiteY2522" fmla="*/ 1287084 h 6213161"/>
              <a:gd name="connsiteX2523" fmla="*/ 1133551 w 6297885"/>
              <a:gd name="connsiteY2523" fmla="*/ 1295993 h 6213161"/>
              <a:gd name="connsiteX2524" fmla="*/ 1137326 w 6297885"/>
              <a:gd name="connsiteY2524" fmla="*/ 1310712 h 6213161"/>
              <a:gd name="connsiteX2525" fmla="*/ 1137290 w 6297885"/>
              <a:gd name="connsiteY2525" fmla="*/ 1310746 h 6213161"/>
              <a:gd name="connsiteX2526" fmla="*/ 1137287 w 6297885"/>
              <a:gd name="connsiteY2526" fmla="*/ 1310675 h 6213161"/>
              <a:gd name="connsiteX2527" fmla="*/ 1108031 w 6297885"/>
              <a:gd name="connsiteY2527" fmla="*/ 1325152 h 6213161"/>
              <a:gd name="connsiteX2528" fmla="*/ 1127535 w 6297885"/>
              <a:gd name="connsiteY2528" fmla="*/ 1337214 h 6213161"/>
              <a:gd name="connsiteX2529" fmla="*/ 1137896 w 6297885"/>
              <a:gd name="connsiteY2529" fmla="*/ 1326658 h 6213161"/>
              <a:gd name="connsiteX2530" fmla="*/ 1137298 w 6297885"/>
              <a:gd name="connsiteY2530" fmla="*/ 1310974 h 6213161"/>
              <a:gd name="connsiteX2531" fmla="*/ 1137370 w 6297885"/>
              <a:gd name="connsiteY2531" fmla="*/ 1310884 h 6213161"/>
              <a:gd name="connsiteX2532" fmla="*/ 1137326 w 6297885"/>
              <a:gd name="connsiteY2532" fmla="*/ 1310712 h 6213161"/>
              <a:gd name="connsiteX2533" fmla="*/ 1139809 w 6297885"/>
              <a:gd name="connsiteY2533" fmla="*/ 1308448 h 6213161"/>
              <a:gd name="connsiteX2534" fmla="*/ 1133551 w 6297885"/>
              <a:gd name="connsiteY2534" fmla="*/ 1295993 h 6213161"/>
              <a:gd name="connsiteX2535" fmla="*/ 1132988 w 6297885"/>
              <a:gd name="connsiteY2535" fmla="*/ 1293799 h 6213161"/>
              <a:gd name="connsiteX2536" fmla="*/ 1129075 w 6297885"/>
              <a:gd name="connsiteY2536" fmla="*/ 1287084 h 6213161"/>
              <a:gd name="connsiteX2537" fmla="*/ 1128759 w 6297885"/>
              <a:gd name="connsiteY2537" fmla="*/ 1286455 h 6213161"/>
              <a:gd name="connsiteX2538" fmla="*/ 1128674 w 6297885"/>
              <a:gd name="connsiteY2538" fmla="*/ 1286397 h 6213161"/>
              <a:gd name="connsiteX2539" fmla="*/ 1126090 w 6297885"/>
              <a:gd name="connsiteY2539" fmla="*/ 1281965 h 6213161"/>
              <a:gd name="connsiteX2540" fmla="*/ 1120490 w 6297885"/>
              <a:gd name="connsiteY2540" fmla="*/ 1280823 h 6213161"/>
              <a:gd name="connsiteX2541" fmla="*/ 1117250 w 6297885"/>
              <a:gd name="connsiteY2541" fmla="*/ 1278616 h 6213161"/>
              <a:gd name="connsiteX2542" fmla="*/ 1104828 w 6297885"/>
              <a:gd name="connsiteY2542" fmla="*/ 1284476 h 6213161"/>
              <a:gd name="connsiteX2543" fmla="*/ 1101329 w 6297885"/>
              <a:gd name="connsiteY2543" fmla="*/ 1289321 h 6213161"/>
              <a:gd name="connsiteX2544" fmla="*/ 1098349 w 6297885"/>
              <a:gd name="connsiteY2544" fmla="*/ 1291402 h 6213161"/>
              <a:gd name="connsiteX2545" fmla="*/ 1056889 w 6297885"/>
              <a:gd name="connsiteY2545" fmla="*/ 1291402 h 6213161"/>
              <a:gd name="connsiteX2546" fmla="*/ 1052012 w 6297885"/>
              <a:gd name="connsiteY2546" fmla="*/ 1250002 h 6213161"/>
              <a:gd name="connsiteX2547" fmla="*/ 1091033 w 6297885"/>
              <a:gd name="connsiteY2547" fmla="*/ 1198860 h 6213161"/>
              <a:gd name="connsiteX2548" fmla="*/ 1025186 w 6297885"/>
              <a:gd name="connsiteY2548" fmla="*/ 1193990 h 6213161"/>
              <a:gd name="connsiteX2549" fmla="*/ 1018784 w 6297885"/>
              <a:gd name="connsiteY2549" fmla="*/ 1168724 h 6213161"/>
              <a:gd name="connsiteX2550" fmla="*/ 1032220 w 6297885"/>
              <a:gd name="connsiteY2550" fmla="*/ 1145767 h 6213161"/>
              <a:gd name="connsiteX2551" fmla="*/ 1042026 w 6297885"/>
              <a:gd name="connsiteY2551" fmla="*/ 1143249 h 6213161"/>
              <a:gd name="connsiteX2552" fmla="*/ 1042511 w 6297885"/>
              <a:gd name="connsiteY2552" fmla="*/ 1145559 h 6213161"/>
              <a:gd name="connsiteX2553" fmla="*/ 1042511 w 6297885"/>
              <a:gd name="connsiteY2553" fmla="*/ 1143125 h 6213161"/>
              <a:gd name="connsiteX2554" fmla="*/ 1042026 w 6297885"/>
              <a:gd name="connsiteY2554" fmla="*/ 1143249 h 6213161"/>
              <a:gd name="connsiteX2555" fmla="*/ 1041101 w 6297885"/>
              <a:gd name="connsiteY2555" fmla="*/ 1138845 h 6213161"/>
              <a:gd name="connsiteX2556" fmla="*/ 1042257 w 6297885"/>
              <a:gd name="connsiteY2556" fmla="*/ 1137979 h 6213161"/>
              <a:gd name="connsiteX2557" fmla="*/ 1025186 w 6297885"/>
              <a:gd name="connsiteY2557" fmla="*/ 1021083 h 6213161"/>
              <a:gd name="connsiteX2558" fmla="*/ 1047134 w 6297885"/>
              <a:gd name="connsiteY2558" fmla="*/ 935844 h 6213161"/>
              <a:gd name="connsiteX2559" fmla="*/ 1156881 w 6297885"/>
              <a:gd name="connsiteY2559" fmla="*/ 960198 h 6213161"/>
              <a:gd name="connsiteX2560" fmla="*/ 1227606 w 6297885"/>
              <a:gd name="connsiteY2560" fmla="*/ 1047872 h 6213161"/>
              <a:gd name="connsiteX2561" fmla="*/ 1231128 w 6297885"/>
              <a:gd name="connsiteY2561" fmla="*/ 1050217 h 6213161"/>
              <a:gd name="connsiteX2562" fmla="*/ 1229695 w 6297885"/>
              <a:gd name="connsiteY2562" fmla="*/ 1051032 h 6213161"/>
              <a:gd name="connsiteX2563" fmla="*/ 1229334 w 6297885"/>
              <a:gd name="connsiteY2563" fmla="*/ 1050170 h 6213161"/>
              <a:gd name="connsiteX2564" fmla="*/ 1226883 w 6297885"/>
              <a:gd name="connsiteY2564" fmla="*/ 1052631 h 6213161"/>
              <a:gd name="connsiteX2565" fmla="*/ 1229695 w 6297885"/>
              <a:gd name="connsiteY2565" fmla="*/ 1051032 h 6213161"/>
              <a:gd name="connsiteX2566" fmla="*/ 1238219 w 6297885"/>
              <a:gd name="connsiteY2566" fmla="*/ 1071399 h 6213161"/>
              <a:gd name="connsiteX2567" fmla="*/ 1271005 w 6297885"/>
              <a:gd name="connsiteY2567" fmla="*/ 1079707 h 6213161"/>
              <a:gd name="connsiteX2568" fmla="*/ 1243659 w 6297885"/>
              <a:gd name="connsiteY2568" fmla="*/ 1043093 h 6213161"/>
              <a:gd name="connsiteX2569" fmla="*/ 1231934 w 6297885"/>
              <a:gd name="connsiteY2569" fmla="*/ 1049758 h 6213161"/>
              <a:gd name="connsiteX2570" fmla="*/ 1231264 w 6297885"/>
              <a:gd name="connsiteY2570" fmla="*/ 1049090 h 6213161"/>
              <a:gd name="connsiteX2571" fmla="*/ 1227606 w 6297885"/>
              <a:gd name="connsiteY2571" fmla="*/ 1045437 h 6213161"/>
              <a:gd name="connsiteX2572" fmla="*/ 1191024 w 6297885"/>
              <a:gd name="connsiteY2572" fmla="*/ 979681 h 6213161"/>
              <a:gd name="connsiteX2573" fmla="*/ 1198340 w 6297885"/>
              <a:gd name="connsiteY2573" fmla="*/ 945586 h 6213161"/>
              <a:gd name="connsiteX2574" fmla="*/ 1249555 w 6297885"/>
              <a:gd name="connsiteY2574" fmla="*/ 909054 h 6213161"/>
              <a:gd name="connsiteX2575" fmla="*/ 1222729 w 6297885"/>
              <a:gd name="connsiteY2575" fmla="*/ 906619 h 6213161"/>
              <a:gd name="connsiteX2576" fmla="*/ 1173953 w 6297885"/>
              <a:gd name="connsiteY2576" fmla="*/ 853034 h 6213161"/>
              <a:gd name="connsiteX2577" fmla="*/ 1188585 w 6297885"/>
              <a:gd name="connsiteY2577" fmla="*/ 767798 h 6213161"/>
              <a:gd name="connsiteX2578" fmla="*/ 1194885 w 6297885"/>
              <a:gd name="connsiteY2578" fmla="*/ 765940 h 6213161"/>
              <a:gd name="connsiteX2579" fmla="*/ 1221289 w 6297885"/>
              <a:gd name="connsiteY2579" fmla="*/ 774752 h 6213161"/>
              <a:gd name="connsiteX2580" fmla="*/ 1322879 w 6297885"/>
              <a:gd name="connsiteY2580" fmla="*/ 743666 h 6213161"/>
              <a:gd name="connsiteX2581" fmla="*/ 1242066 w 6297885"/>
              <a:gd name="connsiteY2581" fmla="*/ 736458 h 6213161"/>
              <a:gd name="connsiteX2582" fmla="*/ 1185742 w 6297885"/>
              <a:gd name="connsiteY2582" fmla="*/ 762889 h 6213161"/>
              <a:gd name="connsiteX2583" fmla="*/ 1191405 w 6297885"/>
              <a:gd name="connsiteY2583" fmla="*/ 764779 h 6213161"/>
              <a:gd name="connsiteX2584" fmla="*/ 1186146 w 6297885"/>
              <a:gd name="connsiteY2584" fmla="*/ 767798 h 6213161"/>
              <a:gd name="connsiteX2585" fmla="*/ 1154442 w 6297885"/>
              <a:gd name="connsiteY2585" fmla="*/ 716656 h 6213161"/>
              <a:gd name="connsiteX2586" fmla="*/ 1222729 w 6297885"/>
              <a:gd name="connsiteY2586" fmla="*/ 660644 h 6213161"/>
              <a:gd name="connsiteX2587" fmla="*/ 1173953 w 6297885"/>
              <a:gd name="connsiteY2587" fmla="*/ 638726 h 6213161"/>
              <a:gd name="connsiteX2588" fmla="*/ 1176392 w 6297885"/>
              <a:gd name="connsiteY2588" fmla="*/ 419548 h 6213161"/>
              <a:gd name="connsiteX2589" fmla="*/ 1251994 w 6297885"/>
              <a:gd name="connsiteY2589" fmla="*/ 363536 h 6213161"/>
              <a:gd name="connsiteX2590" fmla="*/ 1295893 w 6297885"/>
              <a:gd name="connsiteY2590" fmla="*/ 348924 h 6213161"/>
              <a:gd name="connsiteX2591" fmla="*/ 1359302 w 6297885"/>
              <a:gd name="connsiteY2591" fmla="*/ 375712 h 6213161"/>
              <a:gd name="connsiteX2592" fmla="*/ 1359302 w 6297885"/>
              <a:gd name="connsiteY2592" fmla="*/ 378147 h 6213161"/>
              <a:gd name="connsiteX2593" fmla="*/ 1417833 w 6297885"/>
              <a:gd name="connsiteY2593" fmla="*/ 397630 h 6213161"/>
              <a:gd name="connsiteX2594" fmla="*/ 1451977 w 6297885"/>
              <a:gd name="connsiteY2594" fmla="*/ 417113 h 6213161"/>
              <a:gd name="connsiteX2595" fmla="*/ 1486120 w 6297885"/>
              <a:gd name="connsiteY2595" fmla="*/ 373277 h 6213161"/>
              <a:gd name="connsiteX2596" fmla="*/ 1522702 w 6297885"/>
              <a:gd name="connsiteY2596" fmla="*/ 268559 h 6213161"/>
              <a:gd name="connsiteX2597" fmla="*/ 1590989 w 6297885"/>
              <a:gd name="connsiteY2597" fmla="*/ 173582 h 6213161"/>
              <a:gd name="connsiteX2598" fmla="*/ 1632448 w 6297885"/>
              <a:gd name="connsiteY2598" fmla="*/ 166275 h 6213161"/>
              <a:gd name="connsiteX2599" fmla="*/ 1698296 w 6297885"/>
              <a:gd name="connsiteY2599" fmla="*/ 195499 h 6213161"/>
              <a:gd name="connsiteX2600" fmla="*/ 1720245 w 6297885"/>
              <a:gd name="connsiteY2600" fmla="*/ 207676 h 6213161"/>
              <a:gd name="connsiteX2601" fmla="*/ 1900717 w 6297885"/>
              <a:gd name="connsiteY2601" fmla="*/ 336748 h 6213161"/>
              <a:gd name="connsiteX2602" fmla="*/ 1890961 w 6297885"/>
              <a:gd name="connsiteY2602" fmla="*/ 412243 h 6213161"/>
              <a:gd name="connsiteX2603" fmla="*/ 1873889 w 6297885"/>
              <a:gd name="connsiteY2603" fmla="*/ 417113 h 6213161"/>
              <a:gd name="connsiteX2604" fmla="*/ 1978758 w 6297885"/>
              <a:gd name="connsiteY2604" fmla="*/ 434160 h 6213161"/>
              <a:gd name="connsiteX2605" fmla="*/ 1998269 w 6297885"/>
              <a:gd name="connsiteY2605" fmla="*/ 456078 h 6213161"/>
              <a:gd name="connsiteX2606" fmla="*/ 1976320 w 6297885"/>
              <a:gd name="connsiteY2606" fmla="*/ 475560 h 6213161"/>
              <a:gd name="connsiteX2607" fmla="*/ 1890961 w 6297885"/>
              <a:gd name="connsiteY2607" fmla="*/ 480431 h 6213161"/>
              <a:gd name="connsiteX2608" fmla="*/ 1932421 w 6297885"/>
              <a:gd name="connsiteY2608" fmla="*/ 497478 h 6213161"/>
              <a:gd name="connsiteX2609" fmla="*/ 1998269 w 6297885"/>
              <a:gd name="connsiteY2609" fmla="*/ 521832 h 6213161"/>
              <a:gd name="connsiteX2610" fmla="*/ 1995483 w 6297885"/>
              <a:gd name="connsiteY2610" fmla="*/ 524812 h 6213161"/>
              <a:gd name="connsiteX2611" fmla="*/ 1968263 w 6297885"/>
              <a:gd name="connsiteY2611" fmla="*/ 525092 h 6213161"/>
              <a:gd name="connsiteX2612" fmla="*/ 1952207 w 6297885"/>
              <a:gd name="connsiteY2612" fmla="*/ 532466 h 6213161"/>
              <a:gd name="connsiteX2613" fmla="*/ 1951835 w 6297885"/>
              <a:gd name="connsiteY2613" fmla="*/ 532248 h 6213161"/>
              <a:gd name="connsiteX2614" fmla="*/ 1947611 w 6297885"/>
              <a:gd name="connsiteY2614" fmla="*/ 534576 h 6213161"/>
              <a:gd name="connsiteX2615" fmla="*/ 1952207 w 6297885"/>
              <a:gd name="connsiteY2615" fmla="*/ 532466 h 6213161"/>
              <a:gd name="connsiteX2616" fmla="*/ 1958499 w 6297885"/>
              <a:gd name="connsiteY2616" fmla="*/ 536143 h 6213161"/>
              <a:gd name="connsiteX2617" fmla="*/ 1958671 w 6297885"/>
              <a:gd name="connsiteY2617" fmla="*/ 536293 h 6213161"/>
              <a:gd name="connsiteX2618" fmla="*/ 1956810 w 6297885"/>
              <a:gd name="connsiteY2618" fmla="*/ 536443 h 6213161"/>
              <a:gd name="connsiteX2619" fmla="*/ 1958784 w 6297885"/>
              <a:gd name="connsiteY2619" fmla="*/ 536390 h 6213161"/>
              <a:gd name="connsiteX2620" fmla="*/ 1975447 w 6297885"/>
              <a:gd name="connsiteY2620" fmla="*/ 550788 h 6213161"/>
              <a:gd name="connsiteX2621" fmla="*/ 1997895 w 6297885"/>
              <a:gd name="connsiteY2621" fmla="*/ 524787 h 6213161"/>
              <a:gd name="connsiteX2622" fmla="*/ 1997411 w 6297885"/>
              <a:gd name="connsiteY2622" fmla="*/ 524792 h 6213161"/>
              <a:gd name="connsiteX2623" fmla="*/ 1998269 w 6297885"/>
              <a:gd name="connsiteY2623" fmla="*/ 524267 h 6213161"/>
              <a:gd name="connsiteX2624" fmla="*/ 2037290 w 6297885"/>
              <a:gd name="connsiteY2624" fmla="*/ 477995 h 6213161"/>
              <a:gd name="connsiteX2625" fmla="*/ 2066555 w 6297885"/>
              <a:gd name="connsiteY2625" fmla="*/ 441466 h 6213161"/>
              <a:gd name="connsiteX2626" fmla="*/ 2081189 w 6297885"/>
              <a:gd name="connsiteY2626" fmla="*/ 485301 h 6213161"/>
              <a:gd name="connsiteX2627" fmla="*/ 2090944 w 6297885"/>
              <a:gd name="connsiteY2627" fmla="*/ 397630 h 6213161"/>
              <a:gd name="connsiteX2628" fmla="*/ 2173863 w 6297885"/>
              <a:gd name="connsiteY2628" fmla="*/ 324571 h 6213161"/>
              <a:gd name="connsiteX2629" fmla="*/ 2220201 w 6297885"/>
              <a:gd name="connsiteY2629" fmla="*/ 368407 h 6213161"/>
              <a:gd name="connsiteX2630" fmla="*/ 2271416 w 6297885"/>
              <a:gd name="connsiteY2630" fmla="*/ 402501 h 6213161"/>
              <a:gd name="connsiteX2631" fmla="*/ 2329946 w 6297885"/>
              <a:gd name="connsiteY2631" fmla="*/ 419548 h 6213161"/>
              <a:gd name="connsiteX2632" fmla="*/ 2339702 w 6297885"/>
              <a:gd name="connsiteY2632" fmla="*/ 490173 h 6213161"/>
              <a:gd name="connsiteX2633" fmla="*/ 2339702 w 6297885"/>
              <a:gd name="connsiteY2633" fmla="*/ 563231 h 6213161"/>
              <a:gd name="connsiteX2634" fmla="*/ 2439693 w 6297885"/>
              <a:gd name="connsiteY2634" fmla="*/ 633856 h 6213161"/>
              <a:gd name="connsiteX2635" fmla="*/ 2473836 w 6297885"/>
              <a:gd name="connsiteY2635" fmla="*/ 677692 h 6213161"/>
              <a:gd name="connsiteX2636" fmla="*/ 2503101 w 6297885"/>
              <a:gd name="connsiteY2636" fmla="*/ 684997 h 6213161"/>
              <a:gd name="connsiteX2637" fmla="*/ 2507979 w 6297885"/>
              <a:gd name="connsiteY2637" fmla="*/ 658209 h 6213161"/>
              <a:gd name="connsiteX2638" fmla="*/ 2542123 w 6297885"/>
              <a:gd name="connsiteY2638" fmla="*/ 609502 h 6213161"/>
              <a:gd name="connsiteX2639" fmla="*/ 2583583 w 6297885"/>
              <a:gd name="connsiteY2639" fmla="*/ 619244 h 6213161"/>
              <a:gd name="connsiteX2640" fmla="*/ 2617726 w 6297885"/>
              <a:gd name="connsiteY2640" fmla="*/ 633856 h 6213161"/>
              <a:gd name="connsiteX2641" fmla="*/ 2615287 w 6297885"/>
              <a:gd name="connsiteY2641" fmla="*/ 621679 h 6213161"/>
              <a:gd name="connsiteX2642" fmla="*/ 2573827 w 6297885"/>
              <a:gd name="connsiteY2642" fmla="*/ 572973 h 6213161"/>
              <a:gd name="connsiteX2643" fmla="*/ 2634798 w 6297885"/>
              <a:gd name="connsiteY2643" fmla="*/ 485301 h 6213161"/>
              <a:gd name="connsiteX2644" fmla="*/ 2649430 w 6297885"/>
              <a:gd name="connsiteY2644" fmla="*/ 482866 h 6213161"/>
              <a:gd name="connsiteX2645" fmla="*/ 2664063 w 6297885"/>
              <a:gd name="connsiteY2645" fmla="*/ 480431 h 6213161"/>
              <a:gd name="connsiteX2646" fmla="*/ 2710400 w 6297885"/>
              <a:gd name="connsiteY2646" fmla="*/ 385454 h 6213161"/>
              <a:gd name="connsiteX2647" fmla="*/ 2854290 w 6297885"/>
              <a:gd name="connsiteY2647" fmla="*/ 380583 h 6213161"/>
              <a:gd name="connsiteX2648" fmla="*/ 3039639 w 6297885"/>
              <a:gd name="connsiteY2648" fmla="*/ 451207 h 6213161"/>
              <a:gd name="connsiteX2649" fmla="*/ 3085977 w 6297885"/>
              <a:gd name="connsiteY2649" fmla="*/ 460948 h 6213161"/>
              <a:gd name="connsiteX2650" fmla="*/ 3166457 w 6297885"/>
              <a:gd name="connsiteY2650" fmla="*/ 492608 h 6213161"/>
              <a:gd name="connsiteX2651" fmla="*/ 3285959 w 6297885"/>
              <a:gd name="connsiteY2651" fmla="*/ 568103 h 6213161"/>
              <a:gd name="connsiteX2652" fmla="*/ 3283519 w 6297885"/>
              <a:gd name="connsiteY2652" fmla="*/ 551055 h 6213161"/>
              <a:gd name="connsiteX2653" fmla="*/ 3295714 w 6297885"/>
              <a:gd name="connsiteY2653" fmla="*/ 504784 h 6213161"/>
              <a:gd name="connsiteX2654" fmla="*/ 3337173 w 6297885"/>
              <a:gd name="connsiteY2654" fmla="*/ 531572 h 6213161"/>
              <a:gd name="connsiteX2655" fmla="*/ 3434726 w 6297885"/>
              <a:gd name="connsiteY2655" fmla="*/ 594891 h 6213161"/>
              <a:gd name="connsiteX2656" fmla="*/ 3439603 w 6297885"/>
              <a:gd name="connsiteY2656" fmla="*/ 524267 h 6213161"/>
              <a:gd name="connsiteX2657" fmla="*/ 3500574 w 6297885"/>
              <a:gd name="connsiteY2657" fmla="*/ 307524 h 6213161"/>
              <a:gd name="connsiteX2658" fmla="*/ 3520085 w 6297885"/>
              <a:gd name="connsiteY2658" fmla="*/ 280736 h 6213161"/>
              <a:gd name="connsiteX2659" fmla="*/ 3646902 w 6297885"/>
              <a:gd name="connsiteY2659" fmla="*/ 261253 h 6213161"/>
              <a:gd name="connsiteX2660" fmla="*/ 3705433 w 6297885"/>
              <a:gd name="connsiteY2660" fmla="*/ 290476 h 6213161"/>
              <a:gd name="connsiteX2661" fmla="*/ 3739577 w 6297885"/>
              <a:gd name="connsiteY2661" fmla="*/ 329441 h 6213161"/>
              <a:gd name="connsiteX2662" fmla="*/ 3802985 w 6297885"/>
              <a:gd name="connsiteY2662" fmla="*/ 331877 h 6213161"/>
              <a:gd name="connsiteX2663" fmla="*/ 3859993 w 6297885"/>
              <a:gd name="connsiteY2663" fmla="*/ 381801 h 6213161"/>
              <a:gd name="connsiteX2664" fmla="*/ 3893824 w 6297885"/>
              <a:gd name="connsiteY2664" fmla="*/ 422255 h 6213161"/>
              <a:gd name="connsiteX2665" fmla="*/ 3893425 w 6297885"/>
              <a:gd name="connsiteY2665" fmla="*/ 422139 h 6213161"/>
              <a:gd name="connsiteX2666" fmla="*/ 3911756 w 6297885"/>
              <a:gd name="connsiteY2666" fmla="*/ 449750 h 6213161"/>
              <a:gd name="connsiteX2667" fmla="*/ 3910584 w 6297885"/>
              <a:gd name="connsiteY2667" fmla="*/ 449215 h 6213161"/>
              <a:gd name="connsiteX2668" fmla="*/ 3913034 w 6297885"/>
              <a:gd name="connsiteY2668" fmla="*/ 451676 h 6213161"/>
              <a:gd name="connsiteX2669" fmla="*/ 3911756 w 6297885"/>
              <a:gd name="connsiteY2669" fmla="*/ 449750 h 6213161"/>
              <a:gd name="connsiteX2670" fmla="*/ 3918680 w 6297885"/>
              <a:gd name="connsiteY2670" fmla="*/ 452911 h 6213161"/>
              <a:gd name="connsiteX2671" fmla="*/ 3927365 w 6297885"/>
              <a:gd name="connsiteY2671" fmla="*/ 466733 h 6213161"/>
              <a:gd name="connsiteX2672" fmla="*/ 3944436 w 6297885"/>
              <a:gd name="connsiteY2672" fmla="*/ 465819 h 6213161"/>
              <a:gd name="connsiteX2673" fmla="*/ 3983763 w 6297885"/>
              <a:gd name="connsiteY2673" fmla="*/ 455469 h 6213161"/>
              <a:gd name="connsiteX2674" fmla="*/ 3995894 w 6297885"/>
              <a:gd name="connsiteY2674" fmla="*/ 466949 h 6213161"/>
              <a:gd name="connsiteX2675" fmla="*/ 4005407 w 6297885"/>
              <a:gd name="connsiteY2675" fmla="*/ 482866 h 6213161"/>
              <a:gd name="connsiteX2676" fmla="*/ 4007931 w 6297885"/>
              <a:gd name="connsiteY2676" fmla="*/ 483279 h 6213161"/>
              <a:gd name="connsiteX2677" fmla="*/ 4004661 w 6297885"/>
              <a:gd name="connsiteY2677" fmla="*/ 484770 h 6213161"/>
              <a:gd name="connsiteX2678" fmla="*/ 4005578 w 6297885"/>
              <a:gd name="connsiteY2678" fmla="*/ 483014 h 6213161"/>
              <a:gd name="connsiteX2679" fmla="*/ 4003163 w 6297885"/>
              <a:gd name="connsiteY2679" fmla="*/ 485452 h 6213161"/>
              <a:gd name="connsiteX2680" fmla="*/ 4004661 w 6297885"/>
              <a:gd name="connsiteY2680" fmla="*/ 484770 h 6213161"/>
              <a:gd name="connsiteX2681" fmla="*/ 3991805 w 6297885"/>
              <a:gd name="connsiteY2681" fmla="*/ 509375 h 6213161"/>
              <a:gd name="connsiteX2682" fmla="*/ 4036973 w 6297885"/>
              <a:gd name="connsiteY2682" fmla="*/ 546402 h 6213161"/>
              <a:gd name="connsiteX2683" fmla="*/ 4075612 w 6297885"/>
              <a:gd name="connsiteY2683" fmla="*/ 558592 h 6213161"/>
              <a:gd name="connsiteX2684" fmla="*/ 4092518 w 6297885"/>
              <a:gd name="connsiteY2684" fmla="*/ 568344 h 6213161"/>
              <a:gd name="connsiteX2685" fmla="*/ 4097347 w 6297885"/>
              <a:gd name="connsiteY2685" fmla="*/ 534212 h 6213161"/>
              <a:gd name="connsiteX2686" fmla="*/ 4075612 w 6297885"/>
              <a:gd name="connsiteY2686" fmla="*/ 531774 h 6213161"/>
              <a:gd name="connsiteX2687" fmla="*/ 4022483 w 6297885"/>
              <a:gd name="connsiteY2687" fmla="*/ 504956 h 6213161"/>
              <a:gd name="connsiteX2688" fmla="*/ 4056293 w 6297885"/>
              <a:gd name="connsiteY2688" fmla="*/ 507394 h 6213161"/>
              <a:gd name="connsiteX2689" fmla="*/ 4046633 w 6297885"/>
              <a:gd name="connsiteY2689" fmla="*/ 463510 h 6213161"/>
              <a:gd name="connsiteX2690" fmla="*/ 4013691 w 6297885"/>
              <a:gd name="connsiteY2690" fmla="*/ 480653 h 6213161"/>
              <a:gd name="connsiteX2691" fmla="*/ 4008541 w 6297885"/>
              <a:gd name="connsiteY2691" fmla="*/ 483001 h 6213161"/>
              <a:gd name="connsiteX2692" fmla="*/ 3997595 w 6297885"/>
              <a:gd name="connsiteY2692" fmla="*/ 468559 h 6213161"/>
              <a:gd name="connsiteX2693" fmla="*/ 3995894 w 6297885"/>
              <a:gd name="connsiteY2693" fmla="*/ 466949 h 6213161"/>
              <a:gd name="connsiteX2694" fmla="*/ 3994127 w 6297885"/>
              <a:gd name="connsiteY2694" fmla="*/ 463993 h 6213161"/>
              <a:gd name="connsiteX2695" fmla="*/ 3981019 w 6297885"/>
              <a:gd name="connsiteY2695" fmla="*/ 448772 h 6213161"/>
              <a:gd name="connsiteX2696" fmla="*/ 3949314 w 6297885"/>
              <a:gd name="connsiteY2696" fmla="*/ 426854 h 6213161"/>
              <a:gd name="connsiteX2697" fmla="*/ 3968825 w 6297885"/>
              <a:gd name="connsiteY2697" fmla="*/ 404936 h 6213161"/>
              <a:gd name="connsiteX2698" fmla="*/ 3932243 w 6297885"/>
              <a:gd name="connsiteY2698" fmla="*/ 361101 h 6213161"/>
              <a:gd name="connsiteX2699" fmla="*/ 3844445 w 6297885"/>
              <a:gd name="connsiteY2699" fmla="*/ 249076 h 6213161"/>
              <a:gd name="connsiteX2700" fmla="*/ 3876150 w 6297885"/>
              <a:gd name="connsiteY2700" fmla="*/ 214982 h 6213161"/>
              <a:gd name="connsiteX2701" fmla="*/ 3905416 w 6297885"/>
              <a:gd name="connsiteY2701" fmla="*/ 227159 h 6213161"/>
              <a:gd name="connsiteX2702" fmla="*/ 3951753 w 6297885"/>
              <a:gd name="connsiteY2702" fmla="*/ 205241 h 6213161"/>
              <a:gd name="connsiteX2703" fmla="*/ 3934681 w 6297885"/>
              <a:gd name="connsiteY2703" fmla="*/ 173582 h 6213161"/>
              <a:gd name="connsiteX2704" fmla="*/ 3910293 w 6297885"/>
              <a:gd name="connsiteY2704" fmla="*/ 154099 h 6213161"/>
              <a:gd name="connsiteX2705" fmla="*/ 3893221 w 6297885"/>
              <a:gd name="connsiteY2705" fmla="*/ 107828 h 6213161"/>
              <a:gd name="connsiteX2706" fmla="*/ 3934681 w 6297885"/>
              <a:gd name="connsiteY2706" fmla="*/ 83475 h 6213161"/>
              <a:gd name="connsiteX2707" fmla="*/ 3961508 w 6297885"/>
              <a:gd name="connsiteY2707" fmla="*/ 78604 h 6213161"/>
              <a:gd name="connsiteX2708" fmla="*/ 3784425 w 6297885"/>
              <a:gd name="connsiteY2708" fmla="*/ 42660 h 6213161"/>
              <a:gd name="connsiteX2709" fmla="*/ 3785408 w 6297885"/>
              <a:gd name="connsiteY2709" fmla="*/ 42660 h 6213161"/>
              <a:gd name="connsiteX2710" fmla="*/ 3785434 w 6297885"/>
              <a:gd name="connsiteY2710" fmla="*/ 42997 h 6213161"/>
              <a:gd name="connsiteX2711" fmla="*/ 3785407 w 6297885"/>
              <a:gd name="connsiteY2711" fmla="*/ 42638 h 6213161"/>
              <a:gd name="connsiteX2712" fmla="*/ 3785544 w 6297885"/>
              <a:gd name="connsiteY2712" fmla="*/ 42660 h 6213161"/>
              <a:gd name="connsiteX2713" fmla="*/ 3785408 w 6297885"/>
              <a:gd name="connsiteY2713" fmla="*/ 42660 h 6213161"/>
              <a:gd name="connsiteX2714" fmla="*/ 3783148 w 6297885"/>
              <a:gd name="connsiteY2714" fmla="*/ 42286 h 6213161"/>
              <a:gd name="connsiteX2715" fmla="*/ 3783442 w 6297885"/>
              <a:gd name="connsiteY2715" fmla="*/ 42332 h 6213161"/>
              <a:gd name="connsiteX2716" fmla="*/ 3784425 w 6297885"/>
              <a:gd name="connsiteY2716" fmla="*/ 42660 h 6213161"/>
              <a:gd name="connsiteX2717" fmla="*/ 3783106 w 6297885"/>
              <a:gd name="connsiteY2717" fmla="*/ 42660 h 6213161"/>
              <a:gd name="connsiteX2718" fmla="*/ 3783164 w 6297885"/>
              <a:gd name="connsiteY2718" fmla="*/ 42151 h 6213161"/>
              <a:gd name="connsiteX2719" fmla="*/ 3785369 w 6297885"/>
              <a:gd name="connsiteY2719" fmla="*/ 42151 h 6213161"/>
              <a:gd name="connsiteX2720" fmla="*/ 3785407 w 6297885"/>
              <a:gd name="connsiteY2720" fmla="*/ 42638 h 6213161"/>
              <a:gd name="connsiteX2721" fmla="*/ 3783442 w 6297885"/>
              <a:gd name="connsiteY2721" fmla="*/ 42332 h 6213161"/>
              <a:gd name="connsiteX2722" fmla="*/ 3783154 w 6297885"/>
              <a:gd name="connsiteY2722" fmla="*/ 42235 h 6213161"/>
              <a:gd name="connsiteX2723" fmla="*/ 4561040 w 6297885"/>
              <a:gd name="connsiteY2723" fmla="*/ 20691 h 6213161"/>
              <a:gd name="connsiteX2724" fmla="*/ 4565829 w 6297885"/>
              <a:gd name="connsiteY2724" fmla="*/ 30341 h 6213161"/>
              <a:gd name="connsiteX2725" fmla="*/ 4556251 w 6297885"/>
              <a:gd name="connsiteY2725" fmla="*/ 49643 h 6213161"/>
              <a:gd name="connsiteX2726" fmla="*/ 4541883 w 6297885"/>
              <a:gd name="connsiteY2726" fmla="*/ 32755 h 6213161"/>
              <a:gd name="connsiteX2727" fmla="*/ 4561040 w 6297885"/>
              <a:gd name="connsiteY2727" fmla="*/ 20691 h 6213161"/>
              <a:gd name="connsiteX2728" fmla="*/ 3810009 w 6297885"/>
              <a:gd name="connsiteY2728" fmla="*/ 19914 h 6213161"/>
              <a:gd name="connsiteX2729" fmla="*/ 3854359 w 6297885"/>
              <a:gd name="connsiteY2729" fmla="*/ 47093 h 6213161"/>
              <a:gd name="connsiteX2730" fmla="*/ 3849431 w 6297885"/>
              <a:gd name="connsiteY2730" fmla="*/ 101454 h 6213161"/>
              <a:gd name="connsiteX2731" fmla="*/ 3787757 w 6297885"/>
              <a:gd name="connsiteY2731" fmla="*/ 73309 h 6213161"/>
              <a:gd name="connsiteX2732" fmla="*/ 3785434 w 6297885"/>
              <a:gd name="connsiteY2732" fmla="*/ 42997 h 6213161"/>
              <a:gd name="connsiteX2733" fmla="*/ 3834647 w 6297885"/>
              <a:gd name="connsiteY2733" fmla="*/ 59448 h 6213161"/>
              <a:gd name="connsiteX2734" fmla="*/ 3810009 w 6297885"/>
              <a:gd name="connsiteY2734" fmla="*/ 19914 h 6213161"/>
              <a:gd name="connsiteX2735" fmla="*/ 3775792 w 6297885"/>
              <a:gd name="connsiteY2735" fmla="*/ 16121 h 6213161"/>
              <a:gd name="connsiteX2736" fmla="*/ 3784935 w 6297885"/>
              <a:gd name="connsiteY2736" fmla="*/ 26676 h 6213161"/>
              <a:gd name="connsiteX2737" fmla="*/ 3783164 w 6297885"/>
              <a:gd name="connsiteY2737" fmla="*/ 42151 h 6213161"/>
              <a:gd name="connsiteX2738" fmla="*/ 3782905 w 6297885"/>
              <a:gd name="connsiteY2738" fmla="*/ 42151 h 6213161"/>
              <a:gd name="connsiteX2739" fmla="*/ 3783154 w 6297885"/>
              <a:gd name="connsiteY2739" fmla="*/ 42235 h 6213161"/>
              <a:gd name="connsiteX2740" fmla="*/ 3783148 w 6297885"/>
              <a:gd name="connsiteY2740" fmla="*/ 42286 h 6213161"/>
              <a:gd name="connsiteX2741" fmla="*/ 3768173 w 6297885"/>
              <a:gd name="connsiteY2741" fmla="*/ 39946 h 6213161"/>
              <a:gd name="connsiteX2742" fmla="*/ 3756288 w 6297885"/>
              <a:gd name="connsiteY2742" fmla="*/ 28184 h 6213161"/>
              <a:gd name="connsiteX2743" fmla="*/ 3775792 w 6297885"/>
              <a:gd name="connsiteY2743" fmla="*/ 16121 h 6213161"/>
              <a:gd name="connsiteX2744" fmla="*/ 3707530 w 6297885"/>
              <a:gd name="connsiteY2744" fmla="*/ 272 h 6213161"/>
              <a:gd name="connsiteX2745" fmla="*/ 3666388 w 6297885"/>
              <a:gd name="connsiteY2745" fmla="*/ 17338 h 6213161"/>
              <a:gd name="connsiteX2746" fmla="*/ 3707530 w 6297885"/>
              <a:gd name="connsiteY2746" fmla="*/ 272 h 621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</a:cxnLst>
            <a:rect l="l" t="t" r="r" b="b"/>
            <a:pathLst>
              <a:path w="6297885" h="6213161">
                <a:moveTo>
                  <a:pt x="2744526" y="6167449"/>
                </a:moveTo>
                <a:cubicBezTo>
                  <a:pt x="2734774" y="6191829"/>
                  <a:pt x="2722584" y="6191829"/>
                  <a:pt x="2695767" y="6189391"/>
                </a:cubicBezTo>
                <a:cubicBezTo>
                  <a:pt x="2717708" y="6179639"/>
                  <a:pt x="2727460" y="6174763"/>
                  <a:pt x="2744526" y="6167449"/>
                </a:cubicBezTo>
                <a:close/>
                <a:moveTo>
                  <a:pt x="2715357" y="6108870"/>
                </a:moveTo>
                <a:cubicBezTo>
                  <a:pt x="2722541" y="6108870"/>
                  <a:pt x="2732118" y="6111240"/>
                  <a:pt x="2732118" y="6113611"/>
                </a:cubicBezTo>
                <a:cubicBezTo>
                  <a:pt x="2736908" y="6125462"/>
                  <a:pt x="2727329" y="6127832"/>
                  <a:pt x="2717753" y="6127832"/>
                </a:cubicBezTo>
                <a:cubicBezTo>
                  <a:pt x="2712963" y="6127832"/>
                  <a:pt x="2705779" y="6127832"/>
                  <a:pt x="2703385" y="6118351"/>
                </a:cubicBezTo>
                <a:cubicBezTo>
                  <a:pt x="2703385" y="6111240"/>
                  <a:pt x="2708174" y="6106500"/>
                  <a:pt x="2715357" y="6108870"/>
                </a:cubicBezTo>
                <a:close/>
                <a:moveTo>
                  <a:pt x="2576083" y="6044941"/>
                </a:moveTo>
                <a:cubicBezTo>
                  <a:pt x="2568603" y="6044941"/>
                  <a:pt x="2563616" y="6047379"/>
                  <a:pt x="2558630" y="6049816"/>
                </a:cubicBezTo>
                <a:cubicBezTo>
                  <a:pt x="2563616" y="6054692"/>
                  <a:pt x="2566110" y="6059568"/>
                  <a:pt x="2571096" y="6064444"/>
                </a:cubicBezTo>
                <a:cubicBezTo>
                  <a:pt x="2578577" y="6066882"/>
                  <a:pt x="2583563" y="6064444"/>
                  <a:pt x="2586057" y="6054692"/>
                </a:cubicBezTo>
                <a:cubicBezTo>
                  <a:pt x="2586057" y="6047379"/>
                  <a:pt x="2583563" y="6042503"/>
                  <a:pt x="2576083" y="6044941"/>
                </a:cubicBezTo>
                <a:close/>
                <a:moveTo>
                  <a:pt x="2298094" y="6019825"/>
                </a:moveTo>
                <a:cubicBezTo>
                  <a:pt x="2301865" y="6019142"/>
                  <a:pt x="2305785" y="6019900"/>
                  <a:pt x="2310007" y="6023541"/>
                </a:cubicBezTo>
                <a:cubicBezTo>
                  <a:pt x="2312420" y="6025967"/>
                  <a:pt x="2326895" y="6023541"/>
                  <a:pt x="2317245" y="6030821"/>
                </a:cubicBezTo>
                <a:cubicBezTo>
                  <a:pt x="2307594" y="6038101"/>
                  <a:pt x="2295532" y="6040528"/>
                  <a:pt x="2307594" y="6052661"/>
                </a:cubicBezTo>
                <a:cubicBezTo>
                  <a:pt x="2317245" y="6059942"/>
                  <a:pt x="2322070" y="6047808"/>
                  <a:pt x="2329307" y="6045381"/>
                </a:cubicBezTo>
                <a:cubicBezTo>
                  <a:pt x="2336545" y="6042955"/>
                  <a:pt x="2343783" y="6045381"/>
                  <a:pt x="2343783" y="6052661"/>
                </a:cubicBezTo>
                <a:cubicBezTo>
                  <a:pt x="2341370" y="6064795"/>
                  <a:pt x="2336545" y="6074502"/>
                  <a:pt x="2324482" y="6072075"/>
                </a:cubicBezTo>
                <a:cubicBezTo>
                  <a:pt x="2312420" y="6067221"/>
                  <a:pt x="2300357" y="6062368"/>
                  <a:pt x="2288293" y="6057514"/>
                </a:cubicBezTo>
                <a:cubicBezTo>
                  <a:pt x="2276230" y="6050235"/>
                  <a:pt x="2256930" y="6047808"/>
                  <a:pt x="2264167" y="6025967"/>
                </a:cubicBezTo>
                <a:cubicBezTo>
                  <a:pt x="2276834" y="6036888"/>
                  <a:pt x="2286786" y="6021873"/>
                  <a:pt x="2298094" y="6019825"/>
                </a:cubicBezTo>
                <a:close/>
                <a:moveTo>
                  <a:pt x="2832141" y="6003757"/>
                </a:moveTo>
                <a:cubicBezTo>
                  <a:pt x="2822128" y="6001362"/>
                  <a:pt x="2814618" y="6006152"/>
                  <a:pt x="2819625" y="6013334"/>
                </a:cubicBezTo>
                <a:cubicBezTo>
                  <a:pt x="2822128" y="6020518"/>
                  <a:pt x="2827134" y="6027701"/>
                  <a:pt x="2834644" y="6032491"/>
                </a:cubicBezTo>
                <a:cubicBezTo>
                  <a:pt x="2839651" y="6034884"/>
                  <a:pt x="2849665" y="6032491"/>
                  <a:pt x="2849665" y="6022912"/>
                </a:cubicBezTo>
                <a:cubicBezTo>
                  <a:pt x="2849665" y="6010940"/>
                  <a:pt x="2839651" y="6008546"/>
                  <a:pt x="2832141" y="6003757"/>
                </a:cubicBezTo>
                <a:close/>
                <a:moveTo>
                  <a:pt x="2597333" y="5989172"/>
                </a:moveTo>
                <a:cubicBezTo>
                  <a:pt x="2592457" y="5994083"/>
                  <a:pt x="2587581" y="5998992"/>
                  <a:pt x="2587581" y="6001448"/>
                </a:cubicBezTo>
                <a:cubicBezTo>
                  <a:pt x="2590019" y="6018631"/>
                  <a:pt x="2614399" y="6016177"/>
                  <a:pt x="2621713" y="6033361"/>
                </a:cubicBezTo>
                <a:cubicBezTo>
                  <a:pt x="2626589" y="6028452"/>
                  <a:pt x="2636341" y="6021087"/>
                  <a:pt x="2636341" y="6018631"/>
                </a:cubicBezTo>
                <a:cubicBezTo>
                  <a:pt x="2629027" y="6001448"/>
                  <a:pt x="2609523" y="6001448"/>
                  <a:pt x="2597333" y="5989172"/>
                </a:cubicBezTo>
                <a:close/>
                <a:moveTo>
                  <a:pt x="2707956" y="5941259"/>
                </a:moveTo>
                <a:cubicBezTo>
                  <a:pt x="2700773" y="5938888"/>
                  <a:pt x="2695984" y="5941259"/>
                  <a:pt x="2693589" y="5948370"/>
                </a:cubicBezTo>
                <a:cubicBezTo>
                  <a:pt x="2691196" y="5955480"/>
                  <a:pt x="2695984" y="5960221"/>
                  <a:pt x="2703168" y="5960221"/>
                </a:cubicBezTo>
                <a:cubicBezTo>
                  <a:pt x="2710351" y="5960221"/>
                  <a:pt x="2715140" y="5957851"/>
                  <a:pt x="2724718" y="5957851"/>
                </a:cubicBezTo>
                <a:cubicBezTo>
                  <a:pt x="2717535" y="5950739"/>
                  <a:pt x="2712746" y="5946000"/>
                  <a:pt x="2707956" y="5941259"/>
                </a:cubicBezTo>
                <a:close/>
                <a:moveTo>
                  <a:pt x="2501681" y="5906575"/>
                </a:moveTo>
                <a:cubicBezTo>
                  <a:pt x="2496310" y="5908296"/>
                  <a:pt x="2491281" y="5920685"/>
                  <a:pt x="2487624" y="5926191"/>
                </a:cubicBezTo>
                <a:cubicBezTo>
                  <a:pt x="2477872" y="5948216"/>
                  <a:pt x="2497376" y="5935980"/>
                  <a:pt x="2504690" y="5938427"/>
                </a:cubicBezTo>
                <a:cubicBezTo>
                  <a:pt x="2524194" y="5950664"/>
                  <a:pt x="2548574" y="5960452"/>
                  <a:pt x="2587581" y="5980030"/>
                </a:cubicBezTo>
                <a:cubicBezTo>
                  <a:pt x="2563202" y="5948216"/>
                  <a:pt x="2560764" y="5928638"/>
                  <a:pt x="2587581" y="5913955"/>
                </a:cubicBezTo>
                <a:cubicBezTo>
                  <a:pt x="2558326" y="5899271"/>
                  <a:pt x="2533946" y="5945768"/>
                  <a:pt x="2507128" y="5909061"/>
                </a:cubicBezTo>
                <a:cubicBezTo>
                  <a:pt x="2505299" y="5906613"/>
                  <a:pt x="2503471" y="5906002"/>
                  <a:pt x="2501681" y="5906575"/>
                </a:cubicBezTo>
                <a:close/>
                <a:moveTo>
                  <a:pt x="2116279" y="5900014"/>
                </a:moveTo>
                <a:lnTo>
                  <a:pt x="2129469" y="5914074"/>
                </a:lnTo>
                <a:cubicBezTo>
                  <a:pt x="2147646" y="5923662"/>
                  <a:pt x="2175083" y="5920922"/>
                  <a:pt x="2186058" y="5942840"/>
                </a:cubicBezTo>
                <a:cubicBezTo>
                  <a:pt x="2171425" y="5924575"/>
                  <a:pt x="2145816" y="5925489"/>
                  <a:pt x="2127754" y="5913731"/>
                </a:cubicBezTo>
                <a:lnTo>
                  <a:pt x="2116220" y="5900410"/>
                </a:lnTo>
                <a:close/>
                <a:moveTo>
                  <a:pt x="3044703" y="5890129"/>
                </a:moveTo>
                <a:cubicBezTo>
                  <a:pt x="3064131" y="5926698"/>
                  <a:pt x="3098129" y="5914509"/>
                  <a:pt x="3122414" y="5919384"/>
                </a:cubicBezTo>
                <a:cubicBezTo>
                  <a:pt x="3098129" y="5914509"/>
                  <a:pt x="3078701" y="5890129"/>
                  <a:pt x="3044703" y="5890129"/>
                </a:cubicBezTo>
                <a:close/>
                <a:moveTo>
                  <a:pt x="2357045" y="5890129"/>
                </a:moveTo>
                <a:cubicBezTo>
                  <a:pt x="2325499" y="5890129"/>
                  <a:pt x="2347339" y="5911679"/>
                  <a:pt x="2337632" y="5918862"/>
                </a:cubicBezTo>
                <a:cubicBezTo>
                  <a:pt x="2335205" y="5921257"/>
                  <a:pt x="2327925" y="5947596"/>
                  <a:pt x="2327925" y="5954779"/>
                </a:cubicBezTo>
                <a:cubicBezTo>
                  <a:pt x="2335205" y="5973935"/>
                  <a:pt x="2352193" y="5973935"/>
                  <a:pt x="2364326" y="5969146"/>
                </a:cubicBezTo>
                <a:cubicBezTo>
                  <a:pt x="2388592" y="5959568"/>
                  <a:pt x="2386166" y="5935624"/>
                  <a:pt x="2388592" y="5914074"/>
                </a:cubicBezTo>
                <a:cubicBezTo>
                  <a:pt x="2391020" y="5894918"/>
                  <a:pt x="2376459" y="5892524"/>
                  <a:pt x="2357045" y="5890129"/>
                </a:cubicBezTo>
                <a:close/>
                <a:moveTo>
                  <a:pt x="4144009" y="5886791"/>
                </a:moveTo>
                <a:lnTo>
                  <a:pt x="4158383" y="5888898"/>
                </a:lnTo>
                <a:cubicBezTo>
                  <a:pt x="4162070" y="5891939"/>
                  <a:pt x="4163913" y="5897411"/>
                  <a:pt x="4163913" y="5905923"/>
                </a:cubicBezTo>
                <a:cubicBezTo>
                  <a:pt x="4163913" y="5930244"/>
                  <a:pt x="4158998" y="5956998"/>
                  <a:pt x="4200777" y="5942405"/>
                </a:cubicBezTo>
                <a:cubicBezTo>
                  <a:pt x="4203235" y="5942405"/>
                  <a:pt x="4210608" y="5952134"/>
                  <a:pt x="4213066" y="5954565"/>
                </a:cubicBezTo>
                <a:cubicBezTo>
                  <a:pt x="4188490" y="5966726"/>
                  <a:pt x="4217981" y="6010505"/>
                  <a:pt x="4188490" y="6008072"/>
                </a:cubicBezTo>
                <a:cubicBezTo>
                  <a:pt x="4171287" y="6008072"/>
                  <a:pt x="4151625" y="5995912"/>
                  <a:pt x="4131964" y="6003209"/>
                </a:cubicBezTo>
                <a:cubicBezTo>
                  <a:pt x="4136879" y="5969159"/>
                  <a:pt x="4065608" y="5937541"/>
                  <a:pt x="4131964" y="5901059"/>
                </a:cubicBezTo>
                <a:cubicBezTo>
                  <a:pt x="4134421" y="5899843"/>
                  <a:pt x="4136265" y="5897411"/>
                  <a:pt x="4138108" y="5894674"/>
                </a:cubicBezTo>
                <a:lnTo>
                  <a:pt x="4143713" y="5887188"/>
                </a:lnTo>
                <a:lnTo>
                  <a:pt x="4144506" y="5887171"/>
                </a:lnTo>
                <a:lnTo>
                  <a:pt x="4143724" y="5887171"/>
                </a:lnTo>
                <a:close/>
                <a:moveTo>
                  <a:pt x="4142098" y="5886466"/>
                </a:moveTo>
                <a:lnTo>
                  <a:pt x="4144252" y="5886466"/>
                </a:lnTo>
                <a:lnTo>
                  <a:pt x="4144009" y="5886791"/>
                </a:lnTo>
                <a:lnTo>
                  <a:pt x="4142095" y="5886510"/>
                </a:lnTo>
                <a:close/>
                <a:moveTo>
                  <a:pt x="2517489" y="5879209"/>
                </a:moveTo>
                <a:cubicBezTo>
                  <a:pt x="2476044" y="5871844"/>
                  <a:pt x="2441912" y="5881664"/>
                  <a:pt x="2422408" y="5903758"/>
                </a:cubicBezTo>
                <a:cubicBezTo>
                  <a:pt x="2407780" y="5918487"/>
                  <a:pt x="2429722" y="5943037"/>
                  <a:pt x="2444350" y="5960221"/>
                </a:cubicBezTo>
                <a:cubicBezTo>
                  <a:pt x="2458978" y="5928307"/>
                  <a:pt x="2476044" y="5898848"/>
                  <a:pt x="2517489" y="5879209"/>
                </a:cubicBezTo>
                <a:close/>
                <a:moveTo>
                  <a:pt x="1998808" y="5855108"/>
                </a:moveTo>
                <a:cubicBezTo>
                  <a:pt x="2002770" y="5855414"/>
                  <a:pt x="2007037" y="5857866"/>
                  <a:pt x="2010694" y="5860317"/>
                </a:cubicBezTo>
                <a:cubicBezTo>
                  <a:pt x="2019227" y="5868896"/>
                  <a:pt x="2026541" y="5871348"/>
                  <a:pt x="2032940" y="5869816"/>
                </a:cubicBezTo>
                <a:lnTo>
                  <a:pt x="2043081" y="5861103"/>
                </a:lnTo>
                <a:lnTo>
                  <a:pt x="2055829" y="5875955"/>
                </a:lnTo>
                <a:lnTo>
                  <a:pt x="2048101" y="5886515"/>
                </a:lnTo>
                <a:cubicBezTo>
                  <a:pt x="2031874" y="5896166"/>
                  <a:pt x="2009475" y="5882378"/>
                  <a:pt x="1991190" y="5882378"/>
                </a:cubicBezTo>
                <a:cubicBezTo>
                  <a:pt x="1991190" y="5877475"/>
                  <a:pt x="1988752" y="5870122"/>
                  <a:pt x="1988752" y="5862768"/>
                </a:cubicBezTo>
                <a:cubicBezTo>
                  <a:pt x="1991190" y="5856640"/>
                  <a:pt x="1994847" y="5854801"/>
                  <a:pt x="1998808" y="5855108"/>
                </a:cubicBezTo>
                <a:close/>
                <a:moveTo>
                  <a:pt x="2124846" y="5843305"/>
                </a:moveTo>
                <a:lnTo>
                  <a:pt x="2125267" y="5843489"/>
                </a:lnTo>
                <a:lnTo>
                  <a:pt x="2123375" y="5845358"/>
                </a:lnTo>
                <a:lnTo>
                  <a:pt x="2122875" y="5845333"/>
                </a:lnTo>
                <a:lnTo>
                  <a:pt x="2122882" y="5845289"/>
                </a:lnTo>
                <a:close/>
                <a:moveTo>
                  <a:pt x="2403912" y="5824608"/>
                </a:moveTo>
                <a:cubicBezTo>
                  <a:pt x="2401568" y="5825827"/>
                  <a:pt x="2399810" y="5828875"/>
                  <a:pt x="2398638" y="5833751"/>
                </a:cubicBezTo>
                <a:cubicBezTo>
                  <a:pt x="2398638" y="5841065"/>
                  <a:pt x="2403326" y="5845941"/>
                  <a:pt x="2410359" y="5845941"/>
                </a:cubicBezTo>
                <a:cubicBezTo>
                  <a:pt x="2415047" y="5843503"/>
                  <a:pt x="2419736" y="5843503"/>
                  <a:pt x="2429113" y="5841065"/>
                </a:cubicBezTo>
                <a:cubicBezTo>
                  <a:pt x="2422080" y="5833751"/>
                  <a:pt x="2417391" y="5828875"/>
                  <a:pt x="2412703" y="5826437"/>
                </a:cubicBezTo>
                <a:cubicBezTo>
                  <a:pt x="2409187" y="5823999"/>
                  <a:pt x="2406256" y="5823389"/>
                  <a:pt x="2403912" y="5824608"/>
                </a:cubicBezTo>
                <a:close/>
                <a:moveTo>
                  <a:pt x="4039007" y="5823084"/>
                </a:moveTo>
                <a:cubicBezTo>
                  <a:pt x="4046367" y="5835409"/>
                  <a:pt x="4056181" y="5850199"/>
                  <a:pt x="4065995" y="5864988"/>
                </a:cubicBezTo>
                <a:cubicBezTo>
                  <a:pt x="4078262" y="5832944"/>
                  <a:pt x="4102797" y="5830479"/>
                  <a:pt x="4132239" y="5835409"/>
                </a:cubicBezTo>
                <a:cubicBezTo>
                  <a:pt x="4128559" y="5848350"/>
                  <a:pt x="4140059" y="5859904"/>
                  <a:pt x="4142935" y="5873191"/>
                </a:cubicBezTo>
                <a:lnTo>
                  <a:pt x="4142098" y="5886466"/>
                </a:lnTo>
                <a:lnTo>
                  <a:pt x="4141795" y="5886466"/>
                </a:lnTo>
                <a:lnTo>
                  <a:pt x="4142095" y="5886510"/>
                </a:lnTo>
                <a:lnTo>
                  <a:pt x="4142053" y="5887171"/>
                </a:lnTo>
                <a:lnTo>
                  <a:pt x="4143724" y="5887171"/>
                </a:lnTo>
                <a:lnTo>
                  <a:pt x="4143713" y="5887188"/>
                </a:lnTo>
                <a:lnTo>
                  <a:pt x="4129517" y="5887480"/>
                </a:lnTo>
                <a:cubicBezTo>
                  <a:pt x="4111691" y="5881472"/>
                  <a:pt x="4088690" y="5864372"/>
                  <a:pt x="4090530" y="5906890"/>
                </a:cubicBezTo>
                <a:cubicBezTo>
                  <a:pt x="4070902" y="5892101"/>
                  <a:pt x="4051275" y="5901961"/>
                  <a:pt x="4031646" y="5904425"/>
                </a:cubicBezTo>
                <a:cubicBezTo>
                  <a:pt x="4053728" y="5882242"/>
                  <a:pt x="4004658" y="5867453"/>
                  <a:pt x="4026739" y="5842803"/>
                </a:cubicBezTo>
                <a:cubicBezTo>
                  <a:pt x="4029193" y="5837873"/>
                  <a:pt x="4024286" y="5825549"/>
                  <a:pt x="4039007" y="5823084"/>
                </a:cubicBezTo>
                <a:close/>
                <a:moveTo>
                  <a:pt x="1902915" y="5823084"/>
                </a:moveTo>
                <a:cubicBezTo>
                  <a:pt x="1910533" y="5823084"/>
                  <a:pt x="1915613" y="5827960"/>
                  <a:pt x="1913073" y="5835274"/>
                </a:cubicBezTo>
                <a:cubicBezTo>
                  <a:pt x="1913073" y="5845026"/>
                  <a:pt x="1905454" y="5847464"/>
                  <a:pt x="1900375" y="5842588"/>
                </a:cubicBezTo>
                <a:cubicBezTo>
                  <a:pt x="1892756" y="5840150"/>
                  <a:pt x="1890216" y="5832836"/>
                  <a:pt x="1885138" y="5827960"/>
                </a:cubicBezTo>
                <a:cubicBezTo>
                  <a:pt x="1890216" y="5827960"/>
                  <a:pt x="1897835" y="5825522"/>
                  <a:pt x="1902915" y="5823084"/>
                </a:cubicBezTo>
                <a:close/>
                <a:moveTo>
                  <a:pt x="2097953" y="5794465"/>
                </a:moveTo>
                <a:cubicBezTo>
                  <a:pt x="2092987" y="5795691"/>
                  <a:pt x="2089263" y="5799367"/>
                  <a:pt x="2085538" y="5804270"/>
                </a:cubicBezTo>
                <a:cubicBezTo>
                  <a:pt x="2075606" y="5821429"/>
                  <a:pt x="2090504" y="5828782"/>
                  <a:pt x="2102919" y="5833685"/>
                </a:cubicBezTo>
                <a:lnTo>
                  <a:pt x="2123283" y="5842619"/>
                </a:lnTo>
                <a:lnTo>
                  <a:pt x="2122882" y="5845289"/>
                </a:lnTo>
                <a:lnTo>
                  <a:pt x="2122841" y="5845331"/>
                </a:lnTo>
                <a:lnTo>
                  <a:pt x="2122875" y="5845333"/>
                </a:lnTo>
                <a:lnTo>
                  <a:pt x="2122784" y="5845941"/>
                </a:lnTo>
                <a:lnTo>
                  <a:pt x="2123375" y="5845358"/>
                </a:lnTo>
                <a:lnTo>
                  <a:pt x="2125431" y="5845463"/>
                </a:lnTo>
                <a:lnTo>
                  <a:pt x="2126459" y="5860264"/>
                </a:lnTo>
                <a:cubicBezTo>
                  <a:pt x="2128872" y="5864226"/>
                  <a:pt x="2133698" y="5866054"/>
                  <a:pt x="2142141" y="5864835"/>
                </a:cubicBezTo>
                <a:cubicBezTo>
                  <a:pt x="2146967" y="5864835"/>
                  <a:pt x="2151792" y="5859959"/>
                  <a:pt x="2151792" y="5859959"/>
                </a:cubicBezTo>
                <a:cubicBezTo>
                  <a:pt x="2149379" y="5852645"/>
                  <a:pt x="2145761" y="5848379"/>
                  <a:pt x="2140936" y="5846246"/>
                </a:cubicBezTo>
                <a:lnTo>
                  <a:pt x="2125431" y="5845463"/>
                </a:lnTo>
                <a:lnTo>
                  <a:pt x="2125253" y="5842893"/>
                </a:lnTo>
                <a:lnTo>
                  <a:pt x="2124846" y="5843305"/>
                </a:lnTo>
                <a:lnTo>
                  <a:pt x="2123283" y="5842619"/>
                </a:lnTo>
                <a:lnTo>
                  <a:pt x="2124026" y="5837668"/>
                </a:lnTo>
                <a:cubicBezTo>
                  <a:pt x="2124026" y="5834910"/>
                  <a:pt x="2124026" y="5832459"/>
                  <a:pt x="2125267" y="5831233"/>
                </a:cubicBezTo>
                <a:cubicBezTo>
                  <a:pt x="2142650" y="5814075"/>
                  <a:pt x="2135201" y="5809172"/>
                  <a:pt x="2117818" y="5799368"/>
                </a:cubicBezTo>
                <a:cubicBezTo>
                  <a:pt x="2109128" y="5794465"/>
                  <a:pt x="2102919" y="5793239"/>
                  <a:pt x="2097953" y="5794465"/>
                </a:cubicBezTo>
                <a:close/>
                <a:moveTo>
                  <a:pt x="1890488" y="5760394"/>
                </a:moveTo>
                <a:lnTo>
                  <a:pt x="1891179" y="5760808"/>
                </a:lnTo>
                <a:lnTo>
                  <a:pt x="1891233" y="5760916"/>
                </a:lnTo>
                <a:cubicBezTo>
                  <a:pt x="1886357" y="5775544"/>
                  <a:pt x="1915613" y="5785296"/>
                  <a:pt x="1898547" y="5802361"/>
                </a:cubicBezTo>
                <a:cubicBezTo>
                  <a:pt x="1896109" y="5804799"/>
                  <a:pt x="1888795" y="5802361"/>
                  <a:pt x="1888795" y="5802361"/>
                </a:cubicBezTo>
                <a:cubicBezTo>
                  <a:pt x="1883919" y="5795047"/>
                  <a:pt x="1882090" y="5787733"/>
                  <a:pt x="1882700" y="5780420"/>
                </a:cubicBezTo>
                <a:close/>
                <a:moveTo>
                  <a:pt x="2222939" y="5756040"/>
                </a:moveTo>
                <a:cubicBezTo>
                  <a:pt x="2220477" y="5756040"/>
                  <a:pt x="2215554" y="5758421"/>
                  <a:pt x="2215554" y="5760801"/>
                </a:cubicBezTo>
                <a:cubicBezTo>
                  <a:pt x="2208170" y="5775087"/>
                  <a:pt x="2222939" y="5777468"/>
                  <a:pt x="2227861" y="5784610"/>
                </a:cubicBezTo>
                <a:lnTo>
                  <a:pt x="2237866" y="5792351"/>
                </a:lnTo>
                <a:lnTo>
                  <a:pt x="2237707" y="5794134"/>
                </a:lnTo>
                <a:lnTo>
                  <a:pt x="2237186" y="5794134"/>
                </a:lnTo>
                <a:lnTo>
                  <a:pt x="2239331" y="5794757"/>
                </a:lnTo>
                <a:lnTo>
                  <a:pt x="2231335" y="5810358"/>
                </a:lnTo>
                <a:cubicBezTo>
                  <a:pt x="2211932" y="5837928"/>
                  <a:pt x="2192528" y="5798381"/>
                  <a:pt x="2173125" y="5794134"/>
                </a:cubicBezTo>
                <a:cubicBezTo>
                  <a:pt x="2173125" y="5806268"/>
                  <a:pt x="2175589" y="5820828"/>
                  <a:pt x="2175589" y="5835388"/>
                </a:cubicBezTo>
                <a:cubicBezTo>
                  <a:pt x="2178053" y="5845095"/>
                  <a:pt x="2178053" y="5859655"/>
                  <a:pt x="2192836" y="5852375"/>
                </a:cubicBezTo>
                <a:cubicBezTo>
                  <a:pt x="2224867" y="5837815"/>
                  <a:pt x="2269218" y="5845095"/>
                  <a:pt x="2288929" y="5798988"/>
                </a:cubicBezTo>
                <a:cubicBezTo>
                  <a:pt x="2277841" y="5805054"/>
                  <a:pt x="2269218" y="5803840"/>
                  <a:pt x="2261210" y="5801111"/>
                </a:cubicBezTo>
                <a:lnTo>
                  <a:pt x="2239331" y="5794757"/>
                </a:lnTo>
                <a:lnTo>
                  <a:pt x="2239650" y="5794134"/>
                </a:lnTo>
                <a:lnTo>
                  <a:pt x="2240169" y="5794134"/>
                </a:lnTo>
                <a:lnTo>
                  <a:pt x="2237866" y="5792351"/>
                </a:lnTo>
                <a:lnTo>
                  <a:pt x="2238631" y="5783718"/>
                </a:lnTo>
                <a:cubicBezTo>
                  <a:pt x="2238939" y="5779848"/>
                  <a:pt x="2238939" y="5776277"/>
                  <a:pt x="2237707" y="5775087"/>
                </a:cubicBezTo>
                <a:cubicBezTo>
                  <a:pt x="2230323" y="5770325"/>
                  <a:pt x="2235246" y="5756040"/>
                  <a:pt x="2222939" y="5756040"/>
                </a:cubicBezTo>
                <a:close/>
                <a:moveTo>
                  <a:pt x="2330846" y="5750819"/>
                </a:moveTo>
                <a:cubicBezTo>
                  <a:pt x="2325732" y="5750365"/>
                  <a:pt x="2319975" y="5750819"/>
                  <a:pt x="2313309" y="5752634"/>
                </a:cubicBezTo>
                <a:cubicBezTo>
                  <a:pt x="2327853" y="5767155"/>
                  <a:pt x="2337550" y="5786515"/>
                  <a:pt x="2359367" y="5779255"/>
                </a:cubicBezTo>
                <a:cubicBezTo>
                  <a:pt x="2364215" y="5779255"/>
                  <a:pt x="2366640" y="5767155"/>
                  <a:pt x="2366640" y="5767155"/>
                </a:cubicBezTo>
                <a:cubicBezTo>
                  <a:pt x="2355731" y="5761709"/>
                  <a:pt x="2346186" y="5752181"/>
                  <a:pt x="2330846" y="5750819"/>
                </a:cubicBezTo>
                <a:close/>
                <a:moveTo>
                  <a:pt x="2578221" y="5731660"/>
                </a:moveTo>
                <a:cubicBezTo>
                  <a:pt x="2575826" y="5731660"/>
                  <a:pt x="2566249" y="5734084"/>
                  <a:pt x="2566249" y="5736508"/>
                </a:cubicBezTo>
                <a:cubicBezTo>
                  <a:pt x="2571038" y="5753478"/>
                  <a:pt x="2575826" y="5770447"/>
                  <a:pt x="2599771" y="5784991"/>
                </a:cubicBezTo>
                <a:cubicBezTo>
                  <a:pt x="2590193" y="5763174"/>
                  <a:pt x="2585405" y="5746205"/>
                  <a:pt x="2578221" y="5731660"/>
                </a:cubicBezTo>
                <a:close/>
                <a:moveTo>
                  <a:pt x="2846616" y="5731050"/>
                </a:moveTo>
                <a:cubicBezTo>
                  <a:pt x="2844076" y="5731050"/>
                  <a:pt x="2838998" y="5735926"/>
                  <a:pt x="2838998" y="5740802"/>
                </a:cubicBezTo>
                <a:cubicBezTo>
                  <a:pt x="2838998" y="5752992"/>
                  <a:pt x="2851695" y="5750554"/>
                  <a:pt x="2859314" y="5750554"/>
                </a:cubicBezTo>
                <a:cubicBezTo>
                  <a:pt x="2861853" y="5750554"/>
                  <a:pt x="2869473" y="5750554"/>
                  <a:pt x="2866933" y="5743240"/>
                </a:cubicBezTo>
                <a:cubicBezTo>
                  <a:pt x="2861853" y="5735926"/>
                  <a:pt x="2856775" y="5728612"/>
                  <a:pt x="2846616" y="5731050"/>
                </a:cubicBezTo>
                <a:close/>
                <a:moveTo>
                  <a:pt x="2727934" y="5728918"/>
                </a:moveTo>
                <a:cubicBezTo>
                  <a:pt x="2718115" y="5731356"/>
                  <a:pt x="2705840" y="5724042"/>
                  <a:pt x="2703385" y="5741108"/>
                </a:cubicBezTo>
                <a:cubicBezTo>
                  <a:pt x="2703385" y="5750860"/>
                  <a:pt x="2713205" y="5755735"/>
                  <a:pt x="2723025" y="5760611"/>
                </a:cubicBezTo>
                <a:cubicBezTo>
                  <a:pt x="2735299" y="5760611"/>
                  <a:pt x="2742664" y="5750860"/>
                  <a:pt x="2745119" y="5741108"/>
                </a:cubicBezTo>
                <a:cubicBezTo>
                  <a:pt x="2747575" y="5731356"/>
                  <a:pt x="2737755" y="5728918"/>
                  <a:pt x="2727934" y="5728918"/>
                </a:cubicBezTo>
                <a:close/>
                <a:moveTo>
                  <a:pt x="2792822" y="5718861"/>
                </a:moveTo>
                <a:cubicBezTo>
                  <a:pt x="2765858" y="5716423"/>
                  <a:pt x="2775663" y="5740802"/>
                  <a:pt x="2770760" y="5750554"/>
                </a:cubicBezTo>
                <a:cubicBezTo>
                  <a:pt x="2765858" y="5767620"/>
                  <a:pt x="2780566" y="5772496"/>
                  <a:pt x="2795273" y="5770058"/>
                </a:cubicBezTo>
                <a:cubicBezTo>
                  <a:pt x="2802627" y="5770058"/>
                  <a:pt x="2817334" y="5777372"/>
                  <a:pt x="2812431" y="5757868"/>
                </a:cubicBezTo>
                <a:cubicBezTo>
                  <a:pt x="2797724" y="5748116"/>
                  <a:pt x="2822237" y="5721299"/>
                  <a:pt x="2792822" y="5718861"/>
                </a:cubicBezTo>
                <a:close/>
                <a:moveTo>
                  <a:pt x="2083321" y="5668082"/>
                </a:moveTo>
                <a:cubicBezTo>
                  <a:pt x="2073755" y="5667968"/>
                  <a:pt x="2065917" y="5679853"/>
                  <a:pt x="2056697" y="5678024"/>
                </a:cubicBezTo>
                <a:cubicBezTo>
                  <a:pt x="2056697" y="5678024"/>
                  <a:pt x="2051780" y="5687776"/>
                  <a:pt x="2051780" y="5692652"/>
                </a:cubicBezTo>
                <a:cubicBezTo>
                  <a:pt x="2059156" y="5709718"/>
                  <a:pt x="2071449" y="5685338"/>
                  <a:pt x="2086202" y="5699966"/>
                </a:cubicBezTo>
                <a:cubicBezTo>
                  <a:pt x="2068990" y="5709718"/>
                  <a:pt x="2054238" y="5717032"/>
                  <a:pt x="2039485" y="5726784"/>
                </a:cubicBezTo>
                <a:cubicBezTo>
                  <a:pt x="2027191" y="5734098"/>
                  <a:pt x="2022274" y="5748726"/>
                  <a:pt x="2037027" y="5760916"/>
                </a:cubicBezTo>
                <a:cubicBezTo>
                  <a:pt x="2044403" y="5768230"/>
                  <a:pt x="2120625" y="5753602"/>
                  <a:pt x="2123084" y="5743850"/>
                </a:cubicBezTo>
                <a:cubicBezTo>
                  <a:pt x="2130460" y="5714594"/>
                  <a:pt x="2113248" y="5692652"/>
                  <a:pt x="2093578" y="5673148"/>
                </a:cubicBezTo>
                <a:cubicBezTo>
                  <a:pt x="2089890" y="5669491"/>
                  <a:pt x="2086509" y="5668120"/>
                  <a:pt x="2083321" y="5668082"/>
                </a:cubicBezTo>
                <a:close/>
                <a:moveTo>
                  <a:pt x="3831782" y="5650341"/>
                </a:moveTo>
                <a:cubicBezTo>
                  <a:pt x="3841479" y="5657800"/>
                  <a:pt x="3863297" y="5647855"/>
                  <a:pt x="3870569" y="5667745"/>
                </a:cubicBezTo>
                <a:cubicBezTo>
                  <a:pt x="3863297" y="5677688"/>
                  <a:pt x="3856024" y="5695091"/>
                  <a:pt x="3851176" y="5692605"/>
                </a:cubicBezTo>
                <a:cubicBezTo>
                  <a:pt x="3836631" y="5690119"/>
                  <a:pt x="3836631" y="5665258"/>
                  <a:pt x="3817238" y="5667745"/>
                </a:cubicBezTo>
                <a:cubicBezTo>
                  <a:pt x="3817238" y="5657800"/>
                  <a:pt x="3829359" y="5647855"/>
                  <a:pt x="3831782" y="5650341"/>
                </a:cubicBezTo>
                <a:close/>
                <a:moveTo>
                  <a:pt x="2678910" y="5648127"/>
                </a:moveTo>
                <a:cubicBezTo>
                  <a:pt x="2661101" y="5644985"/>
                  <a:pt x="2648530" y="5666086"/>
                  <a:pt x="2631769" y="5675065"/>
                </a:cubicBezTo>
                <a:cubicBezTo>
                  <a:pt x="2656600" y="5679854"/>
                  <a:pt x="2678948" y="5679854"/>
                  <a:pt x="2698814" y="5660698"/>
                </a:cubicBezTo>
                <a:cubicBezTo>
                  <a:pt x="2691365" y="5652916"/>
                  <a:pt x="2684846" y="5649175"/>
                  <a:pt x="2678910" y="5648127"/>
                </a:cubicBezTo>
                <a:close/>
                <a:moveTo>
                  <a:pt x="2127650" y="5638712"/>
                </a:moveTo>
                <a:cubicBezTo>
                  <a:pt x="2147078" y="5662893"/>
                  <a:pt x="2110651" y="5708838"/>
                  <a:pt x="2161649" y="5720929"/>
                </a:cubicBezTo>
                <a:cubicBezTo>
                  <a:pt x="2161649" y="5720929"/>
                  <a:pt x="2161649" y="5725765"/>
                  <a:pt x="2161649" y="5728183"/>
                </a:cubicBezTo>
                <a:cubicBezTo>
                  <a:pt x="2151934" y="5740273"/>
                  <a:pt x="2137364" y="5749946"/>
                  <a:pt x="2166506" y="5749946"/>
                </a:cubicBezTo>
                <a:cubicBezTo>
                  <a:pt x="2188362" y="5749946"/>
                  <a:pt x="2188362" y="5737856"/>
                  <a:pt x="2188362" y="5723347"/>
                </a:cubicBezTo>
                <a:cubicBezTo>
                  <a:pt x="2183505" y="5684657"/>
                  <a:pt x="2156792" y="5660476"/>
                  <a:pt x="2127650" y="5638712"/>
                </a:cubicBezTo>
                <a:close/>
                <a:moveTo>
                  <a:pt x="1634940" y="5617380"/>
                </a:moveTo>
                <a:cubicBezTo>
                  <a:pt x="1644692" y="5624618"/>
                  <a:pt x="1652006" y="5627031"/>
                  <a:pt x="1652006" y="5636681"/>
                </a:cubicBezTo>
                <a:cubicBezTo>
                  <a:pt x="1649568" y="5641506"/>
                  <a:pt x="1644692" y="5646332"/>
                  <a:pt x="1639816" y="5643919"/>
                </a:cubicBezTo>
                <a:cubicBezTo>
                  <a:pt x="1627626" y="5643919"/>
                  <a:pt x="1630064" y="5634268"/>
                  <a:pt x="1632502" y="5627031"/>
                </a:cubicBezTo>
                <a:cubicBezTo>
                  <a:pt x="1632502" y="5624618"/>
                  <a:pt x="1634940" y="5619793"/>
                  <a:pt x="1634940" y="5617380"/>
                </a:cubicBezTo>
                <a:close/>
                <a:moveTo>
                  <a:pt x="2205732" y="5555259"/>
                </a:moveTo>
                <a:cubicBezTo>
                  <a:pt x="2195980" y="5550336"/>
                  <a:pt x="2200856" y="5562644"/>
                  <a:pt x="2198418" y="5565105"/>
                </a:cubicBezTo>
                <a:cubicBezTo>
                  <a:pt x="2198418" y="5572489"/>
                  <a:pt x="2198418" y="5579874"/>
                  <a:pt x="2208170" y="5582335"/>
                </a:cubicBezTo>
                <a:cubicBezTo>
                  <a:pt x="2215484" y="5582335"/>
                  <a:pt x="2220360" y="5577412"/>
                  <a:pt x="2217922" y="5570028"/>
                </a:cubicBezTo>
                <a:cubicBezTo>
                  <a:pt x="2217922" y="5565105"/>
                  <a:pt x="2210608" y="5557721"/>
                  <a:pt x="2205732" y="5555259"/>
                </a:cubicBezTo>
                <a:close/>
                <a:moveTo>
                  <a:pt x="2126819" y="5553383"/>
                </a:moveTo>
                <a:cubicBezTo>
                  <a:pt x="2134184" y="5570652"/>
                  <a:pt x="2124365" y="5595322"/>
                  <a:pt x="2148914" y="5602723"/>
                </a:cubicBezTo>
                <a:cubicBezTo>
                  <a:pt x="2151369" y="5605190"/>
                  <a:pt x="2161189" y="5595322"/>
                  <a:pt x="2163643" y="5590389"/>
                </a:cubicBezTo>
                <a:cubicBezTo>
                  <a:pt x="2168554" y="5565718"/>
                  <a:pt x="2146460" y="5560784"/>
                  <a:pt x="2126819" y="5553383"/>
                </a:cubicBezTo>
                <a:close/>
                <a:moveTo>
                  <a:pt x="2487946" y="5522997"/>
                </a:moveTo>
                <a:cubicBezTo>
                  <a:pt x="2476461" y="5523612"/>
                  <a:pt x="2464667" y="5526074"/>
                  <a:pt x="2453493" y="5523612"/>
                </a:cubicBezTo>
                <a:cubicBezTo>
                  <a:pt x="2483290" y="5545765"/>
                  <a:pt x="2483290" y="5545765"/>
                  <a:pt x="2520537" y="5533458"/>
                </a:cubicBezTo>
                <a:cubicBezTo>
                  <a:pt x="2510605" y="5523612"/>
                  <a:pt x="2499430" y="5522381"/>
                  <a:pt x="2487946" y="5522997"/>
                </a:cubicBezTo>
                <a:close/>
                <a:moveTo>
                  <a:pt x="1680576" y="5522232"/>
                </a:moveTo>
                <a:cubicBezTo>
                  <a:pt x="1692956" y="5519861"/>
                  <a:pt x="1700384" y="5529342"/>
                  <a:pt x="1702860" y="5538823"/>
                </a:cubicBezTo>
                <a:cubicBezTo>
                  <a:pt x="1705337" y="5550674"/>
                  <a:pt x="1692956" y="5553044"/>
                  <a:pt x="1690480" y="5560156"/>
                </a:cubicBezTo>
                <a:cubicBezTo>
                  <a:pt x="1673148" y="5562525"/>
                  <a:pt x="1670671" y="5555415"/>
                  <a:pt x="1673148" y="5545934"/>
                </a:cubicBezTo>
                <a:cubicBezTo>
                  <a:pt x="1673148" y="5536452"/>
                  <a:pt x="1665719" y="5524601"/>
                  <a:pt x="1680576" y="5522232"/>
                </a:cubicBezTo>
                <a:close/>
                <a:moveTo>
                  <a:pt x="2546658" y="5521384"/>
                </a:moveTo>
                <a:cubicBezTo>
                  <a:pt x="2541869" y="5538614"/>
                  <a:pt x="2553841" y="5543537"/>
                  <a:pt x="2563419" y="5550922"/>
                </a:cubicBezTo>
                <a:cubicBezTo>
                  <a:pt x="2565813" y="5553383"/>
                  <a:pt x="2575391" y="5550922"/>
                  <a:pt x="2572997" y="5543537"/>
                </a:cubicBezTo>
                <a:cubicBezTo>
                  <a:pt x="2565813" y="5536153"/>
                  <a:pt x="2561025" y="5523846"/>
                  <a:pt x="2546658" y="5521384"/>
                </a:cubicBezTo>
                <a:close/>
                <a:moveTo>
                  <a:pt x="2372163" y="5488701"/>
                </a:moveTo>
                <a:cubicBezTo>
                  <a:pt x="2367401" y="5488320"/>
                  <a:pt x="2362068" y="5489386"/>
                  <a:pt x="2355973" y="5492433"/>
                </a:cubicBezTo>
                <a:cubicBezTo>
                  <a:pt x="2373039" y="5502185"/>
                  <a:pt x="2387667" y="5509499"/>
                  <a:pt x="2404733" y="5516813"/>
                </a:cubicBezTo>
                <a:cubicBezTo>
                  <a:pt x="2395591" y="5504014"/>
                  <a:pt x="2386448" y="5489844"/>
                  <a:pt x="2372163" y="5488701"/>
                </a:cubicBezTo>
                <a:close/>
                <a:moveTo>
                  <a:pt x="2989847" y="5437214"/>
                </a:moveTo>
                <a:cubicBezTo>
                  <a:pt x="2986737" y="5436611"/>
                  <a:pt x="2983329" y="5436913"/>
                  <a:pt x="2979182" y="5438722"/>
                </a:cubicBezTo>
                <a:cubicBezTo>
                  <a:pt x="2986292" y="5455610"/>
                  <a:pt x="2995773" y="5460435"/>
                  <a:pt x="3021847" y="5450785"/>
                </a:cubicBezTo>
                <a:cubicBezTo>
                  <a:pt x="3005847" y="5448976"/>
                  <a:pt x="2999181" y="5439023"/>
                  <a:pt x="2989847" y="5437214"/>
                </a:cubicBezTo>
                <a:close/>
                <a:moveTo>
                  <a:pt x="1736774" y="5436055"/>
                </a:moveTo>
                <a:cubicBezTo>
                  <a:pt x="1736774" y="5448362"/>
                  <a:pt x="1736774" y="5455747"/>
                  <a:pt x="1734288" y="5463131"/>
                </a:cubicBezTo>
                <a:cubicBezTo>
                  <a:pt x="1734288" y="5480361"/>
                  <a:pt x="1739260" y="5495129"/>
                  <a:pt x="1759149" y="5497591"/>
                </a:cubicBezTo>
                <a:cubicBezTo>
                  <a:pt x="1764122" y="5500052"/>
                  <a:pt x="1774066" y="5497591"/>
                  <a:pt x="1776552" y="5492668"/>
                </a:cubicBezTo>
                <a:cubicBezTo>
                  <a:pt x="1781524" y="5475438"/>
                  <a:pt x="1764122" y="5470515"/>
                  <a:pt x="1756663" y="5460669"/>
                </a:cubicBezTo>
                <a:cubicBezTo>
                  <a:pt x="1749205" y="5453285"/>
                  <a:pt x="1744232" y="5445901"/>
                  <a:pt x="1736774" y="5436055"/>
                </a:cubicBezTo>
                <a:close/>
                <a:moveTo>
                  <a:pt x="2389088" y="5434531"/>
                </a:moveTo>
                <a:cubicBezTo>
                  <a:pt x="2378612" y="5434226"/>
                  <a:pt x="2365442" y="5436664"/>
                  <a:pt x="2349878" y="5436664"/>
                </a:cubicBezTo>
                <a:cubicBezTo>
                  <a:pt x="2369034" y="5448854"/>
                  <a:pt x="2383401" y="5443978"/>
                  <a:pt x="2390584" y="5461044"/>
                </a:cubicBezTo>
                <a:cubicBezTo>
                  <a:pt x="2397767" y="5475672"/>
                  <a:pt x="2416923" y="5458606"/>
                  <a:pt x="2412133" y="5448854"/>
                </a:cubicBezTo>
                <a:cubicBezTo>
                  <a:pt x="2407345" y="5437883"/>
                  <a:pt x="2399563" y="5434836"/>
                  <a:pt x="2389088" y="5434531"/>
                </a:cubicBezTo>
                <a:close/>
                <a:moveTo>
                  <a:pt x="1610522" y="5433678"/>
                </a:moveTo>
                <a:cubicBezTo>
                  <a:pt x="1616807" y="5434658"/>
                  <a:pt x="1623055" y="5437674"/>
                  <a:pt x="1629150" y="5444308"/>
                </a:cubicBezTo>
                <a:cubicBezTo>
                  <a:pt x="1641340" y="5458785"/>
                  <a:pt x="1638902" y="5461197"/>
                  <a:pt x="1631588" y="5470847"/>
                </a:cubicBezTo>
                <a:cubicBezTo>
                  <a:pt x="1607208" y="5504623"/>
                  <a:pt x="1585266" y="5458785"/>
                  <a:pt x="1558448" y="5470847"/>
                </a:cubicBezTo>
                <a:cubicBezTo>
                  <a:pt x="1547477" y="5474466"/>
                  <a:pt x="1555705" y="5460443"/>
                  <a:pt x="1558448" y="5447099"/>
                </a:cubicBezTo>
                <a:lnTo>
                  <a:pt x="1558448" y="5440370"/>
                </a:lnTo>
                <a:lnTo>
                  <a:pt x="1561573" y="5437873"/>
                </a:lnTo>
                <a:lnTo>
                  <a:pt x="1573266" y="5439559"/>
                </a:lnTo>
                <a:cubicBezTo>
                  <a:pt x="1585228" y="5437900"/>
                  <a:pt x="1597951" y="5431718"/>
                  <a:pt x="1610522" y="5433678"/>
                </a:cubicBezTo>
                <a:close/>
                <a:moveTo>
                  <a:pt x="1992219" y="5392773"/>
                </a:moveTo>
                <a:cubicBezTo>
                  <a:pt x="1981172" y="5392697"/>
                  <a:pt x="1971800" y="5406417"/>
                  <a:pt x="1961363" y="5416650"/>
                </a:cubicBezTo>
                <a:lnTo>
                  <a:pt x="1946553" y="5425972"/>
                </a:lnTo>
                <a:lnTo>
                  <a:pt x="1947002" y="5424798"/>
                </a:lnTo>
                <a:lnTo>
                  <a:pt x="1944564" y="5427223"/>
                </a:lnTo>
                <a:lnTo>
                  <a:pt x="1946553" y="5425972"/>
                </a:lnTo>
                <a:lnTo>
                  <a:pt x="1939002" y="5445718"/>
                </a:lnTo>
                <a:cubicBezTo>
                  <a:pt x="1941060" y="5464364"/>
                  <a:pt x="1967115" y="5477553"/>
                  <a:pt x="1961630" y="5497564"/>
                </a:cubicBezTo>
                <a:cubicBezTo>
                  <a:pt x="1993324" y="5492713"/>
                  <a:pt x="1988448" y="5514543"/>
                  <a:pt x="1986010" y="5533947"/>
                </a:cubicBezTo>
                <a:cubicBezTo>
                  <a:pt x="1983572" y="5575182"/>
                  <a:pt x="2020141" y="5606713"/>
                  <a:pt x="2061587" y="5604288"/>
                </a:cubicBezTo>
                <a:cubicBezTo>
                  <a:pt x="2088405" y="5604288"/>
                  <a:pt x="2083529" y="5584884"/>
                  <a:pt x="2085967" y="5572756"/>
                </a:cubicBezTo>
                <a:cubicBezTo>
                  <a:pt x="2090843" y="5550926"/>
                  <a:pt x="2071339" y="5563054"/>
                  <a:pt x="2064025" y="5565480"/>
                </a:cubicBezTo>
                <a:cubicBezTo>
                  <a:pt x="2027455" y="5570331"/>
                  <a:pt x="2044521" y="5524245"/>
                  <a:pt x="2020141" y="5519394"/>
                </a:cubicBezTo>
                <a:cubicBezTo>
                  <a:pt x="2007952" y="5516969"/>
                  <a:pt x="2012827" y="5512118"/>
                  <a:pt x="2017703" y="5507267"/>
                </a:cubicBezTo>
                <a:cubicBezTo>
                  <a:pt x="2059149" y="5470883"/>
                  <a:pt x="2032331" y="5432074"/>
                  <a:pt x="2010390" y="5405394"/>
                </a:cubicBezTo>
                <a:cubicBezTo>
                  <a:pt x="2003685" y="5396297"/>
                  <a:pt x="1997743" y="5392811"/>
                  <a:pt x="1992219" y="5392773"/>
                </a:cubicBezTo>
                <a:close/>
                <a:moveTo>
                  <a:pt x="1825794" y="5381764"/>
                </a:moveTo>
                <a:cubicBezTo>
                  <a:pt x="1811440" y="5383585"/>
                  <a:pt x="1797392" y="5395731"/>
                  <a:pt x="1787618" y="5417593"/>
                </a:cubicBezTo>
                <a:cubicBezTo>
                  <a:pt x="1841369" y="5393302"/>
                  <a:pt x="1856029" y="5412735"/>
                  <a:pt x="1863359" y="5463747"/>
                </a:cubicBezTo>
                <a:cubicBezTo>
                  <a:pt x="1868246" y="5495326"/>
                  <a:pt x="1880461" y="5536621"/>
                  <a:pt x="1926883" y="5519618"/>
                </a:cubicBezTo>
                <a:cubicBezTo>
                  <a:pt x="1929327" y="5468606"/>
                  <a:pt x="1887792" y="5444314"/>
                  <a:pt x="1865802" y="5407877"/>
                </a:cubicBezTo>
                <a:cubicBezTo>
                  <a:pt x="1854808" y="5388444"/>
                  <a:pt x="1840148" y="5379942"/>
                  <a:pt x="1825794" y="5381764"/>
                </a:cubicBezTo>
                <a:close/>
                <a:moveTo>
                  <a:pt x="1681337" y="5354011"/>
                </a:moveTo>
                <a:cubicBezTo>
                  <a:pt x="1671763" y="5358714"/>
                  <a:pt x="1667258" y="5378903"/>
                  <a:pt x="1654643" y="5366056"/>
                </a:cubicBezTo>
                <a:cubicBezTo>
                  <a:pt x="1647435" y="5380738"/>
                  <a:pt x="1661851" y="5380738"/>
                  <a:pt x="1666657" y="5385634"/>
                </a:cubicBezTo>
                <a:cubicBezTo>
                  <a:pt x="1676268" y="5395422"/>
                  <a:pt x="1681074" y="5410106"/>
                  <a:pt x="1688282" y="5422342"/>
                </a:cubicBezTo>
                <a:cubicBezTo>
                  <a:pt x="1705102" y="5405211"/>
                  <a:pt x="1676268" y="5392975"/>
                  <a:pt x="1685880" y="5378292"/>
                </a:cubicBezTo>
                <a:cubicBezTo>
                  <a:pt x="1690686" y="5370950"/>
                  <a:pt x="1709908" y="5370950"/>
                  <a:pt x="1693088" y="5356266"/>
                </a:cubicBezTo>
                <a:cubicBezTo>
                  <a:pt x="1688282" y="5352596"/>
                  <a:pt x="1684528" y="5352442"/>
                  <a:pt x="1681337" y="5354011"/>
                </a:cubicBezTo>
                <a:close/>
                <a:moveTo>
                  <a:pt x="1905200" y="5296505"/>
                </a:moveTo>
                <a:cubicBezTo>
                  <a:pt x="1892926" y="5293756"/>
                  <a:pt x="1876969" y="5302308"/>
                  <a:pt x="1846283" y="5319411"/>
                </a:cubicBezTo>
                <a:cubicBezTo>
                  <a:pt x="1841372" y="5321853"/>
                  <a:pt x="1834007" y="5319411"/>
                  <a:pt x="1831553" y="5321853"/>
                </a:cubicBezTo>
                <a:cubicBezTo>
                  <a:pt x="1829098" y="5321853"/>
                  <a:pt x="1824188" y="5321853"/>
                  <a:pt x="1826642" y="5329184"/>
                </a:cubicBezTo>
                <a:cubicBezTo>
                  <a:pt x="1834007" y="5356671"/>
                  <a:pt x="1871752" y="5393777"/>
                  <a:pt x="1909842" y="5412674"/>
                </a:cubicBezTo>
                <a:lnTo>
                  <a:pt x="1944959" y="5423842"/>
                </a:lnTo>
                <a:lnTo>
                  <a:pt x="1944480" y="5426913"/>
                </a:lnTo>
                <a:cubicBezTo>
                  <a:pt x="1944480" y="5426913"/>
                  <a:pt x="1946934" y="5424470"/>
                  <a:pt x="1946934" y="5424470"/>
                </a:cubicBezTo>
                <a:lnTo>
                  <a:pt x="1944959" y="5423842"/>
                </a:lnTo>
                <a:lnTo>
                  <a:pt x="1947241" y="5409199"/>
                </a:lnTo>
                <a:cubicBezTo>
                  <a:pt x="1947548" y="5403702"/>
                  <a:pt x="1945707" y="5398816"/>
                  <a:pt x="1937115" y="5395151"/>
                </a:cubicBezTo>
                <a:cubicBezTo>
                  <a:pt x="1924839" y="5387822"/>
                  <a:pt x="1915020" y="5387822"/>
                  <a:pt x="1922385" y="5365832"/>
                </a:cubicBezTo>
                <a:cubicBezTo>
                  <a:pt x="1934659" y="5331627"/>
                  <a:pt x="1949389" y="5390265"/>
                  <a:pt x="1956754" y="5360946"/>
                </a:cubicBezTo>
                <a:cubicBezTo>
                  <a:pt x="1954299" y="5356059"/>
                  <a:pt x="1946934" y="5348730"/>
                  <a:pt x="1942024" y="5341400"/>
                </a:cubicBezTo>
                <a:cubicBezTo>
                  <a:pt x="1926067" y="5313302"/>
                  <a:pt x="1917475" y="5299254"/>
                  <a:pt x="1905200" y="5296505"/>
                </a:cubicBezTo>
                <a:close/>
                <a:moveTo>
                  <a:pt x="1520355" y="5248213"/>
                </a:moveTo>
                <a:cubicBezTo>
                  <a:pt x="1516546" y="5246805"/>
                  <a:pt x="1511822" y="5246648"/>
                  <a:pt x="1505727" y="5248526"/>
                </a:cubicBezTo>
                <a:cubicBezTo>
                  <a:pt x="1515479" y="5263546"/>
                  <a:pt x="1522793" y="5276063"/>
                  <a:pt x="1542297" y="5273559"/>
                </a:cubicBezTo>
                <a:cubicBezTo>
                  <a:pt x="1534983" y="5267927"/>
                  <a:pt x="1531783" y="5252438"/>
                  <a:pt x="1520355" y="5248213"/>
                </a:cubicBezTo>
                <a:close/>
                <a:moveTo>
                  <a:pt x="1692921" y="5247111"/>
                </a:moveTo>
                <a:cubicBezTo>
                  <a:pt x="1656520" y="5247111"/>
                  <a:pt x="1661374" y="5273577"/>
                  <a:pt x="1651667" y="5292823"/>
                </a:cubicBezTo>
                <a:cubicBezTo>
                  <a:pt x="1644387" y="5307259"/>
                  <a:pt x="1644387" y="5314476"/>
                  <a:pt x="1656520" y="5316883"/>
                </a:cubicBezTo>
                <a:cubicBezTo>
                  <a:pt x="1668654" y="5319289"/>
                  <a:pt x="1675934" y="5338535"/>
                  <a:pt x="1692921" y="5326506"/>
                </a:cubicBezTo>
                <a:cubicBezTo>
                  <a:pt x="1709908" y="5314476"/>
                  <a:pt x="1697774" y="5302448"/>
                  <a:pt x="1692921" y="5297635"/>
                </a:cubicBezTo>
                <a:cubicBezTo>
                  <a:pt x="1675934" y="5280794"/>
                  <a:pt x="1690495" y="5266359"/>
                  <a:pt x="1692921" y="5247111"/>
                </a:cubicBezTo>
                <a:close/>
                <a:moveTo>
                  <a:pt x="1730254" y="5234921"/>
                </a:moveTo>
                <a:cubicBezTo>
                  <a:pt x="1732674" y="5273929"/>
                  <a:pt x="1739934" y="5305623"/>
                  <a:pt x="1756875" y="5332440"/>
                </a:cubicBezTo>
                <a:cubicBezTo>
                  <a:pt x="1773815" y="5364134"/>
                  <a:pt x="1764135" y="5354382"/>
                  <a:pt x="1744774" y="5347068"/>
                </a:cubicBezTo>
                <a:cubicBezTo>
                  <a:pt x="1737514" y="5344630"/>
                  <a:pt x="1720574" y="5354382"/>
                  <a:pt x="1720574" y="5354382"/>
                </a:cubicBezTo>
                <a:cubicBezTo>
                  <a:pt x="1722994" y="5371448"/>
                  <a:pt x="1744774" y="5383638"/>
                  <a:pt x="1730254" y="5403142"/>
                </a:cubicBezTo>
                <a:cubicBezTo>
                  <a:pt x="1737514" y="5403142"/>
                  <a:pt x="1754454" y="5405580"/>
                  <a:pt x="1754454" y="5405580"/>
                </a:cubicBezTo>
                <a:cubicBezTo>
                  <a:pt x="1761714" y="5376324"/>
                  <a:pt x="1802856" y="5364134"/>
                  <a:pt x="1795596" y="5342192"/>
                </a:cubicBezTo>
                <a:cubicBezTo>
                  <a:pt x="1785915" y="5303185"/>
                  <a:pt x="1788335" y="5251987"/>
                  <a:pt x="1730254" y="5234921"/>
                </a:cubicBezTo>
                <a:close/>
                <a:moveTo>
                  <a:pt x="1582989" y="5228418"/>
                </a:moveTo>
                <a:cubicBezTo>
                  <a:pt x="1576088" y="5225725"/>
                  <a:pt x="1567304" y="5226323"/>
                  <a:pt x="1556010" y="5229915"/>
                </a:cubicBezTo>
                <a:cubicBezTo>
                  <a:pt x="1568558" y="5241887"/>
                  <a:pt x="1573578" y="5256254"/>
                  <a:pt x="1591146" y="5256254"/>
                </a:cubicBezTo>
                <a:cubicBezTo>
                  <a:pt x="1593655" y="5256254"/>
                  <a:pt x="1598675" y="5249070"/>
                  <a:pt x="1598675" y="5246676"/>
                </a:cubicBezTo>
                <a:cubicBezTo>
                  <a:pt x="1594910" y="5237098"/>
                  <a:pt x="1589891" y="5231113"/>
                  <a:pt x="1582989" y="5228418"/>
                </a:cubicBezTo>
                <a:close/>
                <a:moveTo>
                  <a:pt x="2134270" y="5215113"/>
                </a:moveTo>
                <a:cubicBezTo>
                  <a:pt x="2126841" y="5215113"/>
                  <a:pt x="2124365" y="5222498"/>
                  <a:pt x="2124365" y="5229882"/>
                </a:cubicBezTo>
                <a:cubicBezTo>
                  <a:pt x="2124365" y="5237266"/>
                  <a:pt x="2124365" y="5247112"/>
                  <a:pt x="2136746" y="5247112"/>
                </a:cubicBezTo>
                <a:cubicBezTo>
                  <a:pt x="2144174" y="5244651"/>
                  <a:pt x="2144174" y="5237266"/>
                  <a:pt x="2144174" y="5229882"/>
                </a:cubicBezTo>
                <a:cubicBezTo>
                  <a:pt x="2144174" y="5224959"/>
                  <a:pt x="2144174" y="5217575"/>
                  <a:pt x="2134270" y="5215113"/>
                </a:cubicBezTo>
                <a:close/>
                <a:moveTo>
                  <a:pt x="4747204" y="5209442"/>
                </a:moveTo>
                <a:lnTo>
                  <a:pt x="4747229" y="5209763"/>
                </a:lnTo>
                <a:lnTo>
                  <a:pt x="4746719" y="5209932"/>
                </a:lnTo>
                <a:close/>
                <a:moveTo>
                  <a:pt x="4748513" y="5209338"/>
                </a:moveTo>
                <a:lnTo>
                  <a:pt x="4747289" y="5210541"/>
                </a:lnTo>
                <a:lnTo>
                  <a:pt x="4747229" y="5209763"/>
                </a:lnTo>
                <a:close/>
                <a:moveTo>
                  <a:pt x="4749138" y="5207494"/>
                </a:moveTo>
                <a:lnTo>
                  <a:pt x="4750617" y="5208640"/>
                </a:lnTo>
                <a:lnTo>
                  <a:pt x="4748513" y="5209338"/>
                </a:lnTo>
                <a:lnTo>
                  <a:pt x="4749766" y="5208103"/>
                </a:lnTo>
                <a:lnTo>
                  <a:pt x="4748937" y="5207696"/>
                </a:lnTo>
                <a:close/>
                <a:moveTo>
                  <a:pt x="4746993" y="5206739"/>
                </a:moveTo>
                <a:lnTo>
                  <a:pt x="4748937" y="5207696"/>
                </a:lnTo>
                <a:lnTo>
                  <a:pt x="4747204" y="5209442"/>
                </a:lnTo>
                <a:close/>
                <a:moveTo>
                  <a:pt x="4773641" y="5204446"/>
                </a:moveTo>
                <a:cubicBezTo>
                  <a:pt x="4780599" y="5206275"/>
                  <a:pt x="4784229" y="5213589"/>
                  <a:pt x="4780599" y="5231874"/>
                </a:cubicBezTo>
                <a:lnTo>
                  <a:pt x="4750617" y="5208640"/>
                </a:lnTo>
                <a:lnTo>
                  <a:pt x="4761201" y="5205133"/>
                </a:lnTo>
                <a:cubicBezTo>
                  <a:pt x="4765851" y="5203990"/>
                  <a:pt x="4770163" y="5203533"/>
                  <a:pt x="4773641" y="5204446"/>
                </a:cubicBezTo>
                <a:close/>
                <a:moveTo>
                  <a:pt x="1734288" y="5197180"/>
                </a:moveTo>
                <a:cubicBezTo>
                  <a:pt x="1749057" y="5204565"/>
                  <a:pt x="1739211" y="5224256"/>
                  <a:pt x="1758902" y="5224256"/>
                </a:cubicBezTo>
                <a:cubicBezTo>
                  <a:pt x="1761364" y="5224256"/>
                  <a:pt x="1766287" y="5216872"/>
                  <a:pt x="1766287" y="5214410"/>
                </a:cubicBezTo>
                <a:cubicBezTo>
                  <a:pt x="1761364" y="5202103"/>
                  <a:pt x="1756441" y="5192257"/>
                  <a:pt x="1734288" y="5197180"/>
                </a:cubicBezTo>
                <a:close/>
                <a:moveTo>
                  <a:pt x="1524843" y="5186162"/>
                </a:moveTo>
                <a:cubicBezTo>
                  <a:pt x="1522350" y="5186162"/>
                  <a:pt x="1514870" y="5190733"/>
                  <a:pt x="1514870" y="5193019"/>
                </a:cubicBezTo>
                <a:cubicBezTo>
                  <a:pt x="1514870" y="5204446"/>
                  <a:pt x="1522350" y="5204446"/>
                  <a:pt x="1534817" y="5204446"/>
                </a:cubicBezTo>
                <a:cubicBezTo>
                  <a:pt x="1537310" y="5202161"/>
                  <a:pt x="1542297" y="5199876"/>
                  <a:pt x="1542297" y="5199876"/>
                </a:cubicBezTo>
                <a:cubicBezTo>
                  <a:pt x="1539803" y="5193019"/>
                  <a:pt x="1534817" y="5186162"/>
                  <a:pt x="1524843" y="5186162"/>
                </a:cubicBezTo>
                <a:close/>
                <a:moveTo>
                  <a:pt x="1204979" y="5183114"/>
                </a:moveTo>
                <a:cubicBezTo>
                  <a:pt x="1234311" y="5192257"/>
                  <a:pt x="1252644" y="5215113"/>
                  <a:pt x="1275445" y="5233170"/>
                </a:cubicBezTo>
                <a:lnTo>
                  <a:pt x="1279963" y="5236035"/>
                </a:lnTo>
                <a:lnTo>
                  <a:pt x="1288576" y="5244815"/>
                </a:lnTo>
                <a:lnTo>
                  <a:pt x="1299375" y="5266046"/>
                </a:lnTo>
                <a:lnTo>
                  <a:pt x="1297864" y="5268443"/>
                </a:lnTo>
                <a:cubicBezTo>
                  <a:pt x="1288087" y="5278195"/>
                  <a:pt x="1280753" y="5280633"/>
                  <a:pt x="1270976" y="5270881"/>
                </a:cubicBezTo>
                <a:cubicBezTo>
                  <a:pt x="1244089" y="5246502"/>
                  <a:pt x="1217201" y="5224560"/>
                  <a:pt x="1190313" y="5200180"/>
                </a:cubicBezTo>
                <a:cubicBezTo>
                  <a:pt x="1195201" y="5195304"/>
                  <a:pt x="1200090" y="5187990"/>
                  <a:pt x="1204979" y="5183114"/>
                </a:cubicBezTo>
                <a:close/>
                <a:moveTo>
                  <a:pt x="3897997" y="5175859"/>
                </a:moveTo>
                <a:cubicBezTo>
                  <a:pt x="3916210" y="5186960"/>
                  <a:pt x="3930326" y="5207775"/>
                  <a:pt x="3951612" y="5214367"/>
                </a:cubicBezTo>
                <a:lnTo>
                  <a:pt x="3973159" y="5215229"/>
                </a:lnTo>
                <a:lnTo>
                  <a:pt x="3973279" y="5215331"/>
                </a:lnTo>
                <a:cubicBezTo>
                  <a:pt x="3973279" y="5215331"/>
                  <a:pt x="3975708" y="5215331"/>
                  <a:pt x="3975708" y="5215331"/>
                </a:cubicBezTo>
                <a:lnTo>
                  <a:pt x="3973159" y="5215229"/>
                </a:lnTo>
                <a:lnTo>
                  <a:pt x="3940191" y="5187268"/>
                </a:lnTo>
                <a:cubicBezTo>
                  <a:pt x="3928352" y="5178942"/>
                  <a:pt x="3914995" y="5173391"/>
                  <a:pt x="3897997" y="5175859"/>
                </a:cubicBezTo>
                <a:close/>
                <a:moveTo>
                  <a:pt x="4725005" y="5173972"/>
                </a:moveTo>
                <a:cubicBezTo>
                  <a:pt x="4736147" y="5175191"/>
                  <a:pt x="4742337" y="5180067"/>
                  <a:pt x="4745432" y="5186771"/>
                </a:cubicBezTo>
                <a:lnTo>
                  <a:pt x="4746993" y="5206739"/>
                </a:lnTo>
                <a:lnTo>
                  <a:pt x="4744813" y="5205665"/>
                </a:lnTo>
                <a:cubicBezTo>
                  <a:pt x="4734909" y="5198351"/>
                  <a:pt x="4715101" y="5200789"/>
                  <a:pt x="4710149" y="5183724"/>
                </a:cubicBezTo>
                <a:cubicBezTo>
                  <a:pt x="4710149" y="5173972"/>
                  <a:pt x="4720053" y="5173972"/>
                  <a:pt x="4725005" y="5173972"/>
                </a:cubicBezTo>
                <a:close/>
                <a:moveTo>
                  <a:pt x="1666820" y="5173972"/>
                </a:moveTo>
                <a:cubicBezTo>
                  <a:pt x="1654546" y="5195790"/>
                  <a:pt x="1639816" y="5203061"/>
                  <a:pt x="1644726" y="5222455"/>
                </a:cubicBezTo>
                <a:cubicBezTo>
                  <a:pt x="1644726" y="5224879"/>
                  <a:pt x="1659456" y="5227303"/>
                  <a:pt x="1664365" y="5224879"/>
                </a:cubicBezTo>
                <a:cubicBezTo>
                  <a:pt x="1684005" y="5212759"/>
                  <a:pt x="1671730" y="5198213"/>
                  <a:pt x="1666820" y="5173972"/>
                </a:cubicBezTo>
                <a:close/>
                <a:moveTo>
                  <a:pt x="3893221" y="5165971"/>
                </a:moveTo>
                <a:lnTo>
                  <a:pt x="3898495" y="5169575"/>
                </a:lnTo>
                <a:lnTo>
                  <a:pt x="3898405" y="5171148"/>
                </a:lnTo>
                <a:close/>
                <a:moveTo>
                  <a:pt x="1582675" y="5134513"/>
                </a:moveTo>
                <a:cubicBezTo>
                  <a:pt x="1578409" y="5135331"/>
                  <a:pt x="1573686" y="5137712"/>
                  <a:pt x="1568200" y="5141879"/>
                </a:cubicBezTo>
                <a:cubicBezTo>
                  <a:pt x="1582828" y="5137117"/>
                  <a:pt x="1592580" y="5156164"/>
                  <a:pt x="1616960" y="5163306"/>
                </a:cubicBezTo>
                <a:cubicBezTo>
                  <a:pt x="1604160" y="5143664"/>
                  <a:pt x="1595475" y="5132058"/>
                  <a:pt x="1582675" y="5134513"/>
                </a:cubicBezTo>
                <a:close/>
                <a:moveTo>
                  <a:pt x="3868323" y="5132831"/>
                </a:moveTo>
                <a:cubicBezTo>
                  <a:pt x="3865837" y="5132831"/>
                  <a:pt x="3858379" y="5139943"/>
                  <a:pt x="3858379" y="5142312"/>
                </a:cubicBezTo>
                <a:cubicBezTo>
                  <a:pt x="3860865" y="5161275"/>
                  <a:pt x="3880754" y="5161275"/>
                  <a:pt x="3890699" y="5168385"/>
                </a:cubicBezTo>
                <a:cubicBezTo>
                  <a:pt x="3893185" y="5170755"/>
                  <a:pt x="3895671" y="5173126"/>
                  <a:pt x="3898157" y="5175496"/>
                </a:cubicBezTo>
                <a:lnTo>
                  <a:pt x="3898405" y="5171148"/>
                </a:lnTo>
                <a:lnTo>
                  <a:pt x="3902977" y="5175713"/>
                </a:lnTo>
                <a:cubicBezTo>
                  <a:pt x="3900538" y="5174496"/>
                  <a:pt x="3899929" y="5172060"/>
                  <a:pt x="3899014" y="5169929"/>
                </a:cubicBezTo>
                <a:lnTo>
                  <a:pt x="3898495" y="5169575"/>
                </a:lnTo>
                <a:lnTo>
                  <a:pt x="3899090" y="5159163"/>
                </a:lnTo>
                <a:cubicBezTo>
                  <a:pt x="3895826" y="5145720"/>
                  <a:pt x="3881375" y="5139943"/>
                  <a:pt x="3868323" y="5132831"/>
                </a:cubicBezTo>
                <a:close/>
                <a:moveTo>
                  <a:pt x="1725146" y="5122165"/>
                </a:moveTo>
                <a:cubicBezTo>
                  <a:pt x="1739512" y="5139497"/>
                  <a:pt x="1749090" y="5161782"/>
                  <a:pt x="1775430" y="5149402"/>
                </a:cubicBezTo>
                <a:cubicBezTo>
                  <a:pt x="1763457" y="5132069"/>
                  <a:pt x="1749090" y="5122165"/>
                  <a:pt x="1725146" y="5122165"/>
                </a:cubicBezTo>
                <a:close/>
                <a:moveTo>
                  <a:pt x="1676386" y="5073405"/>
                </a:moveTo>
                <a:cubicBezTo>
                  <a:pt x="1678780" y="5088033"/>
                  <a:pt x="1676386" y="5105099"/>
                  <a:pt x="1695541" y="5109975"/>
                </a:cubicBezTo>
                <a:cubicBezTo>
                  <a:pt x="1697936" y="5109975"/>
                  <a:pt x="1702725" y="5102661"/>
                  <a:pt x="1702725" y="5100223"/>
                </a:cubicBezTo>
                <a:cubicBezTo>
                  <a:pt x="1709908" y="5075843"/>
                  <a:pt x="1688358" y="5080719"/>
                  <a:pt x="1676386" y="5073405"/>
                </a:cubicBezTo>
                <a:close/>
                <a:moveTo>
                  <a:pt x="3802610" y="5037750"/>
                </a:moveTo>
                <a:cubicBezTo>
                  <a:pt x="3790420" y="5040188"/>
                  <a:pt x="3775792" y="5047502"/>
                  <a:pt x="3761164" y="5047502"/>
                </a:cubicBezTo>
                <a:cubicBezTo>
                  <a:pt x="3741661" y="5047502"/>
                  <a:pt x="3731909" y="5052378"/>
                  <a:pt x="3727033" y="5069444"/>
                </a:cubicBezTo>
                <a:cubicBezTo>
                  <a:pt x="3722157" y="5079196"/>
                  <a:pt x="3719719" y="5088948"/>
                  <a:pt x="3729471" y="5088948"/>
                </a:cubicBezTo>
                <a:cubicBezTo>
                  <a:pt x="3744099" y="5088948"/>
                  <a:pt x="3756288" y="5106013"/>
                  <a:pt x="3770916" y="5088948"/>
                </a:cubicBezTo>
                <a:cubicBezTo>
                  <a:pt x="3778230" y="5076758"/>
                  <a:pt x="3790420" y="5076758"/>
                  <a:pt x="3802610" y="5081634"/>
                </a:cubicBezTo>
                <a:cubicBezTo>
                  <a:pt x="3812362" y="5086510"/>
                  <a:pt x="3814800" y="5108451"/>
                  <a:pt x="3829428" y="5091386"/>
                </a:cubicBezTo>
                <a:cubicBezTo>
                  <a:pt x="3841618" y="5079196"/>
                  <a:pt x="3839180" y="5064568"/>
                  <a:pt x="3834304" y="5052378"/>
                </a:cubicBezTo>
                <a:cubicBezTo>
                  <a:pt x="3829428" y="5040188"/>
                  <a:pt x="3817238" y="5035312"/>
                  <a:pt x="3802610" y="5037750"/>
                </a:cubicBezTo>
                <a:close/>
                <a:moveTo>
                  <a:pt x="1429540" y="5029217"/>
                </a:moveTo>
                <a:cubicBezTo>
                  <a:pt x="1451580" y="5046550"/>
                  <a:pt x="1454029" y="5073787"/>
                  <a:pt x="1480966" y="5088643"/>
                </a:cubicBezTo>
                <a:cubicBezTo>
                  <a:pt x="1498109" y="5041598"/>
                  <a:pt x="1490763" y="5031693"/>
                  <a:pt x="1429540" y="5029217"/>
                </a:cubicBezTo>
                <a:close/>
                <a:moveTo>
                  <a:pt x="1539351" y="5016761"/>
                </a:moveTo>
                <a:cubicBezTo>
                  <a:pt x="1535970" y="5016385"/>
                  <a:pt x="1530649" y="5018646"/>
                  <a:pt x="1522137" y="5025281"/>
                </a:cubicBezTo>
                <a:cubicBezTo>
                  <a:pt x="1502680" y="5039757"/>
                  <a:pt x="1524569" y="5056644"/>
                  <a:pt x="1531866" y="5066295"/>
                </a:cubicBezTo>
                <a:cubicBezTo>
                  <a:pt x="1544026" y="5085596"/>
                  <a:pt x="1565915" y="5102484"/>
                  <a:pt x="1519704" y="5090421"/>
                </a:cubicBezTo>
                <a:cubicBezTo>
                  <a:pt x="1517272" y="5090421"/>
                  <a:pt x="1509976" y="5104896"/>
                  <a:pt x="1519704" y="5107309"/>
                </a:cubicBezTo>
                <a:cubicBezTo>
                  <a:pt x="1539161" y="5114547"/>
                  <a:pt x="1558619" y="5143498"/>
                  <a:pt x="1578076" y="5114547"/>
                </a:cubicBezTo>
                <a:cubicBezTo>
                  <a:pt x="1595100" y="5090421"/>
                  <a:pt x="1609694" y="5109722"/>
                  <a:pt x="1629151" y="5102484"/>
                </a:cubicBezTo>
                <a:cubicBezTo>
                  <a:pt x="1587804" y="5100071"/>
                  <a:pt x="1582940" y="5056644"/>
                  <a:pt x="1551322" y="5044582"/>
                </a:cubicBezTo>
                <a:cubicBezTo>
                  <a:pt x="1542202" y="5042773"/>
                  <a:pt x="1549499" y="5017893"/>
                  <a:pt x="1539351" y="5016761"/>
                </a:cubicBezTo>
                <a:close/>
                <a:moveTo>
                  <a:pt x="3779907" y="5009790"/>
                </a:moveTo>
                <a:cubicBezTo>
                  <a:pt x="3771526" y="5009790"/>
                  <a:pt x="3763145" y="5014742"/>
                  <a:pt x="3754765" y="5024646"/>
                </a:cubicBezTo>
                <a:cubicBezTo>
                  <a:pt x="3771526" y="5024646"/>
                  <a:pt x="3788287" y="5024646"/>
                  <a:pt x="3805049" y="5024646"/>
                </a:cubicBezTo>
                <a:cubicBezTo>
                  <a:pt x="3796669" y="5014742"/>
                  <a:pt x="3788287" y="5009790"/>
                  <a:pt x="3779907" y="5009790"/>
                </a:cubicBezTo>
                <a:close/>
                <a:moveTo>
                  <a:pt x="1302900" y="4980457"/>
                </a:moveTo>
                <a:cubicBezTo>
                  <a:pt x="1334447" y="5022256"/>
                  <a:pt x="1336874" y="5022256"/>
                  <a:pt x="1302900" y="5041927"/>
                </a:cubicBezTo>
                <a:cubicBezTo>
                  <a:pt x="1298047" y="5044385"/>
                  <a:pt x="1290766" y="5046844"/>
                  <a:pt x="1283486" y="5046844"/>
                </a:cubicBezTo>
                <a:cubicBezTo>
                  <a:pt x="1266500" y="5051762"/>
                  <a:pt x="1283486" y="5059138"/>
                  <a:pt x="1283486" y="5066514"/>
                </a:cubicBezTo>
                <a:cubicBezTo>
                  <a:pt x="1285914" y="5078809"/>
                  <a:pt x="1293193" y="5088643"/>
                  <a:pt x="1307754" y="5088643"/>
                </a:cubicBezTo>
                <a:cubicBezTo>
                  <a:pt x="1310180" y="5088643"/>
                  <a:pt x="1312607" y="5081267"/>
                  <a:pt x="1315034" y="5078809"/>
                </a:cubicBezTo>
                <a:cubicBezTo>
                  <a:pt x="1324741" y="5041927"/>
                  <a:pt x="1329594" y="5039468"/>
                  <a:pt x="1363567" y="5059138"/>
                </a:cubicBezTo>
                <a:cubicBezTo>
                  <a:pt x="1373274" y="5066514"/>
                  <a:pt x="1382981" y="5076350"/>
                  <a:pt x="1397541" y="5056680"/>
                </a:cubicBezTo>
                <a:cubicBezTo>
                  <a:pt x="1351434" y="5054221"/>
                  <a:pt x="1358714" y="4987834"/>
                  <a:pt x="1302900" y="4980457"/>
                </a:cubicBezTo>
                <a:close/>
                <a:moveTo>
                  <a:pt x="1544234" y="4955447"/>
                </a:moveTo>
                <a:cubicBezTo>
                  <a:pt x="1535363" y="4959350"/>
                  <a:pt x="1528458" y="4976177"/>
                  <a:pt x="1527060" y="4983011"/>
                </a:cubicBezTo>
                <a:cubicBezTo>
                  <a:pt x="1527060" y="5007309"/>
                  <a:pt x="1554406" y="5007309"/>
                  <a:pt x="1574296" y="5017027"/>
                </a:cubicBezTo>
                <a:cubicBezTo>
                  <a:pt x="1571810" y="5002449"/>
                  <a:pt x="1571810" y="4990300"/>
                  <a:pt x="1566837" y="4980581"/>
                </a:cubicBezTo>
                <a:cubicBezTo>
                  <a:pt x="1562487" y="4967217"/>
                  <a:pt x="1557981" y="4959928"/>
                  <a:pt x="1553630" y="4956701"/>
                </a:cubicBezTo>
                <a:cubicBezTo>
                  <a:pt x="1550367" y="4954281"/>
                  <a:pt x="1547191" y="4954145"/>
                  <a:pt x="1544234" y="4955447"/>
                </a:cubicBezTo>
                <a:close/>
                <a:moveTo>
                  <a:pt x="1403636" y="4948764"/>
                </a:moveTo>
                <a:cubicBezTo>
                  <a:pt x="1381695" y="4943888"/>
                  <a:pt x="1391446" y="4970705"/>
                  <a:pt x="1374381" y="4965830"/>
                </a:cubicBezTo>
                <a:cubicBezTo>
                  <a:pt x="1367067" y="4963392"/>
                  <a:pt x="1376819" y="4975581"/>
                  <a:pt x="1376819" y="4975581"/>
                </a:cubicBezTo>
                <a:cubicBezTo>
                  <a:pt x="1408512" y="4975581"/>
                  <a:pt x="1423140" y="5017027"/>
                  <a:pt x="1464586" y="5014589"/>
                </a:cubicBezTo>
                <a:cubicBezTo>
                  <a:pt x="1442644" y="4987771"/>
                  <a:pt x="1440206" y="4956078"/>
                  <a:pt x="1403636" y="4948764"/>
                </a:cubicBezTo>
                <a:close/>
                <a:moveTo>
                  <a:pt x="830170" y="4922002"/>
                </a:moveTo>
                <a:cubicBezTo>
                  <a:pt x="849439" y="4931975"/>
                  <a:pt x="866299" y="4944442"/>
                  <a:pt x="885566" y="4956909"/>
                </a:cubicBezTo>
                <a:cubicBezTo>
                  <a:pt x="875932" y="4964389"/>
                  <a:pt x="871115" y="4974362"/>
                  <a:pt x="859073" y="4974362"/>
                </a:cubicBezTo>
                <a:cubicBezTo>
                  <a:pt x="834988" y="4971870"/>
                  <a:pt x="825354" y="4954415"/>
                  <a:pt x="815719" y="4936962"/>
                </a:cubicBezTo>
                <a:cubicBezTo>
                  <a:pt x="810903" y="4931975"/>
                  <a:pt x="825354" y="4919508"/>
                  <a:pt x="830170" y="4922002"/>
                </a:cubicBezTo>
                <a:close/>
                <a:moveTo>
                  <a:pt x="1256748" y="4876234"/>
                </a:moveTo>
                <a:cubicBezTo>
                  <a:pt x="1239682" y="4876234"/>
                  <a:pt x="1222616" y="4873796"/>
                  <a:pt x="1222616" y="4893300"/>
                </a:cubicBezTo>
                <a:cubicBezTo>
                  <a:pt x="1220178" y="4920117"/>
                  <a:pt x="1205550" y="4951811"/>
                  <a:pt x="1229930" y="4973753"/>
                </a:cubicBezTo>
                <a:cubicBezTo>
                  <a:pt x="1237244" y="4978629"/>
                  <a:pt x="1254310" y="4995695"/>
                  <a:pt x="1264062" y="4976191"/>
                </a:cubicBezTo>
                <a:cubicBezTo>
                  <a:pt x="1278690" y="4954249"/>
                  <a:pt x="1251872" y="4968877"/>
                  <a:pt x="1246996" y="4961563"/>
                </a:cubicBezTo>
                <a:cubicBezTo>
                  <a:pt x="1242120" y="4949373"/>
                  <a:pt x="1251872" y="4946935"/>
                  <a:pt x="1259186" y="4944497"/>
                </a:cubicBezTo>
                <a:cubicBezTo>
                  <a:pt x="1268938" y="4934745"/>
                  <a:pt x="1278690" y="4964001"/>
                  <a:pt x="1290880" y="4946935"/>
                </a:cubicBezTo>
                <a:cubicBezTo>
                  <a:pt x="1286004" y="4929869"/>
                  <a:pt x="1259186" y="4934745"/>
                  <a:pt x="1254310" y="4915241"/>
                </a:cubicBezTo>
                <a:cubicBezTo>
                  <a:pt x="1271376" y="4903051"/>
                  <a:pt x="1283566" y="4920117"/>
                  <a:pt x="1303070" y="4920117"/>
                </a:cubicBezTo>
                <a:cubicBezTo>
                  <a:pt x="1288442" y="4876234"/>
                  <a:pt x="1288442" y="4878672"/>
                  <a:pt x="1256748" y="4876234"/>
                </a:cubicBezTo>
                <a:close/>
                <a:moveTo>
                  <a:pt x="896232" y="4869224"/>
                </a:moveTo>
                <a:cubicBezTo>
                  <a:pt x="884042" y="4871645"/>
                  <a:pt x="871852" y="4881325"/>
                  <a:pt x="876728" y="4888585"/>
                </a:cubicBezTo>
                <a:cubicBezTo>
                  <a:pt x="884042" y="4907946"/>
                  <a:pt x="901108" y="4910365"/>
                  <a:pt x="920612" y="4910365"/>
                </a:cubicBezTo>
                <a:cubicBezTo>
                  <a:pt x="932802" y="4910365"/>
                  <a:pt x="944992" y="4903105"/>
                  <a:pt x="944992" y="4895845"/>
                </a:cubicBezTo>
                <a:cubicBezTo>
                  <a:pt x="940116" y="4871645"/>
                  <a:pt x="908422" y="4883744"/>
                  <a:pt x="896232" y="4869224"/>
                </a:cubicBezTo>
                <a:close/>
                <a:moveTo>
                  <a:pt x="1464205" y="4868920"/>
                </a:moveTo>
                <a:cubicBezTo>
                  <a:pt x="1457390" y="4868920"/>
                  <a:pt x="1449687" y="4870748"/>
                  <a:pt x="1440206" y="4871967"/>
                </a:cubicBezTo>
                <a:cubicBezTo>
                  <a:pt x="1454427" y="4879281"/>
                  <a:pt x="1466279" y="4884157"/>
                  <a:pt x="1478130" y="4889033"/>
                </a:cubicBezTo>
                <a:cubicBezTo>
                  <a:pt x="1478130" y="4884157"/>
                  <a:pt x="1482871" y="4879281"/>
                  <a:pt x="1482871" y="4876843"/>
                </a:cubicBezTo>
                <a:cubicBezTo>
                  <a:pt x="1476945" y="4870748"/>
                  <a:pt x="1471020" y="4868920"/>
                  <a:pt x="1464205" y="4868920"/>
                </a:cubicBezTo>
                <a:close/>
                <a:moveTo>
                  <a:pt x="1076033" y="4820464"/>
                </a:moveTo>
                <a:cubicBezTo>
                  <a:pt x="1093192" y="4844954"/>
                  <a:pt x="1085838" y="4874340"/>
                  <a:pt x="1115253" y="4889033"/>
                </a:cubicBezTo>
                <a:cubicBezTo>
                  <a:pt x="1110350" y="4862095"/>
                  <a:pt x="1132412" y="4827811"/>
                  <a:pt x="1076033" y="4820464"/>
                </a:cubicBezTo>
                <a:close/>
                <a:moveTo>
                  <a:pt x="1368591" y="4808274"/>
                </a:moveTo>
                <a:cubicBezTo>
                  <a:pt x="1380898" y="4827430"/>
                  <a:pt x="1395666" y="4841797"/>
                  <a:pt x="1432588" y="4841797"/>
                </a:cubicBezTo>
                <a:cubicBezTo>
                  <a:pt x="1403051" y="4829825"/>
                  <a:pt x="1395666" y="4808274"/>
                  <a:pt x="1368591" y="4808274"/>
                </a:cubicBezTo>
                <a:close/>
                <a:moveTo>
                  <a:pt x="1195336" y="4796139"/>
                </a:moveTo>
                <a:cubicBezTo>
                  <a:pt x="1166216" y="4783895"/>
                  <a:pt x="1207470" y="4837770"/>
                  <a:pt x="1173496" y="4820629"/>
                </a:cubicBezTo>
                <a:cubicBezTo>
                  <a:pt x="1161362" y="4852463"/>
                  <a:pt x="1209897" y="4825526"/>
                  <a:pt x="1205043" y="4842668"/>
                </a:cubicBezTo>
                <a:cubicBezTo>
                  <a:pt x="1200190" y="4835322"/>
                  <a:pt x="1226884" y="4808384"/>
                  <a:pt x="1195336" y="4796139"/>
                </a:cubicBezTo>
                <a:close/>
                <a:moveTo>
                  <a:pt x="1254104" y="4786048"/>
                </a:moveTo>
                <a:cubicBezTo>
                  <a:pt x="1250786" y="4785742"/>
                  <a:pt x="1246564" y="4788189"/>
                  <a:pt x="1241739" y="4790637"/>
                </a:cubicBezTo>
                <a:cubicBezTo>
                  <a:pt x="1205550" y="4805320"/>
                  <a:pt x="1227264" y="4832240"/>
                  <a:pt x="1220026" y="4861606"/>
                </a:cubicBezTo>
                <a:cubicBezTo>
                  <a:pt x="1241739" y="4844476"/>
                  <a:pt x="1244151" y="4837134"/>
                  <a:pt x="1234501" y="4824898"/>
                </a:cubicBezTo>
                <a:cubicBezTo>
                  <a:pt x="1227264" y="4812662"/>
                  <a:pt x="1232089" y="4800425"/>
                  <a:pt x="1246564" y="4807767"/>
                </a:cubicBezTo>
                <a:cubicBezTo>
                  <a:pt x="1263452" y="4817556"/>
                  <a:pt x="1263452" y="4807767"/>
                  <a:pt x="1261039" y="4797978"/>
                </a:cubicBezTo>
                <a:cubicBezTo>
                  <a:pt x="1259834" y="4789413"/>
                  <a:pt x="1257421" y="4786354"/>
                  <a:pt x="1254104" y="4786048"/>
                </a:cubicBezTo>
                <a:close/>
                <a:moveTo>
                  <a:pt x="947208" y="4774752"/>
                </a:moveTo>
                <a:cubicBezTo>
                  <a:pt x="939728" y="4777190"/>
                  <a:pt x="934741" y="4779628"/>
                  <a:pt x="929754" y="4779628"/>
                </a:cubicBezTo>
                <a:cubicBezTo>
                  <a:pt x="934741" y="4784504"/>
                  <a:pt x="937234" y="4791818"/>
                  <a:pt x="942222" y="4794256"/>
                </a:cubicBezTo>
                <a:cubicBezTo>
                  <a:pt x="949702" y="4799132"/>
                  <a:pt x="954688" y="4796694"/>
                  <a:pt x="957182" y="4786942"/>
                </a:cubicBezTo>
                <a:cubicBezTo>
                  <a:pt x="957182" y="4782066"/>
                  <a:pt x="954688" y="4774752"/>
                  <a:pt x="947208" y="4774752"/>
                </a:cubicBezTo>
                <a:close/>
                <a:moveTo>
                  <a:pt x="708202" y="4774752"/>
                </a:moveTo>
                <a:cubicBezTo>
                  <a:pt x="700888" y="4796570"/>
                  <a:pt x="717954" y="4815963"/>
                  <a:pt x="696012" y="4825660"/>
                </a:cubicBezTo>
                <a:cubicBezTo>
                  <a:pt x="691136" y="4828084"/>
                  <a:pt x="678946" y="4825660"/>
                  <a:pt x="676508" y="4823235"/>
                </a:cubicBezTo>
                <a:cubicBezTo>
                  <a:pt x="669195" y="4798994"/>
                  <a:pt x="683822" y="4789298"/>
                  <a:pt x="708202" y="4774752"/>
                </a:cubicBezTo>
                <a:close/>
                <a:moveTo>
                  <a:pt x="835888" y="4764015"/>
                </a:moveTo>
                <a:cubicBezTo>
                  <a:pt x="827623" y="4767052"/>
                  <a:pt x="819664" y="4775557"/>
                  <a:pt x="819664" y="4776771"/>
                </a:cubicBezTo>
                <a:cubicBezTo>
                  <a:pt x="812317" y="4793779"/>
                  <a:pt x="790278" y="4793779"/>
                  <a:pt x="768238" y="4808358"/>
                </a:cubicBezTo>
                <a:cubicBezTo>
                  <a:pt x="809869" y="4825366"/>
                  <a:pt x="844152" y="4805928"/>
                  <a:pt x="873539" y="4825366"/>
                </a:cubicBezTo>
                <a:cubicBezTo>
                  <a:pt x="885783" y="4832655"/>
                  <a:pt x="905374" y="4822937"/>
                  <a:pt x="902926" y="4805928"/>
                </a:cubicBezTo>
                <a:cubicBezTo>
                  <a:pt x="902926" y="4788919"/>
                  <a:pt x="893130" y="4786490"/>
                  <a:pt x="875988" y="4793779"/>
                </a:cubicBezTo>
                <a:cubicBezTo>
                  <a:pt x="868642" y="4798639"/>
                  <a:pt x="853948" y="4798639"/>
                  <a:pt x="853948" y="4784061"/>
                </a:cubicBezTo>
                <a:cubicBezTo>
                  <a:pt x="852724" y="4763408"/>
                  <a:pt x="844152" y="4760978"/>
                  <a:pt x="835888" y="4764015"/>
                </a:cubicBezTo>
                <a:close/>
                <a:moveTo>
                  <a:pt x="815153" y="4716241"/>
                </a:moveTo>
                <a:cubicBezTo>
                  <a:pt x="805529" y="4716241"/>
                  <a:pt x="791094" y="4728431"/>
                  <a:pt x="791094" y="4745496"/>
                </a:cubicBezTo>
                <a:cubicBezTo>
                  <a:pt x="791094" y="4750372"/>
                  <a:pt x="803123" y="4762562"/>
                  <a:pt x="807935" y="4762562"/>
                </a:cubicBezTo>
                <a:cubicBezTo>
                  <a:pt x="817558" y="4760124"/>
                  <a:pt x="829588" y="4752810"/>
                  <a:pt x="836806" y="4747934"/>
                </a:cubicBezTo>
                <a:cubicBezTo>
                  <a:pt x="831994" y="4735745"/>
                  <a:pt x="829588" y="4713803"/>
                  <a:pt x="815153" y="4716241"/>
                </a:cubicBezTo>
                <a:close/>
                <a:moveTo>
                  <a:pt x="932567" y="4703137"/>
                </a:moveTo>
                <a:cubicBezTo>
                  <a:pt x="930106" y="4708060"/>
                  <a:pt x="927644" y="4712983"/>
                  <a:pt x="927644" y="4715445"/>
                </a:cubicBezTo>
                <a:cubicBezTo>
                  <a:pt x="925183" y="4735136"/>
                  <a:pt x="937490" y="4732675"/>
                  <a:pt x="957182" y="4730213"/>
                </a:cubicBezTo>
                <a:cubicBezTo>
                  <a:pt x="952259" y="4717906"/>
                  <a:pt x="942413" y="4710522"/>
                  <a:pt x="932567" y="4703137"/>
                </a:cubicBezTo>
                <a:close/>
                <a:moveTo>
                  <a:pt x="1004784" y="4680586"/>
                </a:moveTo>
                <a:cubicBezTo>
                  <a:pt x="1001465" y="4679367"/>
                  <a:pt x="997243" y="4679976"/>
                  <a:pt x="993625" y="4681195"/>
                </a:cubicBezTo>
                <a:cubicBezTo>
                  <a:pt x="988799" y="4681195"/>
                  <a:pt x="986386" y="4683633"/>
                  <a:pt x="981561" y="4686071"/>
                </a:cubicBezTo>
                <a:cubicBezTo>
                  <a:pt x="986386" y="4693385"/>
                  <a:pt x="991212" y="4698261"/>
                  <a:pt x="1003275" y="4700699"/>
                </a:cubicBezTo>
                <a:cubicBezTo>
                  <a:pt x="1008100" y="4703137"/>
                  <a:pt x="1010513" y="4695823"/>
                  <a:pt x="1010513" y="4690947"/>
                </a:cubicBezTo>
                <a:cubicBezTo>
                  <a:pt x="1010513" y="4684852"/>
                  <a:pt x="1008100" y="4681805"/>
                  <a:pt x="1004784" y="4680586"/>
                </a:cubicBezTo>
                <a:close/>
                <a:moveTo>
                  <a:pt x="674909" y="4674751"/>
                </a:moveTo>
                <a:cubicBezTo>
                  <a:pt x="665819" y="4675658"/>
                  <a:pt x="662182" y="4684721"/>
                  <a:pt x="664000" y="4693784"/>
                </a:cubicBezTo>
                <a:cubicBezTo>
                  <a:pt x="676121" y="4730039"/>
                  <a:pt x="722179" y="4713120"/>
                  <a:pt x="739148" y="4739707"/>
                </a:cubicBezTo>
                <a:cubicBezTo>
                  <a:pt x="751269" y="4730039"/>
                  <a:pt x="736724" y="4698618"/>
                  <a:pt x="768238" y="4710703"/>
                </a:cubicBezTo>
                <a:cubicBezTo>
                  <a:pt x="763390" y="4703453"/>
                  <a:pt x="758542" y="4696201"/>
                  <a:pt x="756117" y="4696201"/>
                </a:cubicBezTo>
                <a:cubicBezTo>
                  <a:pt x="727027" y="4713120"/>
                  <a:pt x="707635" y="4684117"/>
                  <a:pt x="685818" y="4676866"/>
                </a:cubicBezTo>
                <a:cubicBezTo>
                  <a:pt x="681575" y="4675053"/>
                  <a:pt x="677940" y="4674449"/>
                  <a:pt x="674909" y="4674751"/>
                </a:cubicBezTo>
                <a:close/>
                <a:moveTo>
                  <a:pt x="565162" y="4666758"/>
                </a:moveTo>
                <a:cubicBezTo>
                  <a:pt x="570602" y="4667786"/>
                  <a:pt x="576155" y="4670224"/>
                  <a:pt x="580957" y="4674491"/>
                </a:cubicBezTo>
                <a:cubicBezTo>
                  <a:pt x="585759" y="4679367"/>
                  <a:pt x="592962" y="4679367"/>
                  <a:pt x="597764" y="4684243"/>
                </a:cubicBezTo>
                <a:cubicBezTo>
                  <a:pt x="602566" y="4686681"/>
                  <a:pt x="604967" y="4691557"/>
                  <a:pt x="609769" y="4698871"/>
                </a:cubicBezTo>
                <a:cubicBezTo>
                  <a:pt x="580957" y="4706184"/>
                  <a:pt x="556947" y="4703747"/>
                  <a:pt x="542539" y="4684243"/>
                </a:cubicBezTo>
                <a:cubicBezTo>
                  <a:pt x="533536" y="4673272"/>
                  <a:pt x="548843" y="4663672"/>
                  <a:pt x="565162" y="4666758"/>
                </a:cubicBezTo>
                <a:close/>
                <a:moveTo>
                  <a:pt x="710336" y="4629998"/>
                </a:moveTo>
                <a:cubicBezTo>
                  <a:pt x="702718" y="4634823"/>
                  <a:pt x="695099" y="4639649"/>
                  <a:pt x="695099" y="4649299"/>
                </a:cubicBezTo>
                <a:cubicBezTo>
                  <a:pt x="695099" y="4651711"/>
                  <a:pt x="700178" y="4656537"/>
                  <a:pt x="702718" y="4656537"/>
                </a:cubicBezTo>
                <a:cubicBezTo>
                  <a:pt x="715415" y="4658949"/>
                  <a:pt x="717955" y="4649299"/>
                  <a:pt x="715415" y="4639649"/>
                </a:cubicBezTo>
                <a:cubicBezTo>
                  <a:pt x="715415" y="4637236"/>
                  <a:pt x="712876" y="4629998"/>
                  <a:pt x="710336" y="4629998"/>
                </a:cubicBezTo>
                <a:close/>
                <a:moveTo>
                  <a:pt x="520146" y="4628473"/>
                </a:moveTo>
                <a:cubicBezTo>
                  <a:pt x="529565" y="4628473"/>
                  <a:pt x="536630" y="4628473"/>
                  <a:pt x="536630" y="4639901"/>
                </a:cubicBezTo>
                <a:cubicBezTo>
                  <a:pt x="536630" y="4642187"/>
                  <a:pt x="531920" y="4644473"/>
                  <a:pt x="529565" y="4646758"/>
                </a:cubicBezTo>
                <a:cubicBezTo>
                  <a:pt x="517790" y="4646758"/>
                  <a:pt x="513080" y="4639901"/>
                  <a:pt x="510726" y="4633045"/>
                </a:cubicBezTo>
                <a:cubicBezTo>
                  <a:pt x="513080" y="4630759"/>
                  <a:pt x="517790" y="4628473"/>
                  <a:pt x="520146" y="4628473"/>
                </a:cubicBezTo>
                <a:close/>
                <a:moveTo>
                  <a:pt x="786434" y="4587333"/>
                </a:moveTo>
                <a:cubicBezTo>
                  <a:pt x="781593" y="4594418"/>
                  <a:pt x="786434" y="4601504"/>
                  <a:pt x="784013" y="4608589"/>
                </a:cubicBezTo>
                <a:cubicBezTo>
                  <a:pt x="774333" y="4634569"/>
                  <a:pt x="791273" y="4629846"/>
                  <a:pt x="803374" y="4618037"/>
                </a:cubicBezTo>
                <a:cubicBezTo>
                  <a:pt x="815474" y="4603866"/>
                  <a:pt x="798533" y="4596781"/>
                  <a:pt x="786434" y="4587333"/>
                </a:cubicBezTo>
                <a:close/>
                <a:moveTo>
                  <a:pt x="451418" y="4559906"/>
                </a:moveTo>
                <a:cubicBezTo>
                  <a:pt x="471109" y="4581967"/>
                  <a:pt x="463725" y="4599125"/>
                  <a:pt x="453879" y="4616284"/>
                </a:cubicBezTo>
                <a:cubicBezTo>
                  <a:pt x="439110" y="4599125"/>
                  <a:pt x="439110" y="4581967"/>
                  <a:pt x="451418" y="4559906"/>
                </a:cubicBezTo>
                <a:close/>
                <a:moveTo>
                  <a:pt x="725043" y="4544668"/>
                </a:moveTo>
                <a:cubicBezTo>
                  <a:pt x="722592" y="4544668"/>
                  <a:pt x="717690" y="4552010"/>
                  <a:pt x="717690" y="4554458"/>
                </a:cubicBezTo>
                <a:cubicBezTo>
                  <a:pt x="729945" y="4574035"/>
                  <a:pt x="710336" y="4625427"/>
                  <a:pt x="766715" y="4603402"/>
                </a:cubicBezTo>
                <a:cubicBezTo>
                  <a:pt x="759360" y="4583824"/>
                  <a:pt x="732397" y="4576483"/>
                  <a:pt x="737300" y="4552010"/>
                </a:cubicBezTo>
                <a:cubicBezTo>
                  <a:pt x="737300" y="4549563"/>
                  <a:pt x="729945" y="4544668"/>
                  <a:pt x="725043" y="4544668"/>
                </a:cubicBezTo>
                <a:close/>
                <a:moveTo>
                  <a:pt x="802064" y="4537959"/>
                </a:moveTo>
                <a:cubicBezTo>
                  <a:pt x="792007" y="4538076"/>
                  <a:pt x="781951" y="4549811"/>
                  <a:pt x="763666" y="4540424"/>
                </a:cubicBezTo>
                <a:cubicBezTo>
                  <a:pt x="785608" y="4562953"/>
                  <a:pt x="800236" y="4560450"/>
                  <a:pt x="814864" y="4552940"/>
                </a:cubicBezTo>
                <a:cubicBezTo>
                  <a:pt x="824616" y="4547934"/>
                  <a:pt x="814864" y="4545430"/>
                  <a:pt x="812426" y="4542927"/>
                </a:cubicBezTo>
                <a:cubicBezTo>
                  <a:pt x="808769" y="4539172"/>
                  <a:pt x="805416" y="4537921"/>
                  <a:pt x="802064" y="4537959"/>
                </a:cubicBezTo>
                <a:close/>
                <a:moveTo>
                  <a:pt x="771793" y="4513517"/>
                </a:moveTo>
                <a:cubicBezTo>
                  <a:pt x="769381" y="4513517"/>
                  <a:pt x="764555" y="4515887"/>
                  <a:pt x="762143" y="4515887"/>
                </a:cubicBezTo>
                <a:cubicBezTo>
                  <a:pt x="766968" y="4522997"/>
                  <a:pt x="771793" y="4527738"/>
                  <a:pt x="779031" y="4532478"/>
                </a:cubicBezTo>
                <a:cubicBezTo>
                  <a:pt x="781444" y="4532478"/>
                  <a:pt x="788682" y="4527738"/>
                  <a:pt x="788682" y="4525368"/>
                </a:cubicBezTo>
                <a:cubicBezTo>
                  <a:pt x="791095" y="4513517"/>
                  <a:pt x="783856" y="4511146"/>
                  <a:pt x="771793" y="4513517"/>
                </a:cubicBezTo>
                <a:close/>
                <a:moveTo>
                  <a:pt x="829695" y="4491337"/>
                </a:moveTo>
                <a:cubicBezTo>
                  <a:pt x="827283" y="4491337"/>
                  <a:pt x="822458" y="4498956"/>
                  <a:pt x="822458" y="4501496"/>
                </a:cubicBezTo>
                <a:cubicBezTo>
                  <a:pt x="820045" y="4511654"/>
                  <a:pt x="827283" y="4511654"/>
                  <a:pt x="834520" y="4511654"/>
                </a:cubicBezTo>
                <a:cubicBezTo>
                  <a:pt x="839346" y="4511654"/>
                  <a:pt x="846584" y="4514193"/>
                  <a:pt x="848997" y="4506575"/>
                </a:cubicBezTo>
                <a:cubicBezTo>
                  <a:pt x="844172" y="4498956"/>
                  <a:pt x="839346" y="4491337"/>
                  <a:pt x="829695" y="4491337"/>
                </a:cubicBezTo>
                <a:close/>
                <a:moveTo>
                  <a:pt x="571893" y="4462386"/>
                </a:moveTo>
                <a:cubicBezTo>
                  <a:pt x="567105" y="4479275"/>
                  <a:pt x="576682" y="4484100"/>
                  <a:pt x="588655" y="4491338"/>
                </a:cubicBezTo>
                <a:cubicBezTo>
                  <a:pt x="591049" y="4491338"/>
                  <a:pt x="600627" y="4491338"/>
                  <a:pt x="595838" y="4484100"/>
                </a:cubicBezTo>
                <a:cubicBezTo>
                  <a:pt x="591049" y="4474450"/>
                  <a:pt x="586260" y="4464799"/>
                  <a:pt x="571893" y="4462386"/>
                </a:cubicBezTo>
                <a:close/>
                <a:moveTo>
                  <a:pt x="997779" y="4369438"/>
                </a:moveTo>
                <a:cubicBezTo>
                  <a:pt x="975902" y="4371851"/>
                  <a:pt x="951594" y="4374263"/>
                  <a:pt x="917564" y="4379089"/>
                </a:cubicBezTo>
                <a:cubicBezTo>
                  <a:pt x="956456" y="4398389"/>
                  <a:pt x="988056" y="4381501"/>
                  <a:pt x="1014794" y="4393564"/>
                </a:cubicBezTo>
                <a:cubicBezTo>
                  <a:pt x="1017224" y="4388739"/>
                  <a:pt x="1019655" y="4383914"/>
                  <a:pt x="1019655" y="4381501"/>
                </a:cubicBezTo>
                <a:cubicBezTo>
                  <a:pt x="1012363" y="4376676"/>
                  <a:pt x="1005071" y="4369438"/>
                  <a:pt x="997779" y="4369438"/>
                </a:cubicBezTo>
                <a:close/>
                <a:moveTo>
                  <a:pt x="656625" y="4352677"/>
                </a:moveTo>
                <a:cubicBezTo>
                  <a:pt x="646720" y="4379264"/>
                  <a:pt x="636815" y="4396183"/>
                  <a:pt x="621959" y="4413102"/>
                </a:cubicBezTo>
                <a:cubicBezTo>
                  <a:pt x="636815" y="4422769"/>
                  <a:pt x="649196" y="4398600"/>
                  <a:pt x="661576" y="4415519"/>
                </a:cubicBezTo>
                <a:cubicBezTo>
                  <a:pt x="661576" y="4417935"/>
                  <a:pt x="666529" y="4415519"/>
                  <a:pt x="669005" y="4413102"/>
                </a:cubicBezTo>
                <a:cubicBezTo>
                  <a:pt x="659100" y="4398600"/>
                  <a:pt x="669005" y="4388932"/>
                  <a:pt x="681385" y="4379264"/>
                </a:cubicBezTo>
                <a:cubicBezTo>
                  <a:pt x="673957" y="4372013"/>
                  <a:pt x="666529" y="4362346"/>
                  <a:pt x="656625" y="4352677"/>
                </a:cubicBezTo>
                <a:close/>
                <a:moveTo>
                  <a:pt x="538301" y="4326089"/>
                </a:moveTo>
                <a:cubicBezTo>
                  <a:pt x="542150" y="4326393"/>
                  <a:pt x="545960" y="4327611"/>
                  <a:pt x="549618" y="4330655"/>
                </a:cubicBezTo>
                <a:lnTo>
                  <a:pt x="523928" y="4327235"/>
                </a:lnTo>
                <a:lnTo>
                  <a:pt x="526754" y="4327002"/>
                </a:lnTo>
                <a:cubicBezTo>
                  <a:pt x="530565" y="4326393"/>
                  <a:pt x="534452" y="4325785"/>
                  <a:pt x="538301" y="4326089"/>
                </a:cubicBezTo>
                <a:close/>
                <a:moveTo>
                  <a:pt x="511028" y="4324782"/>
                </a:moveTo>
                <a:lnTo>
                  <a:pt x="513036" y="4325785"/>
                </a:lnTo>
                <a:lnTo>
                  <a:pt x="523928" y="4327235"/>
                </a:lnTo>
                <a:lnTo>
                  <a:pt x="515665" y="4327915"/>
                </a:lnTo>
                <a:lnTo>
                  <a:pt x="509776" y="4325212"/>
                </a:lnTo>
                <a:close/>
                <a:moveTo>
                  <a:pt x="5031658" y="4306965"/>
                </a:moveTo>
                <a:cubicBezTo>
                  <a:pt x="5010005" y="4331091"/>
                  <a:pt x="5019629" y="4357630"/>
                  <a:pt x="4995569" y="4364867"/>
                </a:cubicBezTo>
                <a:cubicBezTo>
                  <a:pt x="4990757" y="4364867"/>
                  <a:pt x="4985945" y="4364867"/>
                  <a:pt x="4985945" y="4357630"/>
                </a:cubicBezTo>
                <a:cubicBezTo>
                  <a:pt x="4985945" y="4333504"/>
                  <a:pt x="4995569" y="4319028"/>
                  <a:pt x="5031658" y="4306965"/>
                </a:cubicBezTo>
                <a:close/>
                <a:moveTo>
                  <a:pt x="351647" y="4291728"/>
                </a:moveTo>
                <a:cubicBezTo>
                  <a:pt x="349209" y="4291728"/>
                  <a:pt x="339458" y="4294204"/>
                  <a:pt x="339458" y="4296680"/>
                </a:cubicBezTo>
                <a:cubicBezTo>
                  <a:pt x="337020" y="4316489"/>
                  <a:pt x="354085" y="4323917"/>
                  <a:pt x="366275" y="4331345"/>
                </a:cubicBezTo>
                <a:cubicBezTo>
                  <a:pt x="373589" y="4314012"/>
                  <a:pt x="366275" y="4301632"/>
                  <a:pt x="351647" y="4291728"/>
                </a:cubicBezTo>
                <a:close/>
                <a:moveTo>
                  <a:pt x="4812549" y="4291277"/>
                </a:moveTo>
                <a:cubicBezTo>
                  <a:pt x="4819047" y="4291277"/>
                  <a:pt x="4825857" y="4293044"/>
                  <a:pt x="4832047" y="4294221"/>
                </a:cubicBezTo>
                <a:cubicBezTo>
                  <a:pt x="4824619" y="4313060"/>
                  <a:pt x="4812239" y="4313060"/>
                  <a:pt x="4799859" y="4310706"/>
                </a:cubicBezTo>
                <a:cubicBezTo>
                  <a:pt x="4797383" y="4310706"/>
                  <a:pt x="4792431" y="4298931"/>
                  <a:pt x="4794906" y="4298931"/>
                </a:cubicBezTo>
                <a:cubicBezTo>
                  <a:pt x="4799859" y="4293044"/>
                  <a:pt x="4806049" y="4291277"/>
                  <a:pt x="4812549" y="4291277"/>
                </a:cubicBezTo>
                <a:close/>
                <a:moveTo>
                  <a:pt x="881321" y="4283141"/>
                </a:moveTo>
                <a:cubicBezTo>
                  <a:pt x="872686" y="4282236"/>
                  <a:pt x="863435" y="4285252"/>
                  <a:pt x="853567" y="4290077"/>
                </a:cubicBezTo>
                <a:cubicBezTo>
                  <a:pt x="873303" y="4282839"/>
                  <a:pt x="883172" y="4306965"/>
                  <a:pt x="905374" y="4299727"/>
                </a:cubicBezTo>
                <a:cubicBezTo>
                  <a:pt x="897973" y="4288870"/>
                  <a:pt x="889956" y="4284045"/>
                  <a:pt x="881321" y="4283141"/>
                </a:cubicBezTo>
                <a:close/>
                <a:moveTo>
                  <a:pt x="5024743" y="4282585"/>
                </a:moveTo>
                <a:cubicBezTo>
                  <a:pt x="5032127" y="4282585"/>
                  <a:pt x="5037049" y="4282585"/>
                  <a:pt x="5046895" y="4284956"/>
                </a:cubicBezTo>
                <a:cubicBezTo>
                  <a:pt x="5039511" y="4292066"/>
                  <a:pt x="5034587" y="4296807"/>
                  <a:pt x="5029665" y="4299177"/>
                </a:cubicBezTo>
                <a:cubicBezTo>
                  <a:pt x="5022281" y="4303918"/>
                  <a:pt x="5017357" y="4301548"/>
                  <a:pt x="5014897" y="4294436"/>
                </a:cubicBezTo>
                <a:cubicBezTo>
                  <a:pt x="5014897" y="4287326"/>
                  <a:pt x="5017357" y="4282585"/>
                  <a:pt x="5024743" y="4282585"/>
                </a:cubicBezTo>
                <a:close/>
                <a:moveTo>
                  <a:pt x="5289724" y="4264796"/>
                </a:moveTo>
                <a:cubicBezTo>
                  <a:pt x="5280162" y="4265367"/>
                  <a:pt x="5279241" y="4275881"/>
                  <a:pt x="5275554" y="4285023"/>
                </a:cubicBezTo>
                <a:cubicBezTo>
                  <a:pt x="5275554" y="4289899"/>
                  <a:pt x="5263266" y="4294775"/>
                  <a:pt x="5273097" y="4302089"/>
                </a:cubicBezTo>
                <a:cubicBezTo>
                  <a:pt x="5282927" y="4306965"/>
                  <a:pt x="5295215" y="4304527"/>
                  <a:pt x="5302589" y="4294775"/>
                </a:cubicBezTo>
                <a:cubicBezTo>
                  <a:pt x="5309961" y="4280147"/>
                  <a:pt x="5327165" y="4285023"/>
                  <a:pt x="5339453" y="4275271"/>
                </a:cubicBezTo>
                <a:cubicBezTo>
                  <a:pt x="5324707" y="4272833"/>
                  <a:pt x="5312419" y="4272833"/>
                  <a:pt x="5302589" y="4267957"/>
                </a:cubicBezTo>
                <a:cubicBezTo>
                  <a:pt x="5297059" y="4265519"/>
                  <a:pt x="5292911" y="4264606"/>
                  <a:pt x="5289724" y="4264796"/>
                </a:cubicBezTo>
                <a:close/>
                <a:moveTo>
                  <a:pt x="592703" y="4260643"/>
                </a:moveTo>
                <a:cubicBezTo>
                  <a:pt x="573199" y="4258205"/>
                  <a:pt x="565886" y="4280147"/>
                  <a:pt x="548820" y="4280147"/>
                </a:cubicBezTo>
                <a:cubicBezTo>
                  <a:pt x="548820" y="4302089"/>
                  <a:pt x="570761" y="4304527"/>
                  <a:pt x="582951" y="4309403"/>
                </a:cubicBezTo>
                <a:cubicBezTo>
                  <a:pt x="604893" y="4319155"/>
                  <a:pt x="609769" y="4294775"/>
                  <a:pt x="621959" y="4285023"/>
                </a:cubicBezTo>
                <a:cubicBezTo>
                  <a:pt x="617083" y="4267957"/>
                  <a:pt x="607331" y="4263081"/>
                  <a:pt x="592703" y="4260643"/>
                </a:cubicBezTo>
                <a:close/>
                <a:moveTo>
                  <a:pt x="4752275" y="4260402"/>
                </a:moveTo>
                <a:lnTo>
                  <a:pt x="4754327" y="4260755"/>
                </a:lnTo>
                <a:lnTo>
                  <a:pt x="4762565" y="4270090"/>
                </a:lnTo>
                <a:cubicBezTo>
                  <a:pt x="4763784" y="4274966"/>
                  <a:pt x="4764393" y="4280452"/>
                  <a:pt x="4768051" y="4284108"/>
                </a:cubicBezTo>
                <a:cubicBezTo>
                  <a:pt x="4765613" y="4293860"/>
                  <a:pt x="4755861" y="4291422"/>
                  <a:pt x="4750985" y="4291422"/>
                </a:cubicBezTo>
                <a:cubicBezTo>
                  <a:pt x="4746109" y="4288984"/>
                  <a:pt x="4731481" y="4296298"/>
                  <a:pt x="4736357" y="4281670"/>
                </a:cubicBezTo>
                <a:cubicBezTo>
                  <a:pt x="4737576" y="4278014"/>
                  <a:pt x="4737576" y="4272528"/>
                  <a:pt x="4739405" y="4267957"/>
                </a:cubicBezTo>
                <a:close/>
                <a:moveTo>
                  <a:pt x="232574" y="4259729"/>
                </a:moveTo>
                <a:cubicBezTo>
                  <a:pt x="240054" y="4259729"/>
                  <a:pt x="242548" y="4264808"/>
                  <a:pt x="242548" y="4272427"/>
                </a:cubicBezTo>
                <a:cubicBezTo>
                  <a:pt x="242548" y="4280045"/>
                  <a:pt x="235068" y="4282585"/>
                  <a:pt x="227588" y="4280045"/>
                </a:cubicBezTo>
                <a:cubicBezTo>
                  <a:pt x="222600" y="4277506"/>
                  <a:pt x="220107" y="4269888"/>
                  <a:pt x="215120" y="4264808"/>
                </a:cubicBezTo>
                <a:cubicBezTo>
                  <a:pt x="220107" y="4264808"/>
                  <a:pt x="225094" y="4259729"/>
                  <a:pt x="232574" y="4259729"/>
                </a:cubicBezTo>
                <a:close/>
                <a:moveTo>
                  <a:pt x="4519682" y="4241444"/>
                </a:moveTo>
                <a:cubicBezTo>
                  <a:pt x="4541623" y="4250967"/>
                  <a:pt x="4544061" y="4262872"/>
                  <a:pt x="4539185" y="4277157"/>
                </a:cubicBezTo>
                <a:cubicBezTo>
                  <a:pt x="4536747" y="4279538"/>
                  <a:pt x="4529433" y="4279538"/>
                  <a:pt x="4524557" y="4279538"/>
                </a:cubicBezTo>
                <a:cubicBezTo>
                  <a:pt x="4524557" y="4267634"/>
                  <a:pt x="4522120" y="4255729"/>
                  <a:pt x="4519682" y="4241444"/>
                </a:cubicBezTo>
                <a:close/>
                <a:moveTo>
                  <a:pt x="5164223" y="4172368"/>
                </a:moveTo>
                <a:cubicBezTo>
                  <a:pt x="5181289" y="4177448"/>
                  <a:pt x="5191041" y="4192685"/>
                  <a:pt x="5212983" y="4182527"/>
                </a:cubicBezTo>
                <a:cubicBezTo>
                  <a:pt x="5191041" y="4172368"/>
                  <a:pt x="5186165" y="4169828"/>
                  <a:pt x="5164223" y="4172368"/>
                </a:cubicBezTo>
                <a:close/>
                <a:moveTo>
                  <a:pt x="5100225" y="4162515"/>
                </a:moveTo>
                <a:cubicBezTo>
                  <a:pt x="5112415" y="4177142"/>
                  <a:pt x="5124605" y="4194208"/>
                  <a:pt x="5148985" y="4182018"/>
                </a:cubicBezTo>
                <a:cubicBezTo>
                  <a:pt x="5136795" y="4164952"/>
                  <a:pt x="5122167" y="4157639"/>
                  <a:pt x="5100225" y="4162515"/>
                </a:cubicBezTo>
                <a:close/>
                <a:moveTo>
                  <a:pt x="5038346" y="4145830"/>
                </a:moveTo>
                <a:cubicBezTo>
                  <a:pt x="5030767" y="4144753"/>
                  <a:pt x="5023491" y="4145213"/>
                  <a:pt x="5017429" y="4147675"/>
                </a:cubicBezTo>
                <a:cubicBezTo>
                  <a:pt x="5024704" y="4152598"/>
                  <a:pt x="5029554" y="4157521"/>
                  <a:pt x="5034405" y="4162444"/>
                </a:cubicBezTo>
                <a:cubicBezTo>
                  <a:pt x="5002878" y="4152598"/>
                  <a:pt x="4971351" y="4167366"/>
                  <a:pt x="4942250" y="4179674"/>
                </a:cubicBezTo>
                <a:cubicBezTo>
                  <a:pt x="4920425" y="4191981"/>
                  <a:pt x="4937400" y="4206750"/>
                  <a:pt x="4942250" y="4221519"/>
                </a:cubicBezTo>
                <a:cubicBezTo>
                  <a:pt x="4947100" y="4231365"/>
                  <a:pt x="4954376" y="4233826"/>
                  <a:pt x="4959226" y="4223981"/>
                </a:cubicBezTo>
                <a:cubicBezTo>
                  <a:pt x="4983477" y="4174751"/>
                  <a:pt x="5022279" y="4201828"/>
                  <a:pt x="5053806" y="4201828"/>
                </a:cubicBezTo>
                <a:cubicBezTo>
                  <a:pt x="5078057" y="4201828"/>
                  <a:pt x="5092607" y="4199366"/>
                  <a:pt x="5090183" y="4184597"/>
                </a:cubicBezTo>
                <a:cubicBezTo>
                  <a:pt x="5086545" y="4166136"/>
                  <a:pt x="5061081" y="4149061"/>
                  <a:pt x="5038346" y="4145830"/>
                </a:cubicBezTo>
                <a:close/>
                <a:moveTo>
                  <a:pt x="4820037" y="4129602"/>
                </a:moveTo>
                <a:cubicBezTo>
                  <a:pt x="4812777" y="4129297"/>
                  <a:pt x="4806727" y="4134782"/>
                  <a:pt x="4803097" y="4153067"/>
                </a:cubicBezTo>
                <a:cubicBezTo>
                  <a:pt x="4820037" y="4148191"/>
                  <a:pt x="4832138" y="4143315"/>
                  <a:pt x="4844239" y="4140877"/>
                </a:cubicBezTo>
                <a:cubicBezTo>
                  <a:pt x="4835768" y="4136001"/>
                  <a:pt x="4827297" y="4129906"/>
                  <a:pt x="4820037" y="4129602"/>
                </a:cubicBezTo>
                <a:close/>
                <a:moveTo>
                  <a:pt x="441853" y="4127746"/>
                </a:moveTo>
                <a:cubicBezTo>
                  <a:pt x="443681" y="4128957"/>
                  <a:pt x="444900" y="4131377"/>
                  <a:pt x="444900" y="4133797"/>
                </a:cubicBezTo>
                <a:cubicBezTo>
                  <a:pt x="443072" y="4155577"/>
                  <a:pt x="465928" y="4158300"/>
                  <a:pt x="478498" y="4169530"/>
                </a:cubicBezTo>
                <a:lnTo>
                  <a:pt x="481619" y="4175529"/>
                </a:lnTo>
                <a:lnTo>
                  <a:pt x="478893" y="4179665"/>
                </a:lnTo>
                <a:lnTo>
                  <a:pt x="472524" y="4196622"/>
                </a:lnTo>
                <a:lnTo>
                  <a:pt x="447681" y="4195168"/>
                </a:lnTo>
                <a:cubicBezTo>
                  <a:pt x="429967" y="4185980"/>
                  <a:pt x="434539" y="4157392"/>
                  <a:pt x="425396" y="4141057"/>
                </a:cubicBezTo>
                <a:cubicBezTo>
                  <a:pt x="425396" y="4138637"/>
                  <a:pt x="430272" y="4133797"/>
                  <a:pt x="435148" y="4128957"/>
                </a:cubicBezTo>
                <a:cubicBezTo>
                  <a:pt x="437586" y="4126537"/>
                  <a:pt x="440024" y="4126537"/>
                  <a:pt x="441853" y="4127746"/>
                </a:cubicBezTo>
                <a:close/>
                <a:moveTo>
                  <a:pt x="5322691" y="4124116"/>
                </a:moveTo>
                <a:cubicBezTo>
                  <a:pt x="5347203" y="4140878"/>
                  <a:pt x="5361911" y="4140878"/>
                  <a:pt x="5376619" y="4133695"/>
                </a:cubicBezTo>
                <a:cubicBezTo>
                  <a:pt x="5379070" y="4133695"/>
                  <a:pt x="5376619" y="4128906"/>
                  <a:pt x="5376619" y="4124116"/>
                </a:cubicBezTo>
                <a:cubicBezTo>
                  <a:pt x="5364363" y="4124116"/>
                  <a:pt x="5349655" y="4124116"/>
                  <a:pt x="5322691" y="4124116"/>
                </a:cubicBezTo>
                <a:close/>
                <a:moveTo>
                  <a:pt x="5276217" y="4112044"/>
                </a:moveTo>
                <a:cubicBezTo>
                  <a:pt x="5261361" y="4107355"/>
                  <a:pt x="5263837" y="4130797"/>
                  <a:pt x="5246505" y="4130797"/>
                </a:cubicBezTo>
                <a:cubicBezTo>
                  <a:pt x="5261361" y="4133142"/>
                  <a:pt x="5273742" y="4137829"/>
                  <a:pt x="5283645" y="4128453"/>
                </a:cubicBezTo>
                <a:cubicBezTo>
                  <a:pt x="5286121" y="4126109"/>
                  <a:pt x="5281170" y="4112044"/>
                  <a:pt x="5276217" y="4112044"/>
                </a:cubicBezTo>
                <a:close/>
                <a:moveTo>
                  <a:pt x="4690341" y="4109006"/>
                </a:moveTo>
                <a:cubicBezTo>
                  <a:pt x="4722139" y="4113831"/>
                  <a:pt x="4744153" y="4150019"/>
                  <a:pt x="4783289" y="4130719"/>
                </a:cubicBezTo>
                <a:cubicBezTo>
                  <a:pt x="4753937" y="4092117"/>
                  <a:pt x="4717247" y="4121069"/>
                  <a:pt x="4690341" y="4109006"/>
                </a:cubicBezTo>
                <a:close/>
                <a:moveTo>
                  <a:pt x="4866223" y="4075357"/>
                </a:moveTo>
                <a:cubicBezTo>
                  <a:pt x="4836619" y="4118992"/>
                  <a:pt x="4836619" y="4118992"/>
                  <a:pt x="4888427" y="4128688"/>
                </a:cubicBezTo>
                <a:cubicBezTo>
                  <a:pt x="4888427" y="4109295"/>
                  <a:pt x="4863756" y="4104446"/>
                  <a:pt x="4866223" y="4075357"/>
                </a:cubicBezTo>
                <a:close/>
                <a:moveTo>
                  <a:pt x="760611" y="4062496"/>
                </a:moveTo>
                <a:cubicBezTo>
                  <a:pt x="745710" y="4062270"/>
                  <a:pt x="732514" y="4091172"/>
                  <a:pt x="717954" y="4082140"/>
                </a:cubicBezTo>
                <a:cubicBezTo>
                  <a:pt x="734941" y="4091775"/>
                  <a:pt x="747075" y="4113451"/>
                  <a:pt x="768916" y="4096591"/>
                </a:cubicBezTo>
                <a:cubicBezTo>
                  <a:pt x="776195" y="4091775"/>
                  <a:pt x="783475" y="4084549"/>
                  <a:pt x="776195" y="4074915"/>
                </a:cubicBezTo>
                <a:cubicBezTo>
                  <a:pt x="770735" y="4065883"/>
                  <a:pt x="765578" y="4062572"/>
                  <a:pt x="760611" y="4062496"/>
                </a:cubicBezTo>
                <a:close/>
                <a:moveTo>
                  <a:pt x="5037753" y="4060119"/>
                </a:moveTo>
                <a:cubicBezTo>
                  <a:pt x="5049943" y="4065126"/>
                  <a:pt x="5047505" y="4075140"/>
                  <a:pt x="5047505" y="4082650"/>
                </a:cubicBezTo>
                <a:cubicBezTo>
                  <a:pt x="5045067" y="4090159"/>
                  <a:pt x="5037753" y="4095166"/>
                  <a:pt x="5032877" y="4092663"/>
                </a:cubicBezTo>
                <a:cubicBezTo>
                  <a:pt x="5028001" y="4090159"/>
                  <a:pt x="5028001" y="4080146"/>
                  <a:pt x="5025563" y="4072637"/>
                </a:cubicBezTo>
                <a:cubicBezTo>
                  <a:pt x="5025563" y="4065126"/>
                  <a:pt x="5030439" y="4062623"/>
                  <a:pt x="5037753" y="4060119"/>
                </a:cubicBezTo>
                <a:close/>
                <a:moveTo>
                  <a:pt x="5283647" y="4050977"/>
                </a:moveTo>
                <a:cubicBezTo>
                  <a:pt x="5278885" y="4060729"/>
                  <a:pt x="5269361" y="4072919"/>
                  <a:pt x="5271741" y="4077795"/>
                </a:cubicBezTo>
                <a:cubicBezTo>
                  <a:pt x="5274123" y="4087547"/>
                  <a:pt x="5286027" y="4092423"/>
                  <a:pt x="5295551" y="4099736"/>
                </a:cubicBezTo>
                <a:cubicBezTo>
                  <a:pt x="5300312" y="4092423"/>
                  <a:pt x="5307455" y="4082671"/>
                  <a:pt x="5305075" y="4077795"/>
                </a:cubicBezTo>
                <a:cubicBezTo>
                  <a:pt x="5300312" y="4068043"/>
                  <a:pt x="5290789" y="4060729"/>
                  <a:pt x="5283647" y="4050977"/>
                </a:cubicBezTo>
                <a:close/>
                <a:moveTo>
                  <a:pt x="4763987" y="4029645"/>
                </a:moveTo>
                <a:cubicBezTo>
                  <a:pt x="4763987" y="4032015"/>
                  <a:pt x="4759163" y="4032015"/>
                  <a:pt x="4754337" y="4034385"/>
                </a:cubicBezTo>
                <a:cubicBezTo>
                  <a:pt x="4761575" y="4039126"/>
                  <a:pt x="4766401" y="4046236"/>
                  <a:pt x="4773638" y="4048607"/>
                </a:cubicBezTo>
                <a:cubicBezTo>
                  <a:pt x="4773638" y="4050977"/>
                  <a:pt x="4780876" y="4046236"/>
                  <a:pt x="4783289" y="4043866"/>
                </a:cubicBezTo>
                <a:cubicBezTo>
                  <a:pt x="4783289" y="4032015"/>
                  <a:pt x="4776051" y="4029645"/>
                  <a:pt x="4763987" y="4029645"/>
                </a:cubicBezTo>
                <a:close/>
                <a:moveTo>
                  <a:pt x="392601" y="4009288"/>
                </a:moveTo>
                <a:cubicBezTo>
                  <a:pt x="389187" y="4008802"/>
                  <a:pt x="385505" y="4009401"/>
                  <a:pt x="381208" y="4011795"/>
                </a:cubicBezTo>
                <a:cubicBezTo>
                  <a:pt x="391029" y="4026162"/>
                  <a:pt x="400848" y="4035739"/>
                  <a:pt x="425397" y="4023767"/>
                </a:cubicBezTo>
                <a:cubicBezTo>
                  <a:pt x="410668" y="4021972"/>
                  <a:pt x="402842" y="4010747"/>
                  <a:pt x="392601" y="4009288"/>
                </a:cubicBezTo>
                <a:close/>
                <a:moveTo>
                  <a:pt x="5051593" y="3968018"/>
                </a:moveTo>
                <a:cubicBezTo>
                  <a:pt x="5056419" y="3968018"/>
                  <a:pt x="5061245" y="3970388"/>
                  <a:pt x="5063657" y="3970388"/>
                </a:cubicBezTo>
                <a:cubicBezTo>
                  <a:pt x="5058832" y="3977499"/>
                  <a:pt x="5056419" y="3984610"/>
                  <a:pt x="5044357" y="3986980"/>
                </a:cubicBezTo>
                <a:cubicBezTo>
                  <a:pt x="5041943" y="3984610"/>
                  <a:pt x="5037119" y="3982239"/>
                  <a:pt x="5037119" y="3979869"/>
                </a:cubicBezTo>
                <a:cubicBezTo>
                  <a:pt x="5034705" y="3968018"/>
                  <a:pt x="5041943" y="3965648"/>
                  <a:pt x="5051593" y="3968018"/>
                </a:cubicBezTo>
                <a:close/>
                <a:moveTo>
                  <a:pt x="4715227" y="3951337"/>
                </a:moveTo>
                <a:cubicBezTo>
                  <a:pt x="4702892" y="3948886"/>
                  <a:pt x="4710293" y="3968496"/>
                  <a:pt x="4705359" y="3978301"/>
                </a:cubicBezTo>
                <a:cubicBezTo>
                  <a:pt x="4697959" y="3997911"/>
                  <a:pt x="4722629" y="4002813"/>
                  <a:pt x="4732497" y="4002813"/>
                </a:cubicBezTo>
                <a:cubicBezTo>
                  <a:pt x="4749766" y="4005265"/>
                  <a:pt x="4734963" y="3980752"/>
                  <a:pt x="4749766" y="3975850"/>
                </a:cubicBezTo>
                <a:cubicBezTo>
                  <a:pt x="4747299" y="3956239"/>
                  <a:pt x="4727563" y="3951337"/>
                  <a:pt x="4715227" y="3951337"/>
                </a:cubicBezTo>
                <a:close/>
                <a:moveTo>
                  <a:pt x="4796764" y="3947113"/>
                </a:moveTo>
                <a:cubicBezTo>
                  <a:pt x="4790216" y="3944960"/>
                  <a:pt x="4782478" y="3946191"/>
                  <a:pt x="4774145" y="3951114"/>
                </a:cubicBezTo>
                <a:cubicBezTo>
                  <a:pt x="4783669" y="3965883"/>
                  <a:pt x="4795573" y="3973267"/>
                  <a:pt x="4812239" y="3963421"/>
                </a:cubicBezTo>
                <a:cubicBezTo>
                  <a:pt x="4808668" y="3954805"/>
                  <a:pt x="4803311" y="3949267"/>
                  <a:pt x="4796764" y="3947113"/>
                </a:cubicBezTo>
                <a:close/>
                <a:moveTo>
                  <a:pt x="4848881" y="3944695"/>
                </a:moveTo>
                <a:cubicBezTo>
                  <a:pt x="4840247" y="3945310"/>
                  <a:pt x="4829145" y="3948378"/>
                  <a:pt x="4816811" y="3945923"/>
                </a:cubicBezTo>
                <a:cubicBezTo>
                  <a:pt x="4839013" y="3958197"/>
                  <a:pt x="4841480" y="3977837"/>
                  <a:pt x="4861216" y="3975383"/>
                </a:cubicBezTo>
                <a:cubicBezTo>
                  <a:pt x="4863683" y="3975383"/>
                  <a:pt x="4868617" y="3963108"/>
                  <a:pt x="4866151" y="3958197"/>
                </a:cubicBezTo>
                <a:cubicBezTo>
                  <a:pt x="4863683" y="3945923"/>
                  <a:pt x="4857516" y="3944082"/>
                  <a:pt x="4848881" y="3944695"/>
                </a:cubicBezTo>
                <a:close/>
                <a:moveTo>
                  <a:pt x="702488" y="3903572"/>
                </a:moveTo>
                <a:cubicBezTo>
                  <a:pt x="697537" y="3903493"/>
                  <a:pt x="692051" y="3904589"/>
                  <a:pt x="685956" y="3907092"/>
                </a:cubicBezTo>
                <a:cubicBezTo>
                  <a:pt x="698146" y="3932125"/>
                  <a:pt x="720088" y="3922111"/>
                  <a:pt x="734716" y="3929622"/>
                </a:cubicBezTo>
                <a:cubicBezTo>
                  <a:pt x="727402" y="3914602"/>
                  <a:pt x="717345" y="3903806"/>
                  <a:pt x="702488" y="3903572"/>
                </a:cubicBezTo>
                <a:close/>
                <a:moveTo>
                  <a:pt x="5390607" y="3884889"/>
                </a:moveTo>
                <a:cubicBezTo>
                  <a:pt x="5378635" y="3884889"/>
                  <a:pt x="5385818" y="3899658"/>
                  <a:pt x="5378635" y="3902119"/>
                </a:cubicBezTo>
                <a:cubicBezTo>
                  <a:pt x="5373846" y="3904580"/>
                  <a:pt x="5371451" y="3911965"/>
                  <a:pt x="5378635" y="3914426"/>
                </a:cubicBezTo>
                <a:cubicBezTo>
                  <a:pt x="5388211" y="3916888"/>
                  <a:pt x="5395395" y="3907042"/>
                  <a:pt x="5400185" y="3902119"/>
                </a:cubicBezTo>
                <a:cubicBezTo>
                  <a:pt x="5404973" y="3892273"/>
                  <a:pt x="5393001" y="3889812"/>
                  <a:pt x="5390607" y="3884889"/>
                </a:cubicBezTo>
                <a:close/>
                <a:moveTo>
                  <a:pt x="5021926" y="3878534"/>
                </a:moveTo>
                <a:cubicBezTo>
                  <a:pt x="5017161" y="3878992"/>
                  <a:pt x="5013197" y="3881591"/>
                  <a:pt x="5010757" y="3887095"/>
                </a:cubicBezTo>
                <a:cubicBezTo>
                  <a:pt x="4998558" y="3918893"/>
                  <a:pt x="4966841" y="3911555"/>
                  <a:pt x="4954643" y="3931122"/>
                </a:cubicBezTo>
                <a:cubicBezTo>
                  <a:pt x="4971721" y="3953137"/>
                  <a:pt x="5008317" y="3940907"/>
                  <a:pt x="5015637" y="3975151"/>
                </a:cubicBezTo>
                <a:cubicBezTo>
                  <a:pt x="4998558" y="3975151"/>
                  <a:pt x="4981479" y="3977597"/>
                  <a:pt x="4964401" y="3980043"/>
                </a:cubicBezTo>
                <a:cubicBezTo>
                  <a:pt x="4961961" y="3984935"/>
                  <a:pt x="4959521" y="3989828"/>
                  <a:pt x="4959521" y="3994719"/>
                </a:cubicBezTo>
                <a:cubicBezTo>
                  <a:pt x="4976600" y="3989828"/>
                  <a:pt x="4991239" y="3992273"/>
                  <a:pt x="4993678" y="4006949"/>
                </a:cubicBezTo>
                <a:cubicBezTo>
                  <a:pt x="4996118" y="4026517"/>
                  <a:pt x="4971721" y="4021625"/>
                  <a:pt x="4966841" y="4021625"/>
                </a:cubicBezTo>
                <a:cubicBezTo>
                  <a:pt x="4940004" y="4019179"/>
                  <a:pt x="4913167" y="4011842"/>
                  <a:pt x="4888769" y="4002057"/>
                </a:cubicBezTo>
                <a:cubicBezTo>
                  <a:pt x="4874131" y="3997166"/>
                  <a:pt x="4864372" y="3997166"/>
                  <a:pt x="4852173" y="4002057"/>
                </a:cubicBezTo>
                <a:cubicBezTo>
                  <a:pt x="4861932" y="4019179"/>
                  <a:pt x="4835095" y="4036301"/>
                  <a:pt x="4854613" y="4053423"/>
                </a:cubicBezTo>
                <a:cubicBezTo>
                  <a:pt x="4871691" y="4068099"/>
                  <a:pt x="4871691" y="4046086"/>
                  <a:pt x="4881451" y="4041193"/>
                </a:cubicBezTo>
                <a:cubicBezTo>
                  <a:pt x="4886329" y="4038748"/>
                  <a:pt x="4896089" y="4028963"/>
                  <a:pt x="4896089" y="4036301"/>
                </a:cubicBezTo>
                <a:cubicBezTo>
                  <a:pt x="4908287" y="4085222"/>
                  <a:pt x="4957083" y="4065654"/>
                  <a:pt x="4986359" y="4085222"/>
                </a:cubicBezTo>
                <a:cubicBezTo>
                  <a:pt x="5032715" y="4114574"/>
                  <a:pt x="5091269" y="4124357"/>
                  <a:pt x="5144943" y="4143925"/>
                </a:cubicBezTo>
                <a:cubicBezTo>
                  <a:pt x="5149822" y="4114574"/>
                  <a:pt x="5183979" y="4134142"/>
                  <a:pt x="5193737" y="4114574"/>
                </a:cubicBezTo>
                <a:cubicBezTo>
                  <a:pt x="5193737" y="4112128"/>
                  <a:pt x="5201057" y="4087668"/>
                  <a:pt x="5181539" y="4099898"/>
                </a:cubicBezTo>
                <a:cubicBezTo>
                  <a:pt x="5144943" y="4121912"/>
                  <a:pt x="5113227" y="4060761"/>
                  <a:pt x="5076630" y="4092560"/>
                </a:cubicBezTo>
                <a:cubicBezTo>
                  <a:pt x="5074190" y="4087668"/>
                  <a:pt x="5066871" y="4085222"/>
                  <a:pt x="5069311" y="4080330"/>
                </a:cubicBezTo>
                <a:cubicBezTo>
                  <a:pt x="5071751" y="4058316"/>
                  <a:pt x="5044913" y="4050978"/>
                  <a:pt x="5037595" y="4028963"/>
                </a:cubicBezTo>
                <a:cubicBezTo>
                  <a:pt x="5064431" y="4036301"/>
                  <a:pt x="5086389" y="4041193"/>
                  <a:pt x="5101028" y="4060761"/>
                </a:cubicBezTo>
                <a:cubicBezTo>
                  <a:pt x="5105907" y="4050978"/>
                  <a:pt x="5108347" y="4026517"/>
                  <a:pt x="5125425" y="4041193"/>
                </a:cubicBezTo>
                <a:cubicBezTo>
                  <a:pt x="5137623" y="4053423"/>
                  <a:pt x="5157142" y="4043639"/>
                  <a:pt x="5166901" y="4055869"/>
                </a:cubicBezTo>
                <a:cubicBezTo>
                  <a:pt x="5162021" y="4065654"/>
                  <a:pt x="5147383" y="4055869"/>
                  <a:pt x="5144943" y="4068099"/>
                </a:cubicBezTo>
                <a:cubicBezTo>
                  <a:pt x="5237653" y="4077884"/>
                  <a:pt x="5257171" y="4053423"/>
                  <a:pt x="5242533" y="3967813"/>
                </a:cubicBezTo>
                <a:cubicBezTo>
                  <a:pt x="5237653" y="3948245"/>
                  <a:pt x="5227895" y="3940907"/>
                  <a:pt x="5215695" y="3936015"/>
                </a:cubicBezTo>
                <a:cubicBezTo>
                  <a:pt x="5208376" y="3931122"/>
                  <a:pt x="5198617" y="3943352"/>
                  <a:pt x="5193737" y="3953137"/>
                </a:cubicBezTo>
                <a:cubicBezTo>
                  <a:pt x="5191299" y="3960475"/>
                  <a:pt x="5198617" y="3977597"/>
                  <a:pt x="5181539" y="3975151"/>
                </a:cubicBezTo>
                <a:cubicBezTo>
                  <a:pt x="5171781" y="3975151"/>
                  <a:pt x="5166901" y="3965366"/>
                  <a:pt x="5162021" y="3953137"/>
                </a:cubicBezTo>
                <a:cubicBezTo>
                  <a:pt x="5152262" y="3931122"/>
                  <a:pt x="5135184" y="3911555"/>
                  <a:pt x="5113227" y="3891987"/>
                </a:cubicBezTo>
                <a:cubicBezTo>
                  <a:pt x="5105907" y="3909108"/>
                  <a:pt x="5135184" y="3933569"/>
                  <a:pt x="5105907" y="3940907"/>
                </a:cubicBezTo>
                <a:cubicBezTo>
                  <a:pt x="5083949" y="3948245"/>
                  <a:pt x="5076630" y="3926231"/>
                  <a:pt x="5066871" y="3911555"/>
                </a:cubicBezTo>
                <a:cubicBezTo>
                  <a:pt x="5057722" y="3895044"/>
                  <a:pt x="5036222" y="3877157"/>
                  <a:pt x="5021926" y="3878534"/>
                </a:cubicBezTo>
                <a:close/>
                <a:moveTo>
                  <a:pt x="4824567" y="3872699"/>
                </a:moveTo>
                <a:cubicBezTo>
                  <a:pt x="4812101" y="3872699"/>
                  <a:pt x="4804621" y="3872699"/>
                  <a:pt x="4804621" y="3882604"/>
                </a:cubicBezTo>
                <a:cubicBezTo>
                  <a:pt x="4804621" y="3887555"/>
                  <a:pt x="4809607" y="3892508"/>
                  <a:pt x="4814594" y="3892508"/>
                </a:cubicBezTo>
                <a:cubicBezTo>
                  <a:pt x="4824567" y="3892508"/>
                  <a:pt x="4829554" y="3885080"/>
                  <a:pt x="4832047" y="3877651"/>
                </a:cubicBezTo>
                <a:cubicBezTo>
                  <a:pt x="4832047" y="3877651"/>
                  <a:pt x="4824567" y="3872699"/>
                  <a:pt x="4824567" y="3872699"/>
                </a:cubicBezTo>
                <a:close/>
                <a:moveTo>
                  <a:pt x="4763098" y="3839772"/>
                </a:moveTo>
                <a:cubicBezTo>
                  <a:pt x="4759089" y="3839772"/>
                  <a:pt x="4754773" y="3842200"/>
                  <a:pt x="4751071" y="3848271"/>
                </a:cubicBezTo>
                <a:cubicBezTo>
                  <a:pt x="4743671" y="3862842"/>
                  <a:pt x="4768341" y="3906554"/>
                  <a:pt x="4793011" y="3913840"/>
                </a:cubicBezTo>
                <a:cubicBezTo>
                  <a:pt x="4778209" y="3889556"/>
                  <a:pt x="4775742" y="3889556"/>
                  <a:pt x="4788077" y="3862842"/>
                </a:cubicBezTo>
                <a:cubicBezTo>
                  <a:pt x="4795478" y="3843414"/>
                  <a:pt x="4775742" y="3853129"/>
                  <a:pt x="4773275" y="3845843"/>
                </a:cubicBezTo>
                <a:cubicBezTo>
                  <a:pt x="4770809" y="3842200"/>
                  <a:pt x="4767107" y="3839772"/>
                  <a:pt x="4763098" y="3839772"/>
                </a:cubicBezTo>
                <a:close/>
                <a:moveTo>
                  <a:pt x="5724607" y="3746229"/>
                </a:moveTo>
                <a:cubicBezTo>
                  <a:pt x="5731640" y="3746229"/>
                  <a:pt x="5738673" y="3746229"/>
                  <a:pt x="5738673" y="3755710"/>
                </a:cubicBezTo>
                <a:cubicBezTo>
                  <a:pt x="5738673" y="3765191"/>
                  <a:pt x="5731640" y="3765191"/>
                  <a:pt x="5722263" y="3767562"/>
                </a:cubicBezTo>
                <a:cubicBezTo>
                  <a:pt x="5719919" y="3765191"/>
                  <a:pt x="5710541" y="3762821"/>
                  <a:pt x="5710541" y="3760451"/>
                </a:cubicBezTo>
                <a:cubicBezTo>
                  <a:pt x="5708197" y="3748599"/>
                  <a:pt x="5715231" y="3746229"/>
                  <a:pt x="5724607" y="3746229"/>
                </a:cubicBezTo>
                <a:close/>
                <a:moveTo>
                  <a:pt x="5848905" y="3646202"/>
                </a:moveTo>
                <a:cubicBezTo>
                  <a:pt x="5842095" y="3647408"/>
                  <a:pt x="5837144" y="3654043"/>
                  <a:pt x="5834667" y="3668519"/>
                </a:cubicBezTo>
                <a:cubicBezTo>
                  <a:pt x="5849524" y="3666106"/>
                  <a:pt x="5861905" y="3661281"/>
                  <a:pt x="5874285" y="3656456"/>
                </a:cubicBezTo>
                <a:cubicBezTo>
                  <a:pt x="5864381" y="3649218"/>
                  <a:pt x="5855715" y="3644995"/>
                  <a:pt x="5848905" y="3646202"/>
                </a:cubicBezTo>
                <a:close/>
                <a:moveTo>
                  <a:pt x="5949095" y="3610060"/>
                </a:moveTo>
                <a:lnTo>
                  <a:pt x="5959853" y="3610616"/>
                </a:lnTo>
                <a:cubicBezTo>
                  <a:pt x="5970377" y="3613359"/>
                  <a:pt x="5979043" y="3621283"/>
                  <a:pt x="5983995" y="3639568"/>
                </a:cubicBezTo>
                <a:cubicBezTo>
                  <a:pt x="5970377" y="3639568"/>
                  <a:pt x="5959234" y="3637130"/>
                  <a:pt x="5949949" y="3632558"/>
                </a:cubicBezTo>
                <a:lnTo>
                  <a:pt x="5932075" y="3617101"/>
                </a:lnTo>
                <a:lnTo>
                  <a:pt x="5946697" y="3612233"/>
                </a:lnTo>
                <a:close/>
                <a:moveTo>
                  <a:pt x="5854021" y="3580574"/>
                </a:moveTo>
                <a:lnTo>
                  <a:pt x="5860403" y="3581129"/>
                </a:lnTo>
                <a:lnTo>
                  <a:pt x="5854021" y="3585445"/>
                </a:lnTo>
                <a:cubicBezTo>
                  <a:pt x="5854021" y="3585445"/>
                  <a:pt x="5854021" y="3583010"/>
                  <a:pt x="5854021" y="3580574"/>
                </a:cubicBezTo>
                <a:close/>
                <a:moveTo>
                  <a:pt x="5863183" y="3579248"/>
                </a:moveTo>
                <a:lnTo>
                  <a:pt x="5864003" y="3579440"/>
                </a:lnTo>
                <a:lnTo>
                  <a:pt x="5861033" y="3581184"/>
                </a:lnTo>
                <a:lnTo>
                  <a:pt x="5860403" y="3581129"/>
                </a:lnTo>
                <a:close/>
                <a:moveTo>
                  <a:pt x="5749949" y="3504259"/>
                </a:moveTo>
                <a:cubicBezTo>
                  <a:pt x="5746596" y="3504564"/>
                  <a:pt x="5742329" y="3506392"/>
                  <a:pt x="5739891" y="3505173"/>
                </a:cubicBezTo>
                <a:cubicBezTo>
                  <a:pt x="5730139" y="3505173"/>
                  <a:pt x="5720387" y="3502735"/>
                  <a:pt x="5720387" y="3514925"/>
                </a:cubicBezTo>
                <a:cubicBezTo>
                  <a:pt x="5720387" y="3529553"/>
                  <a:pt x="5735015" y="3529553"/>
                  <a:pt x="5742329" y="3529553"/>
                </a:cubicBezTo>
                <a:cubicBezTo>
                  <a:pt x="5754519" y="3534429"/>
                  <a:pt x="5754519" y="3517363"/>
                  <a:pt x="5754519" y="3512487"/>
                </a:cubicBezTo>
                <a:cubicBezTo>
                  <a:pt x="5755739" y="3505173"/>
                  <a:pt x="5753301" y="3503954"/>
                  <a:pt x="5749949" y="3504259"/>
                </a:cubicBezTo>
                <a:close/>
                <a:moveTo>
                  <a:pt x="5796066" y="3494812"/>
                </a:moveTo>
                <a:cubicBezTo>
                  <a:pt x="5768929" y="3502184"/>
                  <a:pt x="5776329" y="3534134"/>
                  <a:pt x="5761528" y="3551338"/>
                </a:cubicBezTo>
                <a:cubicBezTo>
                  <a:pt x="5773863" y="3531676"/>
                  <a:pt x="5796066" y="3570999"/>
                  <a:pt x="5805934" y="3543965"/>
                </a:cubicBezTo>
                <a:cubicBezTo>
                  <a:pt x="5813335" y="3524304"/>
                  <a:pt x="5783731" y="3514473"/>
                  <a:pt x="5796066" y="3494812"/>
                </a:cubicBezTo>
                <a:close/>
                <a:moveTo>
                  <a:pt x="5669799" y="3466146"/>
                </a:moveTo>
                <a:cubicBezTo>
                  <a:pt x="5668219" y="3467109"/>
                  <a:pt x="5667016" y="3469924"/>
                  <a:pt x="5666415" y="3475849"/>
                </a:cubicBezTo>
                <a:cubicBezTo>
                  <a:pt x="5664009" y="3490071"/>
                  <a:pt x="5671227" y="3494812"/>
                  <a:pt x="5683257" y="3494812"/>
                </a:cubicBezTo>
                <a:cubicBezTo>
                  <a:pt x="5695286" y="3492441"/>
                  <a:pt x="5709721" y="3494812"/>
                  <a:pt x="5707315" y="3475849"/>
                </a:cubicBezTo>
                <a:cubicBezTo>
                  <a:pt x="5706714" y="3469924"/>
                  <a:pt x="5705510" y="3467109"/>
                  <a:pt x="5703969" y="3466146"/>
                </a:cubicBezTo>
                <a:cubicBezTo>
                  <a:pt x="5699346" y="3463257"/>
                  <a:pt x="5691677" y="3477035"/>
                  <a:pt x="5688068" y="3473480"/>
                </a:cubicBezTo>
                <a:cubicBezTo>
                  <a:pt x="5682655" y="3477035"/>
                  <a:pt x="5674535" y="3463257"/>
                  <a:pt x="5669799" y="3466146"/>
                </a:cubicBezTo>
                <a:close/>
                <a:moveTo>
                  <a:pt x="5624393" y="3428073"/>
                </a:moveTo>
                <a:cubicBezTo>
                  <a:pt x="5612085" y="3437825"/>
                  <a:pt x="5594855" y="3423197"/>
                  <a:pt x="5592393" y="3442701"/>
                </a:cubicBezTo>
                <a:cubicBezTo>
                  <a:pt x="5592393" y="3447576"/>
                  <a:pt x="5594855" y="3454890"/>
                  <a:pt x="5597317" y="3459766"/>
                </a:cubicBezTo>
                <a:cubicBezTo>
                  <a:pt x="5609623" y="3454890"/>
                  <a:pt x="5617009" y="3447576"/>
                  <a:pt x="5624393" y="3428073"/>
                </a:cubicBezTo>
                <a:close/>
                <a:moveTo>
                  <a:pt x="5521567" y="3370967"/>
                </a:moveTo>
                <a:cubicBezTo>
                  <a:pt x="5519063" y="3373783"/>
                  <a:pt x="5518437" y="3378790"/>
                  <a:pt x="5519689" y="3383796"/>
                </a:cubicBezTo>
                <a:cubicBezTo>
                  <a:pt x="5519689" y="3386301"/>
                  <a:pt x="5514683" y="3398817"/>
                  <a:pt x="5527199" y="3396314"/>
                </a:cubicBezTo>
                <a:cubicBezTo>
                  <a:pt x="5534709" y="3393810"/>
                  <a:pt x="5542219" y="3388804"/>
                  <a:pt x="5549729" y="3383796"/>
                </a:cubicBezTo>
                <a:cubicBezTo>
                  <a:pt x="5544723" y="3378790"/>
                  <a:pt x="5539716" y="3373783"/>
                  <a:pt x="5534709" y="3371280"/>
                </a:cubicBezTo>
                <a:cubicBezTo>
                  <a:pt x="5528451" y="3367525"/>
                  <a:pt x="5524069" y="3368151"/>
                  <a:pt x="5521567" y="3370967"/>
                </a:cubicBezTo>
                <a:close/>
                <a:moveTo>
                  <a:pt x="5839525" y="3337258"/>
                </a:moveTo>
                <a:cubicBezTo>
                  <a:pt x="5844287" y="3337258"/>
                  <a:pt x="5851429" y="3334820"/>
                  <a:pt x="5851429" y="3344572"/>
                </a:cubicBezTo>
                <a:cubicBezTo>
                  <a:pt x="5844287" y="3351886"/>
                  <a:pt x="5846667" y="3371390"/>
                  <a:pt x="5830001" y="3368952"/>
                </a:cubicBezTo>
                <a:cubicBezTo>
                  <a:pt x="5822859" y="3366514"/>
                  <a:pt x="5813335" y="3368952"/>
                  <a:pt x="5815717" y="3359200"/>
                </a:cubicBezTo>
                <a:cubicBezTo>
                  <a:pt x="5815717" y="3344572"/>
                  <a:pt x="5825240" y="3337258"/>
                  <a:pt x="5839525" y="3337258"/>
                </a:cubicBezTo>
                <a:close/>
                <a:moveTo>
                  <a:pt x="5587733" y="3188541"/>
                </a:moveTo>
                <a:cubicBezTo>
                  <a:pt x="5602253" y="3210694"/>
                  <a:pt x="5616773" y="3225462"/>
                  <a:pt x="5611933" y="3247615"/>
                </a:cubicBezTo>
                <a:cubicBezTo>
                  <a:pt x="5611933" y="3250076"/>
                  <a:pt x="5599833" y="3252538"/>
                  <a:pt x="5599833" y="3252538"/>
                </a:cubicBezTo>
                <a:cubicBezTo>
                  <a:pt x="5585312" y="3235308"/>
                  <a:pt x="5575632" y="3215617"/>
                  <a:pt x="5587733" y="3188541"/>
                </a:cubicBezTo>
                <a:close/>
                <a:moveTo>
                  <a:pt x="5443749" y="3018227"/>
                </a:moveTo>
                <a:cubicBezTo>
                  <a:pt x="5470655" y="3032972"/>
                  <a:pt x="5514683" y="3032972"/>
                  <a:pt x="5512238" y="3089498"/>
                </a:cubicBezTo>
                <a:cubicBezTo>
                  <a:pt x="5487777" y="3069837"/>
                  <a:pt x="5468209" y="3045260"/>
                  <a:pt x="5433965" y="3062464"/>
                </a:cubicBezTo>
                <a:cubicBezTo>
                  <a:pt x="5426627" y="3067380"/>
                  <a:pt x="5421735" y="3050176"/>
                  <a:pt x="5426627" y="3050176"/>
                </a:cubicBezTo>
                <a:cubicBezTo>
                  <a:pt x="5448641" y="3047718"/>
                  <a:pt x="5433965" y="3013311"/>
                  <a:pt x="5443749" y="3018227"/>
                </a:cubicBezTo>
                <a:close/>
                <a:moveTo>
                  <a:pt x="5375555" y="2769515"/>
                </a:moveTo>
                <a:cubicBezTo>
                  <a:pt x="5385401" y="2769515"/>
                  <a:pt x="5392785" y="2771928"/>
                  <a:pt x="5392785" y="2786403"/>
                </a:cubicBezTo>
                <a:cubicBezTo>
                  <a:pt x="5387861" y="2788817"/>
                  <a:pt x="5380477" y="2793642"/>
                  <a:pt x="5375555" y="2798466"/>
                </a:cubicBezTo>
                <a:cubicBezTo>
                  <a:pt x="5370631" y="2793642"/>
                  <a:pt x="5363247" y="2786403"/>
                  <a:pt x="5363247" y="2779165"/>
                </a:cubicBezTo>
                <a:cubicBezTo>
                  <a:pt x="5360785" y="2769515"/>
                  <a:pt x="5370631" y="2769515"/>
                  <a:pt x="5375555" y="2769515"/>
                </a:cubicBezTo>
                <a:close/>
                <a:moveTo>
                  <a:pt x="5514815" y="2698793"/>
                </a:moveTo>
                <a:lnTo>
                  <a:pt x="5515021" y="2698904"/>
                </a:lnTo>
                <a:lnTo>
                  <a:pt x="5515021" y="2700973"/>
                </a:lnTo>
                <a:close/>
                <a:moveTo>
                  <a:pt x="5390577" y="2644886"/>
                </a:moveTo>
                <a:cubicBezTo>
                  <a:pt x="5387259" y="2646104"/>
                  <a:pt x="5384847" y="2649152"/>
                  <a:pt x="5383641" y="2655245"/>
                </a:cubicBezTo>
                <a:cubicBezTo>
                  <a:pt x="5386054" y="2657685"/>
                  <a:pt x="5388466" y="2662559"/>
                  <a:pt x="5390879" y="2664997"/>
                </a:cubicBezTo>
                <a:cubicBezTo>
                  <a:pt x="5400529" y="2667436"/>
                  <a:pt x="5405355" y="2660123"/>
                  <a:pt x="5410179" y="2650371"/>
                </a:cubicBezTo>
                <a:cubicBezTo>
                  <a:pt x="5412593" y="2643056"/>
                  <a:pt x="5405355" y="2645495"/>
                  <a:pt x="5402943" y="2645495"/>
                </a:cubicBezTo>
                <a:cubicBezTo>
                  <a:pt x="5398117" y="2644276"/>
                  <a:pt x="5393895" y="2643668"/>
                  <a:pt x="5390577" y="2644886"/>
                </a:cubicBezTo>
                <a:close/>
                <a:moveTo>
                  <a:pt x="5346853" y="2626303"/>
                </a:moveTo>
                <a:cubicBezTo>
                  <a:pt x="5346853" y="2626303"/>
                  <a:pt x="5336841" y="2631064"/>
                  <a:pt x="5336841" y="2633446"/>
                </a:cubicBezTo>
                <a:cubicBezTo>
                  <a:pt x="5331834" y="2650111"/>
                  <a:pt x="5346853" y="2652490"/>
                  <a:pt x="5356867" y="2664393"/>
                </a:cubicBezTo>
                <a:cubicBezTo>
                  <a:pt x="5366881" y="2645349"/>
                  <a:pt x="5359371" y="2633446"/>
                  <a:pt x="5346853" y="2626303"/>
                </a:cubicBezTo>
                <a:close/>
                <a:moveTo>
                  <a:pt x="5491507" y="2626113"/>
                </a:moveTo>
                <a:cubicBezTo>
                  <a:pt x="5477583" y="2628248"/>
                  <a:pt x="5470219" y="2643509"/>
                  <a:pt x="5468378" y="2650693"/>
                </a:cubicBezTo>
                <a:cubicBezTo>
                  <a:pt x="5467151" y="2665057"/>
                  <a:pt x="5472675" y="2675234"/>
                  <a:pt x="5481573" y="2682715"/>
                </a:cubicBezTo>
                <a:lnTo>
                  <a:pt x="5514784" y="2698464"/>
                </a:lnTo>
                <a:lnTo>
                  <a:pt x="5514815" y="2698793"/>
                </a:lnTo>
                <a:lnTo>
                  <a:pt x="5514683" y="2698721"/>
                </a:lnTo>
                <a:cubicBezTo>
                  <a:pt x="5514683" y="2698721"/>
                  <a:pt x="5514683" y="2701153"/>
                  <a:pt x="5514683" y="2701153"/>
                </a:cubicBezTo>
                <a:lnTo>
                  <a:pt x="5517665" y="2700322"/>
                </a:lnTo>
                <a:lnTo>
                  <a:pt x="5529977" y="2706927"/>
                </a:lnTo>
                <a:cubicBezTo>
                  <a:pt x="5535484" y="2709050"/>
                  <a:pt x="5540378" y="2712090"/>
                  <a:pt x="5541602" y="2720596"/>
                </a:cubicBezTo>
                <a:cubicBezTo>
                  <a:pt x="5544049" y="2740041"/>
                  <a:pt x="5563627" y="2761915"/>
                  <a:pt x="5575863" y="2754626"/>
                </a:cubicBezTo>
                <a:cubicBezTo>
                  <a:pt x="5595441" y="2742472"/>
                  <a:pt x="5566074" y="2727887"/>
                  <a:pt x="5563627" y="2713305"/>
                </a:cubicBezTo>
                <a:cubicBezTo>
                  <a:pt x="5558121" y="2673202"/>
                  <a:pt x="5541602" y="2689151"/>
                  <a:pt x="5527493" y="2697582"/>
                </a:cubicBezTo>
                <a:lnTo>
                  <a:pt x="5517665" y="2700322"/>
                </a:lnTo>
                <a:lnTo>
                  <a:pt x="5515021" y="2698904"/>
                </a:lnTo>
                <a:lnTo>
                  <a:pt x="5515021" y="2698577"/>
                </a:lnTo>
                <a:lnTo>
                  <a:pt x="5514784" y="2698464"/>
                </a:lnTo>
                <a:lnTo>
                  <a:pt x="5513179" y="2681518"/>
                </a:lnTo>
                <a:cubicBezTo>
                  <a:pt x="5510111" y="2675833"/>
                  <a:pt x="5505201" y="2671044"/>
                  <a:pt x="5500291" y="2667451"/>
                </a:cubicBezTo>
                <a:cubicBezTo>
                  <a:pt x="5495382" y="2660270"/>
                  <a:pt x="5483107" y="2660270"/>
                  <a:pt x="5490471" y="2650693"/>
                </a:cubicBezTo>
                <a:cubicBezTo>
                  <a:pt x="5495382" y="2641115"/>
                  <a:pt x="5510111" y="2641115"/>
                  <a:pt x="5512566" y="2645905"/>
                </a:cubicBezTo>
                <a:cubicBezTo>
                  <a:pt x="5537116" y="2679424"/>
                  <a:pt x="5537116" y="2643509"/>
                  <a:pt x="5554299" y="2638722"/>
                </a:cubicBezTo>
                <a:cubicBezTo>
                  <a:pt x="5534661" y="2633932"/>
                  <a:pt x="5519931" y="2633932"/>
                  <a:pt x="5507657" y="2629144"/>
                </a:cubicBezTo>
                <a:cubicBezTo>
                  <a:pt x="5501519" y="2626150"/>
                  <a:pt x="5496149" y="2625403"/>
                  <a:pt x="5491507" y="2626113"/>
                </a:cubicBezTo>
                <a:close/>
                <a:moveTo>
                  <a:pt x="5663574" y="2572458"/>
                </a:moveTo>
                <a:cubicBezTo>
                  <a:pt x="5651529" y="2573366"/>
                  <a:pt x="5640165" y="2589275"/>
                  <a:pt x="5627439" y="2587457"/>
                </a:cubicBezTo>
                <a:cubicBezTo>
                  <a:pt x="5639560" y="2599578"/>
                  <a:pt x="5649256" y="2614120"/>
                  <a:pt x="5668649" y="2604423"/>
                </a:cubicBezTo>
                <a:cubicBezTo>
                  <a:pt x="5678346" y="2599578"/>
                  <a:pt x="5680771" y="2582608"/>
                  <a:pt x="5675923" y="2577761"/>
                </a:cubicBezTo>
                <a:cubicBezTo>
                  <a:pt x="5671680" y="2573518"/>
                  <a:pt x="5667589" y="2572155"/>
                  <a:pt x="5663574" y="2572458"/>
                </a:cubicBezTo>
                <a:close/>
                <a:moveTo>
                  <a:pt x="5832679" y="2559022"/>
                </a:moveTo>
                <a:cubicBezTo>
                  <a:pt x="5826431" y="2558099"/>
                  <a:pt x="5820479" y="2558713"/>
                  <a:pt x="5815717" y="2567306"/>
                </a:cubicBezTo>
                <a:cubicBezTo>
                  <a:pt x="5813335" y="2569760"/>
                  <a:pt x="5818097" y="2582034"/>
                  <a:pt x="5822859" y="2584490"/>
                </a:cubicBezTo>
                <a:cubicBezTo>
                  <a:pt x="5844287" y="2594310"/>
                  <a:pt x="5844287" y="2572214"/>
                  <a:pt x="5851429" y="2559942"/>
                </a:cubicBezTo>
                <a:cubicBezTo>
                  <a:pt x="5845477" y="2562396"/>
                  <a:pt x="5838929" y="2559942"/>
                  <a:pt x="5832679" y="2559022"/>
                </a:cubicBezTo>
                <a:close/>
                <a:moveTo>
                  <a:pt x="5578985" y="2537936"/>
                </a:moveTo>
                <a:cubicBezTo>
                  <a:pt x="5574109" y="2540375"/>
                  <a:pt x="5561919" y="2537936"/>
                  <a:pt x="5566795" y="2545251"/>
                </a:cubicBezTo>
                <a:cubicBezTo>
                  <a:pt x="5574109" y="2557440"/>
                  <a:pt x="5561919" y="2586695"/>
                  <a:pt x="5591175" y="2581819"/>
                </a:cubicBezTo>
                <a:cubicBezTo>
                  <a:pt x="5598489" y="2579381"/>
                  <a:pt x="5603365" y="2576943"/>
                  <a:pt x="5610679" y="2576943"/>
                </a:cubicBezTo>
                <a:cubicBezTo>
                  <a:pt x="5583861" y="2576943"/>
                  <a:pt x="5603365" y="2537936"/>
                  <a:pt x="5578985" y="2537936"/>
                </a:cubicBezTo>
                <a:close/>
                <a:moveTo>
                  <a:pt x="365209" y="2507622"/>
                </a:moveTo>
                <a:cubicBezTo>
                  <a:pt x="356829" y="2506371"/>
                  <a:pt x="348448" y="2508874"/>
                  <a:pt x="340067" y="2511376"/>
                </a:cubicBezTo>
                <a:cubicBezTo>
                  <a:pt x="354434" y="2536410"/>
                  <a:pt x="371195" y="2528899"/>
                  <a:pt x="390351" y="2526397"/>
                </a:cubicBezTo>
                <a:cubicBezTo>
                  <a:pt x="381971" y="2513880"/>
                  <a:pt x="373589" y="2508874"/>
                  <a:pt x="365209" y="2507622"/>
                </a:cubicBezTo>
                <a:close/>
                <a:moveTo>
                  <a:pt x="5963769" y="2484730"/>
                </a:moveTo>
                <a:cubicBezTo>
                  <a:pt x="5963769" y="2484730"/>
                  <a:pt x="5966207" y="2484730"/>
                  <a:pt x="5966207" y="2484730"/>
                </a:cubicBezTo>
                <a:lnTo>
                  <a:pt x="5968790" y="2497623"/>
                </a:lnTo>
                <a:lnTo>
                  <a:pt x="5967971" y="2503646"/>
                </a:lnTo>
                <a:lnTo>
                  <a:pt x="5965712" y="2500443"/>
                </a:lnTo>
                <a:cubicBezTo>
                  <a:pt x="5957366" y="2492796"/>
                  <a:pt x="5947306" y="2495080"/>
                  <a:pt x="5934503" y="2504210"/>
                </a:cubicBezTo>
                <a:cubicBezTo>
                  <a:pt x="5944257" y="2494470"/>
                  <a:pt x="5956451" y="2494470"/>
                  <a:pt x="5963769" y="2484730"/>
                </a:cubicBezTo>
                <a:close/>
                <a:moveTo>
                  <a:pt x="5988058" y="2448028"/>
                </a:moveTo>
                <a:cubicBezTo>
                  <a:pt x="5980819" y="2449236"/>
                  <a:pt x="5975995" y="2452853"/>
                  <a:pt x="5973280" y="2457979"/>
                </a:cubicBezTo>
                <a:lnTo>
                  <a:pt x="5971439" y="2474547"/>
                </a:lnTo>
                <a:lnTo>
                  <a:pt x="5971169" y="2474567"/>
                </a:lnTo>
                <a:lnTo>
                  <a:pt x="5971169" y="2476978"/>
                </a:lnTo>
                <a:lnTo>
                  <a:pt x="5971439" y="2474547"/>
                </a:lnTo>
                <a:lnTo>
                  <a:pt x="5988058" y="2473359"/>
                </a:lnTo>
                <a:cubicBezTo>
                  <a:pt x="5992883" y="2470948"/>
                  <a:pt x="5996501" y="2466122"/>
                  <a:pt x="5997708" y="2457678"/>
                </a:cubicBezTo>
                <a:cubicBezTo>
                  <a:pt x="5997708" y="2455267"/>
                  <a:pt x="5990470" y="2448028"/>
                  <a:pt x="5988058" y="2448028"/>
                </a:cubicBezTo>
                <a:close/>
                <a:moveTo>
                  <a:pt x="161204" y="2435856"/>
                </a:moveTo>
                <a:cubicBezTo>
                  <a:pt x="151358" y="2450484"/>
                  <a:pt x="141512" y="2467552"/>
                  <a:pt x="126744" y="2489492"/>
                </a:cubicBezTo>
                <a:cubicBezTo>
                  <a:pt x="151358" y="2482180"/>
                  <a:pt x="175972" y="2496806"/>
                  <a:pt x="185818" y="2474864"/>
                </a:cubicBezTo>
                <a:cubicBezTo>
                  <a:pt x="190741" y="2462675"/>
                  <a:pt x="180895" y="2443169"/>
                  <a:pt x="161204" y="2435856"/>
                </a:cubicBezTo>
                <a:close/>
                <a:moveTo>
                  <a:pt x="251690" y="2431276"/>
                </a:moveTo>
                <a:cubicBezTo>
                  <a:pt x="266398" y="2453562"/>
                  <a:pt x="276202" y="2470896"/>
                  <a:pt x="298264" y="2465943"/>
                </a:cubicBezTo>
                <a:cubicBezTo>
                  <a:pt x="308069" y="2463467"/>
                  <a:pt x="308069" y="2451085"/>
                  <a:pt x="305618" y="2451085"/>
                </a:cubicBezTo>
                <a:cubicBezTo>
                  <a:pt x="290910" y="2443659"/>
                  <a:pt x="273751" y="2438705"/>
                  <a:pt x="251690" y="2431276"/>
                </a:cubicBezTo>
                <a:close/>
                <a:moveTo>
                  <a:pt x="641767" y="2391650"/>
                </a:moveTo>
                <a:cubicBezTo>
                  <a:pt x="653957" y="2401623"/>
                  <a:pt x="668585" y="2409102"/>
                  <a:pt x="683213" y="2419078"/>
                </a:cubicBezTo>
                <a:cubicBezTo>
                  <a:pt x="690527" y="2406609"/>
                  <a:pt x="673461" y="2401623"/>
                  <a:pt x="675899" y="2391650"/>
                </a:cubicBezTo>
                <a:cubicBezTo>
                  <a:pt x="663709" y="2391650"/>
                  <a:pt x="651519" y="2391650"/>
                  <a:pt x="641767" y="2391650"/>
                </a:cubicBezTo>
                <a:close/>
                <a:moveTo>
                  <a:pt x="661262" y="2329163"/>
                </a:moveTo>
                <a:cubicBezTo>
                  <a:pt x="678516" y="2336400"/>
                  <a:pt x="680981" y="2365351"/>
                  <a:pt x="708096" y="2365351"/>
                </a:cubicBezTo>
                <a:cubicBezTo>
                  <a:pt x="710561" y="2364751"/>
                  <a:pt x="711330" y="2365201"/>
                  <a:pt x="711100" y="2366369"/>
                </a:cubicBezTo>
                <a:lnTo>
                  <a:pt x="709480" y="2369235"/>
                </a:lnTo>
                <a:lnTo>
                  <a:pt x="700824" y="2372689"/>
                </a:lnTo>
                <a:lnTo>
                  <a:pt x="692436" y="2377683"/>
                </a:lnTo>
                <a:lnTo>
                  <a:pt x="687606" y="2373609"/>
                </a:lnTo>
                <a:cubicBezTo>
                  <a:pt x="669120" y="2366256"/>
                  <a:pt x="640927" y="2365351"/>
                  <a:pt x="661262" y="2329163"/>
                </a:cubicBezTo>
                <a:close/>
                <a:moveTo>
                  <a:pt x="710209" y="2299569"/>
                </a:moveTo>
                <a:cubicBezTo>
                  <a:pt x="717447" y="2301982"/>
                  <a:pt x="722272" y="2309220"/>
                  <a:pt x="727098" y="2314046"/>
                </a:cubicBezTo>
                <a:cubicBezTo>
                  <a:pt x="719859" y="2321283"/>
                  <a:pt x="715034" y="2323696"/>
                  <a:pt x="710209" y="2326109"/>
                </a:cubicBezTo>
                <a:cubicBezTo>
                  <a:pt x="705384" y="2318872"/>
                  <a:pt x="700558" y="2311633"/>
                  <a:pt x="698146" y="2301982"/>
                </a:cubicBezTo>
                <a:cubicBezTo>
                  <a:pt x="700558" y="2301982"/>
                  <a:pt x="707796" y="2297157"/>
                  <a:pt x="710209" y="2299569"/>
                </a:cubicBezTo>
                <a:close/>
                <a:moveTo>
                  <a:pt x="514228" y="2278882"/>
                </a:moveTo>
                <a:lnTo>
                  <a:pt x="518144" y="2279558"/>
                </a:lnTo>
                <a:lnTo>
                  <a:pt x="522910" y="2283660"/>
                </a:lnTo>
                <a:lnTo>
                  <a:pt x="523707" y="2290815"/>
                </a:lnTo>
                <a:cubicBezTo>
                  <a:pt x="524011" y="2293552"/>
                  <a:pt x="524011" y="2295987"/>
                  <a:pt x="522792" y="2297204"/>
                </a:cubicBezTo>
                <a:cubicBezTo>
                  <a:pt x="515475" y="2297204"/>
                  <a:pt x="517914" y="2292336"/>
                  <a:pt x="517914" y="2287468"/>
                </a:cubicBezTo>
                <a:close/>
                <a:moveTo>
                  <a:pt x="678614" y="2252969"/>
                </a:moveTo>
                <a:cubicBezTo>
                  <a:pt x="683601" y="2260352"/>
                  <a:pt x="688587" y="2265276"/>
                  <a:pt x="691081" y="2272662"/>
                </a:cubicBezTo>
                <a:cubicBezTo>
                  <a:pt x="693574" y="2275121"/>
                  <a:pt x="683601" y="2280046"/>
                  <a:pt x="678614" y="2284969"/>
                </a:cubicBezTo>
                <a:cubicBezTo>
                  <a:pt x="673627" y="2277584"/>
                  <a:pt x="668641" y="2270200"/>
                  <a:pt x="666147" y="2262814"/>
                </a:cubicBezTo>
                <a:cubicBezTo>
                  <a:pt x="666147" y="2260352"/>
                  <a:pt x="673627" y="2257893"/>
                  <a:pt x="678614" y="2252969"/>
                </a:cubicBezTo>
                <a:close/>
                <a:moveTo>
                  <a:pt x="705765" y="2109736"/>
                </a:moveTo>
                <a:cubicBezTo>
                  <a:pt x="705765" y="2109736"/>
                  <a:pt x="713383" y="2114688"/>
                  <a:pt x="713383" y="2114688"/>
                </a:cubicBezTo>
                <a:cubicBezTo>
                  <a:pt x="708304" y="2122115"/>
                  <a:pt x="705765" y="2129544"/>
                  <a:pt x="695606" y="2129544"/>
                </a:cubicBezTo>
                <a:cubicBezTo>
                  <a:pt x="690527" y="2129544"/>
                  <a:pt x="685448" y="2124592"/>
                  <a:pt x="685448" y="2122115"/>
                </a:cubicBezTo>
                <a:cubicBezTo>
                  <a:pt x="682909" y="2109736"/>
                  <a:pt x="693067" y="2109736"/>
                  <a:pt x="705765" y="2109736"/>
                </a:cubicBezTo>
                <a:close/>
                <a:moveTo>
                  <a:pt x="510526" y="2103463"/>
                </a:moveTo>
                <a:cubicBezTo>
                  <a:pt x="512972" y="2104070"/>
                  <a:pt x="515418" y="2106655"/>
                  <a:pt x="517864" y="2112738"/>
                </a:cubicBezTo>
                <a:cubicBezTo>
                  <a:pt x="525202" y="2127339"/>
                  <a:pt x="527648" y="2139503"/>
                  <a:pt x="527648" y="2156536"/>
                </a:cubicBezTo>
                <a:cubicBezTo>
                  <a:pt x="522756" y="2193033"/>
                  <a:pt x="532540" y="2210066"/>
                  <a:pt x="571676" y="2166268"/>
                </a:cubicBezTo>
                <a:cubicBezTo>
                  <a:pt x="564338" y="2193033"/>
                  <a:pt x="564338" y="2207632"/>
                  <a:pt x="557000" y="2219798"/>
                </a:cubicBezTo>
                <a:cubicBezTo>
                  <a:pt x="547216" y="2239264"/>
                  <a:pt x="510526" y="2234398"/>
                  <a:pt x="510526" y="2231963"/>
                </a:cubicBezTo>
                <a:cubicBezTo>
                  <a:pt x="525202" y="2185734"/>
                  <a:pt x="478728" y="2158969"/>
                  <a:pt x="478728" y="2120039"/>
                </a:cubicBezTo>
                <a:cubicBezTo>
                  <a:pt x="478728" y="2107872"/>
                  <a:pt x="488511" y="2107872"/>
                  <a:pt x="488511" y="2110305"/>
                </a:cubicBezTo>
                <a:cubicBezTo>
                  <a:pt x="495850" y="2117605"/>
                  <a:pt x="503188" y="2101638"/>
                  <a:pt x="510526" y="2103463"/>
                </a:cubicBezTo>
                <a:close/>
                <a:moveTo>
                  <a:pt x="670719" y="2061864"/>
                </a:moveTo>
                <a:cubicBezTo>
                  <a:pt x="678033" y="2064275"/>
                  <a:pt x="682909" y="2069101"/>
                  <a:pt x="682909" y="2069101"/>
                </a:cubicBezTo>
                <a:cubicBezTo>
                  <a:pt x="682909" y="2083577"/>
                  <a:pt x="680471" y="2088402"/>
                  <a:pt x="673157" y="2088402"/>
                </a:cubicBezTo>
                <a:cubicBezTo>
                  <a:pt x="663405" y="2085990"/>
                  <a:pt x="663405" y="2078752"/>
                  <a:pt x="663405" y="2073927"/>
                </a:cubicBezTo>
                <a:cubicBezTo>
                  <a:pt x="663405" y="2069101"/>
                  <a:pt x="658529" y="2059450"/>
                  <a:pt x="670719" y="2061864"/>
                </a:cubicBezTo>
                <a:close/>
                <a:moveTo>
                  <a:pt x="651939" y="2002197"/>
                </a:moveTo>
                <a:lnTo>
                  <a:pt x="652129" y="2002387"/>
                </a:lnTo>
                <a:lnTo>
                  <a:pt x="651920" y="2002290"/>
                </a:lnTo>
                <a:close/>
                <a:moveTo>
                  <a:pt x="651440" y="2002065"/>
                </a:moveTo>
                <a:lnTo>
                  <a:pt x="651920" y="2002290"/>
                </a:lnTo>
                <a:lnTo>
                  <a:pt x="651880" y="2002502"/>
                </a:lnTo>
                <a:close/>
                <a:moveTo>
                  <a:pt x="649878" y="2000513"/>
                </a:moveTo>
                <a:lnTo>
                  <a:pt x="651440" y="2002065"/>
                </a:lnTo>
                <a:lnTo>
                  <a:pt x="650202" y="2001486"/>
                </a:lnTo>
                <a:close/>
                <a:moveTo>
                  <a:pt x="650046" y="2000306"/>
                </a:moveTo>
                <a:lnTo>
                  <a:pt x="652132" y="2001198"/>
                </a:lnTo>
                <a:lnTo>
                  <a:pt x="651939" y="2002197"/>
                </a:lnTo>
                <a:close/>
                <a:moveTo>
                  <a:pt x="649386" y="2000024"/>
                </a:moveTo>
                <a:lnTo>
                  <a:pt x="649769" y="2000189"/>
                </a:lnTo>
                <a:lnTo>
                  <a:pt x="649878" y="2000513"/>
                </a:lnTo>
                <a:close/>
                <a:moveTo>
                  <a:pt x="649691" y="1999952"/>
                </a:moveTo>
                <a:lnTo>
                  <a:pt x="650046" y="2000306"/>
                </a:lnTo>
                <a:lnTo>
                  <a:pt x="649769" y="2000189"/>
                </a:lnTo>
                <a:close/>
                <a:moveTo>
                  <a:pt x="666840" y="1982693"/>
                </a:moveTo>
                <a:cubicBezTo>
                  <a:pt x="676814" y="1987645"/>
                  <a:pt x="676814" y="2000024"/>
                  <a:pt x="674320" y="2004978"/>
                </a:cubicBezTo>
                <a:cubicBezTo>
                  <a:pt x="666840" y="2016120"/>
                  <a:pt x="662165" y="2007763"/>
                  <a:pt x="656087" y="2002888"/>
                </a:cubicBezTo>
                <a:lnTo>
                  <a:pt x="652132" y="2001198"/>
                </a:lnTo>
                <a:lnTo>
                  <a:pt x="654685" y="1987955"/>
                </a:lnTo>
                <a:cubicBezTo>
                  <a:pt x="656243" y="1983931"/>
                  <a:pt x="659360" y="1981454"/>
                  <a:pt x="666840" y="1982693"/>
                </a:cubicBezTo>
                <a:close/>
                <a:moveTo>
                  <a:pt x="566799" y="1939077"/>
                </a:moveTo>
                <a:cubicBezTo>
                  <a:pt x="577770" y="1954905"/>
                  <a:pt x="589960" y="1968906"/>
                  <a:pt x="603978" y="1979864"/>
                </a:cubicBezTo>
                <a:lnTo>
                  <a:pt x="650202" y="2001486"/>
                </a:lnTo>
                <a:lnTo>
                  <a:pt x="652738" y="2009085"/>
                </a:lnTo>
                <a:cubicBezTo>
                  <a:pt x="653348" y="2012129"/>
                  <a:pt x="653348" y="2014563"/>
                  <a:pt x="652129" y="2014563"/>
                </a:cubicBezTo>
                <a:cubicBezTo>
                  <a:pt x="600931" y="2036479"/>
                  <a:pt x="652129" y="2087616"/>
                  <a:pt x="620435" y="2116837"/>
                </a:cubicBezTo>
                <a:cubicBezTo>
                  <a:pt x="603369" y="2133882"/>
                  <a:pt x="627749" y="2133882"/>
                  <a:pt x="637501" y="2141188"/>
                </a:cubicBezTo>
                <a:cubicBezTo>
                  <a:pt x="644815" y="2146058"/>
                  <a:pt x="657005" y="2153363"/>
                  <a:pt x="652129" y="2165540"/>
                </a:cubicBezTo>
                <a:cubicBezTo>
                  <a:pt x="649691" y="2172843"/>
                  <a:pt x="637501" y="2177715"/>
                  <a:pt x="627749" y="2180150"/>
                </a:cubicBezTo>
                <a:cubicBezTo>
                  <a:pt x="603369" y="2187456"/>
                  <a:pt x="627749" y="2160668"/>
                  <a:pt x="615559" y="2160668"/>
                </a:cubicBezTo>
                <a:cubicBezTo>
                  <a:pt x="600931" y="2160668"/>
                  <a:pt x="593617" y="2114401"/>
                  <a:pt x="571675" y="2153363"/>
                </a:cubicBezTo>
                <a:cubicBezTo>
                  <a:pt x="561923" y="2167974"/>
                  <a:pt x="552171" y="2146058"/>
                  <a:pt x="542419" y="2148493"/>
                </a:cubicBezTo>
                <a:cubicBezTo>
                  <a:pt x="561923" y="2094921"/>
                  <a:pt x="522916" y="2029172"/>
                  <a:pt x="574113" y="1980473"/>
                </a:cubicBezTo>
                <a:cubicBezTo>
                  <a:pt x="586303" y="1968297"/>
                  <a:pt x="547295" y="1960991"/>
                  <a:pt x="566799" y="1939077"/>
                </a:cubicBezTo>
                <a:close/>
                <a:moveTo>
                  <a:pt x="682909" y="1902508"/>
                </a:moveTo>
                <a:cubicBezTo>
                  <a:pt x="705193" y="1907383"/>
                  <a:pt x="712621" y="1924450"/>
                  <a:pt x="722526" y="1939077"/>
                </a:cubicBezTo>
                <a:cubicBezTo>
                  <a:pt x="700241" y="1934201"/>
                  <a:pt x="690337" y="1924450"/>
                  <a:pt x="682909" y="1902508"/>
                </a:cubicBezTo>
                <a:close/>
                <a:moveTo>
                  <a:pt x="615738" y="1894585"/>
                </a:moveTo>
                <a:cubicBezTo>
                  <a:pt x="620292" y="1895806"/>
                  <a:pt x="623935" y="1900072"/>
                  <a:pt x="627578" y="1907385"/>
                </a:cubicBezTo>
                <a:cubicBezTo>
                  <a:pt x="634863" y="1926888"/>
                  <a:pt x="649433" y="1941514"/>
                  <a:pt x="661576" y="1958580"/>
                </a:cubicBezTo>
                <a:cubicBezTo>
                  <a:pt x="627578" y="1975647"/>
                  <a:pt x="617863" y="1936639"/>
                  <a:pt x="593579" y="1934202"/>
                </a:cubicBezTo>
                <a:cubicBezTo>
                  <a:pt x="591150" y="1934202"/>
                  <a:pt x="583865" y="1909824"/>
                  <a:pt x="598435" y="1900072"/>
                </a:cubicBezTo>
                <a:cubicBezTo>
                  <a:pt x="605722" y="1895195"/>
                  <a:pt x="611186" y="1893367"/>
                  <a:pt x="615738" y="1894585"/>
                </a:cubicBezTo>
                <a:close/>
                <a:moveTo>
                  <a:pt x="1117313" y="1868994"/>
                </a:moveTo>
                <a:cubicBezTo>
                  <a:pt x="1097365" y="1868994"/>
                  <a:pt x="1107339" y="1888295"/>
                  <a:pt x="1097365" y="1895532"/>
                </a:cubicBezTo>
                <a:cubicBezTo>
                  <a:pt x="1112325" y="1897945"/>
                  <a:pt x="1122299" y="1893120"/>
                  <a:pt x="1124793" y="1878644"/>
                </a:cubicBezTo>
                <a:cubicBezTo>
                  <a:pt x="1124793" y="1876231"/>
                  <a:pt x="1119805" y="1868994"/>
                  <a:pt x="1117313" y="1868994"/>
                </a:cubicBezTo>
                <a:close/>
                <a:moveTo>
                  <a:pt x="827054" y="1864414"/>
                </a:moveTo>
                <a:cubicBezTo>
                  <a:pt x="839244" y="1878958"/>
                  <a:pt x="848996" y="1895929"/>
                  <a:pt x="836806" y="1917745"/>
                </a:cubicBezTo>
                <a:cubicBezTo>
                  <a:pt x="812426" y="1903201"/>
                  <a:pt x="819740" y="1883808"/>
                  <a:pt x="827054" y="1864414"/>
                </a:cubicBezTo>
                <a:close/>
                <a:moveTo>
                  <a:pt x="1044339" y="1856508"/>
                </a:moveTo>
                <a:cubicBezTo>
                  <a:pt x="1033978" y="1855290"/>
                  <a:pt x="1023007" y="1857727"/>
                  <a:pt x="1012036" y="1858946"/>
                </a:cubicBezTo>
                <a:cubicBezTo>
                  <a:pt x="1026664" y="1885757"/>
                  <a:pt x="1048606" y="1878444"/>
                  <a:pt x="1072986" y="1876006"/>
                </a:cubicBezTo>
                <a:cubicBezTo>
                  <a:pt x="1064453" y="1862603"/>
                  <a:pt x="1054701" y="1857727"/>
                  <a:pt x="1044339" y="1856508"/>
                </a:cubicBezTo>
                <a:close/>
                <a:moveTo>
                  <a:pt x="975771" y="1839477"/>
                </a:moveTo>
                <a:cubicBezTo>
                  <a:pt x="968457" y="1837001"/>
                  <a:pt x="958705" y="1846905"/>
                  <a:pt x="961143" y="1854334"/>
                </a:cubicBezTo>
                <a:cubicBezTo>
                  <a:pt x="966019" y="1861762"/>
                  <a:pt x="978209" y="1869185"/>
                  <a:pt x="985523" y="1876611"/>
                </a:cubicBezTo>
                <a:cubicBezTo>
                  <a:pt x="987961" y="1869185"/>
                  <a:pt x="992837" y="1861762"/>
                  <a:pt x="995275" y="1851857"/>
                </a:cubicBezTo>
                <a:cubicBezTo>
                  <a:pt x="990399" y="1849382"/>
                  <a:pt x="983085" y="1841954"/>
                  <a:pt x="975771" y="1839477"/>
                </a:cubicBezTo>
                <a:close/>
                <a:moveTo>
                  <a:pt x="1012036" y="1815671"/>
                </a:moveTo>
                <a:cubicBezTo>
                  <a:pt x="1029102" y="1849193"/>
                  <a:pt x="1043730" y="1849193"/>
                  <a:pt x="1060796" y="1815671"/>
                </a:cubicBezTo>
                <a:cubicBezTo>
                  <a:pt x="1043730" y="1815671"/>
                  <a:pt x="1029102" y="1815671"/>
                  <a:pt x="1012036" y="1815671"/>
                </a:cubicBezTo>
                <a:close/>
                <a:moveTo>
                  <a:pt x="600789" y="1815169"/>
                </a:moveTo>
                <a:cubicBezTo>
                  <a:pt x="607847" y="1813804"/>
                  <a:pt x="614221" y="1821994"/>
                  <a:pt x="617863" y="1827455"/>
                </a:cubicBezTo>
                <a:cubicBezTo>
                  <a:pt x="630006" y="1846868"/>
                  <a:pt x="659148" y="1844441"/>
                  <a:pt x="661576" y="1873559"/>
                </a:cubicBezTo>
                <a:cubicBezTo>
                  <a:pt x="647006" y="1859001"/>
                  <a:pt x="625150" y="1856574"/>
                  <a:pt x="608150" y="1849295"/>
                </a:cubicBezTo>
                <a:cubicBezTo>
                  <a:pt x="591150" y="1844441"/>
                  <a:pt x="583865" y="1834734"/>
                  <a:pt x="593579" y="1820174"/>
                </a:cubicBezTo>
                <a:cubicBezTo>
                  <a:pt x="596008" y="1817141"/>
                  <a:pt x="598436" y="1815624"/>
                  <a:pt x="600789" y="1815169"/>
                </a:cubicBezTo>
                <a:close/>
                <a:moveTo>
                  <a:pt x="5952060" y="1795544"/>
                </a:moveTo>
                <a:lnTo>
                  <a:pt x="5977899" y="1797877"/>
                </a:lnTo>
                <a:cubicBezTo>
                  <a:pt x="5973210" y="1802956"/>
                  <a:pt x="5968523" y="1813114"/>
                  <a:pt x="5963833" y="1815654"/>
                </a:cubicBezTo>
                <a:cubicBezTo>
                  <a:pt x="5955629" y="1815654"/>
                  <a:pt x="5952699" y="1812479"/>
                  <a:pt x="5951819" y="1808035"/>
                </a:cubicBezTo>
                <a:close/>
                <a:moveTo>
                  <a:pt x="5951387" y="1793414"/>
                </a:moveTo>
                <a:lnTo>
                  <a:pt x="5948949" y="1795852"/>
                </a:lnTo>
                <a:lnTo>
                  <a:pt x="5949663" y="1793952"/>
                </a:lnTo>
                <a:close/>
                <a:moveTo>
                  <a:pt x="5952113" y="1792798"/>
                </a:moveTo>
                <a:lnTo>
                  <a:pt x="5952060" y="1795544"/>
                </a:lnTo>
                <a:lnTo>
                  <a:pt x="5949768" y="1795337"/>
                </a:lnTo>
                <a:cubicBezTo>
                  <a:pt x="5949768" y="1795337"/>
                  <a:pt x="5952113" y="1792798"/>
                  <a:pt x="5952113" y="1792798"/>
                </a:cubicBezTo>
                <a:close/>
                <a:moveTo>
                  <a:pt x="5911084" y="1747017"/>
                </a:moveTo>
                <a:cubicBezTo>
                  <a:pt x="5915273" y="1747854"/>
                  <a:pt x="5919693" y="1751969"/>
                  <a:pt x="5924569" y="1761719"/>
                </a:cubicBezTo>
                <a:cubicBezTo>
                  <a:pt x="5928225" y="1770863"/>
                  <a:pt x="5953825" y="1764921"/>
                  <a:pt x="5956110" y="1776805"/>
                </a:cubicBezTo>
                <a:lnTo>
                  <a:pt x="5949663" y="1793952"/>
                </a:lnTo>
                <a:lnTo>
                  <a:pt x="5912379" y="1805604"/>
                </a:lnTo>
                <a:cubicBezTo>
                  <a:pt x="5895313" y="1805604"/>
                  <a:pt x="5875809" y="1808042"/>
                  <a:pt x="5868495" y="1788538"/>
                </a:cubicBezTo>
                <a:cubicBezTo>
                  <a:pt x="5863619" y="1781224"/>
                  <a:pt x="5863619" y="1759281"/>
                  <a:pt x="5873371" y="1764157"/>
                </a:cubicBezTo>
                <a:cubicBezTo>
                  <a:pt x="5887999" y="1771472"/>
                  <a:pt x="5898513" y="1744502"/>
                  <a:pt x="5911084" y="1747017"/>
                </a:cubicBezTo>
                <a:close/>
                <a:moveTo>
                  <a:pt x="1623075" y="1713004"/>
                </a:moveTo>
                <a:cubicBezTo>
                  <a:pt x="1620007" y="1714168"/>
                  <a:pt x="1620007" y="1723026"/>
                  <a:pt x="1620007" y="1724890"/>
                </a:cubicBezTo>
                <a:cubicBezTo>
                  <a:pt x="1620007" y="1749751"/>
                  <a:pt x="1641824" y="1742295"/>
                  <a:pt x="1651521" y="1752239"/>
                </a:cubicBezTo>
                <a:cubicBezTo>
                  <a:pt x="1656370" y="1754726"/>
                  <a:pt x="1668490" y="1754726"/>
                  <a:pt x="1673339" y="1737321"/>
                </a:cubicBezTo>
                <a:cubicBezTo>
                  <a:pt x="1661218" y="1729863"/>
                  <a:pt x="1641824" y="1729863"/>
                  <a:pt x="1627280" y="1714946"/>
                </a:cubicBezTo>
                <a:cubicBezTo>
                  <a:pt x="1625462" y="1713081"/>
                  <a:pt x="1624098" y="1712614"/>
                  <a:pt x="1623075" y="1713004"/>
                </a:cubicBezTo>
                <a:close/>
                <a:moveTo>
                  <a:pt x="5510267" y="1667570"/>
                </a:moveTo>
                <a:cubicBezTo>
                  <a:pt x="5499953" y="1668485"/>
                  <a:pt x="5489033" y="1672142"/>
                  <a:pt x="5478113" y="1673361"/>
                </a:cubicBezTo>
                <a:cubicBezTo>
                  <a:pt x="5499953" y="1683113"/>
                  <a:pt x="5514513" y="1700174"/>
                  <a:pt x="5536353" y="1707488"/>
                </a:cubicBezTo>
                <a:cubicBezTo>
                  <a:pt x="5536353" y="1697738"/>
                  <a:pt x="5543634" y="1683113"/>
                  <a:pt x="5538780" y="1678237"/>
                </a:cubicBezTo>
                <a:cubicBezTo>
                  <a:pt x="5530287" y="1668485"/>
                  <a:pt x="5520579" y="1666656"/>
                  <a:pt x="5510267" y="1667570"/>
                </a:cubicBezTo>
                <a:close/>
                <a:moveTo>
                  <a:pt x="1076033" y="1649470"/>
                </a:moveTo>
                <a:cubicBezTo>
                  <a:pt x="1085713" y="1669498"/>
                  <a:pt x="1100233" y="1672002"/>
                  <a:pt x="1117175" y="1677009"/>
                </a:cubicBezTo>
                <a:cubicBezTo>
                  <a:pt x="1109914" y="1649470"/>
                  <a:pt x="1097814" y="1641960"/>
                  <a:pt x="1076033" y="1649470"/>
                </a:cubicBezTo>
                <a:close/>
                <a:moveTo>
                  <a:pt x="6173989" y="1644498"/>
                </a:moveTo>
                <a:cubicBezTo>
                  <a:pt x="6181037" y="1641712"/>
                  <a:pt x="6189003" y="1646046"/>
                  <a:pt x="6204937" y="1654712"/>
                </a:cubicBezTo>
                <a:cubicBezTo>
                  <a:pt x="6182875" y="1657187"/>
                  <a:pt x="6168168" y="1662139"/>
                  <a:pt x="6148557" y="1676996"/>
                </a:cubicBezTo>
                <a:cubicBezTo>
                  <a:pt x="6160814" y="1657187"/>
                  <a:pt x="6166943" y="1647284"/>
                  <a:pt x="6173989" y="1644498"/>
                </a:cubicBezTo>
                <a:close/>
                <a:moveTo>
                  <a:pt x="846346" y="1596240"/>
                </a:moveTo>
                <a:cubicBezTo>
                  <a:pt x="856151" y="1608212"/>
                  <a:pt x="868407" y="1622579"/>
                  <a:pt x="878212" y="1636946"/>
                </a:cubicBezTo>
                <a:cubicBezTo>
                  <a:pt x="885566" y="1646524"/>
                  <a:pt x="873310" y="1646524"/>
                  <a:pt x="868407" y="1646524"/>
                </a:cubicBezTo>
                <a:cubicBezTo>
                  <a:pt x="846346" y="1644130"/>
                  <a:pt x="836541" y="1629762"/>
                  <a:pt x="831639" y="1610607"/>
                </a:cubicBezTo>
                <a:cubicBezTo>
                  <a:pt x="829188" y="1603423"/>
                  <a:pt x="831639" y="1596240"/>
                  <a:pt x="846346" y="1596240"/>
                </a:cubicBezTo>
                <a:close/>
                <a:moveTo>
                  <a:pt x="1539526" y="1588623"/>
                </a:moveTo>
                <a:cubicBezTo>
                  <a:pt x="1537033" y="1612865"/>
                  <a:pt x="1527060" y="1627410"/>
                  <a:pt x="1554487" y="1641956"/>
                </a:cubicBezTo>
                <a:cubicBezTo>
                  <a:pt x="1549500" y="1622561"/>
                  <a:pt x="1547007" y="1610441"/>
                  <a:pt x="1539526" y="1588623"/>
                </a:cubicBezTo>
                <a:close/>
                <a:moveTo>
                  <a:pt x="1264390" y="1579491"/>
                </a:moveTo>
                <a:cubicBezTo>
                  <a:pt x="1262045" y="1579491"/>
                  <a:pt x="1257358" y="1584279"/>
                  <a:pt x="1257358" y="1586673"/>
                </a:cubicBezTo>
                <a:cubicBezTo>
                  <a:pt x="1257358" y="1605830"/>
                  <a:pt x="1271423" y="1610618"/>
                  <a:pt x="1287832" y="1613013"/>
                </a:cubicBezTo>
                <a:cubicBezTo>
                  <a:pt x="1280800" y="1601041"/>
                  <a:pt x="1287832" y="1579491"/>
                  <a:pt x="1264390" y="1579491"/>
                </a:cubicBezTo>
                <a:close/>
                <a:moveTo>
                  <a:pt x="6264362" y="1556621"/>
                </a:moveTo>
                <a:cubicBezTo>
                  <a:pt x="6252172" y="1573686"/>
                  <a:pt x="6239982" y="1588314"/>
                  <a:pt x="6227792" y="1605380"/>
                </a:cubicBezTo>
                <a:cubicBezTo>
                  <a:pt x="6215602" y="1571248"/>
                  <a:pt x="6242420" y="1566373"/>
                  <a:pt x="6264362" y="1556621"/>
                </a:cubicBezTo>
                <a:close/>
                <a:moveTo>
                  <a:pt x="1698183" y="1398470"/>
                </a:moveTo>
                <a:cubicBezTo>
                  <a:pt x="1691961" y="1395727"/>
                  <a:pt x="1683665" y="1395727"/>
                  <a:pt x="1671814" y="1399385"/>
                </a:cubicBezTo>
                <a:cubicBezTo>
                  <a:pt x="1686035" y="1409137"/>
                  <a:pt x="1688406" y="1428640"/>
                  <a:pt x="1709738" y="1426202"/>
                </a:cubicBezTo>
                <a:cubicBezTo>
                  <a:pt x="1709738" y="1426202"/>
                  <a:pt x="1714479" y="1416451"/>
                  <a:pt x="1712108" y="1414013"/>
                </a:cubicBezTo>
                <a:cubicBezTo>
                  <a:pt x="1708553" y="1406699"/>
                  <a:pt x="1704406" y="1401214"/>
                  <a:pt x="1698183" y="1398470"/>
                </a:cubicBezTo>
                <a:close/>
                <a:moveTo>
                  <a:pt x="949115" y="1396644"/>
                </a:moveTo>
                <a:cubicBezTo>
                  <a:pt x="929754" y="1399099"/>
                  <a:pt x="963635" y="1428557"/>
                  <a:pt x="932174" y="1431013"/>
                </a:cubicBezTo>
                <a:cubicBezTo>
                  <a:pt x="929754" y="1431013"/>
                  <a:pt x="941855" y="1435922"/>
                  <a:pt x="949115" y="1438378"/>
                </a:cubicBezTo>
                <a:cubicBezTo>
                  <a:pt x="956375" y="1438378"/>
                  <a:pt x="970896" y="1440833"/>
                  <a:pt x="966055" y="1423648"/>
                </a:cubicBezTo>
                <a:cubicBezTo>
                  <a:pt x="956375" y="1416283"/>
                  <a:pt x="961215" y="1396644"/>
                  <a:pt x="949115" y="1396644"/>
                </a:cubicBezTo>
                <a:close/>
                <a:moveTo>
                  <a:pt x="1140029" y="1392083"/>
                </a:moveTo>
                <a:cubicBezTo>
                  <a:pt x="1132411" y="1391473"/>
                  <a:pt x="1125097" y="1394521"/>
                  <a:pt x="1122659" y="1398178"/>
                </a:cubicBezTo>
                <a:cubicBezTo>
                  <a:pt x="1110469" y="1410367"/>
                  <a:pt x="1108031" y="1427433"/>
                  <a:pt x="1129973" y="1439622"/>
                </a:cubicBezTo>
                <a:cubicBezTo>
                  <a:pt x="1149477" y="1446936"/>
                  <a:pt x="1159229" y="1461564"/>
                  <a:pt x="1129973" y="1471315"/>
                </a:cubicBezTo>
                <a:cubicBezTo>
                  <a:pt x="1125097" y="1473753"/>
                  <a:pt x="1112907" y="1481067"/>
                  <a:pt x="1122659" y="1490819"/>
                </a:cubicBezTo>
                <a:cubicBezTo>
                  <a:pt x="1134849" y="1503009"/>
                  <a:pt x="1132411" y="1488381"/>
                  <a:pt x="1139725" y="1485943"/>
                </a:cubicBezTo>
                <a:cubicBezTo>
                  <a:pt x="1154353" y="1473753"/>
                  <a:pt x="1171419" y="1476191"/>
                  <a:pt x="1188485" y="1483505"/>
                </a:cubicBezTo>
                <a:cubicBezTo>
                  <a:pt x="1193360" y="1485943"/>
                  <a:pt x="1198236" y="1490819"/>
                  <a:pt x="1193360" y="1503009"/>
                </a:cubicBezTo>
                <a:cubicBezTo>
                  <a:pt x="1190923" y="1515199"/>
                  <a:pt x="1166543" y="1524950"/>
                  <a:pt x="1186047" y="1542016"/>
                </a:cubicBezTo>
                <a:cubicBezTo>
                  <a:pt x="1205550" y="1556644"/>
                  <a:pt x="1222616" y="1542016"/>
                  <a:pt x="1242120" y="1539578"/>
                </a:cubicBezTo>
                <a:cubicBezTo>
                  <a:pt x="1210426" y="1510323"/>
                  <a:pt x="1203112" y="1471315"/>
                  <a:pt x="1181171" y="1444498"/>
                </a:cubicBezTo>
                <a:cubicBezTo>
                  <a:pt x="1193360" y="1427433"/>
                  <a:pt x="1203112" y="1454250"/>
                  <a:pt x="1207988" y="1439622"/>
                </a:cubicBezTo>
                <a:cubicBezTo>
                  <a:pt x="1212864" y="1424995"/>
                  <a:pt x="1200674" y="1424995"/>
                  <a:pt x="1193360" y="1427433"/>
                </a:cubicBezTo>
                <a:cubicBezTo>
                  <a:pt x="1176295" y="1427433"/>
                  <a:pt x="1164105" y="1422557"/>
                  <a:pt x="1159229" y="1407929"/>
                </a:cubicBezTo>
                <a:cubicBezTo>
                  <a:pt x="1155572" y="1396958"/>
                  <a:pt x="1147648" y="1392692"/>
                  <a:pt x="1140029" y="1392083"/>
                </a:cubicBezTo>
                <a:close/>
                <a:moveTo>
                  <a:pt x="1044360" y="1342280"/>
                </a:moveTo>
                <a:cubicBezTo>
                  <a:pt x="1048741" y="1343834"/>
                  <a:pt x="1053123" y="1348807"/>
                  <a:pt x="1056878" y="1352536"/>
                </a:cubicBezTo>
                <a:cubicBezTo>
                  <a:pt x="1061884" y="1357508"/>
                  <a:pt x="1066891" y="1367452"/>
                  <a:pt x="1059381" y="1369938"/>
                </a:cubicBezTo>
                <a:cubicBezTo>
                  <a:pt x="1054374" y="1373667"/>
                  <a:pt x="1049368" y="1376153"/>
                  <a:pt x="1044673" y="1375843"/>
                </a:cubicBezTo>
                <a:lnTo>
                  <a:pt x="1034362" y="1367100"/>
                </a:lnTo>
                <a:lnTo>
                  <a:pt x="1034941" y="1364460"/>
                </a:lnTo>
                <a:cubicBezTo>
                  <a:pt x="1034941" y="1359589"/>
                  <a:pt x="1034941" y="1354718"/>
                  <a:pt x="1034941" y="1349848"/>
                </a:cubicBezTo>
                <a:lnTo>
                  <a:pt x="1034342" y="1348621"/>
                </a:lnTo>
                <a:lnTo>
                  <a:pt x="1037868" y="1343096"/>
                </a:lnTo>
                <a:cubicBezTo>
                  <a:pt x="1039980" y="1341581"/>
                  <a:pt x="1042171" y="1341503"/>
                  <a:pt x="1044360" y="1342280"/>
                </a:cubicBezTo>
                <a:close/>
                <a:moveTo>
                  <a:pt x="1149488" y="1335701"/>
                </a:moveTo>
                <a:cubicBezTo>
                  <a:pt x="1124793" y="1386663"/>
                  <a:pt x="1181592" y="1381809"/>
                  <a:pt x="1196409" y="1401222"/>
                </a:cubicBezTo>
                <a:cubicBezTo>
                  <a:pt x="1196409" y="1369675"/>
                  <a:pt x="1181592" y="1345409"/>
                  <a:pt x="1149488" y="1335701"/>
                </a:cubicBezTo>
                <a:close/>
                <a:moveTo>
                  <a:pt x="714491" y="1323364"/>
                </a:moveTo>
                <a:lnTo>
                  <a:pt x="725212" y="1340411"/>
                </a:lnTo>
                <a:lnTo>
                  <a:pt x="725981" y="1341701"/>
                </a:lnTo>
                <a:lnTo>
                  <a:pt x="723838" y="1345470"/>
                </a:lnTo>
                <a:cubicBezTo>
                  <a:pt x="722949" y="1347582"/>
                  <a:pt x="722356" y="1349391"/>
                  <a:pt x="722356" y="1349391"/>
                </a:cubicBezTo>
                <a:cubicBezTo>
                  <a:pt x="712875" y="1344566"/>
                  <a:pt x="705764" y="1342153"/>
                  <a:pt x="708134" y="1332503"/>
                </a:cubicBezTo>
                <a:cubicBezTo>
                  <a:pt x="708134" y="1330090"/>
                  <a:pt x="709319" y="1327678"/>
                  <a:pt x="710800" y="1325869"/>
                </a:cubicBezTo>
                <a:close/>
                <a:moveTo>
                  <a:pt x="1137290" y="1310746"/>
                </a:moveTo>
                <a:lnTo>
                  <a:pt x="1137298" y="1310974"/>
                </a:lnTo>
                <a:lnTo>
                  <a:pt x="1132493" y="1316972"/>
                </a:lnTo>
                <a:cubicBezTo>
                  <a:pt x="1131274" y="1319407"/>
                  <a:pt x="1130055" y="1321843"/>
                  <a:pt x="1127616" y="1323060"/>
                </a:cubicBezTo>
                <a:cubicBezTo>
                  <a:pt x="1128835" y="1319407"/>
                  <a:pt x="1130664" y="1316972"/>
                  <a:pt x="1132798" y="1314841"/>
                </a:cubicBezTo>
                <a:close/>
                <a:moveTo>
                  <a:pt x="1315260" y="1272070"/>
                </a:moveTo>
                <a:cubicBezTo>
                  <a:pt x="1325106" y="1281973"/>
                  <a:pt x="1332490" y="1291878"/>
                  <a:pt x="1347259" y="1306734"/>
                </a:cubicBezTo>
                <a:cubicBezTo>
                  <a:pt x="1344797" y="1279498"/>
                  <a:pt x="1337413" y="1267118"/>
                  <a:pt x="1315260" y="1272070"/>
                </a:cubicBezTo>
                <a:close/>
                <a:moveTo>
                  <a:pt x="6061437" y="1271946"/>
                </a:moveTo>
                <a:cubicBezTo>
                  <a:pt x="6046916" y="1267121"/>
                  <a:pt x="6037236" y="1279184"/>
                  <a:pt x="6025135" y="1286422"/>
                </a:cubicBezTo>
                <a:cubicBezTo>
                  <a:pt x="6039655" y="1291247"/>
                  <a:pt x="6054176" y="1296072"/>
                  <a:pt x="6063857" y="1284010"/>
                </a:cubicBezTo>
                <a:cubicBezTo>
                  <a:pt x="6066277" y="1281597"/>
                  <a:pt x="6063857" y="1271946"/>
                  <a:pt x="6061437" y="1271946"/>
                </a:cubicBezTo>
                <a:close/>
                <a:moveTo>
                  <a:pt x="1545251" y="1263631"/>
                </a:moveTo>
                <a:cubicBezTo>
                  <a:pt x="1540853" y="1262259"/>
                  <a:pt x="1535439" y="1267745"/>
                  <a:pt x="1530027" y="1267745"/>
                </a:cubicBezTo>
                <a:cubicBezTo>
                  <a:pt x="1513185" y="1272621"/>
                  <a:pt x="1515591" y="1277497"/>
                  <a:pt x="1525215" y="1287249"/>
                </a:cubicBezTo>
                <a:cubicBezTo>
                  <a:pt x="1527620" y="1299439"/>
                  <a:pt x="1501156" y="1328693"/>
                  <a:pt x="1542056" y="1314065"/>
                </a:cubicBezTo>
                <a:cubicBezTo>
                  <a:pt x="1554085" y="1309189"/>
                  <a:pt x="1558897" y="1316504"/>
                  <a:pt x="1556491" y="1326255"/>
                </a:cubicBezTo>
                <a:cubicBezTo>
                  <a:pt x="1546868" y="1355511"/>
                  <a:pt x="1563709" y="1333569"/>
                  <a:pt x="1570927" y="1336007"/>
                </a:cubicBezTo>
                <a:cubicBezTo>
                  <a:pt x="1590174" y="1343321"/>
                  <a:pt x="1592580" y="1331131"/>
                  <a:pt x="1587768" y="1321379"/>
                </a:cubicBezTo>
                <a:cubicBezTo>
                  <a:pt x="1578144" y="1301876"/>
                  <a:pt x="1563709" y="1287249"/>
                  <a:pt x="1549273" y="1267745"/>
                </a:cubicBezTo>
                <a:cubicBezTo>
                  <a:pt x="1548070" y="1265307"/>
                  <a:pt x="1546717" y="1264088"/>
                  <a:pt x="1545251" y="1263631"/>
                </a:cubicBezTo>
                <a:close/>
                <a:moveTo>
                  <a:pt x="1214693" y="1262554"/>
                </a:moveTo>
                <a:cubicBezTo>
                  <a:pt x="1222007" y="1274617"/>
                  <a:pt x="1226883" y="1291505"/>
                  <a:pt x="1246387" y="1289092"/>
                </a:cubicBezTo>
                <a:cubicBezTo>
                  <a:pt x="1248825" y="1289092"/>
                  <a:pt x="1251263" y="1284267"/>
                  <a:pt x="1251263" y="1281854"/>
                </a:cubicBezTo>
                <a:cubicBezTo>
                  <a:pt x="1246387" y="1264967"/>
                  <a:pt x="1229321" y="1264967"/>
                  <a:pt x="1214693" y="1262554"/>
                </a:cubicBezTo>
                <a:close/>
                <a:moveTo>
                  <a:pt x="1651498" y="1238172"/>
                </a:moveTo>
                <a:cubicBezTo>
                  <a:pt x="1648958" y="1238172"/>
                  <a:pt x="1641340" y="1245410"/>
                  <a:pt x="1641340" y="1247822"/>
                </a:cubicBezTo>
                <a:cubicBezTo>
                  <a:pt x="1641340" y="1264711"/>
                  <a:pt x="1661655" y="1257474"/>
                  <a:pt x="1669275" y="1267124"/>
                </a:cubicBezTo>
                <a:cubicBezTo>
                  <a:pt x="1671814" y="1250235"/>
                  <a:pt x="1666735" y="1240585"/>
                  <a:pt x="1651498" y="1238172"/>
                </a:cubicBezTo>
                <a:close/>
                <a:moveTo>
                  <a:pt x="711152" y="1238166"/>
                </a:moveTo>
                <a:cubicBezTo>
                  <a:pt x="708757" y="1239385"/>
                  <a:pt x="706962" y="1242433"/>
                  <a:pt x="705764" y="1247309"/>
                </a:cubicBezTo>
                <a:cubicBezTo>
                  <a:pt x="705764" y="1254623"/>
                  <a:pt x="710553" y="1259499"/>
                  <a:pt x="717736" y="1259499"/>
                </a:cubicBezTo>
                <a:cubicBezTo>
                  <a:pt x="722525" y="1257061"/>
                  <a:pt x="729708" y="1257061"/>
                  <a:pt x="739286" y="1254623"/>
                </a:cubicBezTo>
                <a:cubicBezTo>
                  <a:pt x="729708" y="1247309"/>
                  <a:pt x="724920" y="1242433"/>
                  <a:pt x="720131" y="1239995"/>
                </a:cubicBezTo>
                <a:cubicBezTo>
                  <a:pt x="716539" y="1237557"/>
                  <a:pt x="713547" y="1236947"/>
                  <a:pt x="711152" y="1238166"/>
                </a:cubicBezTo>
                <a:close/>
                <a:moveTo>
                  <a:pt x="1496280" y="1226843"/>
                </a:moveTo>
                <a:cubicBezTo>
                  <a:pt x="1480129" y="1224067"/>
                  <a:pt x="1463063" y="1224684"/>
                  <a:pt x="1444778" y="1243187"/>
                </a:cubicBezTo>
                <a:cubicBezTo>
                  <a:pt x="1483786" y="1257989"/>
                  <a:pt x="1513041" y="1230852"/>
                  <a:pt x="1542297" y="1230852"/>
                </a:cubicBezTo>
                <a:cubicBezTo>
                  <a:pt x="1527669" y="1235786"/>
                  <a:pt x="1512432" y="1229619"/>
                  <a:pt x="1496280" y="1226843"/>
                </a:cubicBezTo>
                <a:close/>
                <a:moveTo>
                  <a:pt x="6015078" y="1197037"/>
                </a:moveTo>
                <a:cubicBezTo>
                  <a:pt x="5998013" y="1197037"/>
                  <a:pt x="6000451" y="1211805"/>
                  <a:pt x="5995575" y="1221651"/>
                </a:cubicBezTo>
                <a:cubicBezTo>
                  <a:pt x="5993137" y="1229035"/>
                  <a:pt x="6005327" y="1229035"/>
                  <a:pt x="6010202" y="1229035"/>
                </a:cubicBezTo>
                <a:cubicBezTo>
                  <a:pt x="6019954" y="1224113"/>
                  <a:pt x="6032144" y="1219190"/>
                  <a:pt x="6041896" y="1211805"/>
                </a:cubicBezTo>
                <a:cubicBezTo>
                  <a:pt x="6034582" y="1201960"/>
                  <a:pt x="6027268" y="1197037"/>
                  <a:pt x="6015078" y="1197037"/>
                </a:cubicBezTo>
                <a:close/>
                <a:moveTo>
                  <a:pt x="1336592" y="1144032"/>
                </a:moveTo>
                <a:cubicBezTo>
                  <a:pt x="1330497" y="1144340"/>
                  <a:pt x="1324402" y="1146801"/>
                  <a:pt x="1318307" y="1150493"/>
                </a:cubicBezTo>
                <a:cubicBezTo>
                  <a:pt x="1330497" y="1143109"/>
                  <a:pt x="1332935" y="1172646"/>
                  <a:pt x="1350001" y="1157877"/>
                </a:cubicBezTo>
                <a:cubicBezTo>
                  <a:pt x="1352439" y="1155416"/>
                  <a:pt x="1354877" y="1150493"/>
                  <a:pt x="1354877" y="1150493"/>
                </a:cubicBezTo>
                <a:cubicBezTo>
                  <a:pt x="1348782" y="1145570"/>
                  <a:pt x="1342687" y="1143724"/>
                  <a:pt x="1336592" y="1144032"/>
                </a:cubicBezTo>
                <a:close/>
                <a:moveTo>
                  <a:pt x="1206020" y="1133032"/>
                </a:moveTo>
                <a:cubicBezTo>
                  <a:pt x="1196174" y="1133032"/>
                  <a:pt x="1188790" y="1133032"/>
                  <a:pt x="1191251" y="1145339"/>
                </a:cubicBezTo>
                <a:cubicBezTo>
                  <a:pt x="1191251" y="1152724"/>
                  <a:pt x="1198636" y="1157646"/>
                  <a:pt x="1203559" y="1165031"/>
                </a:cubicBezTo>
                <a:cubicBezTo>
                  <a:pt x="1208481" y="1155185"/>
                  <a:pt x="1213404" y="1150262"/>
                  <a:pt x="1215866" y="1142878"/>
                </a:cubicBezTo>
                <a:cubicBezTo>
                  <a:pt x="1220789" y="1133032"/>
                  <a:pt x="1213404" y="1133032"/>
                  <a:pt x="1206020" y="1133032"/>
                </a:cubicBezTo>
                <a:close/>
                <a:moveTo>
                  <a:pt x="1463324" y="1131165"/>
                </a:moveTo>
                <a:cubicBezTo>
                  <a:pt x="1438134" y="1125087"/>
                  <a:pt x="1409606" y="1131165"/>
                  <a:pt x="1386540" y="1150610"/>
                </a:cubicBezTo>
                <a:cubicBezTo>
                  <a:pt x="1384112" y="1155472"/>
                  <a:pt x="1379257" y="1165194"/>
                  <a:pt x="1379257" y="1170056"/>
                </a:cubicBezTo>
                <a:cubicBezTo>
                  <a:pt x="1384112" y="1177347"/>
                  <a:pt x="1401108" y="1177347"/>
                  <a:pt x="1403536" y="1174917"/>
                </a:cubicBezTo>
                <a:cubicBezTo>
                  <a:pt x="1418103" y="1143318"/>
                  <a:pt x="1442383" y="1165194"/>
                  <a:pt x="1461806" y="1155472"/>
                </a:cubicBezTo>
                <a:cubicBezTo>
                  <a:pt x="1464235" y="1177347"/>
                  <a:pt x="1427816" y="1179779"/>
                  <a:pt x="1444810" y="1199224"/>
                </a:cubicBezTo>
                <a:cubicBezTo>
                  <a:pt x="1452095" y="1204086"/>
                  <a:pt x="1478802" y="1204086"/>
                  <a:pt x="1486085" y="1179779"/>
                </a:cubicBezTo>
                <a:cubicBezTo>
                  <a:pt x="1488514" y="1172487"/>
                  <a:pt x="1498225" y="1174917"/>
                  <a:pt x="1503081" y="1182209"/>
                </a:cubicBezTo>
                <a:cubicBezTo>
                  <a:pt x="1524933" y="1206516"/>
                  <a:pt x="1546784" y="1213809"/>
                  <a:pt x="1600199" y="1208947"/>
                </a:cubicBezTo>
                <a:cubicBezTo>
                  <a:pt x="1573492" y="1191932"/>
                  <a:pt x="1556496" y="1199224"/>
                  <a:pt x="1539500" y="1196794"/>
                </a:cubicBezTo>
                <a:cubicBezTo>
                  <a:pt x="1534644" y="1194362"/>
                  <a:pt x="1524933" y="1204086"/>
                  <a:pt x="1520077" y="1184640"/>
                </a:cubicBezTo>
                <a:cubicBezTo>
                  <a:pt x="1510365" y="1155472"/>
                  <a:pt x="1488514" y="1137242"/>
                  <a:pt x="1463324" y="1131165"/>
                </a:cubicBezTo>
                <a:close/>
                <a:moveTo>
                  <a:pt x="5961646" y="1114134"/>
                </a:moveTo>
                <a:cubicBezTo>
                  <a:pt x="5951487" y="1111696"/>
                  <a:pt x="5943869" y="1119010"/>
                  <a:pt x="5943869" y="1126324"/>
                </a:cubicBezTo>
                <a:cubicBezTo>
                  <a:pt x="5941329" y="1136076"/>
                  <a:pt x="5951487" y="1133638"/>
                  <a:pt x="5959107" y="1133638"/>
                </a:cubicBezTo>
                <a:cubicBezTo>
                  <a:pt x="5964186" y="1133638"/>
                  <a:pt x="5971804" y="1131200"/>
                  <a:pt x="5971804" y="1121448"/>
                </a:cubicBezTo>
                <a:cubicBezTo>
                  <a:pt x="5969265" y="1119010"/>
                  <a:pt x="5966725" y="1114134"/>
                  <a:pt x="5961646" y="1114134"/>
                </a:cubicBezTo>
                <a:close/>
                <a:moveTo>
                  <a:pt x="1558908" y="1101839"/>
                </a:moveTo>
                <a:cubicBezTo>
                  <a:pt x="1552179" y="1099744"/>
                  <a:pt x="1544837" y="1100941"/>
                  <a:pt x="1537495" y="1106927"/>
                </a:cubicBezTo>
                <a:cubicBezTo>
                  <a:pt x="1517917" y="1121293"/>
                  <a:pt x="1542389" y="1128477"/>
                  <a:pt x="1544837" y="1138055"/>
                </a:cubicBezTo>
                <a:cubicBezTo>
                  <a:pt x="1554625" y="1159604"/>
                  <a:pt x="1574203" y="1161999"/>
                  <a:pt x="1598676" y="1161999"/>
                </a:cubicBezTo>
                <a:cubicBezTo>
                  <a:pt x="1588887" y="1145238"/>
                  <a:pt x="1583992" y="1130871"/>
                  <a:pt x="1576651" y="1116504"/>
                </a:cubicBezTo>
                <a:cubicBezTo>
                  <a:pt x="1571756" y="1109321"/>
                  <a:pt x="1565638" y="1103934"/>
                  <a:pt x="1558908" y="1101839"/>
                </a:cubicBezTo>
                <a:close/>
                <a:moveTo>
                  <a:pt x="1543821" y="1067943"/>
                </a:moveTo>
                <a:lnTo>
                  <a:pt x="1543821" y="1070264"/>
                </a:lnTo>
                <a:lnTo>
                  <a:pt x="1543820" y="1070268"/>
                </a:lnTo>
                <a:lnTo>
                  <a:pt x="1543820" y="1067944"/>
                </a:lnTo>
                <a:close/>
                <a:moveTo>
                  <a:pt x="1231934" y="1049758"/>
                </a:moveTo>
                <a:lnTo>
                  <a:pt x="1234922" y="1052743"/>
                </a:lnTo>
                <a:lnTo>
                  <a:pt x="1231128" y="1050217"/>
                </a:lnTo>
                <a:close/>
                <a:moveTo>
                  <a:pt x="1553794" y="1045599"/>
                </a:moveTo>
                <a:cubicBezTo>
                  <a:pt x="1552547" y="1045599"/>
                  <a:pt x="1550053" y="1048065"/>
                  <a:pt x="1547872" y="1052383"/>
                </a:cubicBezTo>
                <a:lnTo>
                  <a:pt x="1544330" y="1068016"/>
                </a:lnTo>
                <a:lnTo>
                  <a:pt x="1543820" y="1067801"/>
                </a:lnTo>
                <a:lnTo>
                  <a:pt x="1543820" y="1067944"/>
                </a:lnTo>
                <a:lnTo>
                  <a:pt x="1542549" y="1069821"/>
                </a:lnTo>
                <a:lnTo>
                  <a:pt x="1520775" y="1059963"/>
                </a:lnTo>
                <a:cubicBezTo>
                  <a:pt x="1512693" y="1058123"/>
                  <a:pt x="1504313" y="1059350"/>
                  <a:pt x="1495931" y="1067943"/>
                </a:cubicBezTo>
                <a:cubicBezTo>
                  <a:pt x="1493537" y="1067943"/>
                  <a:pt x="1498326" y="1077762"/>
                  <a:pt x="1500721" y="1077762"/>
                </a:cubicBezTo>
                <a:cubicBezTo>
                  <a:pt x="1511496" y="1077762"/>
                  <a:pt x="1524964" y="1087428"/>
                  <a:pt x="1535067" y="1080869"/>
                </a:cubicBezTo>
                <a:lnTo>
                  <a:pt x="1542549" y="1069821"/>
                </a:lnTo>
                <a:lnTo>
                  <a:pt x="1543821" y="1070397"/>
                </a:lnTo>
                <a:lnTo>
                  <a:pt x="1543821" y="1070264"/>
                </a:lnTo>
                <a:lnTo>
                  <a:pt x="1544330" y="1068016"/>
                </a:lnTo>
                <a:lnTo>
                  <a:pt x="1559794" y="1074538"/>
                </a:lnTo>
                <a:cubicBezTo>
                  <a:pt x="1587065" y="1082834"/>
                  <a:pt x="1549431" y="1043440"/>
                  <a:pt x="1553794" y="1045599"/>
                </a:cubicBezTo>
                <a:close/>
                <a:moveTo>
                  <a:pt x="6062773" y="1041624"/>
                </a:moveTo>
                <a:cubicBezTo>
                  <a:pt x="6060019" y="1043452"/>
                  <a:pt x="6057572" y="1046500"/>
                  <a:pt x="6053901" y="1047719"/>
                </a:cubicBezTo>
                <a:cubicBezTo>
                  <a:pt x="6022088" y="1067222"/>
                  <a:pt x="6051455" y="1081850"/>
                  <a:pt x="6056349" y="1094040"/>
                </a:cubicBezTo>
                <a:cubicBezTo>
                  <a:pt x="6068585" y="1118419"/>
                  <a:pt x="6085717" y="1120857"/>
                  <a:pt x="6100399" y="1103791"/>
                </a:cubicBezTo>
                <a:cubicBezTo>
                  <a:pt x="6102847" y="1076975"/>
                  <a:pt x="6039218" y="1091603"/>
                  <a:pt x="6083269" y="1052594"/>
                </a:cubicBezTo>
                <a:cubicBezTo>
                  <a:pt x="6083269" y="1052594"/>
                  <a:pt x="6078375" y="1045281"/>
                  <a:pt x="6073479" y="1042843"/>
                </a:cubicBezTo>
                <a:cubicBezTo>
                  <a:pt x="6068585" y="1039186"/>
                  <a:pt x="6065526" y="1039794"/>
                  <a:pt x="6062773" y="1041624"/>
                </a:cubicBezTo>
                <a:close/>
                <a:moveTo>
                  <a:pt x="5680303" y="1038566"/>
                </a:moveTo>
                <a:cubicBezTo>
                  <a:pt x="5671213" y="1037651"/>
                  <a:pt x="5661515" y="1040089"/>
                  <a:pt x="5651819" y="1043747"/>
                </a:cubicBezTo>
                <a:cubicBezTo>
                  <a:pt x="5666365" y="1055937"/>
                  <a:pt x="5683333" y="1070565"/>
                  <a:pt x="5705151" y="1053499"/>
                </a:cubicBezTo>
                <a:cubicBezTo>
                  <a:pt x="5697877" y="1043747"/>
                  <a:pt x="5689393" y="1039481"/>
                  <a:pt x="5680303" y="1038566"/>
                </a:cubicBezTo>
                <a:close/>
                <a:moveTo>
                  <a:pt x="1435564" y="1027852"/>
                </a:moveTo>
                <a:cubicBezTo>
                  <a:pt x="1433436" y="1027890"/>
                  <a:pt x="1432069" y="1028190"/>
                  <a:pt x="1432069" y="1028791"/>
                </a:cubicBezTo>
                <a:cubicBezTo>
                  <a:pt x="1417480" y="1052819"/>
                  <a:pt x="1395596" y="1033596"/>
                  <a:pt x="1381007" y="1043208"/>
                </a:cubicBezTo>
                <a:cubicBezTo>
                  <a:pt x="1385870" y="1050417"/>
                  <a:pt x="1390733" y="1057625"/>
                  <a:pt x="1398028" y="1067236"/>
                </a:cubicBezTo>
                <a:cubicBezTo>
                  <a:pt x="1381007" y="1069640"/>
                  <a:pt x="1363987" y="1057625"/>
                  <a:pt x="1351829" y="1076848"/>
                </a:cubicBezTo>
                <a:cubicBezTo>
                  <a:pt x="1424774" y="1088862"/>
                  <a:pt x="1424774" y="1088862"/>
                  <a:pt x="1449089" y="1050417"/>
                </a:cubicBezTo>
                <a:cubicBezTo>
                  <a:pt x="1453952" y="1045611"/>
                  <a:pt x="1466110" y="1038403"/>
                  <a:pt x="1458815" y="1033596"/>
                </a:cubicBezTo>
                <a:cubicBezTo>
                  <a:pt x="1455168" y="1029992"/>
                  <a:pt x="1441947" y="1027740"/>
                  <a:pt x="1435564" y="1027852"/>
                </a:cubicBezTo>
                <a:close/>
                <a:moveTo>
                  <a:pt x="1495881" y="1018750"/>
                </a:moveTo>
                <a:cubicBezTo>
                  <a:pt x="1488497" y="1021244"/>
                  <a:pt x="1481112" y="1028724"/>
                  <a:pt x="1473728" y="1033711"/>
                </a:cubicBezTo>
                <a:cubicBezTo>
                  <a:pt x="1478651" y="1038697"/>
                  <a:pt x="1483574" y="1041191"/>
                  <a:pt x="1488497" y="1046177"/>
                </a:cubicBezTo>
                <a:cubicBezTo>
                  <a:pt x="1493419" y="1041191"/>
                  <a:pt x="1495881" y="1033711"/>
                  <a:pt x="1498342" y="1028724"/>
                </a:cubicBezTo>
                <a:cubicBezTo>
                  <a:pt x="1505727" y="1018750"/>
                  <a:pt x="1495881" y="1018750"/>
                  <a:pt x="1495881" y="1018750"/>
                </a:cubicBezTo>
                <a:close/>
                <a:moveTo>
                  <a:pt x="1284785" y="1018005"/>
                </a:moveTo>
                <a:cubicBezTo>
                  <a:pt x="1278690" y="1017711"/>
                  <a:pt x="1272595" y="1018888"/>
                  <a:pt x="1266500" y="1023598"/>
                </a:cubicBezTo>
                <a:cubicBezTo>
                  <a:pt x="1266500" y="1023598"/>
                  <a:pt x="1268938" y="1028308"/>
                  <a:pt x="1271376" y="1030663"/>
                </a:cubicBezTo>
                <a:cubicBezTo>
                  <a:pt x="1286004" y="1040083"/>
                  <a:pt x="1293318" y="1025953"/>
                  <a:pt x="1303070" y="1021243"/>
                </a:cubicBezTo>
                <a:cubicBezTo>
                  <a:pt x="1296975" y="1020066"/>
                  <a:pt x="1290880" y="1018300"/>
                  <a:pt x="1284785" y="1018005"/>
                </a:cubicBezTo>
                <a:close/>
                <a:moveTo>
                  <a:pt x="1108736" y="1017615"/>
                </a:moveTo>
                <a:cubicBezTo>
                  <a:pt x="1104916" y="1018369"/>
                  <a:pt x="1100682" y="1020177"/>
                  <a:pt x="1095841" y="1023194"/>
                </a:cubicBezTo>
                <a:cubicBezTo>
                  <a:pt x="1107942" y="1025606"/>
                  <a:pt x="1115202" y="1040082"/>
                  <a:pt x="1136983" y="1035257"/>
                </a:cubicBezTo>
                <a:cubicBezTo>
                  <a:pt x="1127907" y="1022591"/>
                  <a:pt x="1120193" y="1015352"/>
                  <a:pt x="1108736" y="1017615"/>
                </a:cubicBezTo>
                <a:close/>
                <a:moveTo>
                  <a:pt x="5670499" y="1008506"/>
                </a:moveTo>
                <a:cubicBezTo>
                  <a:pt x="5651296" y="1009762"/>
                  <a:pt x="5642659" y="1017534"/>
                  <a:pt x="5651750" y="1043133"/>
                </a:cubicBezTo>
                <a:cubicBezTo>
                  <a:pt x="5659023" y="1028505"/>
                  <a:pt x="5668719" y="1018753"/>
                  <a:pt x="5692961" y="1009000"/>
                </a:cubicBezTo>
                <a:cubicBezTo>
                  <a:pt x="5684475" y="1008390"/>
                  <a:pt x="5676901" y="1008086"/>
                  <a:pt x="5670499" y="1008506"/>
                </a:cubicBezTo>
                <a:close/>
                <a:moveTo>
                  <a:pt x="938897" y="1001985"/>
                </a:moveTo>
                <a:cubicBezTo>
                  <a:pt x="979602" y="1031186"/>
                  <a:pt x="1016145" y="1059018"/>
                  <a:pt x="1032913" y="1099855"/>
                </a:cubicBezTo>
                <a:lnTo>
                  <a:pt x="1041101" y="1138845"/>
                </a:lnTo>
                <a:lnTo>
                  <a:pt x="1032502" y="1145284"/>
                </a:lnTo>
                <a:lnTo>
                  <a:pt x="1032220" y="1145767"/>
                </a:lnTo>
                <a:lnTo>
                  <a:pt x="1027314" y="1147026"/>
                </a:lnTo>
                <a:cubicBezTo>
                  <a:pt x="998914" y="1146926"/>
                  <a:pt x="1015373" y="1088372"/>
                  <a:pt x="980836" y="1096889"/>
                </a:cubicBezTo>
                <a:cubicBezTo>
                  <a:pt x="1010440" y="1048220"/>
                  <a:pt x="943830" y="1043353"/>
                  <a:pt x="938897" y="1001985"/>
                </a:cubicBezTo>
                <a:close/>
                <a:moveTo>
                  <a:pt x="5955805" y="996996"/>
                </a:moveTo>
                <a:cubicBezTo>
                  <a:pt x="5945443" y="996616"/>
                  <a:pt x="5934625" y="998590"/>
                  <a:pt x="5923045" y="1004054"/>
                </a:cubicBezTo>
                <a:cubicBezTo>
                  <a:pt x="5964490" y="1006482"/>
                  <a:pt x="5993746" y="1059910"/>
                  <a:pt x="6044943" y="1033197"/>
                </a:cubicBezTo>
                <a:cubicBezTo>
                  <a:pt x="6013859" y="1020446"/>
                  <a:pt x="5986889" y="998135"/>
                  <a:pt x="5955805" y="996996"/>
                </a:cubicBezTo>
                <a:close/>
                <a:moveTo>
                  <a:pt x="5578642" y="982658"/>
                </a:moveTo>
                <a:lnTo>
                  <a:pt x="5580733" y="984723"/>
                </a:lnTo>
                <a:lnTo>
                  <a:pt x="5580619" y="984906"/>
                </a:lnTo>
                <a:lnTo>
                  <a:pt x="5580001" y="984837"/>
                </a:lnTo>
                <a:lnTo>
                  <a:pt x="5579637" y="984470"/>
                </a:lnTo>
                <a:lnTo>
                  <a:pt x="5578591" y="982670"/>
                </a:lnTo>
                <a:close/>
                <a:moveTo>
                  <a:pt x="5454114" y="978615"/>
                </a:moveTo>
                <a:lnTo>
                  <a:pt x="5454379" y="979075"/>
                </a:lnTo>
                <a:lnTo>
                  <a:pt x="5454271" y="979721"/>
                </a:lnTo>
                <a:lnTo>
                  <a:pt x="5454114" y="979809"/>
                </a:lnTo>
                <a:close/>
                <a:moveTo>
                  <a:pt x="5453679" y="977859"/>
                </a:moveTo>
                <a:lnTo>
                  <a:pt x="5454114" y="978218"/>
                </a:lnTo>
                <a:lnTo>
                  <a:pt x="5454114" y="978615"/>
                </a:lnTo>
                <a:close/>
                <a:moveTo>
                  <a:pt x="5453579" y="977686"/>
                </a:moveTo>
                <a:lnTo>
                  <a:pt x="5453679" y="977859"/>
                </a:lnTo>
                <a:lnTo>
                  <a:pt x="5453579" y="977778"/>
                </a:lnTo>
                <a:close/>
                <a:moveTo>
                  <a:pt x="1405437" y="934333"/>
                </a:moveTo>
                <a:cubicBezTo>
                  <a:pt x="1402944" y="936771"/>
                  <a:pt x="1392971" y="931895"/>
                  <a:pt x="1392971" y="941646"/>
                </a:cubicBezTo>
                <a:cubicBezTo>
                  <a:pt x="1392971" y="946522"/>
                  <a:pt x="1400451" y="951398"/>
                  <a:pt x="1405437" y="953837"/>
                </a:cubicBezTo>
                <a:cubicBezTo>
                  <a:pt x="1412918" y="956274"/>
                  <a:pt x="1420398" y="953837"/>
                  <a:pt x="1420398" y="946522"/>
                </a:cubicBezTo>
                <a:cubicBezTo>
                  <a:pt x="1420398" y="936771"/>
                  <a:pt x="1412918" y="934333"/>
                  <a:pt x="1405437" y="934333"/>
                </a:cubicBezTo>
                <a:close/>
                <a:moveTo>
                  <a:pt x="6177977" y="933411"/>
                </a:moveTo>
                <a:cubicBezTo>
                  <a:pt x="6185363" y="933411"/>
                  <a:pt x="6192747" y="935873"/>
                  <a:pt x="6190285" y="945718"/>
                </a:cubicBezTo>
                <a:cubicBezTo>
                  <a:pt x="6187823" y="950641"/>
                  <a:pt x="6182901" y="958026"/>
                  <a:pt x="6177977" y="960487"/>
                </a:cubicBezTo>
                <a:cubicBezTo>
                  <a:pt x="6170593" y="965410"/>
                  <a:pt x="6165671" y="958026"/>
                  <a:pt x="6163209" y="953103"/>
                </a:cubicBezTo>
                <a:cubicBezTo>
                  <a:pt x="6160747" y="940795"/>
                  <a:pt x="6173055" y="938334"/>
                  <a:pt x="6177977" y="933411"/>
                </a:cubicBezTo>
                <a:close/>
                <a:moveTo>
                  <a:pt x="5680771" y="928851"/>
                </a:moveTo>
                <a:cubicBezTo>
                  <a:pt x="5685647" y="943479"/>
                  <a:pt x="5656391" y="945917"/>
                  <a:pt x="5671019" y="962983"/>
                </a:cubicBezTo>
                <a:cubicBezTo>
                  <a:pt x="5673457" y="965421"/>
                  <a:pt x="5678333" y="965421"/>
                  <a:pt x="5680771" y="965421"/>
                </a:cubicBezTo>
                <a:cubicBezTo>
                  <a:pt x="5692961" y="953231"/>
                  <a:pt x="5685647" y="941041"/>
                  <a:pt x="5680771" y="928851"/>
                </a:cubicBezTo>
                <a:close/>
                <a:moveTo>
                  <a:pt x="5982582" y="921546"/>
                </a:moveTo>
                <a:cubicBezTo>
                  <a:pt x="5999081" y="923350"/>
                  <a:pt x="6016803" y="929966"/>
                  <a:pt x="6032691" y="926357"/>
                </a:cubicBezTo>
                <a:cubicBezTo>
                  <a:pt x="6037579" y="926357"/>
                  <a:pt x="6044913" y="933575"/>
                  <a:pt x="6057135" y="943199"/>
                </a:cubicBezTo>
                <a:cubicBezTo>
                  <a:pt x="6024136" y="943199"/>
                  <a:pt x="5995261" y="935078"/>
                  <a:pt x="5967419" y="937108"/>
                </a:cubicBezTo>
                <a:lnTo>
                  <a:pt x="5951465" y="940627"/>
                </a:lnTo>
                <a:lnTo>
                  <a:pt x="5945977" y="936245"/>
                </a:lnTo>
                <a:lnTo>
                  <a:pt x="5948810" y="931949"/>
                </a:lnTo>
                <a:cubicBezTo>
                  <a:pt x="5958521" y="921546"/>
                  <a:pt x="5970208" y="920192"/>
                  <a:pt x="5982582" y="921546"/>
                </a:cubicBezTo>
                <a:close/>
                <a:moveTo>
                  <a:pt x="1330719" y="914382"/>
                </a:moveTo>
                <a:cubicBezTo>
                  <a:pt x="1325093" y="914230"/>
                  <a:pt x="1319040" y="915449"/>
                  <a:pt x="1312212" y="919106"/>
                </a:cubicBezTo>
                <a:cubicBezTo>
                  <a:pt x="1334560" y="926420"/>
                  <a:pt x="1349458" y="965428"/>
                  <a:pt x="1379257" y="923982"/>
                </a:cubicBezTo>
                <a:cubicBezTo>
                  <a:pt x="1360633" y="927639"/>
                  <a:pt x="1347596" y="914839"/>
                  <a:pt x="1330719" y="914382"/>
                </a:cubicBezTo>
                <a:close/>
                <a:moveTo>
                  <a:pt x="5592065" y="903191"/>
                </a:moveTo>
                <a:cubicBezTo>
                  <a:pt x="5575549" y="902505"/>
                  <a:pt x="5568261" y="923077"/>
                  <a:pt x="5560971" y="934047"/>
                </a:cubicBezTo>
                <a:cubicBezTo>
                  <a:pt x="5551252" y="955990"/>
                  <a:pt x="5575549" y="941361"/>
                  <a:pt x="5582839" y="951113"/>
                </a:cubicBezTo>
                <a:cubicBezTo>
                  <a:pt x="5590129" y="958428"/>
                  <a:pt x="5591343" y="964523"/>
                  <a:pt x="5589824" y="970009"/>
                </a:cubicBezTo>
                <a:lnTo>
                  <a:pt x="5582557" y="981770"/>
                </a:lnTo>
                <a:lnTo>
                  <a:pt x="5578642" y="982658"/>
                </a:lnTo>
                <a:lnTo>
                  <a:pt x="5578507" y="982525"/>
                </a:lnTo>
                <a:lnTo>
                  <a:pt x="5578591" y="982670"/>
                </a:lnTo>
                <a:lnTo>
                  <a:pt x="5577980" y="982808"/>
                </a:lnTo>
                <a:lnTo>
                  <a:pt x="5579637" y="984470"/>
                </a:lnTo>
                <a:lnTo>
                  <a:pt x="5579838" y="984819"/>
                </a:lnTo>
                <a:lnTo>
                  <a:pt x="5563771" y="983016"/>
                </a:lnTo>
                <a:cubicBezTo>
                  <a:pt x="5549418" y="977686"/>
                  <a:pt x="5542988" y="963173"/>
                  <a:pt x="5539314" y="948659"/>
                </a:cubicBezTo>
                <a:cubicBezTo>
                  <a:pt x="5534415" y="928097"/>
                  <a:pt x="5527679" y="921445"/>
                  <a:pt x="5520023" y="922654"/>
                </a:cubicBezTo>
                <a:cubicBezTo>
                  <a:pt x="5512369" y="923864"/>
                  <a:pt x="5503795" y="932935"/>
                  <a:pt x="5495222" y="943820"/>
                </a:cubicBezTo>
                <a:cubicBezTo>
                  <a:pt x="5489098" y="951078"/>
                  <a:pt x="5484199" y="959545"/>
                  <a:pt x="5478075" y="966499"/>
                </a:cubicBezTo>
                <a:lnTo>
                  <a:pt x="5454635" y="979520"/>
                </a:lnTo>
                <a:lnTo>
                  <a:pt x="5454379" y="979075"/>
                </a:lnTo>
                <a:lnTo>
                  <a:pt x="5457130" y="962675"/>
                </a:lnTo>
                <a:cubicBezTo>
                  <a:pt x="5457130" y="956885"/>
                  <a:pt x="5455321" y="951399"/>
                  <a:pt x="5449289" y="946523"/>
                </a:cubicBezTo>
                <a:cubicBezTo>
                  <a:pt x="5446877" y="944085"/>
                  <a:pt x="5437225" y="948961"/>
                  <a:pt x="5437225" y="951399"/>
                </a:cubicBezTo>
                <a:cubicBezTo>
                  <a:pt x="5434813" y="958713"/>
                  <a:pt x="5437225" y="963589"/>
                  <a:pt x="5441147" y="967551"/>
                </a:cubicBezTo>
                <a:lnTo>
                  <a:pt x="5453579" y="977778"/>
                </a:lnTo>
                <a:lnTo>
                  <a:pt x="5453579" y="980106"/>
                </a:lnTo>
                <a:lnTo>
                  <a:pt x="5454114" y="979809"/>
                </a:lnTo>
                <a:lnTo>
                  <a:pt x="5454114" y="980655"/>
                </a:lnTo>
                <a:lnTo>
                  <a:pt x="5454271" y="979721"/>
                </a:lnTo>
                <a:lnTo>
                  <a:pt x="5454635" y="979520"/>
                </a:lnTo>
                <a:lnTo>
                  <a:pt x="5463683" y="995224"/>
                </a:lnTo>
                <a:cubicBezTo>
                  <a:pt x="5463377" y="1000062"/>
                  <a:pt x="5458479" y="1003086"/>
                  <a:pt x="5446231" y="1001877"/>
                </a:cubicBezTo>
                <a:cubicBezTo>
                  <a:pt x="5426634" y="1001877"/>
                  <a:pt x="5421735" y="1011553"/>
                  <a:pt x="5424185" y="1026067"/>
                </a:cubicBezTo>
                <a:cubicBezTo>
                  <a:pt x="5426634" y="1050257"/>
                  <a:pt x="5441332" y="1030905"/>
                  <a:pt x="5448681" y="1030905"/>
                </a:cubicBezTo>
                <a:cubicBezTo>
                  <a:pt x="5492773" y="1038162"/>
                  <a:pt x="5497671" y="994620"/>
                  <a:pt x="5524617" y="972849"/>
                </a:cubicBezTo>
                <a:cubicBezTo>
                  <a:pt x="5527067" y="982525"/>
                  <a:pt x="5529516" y="987362"/>
                  <a:pt x="5527067" y="989782"/>
                </a:cubicBezTo>
                <a:cubicBezTo>
                  <a:pt x="5519718" y="1011553"/>
                  <a:pt x="5505020" y="1028486"/>
                  <a:pt x="5487873" y="1043000"/>
                </a:cubicBezTo>
                <a:cubicBezTo>
                  <a:pt x="5468277" y="1057514"/>
                  <a:pt x="5487873" y="1067189"/>
                  <a:pt x="5497671" y="1072028"/>
                </a:cubicBezTo>
                <a:cubicBezTo>
                  <a:pt x="5512369" y="1081703"/>
                  <a:pt x="5529516" y="1101054"/>
                  <a:pt x="5546663" y="1086540"/>
                </a:cubicBezTo>
                <a:cubicBezTo>
                  <a:pt x="5563809" y="1072028"/>
                  <a:pt x="5522167" y="1069608"/>
                  <a:pt x="5534415" y="1050257"/>
                </a:cubicBezTo>
                <a:cubicBezTo>
                  <a:pt x="5534415" y="1047838"/>
                  <a:pt x="5512369" y="1057514"/>
                  <a:pt x="5514818" y="1040581"/>
                </a:cubicBezTo>
                <a:cubicBezTo>
                  <a:pt x="5514818" y="1035743"/>
                  <a:pt x="5524617" y="1030905"/>
                  <a:pt x="5529516" y="1028486"/>
                </a:cubicBezTo>
                <a:cubicBezTo>
                  <a:pt x="5544213" y="1026067"/>
                  <a:pt x="5549112" y="1033324"/>
                  <a:pt x="5551561" y="1047838"/>
                </a:cubicBezTo>
                <a:cubicBezTo>
                  <a:pt x="5554011" y="1062352"/>
                  <a:pt x="5571158" y="1079284"/>
                  <a:pt x="5578507" y="1064770"/>
                </a:cubicBezTo>
                <a:cubicBezTo>
                  <a:pt x="5588305" y="1043000"/>
                  <a:pt x="5607901" y="1028486"/>
                  <a:pt x="5612801" y="1006715"/>
                </a:cubicBezTo>
                <a:cubicBezTo>
                  <a:pt x="5614638" y="994015"/>
                  <a:pt x="5595807" y="1000365"/>
                  <a:pt x="5585243" y="994128"/>
                </a:cubicBezTo>
                <a:lnTo>
                  <a:pt x="5579838" y="984819"/>
                </a:lnTo>
                <a:lnTo>
                  <a:pt x="5580001" y="984837"/>
                </a:lnTo>
                <a:lnTo>
                  <a:pt x="5580409" y="985246"/>
                </a:lnTo>
                <a:lnTo>
                  <a:pt x="5580619" y="984906"/>
                </a:lnTo>
                <a:lnTo>
                  <a:pt x="5580956" y="984944"/>
                </a:lnTo>
                <a:lnTo>
                  <a:pt x="5580733" y="984723"/>
                </a:lnTo>
                <a:lnTo>
                  <a:pt x="5582557" y="981770"/>
                </a:lnTo>
                <a:lnTo>
                  <a:pt x="5609035" y="975761"/>
                </a:lnTo>
                <a:cubicBezTo>
                  <a:pt x="5632041" y="962389"/>
                  <a:pt x="5633863" y="932219"/>
                  <a:pt x="5641153" y="904791"/>
                </a:cubicBezTo>
                <a:cubicBezTo>
                  <a:pt x="5631434" y="914544"/>
                  <a:pt x="5619285" y="916982"/>
                  <a:pt x="5611997" y="912105"/>
                </a:cubicBezTo>
                <a:cubicBezTo>
                  <a:pt x="5604100" y="906010"/>
                  <a:pt x="5597569" y="903420"/>
                  <a:pt x="5592065" y="903191"/>
                </a:cubicBezTo>
                <a:close/>
                <a:moveTo>
                  <a:pt x="5827195" y="895336"/>
                </a:moveTo>
                <a:cubicBezTo>
                  <a:pt x="5827195" y="895336"/>
                  <a:pt x="5814859" y="904915"/>
                  <a:pt x="5814859" y="909704"/>
                </a:cubicBezTo>
                <a:cubicBezTo>
                  <a:pt x="5819793" y="936043"/>
                  <a:pt x="5849397" y="919282"/>
                  <a:pt x="5864200" y="945622"/>
                </a:cubicBezTo>
                <a:cubicBezTo>
                  <a:pt x="5866667" y="902521"/>
                  <a:pt x="5841997" y="904915"/>
                  <a:pt x="5827195" y="895336"/>
                </a:cubicBezTo>
                <a:close/>
                <a:moveTo>
                  <a:pt x="5920949" y="877474"/>
                </a:moveTo>
                <a:cubicBezTo>
                  <a:pt x="5922435" y="876348"/>
                  <a:pt x="5924263" y="876348"/>
                  <a:pt x="5926701" y="878150"/>
                </a:cubicBezTo>
                <a:cubicBezTo>
                  <a:pt x="5958395" y="897373"/>
                  <a:pt x="5997403" y="878150"/>
                  <a:pt x="6026659" y="892567"/>
                </a:cubicBezTo>
                <a:cubicBezTo>
                  <a:pt x="5994965" y="933416"/>
                  <a:pt x="5953519" y="882955"/>
                  <a:pt x="5916949" y="911790"/>
                </a:cubicBezTo>
                <a:lnTo>
                  <a:pt x="5914983" y="912037"/>
                </a:lnTo>
                <a:lnTo>
                  <a:pt x="5909635" y="905018"/>
                </a:lnTo>
                <a:lnTo>
                  <a:pt x="5909635" y="899776"/>
                </a:lnTo>
                <a:cubicBezTo>
                  <a:pt x="5915121" y="894369"/>
                  <a:pt x="5916493" y="880853"/>
                  <a:pt x="5920949" y="877474"/>
                </a:cubicBezTo>
                <a:close/>
                <a:moveTo>
                  <a:pt x="981561" y="862694"/>
                </a:moveTo>
                <a:cubicBezTo>
                  <a:pt x="1005687" y="860274"/>
                  <a:pt x="1015338" y="884475"/>
                  <a:pt x="1039463" y="889315"/>
                </a:cubicBezTo>
                <a:cubicBezTo>
                  <a:pt x="1003275" y="901416"/>
                  <a:pt x="1003275" y="901416"/>
                  <a:pt x="981561" y="862694"/>
                </a:cubicBezTo>
                <a:close/>
                <a:moveTo>
                  <a:pt x="5783287" y="831338"/>
                </a:moveTo>
                <a:cubicBezTo>
                  <a:pt x="5790621" y="841157"/>
                  <a:pt x="5795512" y="848522"/>
                  <a:pt x="5802847" y="860802"/>
                </a:cubicBezTo>
                <a:cubicBezTo>
                  <a:pt x="5780841" y="860802"/>
                  <a:pt x="5761281" y="860802"/>
                  <a:pt x="5741720" y="860802"/>
                </a:cubicBezTo>
                <a:cubicBezTo>
                  <a:pt x="5749055" y="895172"/>
                  <a:pt x="5778397" y="853432"/>
                  <a:pt x="5780841" y="882898"/>
                </a:cubicBezTo>
                <a:cubicBezTo>
                  <a:pt x="5783287" y="919723"/>
                  <a:pt x="5800401" y="885353"/>
                  <a:pt x="5810182" y="890263"/>
                </a:cubicBezTo>
                <a:cubicBezTo>
                  <a:pt x="5812627" y="865713"/>
                  <a:pt x="5846859" y="858348"/>
                  <a:pt x="5839523" y="831338"/>
                </a:cubicBezTo>
                <a:cubicBezTo>
                  <a:pt x="5822407" y="831338"/>
                  <a:pt x="5802847" y="831338"/>
                  <a:pt x="5783287" y="831338"/>
                </a:cubicBezTo>
                <a:close/>
                <a:moveTo>
                  <a:pt x="3330251" y="820054"/>
                </a:moveTo>
                <a:cubicBezTo>
                  <a:pt x="3321565" y="821425"/>
                  <a:pt x="3315623" y="831025"/>
                  <a:pt x="3308309" y="836510"/>
                </a:cubicBezTo>
                <a:cubicBezTo>
                  <a:pt x="3320499" y="831634"/>
                  <a:pt x="3335127" y="851138"/>
                  <a:pt x="3342441" y="831634"/>
                </a:cubicBezTo>
                <a:cubicBezTo>
                  <a:pt x="3344879" y="829196"/>
                  <a:pt x="3342441" y="821882"/>
                  <a:pt x="3340003" y="821882"/>
                </a:cubicBezTo>
                <a:cubicBezTo>
                  <a:pt x="3336346" y="820054"/>
                  <a:pt x="3333146" y="819597"/>
                  <a:pt x="3330251" y="820054"/>
                </a:cubicBezTo>
                <a:close/>
                <a:moveTo>
                  <a:pt x="1427635" y="811524"/>
                </a:moveTo>
                <a:cubicBezTo>
                  <a:pt x="1410302" y="819035"/>
                  <a:pt x="1388018" y="819035"/>
                  <a:pt x="1373162" y="834055"/>
                </a:cubicBezTo>
                <a:cubicBezTo>
                  <a:pt x="1392970" y="841564"/>
                  <a:pt x="1412779" y="846571"/>
                  <a:pt x="1430112" y="831551"/>
                </a:cubicBezTo>
                <a:cubicBezTo>
                  <a:pt x="1432588" y="829048"/>
                  <a:pt x="1430112" y="819035"/>
                  <a:pt x="1427635" y="811524"/>
                </a:cubicBezTo>
                <a:close/>
                <a:moveTo>
                  <a:pt x="5600012" y="806958"/>
                </a:moveTo>
                <a:cubicBezTo>
                  <a:pt x="5587822" y="836078"/>
                  <a:pt x="5636581" y="819091"/>
                  <a:pt x="5619515" y="848211"/>
                </a:cubicBezTo>
                <a:cubicBezTo>
                  <a:pt x="5609764" y="865204"/>
                  <a:pt x="5624391" y="867631"/>
                  <a:pt x="5634143" y="870057"/>
                </a:cubicBezTo>
                <a:cubicBezTo>
                  <a:pt x="5641457" y="872484"/>
                  <a:pt x="5653647" y="872484"/>
                  <a:pt x="5653647" y="860350"/>
                </a:cubicBezTo>
                <a:cubicBezTo>
                  <a:pt x="5653647" y="850638"/>
                  <a:pt x="5660961" y="836078"/>
                  <a:pt x="5646333" y="828798"/>
                </a:cubicBezTo>
                <a:cubicBezTo>
                  <a:pt x="5631705" y="821517"/>
                  <a:pt x="5614639" y="814237"/>
                  <a:pt x="5600012" y="806958"/>
                </a:cubicBezTo>
                <a:close/>
                <a:moveTo>
                  <a:pt x="1297584" y="803150"/>
                </a:moveTo>
                <a:cubicBezTo>
                  <a:pt x="1267719" y="805312"/>
                  <a:pt x="1238463" y="815196"/>
                  <a:pt x="1225054" y="831257"/>
                </a:cubicBezTo>
                <a:cubicBezTo>
                  <a:pt x="1217740" y="841140"/>
                  <a:pt x="1217740" y="848553"/>
                  <a:pt x="1225054" y="855966"/>
                </a:cubicBezTo>
                <a:cubicBezTo>
                  <a:pt x="1229930" y="863385"/>
                  <a:pt x="1237244" y="860915"/>
                  <a:pt x="1242120" y="855966"/>
                </a:cubicBezTo>
                <a:cubicBezTo>
                  <a:pt x="1276252" y="816431"/>
                  <a:pt x="1307946" y="821373"/>
                  <a:pt x="1334763" y="865856"/>
                </a:cubicBezTo>
                <a:cubicBezTo>
                  <a:pt x="1337201" y="868328"/>
                  <a:pt x="1332325" y="883153"/>
                  <a:pt x="1344515" y="875740"/>
                </a:cubicBezTo>
                <a:cubicBezTo>
                  <a:pt x="1346953" y="873270"/>
                  <a:pt x="1361581" y="858443"/>
                  <a:pt x="1349391" y="851025"/>
                </a:cubicBezTo>
                <a:cubicBezTo>
                  <a:pt x="1332325" y="843612"/>
                  <a:pt x="1332325" y="831257"/>
                  <a:pt x="1339639" y="823844"/>
                </a:cubicBezTo>
                <a:cubicBezTo>
                  <a:pt x="1354267" y="809018"/>
                  <a:pt x="1361581" y="831257"/>
                  <a:pt x="1373771" y="833728"/>
                </a:cubicBezTo>
                <a:cubicBezTo>
                  <a:pt x="1373771" y="828786"/>
                  <a:pt x="1376209" y="821373"/>
                  <a:pt x="1373771" y="821373"/>
                </a:cubicBezTo>
                <a:cubicBezTo>
                  <a:pt x="1357924" y="806548"/>
                  <a:pt x="1327449" y="800988"/>
                  <a:pt x="1297584" y="803150"/>
                </a:cubicBezTo>
                <a:close/>
                <a:moveTo>
                  <a:pt x="5278177" y="794771"/>
                </a:moveTo>
                <a:lnTo>
                  <a:pt x="5279145" y="794771"/>
                </a:lnTo>
                <a:lnTo>
                  <a:pt x="5279073" y="794934"/>
                </a:lnTo>
                <a:lnTo>
                  <a:pt x="5280543" y="794934"/>
                </a:lnTo>
                <a:lnTo>
                  <a:pt x="5280327" y="795359"/>
                </a:lnTo>
                <a:lnTo>
                  <a:pt x="5278795" y="795907"/>
                </a:lnTo>
                <a:close/>
                <a:moveTo>
                  <a:pt x="3158983" y="782811"/>
                </a:moveTo>
                <a:cubicBezTo>
                  <a:pt x="3173611" y="799631"/>
                  <a:pt x="3185801" y="806840"/>
                  <a:pt x="3193115" y="818854"/>
                </a:cubicBezTo>
                <a:cubicBezTo>
                  <a:pt x="3210181" y="840479"/>
                  <a:pt x="3219933" y="826062"/>
                  <a:pt x="3217495" y="806840"/>
                </a:cubicBezTo>
                <a:cubicBezTo>
                  <a:pt x="3212619" y="778005"/>
                  <a:pt x="3188239" y="785213"/>
                  <a:pt x="3158983" y="782811"/>
                </a:cubicBezTo>
                <a:close/>
                <a:moveTo>
                  <a:pt x="5424411" y="772814"/>
                </a:moveTo>
                <a:cubicBezTo>
                  <a:pt x="5417765" y="771446"/>
                  <a:pt x="5410624" y="771294"/>
                  <a:pt x="5402725" y="773119"/>
                </a:cubicBezTo>
                <a:cubicBezTo>
                  <a:pt x="5390571" y="777984"/>
                  <a:pt x="5375987" y="773119"/>
                  <a:pt x="5363833" y="782848"/>
                </a:cubicBezTo>
                <a:cubicBezTo>
                  <a:pt x="5373556" y="790147"/>
                  <a:pt x="5368695" y="807175"/>
                  <a:pt x="5390571" y="809608"/>
                </a:cubicBezTo>
                <a:cubicBezTo>
                  <a:pt x="5414878" y="812041"/>
                  <a:pt x="5402725" y="846098"/>
                  <a:pt x="5419739" y="855828"/>
                </a:cubicBezTo>
                <a:cubicBezTo>
                  <a:pt x="5407586" y="865565"/>
                  <a:pt x="5388139" y="850962"/>
                  <a:pt x="5380848" y="875297"/>
                </a:cubicBezTo>
                <a:cubicBezTo>
                  <a:pt x="5441616" y="887460"/>
                  <a:pt x="5502384" y="904489"/>
                  <a:pt x="5568014" y="867998"/>
                </a:cubicBezTo>
                <a:cubicBezTo>
                  <a:pt x="5543707" y="870431"/>
                  <a:pt x="5536414" y="829068"/>
                  <a:pt x="5521831" y="846098"/>
                </a:cubicBezTo>
                <a:cubicBezTo>
                  <a:pt x="5507245" y="867998"/>
                  <a:pt x="5487799" y="858268"/>
                  <a:pt x="5473215" y="865565"/>
                </a:cubicBezTo>
                <a:cubicBezTo>
                  <a:pt x="5441616" y="882594"/>
                  <a:pt x="5458631" y="846098"/>
                  <a:pt x="5448908" y="833934"/>
                </a:cubicBezTo>
                <a:cubicBezTo>
                  <a:pt x="5436755" y="816906"/>
                  <a:pt x="5456201" y="819339"/>
                  <a:pt x="5468354" y="819339"/>
                </a:cubicBezTo>
                <a:cubicBezTo>
                  <a:pt x="5475646" y="816906"/>
                  <a:pt x="5480507" y="836367"/>
                  <a:pt x="5485369" y="819339"/>
                </a:cubicBezTo>
                <a:cubicBezTo>
                  <a:pt x="5487799" y="812041"/>
                  <a:pt x="5490231" y="799877"/>
                  <a:pt x="5478077" y="797445"/>
                </a:cubicBezTo>
                <a:cubicBezTo>
                  <a:pt x="5459846" y="791972"/>
                  <a:pt x="5444351" y="776920"/>
                  <a:pt x="5424411" y="772814"/>
                </a:cubicBezTo>
                <a:close/>
                <a:moveTo>
                  <a:pt x="5597400" y="758325"/>
                </a:moveTo>
                <a:cubicBezTo>
                  <a:pt x="5594897" y="758325"/>
                  <a:pt x="5592393" y="767744"/>
                  <a:pt x="5594897" y="770099"/>
                </a:cubicBezTo>
                <a:cubicBezTo>
                  <a:pt x="5599903" y="774809"/>
                  <a:pt x="5605535" y="775987"/>
                  <a:pt x="5611169" y="775692"/>
                </a:cubicBezTo>
                <a:lnTo>
                  <a:pt x="5625525" y="772835"/>
                </a:lnTo>
                <a:lnTo>
                  <a:pt x="5627440" y="774809"/>
                </a:lnTo>
                <a:cubicBezTo>
                  <a:pt x="5627440" y="774809"/>
                  <a:pt x="5627440" y="772454"/>
                  <a:pt x="5627440" y="772454"/>
                </a:cubicBezTo>
                <a:lnTo>
                  <a:pt x="5625525" y="772835"/>
                </a:lnTo>
                <a:lnTo>
                  <a:pt x="5614298" y="761268"/>
                </a:lnTo>
                <a:cubicBezTo>
                  <a:pt x="5609917" y="757736"/>
                  <a:pt x="5604910" y="755970"/>
                  <a:pt x="5597400" y="758325"/>
                </a:cubicBezTo>
                <a:close/>
                <a:moveTo>
                  <a:pt x="5193615" y="753597"/>
                </a:moveTo>
                <a:cubicBezTo>
                  <a:pt x="5147223" y="743872"/>
                  <a:pt x="5139899" y="790070"/>
                  <a:pt x="5103273" y="797365"/>
                </a:cubicBezTo>
                <a:cubicBezTo>
                  <a:pt x="5130131" y="814386"/>
                  <a:pt x="5149665" y="828974"/>
                  <a:pt x="5169199" y="838700"/>
                </a:cubicBezTo>
                <a:cubicBezTo>
                  <a:pt x="5174081" y="841132"/>
                  <a:pt x="5183849" y="855721"/>
                  <a:pt x="5193615" y="841132"/>
                </a:cubicBezTo>
                <a:cubicBezTo>
                  <a:pt x="5204602" y="825327"/>
                  <a:pt x="5219252" y="817425"/>
                  <a:pt x="5234817" y="811650"/>
                </a:cubicBezTo>
                <a:lnTo>
                  <a:pt x="5278795" y="795907"/>
                </a:lnTo>
                <a:lnTo>
                  <a:pt x="5279443" y="797097"/>
                </a:lnTo>
                <a:lnTo>
                  <a:pt x="5261341" y="832715"/>
                </a:lnTo>
                <a:cubicBezTo>
                  <a:pt x="5252463" y="843340"/>
                  <a:pt x="5241445" y="851839"/>
                  <a:pt x="5229199" y="857916"/>
                </a:cubicBezTo>
                <a:cubicBezTo>
                  <a:pt x="5216955" y="867632"/>
                  <a:pt x="5214507" y="867632"/>
                  <a:pt x="5224301" y="877345"/>
                </a:cubicBezTo>
                <a:cubicBezTo>
                  <a:pt x="5243893" y="891916"/>
                  <a:pt x="5261035" y="911344"/>
                  <a:pt x="5283075" y="918631"/>
                </a:cubicBezTo>
                <a:cubicBezTo>
                  <a:pt x="5295319" y="923487"/>
                  <a:pt x="5312461" y="950201"/>
                  <a:pt x="5329603" y="923487"/>
                </a:cubicBezTo>
                <a:cubicBezTo>
                  <a:pt x="5341848" y="901631"/>
                  <a:pt x="5351643" y="882202"/>
                  <a:pt x="5312461" y="877345"/>
                </a:cubicBezTo>
                <a:cubicBezTo>
                  <a:pt x="5312461" y="877345"/>
                  <a:pt x="5312461" y="870059"/>
                  <a:pt x="5310012" y="865202"/>
                </a:cubicBezTo>
                <a:cubicBezTo>
                  <a:pt x="5305114" y="853054"/>
                  <a:pt x="5301441" y="840911"/>
                  <a:pt x="5296850" y="829072"/>
                </a:cubicBezTo>
                <a:lnTo>
                  <a:pt x="5279443" y="797097"/>
                </a:lnTo>
                <a:lnTo>
                  <a:pt x="5280327" y="795359"/>
                </a:lnTo>
                <a:lnTo>
                  <a:pt x="5281515" y="794934"/>
                </a:lnTo>
                <a:lnTo>
                  <a:pt x="5280543" y="794934"/>
                </a:lnTo>
                <a:lnTo>
                  <a:pt x="5280625" y="794771"/>
                </a:lnTo>
                <a:lnTo>
                  <a:pt x="5279145" y="794771"/>
                </a:lnTo>
                <a:lnTo>
                  <a:pt x="5282774" y="786651"/>
                </a:lnTo>
                <a:cubicBezTo>
                  <a:pt x="5288839" y="777761"/>
                  <a:pt x="5297996" y="768187"/>
                  <a:pt x="5274189" y="768187"/>
                </a:cubicBezTo>
                <a:cubicBezTo>
                  <a:pt x="5264423" y="768187"/>
                  <a:pt x="5244889" y="741440"/>
                  <a:pt x="5235123" y="773050"/>
                </a:cubicBezTo>
                <a:cubicBezTo>
                  <a:pt x="5232681" y="780344"/>
                  <a:pt x="5244889" y="797365"/>
                  <a:pt x="5225357" y="790070"/>
                </a:cubicBezTo>
                <a:cubicBezTo>
                  <a:pt x="5213147" y="787639"/>
                  <a:pt x="5196057" y="782776"/>
                  <a:pt x="5198497" y="770618"/>
                </a:cubicBezTo>
                <a:cubicBezTo>
                  <a:pt x="5198497" y="763323"/>
                  <a:pt x="5225357" y="760892"/>
                  <a:pt x="5193615" y="753597"/>
                </a:cubicBezTo>
                <a:close/>
                <a:moveTo>
                  <a:pt x="1283698" y="750751"/>
                </a:moveTo>
                <a:cubicBezTo>
                  <a:pt x="1261750" y="759883"/>
                  <a:pt x="1237056" y="756687"/>
                  <a:pt x="1212706" y="760683"/>
                </a:cubicBezTo>
                <a:lnTo>
                  <a:pt x="1194885" y="765940"/>
                </a:lnTo>
                <a:lnTo>
                  <a:pt x="1191405" y="764779"/>
                </a:lnTo>
                <a:lnTo>
                  <a:pt x="1209276" y="754518"/>
                </a:lnTo>
                <a:cubicBezTo>
                  <a:pt x="1233398" y="747097"/>
                  <a:pt x="1259920" y="754404"/>
                  <a:pt x="1283698" y="750751"/>
                </a:cubicBezTo>
                <a:close/>
                <a:moveTo>
                  <a:pt x="5071846" y="750562"/>
                </a:moveTo>
                <a:cubicBezTo>
                  <a:pt x="5068216" y="749999"/>
                  <a:pt x="5067309" y="761276"/>
                  <a:pt x="5069124" y="763081"/>
                </a:cubicBezTo>
                <a:cubicBezTo>
                  <a:pt x="5073963" y="787140"/>
                  <a:pt x="5090905" y="772705"/>
                  <a:pt x="5107845" y="775110"/>
                </a:cubicBezTo>
                <a:cubicBezTo>
                  <a:pt x="5098165" y="760675"/>
                  <a:pt x="5083645" y="770299"/>
                  <a:pt x="5076385" y="755864"/>
                </a:cubicBezTo>
                <a:cubicBezTo>
                  <a:pt x="5074569" y="752255"/>
                  <a:pt x="5073057" y="750751"/>
                  <a:pt x="5071846" y="750562"/>
                </a:cubicBezTo>
                <a:close/>
                <a:moveTo>
                  <a:pt x="3171173" y="724666"/>
                </a:moveTo>
                <a:cubicBezTo>
                  <a:pt x="3161595" y="724666"/>
                  <a:pt x="3154412" y="727037"/>
                  <a:pt x="3154412" y="736517"/>
                </a:cubicBezTo>
                <a:cubicBezTo>
                  <a:pt x="3156806" y="743629"/>
                  <a:pt x="3163989" y="743629"/>
                  <a:pt x="3171173" y="743629"/>
                </a:cubicBezTo>
                <a:cubicBezTo>
                  <a:pt x="3180751" y="745998"/>
                  <a:pt x="3187935" y="741258"/>
                  <a:pt x="3185539" y="731778"/>
                </a:cubicBezTo>
                <a:cubicBezTo>
                  <a:pt x="3183145" y="727037"/>
                  <a:pt x="3173567" y="724666"/>
                  <a:pt x="3171173" y="724666"/>
                </a:cubicBezTo>
                <a:close/>
                <a:moveTo>
                  <a:pt x="1726786" y="701808"/>
                </a:moveTo>
                <a:cubicBezTo>
                  <a:pt x="1724325" y="704347"/>
                  <a:pt x="1714479" y="701808"/>
                  <a:pt x="1719402" y="709427"/>
                </a:cubicBezTo>
                <a:cubicBezTo>
                  <a:pt x="1721863" y="717046"/>
                  <a:pt x="1726786" y="724664"/>
                  <a:pt x="1736632" y="724664"/>
                </a:cubicBezTo>
                <a:cubicBezTo>
                  <a:pt x="1741555" y="722124"/>
                  <a:pt x="1744016" y="717046"/>
                  <a:pt x="1746478" y="714506"/>
                </a:cubicBezTo>
                <a:cubicBezTo>
                  <a:pt x="1744016" y="701808"/>
                  <a:pt x="1734170" y="701808"/>
                  <a:pt x="1726786" y="701808"/>
                </a:cubicBezTo>
                <a:close/>
                <a:moveTo>
                  <a:pt x="1864796" y="696820"/>
                </a:moveTo>
                <a:cubicBezTo>
                  <a:pt x="1863834" y="697446"/>
                  <a:pt x="1863219" y="699011"/>
                  <a:pt x="1863219" y="702140"/>
                </a:cubicBezTo>
                <a:cubicBezTo>
                  <a:pt x="1860758" y="714656"/>
                  <a:pt x="1870604" y="719663"/>
                  <a:pt x="1880449" y="724670"/>
                </a:cubicBezTo>
                <a:cubicBezTo>
                  <a:pt x="1890295" y="724670"/>
                  <a:pt x="1892757" y="719663"/>
                  <a:pt x="1892757" y="709650"/>
                </a:cubicBezTo>
                <a:cubicBezTo>
                  <a:pt x="1892757" y="697133"/>
                  <a:pt x="1890295" y="692127"/>
                  <a:pt x="1875527" y="699636"/>
                </a:cubicBezTo>
                <a:cubicBezTo>
                  <a:pt x="1873680" y="701514"/>
                  <a:pt x="1867681" y="694943"/>
                  <a:pt x="1864796" y="696820"/>
                </a:cubicBezTo>
                <a:close/>
                <a:moveTo>
                  <a:pt x="4978936" y="675316"/>
                </a:moveTo>
                <a:cubicBezTo>
                  <a:pt x="4976498" y="672865"/>
                  <a:pt x="4959432" y="680219"/>
                  <a:pt x="4959432" y="682670"/>
                </a:cubicBezTo>
                <a:cubicBezTo>
                  <a:pt x="4956994" y="699828"/>
                  <a:pt x="4964308" y="714536"/>
                  <a:pt x="4988688" y="729244"/>
                </a:cubicBezTo>
                <a:cubicBezTo>
                  <a:pt x="4988688" y="707183"/>
                  <a:pt x="4993564" y="690024"/>
                  <a:pt x="4978936" y="675316"/>
                </a:cubicBezTo>
                <a:close/>
                <a:moveTo>
                  <a:pt x="1388399" y="671339"/>
                </a:moveTo>
                <a:cubicBezTo>
                  <a:pt x="1357271" y="676178"/>
                  <a:pt x="1354877" y="690699"/>
                  <a:pt x="1366849" y="712479"/>
                </a:cubicBezTo>
                <a:cubicBezTo>
                  <a:pt x="1364454" y="695539"/>
                  <a:pt x="1381216" y="688279"/>
                  <a:pt x="1388399" y="671339"/>
                </a:cubicBezTo>
                <a:close/>
                <a:moveTo>
                  <a:pt x="5034819" y="666970"/>
                </a:moveTo>
                <a:cubicBezTo>
                  <a:pt x="5032697" y="666050"/>
                  <a:pt x="5029061" y="666204"/>
                  <a:pt x="5023000" y="668044"/>
                </a:cubicBezTo>
                <a:cubicBezTo>
                  <a:pt x="5001183" y="675409"/>
                  <a:pt x="5001183" y="685229"/>
                  <a:pt x="5010879" y="702413"/>
                </a:cubicBezTo>
                <a:cubicBezTo>
                  <a:pt x="5018152" y="717143"/>
                  <a:pt x="5023000" y="736782"/>
                  <a:pt x="5044817" y="734328"/>
                </a:cubicBezTo>
                <a:cubicBezTo>
                  <a:pt x="5066635" y="731873"/>
                  <a:pt x="5098149" y="749056"/>
                  <a:pt x="5107845" y="704869"/>
                </a:cubicBezTo>
                <a:cubicBezTo>
                  <a:pt x="5071483" y="744147"/>
                  <a:pt x="5054515" y="714688"/>
                  <a:pt x="5037545" y="687684"/>
                </a:cubicBezTo>
                <a:cubicBezTo>
                  <a:pt x="5033909" y="682161"/>
                  <a:pt x="5041181" y="669733"/>
                  <a:pt x="5034819" y="666970"/>
                </a:cubicBezTo>
                <a:close/>
                <a:moveTo>
                  <a:pt x="2858658" y="666233"/>
                </a:moveTo>
                <a:cubicBezTo>
                  <a:pt x="2844998" y="663821"/>
                  <a:pt x="2831641" y="666836"/>
                  <a:pt x="2820713" y="689756"/>
                </a:cubicBezTo>
                <a:cubicBezTo>
                  <a:pt x="2852283" y="701819"/>
                  <a:pt x="2874139" y="687343"/>
                  <a:pt x="2898424" y="675281"/>
                </a:cubicBezTo>
                <a:cubicBezTo>
                  <a:pt x="2886281" y="676486"/>
                  <a:pt x="2872317" y="668646"/>
                  <a:pt x="2858658" y="666233"/>
                </a:cubicBezTo>
                <a:close/>
                <a:moveTo>
                  <a:pt x="1295146" y="660670"/>
                </a:moveTo>
                <a:cubicBezTo>
                  <a:pt x="1275642" y="665495"/>
                  <a:pt x="1285394" y="677557"/>
                  <a:pt x="1285394" y="689621"/>
                </a:cubicBezTo>
                <a:cubicBezTo>
                  <a:pt x="1297584" y="684796"/>
                  <a:pt x="1304898" y="677557"/>
                  <a:pt x="1312212" y="665495"/>
                </a:cubicBezTo>
                <a:cubicBezTo>
                  <a:pt x="1304898" y="663082"/>
                  <a:pt x="1300022" y="660670"/>
                  <a:pt x="1295146" y="660670"/>
                </a:cubicBezTo>
                <a:close/>
                <a:moveTo>
                  <a:pt x="1936946" y="648480"/>
                </a:moveTo>
                <a:cubicBezTo>
                  <a:pt x="1924883" y="650892"/>
                  <a:pt x="1907994" y="653305"/>
                  <a:pt x="1907994" y="667781"/>
                </a:cubicBezTo>
                <a:cubicBezTo>
                  <a:pt x="1907994" y="672606"/>
                  <a:pt x="1915232" y="675019"/>
                  <a:pt x="1917644" y="677432"/>
                </a:cubicBezTo>
                <a:cubicBezTo>
                  <a:pt x="1924883" y="667781"/>
                  <a:pt x="1929708" y="658130"/>
                  <a:pt x="1936946" y="648480"/>
                </a:cubicBezTo>
                <a:close/>
                <a:moveTo>
                  <a:pt x="5417812" y="646969"/>
                </a:moveTo>
                <a:lnTo>
                  <a:pt x="5415381" y="649401"/>
                </a:lnTo>
                <a:lnTo>
                  <a:pt x="5416478" y="649949"/>
                </a:lnTo>
                <a:lnTo>
                  <a:pt x="5407213" y="670638"/>
                </a:lnTo>
                <a:cubicBezTo>
                  <a:pt x="5393193" y="688761"/>
                  <a:pt x="5368573" y="690128"/>
                  <a:pt x="5330278" y="673716"/>
                </a:cubicBezTo>
                <a:cubicBezTo>
                  <a:pt x="5335141" y="695599"/>
                  <a:pt x="5318121" y="717483"/>
                  <a:pt x="5347299" y="732071"/>
                </a:cubicBezTo>
                <a:cubicBezTo>
                  <a:pt x="5354593" y="719914"/>
                  <a:pt x="5349730" y="695599"/>
                  <a:pt x="5374045" y="702893"/>
                </a:cubicBezTo>
                <a:cubicBezTo>
                  <a:pt x="5415381" y="715051"/>
                  <a:pt x="5349730" y="715051"/>
                  <a:pt x="5374045" y="724777"/>
                </a:cubicBezTo>
                <a:cubicBezTo>
                  <a:pt x="5386203" y="732071"/>
                  <a:pt x="5391065" y="761249"/>
                  <a:pt x="5410517" y="751523"/>
                </a:cubicBezTo>
                <a:cubicBezTo>
                  <a:pt x="5434833" y="739366"/>
                  <a:pt x="5464011" y="744229"/>
                  <a:pt x="5483463" y="722345"/>
                </a:cubicBezTo>
                <a:cubicBezTo>
                  <a:pt x="5495620" y="710188"/>
                  <a:pt x="5512641" y="710188"/>
                  <a:pt x="5524798" y="719914"/>
                </a:cubicBezTo>
                <a:cubicBezTo>
                  <a:pt x="5529661" y="719914"/>
                  <a:pt x="5515072" y="736935"/>
                  <a:pt x="5532093" y="732071"/>
                </a:cubicBezTo>
                <a:cubicBezTo>
                  <a:pt x="5546681" y="729640"/>
                  <a:pt x="5539387" y="715051"/>
                  <a:pt x="5539387" y="705325"/>
                </a:cubicBezTo>
                <a:cubicBezTo>
                  <a:pt x="5539387" y="698031"/>
                  <a:pt x="5534524" y="690736"/>
                  <a:pt x="5527229" y="693168"/>
                </a:cubicBezTo>
                <a:cubicBezTo>
                  <a:pt x="5471305" y="727209"/>
                  <a:pt x="5446990" y="690736"/>
                  <a:pt x="5420243" y="651832"/>
                </a:cubicBezTo>
                <a:lnTo>
                  <a:pt x="5416478" y="649949"/>
                </a:lnTo>
                <a:close/>
                <a:moveTo>
                  <a:pt x="1801034" y="640736"/>
                </a:moveTo>
                <a:cubicBezTo>
                  <a:pt x="1797784" y="640100"/>
                  <a:pt x="1794380" y="640699"/>
                  <a:pt x="1790666" y="643691"/>
                </a:cubicBezTo>
                <a:cubicBezTo>
                  <a:pt x="1790666" y="646086"/>
                  <a:pt x="1793141" y="648480"/>
                  <a:pt x="1795618" y="650875"/>
                </a:cubicBezTo>
                <a:cubicBezTo>
                  <a:pt x="1807999" y="665242"/>
                  <a:pt x="1820379" y="665242"/>
                  <a:pt x="1830283" y="648480"/>
                </a:cubicBezTo>
                <a:cubicBezTo>
                  <a:pt x="1819140" y="655664"/>
                  <a:pt x="1810784" y="642644"/>
                  <a:pt x="1801034" y="640736"/>
                </a:cubicBezTo>
                <a:close/>
                <a:moveTo>
                  <a:pt x="3422590" y="639334"/>
                </a:moveTo>
                <a:cubicBezTo>
                  <a:pt x="3429773" y="648815"/>
                  <a:pt x="3436957" y="660666"/>
                  <a:pt x="3448929" y="655926"/>
                </a:cubicBezTo>
                <a:cubicBezTo>
                  <a:pt x="3451323" y="653556"/>
                  <a:pt x="3453717" y="646444"/>
                  <a:pt x="3456112" y="644074"/>
                </a:cubicBezTo>
                <a:cubicBezTo>
                  <a:pt x="3444140" y="641705"/>
                  <a:pt x="3434562" y="641705"/>
                  <a:pt x="3422590" y="639334"/>
                </a:cubicBezTo>
                <a:close/>
                <a:moveTo>
                  <a:pt x="5378669" y="618987"/>
                </a:moveTo>
                <a:cubicBezTo>
                  <a:pt x="5376263" y="621491"/>
                  <a:pt x="5371451" y="626497"/>
                  <a:pt x="5373857" y="629000"/>
                </a:cubicBezTo>
                <a:cubicBezTo>
                  <a:pt x="5378669" y="646523"/>
                  <a:pt x="5395511" y="646523"/>
                  <a:pt x="5407540" y="649026"/>
                </a:cubicBezTo>
                <a:cubicBezTo>
                  <a:pt x="5408743" y="650279"/>
                  <a:pt x="5410547" y="650279"/>
                  <a:pt x="5412351" y="649652"/>
                </a:cubicBezTo>
                <a:lnTo>
                  <a:pt x="5414333" y="648364"/>
                </a:lnTo>
                <a:lnTo>
                  <a:pt x="5414757" y="649026"/>
                </a:lnTo>
                <a:cubicBezTo>
                  <a:pt x="5414757" y="649026"/>
                  <a:pt x="5417163" y="646523"/>
                  <a:pt x="5417163" y="646523"/>
                </a:cubicBezTo>
                <a:lnTo>
                  <a:pt x="5414333" y="648364"/>
                </a:lnTo>
                <a:lnTo>
                  <a:pt x="5409945" y="641517"/>
                </a:lnTo>
                <a:cubicBezTo>
                  <a:pt x="5397915" y="634007"/>
                  <a:pt x="5395511" y="616484"/>
                  <a:pt x="5378669" y="618987"/>
                </a:cubicBezTo>
                <a:close/>
                <a:moveTo>
                  <a:pt x="5196042" y="599211"/>
                </a:moveTo>
                <a:lnTo>
                  <a:pt x="5197836" y="600363"/>
                </a:lnTo>
                <a:lnTo>
                  <a:pt x="5195544" y="599762"/>
                </a:lnTo>
                <a:lnTo>
                  <a:pt x="5195417" y="599440"/>
                </a:lnTo>
                <a:close/>
                <a:moveTo>
                  <a:pt x="5266271" y="592455"/>
                </a:moveTo>
                <a:cubicBezTo>
                  <a:pt x="5232127" y="607067"/>
                  <a:pt x="5251637" y="624115"/>
                  <a:pt x="5261393" y="641161"/>
                </a:cubicBezTo>
                <a:lnTo>
                  <a:pt x="5197836" y="600363"/>
                </a:lnTo>
                <a:lnTo>
                  <a:pt x="5212082" y="604099"/>
                </a:lnTo>
                <a:cubicBezTo>
                  <a:pt x="5228773" y="602958"/>
                  <a:pt x="5246151" y="588802"/>
                  <a:pt x="5266271" y="592455"/>
                </a:cubicBezTo>
                <a:close/>
                <a:moveTo>
                  <a:pt x="1152124" y="592093"/>
                </a:moveTo>
                <a:cubicBezTo>
                  <a:pt x="1161648" y="606721"/>
                  <a:pt x="1154505" y="623786"/>
                  <a:pt x="1173552" y="640853"/>
                </a:cubicBezTo>
                <a:cubicBezTo>
                  <a:pt x="1135458" y="628662"/>
                  <a:pt x="1152124" y="606721"/>
                  <a:pt x="1152124" y="592093"/>
                </a:cubicBezTo>
                <a:close/>
                <a:moveTo>
                  <a:pt x="5360785" y="573179"/>
                </a:moveTo>
                <a:cubicBezTo>
                  <a:pt x="5365709" y="587654"/>
                  <a:pt x="5370631" y="599718"/>
                  <a:pt x="5392785" y="594893"/>
                </a:cubicBezTo>
                <a:cubicBezTo>
                  <a:pt x="5382939" y="585242"/>
                  <a:pt x="5380477" y="570766"/>
                  <a:pt x="5360785" y="573179"/>
                </a:cubicBezTo>
                <a:close/>
                <a:moveTo>
                  <a:pt x="2021970" y="555533"/>
                </a:moveTo>
                <a:cubicBezTo>
                  <a:pt x="2019532" y="555533"/>
                  <a:pt x="2014656" y="555533"/>
                  <a:pt x="2012218" y="557971"/>
                </a:cubicBezTo>
                <a:cubicBezTo>
                  <a:pt x="2002466" y="572598"/>
                  <a:pt x="2021970" y="579912"/>
                  <a:pt x="2026846" y="592102"/>
                </a:cubicBezTo>
                <a:cubicBezTo>
                  <a:pt x="2024408" y="579912"/>
                  <a:pt x="2039036" y="565285"/>
                  <a:pt x="2021970" y="555533"/>
                </a:cubicBezTo>
                <a:close/>
                <a:moveTo>
                  <a:pt x="3346403" y="539593"/>
                </a:moveTo>
                <a:cubicBezTo>
                  <a:pt x="3366351" y="537237"/>
                  <a:pt x="3373831" y="544303"/>
                  <a:pt x="3373831" y="560787"/>
                </a:cubicBezTo>
                <a:cubicBezTo>
                  <a:pt x="3356377" y="563141"/>
                  <a:pt x="3353883" y="546657"/>
                  <a:pt x="3346403" y="539593"/>
                </a:cubicBezTo>
                <a:close/>
                <a:moveTo>
                  <a:pt x="4034230" y="538451"/>
                </a:moveTo>
                <a:lnTo>
                  <a:pt x="4050715" y="541199"/>
                </a:lnTo>
                <a:cubicBezTo>
                  <a:pt x="4058755" y="542075"/>
                  <a:pt x="4066377" y="543140"/>
                  <a:pt x="4071255" y="546185"/>
                </a:cubicBezTo>
                <a:cubicBezTo>
                  <a:pt x="4062109" y="545575"/>
                  <a:pt x="4053115" y="544662"/>
                  <a:pt x="4044923" y="542836"/>
                </a:cubicBezTo>
                <a:close/>
                <a:moveTo>
                  <a:pt x="4963683" y="537240"/>
                </a:moveTo>
                <a:cubicBezTo>
                  <a:pt x="4958773" y="554002"/>
                  <a:pt x="4966137" y="577947"/>
                  <a:pt x="4946497" y="585130"/>
                </a:cubicBezTo>
                <a:cubicBezTo>
                  <a:pt x="4944043" y="587524"/>
                  <a:pt x="4936679" y="580340"/>
                  <a:pt x="4934223" y="575552"/>
                </a:cubicBezTo>
                <a:cubicBezTo>
                  <a:pt x="4921949" y="546818"/>
                  <a:pt x="4963683" y="556396"/>
                  <a:pt x="4963683" y="537240"/>
                </a:cubicBezTo>
                <a:close/>
                <a:moveTo>
                  <a:pt x="4025517" y="534879"/>
                </a:moveTo>
                <a:lnTo>
                  <a:pt x="4034230" y="538451"/>
                </a:lnTo>
                <a:lnTo>
                  <a:pt x="4027661" y="537356"/>
                </a:lnTo>
                <a:close/>
                <a:moveTo>
                  <a:pt x="1984059" y="532964"/>
                </a:moveTo>
                <a:lnTo>
                  <a:pt x="1979369" y="535835"/>
                </a:lnTo>
                <a:lnTo>
                  <a:pt x="1958784" y="536390"/>
                </a:lnTo>
                <a:lnTo>
                  <a:pt x="1958671" y="536293"/>
                </a:lnTo>
                <a:lnTo>
                  <a:pt x="1979369" y="534617"/>
                </a:lnTo>
                <a:close/>
                <a:moveTo>
                  <a:pt x="1992950" y="527522"/>
                </a:moveTo>
                <a:lnTo>
                  <a:pt x="1989733" y="530964"/>
                </a:lnTo>
                <a:lnTo>
                  <a:pt x="1984059" y="532964"/>
                </a:lnTo>
                <a:close/>
                <a:moveTo>
                  <a:pt x="4016871" y="524887"/>
                </a:moveTo>
                <a:lnTo>
                  <a:pt x="4025517" y="534879"/>
                </a:lnTo>
                <a:lnTo>
                  <a:pt x="4023393" y="534008"/>
                </a:lnTo>
                <a:close/>
                <a:moveTo>
                  <a:pt x="1997411" y="524792"/>
                </a:moveTo>
                <a:lnTo>
                  <a:pt x="1992950" y="527522"/>
                </a:lnTo>
                <a:lnTo>
                  <a:pt x="1995483" y="524812"/>
                </a:lnTo>
                <a:close/>
                <a:moveTo>
                  <a:pt x="4016071" y="523768"/>
                </a:moveTo>
                <a:lnTo>
                  <a:pt x="4016871" y="524887"/>
                </a:lnTo>
                <a:lnTo>
                  <a:pt x="4016038" y="523924"/>
                </a:lnTo>
                <a:close/>
                <a:moveTo>
                  <a:pt x="2355973" y="504684"/>
                </a:moveTo>
                <a:cubicBezTo>
                  <a:pt x="2375781" y="502191"/>
                  <a:pt x="2383210" y="517151"/>
                  <a:pt x="2395591" y="519644"/>
                </a:cubicBezTo>
                <a:cubicBezTo>
                  <a:pt x="2378258" y="529618"/>
                  <a:pt x="2365878" y="522138"/>
                  <a:pt x="2355973" y="504684"/>
                </a:cubicBezTo>
                <a:close/>
                <a:moveTo>
                  <a:pt x="2834099" y="504110"/>
                </a:moveTo>
                <a:cubicBezTo>
                  <a:pt x="2824628" y="502176"/>
                  <a:pt x="2814588" y="502176"/>
                  <a:pt x="2803635" y="505210"/>
                </a:cubicBezTo>
                <a:cubicBezTo>
                  <a:pt x="2796333" y="534342"/>
                  <a:pt x="2866919" y="531915"/>
                  <a:pt x="2830409" y="575612"/>
                </a:cubicBezTo>
                <a:cubicBezTo>
                  <a:pt x="2825541" y="582895"/>
                  <a:pt x="2837712" y="590178"/>
                  <a:pt x="2847447" y="585322"/>
                </a:cubicBezTo>
                <a:cubicBezTo>
                  <a:pt x="2886391" y="568329"/>
                  <a:pt x="2913166" y="602316"/>
                  <a:pt x="2927770" y="621737"/>
                </a:cubicBezTo>
                <a:cubicBezTo>
                  <a:pt x="2954545" y="663007"/>
                  <a:pt x="2995923" y="684856"/>
                  <a:pt x="3032433" y="713987"/>
                </a:cubicBezTo>
                <a:cubicBezTo>
                  <a:pt x="3047037" y="726126"/>
                  <a:pt x="3059207" y="738264"/>
                  <a:pt x="3076246" y="716415"/>
                </a:cubicBezTo>
                <a:cubicBezTo>
                  <a:pt x="3081113" y="711560"/>
                  <a:pt x="3115191" y="696994"/>
                  <a:pt x="3103020" y="735837"/>
                </a:cubicBezTo>
                <a:cubicBezTo>
                  <a:pt x="3095718" y="755257"/>
                  <a:pt x="3117623" y="767395"/>
                  <a:pt x="3132229" y="774678"/>
                </a:cubicBezTo>
                <a:cubicBezTo>
                  <a:pt x="3137096" y="779534"/>
                  <a:pt x="3149267" y="777106"/>
                  <a:pt x="3156569" y="769823"/>
                </a:cubicBezTo>
                <a:cubicBezTo>
                  <a:pt x="3171173" y="750402"/>
                  <a:pt x="3137096" y="752830"/>
                  <a:pt x="3139530" y="735837"/>
                </a:cubicBezTo>
                <a:cubicBezTo>
                  <a:pt x="3139530" y="728553"/>
                  <a:pt x="3134663" y="713987"/>
                  <a:pt x="3132229" y="701849"/>
                </a:cubicBezTo>
                <a:cubicBezTo>
                  <a:pt x="3129794" y="680000"/>
                  <a:pt x="3122492" y="663007"/>
                  <a:pt x="3100585" y="648441"/>
                </a:cubicBezTo>
                <a:cubicBezTo>
                  <a:pt x="3037302" y="614454"/>
                  <a:pt x="2978885" y="570757"/>
                  <a:pt x="2913166" y="544053"/>
                </a:cubicBezTo>
                <a:cubicBezTo>
                  <a:pt x="2885783" y="533128"/>
                  <a:pt x="2862508" y="509914"/>
                  <a:pt x="2834099" y="504110"/>
                </a:cubicBezTo>
                <a:close/>
                <a:moveTo>
                  <a:pt x="4693218" y="497635"/>
                </a:moveTo>
                <a:cubicBezTo>
                  <a:pt x="4688477" y="500103"/>
                  <a:pt x="4683737" y="502570"/>
                  <a:pt x="4681367" y="507503"/>
                </a:cubicBezTo>
                <a:cubicBezTo>
                  <a:pt x="4676627" y="534641"/>
                  <a:pt x="4702699" y="537108"/>
                  <a:pt x="4719291" y="549442"/>
                </a:cubicBezTo>
                <a:cubicBezTo>
                  <a:pt x="4709810" y="532174"/>
                  <a:pt x="4702699" y="514905"/>
                  <a:pt x="4693218" y="497635"/>
                </a:cubicBezTo>
                <a:close/>
                <a:moveTo>
                  <a:pt x="5255648" y="490630"/>
                </a:moveTo>
                <a:lnTo>
                  <a:pt x="5265601" y="493104"/>
                </a:lnTo>
                <a:lnTo>
                  <a:pt x="5255203" y="498440"/>
                </a:lnTo>
                <a:cubicBezTo>
                  <a:pt x="5253393" y="499059"/>
                  <a:pt x="5251584" y="499213"/>
                  <a:pt x="5249775" y="498440"/>
                </a:cubicBezTo>
                <a:lnTo>
                  <a:pt x="5244794" y="493328"/>
                </a:lnTo>
                <a:close/>
                <a:moveTo>
                  <a:pt x="3968393" y="487851"/>
                </a:moveTo>
                <a:cubicBezTo>
                  <a:pt x="3963517" y="487851"/>
                  <a:pt x="3956203" y="495088"/>
                  <a:pt x="3953765" y="499913"/>
                </a:cubicBezTo>
                <a:cubicBezTo>
                  <a:pt x="3951327" y="507151"/>
                  <a:pt x="3953765" y="511976"/>
                  <a:pt x="3965955" y="514389"/>
                </a:cubicBezTo>
                <a:cubicBezTo>
                  <a:pt x="3970831" y="514389"/>
                  <a:pt x="3973269" y="507151"/>
                  <a:pt x="3973269" y="499913"/>
                </a:cubicBezTo>
                <a:cubicBezTo>
                  <a:pt x="3973269" y="495088"/>
                  <a:pt x="3975707" y="485438"/>
                  <a:pt x="3968393" y="487851"/>
                </a:cubicBezTo>
                <a:close/>
                <a:moveTo>
                  <a:pt x="4129862" y="486083"/>
                </a:moveTo>
                <a:cubicBezTo>
                  <a:pt x="4127902" y="485822"/>
                  <a:pt x="4124764" y="487013"/>
                  <a:pt x="4119745" y="490583"/>
                </a:cubicBezTo>
                <a:cubicBezTo>
                  <a:pt x="4114725" y="492965"/>
                  <a:pt x="4107197" y="495345"/>
                  <a:pt x="4102177" y="497727"/>
                </a:cubicBezTo>
                <a:cubicBezTo>
                  <a:pt x="4112216" y="504869"/>
                  <a:pt x="4119745" y="509630"/>
                  <a:pt x="4129784" y="512012"/>
                </a:cubicBezTo>
                <a:cubicBezTo>
                  <a:pt x="4137313" y="514392"/>
                  <a:pt x="4144842" y="509630"/>
                  <a:pt x="4134803" y="502488"/>
                </a:cubicBezTo>
                <a:cubicBezTo>
                  <a:pt x="4131039" y="500702"/>
                  <a:pt x="4135744" y="486864"/>
                  <a:pt x="4129862" y="486083"/>
                </a:cubicBezTo>
                <a:close/>
                <a:moveTo>
                  <a:pt x="4008867" y="483432"/>
                </a:moveTo>
                <a:lnTo>
                  <a:pt x="4022173" y="485606"/>
                </a:lnTo>
                <a:cubicBezTo>
                  <a:pt x="4027966" y="485301"/>
                  <a:pt x="4032233" y="485301"/>
                  <a:pt x="4029794" y="490173"/>
                </a:cubicBezTo>
                <a:cubicBezTo>
                  <a:pt x="4024612" y="498087"/>
                  <a:pt x="4021069" y="504708"/>
                  <a:pt x="4018873" y="510259"/>
                </a:cubicBezTo>
                <a:lnTo>
                  <a:pt x="4016071" y="523768"/>
                </a:lnTo>
                <a:lnTo>
                  <a:pt x="4010551" y="516048"/>
                </a:lnTo>
                <a:cubicBezTo>
                  <a:pt x="4008150" y="508133"/>
                  <a:pt x="4007846" y="498087"/>
                  <a:pt x="4010285" y="485301"/>
                </a:cubicBezTo>
                <a:close/>
                <a:moveTo>
                  <a:pt x="4008541" y="483001"/>
                </a:moveTo>
                <a:lnTo>
                  <a:pt x="4008867" y="483432"/>
                </a:lnTo>
                <a:lnTo>
                  <a:pt x="4007931" y="483279"/>
                </a:lnTo>
                <a:close/>
                <a:moveTo>
                  <a:pt x="5251584" y="465632"/>
                </a:moveTo>
                <a:cubicBezTo>
                  <a:pt x="5241934" y="465632"/>
                  <a:pt x="5246759" y="482964"/>
                  <a:pt x="5244347" y="492869"/>
                </a:cubicBezTo>
                <a:lnTo>
                  <a:pt x="5244794" y="493328"/>
                </a:lnTo>
                <a:lnTo>
                  <a:pt x="5244610" y="493374"/>
                </a:lnTo>
                <a:cubicBezTo>
                  <a:pt x="5205364" y="512878"/>
                  <a:pt x="5249515" y="525067"/>
                  <a:pt x="5251968" y="542132"/>
                </a:cubicBezTo>
                <a:cubicBezTo>
                  <a:pt x="5251968" y="549447"/>
                  <a:pt x="5271591" y="547009"/>
                  <a:pt x="5281402" y="537256"/>
                </a:cubicBezTo>
                <a:cubicBezTo>
                  <a:pt x="5305931" y="510440"/>
                  <a:pt x="5251968" y="515316"/>
                  <a:pt x="5266685" y="493374"/>
                </a:cubicBezTo>
                <a:lnTo>
                  <a:pt x="5265601" y="493104"/>
                </a:lnTo>
                <a:lnTo>
                  <a:pt x="5266060" y="492869"/>
                </a:lnTo>
                <a:cubicBezTo>
                  <a:pt x="5270885" y="478012"/>
                  <a:pt x="5261235" y="465632"/>
                  <a:pt x="5251584" y="465632"/>
                </a:cubicBezTo>
                <a:close/>
                <a:moveTo>
                  <a:pt x="4912101" y="463111"/>
                </a:moveTo>
                <a:lnTo>
                  <a:pt x="4912452" y="463111"/>
                </a:lnTo>
                <a:lnTo>
                  <a:pt x="4912886" y="464103"/>
                </a:lnTo>
                <a:lnTo>
                  <a:pt x="4910479" y="464103"/>
                </a:lnTo>
                <a:close/>
                <a:moveTo>
                  <a:pt x="4912437" y="463078"/>
                </a:moveTo>
                <a:lnTo>
                  <a:pt x="4912807" y="463111"/>
                </a:lnTo>
                <a:lnTo>
                  <a:pt x="4912452" y="463111"/>
                </a:lnTo>
                <a:close/>
                <a:moveTo>
                  <a:pt x="4912378" y="462942"/>
                </a:moveTo>
                <a:lnTo>
                  <a:pt x="4912437" y="463078"/>
                </a:lnTo>
                <a:lnTo>
                  <a:pt x="4912190" y="463056"/>
                </a:lnTo>
                <a:close/>
                <a:moveTo>
                  <a:pt x="4895361" y="461561"/>
                </a:moveTo>
                <a:lnTo>
                  <a:pt x="4912190" y="463056"/>
                </a:lnTo>
                <a:lnTo>
                  <a:pt x="4912101" y="463111"/>
                </a:lnTo>
                <a:lnTo>
                  <a:pt x="4910303" y="463111"/>
                </a:lnTo>
                <a:cubicBezTo>
                  <a:pt x="4900289" y="470371"/>
                  <a:pt x="4902793" y="489732"/>
                  <a:pt x="4877760" y="494573"/>
                </a:cubicBezTo>
                <a:cubicBezTo>
                  <a:pt x="4887147" y="481867"/>
                  <a:pt x="4883861" y="465078"/>
                  <a:pt x="4895361" y="461561"/>
                </a:cubicBezTo>
                <a:close/>
                <a:moveTo>
                  <a:pt x="3807502" y="439735"/>
                </a:moveTo>
                <a:lnTo>
                  <a:pt x="3805048" y="442160"/>
                </a:lnTo>
                <a:lnTo>
                  <a:pt x="3807953" y="441959"/>
                </a:lnTo>
                <a:lnTo>
                  <a:pt x="3812413" y="463977"/>
                </a:lnTo>
                <a:cubicBezTo>
                  <a:pt x="3819777" y="473673"/>
                  <a:pt x="3819777" y="488218"/>
                  <a:pt x="3832052" y="490643"/>
                </a:cubicBezTo>
                <a:cubicBezTo>
                  <a:pt x="3836961" y="493067"/>
                  <a:pt x="3844326" y="483370"/>
                  <a:pt x="3846781" y="476098"/>
                </a:cubicBezTo>
                <a:cubicBezTo>
                  <a:pt x="3849237" y="463977"/>
                  <a:pt x="3839417" y="451856"/>
                  <a:pt x="3829597" y="442160"/>
                </a:cubicBezTo>
                <a:cubicBezTo>
                  <a:pt x="3827143" y="440947"/>
                  <a:pt x="3822846" y="440947"/>
                  <a:pt x="3818243" y="441251"/>
                </a:cubicBezTo>
                <a:lnTo>
                  <a:pt x="3807953" y="441959"/>
                </a:lnTo>
                <a:close/>
                <a:moveTo>
                  <a:pt x="3893824" y="422255"/>
                </a:moveTo>
                <a:lnTo>
                  <a:pt x="3908323" y="426409"/>
                </a:lnTo>
                <a:cubicBezTo>
                  <a:pt x="3925904" y="427216"/>
                  <a:pt x="3947965" y="422139"/>
                  <a:pt x="3942449" y="451676"/>
                </a:cubicBezTo>
                <a:cubicBezTo>
                  <a:pt x="3938773" y="470138"/>
                  <a:pt x="3928201" y="459523"/>
                  <a:pt x="3919009" y="453061"/>
                </a:cubicBezTo>
                <a:lnTo>
                  <a:pt x="3918680" y="452911"/>
                </a:lnTo>
                <a:lnTo>
                  <a:pt x="3917610" y="451207"/>
                </a:lnTo>
                <a:cubicBezTo>
                  <a:pt x="3915171" y="446337"/>
                  <a:pt x="3910293" y="443901"/>
                  <a:pt x="3907854" y="439031"/>
                </a:cubicBezTo>
                <a:close/>
                <a:moveTo>
                  <a:pt x="1374076" y="412310"/>
                </a:moveTo>
                <a:cubicBezTo>
                  <a:pt x="1369200" y="417186"/>
                  <a:pt x="1359448" y="422062"/>
                  <a:pt x="1359448" y="426938"/>
                </a:cubicBezTo>
                <a:cubicBezTo>
                  <a:pt x="1359448" y="446442"/>
                  <a:pt x="1374076" y="458631"/>
                  <a:pt x="1391142" y="461069"/>
                </a:cubicBezTo>
                <a:cubicBezTo>
                  <a:pt x="1403332" y="461069"/>
                  <a:pt x="1396018" y="441566"/>
                  <a:pt x="1408208" y="439128"/>
                </a:cubicBezTo>
                <a:cubicBezTo>
                  <a:pt x="1405770" y="417186"/>
                  <a:pt x="1383828" y="422062"/>
                  <a:pt x="1374076" y="412310"/>
                </a:cubicBezTo>
                <a:close/>
                <a:moveTo>
                  <a:pt x="4653771" y="410780"/>
                </a:moveTo>
                <a:cubicBezTo>
                  <a:pt x="4639335" y="422809"/>
                  <a:pt x="4624900" y="434839"/>
                  <a:pt x="4608059" y="449274"/>
                </a:cubicBezTo>
                <a:cubicBezTo>
                  <a:pt x="4636929" y="456492"/>
                  <a:pt x="4646553" y="437245"/>
                  <a:pt x="4653771" y="410780"/>
                </a:cubicBezTo>
                <a:close/>
                <a:moveTo>
                  <a:pt x="5302201" y="409608"/>
                </a:moveTo>
                <a:cubicBezTo>
                  <a:pt x="5298883" y="411454"/>
                  <a:pt x="5296471" y="414531"/>
                  <a:pt x="5297677" y="416992"/>
                </a:cubicBezTo>
                <a:cubicBezTo>
                  <a:pt x="5300089" y="431761"/>
                  <a:pt x="5307327" y="444068"/>
                  <a:pt x="5319391" y="468682"/>
                </a:cubicBezTo>
                <a:cubicBezTo>
                  <a:pt x="5316977" y="439145"/>
                  <a:pt x="5324215" y="421915"/>
                  <a:pt x="5312153" y="409608"/>
                </a:cubicBezTo>
                <a:cubicBezTo>
                  <a:pt x="5309739" y="407146"/>
                  <a:pt x="5305518" y="407762"/>
                  <a:pt x="5302201" y="409608"/>
                </a:cubicBezTo>
                <a:close/>
                <a:moveTo>
                  <a:pt x="5229740" y="398553"/>
                </a:moveTo>
                <a:cubicBezTo>
                  <a:pt x="5225104" y="398818"/>
                  <a:pt x="5220117" y="400633"/>
                  <a:pt x="5214507" y="404868"/>
                </a:cubicBezTo>
                <a:cubicBezTo>
                  <a:pt x="5241934" y="429070"/>
                  <a:pt x="5241934" y="429070"/>
                  <a:pt x="5269361" y="414549"/>
                </a:cubicBezTo>
                <a:cubicBezTo>
                  <a:pt x="5254401" y="410919"/>
                  <a:pt x="5243648" y="397760"/>
                  <a:pt x="5229740" y="398553"/>
                </a:cubicBezTo>
                <a:close/>
                <a:moveTo>
                  <a:pt x="4924915" y="387916"/>
                </a:moveTo>
                <a:cubicBezTo>
                  <a:pt x="4934539" y="387916"/>
                  <a:pt x="4941757" y="390373"/>
                  <a:pt x="4941757" y="402662"/>
                </a:cubicBezTo>
                <a:cubicBezTo>
                  <a:pt x="4938148" y="419250"/>
                  <a:pt x="4939953" y="439987"/>
                  <a:pt x="4927885" y="453466"/>
                </a:cubicBezTo>
                <a:lnTo>
                  <a:pt x="4912378" y="462942"/>
                </a:lnTo>
                <a:lnTo>
                  <a:pt x="4906081" y="448550"/>
                </a:lnTo>
                <a:cubicBezTo>
                  <a:pt x="4904164" y="432307"/>
                  <a:pt x="4914089" y="414335"/>
                  <a:pt x="4910479" y="397746"/>
                </a:cubicBezTo>
                <a:cubicBezTo>
                  <a:pt x="4910479" y="390373"/>
                  <a:pt x="4917697" y="387916"/>
                  <a:pt x="4924915" y="387916"/>
                </a:cubicBezTo>
                <a:close/>
                <a:moveTo>
                  <a:pt x="3748670" y="380310"/>
                </a:moveTo>
                <a:cubicBezTo>
                  <a:pt x="3757955" y="411394"/>
                  <a:pt x="3768634" y="428765"/>
                  <a:pt x="3786972" y="435507"/>
                </a:cubicBezTo>
                <a:lnTo>
                  <a:pt x="3804893" y="438319"/>
                </a:lnTo>
                <a:lnTo>
                  <a:pt x="3805620" y="441259"/>
                </a:lnTo>
                <a:lnTo>
                  <a:pt x="3808097" y="438821"/>
                </a:lnTo>
                <a:lnTo>
                  <a:pt x="3804893" y="438319"/>
                </a:lnTo>
                <a:lnTo>
                  <a:pt x="3800552" y="420765"/>
                </a:lnTo>
                <a:cubicBezTo>
                  <a:pt x="3792311" y="403166"/>
                  <a:pt x="3774669" y="393109"/>
                  <a:pt x="3748670" y="380310"/>
                </a:cubicBezTo>
                <a:close/>
                <a:moveTo>
                  <a:pt x="4615169" y="359265"/>
                </a:moveTo>
                <a:cubicBezTo>
                  <a:pt x="4622787" y="354389"/>
                  <a:pt x="4627867" y="364141"/>
                  <a:pt x="4625327" y="369016"/>
                </a:cubicBezTo>
                <a:cubicBezTo>
                  <a:pt x="4622787" y="378768"/>
                  <a:pt x="4617708" y="378768"/>
                  <a:pt x="4605010" y="376330"/>
                </a:cubicBezTo>
                <a:cubicBezTo>
                  <a:pt x="4605010" y="376330"/>
                  <a:pt x="4599931" y="373892"/>
                  <a:pt x="4597392" y="373892"/>
                </a:cubicBezTo>
                <a:cubicBezTo>
                  <a:pt x="4602471" y="369016"/>
                  <a:pt x="4607550" y="361703"/>
                  <a:pt x="4615169" y="359265"/>
                </a:cubicBezTo>
                <a:close/>
                <a:moveTo>
                  <a:pt x="4799796" y="349819"/>
                </a:moveTo>
                <a:cubicBezTo>
                  <a:pt x="4799796" y="357133"/>
                  <a:pt x="4804621" y="362009"/>
                  <a:pt x="4802209" y="366885"/>
                </a:cubicBezTo>
                <a:cubicBezTo>
                  <a:pt x="4799796" y="386389"/>
                  <a:pt x="4785320" y="376637"/>
                  <a:pt x="4775670" y="376637"/>
                </a:cubicBezTo>
                <a:cubicBezTo>
                  <a:pt x="4780495" y="364447"/>
                  <a:pt x="4787733" y="354695"/>
                  <a:pt x="4799796" y="349819"/>
                </a:cubicBezTo>
                <a:close/>
                <a:moveTo>
                  <a:pt x="4690911" y="349583"/>
                </a:moveTo>
                <a:lnTo>
                  <a:pt x="4692681" y="349583"/>
                </a:lnTo>
                <a:lnTo>
                  <a:pt x="4692711" y="349821"/>
                </a:lnTo>
                <a:lnTo>
                  <a:pt x="4690809" y="349821"/>
                </a:lnTo>
                <a:close/>
                <a:moveTo>
                  <a:pt x="4692661" y="349422"/>
                </a:moveTo>
                <a:lnTo>
                  <a:pt x="4693388" y="349583"/>
                </a:lnTo>
                <a:lnTo>
                  <a:pt x="4692681" y="349583"/>
                </a:lnTo>
                <a:close/>
                <a:moveTo>
                  <a:pt x="4692569" y="348708"/>
                </a:moveTo>
                <a:lnTo>
                  <a:pt x="4692661" y="349422"/>
                </a:lnTo>
                <a:lnTo>
                  <a:pt x="4691589" y="349185"/>
                </a:lnTo>
                <a:close/>
                <a:moveTo>
                  <a:pt x="4671103" y="342199"/>
                </a:moveTo>
                <a:lnTo>
                  <a:pt x="4671103" y="344660"/>
                </a:lnTo>
                <a:lnTo>
                  <a:pt x="4691589" y="349185"/>
                </a:lnTo>
                <a:lnTo>
                  <a:pt x="4690284" y="349821"/>
                </a:lnTo>
                <a:lnTo>
                  <a:pt x="4690809" y="349821"/>
                </a:lnTo>
                <a:lnTo>
                  <a:pt x="4683175" y="367428"/>
                </a:lnTo>
                <a:cubicBezTo>
                  <a:pt x="4678531" y="370505"/>
                  <a:pt x="4672341" y="370505"/>
                  <a:pt x="4666151" y="366813"/>
                </a:cubicBezTo>
                <a:cubicBezTo>
                  <a:pt x="4653771" y="359429"/>
                  <a:pt x="4671103" y="352044"/>
                  <a:pt x="4671103" y="342199"/>
                </a:cubicBezTo>
                <a:close/>
                <a:moveTo>
                  <a:pt x="4670531" y="341690"/>
                </a:moveTo>
                <a:cubicBezTo>
                  <a:pt x="4670531" y="341690"/>
                  <a:pt x="4670531" y="344103"/>
                  <a:pt x="4668137" y="344103"/>
                </a:cubicBezTo>
                <a:lnTo>
                  <a:pt x="4667013" y="342711"/>
                </a:lnTo>
                <a:close/>
                <a:moveTo>
                  <a:pt x="4650964" y="326800"/>
                </a:moveTo>
                <a:cubicBezTo>
                  <a:pt x="4653545" y="327591"/>
                  <a:pt x="4655715" y="329175"/>
                  <a:pt x="4657661" y="331135"/>
                </a:cubicBezTo>
                <a:lnTo>
                  <a:pt x="4667013" y="342711"/>
                </a:lnTo>
                <a:lnTo>
                  <a:pt x="4652873" y="346817"/>
                </a:lnTo>
                <a:cubicBezTo>
                  <a:pt x="4647185" y="347119"/>
                  <a:pt x="4641798" y="345310"/>
                  <a:pt x="4637009" y="339278"/>
                </a:cubicBezTo>
                <a:cubicBezTo>
                  <a:pt x="4637009" y="339278"/>
                  <a:pt x="4639403" y="327215"/>
                  <a:pt x="4641798" y="327215"/>
                </a:cubicBezTo>
                <a:cubicBezTo>
                  <a:pt x="4645389" y="326008"/>
                  <a:pt x="4648382" y="326008"/>
                  <a:pt x="4650964" y="326800"/>
                </a:cubicBezTo>
                <a:close/>
                <a:moveTo>
                  <a:pt x="1798379" y="323810"/>
                </a:moveTo>
                <a:cubicBezTo>
                  <a:pt x="1795621" y="323279"/>
                  <a:pt x="1793051" y="324190"/>
                  <a:pt x="1790633" y="327830"/>
                </a:cubicBezTo>
                <a:cubicBezTo>
                  <a:pt x="1780961" y="337537"/>
                  <a:pt x="1778542" y="330256"/>
                  <a:pt x="1776124" y="327830"/>
                </a:cubicBezTo>
                <a:cubicBezTo>
                  <a:pt x="1756780" y="322976"/>
                  <a:pt x="1749525" y="332683"/>
                  <a:pt x="1761616" y="344816"/>
                </a:cubicBezTo>
                <a:cubicBezTo>
                  <a:pt x="1780961" y="359377"/>
                  <a:pt x="1805142" y="371510"/>
                  <a:pt x="1826905" y="376364"/>
                </a:cubicBezTo>
                <a:cubicBezTo>
                  <a:pt x="1836578" y="378790"/>
                  <a:pt x="1860759" y="373937"/>
                  <a:pt x="1860759" y="354523"/>
                </a:cubicBezTo>
                <a:cubicBezTo>
                  <a:pt x="1860759" y="332683"/>
                  <a:pt x="1843832" y="325403"/>
                  <a:pt x="1829323" y="332683"/>
                </a:cubicBezTo>
                <a:cubicBezTo>
                  <a:pt x="1816629" y="339963"/>
                  <a:pt x="1806653" y="325403"/>
                  <a:pt x="1798379" y="323810"/>
                </a:cubicBezTo>
                <a:close/>
                <a:moveTo>
                  <a:pt x="4721831" y="307156"/>
                </a:moveTo>
                <a:cubicBezTo>
                  <a:pt x="4726685" y="309665"/>
                  <a:pt x="4731537" y="309665"/>
                  <a:pt x="4733965" y="314685"/>
                </a:cubicBezTo>
                <a:cubicBezTo>
                  <a:pt x="4743672" y="322214"/>
                  <a:pt x="4733965" y="327233"/>
                  <a:pt x="4731537" y="329743"/>
                </a:cubicBezTo>
                <a:lnTo>
                  <a:pt x="4692569" y="348708"/>
                </a:lnTo>
                <a:lnTo>
                  <a:pt x="4690435" y="331860"/>
                </a:lnTo>
                <a:cubicBezTo>
                  <a:pt x="4695441" y="319390"/>
                  <a:pt x="4718191" y="320332"/>
                  <a:pt x="4721831" y="307156"/>
                </a:cubicBezTo>
                <a:close/>
                <a:moveTo>
                  <a:pt x="4110231" y="305640"/>
                </a:moveTo>
                <a:cubicBezTo>
                  <a:pt x="4107837" y="305640"/>
                  <a:pt x="4100653" y="313025"/>
                  <a:pt x="4100653" y="315486"/>
                </a:cubicBezTo>
                <a:cubicBezTo>
                  <a:pt x="4105442" y="327793"/>
                  <a:pt x="4110231" y="337639"/>
                  <a:pt x="4134175" y="332716"/>
                </a:cubicBezTo>
                <a:cubicBezTo>
                  <a:pt x="4117414" y="325332"/>
                  <a:pt x="4126992" y="305640"/>
                  <a:pt x="4110231" y="305640"/>
                </a:cubicBezTo>
                <a:close/>
                <a:moveTo>
                  <a:pt x="4795287" y="301534"/>
                </a:moveTo>
                <a:cubicBezTo>
                  <a:pt x="4799896" y="302665"/>
                  <a:pt x="4804621" y="306585"/>
                  <a:pt x="4809497" y="315030"/>
                </a:cubicBezTo>
                <a:cubicBezTo>
                  <a:pt x="4811935" y="317442"/>
                  <a:pt x="4829000" y="315030"/>
                  <a:pt x="4816811" y="324680"/>
                </a:cubicBezTo>
                <a:cubicBezTo>
                  <a:pt x="4797307" y="339155"/>
                  <a:pt x="4775365" y="317442"/>
                  <a:pt x="4755861" y="319855"/>
                </a:cubicBezTo>
                <a:cubicBezTo>
                  <a:pt x="4768660" y="319855"/>
                  <a:pt x="4781459" y="298141"/>
                  <a:pt x="4795287" y="301534"/>
                </a:cubicBezTo>
                <a:close/>
                <a:moveTo>
                  <a:pt x="5014897" y="294964"/>
                </a:moveTo>
                <a:cubicBezTo>
                  <a:pt x="5022210" y="299887"/>
                  <a:pt x="5031353" y="301118"/>
                  <a:pt x="5038057" y="304195"/>
                </a:cubicBezTo>
                <a:lnTo>
                  <a:pt x="5038907" y="304934"/>
                </a:lnTo>
                <a:lnTo>
                  <a:pt x="5041901" y="317265"/>
                </a:lnTo>
                <a:lnTo>
                  <a:pt x="5038591" y="322771"/>
                </a:lnTo>
                <a:lnTo>
                  <a:pt x="5025257" y="319886"/>
                </a:lnTo>
                <a:cubicBezTo>
                  <a:pt x="5019772" y="315271"/>
                  <a:pt x="5016115" y="307271"/>
                  <a:pt x="5014897" y="294964"/>
                </a:cubicBezTo>
                <a:close/>
                <a:moveTo>
                  <a:pt x="3602391" y="293458"/>
                </a:moveTo>
                <a:cubicBezTo>
                  <a:pt x="3614647" y="317700"/>
                  <a:pt x="3614647" y="341941"/>
                  <a:pt x="3641611" y="346790"/>
                </a:cubicBezTo>
                <a:cubicBezTo>
                  <a:pt x="3648964" y="346790"/>
                  <a:pt x="3658770" y="346790"/>
                  <a:pt x="3656319" y="337093"/>
                </a:cubicBezTo>
                <a:cubicBezTo>
                  <a:pt x="3651416" y="317700"/>
                  <a:pt x="3634257" y="305579"/>
                  <a:pt x="3617099" y="293458"/>
                </a:cubicBezTo>
                <a:cubicBezTo>
                  <a:pt x="3614647" y="293458"/>
                  <a:pt x="3612196" y="293458"/>
                  <a:pt x="3602391" y="293458"/>
                </a:cubicBezTo>
                <a:close/>
                <a:moveTo>
                  <a:pt x="2171600" y="290397"/>
                </a:moveTo>
                <a:cubicBezTo>
                  <a:pt x="2234628" y="302587"/>
                  <a:pt x="2251597" y="348909"/>
                  <a:pt x="2278262" y="383040"/>
                </a:cubicBezTo>
                <a:cubicBezTo>
                  <a:pt x="2244324" y="387916"/>
                  <a:pt x="2246748" y="385478"/>
                  <a:pt x="2227355" y="353785"/>
                </a:cubicBezTo>
                <a:cubicBezTo>
                  <a:pt x="2215235" y="331843"/>
                  <a:pt x="2195841" y="317215"/>
                  <a:pt x="2171600" y="290397"/>
                </a:cubicBezTo>
                <a:close/>
                <a:moveTo>
                  <a:pt x="4882839" y="273635"/>
                </a:moveTo>
                <a:cubicBezTo>
                  <a:pt x="4890077" y="278550"/>
                  <a:pt x="4897315" y="281007"/>
                  <a:pt x="4902139" y="283465"/>
                </a:cubicBezTo>
                <a:cubicBezTo>
                  <a:pt x="4887665" y="312957"/>
                  <a:pt x="4880426" y="335076"/>
                  <a:pt x="4858713" y="344906"/>
                </a:cubicBezTo>
                <a:cubicBezTo>
                  <a:pt x="4849063" y="349822"/>
                  <a:pt x="4846649" y="339991"/>
                  <a:pt x="4846649" y="330160"/>
                </a:cubicBezTo>
                <a:cubicBezTo>
                  <a:pt x="4844237" y="303127"/>
                  <a:pt x="4880426" y="300669"/>
                  <a:pt x="4882839" y="273635"/>
                </a:cubicBezTo>
                <a:close/>
                <a:moveTo>
                  <a:pt x="4080845" y="266374"/>
                </a:moveTo>
                <a:cubicBezTo>
                  <a:pt x="4058692" y="261453"/>
                  <a:pt x="4051307" y="271297"/>
                  <a:pt x="4048846" y="283606"/>
                </a:cubicBezTo>
                <a:cubicBezTo>
                  <a:pt x="4048846" y="286067"/>
                  <a:pt x="4053769" y="293451"/>
                  <a:pt x="4056230" y="293451"/>
                </a:cubicBezTo>
                <a:cubicBezTo>
                  <a:pt x="4075922" y="290990"/>
                  <a:pt x="4066076" y="273760"/>
                  <a:pt x="4080845" y="266374"/>
                </a:cubicBezTo>
                <a:close/>
                <a:moveTo>
                  <a:pt x="3980931" y="263412"/>
                </a:moveTo>
                <a:cubicBezTo>
                  <a:pt x="3973748" y="265915"/>
                  <a:pt x="3971353" y="273425"/>
                  <a:pt x="3966564" y="278431"/>
                </a:cubicBezTo>
                <a:cubicBezTo>
                  <a:pt x="3973748" y="280934"/>
                  <a:pt x="3978536" y="285941"/>
                  <a:pt x="3988115" y="288444"/>
                </a:cubicBezTo>
                <a:cubicBezTo>
                  <a:pt x="4000087" y="293451"/>
                  <a:pt x="3990508" y="280934"/>
                  <a:pt x="3995297" y="275928"/>
                </a:cubicBezTo>
                <a:cubicBezTo>
                  <a:pt x="3995297" y="265915"/>
                  <a:pt x="3990508" y="258405"/>
                  <a:pt x="3980931" y="263412"/>
                </a:cubicBezTo>
                <a:close/>
                <a:moveTo>
                  <a:pt x="4564550" y="259561"/>
                </a:moveTo>
                <a:cubicBezTo>
                  <a:pt x="4570836" y="262586"/>
                  <a:pt x="4575625" y="272872"/>
                  <a:pt x="4585203" y="293443"/>
                </a:cubicBezTo>
                <a:cubicBezTo>
                  <a:pt x="4563653" y="283762"/>
                  <a:pt x="4549286" y="276502"/>
                  <a:pt x="4534919" y="269242"/>
                </a:cubicBezTo>
                <a:cubicBezTo>
                  <a:pt x="4550483" y="260771"/>
                  <a:pt x="4558265" y="256536"/>
                  <a:pt x="4564550" y="259561"/>
                </a:cubicBezTo>
                <a:close/>
                <a:moveTo>
                  <a:pt x="4410141" y="253821"/>
                </a:moveTo>
                <a:cubicBezTo>
                  <a:pt x="4414882" y="258647"/>
                  <a:pt x="4421993" y="263472"/>
                  <a:pt x="4424363" y="268297"/>
                </a:cubicBezTo>
                <a:cubicBezTo>
                  <a:pt x="4426733" y="275535"/>
                  <a:pt x="4424363" y="280360"/>
                  <a:pt x="4414882" y="282772"/>
                </a:cubicBezTo>
                <a:cubicBezTo>
                  <a:pt x="4407771" y="282772"/>
                  <a:pt x="4405401" y="277947"/>
                  <a:pt x="4405401" y="270710"/>
                </a:cubicBezTo>
                <a:cubicBezTo>
                  <a:pt x="4405401" y="265884"/>
                  <a:pt x="4407771" y="261059"/>
                  <a:pt x="4410141" y="253821"/>
                </a:cubicBezTo>
                <a:close/>
                <a:moveTo>
                  <a:pt x="4166784" y="223882"/>
                </a:moveTo>
                <a:cubicBezTo>
                  <a:pt x="4158099" y="224116"/>
                  <a:pt x="4152156" y="233466"/>
                  <a:pt x="4144842" y="237206"/>
                </a:cubicBezTo>
                <a:cubicBezTo>
                  <a:pt x="4157032" y="242192"/>
                  <a:pt x="4169222" y="244686"/>
                  <a:pt x="4181412" y="234712"/>
                </a:cubicBezTo>
                <a:cubicBezTo>
                  <a:pt x="4181412" y="234712"/>
                  <a:pt x="4178974" y="229725"/>
                  <a:pt x="4176536" y="227233"/>
                </a:cubicBezTo>
                <a:cubicBezTo>
                  <a:pt x="4172879" y="224739"/>
                  <a:pt x="4169679" y="223804"/>
                  <a:pt x="4166784" y="223882"/>
                </a:cubicBezTo>
                <a:close/>
                <a:moveTo>
                  <a:pt x="4807129" y="183732"/>
                </a:moveTo>
                <a:cubicBezTo>
                  <a:pt x="4819679" y="186208"/>
                  <a:pt x="4834736" y="191160"/>
                  <a:pt x="4847285" y="193636"/>
                </a:cubicBezTo>
                <a:cubicBezTo>
                  <a:pt x="4847285" y="198588"/>
                  <a:pt x="4844775" y="201065"/>
                  <a:pt x="4844775" y="203541"/>
                </a:cubicBezTo>
                <a:cubicBezTo>
                  <a:pt x="4832227" y="201065"/>
                  <a:pt x="4817169" y="198588"/>
                  <a:pt x="4804621" y="193636"/>
                </a:cubicBezTo>
                <a:cubicBezTo>
                  <a:pt x="4804621" y="191160"/>
                  <a:pt x="4804621" y="186208"/>
                  <a:pt x="4807129" y="183732"/>
                </a:cubicBezTo>
                <a:close/>
                <a:moveTo>
                  <a:pt x="3535347" y="182874"/>
                </a:moveTo>
                <a:cubicBezTo>
                  <a:pt x="3557215" y="212289"/>
                  <a:pt x="3608239" y="173068"/>
                  <a:pt x="3625248" y="214739"/>
                </a:cubicBezTo>
                <a:cubicBezTo>
                  <a:pt x="3554784" y="229447"/>
                  <a:pt x="3554784" y="229447"/>
                  <a:pt x="3535347" y="182874"/>
                </a:cubicBezTo>
                <a:close/>
                <a:moveTo>
                  <a:pt x="4340033" y="182252"/>
                </a:moveTo>
                <a:cubicBezTo>
                  <a:pt x="4345366" y="182402"/>
                  <a:pt x="4351461" y="184212"/>
                  <a:pt x="4358775" y="188434"/>
                </a:cubicBezTo>
                <a:cubicBezTo>
                  <a:pt x="4385593" y="202909"/>
                  <a:pt x="4370965" y="217385"/>
                  <a:pt x="4373403" y="234273"/>
                </a:cubicBezTo>
                <a:cubicBezTo>
                  <a:pt x="4375841" y="246336"/>
                  <a:pt x="4363651" y="258399"/>
                  <a:pt x="4358775" y="258399"/>
                </a:cubicBezTo>
                <a:cubicBezTo>
                  <a:pt x="4349023" y="253573"/>
                  <a:pt x="4331957" y="241511"/>
                  <a:pt x="4334395" y="236686"/>
                </a:cubicBezTo>
                <a:cubicBezTo>
                  <a:pt x="4346585" y="202909"/>
                  <a:pt x="4322205" y="207734"/>
                  <a:pt x="4300263" y="205321"/>
                </a:cubicBezTo>
                <a:cubicBezTo>
                  <a:pt x="4314891" y="196275"/>
                  <a:pt x="4324034" y="181799"/>
                  <a:pt x="4340033" y="182252"/>
                </a:cubicBezTo>
                <a:close/>
                <a:moveTo>
                  <a:pt x="4015134" y="164151"/>
                </a:moveTo>
                <a:cubicBezTo>
                  <a:pt x="4012657" y="164151"/>
                  <a:pt x="4007706" y="173729"/>
                  <a:pt x="4007706" y="173729"/>
                </a:cubicBezTo>
                <a:cubicBezTo>
                  <a:pt x="4017610" y="185701"/>
                  <a:pt x="4029990" y="192885"/>
                  <a:pt x="4047323" y="183307"/>
                </a:cubicBezTo>
                <a:cubicBezTo>
                  <a:pt x="4027514" y="188096"/>
                  <a:pt x="4034942" y="159363"/>
                  <a:pt x="4015134" y="164151"/>
                </a:cubicBezTo>
                <a:close/>
                <a:moveTo>
                  <a:pt x="4503189" y="162401"/>
                </a:moveTo>
                <a:cubicBezTo>
                  <a:pt x="4520130" y="176711"/>
                  <a:pt x="4539491" y="179096"/>
                  <a:pt x="4534651" y="200561"/>
                </a:cubicBezTo>
                <a:cubicBezTo>
                  <a:pt x="4532231" y="207715"/>
                  <a:pt x="4527390" y="212486"/>
                  <a:pt x="4524971" y="217255"/>
                </a:cubicBezTo>
                <a:cubicBezTo>
                  <a:pt x="4524971" y="198175"/>
                  <a:pt x="4498349" y="193406"/>
                  <a:pt x="4503189" y="162401"/>
                </a:cubicBezTo>
                <a:close/>
                <a:moveTo>
                  <a:pt x="4400127" y="147159"/>
                </a:moveTo>
                <a:cubicBezTo>
                  <a:pt x="4409973" y="166799"/>
                  <a:pt x="4392743" y="171709"/>
                  <a:pt x="4390281" y="191348"/>
                </a:cubicBezTo>
                <a:cubicBezTo>
                  <a:pt x="4377973" y="166799"/>
                  <a:pt x="4387819" y="156979"/>
                  <a:pt x="4400127" y="147159"/>
                </a:cubicBezTo>
                <a:close/>
                <a:moveTo>
                  <a:pt x="4909597" y="142591"/>
                </a:moveTo>
                <a:cubicBezTo>
                  <a:pt x="4931973" y="142591"/>
                  <a:pt x="4934459" y="164533"/>
                  <a:pt x="4949376" y="174285"/>
                </a:cubicBezTo>
                <a:cubicBezTo>
                  <a:pt x="4927001" y="179161"/>
                  <a:pt x="4919543" y="157219"/>
                  <a:pt x="4902139" y="149905"/>
                </a:cubicBezTo>
                <a:cubicBezTo>
                  <a:pt x="4904625" y="147467"/>
                  <a:pt x="4907111" y="142591"/>
                  <a:pt x="4909597" y="142591"/>
                </a:cubicBezTo>
                <a:close/>
                <a:moveTo>
                  <a:pt x="3982997" y="96571"/>
                </a:moveTo>
                <a:lnTo>
                  <a:pt x="3983128" y="97011"/>
                </a:lnTo>
                <a:lnTo>
                  <a:pt x="3981019" y="100522"/>
                </a:lnTo>
                <a:close/>
                <a:moveTo>
                  <a:pt x="3961508" y="78604"/>
                </a:moveTo>
                <a:cubicBezTo>
                  <a:pt x="3970653" y="76777"/>
                  <a:pt x="3979799" y="77387"/>
                  <a:pt x="3988335" y="88345"/>
                </a:cubicBezTo>
                <a:lnTo>
                  <a:pt x="3986982" y="90597"/>
                </a:lnTo>
                <a:lnTo>
                  <a:pt x="3985896" y="90780"/>
                </a:lnTo>
                <a:lnTo>
                  <a:pt x="3982997" y="96571"/>
                </a:lnTo>
                <a:lnTo>
                  <a:pt x="3980816" y="89274"/>
                </a:lnTo>
                <a:cubicBezTo>
                  <a:pt x="3980816" y="89274"/>
                  <a:pt x="3980816" y="91686"/>
                  <a:pt x="3980816" y="91686"/>
                </a:cubicBezTo>
                <a:cubicBezTo>
                  <a:pt x="3971136" y="101337"/>
                  <a:pt x="3973556" y="113400"/>
                  <a:pt x="3973556" y="125463"/>
                </a:cubicBezTo>
                <a:cubicBezTo>
                  <a:pt x="3973556" y="132700"/>
                  <a:pt x="3971136" y="144763"/>
                  <a:pt x="3983237" y="144763"/>
                </a:cubicBezTo>
                <a:cubicBezTo>
                  <a:pt x="3988076" y="147176"/>
                  <a:pt x="3995336" y="144763"/>
                  <a:pt x="3992917" y="137525"/>
                </a:cubicBezTo>
                <a:cubicBezTo>
                  <a:pt x="3992917" y="130288"/>
                  <a:pt x="4012277" y="123050"/>
                  <a:pt x="3992917" y="115813"/>
                </a:cubicBezTo>
                <a:cubicBezTo>
                  <a:pt x="3986866" y="113400"/>
                  <a:pt x="3985656" y="108575"/>
                  <a:pt x="3985052" y="103448"/>
                </a:cubicBezTo>
                <a:lnTo>
                  <a:pt x="3983128" y="97011"/>
                </a:lnTo>
                <a:lnTo>
                  <a:pt x="3986982" y="90597"/>
                </a:lnTo>
                <a:lnTo>
                  <a:pt x="4003883" y="87737"/>
                </a:lnTo>
                <a:cubicBezTo>
                  <a:pt x="4009674" y="88954"/>
                  <a:pt x="4015162" y="91998"/>
                  <a:pt x="4020039" y="95652"/>
                </a:cubicBezTo>
                <a:cubicBezTo>
                  <a:pt x="4090765" y="146792"/>
                  <a:pt x="4171245" y="178452"/>
                  <a:pt x="4241971" y="224722"/>
                </a:cubicBezTo>
                <a:cubicBezTo>
                  <a:pt x="4261481" y="236900"/>
                  <a:pt x="4280992" y="251512"/>
                  <a:pt x="4305379" y="253947"/>
                </a:cubicBezTo>
                <a:cubicBezTo>
                  <a:pt x="4312696" y="253947"/>
                  <a:pt x="4324890" y="256382"/>
                  <a:pt x="4327329" y="263688"/>
                </a:cubicBezTo>
                <a:cubicBezTo>
                  <a:pt x="4363911" y="339183"/>
                  <a:pt x="4456586" y="334313"/>
                  <a:pt x="4505362" y="395195"/>
                </a:cubicBezTo>
                <a:cubicBezTo>
                  <a:pt x="4524873" y="417113"/>
                  <a:pt x="4559016" y="426854"/>
                  <a:pt x="4593159" y="395195"/>
                </a:cubicBezTo>
                <a:cubicBezTo>
                  <a:pt x="4622425" y="368407"/>
                  <a:pt x="4661445" y="380583"/>
                  <a:pt x="4683395" y="414678"/>
                </a:cubicBezTo>
                <a:cubicBezTo>
                  <a:pt x="4702905" y="443901"/>
                  <a:pt x="4693150" y="465819"/>
                  <a:pt x="4661445" y="475560"/>
                </a:cubicBezTo>
                <a:cubicBezTo>
                  <a:pt x="4666323" y="475560"/>
                  <a:pt x="4671201" y="473125"/>
                  <a:pt x="4676079" y="473125"/>
                </a:cubicBezTo>
                <a:cubicBezTo>
                  <a:pt x="4712661" y="463384"/>
                  <a:pt x="4751681" y="465819"/>
                  <a:pt x="4773630" y="419548"/>
                </a:cubicBezTo>
                <a:cubicBezTo>
                  <a:pt x="4785825" y="397630"/>
                  <a:pt x="4824846" y="400065"/>
                  <a:pt x="4854111" y="400065"/>
                </a:cubicBezTo>
                <a:cubicBezTo>
                  <a:pt x="4866305" y="400065"/>
                  <a:pt x="4878499" y="402501"/>
                  <a:pt x="4883377" y="417113"/>
                </a:cubicBezTo>
                <a:cubicBezTo>
                  <a:pt x="4885815" y="431724"/>
                  <a:pt x="4883377" y="453642"/>
                  <a:pt x="4873622" y="456078"/>
                </a:cubicBezTo>
                <a:cubicBezTo>
                  <a:pt x="4846795" y="458513"/>
                  <a:pt x="4849233" y="487737"/>
                  <a:pt x="4834601" y="492608"/>
                </a:cubicBezTo>
                <a:cubicBezTo>
                  <a:pt x="4888255" y="507219"/>
                  <a:pt x="4939469" y="490173"/>
                  <a:pt x="4983367" y="446337"/>
                </a:cubicBezTo>
                <a:cubicBezTo>
                  <a:pt x="4998001" y="429289"/>
                  <a:pt x="5012634" y="443901"/>
                  <a:pt x="5012634" y="463384"/>
                </a:cubicBezTo>
                <a:cubicBezTo>
                  <a:pt x="5010195" y="490173"/>
                  <a:pt x="4995563" y="514525"/>
                  <a:pt x="4968735" y="524267"/>
                </a:cubicBezTo>
                <a:cubicBezTo>
                  <a:pt x="4934591" y="534008"/>
                  <a:pt x="4902887" y="553490"/>
                  <a:pt x="4863866" y="565667"/>
                </a:cubicBezTo>
                <a:cubicBezTo>
                  <a:pt x="4883377" y="607067"/>
                  <a:pt x="4912642" y="631420"/>
                  <a:pt x="4956541" y="624115"/>
                </a:cubicBezTo>
                <a:cubicBezTo>
                  <a:pt x="4978489" y="621680"/>
                  <a:pt x="4999829" y="625941"/>
                  <a:pt x="5021170" y="630507"/>
                </a:cubicBezTo>
                <a:lnTo>
                  <a:pt x="5044237" y="635021"/>
                </a:lnTo>
                <a:lnTo>
                  <a:pt x="5050436" y="637508"/>
                </a:lnTo>
                <a:lnTo>
                  <a:pt x="5070359" y="637806"/>
                </a:lnTo>
                <a:lnTo>
                  <a:pt x="5085799" y="638726"/>
                </a:lnTo>
                <a:cubicBezTo>
                  <a:pt x="5091285" y="638726"/>
                  <a:pt x="5096773" y="636291"/>
                  <a:pt x="5102183" y="633057"/>
                </a:cubicBezTo>
                <a:lnTo>
                  <a:pt x="5106279" y="630367"/>
                </a:lnTo>
                <a:lnTo>
                  <a:pt x="5128477" y="623505"/>
                </a:lnTo>
                <a:cubicBezTo>
                  <a:pt x="5135794" y="622288"/>
                  <a:pt x="5141891" y="622897"/>
                  <a:pt x="5146769" y="626550"/>
                </a:cubicBezTo>
                <a:cubicBezTo>
                  <a:pt x="5138233" y="613155"/>
                  <a:pt x="5128477" y="616200"/>
                  <a:pt x="5118112" y="622592"/>
                </a:cubicBezTo>
                <a:lnTo>
                  <a:pt x="5106279" y="630367"/>
                </a:lnTo>
                <a:lnTo>
                  <a:pt x="5102870" y="631420"/>
                </a:lnTo>
                <a:cubicBezTo>
                  <a:pt x="5093725" y="634465"/>
                  <a:pt x="5084732" y="636748"/>
                  <a:pt x="5075967" y="637889"/>
                </a:cubicBezTo>
                <a:lnTo>
                  <a:pt x="5070359" y="637806"/>
                </a:lnTo>
                <a:lnTo>
                  <a:pt x="5053256" y="636786"/>
                </a:lnTo>
                <a:lnTo>
                  <a:pt x="5044237" y="635021"/>
                </a:lnTo>
                <a:lnTo>
                  <a:pt x="5026733" y="627995"/>
                </a:lnTo>
                <a:cubicBezTo>
                  <a:pt x="5019187" y="623049"/>
                  <a:pt x="5012025" y="616200"/>
                  <a:pt x="5005317" y="607067"/>
                </a:cubicBezTo>
                <a:cubicBezTo>
                  <a:pt x="4998001" y="597326"/>
                  <a:pt x="4983367" y="592455"/>
                  <a:pt x="4993123" y="577844"/>
                </a:cubicBezTo>
                <a:cubicBezTo>
                  <a:pt x="5000439" y="565667"/>
                  <a:pt x="5017511" y="558361"/>
                  <a:pt x="5024827" y="563231"/>
                </a:cubicBezTo>
                <a:cubicBezTo>
                  <a:pt x="5071165" y="594891"/>
                  <a:pt x="5122381" y="582714"/>
                  <a:pt x="5171157" y="582714"/>
                </a:cubicBezTo>
                <a:cubicBezTo>
                  <a:pt x="5180913" y="582714"/>
                  <a:pt x="5185789" y="592455"/>
                  <a:pt x="5193106" y="597326"/>
                </a:cubicBezTo>
                <a:lnTo>
                  <a:pt x="5195085" y="598597"/>
                </a:lnTo>
                <a:lnTo>
                  <a:pt x="5195417" y="599440"/>
                </a:lnTo>
                <a:lnTo>
                  <a:pt x="5193919" y="599990"/>
                </a:lnTo>
                <a:lnTo>
                  <a:pt x="5193174" y="597811"/>
                </a:lnTo>
                <a:cubicBezTo>
                  <a:pt x="5193174" y="597811"/>
                  <a:pt x="5193174" y="600263"/>
                  <a:pt x="5193174" y="600263"/>
                </a:cubicBezTo>
                <a:lnTo>
                  <a:pt x="5193919" y="599990"/>
                </a:lnTo>
                <a:lnTo>
                  <a:pt x="5202175" y="624162"/>
                </a:lnTo>
                <a:cubicBezTo>
                  <a:pt x="5214595" y="645764"/>
                  <a:pt x="5236927" y="653577"/>
                  <a:pt x="5266097" y="651739"/>
                </a:cubicBezTo>
                <a:cubicBezTo>
                  <a:pt x="5273389" y="649287"/>
                  <a:pt x="5285542" y="671348"/>
                  <a:pt x="5287973" y="649287"/>
                </a:cubicBezTo>
                <a:cubicBezTo>
                  <a:pt x="5287973" y="639483"/>
                  <a:pt x="5295265" y="622324"/>
                  <a:pt x="5275819" y="619872"/>
                </a:cubicBezTo>
                <a:cubicBezTo>
                  <a:pt x="5270957" y="619872"/>
                  <a:pt x="5266097" y="619872"/>
                  <a:pt x="5261235" y="619872"/>
                </a:cubicBezTo>
                <a:cubicBezTo>
                  <a:pt x="5256373" y="617421"/>
                  <a:pt x="5249081" y="622324"/>
                  <a:pt x="5251512" y="612519"/>
                </a:cubicBezTo>
                <a:cubicBezTo>
                  <a:pt x="5285542" y="607616"/>
                  <a:pt x="5295265" y="590458"/>
                  <a:pt x="5283111" y="558592"/>
                </a:cubicBezTo>
                <a:cubicBezTo>
                  <a:pt x="5269743" y="568396"/>
                  <a:pt x="5255159" y="576363"/>
                  <a:pt x="5239966" y="583104"/>
                </a:cubicBezTo>
                <a:lnTo>
                  <a:pt x="5196042" y="599211"/>
                </a:lnTo>
                <a:lnTo>
                  <a:pt x="5195085" y="598597"/>
                </a:lnTo>
                <a:lnTo>
                  <a:pt x="5180911" y="562623"/>
                </a:lnTo>
                <a:cubicBezTo>
                  <a:pt x="5176035" y="550446"/>
                  <a:pt x="5169937" y="538878"/>
                  <a:pt x="5158963" y="529137"/>
                </a:cubicBezTo>
                <a:cubicBezTo>
                  <a:pt x="5132135" y="504784"/>
                  <a:pt x="5151646" y="487737"/>
                  <a:pt x="5178473" y="477995"/>
                </a:cubicBezTo>
                <a:cubicBezTo>
                  <a:pt x="5166279" y="456078"/>
                  <a:pt x="5134575" y="451207"/>
                  <a:pt x="5132135" y="424419"/>
                </a:cubicBezTo>
                <a:cubicBezTo>
                  <a:pt x="5129697" y="409807"/>
                  <a:pt x="5146769" y="400065"/>
                  <a:pt x="5158963" y="390325"/>
                </a:cubicBezTo>
                <a:cubicBezTo>
                  <a:pt x="5115063" y="378147"/>
                  <a:pt x="5115063" y="378147"/>
                  <a:pt x="5088237" y="344053"/>
                </a:cubicBezTo>
                <a:cubicBezTo>
                  <a:pt x="5066288" y="356230"/>
                  <a:pt x="5061410" y="402501"/>
                  <a:pt x="5024827" y="378147"/>
                </a:cubicBezTo>
                <a:cubicBezTo>
                  <a:pt x="4995563" y="361101"/>
                  <a:pt x="5027267" y="344053"/>
                  <a:pt x="5034583" y="329441"/>
                </a:cubicBezTo>
                <a:lnTo>
                  <a:pt x="5038591" y="322771"/>
                </a:lnTo>
                <a:lnTo>
                  <a:pt x="5046590" y="324501"/>
                </a:lnTo>
                <a:cubicBezTo>
                  <a:pt x="5047809" y="318348"/>
                  <a:pt x="5047352" y="314040"/>
                  <a:pt x="5045752" y="310887"/>
                </a:cubicBezTo>
                <a:lnTo>
                  <a:pt x="5038907" y="304934"/>
                </a:lnTo>
                <a:lnTo>
                  <a:pt x="5035879" y="292455"/>
                </a:lnTo>
                <a:cubicBezTo>
                  <a:pt x="5024675" y="271450"/>
                  <a:pt x="5000439" y="260035"/>
                  <a:pt x="4985807" y="241770"/>
                </a:cubicBezTo>
                <a:cubicBezTo>
                  <a:pt x="4968735" y="222287"/>
                  <a:pt x="4924837" y="207676"/>
                  <a:pt x="4956541" y="173582"/>
                </a:cubicBezTo>
                <a:cubicBezTo>
                  <a:pt x="4985807" y="141922"/>
                  <a:pt x="5007756" y="180887"/>
                  <a:pt x="5024827" y="195499"/>
                </a:cubicBezTo>
                <a:cubicBezTo>
                  <a:pt x="5078481" y="246640"/>
                  <a:pt x="5154085" y="268559"/>
                  <a:pt x="5197984" y="331877"/>
                </a:cubicBezTo>
                <a:cubicBezTo>
                  <a:pt x="5202861" y="336748"/>
                  <a:pt x="5210177" y="341618"/>
                  <a:pt x="5217493" y="339183"/>
                </a:cubicBezTo>
                <a:cubicBezTo>
                  <a:pt x="5271147" y="319700"/>
                  <a:pt x="5300413" y="353794"/>
                  <a:pt x="5334557" y="387889"/>
                </a:cubicBezTo>
                <a:cubicBezTo>
                  <a:pt x="5358945" y="409807"/>
                  <a:pt x="5363823" y="460948"/>
                  <a:pt x="5417475" y="446337"/>
                </a:cubicBezTo>
                <a:cubicBezTo>
                  <a:pt x="5436987" y="485301"/>
                  <a:pt x="5480885" y="502349"/>
                  <a:pt x="5507711" y="534008"/>
                </a:cubicBezTo>
                <a:cubicBezTo>
                  <a:pt x="5522345" y="551055"/>
                  <a:pt x="5539417" y="565667"/>
                  <a:pt x="5551610" y="585149"/>
                </a:cubicBezTo>
                <a:cubicBezTo>
                  <a:pt x="5568682" y="604632"/>
                  <a:pt x="5583315" y="626550"/>
                  <a:pt x="5615019" y="616808"/>
                </a:cubicBezTo>
                <a:cubicBezTo>
                  <a:pt x="5634529" y="611938"/>
                  <a:pt x="5649162" y="628985"/>
                  <a:pt x="5656479" y="643597"/>
                </a:cubicBezTo>
                <a:cubicBezTo>
                  <a:pt x="5668673" y="663079"/>
                  <a:pt x="5675989" y="680127"/>
                  <a:pt x="5702817" y="675256"/>
                </a:cubicBezTo>
                <a:cubicBezTo>
                  <a:pt x="5715011" y="672821"/>
                  <a:pt x="5724765" y="684997"/>
                  <a:pt x="5719889" y="697174"/>
                </a:cubicBezTo>
                <a:cubicBezTo>
                  <a:pt x="5716229" y="708133"/>
                  <a:pt x="5717449" y="721527"/>
                  <a:pt x="5715925" y="734008"/>
                </a:cubicBezTo>
                <a:lnTo>
                  <a:pt x="5715767" y="734530"/>
                </a:lnTo>
                <a:lnTo>
                  <a:pt x="5715011" y="736139"/>
                </a:lnTo>
                <a:lnTo>
                  <a:pt x="5709432" y="752712"/>
                </a:lnTo>
                <a:lnTo>
                  <a:pt x="5695499" y="765363"/>
                </a:lnTo>
                <a:cubicBezTo>
                  <a:pt x="5678427" y="775105"/>
                  <a:pt x="5658918" y="784845"/>
                  <a:pt x="5636969" y="782410"/>
                </a:cubicBezTo>
                <a:cubicBezTo>
                  <a:pt x="5666235" y="789716"/>
                  <a:pt x="5694127" y="779214"/>
                  <a:pt x="5707275" y="759122"/>
                </a:cubicBezTo>
                <a:lnTo>
                  <a:pt x="5709432" y="752712"/>
                </a:lnTo>
                <a:lnTo>
                  <a:pt x="5710628" y="751626"/>
                </a:lnTo>
                <a:lnTo>
                  <a:pt x="5715767" y="734530"/>
                </a:lnTo>
                <a:lnTo>
                  <a:pt x="5726899" y="710872"/>
                </a:lnTo>
                <a:cubicBezTo>
                  <a:pt x="5733301" y="706306"/>
                  <a:pt x="5741837" y="705698"/>
                  <a:pt x="5751592" y="709351"/>
                </a:cubicBezTo>
                <a:cubicBezTo>
                  <a:pt x="5778419" y="719091"/>
                  <a:pt x="5807685" y="728833"/>
                  <a:pt x="5834512" y="738574"/>
                </a:cubicBezTo>
                <a:cubicBezTo>
                  <a:pt x="5849145" y="745880"/>
                  <a:pt x="5871093" y="753186"/>
                  <a:pt x="5851583" y="777540"/>
                </a:cubicBezTo>
                <a:cubicBezTo>
                  <a:pt x="5849145" y="777540"/>
                  <a:pt x="5844267" y="779975"/>
                  <a:pt x="5846706" y="782410"/>
                </a:cubicBezTo>
                <a:cubicBezTo>
                  <a:pt x="5849145" y="784845"/>
                  <a:pt x="5856461" y="784845"/>
                  <a:pt x="5858899" y="787281"/>
                </a:cubicBezTo>
                <a:cubicBezTo>
                  <a:pt x="5875971" y="797021"/>
                  <a:pt x="5893043" y="801893"/>
                  <a:pt x="5905237" y="814069"/>
                </a:cubicBezTo>
                <a:cubicBezTo>
                  <a:pt x="5917431" y="821375"/>
                  <a:pt x="5924748" y="831117"/>
                  <a:pt x="5914993" y="843293"/>
                </a:cubicBezTo>
                <a:cubicBezTo>
                  <a:pt x="5897921" y="863998"/>
                  <a:pt x="5895482" y="880438"/>
                  <a:pt x="5901579" y="894442"/>
                </a:cubicBezTo>
                <a:lnTo>
                  <a:pt x="5909635" y="905018"/>
                </a:lnTo>
                <a:lnTo>
                  <a:pt x="5909635" y="908486"/>
                </a:lnTo>
                <a:cubicBezTo>
                  <a:pt x="5910549" y="910138"/>
                  <a:pt x="5911768" y="911564"/>
                  <a:pt x="5913064" y="912277"/>
                </a:cubicBezTo>
                <a:lnTo>
                  <a:pt x="5914983" y="912037"/>
                </a:lnTo>
                <a:lnTo>
                  <a:pt x="5916364" y="913850"/>
                </a:lnTo>
                <a:cubicBezTo>
                  <a:pt x="5922917" y="919862"/>
                  <a:pt x="5930844" y="925494"/>
                  <a:pt x="5939380" y="930974"/>
                </a:cubicBezTo>
                <a:lnTo>
                  <a:pt x="5945977" y="936245"/>
                </a:lnTo>
                <a:lnTo>
                  <a:pt x="5941663" y="942790"/>
                </a:lnTo>
                <a:lnTo>
                  <a:pt x="5939806" y="943199"/>
                </a:lnTo>
                <a:cubicBezTo>
                  <a:pt x="5939806" y="943199"/>
                  <a:pt x="5939806" y="945605"/>
                  <a:pt x="5939806" y="945605"/>
                </a:cubicBezTo>
                <a:lnTo>
                  <a:pt x="5941663" y="942790"/>
                </a:lnTo>
                <a:lnTo>
                  <a:pt x="5951465" y="940627"/>
                </a:lnTo>
                <a:lnTo>
                  <a:pt x="5951575" y="940714"/>
                </a:lnTo>
                <a:cubicBezTo>
                  <a:pt x="5963769" y="950457"/>
                  <a:pt x="5978401" y="962634"/>
                  <a:pt x="5997913" y="960198"/>
                </a:cubicBezTo>
                <a:cubicBezTo>
                  <a:pt x="6027178" y="952892"/>
                  <a:pt x="6044249" y="972375"/>
                  <a:pt x="6066199" y="982117"/>
                </a:cubicBezTo>
                <a:cubicBezTo>
                  <a:pt x="6107658" y="1001600"/>
                  <a:pt x="6151557" y="1025954"/>
                  <a:pt x="6205210" y="1006471"/>
                </a:cubicBezTo>
                <a:cubicBezTo>
                  <a:pt x="6190577" y="999165"/>
                  <a:pt x="6171067" y="1008906"/>
                  <a:pt x="6168629" y="986987"/>
                </a:cubicBezTo>
                <a:cubicBezTo>
                  <a:pt x="6166189" y="969940"/>
                  <a:pt x="6180823" y="965069"/>
                  <a:pt x="6195455" y="962634"/>
                </a:cubicBezTo>
                <a:cubicBezTo>
                  <a:pt x="6229599" y="952892"/>
                  <a:pt x="6266181" y="943151"/>
                  <a:pt x="6297885" y="974811"/>
                </a:cubicBezTo>
                <a:cubicBezTo>
                  <a:pt x="6297885" y="999165"/>
                  <a:pt x="6297885" y="1023518"/>
                  <a:pt x="6297885" y="1047872"/>
                </a:cubicBezTo>
                <a:cubicBezTo>
                  <a:pt x="6256425" y="1120932"/>
                  <a:pt x="6232037" y="1203731"/>
                  <a:pt x="6161312" y="1254872"/>
                </a:cubicBezTo>
                <a:cubicBezTo>
                  <a:pt x="6141801" y="1269484"/>
                  <a:pt x="6134485" y="1286531"/>
                  <a:pt x="6132045" y="1308448"/>
                </a:cubicBezTo>
                <a:cubicBezTo>
                  <a:pt x="6129607" y="1337672"/>
                  <a:pt x="6149117" y="1337672"/>
                  <a:pt x="6166189" y="1342543"/>
                </a:cubicBezTo>
                <a:cubicBezTo>
                  <a:pt x="6180823" y="1347413"/>
                  <a:pt x="6180823" y="1369330"/>
                  <a:pt x="6173505" y="1374201"/>
                </a:cubicBezTo>
                <a:cubicBezTo>
                  <a:pt x="6102781" y="1413166"/>
                  <a:pt x="6114974" y="1498400"/>
                  <a:pt x="6071076" y="1551977"/>
                </a:cubicBezTo>
                <a:cubicBezTo>
                  <a:pt x="6058882" y="1569024"/>
                  <a:pt x="6046687" y="1590941"/>
                  <a:pt x="6041809" y="1612860"/>
                </a:cubicBezTo>
                <a:cubicBezTo>
                  <a:pt x="6036933" y="1632344"/>
                  <a:pt x="6029616" y="1646955"/>
                  <a:pt x="6012544" y="1659133"/>
                </a:cubicBezTo>
                <a:cubicBezTo>
                  <a:pt x="5988157" y="1671310"/>
                  <a:pt x="5980840" y="1693228"/>
                  <a:pt x="5978401" y="1720015"/>
                </a:cubicBezTo>
                <a:cubicBezTo>
                  <a:pt x="5973523" y="1763852"/>
                  <a:pt x="5951575" y="1771159"/>
                  <a:pt x="5914993" y="1741935"/>
                </a:cubicBezTo>
                <a:cubicBezTo>
                  <a:pt x="5897921" y="1727321"/>
                  <a:pt x="5866217" y="1724886"/>
                  <a:pt x="5873533" y="1688358"/>
                </a:cubicBezTo>
                <a:cubicBezTo>
                  <a:pt x="5866217" y="1712708"/>
                  <a:pt x="5866217" y="1734628"/>
                  <a:pt x="5854021" y="1754113"/>
                </a:cubicBezTo>
                <a:cubicBezTo>
                  <a:pt x="5841828" y="1768723"/>
                  <a:pt x="5829634" y="1776029"/>
                  <a:pt x="5812563" y="1768723"/>
                </a:cubicBezTo>
                <a:cubicBezTo>
                  <a:pt x="5793052" y="1758983"/>
                  <a:pt x="5805247" y="1744370"/>
                  <a:pt x="5812563" y="1732193"/>
                </a:cubicBezTo>
                <a:cubicBezTo>
                  <a:pt x="5834512" y="1678619"/>
                  <a:pt x="5834512" y="1681056"/>
                  <a:pt x="5778419" y="1678619"/>
                </a:cubicBezTo>
                <a:cubicBezTo>
                  <a:pt x="5741837" y="1676182"/>
                  <a:pt x="5705255" y="1664004"/>
                  <a:pt x="5671111" y="1695662"/>
                </a:cubicBezTo>
                <a:cubicBezTo>
                  <a:pt x="5658918" y="1705401"/>
                  <a:pt x="5634529" y="1702967"/>
                  <a:pt x="5632091" y="1683490"/>
                </a:cubicBezTo>
                <a:cubicBezTo>
                  <a:pt x="5627213" y="1649391"/>
                  <a:pt x="5605264" y="1664004"/>
                  <a:pt x="5593069" y="1666441"/>
                </a:cubicBezTo>
                <a:cubicBezTo>
                  <a:pt x="5573559" y="1666441"/>
                  <a:pt x="5573559" y="1683490"/>
                  <a:pt x="5573559" y="1698096"/>
                </a:cubicBezTo>
                <a:cubicBezTo>
                  <a:pt x="5575997" y="1724886"/>
                  <a:pt x="5580875" y="1751675"/>
                  <a:pt x="5605264" y="1766288"/>
                </a:cubicBezTo>
                <a:cubicBezTo>
                  <a:pt x="5661356" y="1802817"/>
                  <a:pt x="5700377" y="1858829"/>
                  <a:pt x="5763785" y="1885606"/>
                </a:cubicBezTo>
                <a:cubicBezTo>
                  <a:pt x="5793052" y="1895348"/>
                  <a:pt x="5797930" y="1936739"/>
                  <a:pt x="5822319" y="1956218"/>
                </a:cubicBezTo>
                <a:cubicBezTo>
                  <a:pt x="5914993" y="2034159"/>
                  <a:pt x="5988157" y="2126725"/>
                  <a:pt x="6078393" y="2202238"/>
                </a:cubicBezTo>
                <a:cubicBezTo>
                  <a:pt x="6117414" y="2233904"/>
                  <a:pt x="6144241" y="2275295"/>
                  <a:pt x="6175945" y="2311814"/>
                </a:cubicBezTo>
                <a:cubicBezTo>
                  <a:pt x="6205210" y="2345904"/>
                  <a:pt x="6193017" y="2375128"/>
                  <a:pt x="6151557" y="2392175"/>
                </a:cubicBezTo>
                <a:cubicBezTo>
                  <a:pt x="6129607" y="2401928"/>
                  <a:pt x="6110097" y="2404361"/>
                  <a:pt x="6088147" y="2401928"/>
                </a:cubicBezTo>
                <a:cubicBezTo>
                  <a:pt x="6046687" y="2394615"/>
                  <a:pt x="6027178" y="2416542"/>
                  <a:pt x="6024738" y="2457942"/>
                </a:cubicBezTo>
                <a:cubicBezTo>
                  <a:pt x="6022300" y="2474987"/>
                  <a:pt x="6017422" y="2492036"/>
                  <a:pt x="6010106" y="2506646"/>
                </a:cubicBezTo>
                <a:cubicBezTo>
                  <a:pt x="6007058" y="2512733"/>
                  <a:pt x="6004009" y="2516996"/>
                  <a:pt x="6000923" y="2519696"/>
                </a:cubicBezTo>
                <a:lnTo>
                  <a:pt x="5996519" y="2521423"/>
                </a:lnTo>
                <a:lnTo>
                  <a:pt x="5973655" y="2511573"/>
                </a:lnTo>
                <a:lnTo>
                  <a:pt x="5973363" y="2511292"/>
                </a:lnTo>
                <a:lnTo>
                  <a:pt x="5970800" y="2507655"/>
                </a:lnTo>
                <a:lnTo>
                  <a:pt x="5968790" y="2497623"/>
                </a:lnTo>
                <a:lnTo>
                  <a:pt x="5971451" y="2478070"/>
                </a:lnTo>
                <a:lnTo>
                  <a:pt x="5971804" y="2477885"/>
                </a:lnTo>
                <a:lnTo>
                  <a:pt x="5971804" y="2475470"/>
                </a:lnTo>
                <a:lnTo>
                  <a:pt x="5971451" y="2478070"/>
                </a:lnTo>
                <a:lnTo>
                  <a:pt x="5951189" y="2488740"/>
                </a:lnTo>
                <a:cubicBezTo>
                  <a:pt x="5944113" y="2492358"/>
                  <a:pt x="5937344" y="2494770"/>
                  <a:pt x="5932421" y="2492358"/>
                </a:cubicBezTo>
                <a:cubicBezTo>
                  <a:pt x="5907807" y="2485120"/>
                  <a:pt x="5925037" y="2511658"/>
                  <a:pt x="5910268" y="2511658"/>
                </a:cubicBezTo>
                <a:cubicBezTo>
                  <a:pt x="5915191" y="2516482"/>
                  <a:pt x="5917653" y="2523719"/>
                  <a:pt x="5922576" y="2526133"/>
                </a:cubicBezTo>
                <a:cubicBezTo>
                  <a:pt x="5937344" y="2533369"/>
                  <a:pt x="5937344" y="2521308"/>
                  <a:pt x="5942267" y="2511658"/>
                </a:cubicBezTo>
                <a:cubicBezTo>
                  <a:pt x="5949651" y="2499595"/>
                  <a:pt x="5959497" y="2494770"/>
                  <a:pt x="5966881" y="2511658"/>
                </a:cubicBezTo>
                <a:lnTo>
                  <a:pt x="5967971" y="2503646"/>
                </a:lnTo>
                <a:lnTo>
                  <a:pt x="5970800" y="2507655"/>
                </a:lnTo>
                <a:lnTo>
                  <a:pt x="5971085" y="2509080"/>
                </a:lnTo>
                <a:lnTo>
                  <a:pt x="5973363" y="2511292"/>
                </a:lnTo>
                <a:lnTo>
                  <a:pt x="5973523" y="2511516"/>
                </a:lnTo>
                <a:lnTo>
                  <a:pt x="5973655" y="2511573"/>
                </a:lnTo>
                <a:lnTo>
                  <a:pt x="5981641" y="2519317"/>
                </a:lnTo>
                <a:cubicBezTo>
                  <a:pt x="5985033" y="2521790"/>
                  <a:pt x="5988309" y="2523234"/>
                  <a:pt x="5991511" y="2523387"/>
                </a:cubicBezTo>
                <a:lnTo>
                  <a:pt x="5996519" y="2521423"/>
                </a:lnTo>
                <a:lnTo>
                  <a:pt x="6011059" y="2527688"/>
                </a:lnTo>
                <a:cubicBezTo>
                  <a:pt x="6038153" y="2551544"/>
                  <a:pt x="6038151" y="2594918"/>
                  <a:pt x="6049127" y="2625966"/>
                </a:cubicBezTo>
                <a:cubicBezTo>
                  <a:pt x="6054005" y="2640577"/>
                  <a:pt x="6044249" y="2691714"/>
                  <a:pt x="6012544" y="2708758"/>
                </a:cubicBezTo>
                <a:cubicBezTo>
                  <a:pt x="5985718" y="2723369"/>
                  <a:pt x="5978401" y="2745284"/>
                  <a:pt x="5973523" y="2769636"/>
                </a:cubicBezTo>
                <a:cubicBezTo>
                  <a:pt x="5954013" y="2867039"/>
                  <a:pt x="5875971" y="2927917"/>
                  <a:pt x="5822319" y="3003405"/>
                </a:cubicBezTo>
                <a:cubicBezTo>
                  <a:pt x="5810123" y="3020451"/>
                  <a:pt x="5800369" y="3008275"/>
                  <a:pt x="5790613" y="2996101"/>
                </a:cubicBezTo>
                <a:cubicBezTo>
                  <a:pt x="5773541" y="2979054"/>
                  <a:pt x="5756470" y="2986360"/>
                  <a:pt x="5754032" y="3003405"/>
                </a:cubicBezTo>
                <a:cubicBezTo>
                  <a:pt x="5751592" y="3052111"/>
                  <a:pt x="5715011" y="3047241"/>
                  <a:pt x="5683305" y="3049675"/>
                </a:cubicBezTo>
                <a:cubicBezTo>
                  <a:pt x="5607703" y="3056982"/>
                  <a:pt x="5561366" y="3018017"/>
                  <a:pt x="5558926" y="2944962"/>
                </a:cubicBezTo>
                <a:cubicBezTo>
                  <a:pt x="5554049" y="2854864"/>
                  <a:pt x="5507711" y="2786682"/>
                  <a:pt x="5446741" y="2725804"/>
                </a:cubicBezTo>
                <a:cubicBezTo>
                  <a:pt x="5417475" y="2694147"/>
                  <a:pt x="5385772" y="2699019"/>
                  <a:pt x="5354067" y="2720934"/>
                </a:cubicBezTo>
                <a:cubicBezTo>
                  <a:pt x="5322362" y="2742851"/>
                  <a:pt x="5334557" y="2769636"/>
                  <a:pt x="5344311" y="2796421"/>
                </a:cubicBezTo>
                <a:cubicBezTo>
                  <a:pt x="5346751" y="2806163"/>
                  <a:pt x="5358945" y="2820773"/>
                  <a:pt x="5346751" y="2823208"/>
                </a:cubicBezTo>
                <a:cubicBezTo>
                  <a:pt x="5305291" y="2837818"/>
                  <a:pt x="5336995" y="2869474"/>
                  <a:pt x="5327240" y="2891392"/>
                </a:cubicBezTo>
                <a:cubicBezTo>
                  <a:pt x="5327240" y="2891392"/>
                  <a:pt x="5322362" y="2893825"/>
                  <a:pt x="5324801" y="2893825"/>
                </a:cubicBezTo>
                <a:cubicBezTo>
                  <a:pt x="5332117" y="2893825"/>
                  <a:pt x="5322362" y="2896262"/>
                  <a:pt x="5329679" y="2893825"/>
                </a:cubicBezTo>
                <a:cubicBezTo>
                  <a:pt x="5351629" y="2906002"/>
                  <a:pt x="5366261" y="2920612"/>
                  <a:pt x="5371138" y="2947398"/>
                </a:cubicBezTo>
                <a:cubicBezTo>
                  <a:pt x="5373577" y="2959573"/>
                  <a:pt x="5373577" y="2974184"/>
                  <a:pt x="5393087" y="2979054"/>
                </a:cubicBezTo>
                <a:cubicBezTo>
                  <a:pt x="5415037" y="2986360"/>
                  <a:pt x="5419915" y="3003405"/>
                  <a:pt x="5415037" y="3027757"/>
                </a:cubicBezTo>
                <a:cubicBezTo>
                  <a:pt x="5410159" y="3061852"/>
                  <a:pt x="5424793" y="3083773"/>
                  <a:pt x="5463813" y="3086209"/>
                </a:cubicBezTo>
                <a:cubicBezTo>
                  <a:pt x="5500395" y="3088645"/>
                  <a:pt x="5571121" y="3164134"/>
                  <a:pt x="5571121" y="3200664"/>
                </a:cubicBezTo>
                <a:cubicBezTo>
                  <a:pt x="5568682" y="3232323"/>
                  <a:pt x="5585753" y="3249371"/>
                  <a:pt x="5602825" y="3266417"/>
                </a:cubicBezTo>
                <a:cubicBezTo>
                  <a:pt x="5646724" y="3305383"/>
                  <a:pt x="5646724" y="3312689"/>
                  <a:pt x="5595509" y="3337042"/>
                </a:cubicBezTo>
                <a:cubicBezTo>
                  <a:pt x="5605264" y="3371136"/>
                  <a:pt x="5636969" y="3368701"/>
                  <a:pt x="5661356" y="3380878"/>
                </a:cubicBezTo>
                <a:cubicBezTo>
                  <a:pt x="5661356" y="3356525"/>
                  <a:pt x="5651601" y="3339477"/>
                  <a:pt x="5644284" y="3319995"/>
                </a:cubicBezTo>
                <a:cubicBezTo>
                  <a:pt x="5636969" y="3302948"/>
                  <a:pt x="5632091" y="3283465"/>
                  <a:pt x="5654040" y="3276159"/>
                </a:cubicBezTo>
                <a:cubicBezTo>
                  <a:pt x="5675989" y="3266417"/>
                  <a:pt x="5695499" y="3281030"/>
                  <a:pt x="5697939" y="3300512"/>
                </a:cubicBezTo>
                <a:cubicBezTo>
                  <a:pt x="5705255" y="3327300"/>
                  <a:pt x="5700377" y="3358960"/>
                  <a:pt x="5744276" y="3344348"/>
                </a:cubicBezTo>
                <a:cubicBezTo>
                  <a:pt x="5746714" y="3344348"/>
                  <a:pt x="5751592" y="3351654"/>
                  <a:pt x="5754032" y="3354089"/>
                </a:cubicBezTo>
                <a:cubicBezTo>
                  <a:pt x="5800369" y="3412537"/>
                  <a:pt x="5800369" y="3412537"/>
                  <a:pt x="5871093" y="3390619"/>
                </a:cubicBezTo>
                <a:cubicBezTo>
                  <a:pt x="5897921" y="3380878"/>
                  <a:pt x="5924748" y="3373572"/>
                  <a:pt x="5941819" y="3400360"/>
                </a:cubicBezTo>
                <a:cubicBezTo>
                  <a:pt x="5958891" y="3422278"/>
                  <a:pt x="5966207" y="3444196"/>
                  <a:pt x="5936942" y="3463679"/>
                </a:cubicBezTo>
                <a:cubicBezTo>
                  <a:pt x="5949135" y="3463679"/>
                  <a:pt x="5961329" y="3463679"/>
                  <a:pt x="5971085" y="3470985"/>
                </a:cubicBezTo>
                <a:cubicBezTo>
                  <a:pt x="5980840" y="3478291"/>
                  <a:pt x="5993035" y="3483161"/>
                  <a:pt x="5993035" y="3497774"/>
                </a:cubicBezTo>
                <a:cubicBezTo>
                  <a:pt x="5993035" y="3514821"/>
                  <a:pt x="5978401" y="3519692"/>
                  <a:pt x="5963769" y="3522127"/>
                </a:cubicBezTo>
                <a:cubicBezTo>
                  <a:pt x="5934503" y="3527607"/>
                  <a:pt x="5907981" y="3537195"/>
                  <a:pt x="5886261" y="3556031"/>
                </a:cubicBezTo>
                <a:lnTo>
                  <a:pt x="5875629" y="3567757"/>
                </a:lnTo>
                <a:lnTo>
                  <a:pt x="5871093" y="3570834"/>
                </a:lnTo>
                <a:cubicBezTo>
                  <a:pt x="5868655" y="3574486"/>
                  <a:pt x="5866217" y="3576922"/>
                  <a:pt x="5863472" y="3579053"/>
                </a:cubicBezTo>
                <a:lnTo>
                  <a:pt x="5863183" y="3579248"/>
                </a:lnTo>
                <a:lnTo>
                  <a:pt x="5814859" y="3567951"/>
                </a:lnTo>
                <a:cubicBezTo>
                  <a:pt x="5836677" y="3595379"/>
                  <a:pt x="5836677" y="3595379"/>
                  <a:pt x="5868191" y="3580419"/>
                </a:cubicBezTo>
                <a:lnTo>
                  <a:pt x="5864003" y="3579440"/>
                </a:lnTo>
                <a:lnTo>
                  <a:pt x="5866217" y="3578139"/>
                </a:lnTo>
                <a:lnTo>
                  <a:pt x="5875629" y="3567757"/>
                </a:lnTo>
                <a:lnTo>
                  <a:pt x="5889385" y="3558429"/>
                </a:lnTo>
                <a:cubicBezTo>
                  <a:pt x="5907675" y="3551351"/>
                  <a:pt x="5925967" y="3558656"/>
                  <a:pt x="5944257" y="3565963"/>
                </a:cubicBezTo>
                <a:cubicBezTo>
                  <a:pt x="5966207" y="3575095"/>
                  <a:pt x="5970323" y="3586968"/>
                  <a:pt x="5960720" y="3599524"/>
                </a:cubicBezTo>
                <a:lnTo>
                  <a:pt x="5949095" y="3610060"/>
                </a:lnTo>
                <a:lnTo>
                  <a:pt x="5942907" y="3609741"/>
                </a:lnTo>
                <a:cubicBezTo>
                  <a:pt x="5936949" y="3610312"/>
                  <a:pt x="5930759" y="3611531"/>
                  <a:pt x="5924569" y="3612750"/>
                </a:cubicBezTo>
                <a:cubicBezTo>
                  <a:pt x="5924569" y="3612750"/>
                  <a:pt x="5927045" y="3612750"/>
                  <a:pt x="5927045" y="3612750"/>
                </a:cubicBezTo>
                <a:lnTo>
                  <a:pt x="5932075" y="3617101"/>
                </a:lnTo>
                <a:lnTo>
                  <a:pt x="5932064" y="3617104"/>
                </a:lnTo>
                <a:cubicBezTo>
                  <a:pt x="5922308" y="3639022"/>
                  <a:pt x="5917431" y="3653634"/>
                  <a:pt x="5944257" y="3670682"/>
                </a:cubicBezTo>
                <a:cubicBezTo>
                  <a:pt x="5961329" y="3680423"/>
                  <a:pt x="5944257" y="3697471"/>
                  <a:pt x="5932064" y="3699906"/>
                </a:cubicBezTo>
                <a:cubicBezTo>
                  <a:pt x="5873533" y="3716952"/>
                  <a:pt x="5819879" y="3763224"/>
                  <a:pt x="5754032" y="3719388"/>
                </a:cubicBezTo>
                <a:cubicBezTo>
                  <a:pt x="5732083" y="3704776"/>
                  <a:pt x="5695499" y="3709647"/>
                  <a:pt x="5678427" y="3719388"/>
                </a:cubicBezTo>
                <a:cubicBezTo>
                  <a:pt x="5649162" y="3738871"/>
                  <a:pt x="5619897" y="3734000"/>
                  <a:pt x="5593069" y="3729130"/>
                </a:cubicBezTo>
                <a:cubicBezTo>
                  <a:pt x="5532099" y="3719388"/>
                  <a:pt x="5468690" y="3719388"/>
                  <a:pt x="5412599" y="3697471"/>
                </a:cubicBezTo>
                <a:cubicBezTo>
                  <a:pt x="5424793" y="3760789"/>
                  <a:pt x="5480885" y="3802190"/>
                  <a:pt x="5502835" y="3863072"/>
                </a:cubicBezTo>
                <a:lnTo>
                  <a:pt x="5514657" y="3931546"/>
                </a:lnTo>
                <a:lnTo>
                  <a:pt x="5514113" y="3932174"/>
                </a:lnTo>
                <a:lnTo>
                  <a:pt x="5514406" y="3939664"/>
                </a:lnTo>
                <a:lnTo>
                  <a:pt x="5512551" y="3957441"/>
                </a:lnTo>
                <a:cubicBezTo>
                  <a:pt x="5508779" y="3978903"/>
                  <a:pt x="5499177" y="3992145"/>
                  <a:pt x="5466252" y="3984838"/>
                </a:cubicBezTo>
                <a:cubicBezTo>
                  <a:pt x="5458936" y="3982403"/>
                  <a:pt x="5451619" y="3984838"/>
                  <a:pt x="5446741" y="3992145"/>
                </a:cubicBezTo>
                <a:cubicBezTo>
                  <a:pt x="5434547" y="4004321"/>
                  <a:pt x="5429670" y="4035980"/>
                  <a:pt x="5407721" y="4028675"/>
                </a:cubicBezTo>
                <a:cubicBezTo>
                  <a:pt x="5380894" y="4016498"/>
                  <a:pt x="5349189" y="4001886"/>
                  <a:pt x="5334557" y="3975097"/>
                </a:cubicBezTo>
                <a:cubicBezTo>
                  <a:pt x="5324801" y="3955614"/>
                  <a:pt x="5319923" y="3970227"/>
                  <a:pt x="5310169" y="3970227"/>
                </a:cubicBezTo>
                <a:cubicBezTo>
                  <a:pt x="5288219" y="3975097"/>
                  <a:pt x="5307729" y="3982403"/>
                  <a:pt x="5310169" y="3987275"/>
                </a:cubicBezTo>
                <a:cubicBezTo>
                  <a:pt x="5312607" y="4053028"/>
                  <a:pt x="5358945" y="4079816"/>
                  <a:pt x="5407721" y="4106605"/>
                </a:cubicBezTo>
                <a:cubicBezTo>
                  <a:pt x="5412599" y="4109040"/>
                  <a:pt x="5419915" y="4116346"/>
                  <a:pt x="5427231" y="4113911"/>
                </a:cubicBezTo>
                <a:cubicBezTo>
                  <a:pt x="5449181" y="4104170"/>
                  <a:pt x="5458936" y="4082252"/>
                  <a:pt x="5473568" y="4065205"/>
                </a:cubicBezTo>
                <a:cubicBezTo>
                  <a:pt x="5480885" y="4050593"/>
                  <a:pt x="5512589" y="4070075"/>
                  <a:pt x="5510151" y="4031110"/>
                </a:cubicBezTo>
                <a:cubicBezTo>
                  <a:pt x="5510151" y="4009192"/>
                  <a:pt x="5524783" y="3982403"/>
                  <a:pt x="5515028" y="3955614"/>
                </a:cubicBezTo>
                <a:lnTo>
                  <a:pt x="5514406" y="3939664"/>
                </a:lnTo>
                <a:lnTo>
                  <a:pt x="5515028" y="3933697"/>
                </a:lnTo>
                <a:lnTo>
                  <a:pt x="5514657" y="3931546"/>
                </a:lnTo>
                <a:lnTo>
                  <a:pt x="5529661" y="3914214"/>
                </a:lnTo>
                <a:cubicBezTo>
                  <a:pt x="5546733" y="3906908"/>
                  <a:pt x="5561366" y="3921520"/>
                  <a:pt x="5568682" y="3936132"/>
                </a:cubicBezTo>
                <a:cubicBezTo>
                  <a:pt x="5585753" y="3970227"/>
                  <a:pt x="5612581" y="3997015"/>
                  <a:pt x="5639407" y="4026239"/>
                </a:cubicBezTo>
                <a:cubicBezTo>
                  <a:pt x="5673551" y="4065205"/>
                  <a:pt x="5671111" y="4152876"/>
                  <a:pt x="5632091" y="4189406"/>
                </a:cubicBezTo>
                <a:cubicBezTo>
                  <a:pt x="5561366" y="4252725"/>
                  <a:pt x="5485761" y="4308737"/>
                  <a:pt x="5402843" y="4355009"/>
                </a:cubicBezTo>
                <a:cubicBezTo>
                  <a:pt x="5346751" y="4386668"/>
                  <a:pt x="5278464" y="4393974"/>
                  <a:pt x="5212615" y="4359879"/>
                </a:cubicBezTo>
                <a:cubicBezTo>
                  <a:pt x="5200422" y="4352574"/>
                  <a:pt x="5185789" y="4355009"/>
                  <a:pt x="5183350" y="4337961"/>
                </a:cubicBezTo>
                <a:cubicBezTo>
                  <a:pt x="5178473" y="4316043"/>
                  <a:pt x="5197984" y="4318478"/>
                  <a:pt x="5207737" y="4308737"/>
                </a:cubicBezTo>
                <a:cubicBezTo>
                  <a:pt x="5212615" y="4303867"/>
                  <a:pt x="5222371" y="4301432"/>
                  <a:pt x="5224811" y="4286819"/>
                </a:cubicBezTo>
                <a:cubicBezTo>
                  <a:pt x="5202861" y="4294125"/>
                  <a:pt x="5180913" y="4316043"/>
                  <a:pt x="5178473" y="4325785"/>
                </a:cubicBezTo>
                <a:cubicBezTo>
                  <a:pt x="5161401" y="4372055"/>
                  <a:pt x="5115063" y="4359879"/>
                  <a:pt x="5085799" y="4374491"/>
                </a:cubicBezTo>
                <a:cubicBezTo>
                  <a:pt x="5073605" y="4379362"/>
                  <a:pt x="5058972" y="4374491"/>
                  <a:pt x="5054094" y="4359879"/>
                </a:cubicBezTo>
                <a:cubicBezTo>
                  <a:pt x="5046777" y="4347702"/>
                  <a:pt x="5054094" y="4337961"/>
                  <a:pt x="5058972" y="4325785"/>
                </a:cubicBezTo>
                <a:cubicBezTo>
                  <a:pt x="5068727" y="4311173"/>
                  <a:pt x="5088237" y="4306302"/>
                  <a:pt x="5100431" y="4281949"/>
                </a:cubicBezTo>
                <a:cubicBezTo>
                  <a:pt x="5041901" y="4279514"/>
                  <a:pt x="4988245" y="4279514"/>
                  <a:pt x="4934591" y="4279514"/>
                </a:cubicBezTo>
                <a:cubicBezTo>
                  <a:pt x="4919959" y="4279514"/>
                  <a:pt x="4905327" y="4284384"/>
                  <a:pt x="4893133" y="4281949"/>
                </a:cubicBezTo>
                <a:cubicBezTo>
                  <a:pt x="4876061" y="4277078"/>
                  <a:pt x="4856551" y="4272207"/>
                  <a:pt x="4854111" y="4252725"/>
                </a:cubicBezTo>
                <a:cubicBezTo>
                  <a:pt x="4851673" y="4228372"/>
                  <a:pt x="4876061" y="4235677"/>
                  <a:pt x="4888255" y="4223501"/>
                </a:cubicBezTo>
                <a:cubicBezTo>
                  <a:pt x="4866305" y="4213759"/>
                  <a:pt x="4849233" y="4196713"/>
                  <a:pt x="4837040" y="4233242"/>
                </a:cubicBezTo>
                <a:cubicBezTo>
                  <a:pt x="4829723" y="4262466"/>
                  <a:pt x="4805335" y="4274643"/>
                  <a:pt x="4778508" y="4264901"/>
                </a:cubicBezTo>
                <a:lnTo>
                  <a:pt x="4754327" y="4260755"/>
                </a:lnTo>
                <a:lnTo>
                  <a:pt x="4753423" y="4259729"/>
                </a:lnTo>
                <a:lnTo>
                  <a:pt x="4752275" y="4260402"/>
                </a:lnTo>
                <a:lnTo>
                  <a:pt x="4733467" y="4257177"/>
                </a:lnTo>
                <a:cubicBezTo>
                  <a:pt x="4687510" y="4253182"/>
                  <a:pt x="4639496" y="4256378"/>
                  <a:pt x="4595598" y="4230807"/>
                </a:cubicBezTo>
                <a:cubicBezTo>
                  <a:pt x="4571209" y="4216195"/>
                  <a:pt x="4529751" y="4245418"/>
                  <a:pt x="4490729" y="4218630"/>
                </a:cubicBezTo>
                <a:cubicBezTo>
                  <a:pt x="4500484" y="4264901"/>
                  <a:pt x="4517555" y="4301432"/>
                  <a:pt x="4546822" y="4318478"/>
                </a:cubicBezTo>
                <a:cubicBezTo>
                  <a:pt x="4585843" y="4342832"/>
                  <a:pt x="4615109" y="4376926"/>
                  <a:pt x="4651691" y="4403715"/>
                </a:cubicBezTo>
                <a:cubicBezTo>
                  <a:pt x="4656567" y="4408586"/>
                  <a:pt x="4661445" y="4420762"/>
                  <a:pt x="4663885" y="4418327"/>
                </a:cubicBezTo>
                <a:cubicBezTo>
                  <a:pt x="4712661" y="4369620"/>
                  <a:pt x="4724854" y="4428068"/>
                  <a:pt x="4744365" y="4447551"/>
                </a:cubicBezTo>
                <a:cubicBezTo>
                  <a:pt x="4785825" y="4488952"/>
                  <a:pt x="4844355" y="4515740"/>
                  <a:pt x="4858989" y="4581493"/>
                </a:cubicBezTo>
                <a:cubicBezTo>
                  <a:pt x="4858989" y="4583929"/>
                  <a:pt x="4861427" y="4583929"/>
                  <a:pt x="4861427" y="4586364"/>
                </a:cubicBezTo>
                <a:cubicBezTo>
                  <a:pt x="4905327" y="4610717"/>
                  <a:pt x="4912642" y="4635071"/>
                  <a:pt x="4885815" y="4678907"/>
                </a:cubicBezTo>
                <a:cubicBezTo>
                  <a:pt x="4878499" y="4691083"/>
                  <a:pt x="4866305" y="4700825"/>
                  <a:pt x="4868744" y="4715436"/>
                </a:cubicBezTo>
                <a:cubicBezTo>
                  <a:pt x="4883377" y="4771449"/>
                  <a:pt x="4851673" y="4805544"/>
                  <a:pt x="4812651" y="4834768"/>
                </a:cubicBezTo>
                <a:cubicBezTo>
                  <a:pt x="4790702" y="4851815"/>
                  <a:pt x="4776069" y="4876168"/>
                  <a:pt x="4763875" y="4900521"/>
                </a:cubicBezTo>
                <a:cubicBezTo>
                  <a:pt x="4727293" y="4968710"/>
                  <a:pt x="4673639" y="5027158"/>
                  <a:pt x="4646813" y="5100218"/>
                </a:cubicBezTo>
                <a:cubicBezTo>
                  <a:pt x="4639496" y="5119701"/>
                  <a:pt x="4622425" y="5141619"/>
                  <a:pt x="4602914" y="5148925"/>
                </a:cubicBezTo>
                <a:cubicBezTo>
                  <a:pt x="4539505" y="5173278"/>
                  <a:pt x="4495606" y="5221985"/>
                  <a:pt x="4441953" y="5258514"/>
                </a:cubicBezTo>
                <a:cubicBezTo>
                  <a:pt x="4383421" y="5297479"/>
                  <a:pt x="4320013" y="5307221"/>
                  <a:pt x="4249287" y="5297479"/>
                </a:cubicBezTo>
                <a:cubicBezTo>
                  <a:pt x="4185878" y="5290173"/>
                  <a:pt x="4124908" y="5273126"/>
                  <a:pt x="4063937" y="5260949"/>
                </a:cubicBezTo>
                <a:cubicBezTo>
                  <a:pt x="4029794" y="5256079"/>
                  <a:pt x="4000529" y="5243902"/>
                  <a:pt x="3976141" y="5217113"/>
                </a:cubicBezTo>
                <a:cubicBezTo>
                  <a:pt x="4000529" y="5241466"/>
                  <a:pt x="4029794" y="5260949"/>
                  <a:pt x="4046866" y="5295044"/>
                </a:cubicBezTo>
                <a:cubicBezTo>
                  <a:pt x="4068815" y="5336445"/>
                  <a:pt x="4063937" y="5363233"/>
                  <a:pt x="4017601" y="5380281"/>
                </a:cubicBezTo>
                <a:cubicBezTo>
                  <a:pt x="3973703" y="5397327"/>
                  <a:pt x="3937120" y="5424116"/>
                  <a:pt x="3900538" y="5450904"/>
                </a:cubicBezTo>
                <a:cubicBezTo>
                  <a:pt x="3839567" y="5489870"/>
                  <a:pt x="3776159" y="5506917"/>
                  <a:pt x="3705433" y="5514224"/>
                </a:cubicBezTo>
                <a:cubicBezTo>
                  <a:pt x="3666412" y="5516659"/>
                  <a:pt x="3627392" y="5519094"/>
                  <a:pt x="3603003" y="5558059"/>
                </a:cubicBezTo>
                <a:cubicBezTo>
                  <a:pt x="3590810" y="5577542"/>
                  <a:pt x="3563983" y="5567801"/>
                  <a:pt x="3542033" y="5579977"/>
                </a:cubicBezTo>
                <a:cubicBezTo>
                  <a:pt x="3561543" y="5601895"/>
                  <a:pt x="3583493" y="5618943"/>
                  <a:pt x="3605443" y="5635989"/>
                </a:cubicBezTo>
                <a:cubicBezTo>
                  <a:pt x="3642025" y="5662778"/>
                  <a:pt x="3661535" y="5696873"/>
                  <a:pt x="3673729" y="5738273"/>
                </a:cubicBezTo>
                <a:cubicBezTo>
                  <a:pt x="3685923" y="5786980"/>
                  <a:pt x="3651779" y="5825945"/>
                  <a:pt x="3603003" y="5811333"/>
                </a:cubicBezTo>
                <a:cubicBezTo>
                  <a:pt x="3532278" y="5789415"/>
                  <a:pt x="3478624" y="5801592"/>
                  <a:pt x="3417655" y="5852734"/>
                </a:cubicBezTo>
                <a:cubicBezTo>
                  <a:pt x="3385949" y="5884393"/>
                  <a:pt x="3342051" y="5896569"/>
                  <a:pt x="3332297" y="5947711"/>
                </a:cubicBezTo>
                <a:cubicBezTo>
                  <a:pt x="3327419" y="5969629"/>
                  <a:pt x="3298153" y="5979370"/>
                  <a:pt x="3290837" y="6006158"/>
                </a:cubicBezTo>
                <a:cubicBezTo>
                  <a:pt x="3283519" y="6030512"/>
                  <a:pt x="3261571" y="6025641"/>
                  <a:pt x="3246937" y="6013465"/>
                </a:cubicBezTo>
                <a:cubicBezTo>
                  <a:pt x="3207917" y="5986677"/>
                  <a:pt x="3166457" y="5974499"/>
                  <a:pt x="3120120" y="5969629"/>
                </a:cubicBezTo>
                <a:cubicBezTo>
                  <a:pt x="3054273" y="5962323"/>
                  <a:pt x="3015251" y="5911181"/>
                  <a:pt x="2961597" y="5879522"/>
                </a:cubicBezTo>
                <a:cubicBezTo>
                  <a:pt x="2927454" y="5860040"/>
                  <a:pt x="2888433" y="5847862"/>
                  <a:pt x="2861607" y="5821074"/>
                </a:cubicBezTo>
                <a:cubicBezTo>
                  <a:pt x="2851851" y="5825945"/>
                  <a:pt x="2849412" y="5830816"/>
                  <a:pt x="2854290" y="5833251"/>
                </a:cubicBezTo>
                <a:cubicBezTo>
                  <a:pt x="2881117" y="5855169"/>
                  <a:pt x="2903066" y="5879522"/>
                  <a:pt x="2925015" y="5923358"/>
                </a:cubicBezTo>
                <a:cubicBezTo>
                  <a:pt x="2932332" y="5942840"/>
                  <a:pt x="2949404" y="5952581"/>
                  <a:pt x="2964037" y="5964759"/>
                </a:cubicBezTo>
                <a:cubicBezTo>
                  <a:pt x="2983547" y="5979370"/>
                  <a:pt x="2998180" y="5996418"/>
                  <a:pt x="2983547" y="6023206"/>
                </a:cubicBezTo>
                <a:cubicBezTo>
                  <a:pt x="3003058" y="6015900"/>
                  <a:pt x="3022567" y="6011030"/>
                  <a:pt x="3037201" y="6028077"/>
                </a:cubicBezTo>
                <a:cubicBezTo>
                  <a:pt x="3081099" y="6079218"/>
                  <a:pt x="3134753" y="6123055"/>
                  <a:pt x="3171335" y="6181502"/>
                </a:cubicBezTo>
                <a:cubicBezTo>
                  <a:pt x="3188407" y="6210726"/>
                  <a:pt x="3161579" y="6210726"/>
                  <a:pt x="3142069" y="6213161"/>
                </a:cubicBezTo>
                <a:cubicBezTo>
                  <a:pt x="3088416" y="6213161"/>
                  <a:pt x="3039639" y="6196115"/>
                  <a:pt x="2995741" y="6159584"/>
                </a:cubicBezTo>
                <a:cubicBezTo>
                  <a:pt x="2956720" y="6127925"/>
                  <a:pt x="2907944" y="6120619"/>
                  <a:pt x="2861607" y="6106007"/>
                </a:cubicBezTo>
                <a:cubicBezTo>
                  <a:pt x="2839657" y="6101137"/>
                  <a:pt x="2812830" y="6118184"/>
                  <a:pt x="2788442" y="6120619"/>
                </a:cubicBezTo>
                <a:cubicBezTo>
                  <a:pt x="2768932" y="6120619"/>
                  <a:pt x="2754299" y="6118184"/>
                  <a:pt x="2756738" y="6101137"/>
                </a:cubicBezTo>
                <a:cubicBezTo>
                  <a:pt x="2764054" y="6052430"/>
                  <a:pt x="2727472" y="6054865"/>
                  <a:pt x="2700645" y="6045124"/>
                </a:cubicBezTo>
                <a:cubicBezTo>
                  <a:pt x="2690889" y="6042689"/>
                  <a:pt x="2690889" y="6057300"/>
                  <a:pt x="2693329" y="6049995"/>
                </a:cubicBezTo>
                <a:cubicBezTo>
                  <a:pt x="2695767" y="6047559"/>
                  <a:pt x="2695767" y="6047559"/>
                  <a:pt x="2698206" y="6047559"/>
                </a:cubicBezTo>
                <a:cubicBezTo>
                  <a:pt x="2703084" y="6049995"/>
                  <a:pt x="2707962" y="6049995"/>
                  <a:pt x="2707962" y="6052430"/>
                </a:cubicBezTo>
                <a:cubicBezTo>
                  <a:pt x="2734789" y="6084089"/>
                  <a:pt x="2693329" y="6103572"/>
                  <a:pt x="2693329" y="6132796"/>
                </a:cubicBezTo>
                <a:cubicBezTo>
                  <a:pt x="2693329" y="6149843"/>
                  <a:pt x="2668941" y="6149843"/>
                  <a:pt x="2654308" y="6149843"/>
                </a:cubicBezTo>
                <a:cubicBezTo>
                  <a:pt x="2632359" y="6144973"/>
                  <a:pt x="2610409" y="6142538"/>
                  <a:pt x="2603093" y="6118184"/>
                </a:cubicBezTo>
                <a:cubicBezTo>
                  <a:pt x="2595777" y="6093831"/>
                  <a:pt x="2617726" y="6088960"/>
                  <a:pt x="2634798" y="6076783"/>
                </a:cubicBezTo>
                <a:cubicBezTo>
                  <a:pt x="2603093" y="6093831"/>
                  <a:pt x="2568950" y="6093831"/>
                  <a:pt x="2542123" y="6110877"/>
                </a:cubicBezTo>
                <a:cubicBezTo>
                  <a:pt x="2510418" y="6127925"/>
                  <a:pt x="2488469" y="6115749"/>
                  <a:pt x="2493347" y="6079218"/>
                </a:cubicBezTo>
                <a:cubicBezTo>
                  <a:pt x="2495786" y="6057300"/>
                  <a:pt x="2488469" y="6049995"/>
                  <a:pt x="2473836" y="6052430"/>
                </a:cubicBezTo>
                <a:cubicBezTo>
                  <a:pt x="2398233" y="6067042"/>
                  <a:pt x="2344579" y="6028077"/>
                  <a:pt x="2295803" y="5981805"/>
                </a:cubicBezTo>
                <a:cubicBezTo>
                  <a:pt x="2286048" y="5974499"/>
                  <a:pt x="2286048" y="5955017"/>
                  <a:pt x="2268977" y="5962323"/>
                </a:cubicBezTo>
                <a:cubicBezTo>
                  <a:pt x="2256782" y="5969629"/>
                  <a:pt x="2266538" y="5981805"/>
                  <a:pt x="2264099" y="5991547"/>
                </a:cubicBezTo>
                <a:cubicBezTo>
                  <a:pt x="2264099" y="6013465"/>
                  <a:pt x="2249466" y="6020771"/>
                  <a:pt x="2229956" y="6023206"/>
                </a:cubicBezTo>
                <a:cubicBezTo>
                  <a:pt x="2186058" y="6028077"/>
                  <a:pt x="2090944" y="5952581"/>
                  <a:pt x="2088505" y="5908746"/>
                </a:cubicBezTo>
                <a:cubicBezTo>
                  <a:pt x="2086066" y="5886828"/>
                  <a:pt x="2093383" y="5874651"/>
                  <a:pt x="2112893" y="5896569"/>
                </a:cubicBezTo>
                <a:lnTo>
                  <a:pt x="2116220" y="5900410"/>
                </a:lnTo>
                <a:lnTo>
                  <a:pt x="2114935" y="5908932"/>
                </a:lnTo>
                <a:cubicBezTo>
                  <a:pt x="2115854" y="5913474"/>
                  <a:pt x="2118308" y="5917713"/>
                  <a:pt x="2121987" y="5921346"/>
                </a:cubicBezTo>
                <a:cubicBezTo>
                  <a:pt x="2141609" y="5943148"/>
                  <a:pt x="2183308" y="5938303"/>
                  <a:pt x="2190666" y="5977061"/>
                </a:cubicBezTo>
                <a:cubicBezTo>
                  <a:pt x="2195571" y="5989172"/>
                  <a:pt x="2207836" y="5977061"/>
                  <a:pt x="2207836" y="5964949"/>
                </a:cubicBezTo>
                <a:cubicBezTo>
                  <a:pt x="2212742" y="5940725"/>
                  <a:pt x="2193119" y="5933459"/>
                  <a:pt x="2180854" y="5918924"/>
                </a:cubicBezTo>
                <a:cubicBezTo>
                  <a:pt x="2167977" y="5902573"/>
                  <a:pt x="2146821" y="5912111"/>
                  <a:pt x="2129804" y="5906661"/>
                </a:cubicBezTo>
                <a:lnTo>
                  <a:pt x="2116820" y="5896428"/>
                </a:lnTo>
                <a:lnTo>
                  <a:pt x="2117081" y="5894700"/>
                </a:lnTo>
                <a:cubicBezTo>
                  <a:pt x="2117081" y="5894700"/>
                  <a:pt x="2114628" y="5894700"/>
                  <a:pt x="2114628" y="5894700"/>
                </a:cubicBezTo>
                <a:lnTo>
                  <a:pt x="2116820" y="5896428"/>
                </a:lnTo>
                <a:lnTo>
                  <a:pt x="2116279" y="5900014"/>
                </a:lnTo>
                <a:lnTo>
                  <a:pt x="2115332" y="5899004"/>
                </a:lnTo>
                <a:cubicBezTo>
                  <a:pt x="2103137" y="5872216"/>
                  <a:pt x="2073872" y="5891699"/>
                  <a:pt x="2056800" y="5877086"/>
                </a:cubicBezTo>
                <a:lnTo>
                  <a:pt x="2055829" y="5875955"/>
                </a:lnTo>
                <a:lnTo>
                  <a:pt x="2061891" y="5867670"/>
                </a:lnTo>
                <a:cubicBezTo>
                  <a:pt x="2059453" y="5862768"/>
                  <a:pt x="2054577" y="5857866"/>
                  <a:pt x="2049701" y="5855414"/>
                </a:cubicBezTo>
                <a:lnTo>
                  <a:pt x="2043081" y="5861103"/>
                </a:lnTo>
                <a:lnTo>
                  <a:pt x="2042168" y="5860040"/>
                </a:lnTo>
                <a:cubicBezTo>
                  <a:pt x="2020218" y="5821074"/>
                  <a:pt x="1986075" y="5786980"/>
                  <a:pt x="1981197" y="5735838"/>
                </a:cubicBezTo>
                <a:cubicBezTo>
                  <a:pt x="1964125" y="5774803"/>
                  <a:pt x="1922666" y="5743143"/>
                  <a:pt x="1898278" y="5765061"/>
                </a:cubicBezTo>
                <a:lnTo>
                  <a:pt x="1891179" y="5760808"/>
                </a:lnTo>
                <a:lnTo>
                  <a:pt x="1890699" y="5759849"/>
                </a:lnTo>
                <a:lnTo>
                  <a:pt x="1891233" y="5758478"/>
                </a:lnTo>
                <a:cubicBezTo>
                  <a:pt x="1891233" y="5758478"/>
                  <a:pt x="1888795" y="5756040"/>
                  <a:pt x="1888795" y="5756040"/>
                </a:cubicBezTo>
                <a:lnTo>
                  <a:pt x="1890699" y="5759849"/>
                </a:lnTo>
                <a:lnTo>
                  <a:pt x="1890488" y="5760394"/>
                </a:lnTo>
                <a:lnTo>
                  <a:pt x="1886084" y="5757756"/>
                </a:lnTo>
                <a:cubicBezTo>
                  <a:pt x="1869013" y="5735838"/>
                  <a:pt x="1900717" y="5696873"/>
                  <a:pt x="1864135" y="5677390"/>
                </a:cubicBezTo>
                <a:cubicBezTo>
                  <a:pt x="1856818" y="5682261"/>
                  <a:pt x="1859257" y="5692001"/>
                  <a:pt x="1856818" y="5699308"/>
                </a:cubicBezTo>
                <a:cubicBezTo>
                  <a:pt x="1849502" y="5718790"/>
                  <a:pt x="1847063" y="5745579"/>
                  <a:pt x="1820237" y="5738273"/>
                </a:cubicBezTo>
                <a:cubicBezTo>
                  <a:pt x="1795848" y="5733402"/>
                  <a:pt x="1786092" y="5704179"/>
                  <a:pt x="1793409" y="5682261"/>
                </a:cubicBezTo>
                <a:cubicBezTo>
                  <a:pt x="1800726" y="5660342"/>
                  <a:pt x="1793409" y="5662778"/>
                  <a:pt x="1778776" y="5662778"/>
                </a:cubicBezTo>
                <a:cubicBezTo>
                  <a:pt x="1761705" y="5660342"/>
                  <a:pt x="1749511" y="5650602"/>
                  <a:pt x="1732439" y="5650602"/>
                </a:cubicBezTo>
                <a:cubicBezTo>
                  <a:pt x="1712929" y="5648166"/>
                  <a:pt x="1688540" y="5648166"/>
                  <a:pt x="1693418" y="5621378"/>
                </a:cubicBezTo>
                <a:cubicBezTo>
                  <a:pt x="1695857" y="5594589"/>
                  <a:pt x="1712929" y="5582412"/>
                  <a:pt x="1739755" y="5587282"/>
                </a:cubicBezTo>
                <a:lnTo>
                  <a:pt x="1743267" y="5587721"/>
                </a:lnTo>
                <a:lnTo>
                  <a:pt x="1743794" y="5588044"/>
                </a:lnTo>
                <a:cubicBezTo>
                  <a:pt x="1748596" y="5589719"/>
                  <a:pt x="1753779" y="5590327"/>
                  <a:pt x="1759266" y="5589719"/>
                </a:cubicBezTo>
                <a:lnTo>
                  <a:pt x="1743267" y="5587721"/>
                </a:lnTo>
                <a:lnTo>
                  <a:pt x="1730610" y="5579977"/>
                </a:lnTo>
                <a:cubicBezTo>
                  <a:pt x="1722684" y="5572671"/>
                  <a:pt x="1716587" y="5561712"/>
                  <a:pt x="1712929" y="5548318"/>
                </a:cubicBezTo>
                <a:cubicBezTo>
                  <a:pt x="1695857" y="5492305"/>
                  <a:pt x="1644642" y="5458211"/>
                  <a:pt x="1612937" y="5411940"/>
                </a:cubicBezTo>
                <a:cubicBezTo>
                  <a:pt x="1583672" y="5370539"/>
                  <a:pt x="1578794" y="5419245"/>
                  <a:pt x="1566600" y="5433858"/>
                </a:cubicBezTo>
                <a:lnTo>
                  <a:pt x="1561573" y="5437873"/>
                </a:lnTo>
                <a:lnTo>
                  <a:pt x="1558448" y="5437422"/>
                </a:lnTo>
                <a:lnTo>
                  <a:pt x="1558448" y="5434658"/>
                </a:lnTo>
                <a:cubicBezTo>
                  <a:pt x="1558448" y="5434658"/>
                  <a:pt x="1556010" y="5437071"/>
                  <a:pt x="1556010" y="5437071"/>
                </a:cubicBezTo>
                <a:lnTo>
                  <a:pt x="1558448" y="5437422"/>
                </a:lnTo>
                <a:lnTo>
                  <a:pt x="1558448" y="5440370"/>
                </a:lnTo>
                <a:lnTo>
                  <a:pt x="1554406" y="5443599"/>
                </a:lnTo>
                <a:cubicBezTo>
                  <a:pt x="1544651" y="5450904"/>
                  <a:pt x="1525141" y="5455775"/>
                  <a:pt x="1522702" y="5443599"/>
                </a:cubicBezTo>
                <a:cubicBezTo>
                  <a:pt x="1503191" y="5397327"/>
                  <a:pt x="1442221" y="5402198"/>
                  <a:pt x="1422710" y="5358363"/>
                </a:cubicBezTo>
                <a:cubicBezTo>
                  <a:pt x="1417833" y="5348621"/>
                  <a:pt x="1417833" y="5338880"/>
                  <a:pt x="1422710" y="5329139"/>
                </a:cubicBezTo>
                <a:cubicBezTo>
                  <a:pt x="1430027" y="5314526"/>
                  <a:pt x="1425149" y="5292608"/>
                  <a:pt x="1444660" y="5290173"/>
                </a:cubicBezTo>
                <a:cubicBezTo>
                  <a:pt x="1448928" y="5288956"/>
                  <a:pt x="1452739" y="5289108"/>
                  <a:pt x="1456168" y="5290212"/>
                </a:cubicBezTo>
                <a:lnTo>
                  <a:pt x="1458093" y="5291410"/>
                </a:lnTo>
                <a:lnTo>
                  <a:pt x="1472492" y="5305790"/>
                </a:lnTo>
                <a:lnTo>
                  <a:pt x="1478803" y="5314526"/>
                </a:lnTo>
                <a:cubicBezTo>
                  <a:pt x="1500753" y="5351056"/>
                  <a:pt x="1527579" y="5358363"/>
                  <a:pt x="1561722" y="5341315"/>
                </a:cubicBezTo>
                <a:cubicBezTo>
                  <a:pt x="1571478" y="5336445"/>
                  <a:pt x="1573917" y="5329139"/>
                  <a:pt x="1571478" y="5319397"/>
                </a:cubicBezTo>
                <a:cubicBezTo>
                  <a:pt x="1554406" y="5309656"/>
                  <a:pt x="1549528" y="5326704"/>
                  <a:pt x="1539774" y="5334009"/>
                </a:cubicBezTo>
                <a:cubicBezTo>
                  <a:pt x="1527579" y="5343750"/>
                  <a:pt x="1515385" y="5348621"/>
                  <a:pt x="1503191" y="5336445"/>
                </a:cubicBezTo>
                <a:lnTo>
                  <a:pt x="1472492" y="5305790"/>
                </a:lnTo>
                <a:lnTo>
                  <a:pt x="1465390" y="5295957"/>
                </a:lnTo>
                <a:lnTo>
                  <a:pt x="1458093" y="5291410"/>
                </a:lnTo>
                <a:lnTo>
                  <a:pt x="1415394" y="5248773"/>
                </a:lnTo>
                <a:lnTo>
                  <a:pt x="1413419" y="5240882"/>
                </a:lnTo>
                <a:lnTo>
                  <a:pt x="1420272" y="5224420"/>
                </a:lnTo>
                <a:cubicBezTo>
                  <a:pt x="1416613" y="5231726"/>
                  <a:pt x="1414174" y="5236596"/>
                  <a:pt x="1413261" y="5240249"/>
                </a:cubicBezTo>
                <a:lnTo>
                  <a:pt x="1413419" y="5240882"/>
                </a:lnTo>
                <a:lnTo>
                  <a:pt x="1412003" y="5244282"/>
                </a:lnTo>
                <a:cubicBezTo>
                  <a:pt x="1407773" y="5262320"/>
                  <a:pt x="1414174" y="5275562"/>
                  <a:pt x="1417833" y="5290173"/>
                </a:cubicBezTo>
                <a:cubicBezTo>
                  <a:pt x="1422710" y="5304786"/>
                  <a:pt x="1427588" y="5319397"/>
                  <a:pt x="1408078" y="5331574"/>
                </a:cubicBezTo>
                <a:cubicBezTo>
                  <a:pt x="1393445" y="5338880"/>
                  <a:pt x="1378812" y="5348621"/>
                  <a:pt x="1359302" y="5338880"/>
                </a:cubicBezTo>
                <a:cubicBezTo>
                  <a:pt x="1342230" y="5331574"/>
                  <a:pt x="1322719" y="5319397"/>
                  <a:pt x="1317842" y="5302350"/>
                </a:cubicBezTo>
                <a:lnTo>
                  <a:pt x="1299375" y="5266046"/>
                </a:lnTo>
                <a:lnTo>
                  <a:pt x="1304586" y="5257778"/>
                </a:lnTo>
                <a:cubicBezTo>
                  <a:pt x="1305197" y="5253816"/>
                  <a:pt x="1303975" y="5250159"/>
                  <a:pt x="1300308" y="5248940"/>
                </a:cubicBezTo>
                <a:lnTo>
                  <a:pt x="1279963" y="5236035"/>
                </a:lnTo>
                <a:lnTo>
                  <a:pt x="1244678" y="5200067"/>
                </a:lnTo>
                <a:cubicBezTo>
                  <a:pt x="1217851" y="5175713"/>
                  <a:pt x="1210535" y="5144054"/>
                  <a:pt x="1232483" y="5112394"/>
                </a:cubicBezTo>
                <a:cubicBezTo>
                  <a:pt x="1188585" y="5119701"/>
                  <a:pt x="1176392" y="5092912"/>
                  <a:pt x="1171514" y="5053947"/>
                </a:cubicBezTo>
                <a:cubicBezTo>
                  <a:pt x="1169075" y="5041770"/>
                  <a:pt x="1161759" y="5029593"/>
                  <a:pt x="1156881" y="5010111"/>
                </a:cubicBezTo>
                <a:cubicBezTo>
                  <a:pt x="1144686" y="5027158"/>
                  <a:pt x="1147125" y="5056382"/>
                  <a:pt x="1117860" y="5053947"/>
                </a:cubicBezTo>
                <a:cubicBezTo>
                  <a:pt x="1098349" y="5051511"/>
                  <a:pt x="1091033" y="5034464"/>
                  <a:pt x="1081278" y="5019852"/>
                </a:cubicBezTo>
                <a:cubicBezTo>
                  <a:pt x="1076400" y="5007675"/>
                  <a:pt x="1069084" y="4997934"/>
                  <a:pt x="1059329" y="4990629"/>
                </a:cubicBezTo>
                <a:cubicBezTo>
                  <a:pt x="1049573" y="4978451"/>
                  <a:pt x="1037380" y="4958969"/>
                  <a:pt x="1049573" y="4949228"/>
                </a:cubicBezTo>
                <a:cubicBezTo>
                  <a:pt x="1059329" y="4941922"/>
                  <a:pt x="1064206" y="4926092"/>
                  <a:pt x="1071218" y="4914829"/>
                </a:cubicBezTo>
                <a:lnTo>
                  <a:pt x="1082585" y="4904477"/>
                </a:lnTo>
                <a:lnTo>
                  <a:pt x="1105666" y="4907828"/>
                </a:lnTo>
                <a:cubicBezTo>
                  <a:pt x="1096521" y="4902348"/>
                  <a:pt x="1089662" y="4901283"/>
                  <a:pt x="1084212" y="4902995"/>
                </a:cubicBezTo>
                <a:lnTo>
                  <a:pt x="1082585" y="4904477"/>
                </a:lnTo>
                <a:lnTo>
                  <a:pt x="1079716" y="4904060"/>
                </a:lnTo>
                <a:cubicBezTo>
                  <a:pt x="1053536" y="4903718"/>
                  <a:pt x="1027014" y="4913307"/>
                  <a:pt x="1003236" y="4929745"/>
                </a:cubicBezTo>
                <a:cubicBezTo>
                  <a:pt x="956899" y="4963840"/>
                  <a:pt x="895929" y="4958969"/>
                  <a:pt x="859347" y="4912698"/>
                </a:cubicBezTo>
                <a:cubicBezTo>
                  <a:pt x="839836" y="4888345"/>
                  <a:pt x="830081" y="4859121"/>
                  <a:pt x="786182" y="4888345"/>
                </a:cubicBezTo>
                <a:cubicBezTo>
                  <a:pt x="771549" y="4898086"/>
                  <a:pt x="759356" y="4873732"/>
                  <a:pt x="754478" y="4856686"/>
                </a:cubicBezTo>
                <a:cubicBezTo>
                  <a:pt x="749600" y="4837203"/>
                  <a:pt x="747161" y="4820155"/>
                  <a:pt x="737406" y="4803109"/>
                </a:cubicBezTo>
                <a:cubicBezTo>
                  <a:pt x="717896" y="4771449"/>
                  <a:pt x="695946" y="4754402"/>
                  <a:pt x="659365" y="4769013"/>
                </a:cubicBezTo>
                <a:cubicBezTo>
                  <a:pt x="639854" y="4773885"/>
                  <a:pt x="622782" y="4773885"/>
                  <a:pt x="610588" y="4756837"/>
                </a:cubicBezTo>
                <a:cubicBezTo>
                  <a:pt x="600833" y="4742225"/>
                  <a:pt x="605710" y="4727613"/>
                  <a:pt x="615466" y="4715436"/>
                </a:cubicBezTo>
                <a:cubicBezTo>
                  <a:pt x="620344" y="4708131"/>
                  <a:pt x="632537" y="4700825"/>
                  <a:pt x="620344" y="4693519"/>
                </a:cubicBezTo>
                <a:cubicBezTo>
                  <a:pt x="588638" y="4674036"/>
                  <a:pt x="588638" y="4620459"/>
                  <a:pt x="539862" y="4622894"/>
                </a:cubicBezTo>
                <a:cubicBezTo>
                  <a:pt x="527669" y="4622894"/>
                  <a:pt x="513036" y="4613152"/>
                  <a:pt x="517914" y="4603412"/>
                </a:cubicBezTo>
                <a:cubicBezTo>
                  <a:pt x="539862" y="4549834"/>
                  <a:pt x="483771" y="4542529"/>
                  <a:pt x="466698" y="4515740"/>
                </a:cubicBezTo>
                <a:cubicBezTo>
                  <a:pt x="461821" y="4508433"/>
                  <a:pt x="454504" y="4508433"/>
                  <a:pt x="454504" y="4508433"/>
                </a:cubicBezTo>
                <a:cubicBezTo>
                  <a:pt x="456943" y="4513305"/>
                  <a:pt x="471576" y="4530352"/>
                  <a:pt x="452066" y="4540093"/>
                </a:cubicBezTo>
                <a:cubicBezTo>
                  <a:pt x="434994" y="4552270"/>
                  <a:pt x="425239" y="4535222"/>
                  <a:pt x="415483" y="4523046"/>
                </a:cubicBezTo>
                <a:cubicBezTo>
                  <a:pt x="398412" y="4491387"/>
                  <a:pt x="352075" y="4467033"/>
                  <a:pt x="381340" y="4418327"/>
                </a:cubicBezTo>
                <a:cubicBezTo>
                  <a:pt x="388657" y="4408586"/>
                  <a:pt x="369146" y="4393974"/>
                  <a:pt x="366707" y="4374491"/>
                </a:cubicBezTo>
                <a:cubicBezTo>
                  <a:pt x="366707" y="4393974"/>
                  <a:pt x="378902" y="4401279"/>
                  <a:pt x="378902" y="4411021"/>
                </a:cubicBezTo>
                <a:cubicBezTo>
                  <a:pt x="378902" y="4425633"/>
                  <a:pt x="378902" y="4437810"/>
                  <a:pt x="364268" y="4442680"/>
                </a:cubicBezTo>
                <a:cubicBezTo>
                  <a:pt x="352075" y="4445115"/>
                  <a:pt x="342320" y="4437810"/>
                  <a:pt x="339881" y="4428068"/>
                </a:cubicBezTo>
                <a:cubicBezTo>
                  <a:pt x="327687" y="4398844"/>
                  <a:pt x="310614" y="4379362"/>
                  <a:pt x="288666" y="4362314"/>
                </a:cubicBezTo>
                <a:cubicBezTo>
                  <a:pt x="281349" y="4355009"/>
                  <a:pt x="278910" y="4347702"/>
                  <a:pt x="278910" y="4337961"/>
                </a:cubicBezTo>
                <a:cubicBezTo>
                  <a:pt x="281349" y="4272207"/>
                  <a:pt x="252084" y="4225936"/>
                  <a:pt x="188675" y="4201583"/>
                </a:cubicBezTo>
                <a:cubicBezTo>
                  <a:pt x="176480" y="4196713"/>
                  <a:pt x="176480" y="4184536"/>
                  <a:pt x="178919" y="4174795"/>
                </a:cubicBezTo>
                <a:cubicBezTo>
                  <a:pt x="181358" y="4160182"/>
                  <a:pt x="191114" y="4148006"/>
                  <a:pt x="205747" y="4148006"/>
                </a:cubicBezTo>
                <a:cubicBezTo>
                  <a:pt x="222818" y="4145571"/>
                  <a:pt x="237451" y="4155312"/>
                  <a:pt x="249645" y="4165053"/>
                </a:cubicBezTo>
                <a:cubicBezTo>
                  <a:pt x="259401" y="4172359"/>
                  <a:pt x="269155" y="4189406"/>
                  <a:pt x="278910" y="4182100"/>
                </a:cubicBezTo>
                <a:cubicBezTo>
                  <a:pt x="315492" y="4160182"/>
                  <a:pt x="335003" y="4196713"/>
                  <a:pt x="361830" y="4204018"/>
                </a:cubicBezTo>
                <a:cubicBezTo>
                  <a:pt x="425239" y="4225936"/>
                  <a:pt x="454504" y="4284384"/>
                  <a:pt x="503280" y="4320914"/>
                </a:cubicBezTo>
                <a:lnTo>
                  <a:pt x="505238" y="4321891"/>
                </a:lnTo>
                <a:lnTo>
                  <a:pt x="505719" y="4323349"/>
                </a:lnTo>
                <a:lnTo>
                  <a:pt x="509776" y="4325212"/>
                </a:lnTo>
                <a:lnTo>
                  <a:pt x="504357" y="4327069"/>
                </a:lnTo>
                <a:lnTo>
                  <a:pt x="502517" y="4326164"/>
                </a:lnTo>
                <a:cubicBezTo>
                  <a:pt x="502517" y="4326164"/>
                  <a:pt x="500060" y="4328541"/>
                  <a:pt x="500060" y="4328541"/>
                </a:cubicBezTo>
                <a:lnTo>
                  <a:pt x="504357" y="4327069"/>
                </a:lnTo>
                <a:lnTo>
                  <a:pt x="520950" y="4335226"/>
                </a:lnTo>
                <a:cubicBezTo>
                  <a:pt x="539383" y="4345032"/>
                  <a:pt x="557814" y="4353500"/>
                  <a:pt x="576247" y="4328541"/>
                </a:cubicBezTo>
                <a:cubicBezTo>
                  <a:pt x="563959" y="4315467"/>
                  <a:pt x="551670" y="4313090"/>
                  <a:pt x="539075" y="4315170"/>
                </a:cubicBezTo>
                <a:lnTo>
                  <a:pt x="511028" y="4324782"/>
                </a:lnTo>
                <a:lnTo>
                  <a:pt x="505238" y="4321891"/>
                </a:lnTo>
                <a:lnTo>
                  <a:pt x="497831" y="4299452"/>
                </a:lnTo>
                <a:cubicBezTo>
                  <a:pt x="496117" y="4277079"/>
                  <a:pt x="511207" y="4258813"/>
                  <a:pt x="527669" y="4240548"/>
                </a:cubicBezTo>
                <a:cubicBezTo>
                  <a:pt x="510597" y="4223501"/>
                  <a:pt x="476454" y="4233242"/>
                  <a:pt x="471576" y="4199148"/>
                </a:cubicBezTo>
                <a:lnTo>
                  <a:pt x="472524" y="4196622"/>
                </a:lnTo>
                <a:lnTo>
                  <a:pt x="474156" y="4196718"/>
                </a:lnTo>
                <a:cubicBezTo>
                  <a:pt x="479032" y="4194298"/>
                  <a:pt x="481470" y="4189458"/>
                  <a:pt x="486346" y="4184618"/>
                </a:cubicBezTo>
                <a:lnTo>
                  <a:pt x="481619" y="4175529"/>
                </a:lnTo>
                <a:lnTo>
                  <a:pt x="482779" y="4173767"/>
                </a:lnTo>
                <a:cubicBezTo>
                  <a:pt x="489410" y="4168858"/>
                  <a:pt x="500842" y="4165662"/>
                  <a:pt x="486209" y="4152876"/>
                </a:cubicBezTo>
                <a:cubicBezTo>
                  <a:pt x="439872" y="4116346"/>
                  <a:pt x="403289" y="4070075"/>
                  <a:pt x="354513" y="4035980"/>
                </a:cubicBezTo>
                <a:cubicBezTo>
                  <a:pt x="342320" y="4026239"/>
                  <a:pt x="325248" y="4014063"/>
                  <a:pt x="327687" y="3999451"/>
                </a:cubicBezTo>
                <a:cubicBezTo>
                  <a:pt x="332564" y="3977533"/>
                  <a:pt x="325248" y="3977533"/>
                  <a:pt x="310614" y="3977533"/>
                </a:cubicBezTo>
                <a:cubicBezTo>
                  <a:pt x="291105" y="3975097"/>
                  <a:pt x="274033" y="3967792"/>
                  <a:pt x="283788" y="3943438"/>
                </a:cubicBezTo>
                <a:cubicBezTo>
                  <a:pt x="291105" y="3921520"/>
                  <a:pt x="308176" y="3911779"/>
                  <a:pt x="330125" y="3923955"/>
                </a:cubicBezTo>
                <a:cubicBezTo>
                  <a:pt x="395974" y="3965356"/>
                  <a:pt x="466698" y="4001886"/>
                  <a:pt x="530108" y="4053028"/>
                </a:cubicBezTo>
                <a:cubicBezTo>
                  <a:pt x="581323" y="4091994"/>
                  <a:pt x="632537" y="4133394"/>
                  <a:pt x="686191" y="4165053"/>
                </a:cubicBezTo>
                <a:cubicBezTo>
                  <a:pt x="720335" y="4182100"/>
                  <a:pt x="766672" y="4174795"/>
                  <a:pt x="805693" y="4165053"/>
                </a:cubicBezTo>
                <a:cubicBezTo>
                  <a:pt x="747161" y="4177230"/>
                  <a:pt x="703263" y="4148006"/>
                  <a:pt x="669120" y="4109040"/>
                </a:cubicBezTo>
                <a:cubicBezTo>
                  <a:pt x="625222" y="4060334"/>
                  <a:pt x="605710" y="4006756"/>
                  <a:pt x="661803" y="3943438"/>
                </a:cubicBezTo>
                <a:cubicBezTo>
                  <a:pt x="617905" y="3941003"/>
                  <a:pt x="598394" y="3923955"/>
                  <a:pt x="591078" y="3884991"/>
                </a:cubicBezTo>
                <a:cubicBezTo>
                  <a:pt x="586200" y="3858202"/>
                  <a:pt x="571567" y="3831413"/>
                  <a:pt x="547179" y="3814366"/>
                </a:cubicBezTo>
                <a:cubicBezTo>
                  <a:pt x="534986" y="3802190"/>
                  <a:pt x="525230" y="3785142"/>
                  <a:pt x="522792" y="3768094"/>
                </a:cubicBezTo>
                <a:cubicBezTo>
                  <a:pt x="513036" y="3685293"/>
                  <a:pt x="454504" y="3634152"/>
                  <a:pt x="405728" y="3575704"/>
                </a:cubicBezTo>
                <a:cubicBezTo>
                  <a:pt x="366707" y="3526997"/>
                  <a:pt x="339881" y="3470985"/>
                  <a:pt x="330125" y="3412537"/>
                </a:cubicBezTo>
                <a:cubicBezTo>
                  <a:pt x="317931" y="3334607"/>
                  <a:pt x="305738" y="3256677"/>
                  <a:pt x="330125" y="3178746"/>
                </a:cubicBezTo>
                <a:cubicBezTo>
                  <a:pt x="342320" y="3137352"/>
                  <a:pt x="330125" y="3112998"/>
                  <a:pt x="293544" y="3093515"/>
                </a:cubicBezTo>
                <a:cubicBezTo>
                  <a:pt x="247206" y="3069160"/>
                  <a:pt x="205747" y="3035063"/>
                  <a:pt x="166726" y="3000971"/>
                </a:cubicBezTo>
                <a:cubicBezTo>
                  <a:pt x="125266" y="2962008"/>
                  <a:pt x="105755" y="2915742"/>
                  <a:pt x="115511" y="2859734"/>
                </a:cubicBezTo>
                <a:cubicBezTo>
                  <a:pt x="127704" y="2791553"/>
                  <a:pt x="144776" y="2723369"/>
                  <a:pt x="195991" y="2669798"/>
                </a:cubicBezTo>
                <a:cubicBezTo>
                  <a:pt x="217940" y="2647881"/>
                  <a:pt x="227695" y="2628401"/>
                  <a:pt x="183797" y="2623530"/>
                </a:cubicBezTo>
                <a:cubicBezTo>
                  <a:pt x="169165" y="2621094"/>
                  <a:pt x="156970" y="2616224"/>
                  <a:pt x="147215" y="2604048"/>
                </a:cubicBezTo>
                <a:cubicBezTo>
                  <a:pt x="132582" y="2587003"/>
                  <a:pt x="127704" y="2569957"/>
                  <a:pt x="159409" y="2562654"/>
                </a:cubicBezTo>
                <a:cubicBezTo>
                  <a:pt x="169165" y="2560219"/>
                  <a:pt x="178919" y="2560219"/>
                  <a:pt x="188675" y="2552911"/>
                </a:cubicBezTo>
                <a:cubicBezTo>
                  <a:pt x="195991" y="2548043"/>
                  <a:pt x="203308" y="2540737"/>
                  <a:pt x="200869" y="2530996"/>
                </a:cubicBezTo>
                <a:cubicBezTo>
                  <a:pt x="198430" y="2521256"/>
                  <a:pt x="188675" y="2518823"/>
                  <a:pt x="178919" y="2518823"/>
                </a:cubicBezTo>
                <a:cubicBezTo>
                  <a:pt x="169165" y="2521256"/>
                  <a:pt x="159409" y="2523692"/>
                  <a:pt x="147215" y="2523692"/>
                </a:cubicBezTo>
                <a:cubicBezTo>
                  <a:pt x="117950" y="2526127"/>
                  <a:pt x="100878" y="2523692"/>
                  <a:pt x="83806" y="2482294"/>
                </a:cubicBezTo>
                <a:cubicBezTo>
                  <a:pt x="61857" y="2438463"/>
                  <a:pt x="35029" y="2392175"/>
                  <a:pt x="20397" y="2343465"/>
                </a:cubicBezTo>
                <a:cubicBezTo>
                  <a:pt x="-8869" y="2258252"/>
                  <a:pt x="-8869" y="2173008"/>
                  <a:pt x="35029" y="2092621"/>
                </a:cubicBezTo>
                <a:cubicBezTo>
                  <a:pt x="54540" y="2056082"/>
                  <a:pt x="83806" y="2046339"/>
                  <a:pt x="125266" y="2058519"/>
                </a:cubicBezTo>
                <a:cubicBezTo>
                  <a:pt x="176480" y="2075569"/>
                  <a:pt x="225257" y="2090186"/>
                  <a:pt x="261839" y="2136468"/>
                </a:cubicBezTo>
                <a:cubicBezTo>
                  <a:pt x="283788" y="2168135"/>
                  <a:pt x="325248" y="2180313"/>
                  <a:pt x="359391" y="2194926"/>
                </a:cubicBezTo>
                <a:cubicBezTo>
                  <a:pt x="386218" y="2207109"/>
                  <a:pt x="410606" y="2219288"/>
                  <a:pt x="434994" y="2241210"/>
                </a:cubicBezTo>
                <a:cubicBezTo>
                  <a:pt x="425239" y="2221724"/>
                  <a:pt x="430117" y="2209546"/>
                  <a:pt x="439872" y="2194926"/>
                </a:cubicBezTo>
                <a:cubicBezTo>
                  <a:pt x="447188" y="2182750"/>
                  <a:pt x="454504" y="2168135"/>
                  <a:pt x="471576" y="2170571"/>
                </a:cubicBezTo>
                <a:cubicBezTo>
                  <a:pt x="483771" y="2173008"/>
                  <a:pt x="486209" y="2187621"/>
                  <a:pt x="488649" y="2199802"/>
                </a:cubicBezTo>
                <a:cubicBezTo>
                  <a:pt x="493525" y="2224161"/>
                  <a:pt x="500842" y="2248513"/>
                  <a:pt x="510597" y="2270423"/>
                </a:cubicBezTo>
                <a:lnTo>
                  <a:pt x="514228" y="2278882"/>
                </a:lnTo>
                <a:lnTo>
                  <a:pt x="505513" y="2277382"/>
                </a:lnTo>
                <a:cubicBezTo>
                  <a:pt x="503108" y="2307211"/>
                  <a:pt x="517542" y="2322126"/>
                  <a:pt x="546413" y="2324609"/>
                </a:cubicBezTo>
                <a:cubicBezTo>
                  <a:pt x="548820" y="2307211"/>
                  <a:pt x="529572" y="2302240"/>
                  <a:pt x="527167" y="2287327"/>
                </a:cubicBezTo>
                <a:lnTo>
                  <a:pt x="522910" y="2283660"/>
                </a:lnTo>
                <a:lnTo>
                  <a:pt x="522792" y="2282601"/>
                </a:lnTo>
                <a:cubicBezTo>
                  <a:pt x="527669" y="2270423"/>
                  <a:pt x="534986" y="2260686"/>
                  <a:pt x="544740" y="2253385"/>
                </a:cubicBezTo>
                <a:cubicBezTo>
                  <a:pt x="559373" y="2238774"/>
                  <a:pt x="578884" y="2221724"/>
                  <a:pt x="598394" y="2236340"/>
                </a:cubicBezTo>
                <a:cubicBezTo>
                  <a:pt x="617905" y="2250946"/>
                  <a:pt x="595955" y="2267990"/>
                  <a:pt x="588638" y="2282601"/>
                </a:cubicBezTo>
                <a:cubicBezTo>
                  <a:pt x="578884" y="2299639"/>
                  <a:pt x="576445" y="2311814"/>
                  <a:pt x="595955" y="2328856"/>
                </a:cubicBezTo>
                <a:cubicBezTo>
                  <a:pt x="613027" y="2343465"/>
                  <a:pt x="622782" y="2367825"/>
                  <a:pt x="644731" y="2382439"/>
                </a:cubicBezTo>
                <a:cubicBezTo>
                  <a:pt x="654487" y="2387312"/>
                  <a:pt x="659365" y="2397055"/>
                  <a:pt x="673998" y="2389748"/>
                </a:cubicBezTo>
                <a:cubicBezTo>
                  <a:pt x="677655" y="2386093"/>
                  <a:pt x="681923" y="2383657"/>
                  <a:pt x="686496" y="2381220"/>
                </a:cubicBezTo>
                <a:lnTo>
                  <a:pt x="692436" y="2377683"/>
                </a:lnTo>
                <a:lnTo>
                  <a:pt x="700701" y="2384655"/>
                </a:lnTo>
                <a:cubicBezTo>
                  <a:pt x="700701" y="2384655"/>
                  <a:pt x="700701" y="2387066"/>
                  <a:pt x="700701" y="2387066"/>
                </a:cubicBezTo>
                <a:cubicBezTo>
                  <a:pt x="700701" y="2382239"/>
                  <a:pt x="705015" y="2376209"/>
                  <a:pt x="708096" y="2371686"/>
                </a:cubicBezTo>
                <a:lnTo>
                  <a:pt x="709480" y="2369235"/>
                </a:lnTo>
                <a:lnTo>
                  <a:pt x="713018" y="2367825"/>
                </a:lnTo>
                <a:cubicBezTo>
                  <a:pt x="771549" y="2311814"/>
                  <a:pt x="803254" y="2250946"/>
                  <a:pt x="771549" y="2165699"/>
                </a:cubicBezTo>
                <a:cubicBezTo>
                  <a:pt x="752039" y="2182750"/>
                  <a:pt x="759356" y="2202238"/>
                  <a:pt x="756917" y="2221724"/>
                </a:cubicBezTo>
                <a:cubicBezTo>
                  <a:pt x="754478" y="2231469"/>
                  <a:pt x="754478" y="2243645"/>
                  <a:pt x="739845" y="2246078"/>
                </a:cubicBezTo>
                <a:cubicBezTo>
                  <a:pt x="732528" y="2246078"/>
                  <a:pt x="722773" y="2241210"/>
                  <a:pt x="717896" y="2233904"/>
                </a:cubicBezTo>
                <a:cubicBezTo>
                  <a:pt x="703263" y="2204675"/>
                  <a:pt x="683752" y="2175442"/>
                  <a:pt x="715457" y="2143775"/>
                </a:cubicBezTo>
                <a:cubicBezTo>
                  <a:pt x="727651" y="2134032"/>
                  <a:pt x="730089" y="2121852"/>
                  <a:pt x="730089" y="2107236"/>
                </a:cubicBezTo>
                <a:cubicBezTo>
                  <a:pt x="730089" y="2097491"/>
                  <a:pt x="734967" y="2085312"/>
                  <a:pt x="742284" y="2087749"/>
                </a:cubicBezTo>
                <a:cubicBezTo>
                  <a:pt x="793499" y="2099929"/>
                  <a:pt x="786182" y="2063393"/>
                  <a:pt x="791060" y="2036596"/>
                </a:cubicBezTo>
                <a:cubicBezTo>
                  <a:pt x="793499" y="2017109"/>
                  <a:pt x="803254" y="2009800"/>
                  <a:pt x="817886" y="2000058"/>
                </a:cubicBezTo>
                <a:cubicBezTo>
                  <a:pt x="869101" y="1961088"/>
                  <a:pt x="873979" y="1929434"/>
                  <a:pt x="834958" y="1873433"/>
                </a:cubicBezTo>
                <a:cubicBezTo>
                  <a:pt x="832519" y="1870996"/>
                  <a:pt x="827642" y="1866127"/>
                  <a:pt x="827642" y="1861264"/>
                </a:cubicBezTo>
                <a:cubicBezTo>
                  <a:pt x="834958" y="1810123"/>
                  <a:pt x="859347" y="1788205"/>
                  <a:pt x="910561" y="1793075"/>
                </a:cubicBezTo>
                <a:cubicBezTo>
                  <a:pt x="934950" y="1795511"/>
                  <a:pt x="952021" y="1795511"/>
                  <a:pt x="964215" y="1773594"/>
                </a:cubicBezTo>
                <a:cubicBezTo>
                  <a:pt x="976409" y="1746805"/>
                  <a:pt x="952021" y="1737063"/>
                  <a:pt x="947144" y="1717579"/>
                </a:cubicBezTo>
                <a:cubicBezTo>
                  <a:pt x="922756" y="1646955"/>
                  <a:pt x="869101" y="1593377"/>
                  <a:pt x="832519" y="1530059"/>
                </a:cubicBezTo>
                <a:cubicBezTo>
                  <a:pt x="810571" y="1488659"/>
                  <a:pt x="791060" y="1444824"/>
                  <a:pt x="764233" y="1405859"/>
                </a:cubicBezTo>
                <a:lnTo>
                  <a:pt x="725981" y="1341701"/>
                </a:lnTo>
                <a:lnTo>
                  <a:pt x="727097" y="1339741"/>
                </a:lnTo>
                <a:cubicBezTo>
                  <a:pt x="727097" y="1330091"/>
                  <a:pt x="727097" y="1320440"/>
                  <a:pt x="715245" y="1322853"/>
                </a:cubicBezTo>
                <a:lnTo>
                  <a:pt x="714491" y="1323364"/>
                </a:lnTo>
                <a:lnTo>
                  <a:pt x="704559" y="1307573"/>
                </a:lnTo>
                <a:cubicBezTo>
                  <a:pt x="697013" y="1296881"/>
                  <a:pt x="688630" y="1286531"/>
                  <a:pt x="678874" y="1276789"/>
                </a:cubicBezTo>
                <a:cubicBezTo>
                  <a:pt x="652048" y="1247566"/>
                  <a:pt x="652048" y="1193990"/>
                  <a:pt x="617905" y="1162332"/>
                </a:cubicBezTo>
                <a:cubicBezTo>
                  <a:pt x="617905" y="1159896"/>
                  <a:pt x="620344" y="1150155"/>
                  <a:pt x="615466" y="1159896"/>
                </a:cubicBezTo>
                <a:cubicBezTo>
                  <a:pt x="605710" y="1172073"/>
                  <a:pt x="595955" y="1172073"/>
                  <a:pt x="583761" y="1164767"/>
                </a:cubicBezTo>
                <a:cubicBezTo>
                  <a:pt x="571567" y="1155026"/>
                  <a:pt x="559373" y="1142849"/>
                  <a:pt x="566690" y="1128238"/>
                </a:cubicBezTo>
                <a:cubicBezTo>
                  <a:pt x="588638" y="1081967"/>
                  <a:pt x="556935" y="1045437"/>
                  <a:pt x="544740" y="1006471"/>
                </a:cubicBezTo>
                <a:cubicBezTo>
                  <a:pt x="537424" y="984552"/>
                  <a:pt x="522792" y="955327"/>
                  <a:pt x="544740" y="943151"/>
                </a:cubicBezTo>
                <a:cubicBezTo>
                  <a:pt x="569129" y="933409"/>
                  <a:pt x="600833" y="940714"/>
                  <a:pt x="615466" y="969940"/>
                </a:cubicBezTo>
                <a:cubicBezTo>
                  <a:pt x="639854" y="1018647"/>
                  <a:pt x="691069" y="1045437"/>
                  <a:pt x="705702" y="1099013"/>
                </a:cubicBezTo>
                <a:cubicBezTo>
                  <a:pt x="708141" y="1101449"/>
                  <a:pt x="710579" y="1106320"/>
                  <a:pt x="713018" y="1106320"/>
                </a:cubicBezTo>
                <a:cubicBezTo>
                  <a:pt x="771549" y="1111190"/>
                  <a:pt x="808132" y="1162332"/>
                  <a:pt x="856908" y="1184249"/>
                </a:cubicBezTo>
                <a:cubicBezTo>
                  <a:pt x="866662" y="1189120"/>
                  <a:pt x="886173" y="1189120"/>
                  <a:pt x="883734" y="1196425"/>
                </a:cubicBezTo>
                <a:cubicBezTo>
                  <a:pt x="878857" y="1250002"/>
                  <a:pt x="932511" y="1252436"/>
                  <a:pt x="954459" y="1284096"/>
                </a:cubicBezTo>
                <a:cubicBezTo>
                  <a:pt x="959337" y="1286531"/>
                  <a:pt x="961776" y="1291402"/>
                  <a:pt x="966654" y="1293837"/>
                </a:cubicBezTo>
                <a:cubicBezTo>
                  <a:pt x="1003236" y="1308448"/>
                  <a:pt x="1016497" y="1316211"/>
                  <a:pt x="1025985" y="1331507"/>
                </a:cubicBezTo>
                <a:lnTo>
                  <a:pt x="1034342" y="1348621"/>
                </a:lnTo>
                <a:lnTo>
                  <a:pt x="1031844" y="1352536"/>
                </a:lnTo>
                <a:cubicBezTo>
                  <a:pt x="1031844" y="1357508"/>
                  <a:pt x="1031844" y="1359994"/>
                  <a:pt x="1031844" y="1364966"/>
                </a:cubicBezTo>
                <a:lnTo>
                  <a:pt x="1034362" y="1367100"/>
                </a:lnTo>
                <a:lnTo>
                  <a:pt x="1030711" y="1383751"/>
                </a:lnTo>
                <a:cubicBezTo>
                  <a:pt x="1032654" y="1399162"/>
                  <a:pt x="1051403" y="1404642"/>
                  <a:pt x="1071523" y="1415601"/>
                </a:cubicBezTo>
                <a:cubicBezTo>
                  <a:pt x="1056889" y="1369330"/>
                  <a:pt x="1069084" y="1337672"/>
                  <a:pt x="1091033" y="1303577"/>
                </a:cubicBezTo>
                <a:lnTo>
                  <a:pt x="1101329" y="1289321"/>
                </a:lnTo>
                <a:lnTo>
                  <a:pt x="1115078" y="1279720"/>
                </a:lnTo>
                <a:lnTo>
                  <a:pt x="1120490" y="1280823"/>
                </a:lnTo>
                <a:lnTo>
                  <a:pt x="1128674" y="1286397"/>
                </a:lnTo>
                <a:lnTo>
                  <a:pt x="1129075" y="1287084"/>
                </a:lnTo>
                <a:lnTo>
                  <a:pt x="1133551" y="1295993"/>
                </a:lnTo>
                <a:lnTo>
                  <a:pt x="1137326" y="1310712"/>
                </a:lnTo>
                <a:lnTo>
                  <a:pt x="1137290" y="1310746"/>
                </a:lnTo>
                <a:lnTo>
                  <a:pt x="1137287" y="1310675"/>
                </a:lnTo>
                <a:cubicBezTo>
                  <a:pt x="1122659" y="1308263"/>
                  <a:pt x="1115345" y="1315501"/>
                  <a:pt x="1108031" y="1325152"/>
                </a:cubicBezTo>
                <a:cubicBezTo>
                  <a:pt x="1115345" y="1329977"/>
                  <a:pt x="1122659" y="1337214"/>
                  <a:pt x="1127535" y="1337214"/>
                </a:cubicBezTo>
                <a:cubicBezTo>
                  <a:pt x="1136068" y="1336008"/>
                  <a:pt x="1137896" y="1331786"/>
                  <a:pt x="1137896" y="1326658"/>
                </a:cubicBezTo>
                <a:lnTo>
                  <a:pt x="1137298" y="1310974"/>
                </a:lnTo>
                <a:lnTo>
                  <a:pt x="1137370" y="1310884"/>
                </a:lnTo>
                <a:lnTo>
                  <a:pt x="1137326" y="1310712"/>
                </a:lnTo>
                <a:lnTo>
                  <a:pt x="1139809" y="1308448"/>
                </a:lnTo>
                <a:lnTo>
                  <a:pt x="1133551" y="1295993"/>
                </a:lnTo>
                <a:lnTo>
                  <a:pt x="1132988" y="1293799"/>
                </a:lnTo>
                <a:lnTo>
                  <a:pt x="1129075" y="1287084"/>
                </a:lnTo>
                <a:lnTo>
                  <a:pt x="1128759" y="1286455"/>
                </a:lnTo>
                <a:lnTo>
                  <a:pt x="1128674" y="1286397"/>
                </a:lnTo>
                <a:lnTo>
                  <a:pt x="1126090" y="1281965"/>
                </a:lnTo>
                <a:lnTo>
                  <a:pt x="1120490" y="1280823"/>
                </a:lnTo>
                <a:lnTo>
                  <a:pt x="1117250" y="1278616"/>
                </a:lnTo>
                <a:cubicBezTo>
                  <a:pt x="1113287" y="1278312"/>
                  <a:pt x="1109172" y="1280291"/>
                  <a:pt x="1104828" y="1284476"/>
                </a:cubicBezTo>
                <a:lnTo>
                  <a:pt x="1101329" y="1289321"/>
                </a:lnTo>
                <a:lnTo>
                  <a:pt x="1098349" y="1291402"/>
                </a:lnTo>
                <a:cubicBezTo>
                  <a:pt x="1083717" y="1306013"/>
                  <a:pt x="1071523" y="1306013"/>
                  <a:pt x="1056889" y="1291402"/>
                </a:cubicBezTo>
                <a:cubicBezTo>
                  <a:pt x="1044695" y="1281660"/>
                  <a:pt x="1039818" y="1264613"/>
                  <a:pt x="1052012" y="1250002"/>
                </a:cubicBezTo>
                <a:cubicBezTo>
                  <a:pt x="1061767" y="1232955"/>
                  <a:pt x="1073961" y="1218343"/>
                  <a:pt x="1091033" y="1198860"/>
                </a:cubicBezTo>
                <a:cubicBezTo>
                  <a:pt x="1064206" y="1206167"/>
                  <a:pt x="1042257" y="1213473"/>
                  <a:pt x="1025186" y="1193990"/>
                </a:cubicBezTo>
                <a:cubicBezTo>
                  <a:pt x="1017869" y="1185467"/>
                  <a:pt x="1016650" y="1176942"/>
                  <a:pt x="1018784" y="1168724"/>
                </a:cubicBezTo>
                <a:lnTo>
                  <a:pt x="1032220" y="1145767"/>
                </a:lnTo>
                <a:lnTo>
                  <a:pt x="1042026" y="1143249"/>
                </a:lnTo>
                <a:lnTo>
                  <a:pt x="1042511" y="1145559"/>
                </a:lnTo>
                <a:cubicBezTo>
                  <a:pt x="1042511" y="1145559"/>
                  <a:pt x="1042511" y="1143125"/>
                  <a:pt x="1042511" y="1143125"/>
                </a:cubicBezTo>
                <a:lnTo>
                  <a:pt x="1042026" y="1143249"/>
                </a:lnTo>
                <a:lnTo>
                  <a:pt x="1041101" y="1138845"/>
                </a:lnTo>
                <a:lnTo>
                  <a:pt x="1042257" y="1137979"/>
                </a:lnTo>
                <a:cubicBezTo>
                  <a:pt x="1071523" y="1094143"/>
                  <a:pt x="1034941" y="1057614"/>
                  <a:pt x="1025186" y="1021083"/>
                </a:cubicBezTo>
                <a:cubicBezTo>
                  <a:pt x="1015430" y="982117"/>
                  <a:pt x="1015430" y="957763"/>
                  <a:pt x="1047134" y="935844"/>
                </a:cubicBezTo>
                <a:cubicBezTo>
                  <a:pt x="1071523" y="921232"/>
                  <a:pt x="1149564" y="935844"/>
                  <a:pt x="1156881" y="960198"/>
                </a:cubicBezTo>
                <a:cubicBezTo>
                  <a:pt x="1171514" y="999165"/>
                  <a:pt x="1203218" y="1018647"/>
                  <a:pt x="1227606" y="1047872"/>
                </a:cubicBezTo>
                <a:lnTo>
                  <a:pt x="1231128" y="1050217"/>
                </a:lnTo>
                <a:lnTo>
                  <a:pt x="1229695" y="1051032"/>
                </a:lnTo>
                <a:lnTo>
                  <a:pt x="1229334" y="1050170"/>
                </a:lnTo>
                <a:cubicBezTo>
                  <a:pt x="1229334" y="1050170"/>
                  <a:pt x="1226883" y="1052631"/>
                  <a:pt x="1226883" y="1052631"/>
                </a:cubicBezTo>
                <a:lnTo>
                  <a:pt x="1229695" y="1051032"/>
                </a:lnTo>
                <a:lnTo>
                  <a:pt x="1238219" y="1071399"/>
                </a:lnTo>
                <a:cubicBezTo>
                  <a:pt x="1244042" y="1076630"/>
                  <a:pt x="1253846" y="1079707"/>
                  <a:pt x="1271005" y="1079707"/>
                </a:cubicBezTo>
                <a:cubicBezTo>
                  <a:pt x="1243122" y="1077553"/>
                  <a:pt x="1273418" y="1030171"/>
                  <a:pt x="1243659" y="1043093"/>
                </a:cubicBezTo>
                <a:lnTo>
                  <a:pt x="1231934" y="1049758"/>
                </a:lnTo>
                <a:lnTo>
                  <a:pt x="1231264" y="1049090"/>
                </a:lnTo>
                <a:cubicBezTo>
                  <a:pt x="1229435" y="1048481"/>
                  <a:pt x="1227606" y="1047872"/>
                  <a:pt x="1227606" y="1045437"/>
                </a:cubicBezTo>
                <a:cubicBezTo>
                  <a:pt x="1215412" y="1023518"/>
                  <a:pt x="1215412" y="996729"/>
                  <a:pt x="1191024" y="979681"/>
                </a:cubicBezTo>
                <a:cubicBezTo>
                  <a:pt x="1178830" y="969940"/>
                  <a:pt x="1183707" y="952892"/>
                  <a:pt x="1198340" y="945586"/>
                </a:cubicBezTo>
                <a:cubicBezTo>
                  <a:pt x="1217851" y="935844"/>
                  <a:pt x="1232483" y="921232"/>
                  <a:pt x="1249555" y="909054"/>
                </a:cubicBezTo>
                <a:cubicBezTo>
                  <a:pt x="1239800" y="904184"/>
                  <a:pt x="1230045" y="906619"/>
                  <a:pt x="1222729" y="906619"/>
                </a:cubicBezTo>
                <a:cubicBezTo>
                  <a:pt x="1171514" y="911490"/>
                  <a:pt x="1159320" y="899313"/>
                  <a:pt x="1173953" y="853034"/>
                </a:cubicBezTo>
                <a:cubicBezTo>
                  <a:pt x="1183707" y="823810"/>
                  <a:pt x="1171514" y="792151"/>
                  <a:pt x="1188585" y="767798"/>
                </a:cubicBezTo>
                <a:lnTo>
                  <a:pt x="1194885" y="765940"/>
                </a:lnTo>
                <a:lnTo>
                  <a:pt x="1221289" y="774752"/>
                </a:lnTo>
                <a:cubicBezTo>
                  <a:pt x="1255841" y="777906"/>
                  <a:pt x="1287982" y="758083"/>
                  <a:pt x="1322879" y="743666"/>
                </a:cubicBezTo>
                <a:cubicBezTo>
                  <a:pt x="1293492" y="753277"/>
                  <a:pt x="1266555" y="743666"/>
                  <a:pt x="1242066" y="736458"/>
                </a:cubicBezTo>
                <a:cubicBezTo>
                  <a:pt x="1210231" y="729249"/>
                  <a:pt x="1200435" y="743666"/>
                  <a:pt x="1185742" y="762889"/>
                </a:cubicBezTo>
                <a:lnTo>
                  <a:pt x="1191405" y="764779"/>
                </a:lnTo>
                <a:lnTo>
                  <a:pt x="1186146" y="767798"/>
                </a:lnTo>
                <a:cubicBezTo>
                  <a:pt x="1149564" y="770233"/>
                  <a:pt x="1154442" y="738574"/>
                  <a:pt x="1154442" y="716656"/>
                </a:cubicBezTo>
                <a:cubicBezTo>
                  <a:pt x="1154442" y="675256"/>
                  <a:pt x="1186146" y="665515"/>
                  <a:pt x="1222729" y="660644"/>
                </a:cubicBezTo>
                <a:cubicBezTo>
                  <a:pt x="1198340" y="665515"/>
                  <a:pt x="1169075" y="670386"/>
                  <a:pt x="1173953" y="638726"/>
                </a:cubicBezTo>
                <a:cubicBezTo>
                  <a:pt x="1181268" y="565667"/>
                  <a:pt x="1152003" y="492608"/>
                  <a:pt x="1176392" y="419548"/>
                </a:cubicBezTo>
                <a:cubicBezTo>
                  <a:pt x="1191024" y="380583"/>
                  <a:pt x="1198340" y="344053"/>
                  <a:pt x="1251994" y="363536"/>
                </a:cubicBezTo>
                <a:cubicBezTo>
                  <a:pt x="1269066" y="368407"/>
                  <a:pt x="1281260" y="353794"/>
                  <a:pt x="1295893" y="348924"/>
                </a:cubicBezTo>
                <a:cubicBezTo>
                  <a:pt x="1334913" y="334313"/>
                  <a:pt x="1342230" y="336748"/>
                  <a:pt x="1359302" y="375712"/>
                </a:cubicBezTo>
                <a:cubicBezTo>
                  <a:pt x="1359302" y="378147"/>
                  <a:pt x="1349547" y="385454"/>
                  <a:pt x="1359302" y="378147"/>
                </a:cubicBezTo>
                <a:cubicBezTo>
                  <a:pt x="1388567" y="361101"/>
                  <a:pt x="1400762" y="383018"/>
                  <a:pt x="1417833" y="397630"/>
                </a:cubicBezTo>
                <a:cubicBezTo>
                  <a:pt x="1427588" y="407371"/>
                  <a:pt x="1439782" y="431724"/>
                  <a:pt x="1451977" y="417113"/>
                </a:cubicBezTo>
                <a:cubicBezTo>
                  <a:pt x="1461731" y="404936"/>
                  <a:pt x="1488559" y="404936"/>
                  <a:pt x="1486120" y="373277"/>
                </a:cubicBezTo>
                <a:cubicBezTo>
                  <a:pt x="1481242" y="336748"/>
                  <a:pt x="1500753" y="292912"/>
                  <a:pt x="1522702" y="268559"/>
                </a:cubicBezTo>
                <a:cubicBezTo>
                  <a:pt x="1551967" y="239335"/>
                  <a:pt x="1566600" y="202805"/>
                  <a:pt x="1590989" y="173582"/>
                </a:cubicBezTo>
                <a:cubicBezTo>
                  <a:pt x="1603182" y="156534"/>
                  <a:pt x="1617815" y="146792"/>
                  <a:pt x="1632448" y="166275"/>
                </a:cubicBezTo>
                <a:cubicBezTo>
                  <a:pt x="1651958" y="185758"/>
                  <a:pt x="1673908" y="193064"/>
                  <a:pt x="1698296" y="195499"/>
                </a:cubicBezTo>
                <a:cubicBezTo>
                  <a:pt x="1705612" y="197934"/>
                  <a:pt x="1717806" y="200370"/>
                  <a:pt x="1720245" y="207676"/>
                </a:cubicBezTo>
                <a:cubicBezTo>
                  <a:pt x="1764144" y="273429"/>
                  <a:pt x="1847063" y="283171"/>
                  <a:pt x="1900717" y="336748"/>
                </a:cubicBezTo>
                <a:cubicBezTo>
                  <a:pt x="1947054" y="380583"/>
                  <a:pt x="1949493" y="383018"/>
                  <a:pt x="1890961" y="412243"/>
                </a:cubicBezTo>
                <a:cubicBezTo>
                  <a:pt x="1886084" y="414678"/>
                  <a:pt x="1881206" y="414678"/>
                  <a:pt x="1873889" y="417113"/>
                </a:cubicBezTo>
                <a:cubicBezTo>
                  <a:pt x="1910472" y="419548"/>
                  <a:pt x="1944615" y="424419"/>
                  <a:pt x="1978758" y="434160"/>
                </a:cubicBezTo>
                <a:cubicBezTo>
                  <a:pt x="1988514" y="439031"/>
                  <a:pt x="1998269" y="443901"/>
                  <a:pt x="1998269" y="456078"/>
                </a:cubicBezTo>
                <a:cubicBezTo>
                  <a:pt x="1998269" y="468255"/>
                  <a:pt x="1986075" y="475560"/>
                  <a:pt x="1976320" y="475560"/>
                </a:cubicBezTo>
                <a:cubicBezTo>
                  <a:pt x="1949493" y="477995"/>
                  <a:pt x="1922666" y="507219"/>
                  <a:pt x="1890961" y="480431"/>
                </a:cubicBezTo>
                <a:cubicBezTo>
                  <a:pt x="1900717" y="502349"/>
                  <a:pt x="1917788" y="495043"/>
                  <a:pt x="1932421" y="497478"/>
                </a:cubicBezTo>
                <a:cubicBezTo>
                  <a:pt x="1956810" y="499913"/>
                  <a:pt x="1986075" y="490173"/>
                  <a:pt x="1998269" y="521832"/>
                </a:cubicBezTo>
                <a:lnTo>
                  <a:pt x="1995483" y="524812"/>
                </a:lnTo>
                <a:lnTo>
                  <a:pt x="1968263" y="525092"/>
                </a:lnTo>
                <a:lnTo>
                  <a:pt x="1952207" y="532466"/>
                </a:lnTo>
                <a:lnTo>
                  <a:pt x="1951835" y="532248"/>
                </a:lnTo>
                <a:cubicBezTo>
                  <a:pt x="1949969" y="531823"/>
                  <a:pt x="1948509" y="532434"/>
                  <a:pt x="1947611" y="534576"/>
                </a:cubicBezTo>
                <a:lnTo>
                  <a:pt x="1952207" y="532466"/>
                </a:lnTo>
                <a:lnTo>
                  <a:pt x="1958499" y="536143"/>
                </a:lnTo>
                <a:lnTo>
                  <a:pt x="1958671" y="536293"/>
                </a:lnTo>
                <a:lnTo>
                  <a:pt x="1956810" y="536443"/>
                </a:lnTo>
                <a:lnTo>
                  <a:pt x="1958784" y="536390"/>
                </a:lnTo>
                <a:lnTo>
                  <a:pt x="1975447" y="550788"/>
                </a:lnTo>
                <a:cubicBezTo>
                  <a:pt x="1987120" y="559660"/>
                  <a:pt x="1997895" y="561495"/>
                  <a:pt x="1997895" y="524787"/>
                </a:cubicBezTo>
                <a:lnTo>
                  <a:pt x="1997411" y="524792"/>
                </a:lnTo>
                <a:lnTo>
                  <a:pt x="1998269" y="524267"/>
                </a:lnTo>
                <a:cubicBezTo>
                  <a:pt x="2010463" y="509654"/>
                  <a:pt x="2037290" y="507219"/>
                  <a:pt x="2037290" y="477995"/>
                </a:cubicBezTo>
                <a:cubicBezTo>
                  <a:pt x="2037290" y="463384"/>
                  <a:pt x="2047046" y="439031"/>
                  <a:pt x="2066555" y="441466"/>
                </a:cubicBezTo>
                <a:cubicBezTo>
                  <a:pt x="2088505" y="443901"/>
                  <a:pt x="2081189" y="468255"/>
                  <a:pt x="2081189" y="485301"/>
                </a:cubicBezTo>
                <a:cubicBezTo>
                  <a:pt x="2078750" y="453642"/>
                  <a:pt x="2086066" y="424419"/>
                  <a:pt x="2090944" y="397630"/>
                </a:cubicBezTo>
                <a:cubicBezTo>
                  <a:pt x="2098260" y="361101"/>
                  <a:pt x="2139720" y="322135"/>
                  <a:pt x="2173863" y="324571"/>
                </a:cubicBezTo>
                <a:cubicBezTo>
                  <a:pt x="2200690" y="324571"/>
                  <a:pt x="2212884" y="346489"/>
                  <a:pt x="2220201" y="368407"/>
                </a:cubicBezTo>
                <a:cubicBezTo>
                  <a:pt x="2229956" y="392760"/>
                  <a:pt x="2242149" y="404936"/>
                  <a:pt x="2271416" y="402501"/>
                </a:cubicBezTo>
                <a:cubicBezTo>
                  <a:pt x="2290926" y="397630"/>
                  <a:pt x="2310436" y="407371"/>
                  <a:pt x="2329946" y="419548"/>
                </a:cubicBezTo>
                <a:cubicBezTo>
                  <a:pt x="2376284" y="446337"/>
                  <a:pt x="2376284" y="453642"/>
                  <a:pt x="2339702" y="490173"/>
                </a:cubicBezTo>
                <a:cubicBezTo>
                  <a:pt x="2305559" y="521832"/>
                  <a:pt x="2305559" y="538878"/>
                  <a:pt x="2339702" y="563231"/>
                </a:cubicBezTo>
                <a:cubicBezTo>
                  <a:pt x="2373845" y="585149"/>
                  <a:pt x="2395794" y="626550"/>
                  <a:pt x="2439693" y="633856"/>
                </a:cubicBezTo>
                <a:cubicBezTo>
                  <a:pt x="2461643" y="636291"/>
                  <a:pt x="2464081" y="663079"/>
                  <a:pt x="2473836" y="677692"/>
                </a:cubicBezTo>
                <a:cubicBezTo>
                  <a:pt x="2481153" y="694738"/>
                  <a:pt x="2490908" y="694738"/>
                  <a:pt x="2503101" y="684997"/>
                </a:cubicBezTo>
                <a:cubicBezTo>
                  <a:pt x="2510418" y="677692"/>
                  <a:pt x="2515296" y="672821"/>
                  <a:pt x="2507979" y="658209"/>
                </a:cubicBezTo>
                <a:cubicBezTo>
                  <a:pt x="2488469" y="628985"/>
                  <a:pt x="2505541" y="609502"/>
                  <a:pt x="2542123" y="609502"/>
                </a:cubicBezTo>
                <a:cubicBezTo>
                  <a:pt x="2556755" y="609502"/>
                  <a:pt x="2571388" y="614373"/>
                  <a:pt x="2583583" y="619244"/>
                </a:cubicBezTo>
                <a:cubicBezTo>
                  <a:pt x="2595777" y="624115"/>
                  <a:pt x="2605531" y="628985"/>
                  <a:pt x="2617726" y="633856"/>
                </a:cubicBezTo>
                <a:cubicBezTo>
                  <a:pt x="2622603" y="626550"/>
                  <a:pt x="2617726" y="624115"/>
                  <a:pt x="2615287" y="621679"/>
                </a:cubicBezTo>
                <a:cubicBezTo>
                  <a:pt x="2600655" y="604632"/>
                  <a:pt x="2564072" y="602197"/>
                  <a:pt x="2573827" y="572973"/>
                </a:cubicBezTo>
                <a:cubicBezTo>
                  <a:pt x="2586022" y="541314"/>
                  <a:pt x="2610409" y="509654"/>
                  <a:pt x="2634798" y="485301"/>
                </a:cubicBezTo>
                <a:cubicBezTo>
                  <a:pt x="2639675" y="480431"/>
                  <a:pt x="2644553" y="480431"/>
                  <a:pt x="2649430" y="482866"/>
                </a:cubicBezTo>
                <a:cubicBezTo>
                  <a:pt x="2651869" y="470690"/>
                  <a:pt x="2661624" y="521832"/>
                  <a:pt x="2664063" y="480431"/>
                </a:cubicBezTo>
                <a:cubicBezTo>
                  <a:pt x="2666502" y="443901"/>
                  <a:pt x="2681135" y="397630"/>
                  <a:pt x="2710400" y="385454"/>
                </a:cubicBezTo>
                <a:cubicBezTo>
                  <a:pt x="2754299" y="368407"/>
                  <a:pt x="2805514" y="356230"/>
                  <a:pt x="2854290" y="380583"/>
                </a:cubicBezTo>
                <a:cubicBezTo>
                  <a:pt x="2912821" y="412243"/>
                  <a:pt x="2976230" y="434160"/>
                  <a:pt x="3039639" y="451207"/>
                </a:cubicBezTo>
                <a:cubicBezTo>
                  <a:pt x="3054273" y="456078"/>
                  <a:pt x="3068905" y="463384"/>
                  <a:pt x="3085977" y="460948"/>
                </a:cubicBezTo>
                <a:cubicBezTo>
                  <a:pt x="3117681" y="458513"/>
                  <a:pt x="3144507" y="473125"/>
                  <a:pt x="3166457" y="492608"/>
                </a:cubicBezTo>
                <a:cubicBezTo>
                  <a:pt x="3200600" y="526702"/>
                  <a:pt x="3239621" y="551055"/>
                  <a:pt x="3285959" y="568103"/>
                </a:cubicBezTo>
                <a:cubicBezTo>
                  <a:pt x="3290837" y="560796"/>
                  <a:pt x="3283519" y="555925"/>
                  <a:pt x="3283519" y="551055"/>
                </a:cubicBezTo>
                <a:cubicBezTo>
                  <a:pt x="3283519" y="534008"/>
                  <a:pt x="3276204" y="512090"/>
                  <a:pt x="3295714" y="504784"/>
                </a:cubicBezTo>
                <a:cubicBezTo>
                  <a:pt x="3315225" y="497478"/>
                  <a:pt x="3332297" y="514525"/>
                  <a:pt x="3337173" y="531572"/>
                </a:cubicBezTo>
                <a:cubicBezTo>
                  <a:pt x="3351806" y="580279"/>
                  <a:pt x="3388388" y="590020"/>
                  <a:pt x="3434726" y="594891"/>
                </a:cubicBezTo>
                <a:cubicBezTo>
                  <a:pt x="3444481" y="572973"/>
                  <a:pt x="3442042" y="548620"/>
                  <a:pt x="3439603" y="524267"/>
                </a:cubicBezTo>
                <a:cubicBezTo>
                  <a:pt x="3437165" y="446337"/>
                  <a:pt x="3434726" y="365971"/>
                  <a:pt x="3500574" y="307524"/>
                </a:cubicBezTo>
                <a:cubicBezTo>
                  <a:pt x="3510329" y="300217"/>
                  <a:pt x="3515207" y="290476"/>
                  <a:pt x="3520085" y="280736"/>
                </a:cubicBezTo>
                <a:cubicBezTo>
                  <a:pt x="3551789" y="227159"/>
                  <a:pt x="3598126" y="219852"/>
                  <a:pt x="3646902" y="261253"/>
                </a:cubicBezTo>
                <a:cubicBezTo>
                  <a:pt x="3663973" y="273429"/>
                  <a:pt x="3676168" y="295347"/>
                  <a:pt x="3705433" y="290476"/>
                </a:cubicBezTo>
                <a:cubicBezTo>
                  <a:pt x="3727383" y="288041"/>
                  <a:pt x="3737138" y="307524"/>
                  <a:pt x="3739577" y="329441"/>
                </a:cubicBezTo>
                <a:cubicBezTo>
                  <a:pt x="3761526" y="302653"/>
                  <a:pt x="3781037" y="322135"/>
                  <a:pt x="3802985" y="331877"/>
                </a:cubicBezTo>
                <a:cubicBezTo>
                  <a:pt x="3827374" y="344053"/>
                  <a:pt x="3844445" y="362318"/>
                  <a:pt x="3859993" y="381801"/>
                </a:cubicBezTo>
                <a:lnTo>
                  <a:pt x="3893824" y="422255"/>
                </a:lnTo>
                <a:lnTo>
                  <a:pt x="3893425" y="422139"/>
                </a:lnTo>
                <a:lnTo>
                  <a:pt x="3911756" y="449750"/>
                </a:lnTo>
                <a:lnTo>
                  <a:pt x="3910584" y="449215"/>
                </a:lnTo>
                <a:cubicBezTo>
                  <a:pt x="3910584" y="449215"/>
                  <a:pt x="3913034" y="451676"/>
                  <a:pt x="3913034" y="451676"/>
                </a:cubicBezTo>
                <a:lnTo>
                  <a:pt x="3911756" y="449750"/>
                </a:lnTo>
                <a:lnTo>
                  <a:pt x="3918680" y="452911"/>
                </a:lnTo>
                <a:lnTo>
                  <a:pt x="3927365" y="466733"/>
                </a:lnTo>
                <a:cubicBezTo>
                  <a:pt x="3931633" y="470690"/>
                  <a:pt x="3937120" y="471907"/>
                  <a:pt x="3944436" y="465819"/>
                </a:cubicBezTo>
                <a:cubicBezTo>
                  <a:pt x="3961508" y="449989"/>
                  <a:pt x="3973703" y="449381"/>
                  <a:pt x="3983763" y="455469"/>
                </a:cubicBezTo>
                <a:lnTo>
                  <a:pt x="3995894" y="466949"/>
                </a:lnTo>
                <a:lnTo>
                  <a:pt x="4005407" y="482866"/>
                </a:lnTo>
                <a:lnTo>
                  <a:pt x="4007931" y="483279"/>
                </a:lnTo>
                <a:lnTo>
                  <a:pt x="4004661" y="484770"/>
                </a:lnTo>
                <a:lnTo>
                  <a:pt x="4005578" y="483014"/>
                </a:lnTo>
                <a:cubicBezTo>
                  <a:pt x="4005578" y="483014"/>
                  <a:pt x="4003163" y="485452"/>
                  <a:pt x="4003163" y="485452"/>
                </a:cubicBezTo>
                <a:lnTo>
                  <a:pt x="4004661" y="484770"/>
                </a:lnTo>
                <a:lnTo>
                  <a:pt x="3991805" y="509375"/>
                </a:lnTo>
                <a:cubicBezTo>
                  <a:pt x="3987163" y="531317"/>
                  <a:pt x="4007993" y="540916"/>
                  <a:pt x="4036973" y="546402"/>
                </a:cubicBezTo>
                <a:cubicBezTo>
                  <a:pt x="4049048" y="548840"/>
                  <a:pt x="4061123" y="553716"/>
                  <a:pt x="4075612" y="558592"/>
                </a:cubicBezTo>
                <a:cubicBezTo>
                  <a:pt x="4080442" y="561030"/>
                  <a:pt x="4075612" y="582971"/>
                  <a:pt x="4092518" y="568344"/>
                </a:cubicBezTo>
                <a:cubicBezTo>
                  <a:pt x="4102177" y="558592"/>
                  <a:pt x="4102177" y="543964"/>
                  <a:pt x="4097347" y="534212"/>
                </a:cubicBezTo>
                <a:cubicBezTo>
                  <a:pt x="4094933" y="517146"/>
                  <a:pt x="4085272" y="529336"/>
                  <a:pt x="4075612" y="531774"/>
                </a:cubicBezTo>
                <a:cubicBezTo>
                  <a:pt x="4051463" y="536650"/>
                  <a:pt x="4024898" y="546402"/>
                  <a:pt x="4022483" y="504956"/>
                </a:cubicBezTo>
                <a:cubicBezTo>
                  <a:pt x="4034558" y="495204"/>
                  <a:pt x="4044218" y="526898"/>
                  <a:pt x="4056293" y="507394"/>
                </a:cubicBezTo>
                <a:cubicBezTo>
                  <a:pt x="4063537" y="490328"/>
                  <a:pt x="4012823" y="487890"/>
                  <a:pt x="4046633" y="463510"/>
                </a:cubicBezTo>
                <a:cubicBezTo>
                  <a:pt x="4028521" y="461682"/>
                  <a:pt x="4022634" y="473567"/>
                  <a:pt x="4013691" y="480653"/>
                </a:cubicBezTo>
                <a:lnTo>
                  <a:pt x="4008541" y="483001"/>
                </a:lnTo>
                <a:lnTo>
                  <a:pt x="3997595" y="468559"/>
                </a:lnTo>
                <a:lnTo>
                  <a:pt x="3995894" y="466949"/>
                </a:lnTo>
                <a:lnTo>
                  <a:pt x="3994127" y="463993"/>
                </a:lnTo>
                <a:cubicBezTo>
                  <a:pt x="3991384" y="457295"/>
                  <a:pt x="3988334" y="451207"/>
                  <a:pt x="3981019" y="448772"/>
                </a:cubicBezTo>
                <a:cubicBezTo>
                  <a:pt x="3968825" y="443901"/>
                  <a:pt x="3954192" y="443901"/>
                  <a:pt x="3949314" y="426854"/>
                </a:cubicBezTo>
                <a:cubicBezTo>
                  <a:pt x="3946875" y="414678"/>
                  <a:pt x="3949314" y="402501"/>
                  <a:pt x="3968825" y="404936"/>
                </a:cubicBezTo>
                <a:cubicBezTo>
                  <a:pt x="3956631" y="390325"/>
                  <a:pt x="3946875" y="373277"/>
                  <a:pt x="3932243" y="361101"/>
                </a:cubicBezTo>
                <a:cubicBezTo>
                  <a:pt x="3895660" y="329441"/>
                  <a:pt x="3861517" y="295347"/>
                  <a:pt x="3844445" y="249076"/>
                </a:cubicBezTo>
                <a:cubicBezTo>
                  <a:pt x="3829813" y="212546"/>
                  <a:pt x="3844445" y="207676"/>
                  <a:pt x="3876150" y="214982"/>
                </a:cubicBezTo>
                <a:cubicBezTo>
                  <a:pt x="3885905" y="217417"/>
                  <a:pt x="3895660" y="222287"/>
                  <a:pt x="3905416" y="227159"/>
                </a:cubicBezTo>
                <a:cubicBezTo>
                  <a:pt x="3929803" y="239335"/>
                  <a:pt x="3939559" y="214982"/>
                  <a:pt x="3951753" y="205241"/>
                </a:cubicBezTo>
                <a:cubicBezTo>
                  <a:pt x="3963947" y="190628"/>
                  <a:pt x="3941997" y="180887"/>
                  <a:pt x="3934681" y="173582"/>
                </a:cubicBezTo>
                <a:cubicBezTo>
                  <a:pt x="3927365" y="166275"/>
                  <a:pt x="3917610" y="161405"/>
                  <a:pt x="3910293" y="154099"/>
                </a:cubicBezTo>
                <a:cubicBezTo>
                  <a:pt x="3898099" y="139487"/>
                  <a:pt x="3888345" y="124875"/>
                  <a:pt x="3893221" y="107828"/>
                </a:cubicBezTo>
                <a:cubicBezTo>
                  <a:pt x="3898099" y="85910"/>
                  <a:pt x="3917610" y="81039"/>
                  <a:pt x="3934681" y="83475"/>
                </a:cubicBezTo>
                <a:cubicBezTo>
                  <a:pt x="3943217" y="84692"/>
                  <a:pt x="3952363" y="80430"/>
                  <a:pt x="3961508" y="78604"/>
                </a:cubicBezTo>
                <a:close/>
                <a:moveTo>
                  <a:pt x="3784425" y="42660"/>
                </a:moveTo>
                <a:lnTo>
                  <a:pt x="3785408" y="42660"/>
                </a:lnTo>
                <a:lnTo>
                  <a:pt x="3785434" y="42997"/>
                </a:lnTo>
                <a:close/>
                <a:moveTo>
                  <a:pt x="3785407" y="42638"/>
                </a:moveTo>
                <a:lnTo>
                  <a:pt x="3785544" y="42660"/>
                </a:lnTo>
                <a:lnTo>
                  <a:pt x="3785408" y="42660"/>
                </a:lnTo>
                <a:close/>
                <a:moveTo>
                  <a:pt x="3783148" y="42286"/>
                </a:moveTo>
                <a:lnTo>
                  <a:pt x="3783442" y="42332"/>
                </a:lnTo>
                <a:lnTo>
                  <a:pt x="3784425" y="42660"/>
                </a:lnTo>
                <a:lnTo>
                  <a:pt x="3783106" y="42660"/>
                </a:lnTo>
                <a:close/>
                <a:moveTo>
                  <a:pt x="3783164" y="42151"/>
                </a:moveTo>
                <a:lnTo>
                  <a:pt x="3785369" y="42151"/>
                </a:lnTo>
                <a:lnTo>
                  <a:pt x="3785407" y="42638"/>
                </a:lnTo>
                <a:lnTo>
                  <a:pt x="3783442" y="42332"/>
                </a:lnTo>
                <a:lnTo>
                  <a:pt x="3783154" y="42235"/>
                </a:lnTo>
                <a:close/>
                <a:moveTo>
                  <a:pt x="4561040" y="20691"/>
                </a:moveTo>
                <a:cubicBezTo>
                  <a:pt x="4563434" y="23104"/>
                  <a:pt x="4573012" y="20691"/>
                  <a:pt x="4565829" y="30341"/>
                </a:cubicBezTo>
                <a:cubicBezTo>
                  <a:pt x="4561040" y="37580"/>
                  <a:pt x="4565829" y="49643"/>
                  <a:pt x="4556251" y="49643"/>
                </a:cubicBezTo>
                <a:cubicBezTo>
                  <a:pt x="4549067" y="47230"/>
                  <a:pt x="4544279" y="39993"/>
                  <a:pt x="4541883" y="32755"/>
                </a:cubicBezTo>
                <a:cubicBezTo>
                  <a:pt x="4539490" y="23104"/>
                  <a:pt x="4549067" y="20691"/>
                  <a:pt x="4561040" y="20691"/>
                </a:cubicBezTo>
                <a:close/>
                <a:moveTo>
                  <a:pt x="3810009" y="19914"/>
                </a:moveTo>
                <a:cubicBezTo>
                  <a:pt x="3824792" y="34739"/>
                  <a:pt x="3866679" y="10029"/>
                  <a:pt x="3854359" y="47093"/>
                </a:cubicBezTo>
                <a:cubicBezTo>
                  <a:pt x="3846967" y="69332"/>
                  <a:pt x="3888854" y="101454"/>
                  <a:pt x="3849431" y="101454"/>
                </a:cubicBezTo>
                <a:cubicBezTo>
                  <a:pt x="3836495" y="101454"/>
                  <a:pt x="3799999" y="97284"/>
                  <a:pt x="3787757" y="73309"/>
                </a:cubicBezTo>
                <a:lnTo>
                  <a:pt x="3785434" y="42997"/>
                </a:lnTo>
                <a:lnTo>
                  <a:pt x="3834647" y="59448"/>
                </a:lnTo>
                <a:cubicBezTo>
                  <a:pt x="3844503" y="34739"/>
                  <a:pt x="3805081" y="44623"/>
                  <a:pt x="3810009" y="19914"/>
                </a:cubicBezTo>
                <a:close/>
                <a:moveTo>
                  <a:pt x="3775792" y="16121"/>
                </a:moveTo>
                <a:cubicBezTo>
                  <a:pt x="3784325" y="17327"/>
                  <a:pt x="3785544" y="21549"/>
                  <a:pt x="3784935" y="26676"/>
                </a:cubicBezTo>
                <a:lnTo>
                  <a:pt x="3783164" y="42151"/>
                </a:lnTo>
                <a:lnTo>
                  <a:pt x="3782905" y="42151"/>
                </a:lnTo>
                <a:lnTo>
                  <a:pt x="3783154" y="42235"/>
                </a:lnTo>
                <a:lnTo>
                  <a:pt x="3783148" y="42286"/>
                </a:lnTo>
                <a:lnTo>
                  <a:pt x="3768173" y="39946"/>
                </a:lnTo>
                <a:cubicBezTo>
                  <a:pt x="3763602" y="37231"/>
                  <a:pt x="3759945" y="33009"/>
                  <a:pt x="3756288" y="28184"/>
                </a:cubicBezTo>
                <a:cubicBezTo>
                  <a:pt x="3763602" y="23359"/>
                  <a:pt x="3770916" y="16121"/>
                  <a:pt x="3775792" y="16121"/>
                </a:cubicBezTo>
                <a:close/>
                <a:moveTo>
                  <a:pt x="3707530" y="272"/>
                </a:moveTo>
                <a:cubicBezTo>
                  <a:pt x="3702689" y="19776"/>
                  <a:pt x="3690589" y="22214"/>
                  <a:pt x="3666388" y="17338"/>
                </a:cubicBezTo>
                <a:cubicBezTo>
                  <a:pt x="3683329" y="12462"/>
                  <a:pt x="3690589" y="-2166"/>
                  <a:pt x="3707530" y="27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8C34A-6221-4044-9A5F-BAD41AACFD3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54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DE0D80-5311-4CCE-A199-85AB9E05E6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682" y="270447"/>
            <a:ext cx="5619318" cy="6315508"/>
          </a:xfrm>
          <a:custGeom>
            <a:avLst/>
            <a:gdLst>
              <a:gd name="connsiteX0" fmla="*/ 1162025 w 5619318"/>
              <a:gd name="connsiteY0" fmla="*/ 6302347 h 6315508"/>
              <a:gd name="connsiteX1" fmla="*/ 1193180 w 5619318"/>
              <a:gd name="connsiteY1" fmla="*/ 6302347 h 6315508"/>
              <a:gd name="connsiteX2" fmla="*/ 1162025 w 5619318"/>
              <a:gd name="connsiteY2" fmla="*/ 6315508 h 6315508"/>
              <a:gd name="connsiteX3" fmla="*/ 1162025 w 5619318"/>
              <a:gd name="connsiteY3" fmla="*/ 6302347 h 6315508"/>
              <a:gd name="connsiteX4" fmla="*/ 4634304 w 5619318"/>
              <a:gd name="connsiteY4" fmla="*/ 6279888 h 6315508"/>
              <a:gd name="connsiteX5" fmla="*/ 4658563 w 5619318"/>
              <a:gd name="connsiteY5" fmla="*/ 6282364 h 6315508"/>
              <a:gd name="connsiteX6" fmla="*/ 4658563 w 5619318"/>
              <a:gd name="connsiteY6" fmla="*/ 6295037 h 6315508"/>
              <a:gd name="connsiteX7" fmla="*/ 4615286 w 5619318"/>
              <a:gd name="connsiteY7" fmla="*/ 6295037 h 6315508"/>
              <a:gd name="connsiteX8" fmla="*/ 4634304 w 5619318"/>
              <a:gd name="connsiteY8" fmla="*/ 6279888 h 6315508"/>
              <a:gd name="connsiteX9" fmla="*/ 4363887 w 5619318"/>
              <a:gd name="connsiteY9" fmla="*/ 6264329 h 6315508"/>
              <a:gd name="connsiteX10" fmla="*/ 4324702 w 5619318"/>
              <a:gd name="connsiteY10" fmla="*/ 6278403 h 6315508"/>
              <a:gd name="connsiteX11" fmla="*/ 4363887 w 5619318"/>
              <a:gd name="connsiteY11" fmla="*/ 6264329 h 6315508"/>
              <a:gd name="connsiteX12" fmla="*/ 958111 w 5619318"/>
              <a:gd name="connsiteY12" fmla="*/ 6256043 h 6315508"/>
              <a:gd name="connsiteX13" fmla="*/ 923458 w 5619318"/>
              <a:gd name="connsiteY13" fmla="*/ 6264492 h 6315508"/>
              <a:gd name="connsiteX14" fmla="*/ 958111 w 5619318"/>
              <a:gd name="connsiteY14" fmla="*/ 6256043 h 6315508"/>
              <a:gd name="connsiteX15" fmla="*/ 4405258 w 5619318"/>
              <a:gd name="connsiteY15" fmla="*/ 6251701 h 6315508"/>
              <a:gd name="connsiteX16" fmla="*/ 4370095 w 5619318"/>
              <a:gd name="connsiteY16" fmla="*/ 6260208 h 6315508"/>
              <a:gd name="connsiteX17" fmla="*/ 4405258 w 5619318"/>
              <a:gd name="connsiteY17" fmla="*/ 6251701 h 6315508"/>
              <a:gd name="connsiteX18" fmla="*/ 3973991 w 5619318"/>
              <a:gd name="connsiteY18" fmla="*/ 6248244 h 6315508"/>
              <a:gd name="connsiteX19" fmla="*/ 4024113 w 5619318"/>
              <a:gd name="connsiteY19" fmla="*/ 6248244 h 6315508"/>
              <a:gd name="connsiteX20" fmla="*/ 4035252 w 5619318"/>
              <a:gd name="connsiteY20" fmla="*/ 6260308 h 6315508"/>
              <a:gd name="connsiteX21" fmla="*/ 3982344 w 5619318"/>
              <a:gd name="connsiteY21" fmla="*/ 6274382 h 6315508"/>
              <a:gd name="connsiteX22" fmla="*/ 3973991 w 5619318"/>
              <a:gd name="connsiteY22" fmla="*/ 6248244 h 6315508"/>
              <a:gd name="connsiteX23" fmla="*/ 1208658 w 5619318"/>
              <a:gd name="connsiteY23" fmla="*/ 6242761 h 6315508"/>
              <a:gd name="connsiteX24" fmla="*/ 1222888 w 5619318"/>
              <a:gd name="connsiteY24" fmla="*/ 6252631 h 6315508"/>
              <a:gd name="connsiteX25" fmla="*/ 1192345 w 5619318"/>
              <a:gd name="connsiteY25" fmla="*/ 6252631 h 6315508"/>
              <a:gd name="connsiteX26" fmla="*/ 1208658 w 5619318"/>
              <a:gd name="connsiteY26" fmla="*/ 6242761 h 6315508"/>
              <a:gd name="connsiteX27" fmla="*/ 4548608 w 5619318"/>
              <a:gd name="connsiteY27" fmla="*/ 6240002 h 6315508"/>
              <a:gd name="connsiteX28" fmla="*/ 4492631 w 5619318"/>
              <a:gd name="connsiteY28" fmla="*/ 6255955 h 6315508"/>
              <a:gd name="connsiteX29" fmla="*/ 4548608 w 5619318"/>
              <a:gd name="connsiteY29" fmla="*/ 6240002 h 6315508"/>
              <a:gd name="connsiteX30" fmla="*/ 1107576 w 5619318"/>
              <a:gd name="connsiteY30" fmla="*/ 6239471 h 6315508"/>
              <a:gd name="connsiteX31" fmla="*/ 1070886 w 5619318"/>
              <a:gd name="connsiteY31" fmla="*/ 6255423 h 6315508"/>
              <a:gd name="connsiteX32" fmla="*/ 1107576 w 5619318"/>
              <a:gd name="connsiteY32" fmla="*/ 6239471 h 6315508"/>
              <a:gd name="connsiteX33" fmla="*/ 5131711 w 5619318"/>
              <a:gd name="connsiteY33" fmla="*/ 6238373 h 6315508"/>
              <a:gd name="connsiteX34" fmla="*/ 5148024 w 5619318"/>
              <a:gd name="connsiteY34" fmla="*/ 6248244 h 6315508"/>
              <a:gd name="connsiteX35" fmla="*/ 5117481 w 5619318"/>
              <a:gd name="connsiteY35" fmla="*/ 6248244 h 6315508"/>
              <a:gd name="connsiteX36" fmla="*/ 5131711 w 5619318"/>
              <a:gd name="connsiteY36" fmla="*/ 6238373 h 6315508"/>
              <a:gd name="connsiteX37" fmla="*/ 4215581 w 5619318"/>
              <a:gd name="connsiteY37" fmla="*/ 6235083 h 6315508"/>
              <a:gd name="connsiteX38" fmla="*/ 4246735 w 5619318"/>
              <a:gd name="connsiteY38" fmla="*/ 6239178 h 6315508"/>
              <a:gd name="connsiteX39" fmla="*/ 4246735 w 5619318"/>
              <a:gd name="connsiteY39" fmla="*/ 6255555 h 6315508"/>
              <a:gd name="connsiteX40" fmla="*/ 4221245 w 5619318"/>
              <a:gd name="connsiteY40" fmla="*/ 6255555 h 6315508"/>
              <a:gd name="connsiteX41" fmla="*/ 4215581 w 5619318"/>
              <a:gd name="connsiteY41" fmla="*/ 6235083 h 6315508"/>
              <a:gd name="connsiteX42" fmla="*/ 3389093 w 5619318"/>
              <a:gd name="connsiteY42" fmla="*/ 6235083 h 6315508"/>
              <a:gd name="connsiteX43" fmla="*/ 3494414 w 5619318"/>
              <a:gd name="connsiteY43" fmla="*/ 6243385 h 6315508"/>
              <a:gd name="connsiteX44" fmla="*/ 3494414 w 5619318"/>
              <a:gd name="connsiteY44" fmla="*/ 6291121 h 6315508"/>
              <a:gd name="connsiteX45" fmla="*/ 3389093 w 5619318"/>
              <a:gd name="connsiteY45" fmla="*/ 6247537 h 6315508"/>
              <a:gd name="connsiteX46" fmla="*/ 3389093 w 5619318"/>
              <a:gd name="connsiteY46" fmla="*/ 6235083 h 6315508"/>
              <a:gd name="connsiteX47" fmla="*/ 1872953 w 5619318"/>
              <a:gd name="connsiteY47" fmla="*/ 6235083 h 6315508"/>
              <a:gd name="connsiteX48" fmla="*/ 1929704 w 5619318"/>
              <a:gd name="connsiteY48" fmla="*/ 6247617 h 6315508"/>
              <a:gd name="connsiteX49" fmla="*/ 1841741 w 5619318"/>
              <a:gd name="connsiteY49" fmla="*/ 6255973 h 6315508"/>
              <a:gd name="connsiteX50" fmla="*/ 1872953 w 5619318"/>
              <a:gd name="connsiteY50" fmla="*/ 6235083 h 6315508"/>
              <a:gd name="connsiteX51" fmla="*/ 1433507 w 5619318"/>
              <a:gd name="connsiteY51" fmla="*/ 6234929 h 6315508"/>
              <a:gd name="connsiteX52" fmla="*/ 1441908 w 5619318"/>
              <a:gd name="connsiteY52" fmla="*/ 6239471 h 6315508"/>
              <a:gd name="connsiteX53" fmla="*/ 1403924 w 5619318"/>
              <a:gd name="connsiteY53" fmla="*/ 6243565 h 6315508"/>
              <a:gd name="connsiteX54" fmla="*/ 1433507 w 5619318"/>
              <a:gd name="connsiteY54" fmla="*/ 6234929 h 6315508"/>
              <a:gd name="connsiteX55" fmla="*/ 841042 w 5619318"/>
              <a:gd name="connsiteY55" fmla="*/ 6233320 h 6315508"/>
              <a:gd name="connsiteX56" fmla="*/ 862151 w 5619318"/>
              <a:gd name="connsiteY56" fmla="*/ 6243440 h 6315508"/>
              <a:gd name="connsiteX57" fmla="*/ 811172 w 5619318"/>
              <a:gd name="connsiteY57" fmla="*/ 6273991 h 6315508"/>
              <a:gd name="connsiteX58" fmla="*/ 841042 w 5619318"/>
              <a:gd name="connsiteY58" fmla="*/ 6233320 h 6315508"/>
              <a:gd name="connsiteX59" fmla="*/ 3831856 w 5619318"/>
              <a:gd name="connsiteY59" fmla="*/ 6232159 h 6315508"/>
              <a:gd name="connsiteX60" fmla="*/ 3814810 w 5619318"/>
              <a:gd name="connsiteY60" fmla="*/ 6259455 h 6315508"/>
              <a:gd name="connsiteX61" fmla="*/ 3831856 w 5619318"/>
              <a:gd name="connsiteY61" fmla="*/ 6232159 h 6315508"/>
              <a:gd name="connsiteX62" fmla="*/ 479966 w 5619318"/>
              <a:gd name="connsiteY62" fmla="*/ 6231794 h 6315508"/>
              <a:gd name="connsiteX63" fmla="*/ 510298 w 5619318"/>
              <a:gd name="connsiteY63" fmla="*/ 6251900 h 6315508"/>
              <a:gd name="connsiteX64" fmla="*/ 430332 w 5619318"/>
              <a:gd name="connsiteY64" fmla="*/ 6239836 h 6315508"/>
              <a:gd name="connsiteX65" fmla="*/ 479966 w 5619318"/>
              <a:gd name="connsiteY65" fmla="*/ 6231794 h 6315508"/>
              <a:gd name="connsiteX66" fmla="*/ 2906895 w 5619318"/>
              <a:gd name="connsiteY66" fmla="*/ 6223385 h 6315508"/>
              <a:gd name="connsiteX67" fmla="*/ 2971269 w 5619318"/>
              <a:gd name="connsiteY67" fmla="*/ 6260234 h 6315508"/>
              <a:gd name="connsiteX68" fmla="*/ 2873309 w 5619318"/>
              <a:gd name="connsiteY68" fmla="*/ 6268423 h 6315508"/>
              <a:gd name="connsiteX69" fmla="*/ 2906895 w 5619318"/>
              <a:gd name="connsiteY69" fmla="*/ 6223385 h 6315508"/>
              <a:gd name="connsiteX70" fmla="*/ 4333467 w 5619318"/>
              <a:gd name="connsiteY70" fmla="*/ 6218999 h 6315508"/>
              <a:gd name="connsiteX71" fmla="*/ 4363916 w 5619318"/>
              <a:gd name="connsiteY71" fmla="*/ 6218999 h 6315508"/>
              <a:gd name="connsiteX72" fmla="*/ 4339002 w 5619318"/>
              <a:gd name="connsiteY72" fmla="*/ 6235084 h 6315508"/>
              <a:gd name="connsiteX73" fmla="*/ 4333467 w 5619318"/>
              <a:gd name="connsiteY73" fmla="*/ 6218999 h 6315508"/>
              <a:gd name="connsiteX74" fmla="*/ 4978911 w 5619318"/>
              <a:gd name="connsiteY74" fmla="*/ 6211364 h 6315508"/>
              <a:gd name="connsiteX75" fmla="*/ 4991852 w 5619318"/>
              <a:gd name="connsiteY75" fmla="*/ 6211395 h 6315508"/>
              <a:gd name="connsiteX76" fmla="*/ 4960436 w 5619318"/>
              <a:gd name="connsiteY76" fmla="*/ 6227772 h 6315508"/>
              <a:gd name="connsiteX77" fmla="*/ 4978911 w 5619318"/>
              <a:gd name="connsiteY77" fmla="*/ 6211364 h 6315508"/>
              <a:gd name="connsiteX78" fmla="*/ 2226247 w 5619318"/>
              <a:gd name="connsiteY78" fmla="*/ 6208611 h 6315508"/>
              <a:gd name="connsiteX79" fmla="*/ 2243573 w 5619318"/>
              <a:gd name="connsiteY79" fmla="*/ 6211200 h 6315508"/>
              <a:gd name="connsiteX80" fmla="*/ 2243573 w 5619318"/>
              <a:gd name="connsiteY80" fmla="*/ 6223629 h 6315508"/>
              <a:gd name="connsiteX81" fmla="*/ 2217584 w 5619318"/>
              <a:gd name="connsiteY81" fmla="*/ 6215343 h 6315508"/>
              <a:gd name="connsiteX82" fmla="*/ 2226247 w 5619318"/>
              <a:gd name="connsiteY82" fmla="*/ 6208611 h 6315508"/>
              <a:gd name="connsiteX83" fmla="*/ 1828857 w 5619318"/>
              <a:gd name="connsiteY83" fmla="*/ 6207301 h 6315508"/>
              <a:gd name="connsiteX84" fmla="*/ 1867731 w 5619318"/>
              <a:gd name="connsiteY84" fmla="*/ 6231115 h 6315508"/>
              <a:gd name="connsiteX85" fmla="*/ 1817751 w 5619318"/>
              <a:gd name="connsiteY85" fmla="*/ 6223177 h 6315508"/>
              <a:gd name="connsiteX86" fmla="*/ 1828857 w 5619318"/>
              <a:gd name="connsiteY86" fmla="*/ 6207301 h 6315508"/>
              <a:gd name="connsiteX87" fmla="*/ 3499847 w 5619318"/>
              <a:gd name="connsiteY87" fmla="*/ 6207043 h 6315508"/>
              <a:gd name="connsiteX88" fmla="*/ 3480255 w 5619318"/>
              <a:gd name="connsiteY88" fmla="*/ 6231815 h 6315508"/>
              <a:gd name="connsiteX89" fmla="*/ 3499847 w 5619318"/>
              <a:gd name="connsiteY89" fmla="*/ 6207043 h 6315508"/>
              <a:gd name="connsiteX90" fmla="*/ 2687016 w 5619318"/>
              <a:gd name="connsiteY90" fmla="*/ 6203456 h 6315508"/>
              <a:gd name="connsiteX91" fmla="*/ 2722631 w 5619318"/>
              <a:gd name="connsiteY91" fmla="*/ 6219487 h 6315508"/>
              <a:gd name="connsiteX92" fmla="*/ 2697975 w 5619318"/>
              <a:gd name="connsiteY92" fmla="*/ 6251548 h 6315508"/>
              <a:gd name="connsiteX93" fmla="*/ 2651401 w 5619318"/>
              <a:gd name="connsiteY93" fmla="*/ 6247540 h 6315508"/>
              <a:gd name="connsiteX94" fmla="*/ 2651401 w 5619318"/>
              <a:gd name="connsiteY94" fmla="*/ 6227503 h 6315508"/>
              <a:gd name="connsiteX95" fmla="*/ 2687016 w 5619318"/>
              <a:gd name="connsiteY95" fmla="*/ 6203456 h 6315508"/>
              <a:gd name="connsiteX96" fmla="*/ 4268725 w 5619318"/>
              <a:gd name="connsiteY96" fmla="*/ 6203446 h 6315508"/>
              <a:gd name="connsiteX97" fmla="*/ 4268725 w 5619318"/>
              <a:gd name="connsiteY97" fmla="*/ 6219399 h 6315508"/>
              <a:gd name="connsiteX98" fmla="*/ 4226742 w 5619318"/>
              <a:gd name="connsiteY98" fmla="*/ 6207434 h 6315508"/>
              <a:gd name="connsiteX99" fmla="*/ 4268725 w 5619318"/>
              <a:gd name="connsiteY99" fmla="*/ 6203446 h 6315508"/>
              <a:gd name="connsiteX100" fmla="*/ 4579017 w 5619318"/>
              <a:gd name="connsiteY100" fmla="*/ 6202913 h 6315508"/>
              <a:gd name="connsiteX101" fmla="*/ 4559130 w 5619318"/>
              <a:gd name="connsiteY101" fmla="*/ 6227041 h 6315508"/>
              <a:gd name="connsiteX102" fmla="*/ 4579017 w 5619318"/>
              <a:gd name="connsiteY102" fmla="*/ 6202913 h 6315508"/>
              <a:gd name="connsiteX103" fmla="*/ 3099310 w 5619318"/>
              <a:gd name="connsiteY103" fmla="*/ 6202913 h 6315508"/>
              <a:gd name="connsiteX104" fmla="*/ 3135200 w 5619318"/>
              <a:gd name="connsiteY104" fmla="*/ 6236059 h 6315508"/>
              <a:gd name="connsiteX105" fmla="*/ 3129678 w 5619318"/>
              <a:gd name="connsiteY105" fmla="*/ 6244344 h 6315508"/>
              <a:gd name="connsiteX106" fmla="*/ 3099310 w 5619318"/>
              <a:gd name="connsiteY106" fmla="*/ 6202913 h 6315508"/>
              <a:gd name="connsiteX107" fmla="*/ 3221566 w 5619318"/>
              <a:gd name="connsiteY107" fmla="*/ 6201314 h 6315508"/>
              <a:gd name="connsiteX108" fmla="*/ 3240417 w 5619318"/>
              <a:gd name="connsiteY108" fmla="*/ 6202802 h 6315508"/>
              <a:gd name="connsiteX109" fmla="*/ 3191175 w 5619318"/>
              <a:gd name="connsiteY109" fmla="*/ 6235197 h 6315508"/>
              <a:gd name="connsiteX110" fmla="*/ 3221566 w 5619318"/>
              <a:gd name="connsiteY110" fmla="*/ 6201314 h 6315508"/>
              <a:gd name="connsiteX111" fmla="*/ 3525608 w 5619318"/>
              <a:gd name="connsiteY111" fmla="*/ 6198527 h 6315508"/>
              <a:gd name="connsiteX112" fmla="*/ 3551312 w 5619318"/>
              <a:gd name="connsiteY112" fmla="*/ 6198527 h 6315508"/>
              <a:gd name="connsiteX113" fmla="*/ 3525608 w 5619318"/>
              <a:gd name="connsiteY113" fmla="*/ 6198527 h 6315508"/>
              <a:gd name="connsiteX114" fmla="*/ 1705397 w 5619318"/>
              <a:gd name="connsiteY114" fmla="*/ 6198527 h 6315508"/>
              <a:gd name="connsiteX115" fmla="*/ 1741783 w 5619318"/>
              <a:gd name="connsiteY115" fmla="*/ 6226961 h 6315508"/>
              <a:gd name="connsiteX116" fmla="*/ 1705397 w 5619318"/>
              <a:gd name="connsiteY116" fmla="*/ 6231022 h 6315508"/>
              <a:gd name="connsiteX117" fmla="*/ 1705397 w 5619318"/>
              <a:gd name="connsiteY117" fmla="*/ 6198527 h 6315508"/>
              <a:gd name="connsiteX118" fmla="*/ 1236902 w 5619318"/>
              <a:gd name="connsiteY118" fmla="*/ 6195603 h 6315508"/>
              <a:gd name="connsiteX119" fmla="*/ 1279158 w 5619318"/>
              <a:gd name="connsiteY119" fmla="*/ 6207666 h 6315508"/>
              <a:gd name="connsiteX120" fmla="*/ 1273524 w 5619318"/>
              <a:gd name="connsiteY120" fmla="*/ 6227772 h 6315508"/>
              <a:gd name="connsiteX121" fmla="*/ 1236902 w 5619318"/>
              <a:gd name="connsiteY121" fmla="*/ 6195603 h 6315508"/>
              <a:gd name="connsiteX122" fmla="*/ 4141515 w 5619318"/>
              <a:gd name="connsiteY122" fmla="*/ 6190972 h 6315508"/>
              <a:gd name="connsiteX123" fmla="*/ 4190757 w 5619318"/>
              <a:gd name="connsiteY123" fmla="*/ 6195115 h 6315508"/>
              <a:gd name="connsiteX124" fmla="*/ 4146986 w 5619318"/>
              <a:gd name="connsiteY124" fmla="*/ 6211688 h 6315508"/>
              <a:gd name="connsiteX125" fmla="*/ 4141515 w 5619318"/>
              <a:gd name="connsiteY125" fmla="*/ 6190972 h 6315508"/>
              <a:gd name="connsiteX126" fmla="*/ 3949366 w 5619318"/>
              <a:gd name="connsiteY126" fmla="*/ 6186829 h 6315508"/>
              <a:gd name="connsiteX127" fmla="*/ 4018829 w 5619318"/>
              <a:gd name="connsiteY127" fmla="*/ 6198978 h 6315508"/>
              <a:gd name="connsiteX128" fmla="*/ 3949366 w 5619318"/>
              <a:gd name="connsiteY128" fmla="*/ 6215174 h 6315508"/>
              <a:gd name="connsiteX129" fmla="*/ 3927139 w 5619318"/>
              <a:gd name="connsiteY129" fmla="*/ 6239471 h 6315508"/>
              <a:gd name="connsiteX130" fmla="*/ 3857677 w 5619318"/>
              <a:gd name="connsiteY130" fmla="*/ 6235421 h 6315508"/>
              <a:gd name="connsiteX131" fmla="*/ 3863233 w 5619318"/>
              <a:gd name="connsiteY131" fmla="*/ 6194928 h 6315508"/>
              <a:gd name="connsiteX132" fmla="*/ 3943810 w 5619318"/>
              <a:gd name="connsiteY132" fmla="*/ 6207076 h 6315508"/>
              <a:gd name="connsiteX133" fmla="*/ 3949366 w 5619318"/>
              <a:gd name="connsiteY133" fmla="*/ 6186829 h 6315508"/>
              <a:gd name="connsiteX134" fmla="*/ 5405893 w 5619318"/>
              <a:gd name="connsiteY134" fmla="*/ 6179225 h 6315508"/>
              <a:gd name="connsiteX135" fmla="*/ 5411462 w 5619318"/>
              <a:gd name="connsiteY135" fmla="*/ 6199698 h 6315508"/>
              <a:gd name="connsiteX136" fmla="*/ 5336278 w 5619318"/>
              <a:gd name="connsiteY136" fmla="*/ 6187414 h 6315508"/>
              <a:gd name="connsiteX137" fmla="*/ 5405893 w 5619318"/>
              <a:gd name="connsiteY137" fmla="*/ 6179225 h 6315508"/>
              <a:gd name="connsiteX138" fmla="*/ 2970468 w 5619318"/>
              <a:gd name="connsiteY138" fmla="*/ 6178640 h 6315508"/>
              <a:gd name="connsiteX139" fmla="*/ 3001256 w 5619318"/>
              <a:gd name="connsiteY139" fmla="*/ 6186829 h 6315508"/>
              <a:gd name="connsiteX140" fmla="*/ 2962071 w 5619318"/>
              <a:gd name="connsiteY140" fmla="*/ 6195018 h 6315508"/>
              <a:gd name="connsiteX141" fmla="*/ 2970468 w 5619318"/>
              <a:gd name="connsiteY141" fmla="*/ 6178640 h 6315508"/>
              <a:gd name="connsiteX142" fmla="*/ 684412 w 5619318"/>
              <a:gd name="connsiteY142" fmla="*/ 6178399 h 6315508"/>
              <a:gd name="connsiteX143" fmla="*/ 694721 w 5619318"/>
              <a:gd name="connsiteY143" fmla="*/ 6178657 h 6315508"/>
              <a:gd name="connsiteX144" fmla="*/ 700219 w 5619318"/>
              <a:gd name="connsiteY144" fmla="*/ 6195172 h 6315508"/>
              <a:gd name="connsiteX145" fmla="*/ 678228 w 5619318"/>
              <a:gd name="connsiteY145" fmla="*/ 6182786 h 6315508"/>
              <a:gd name="connsiteX146" fmla="*/ 684412 w 5619318"/>
              <a:gd name="connsiteY146" fmla="*/ 6178399 h 6315508"/>
              <a:gd name="connsiteX147" fmla="*/ 3177926 w 5619318"/>
              <a:gd name="connsiteY147" fmla="*/ 6177224 h 6315508"/>
              <a:gd name="connsiteX148" fmla="*/ 3191177 w 5619318"/>
              <a:gd name="connsiteY148" fmla="*/ 6182150 h 6315508"/>
              <a:gd name="connsiteX149" fmla="*/ 3149194 w 5619318"/>
              <a:gd name="connsiteY149" fmla="*/ 6198527 h 6315508"/>
              <a:gd name="connsiteX150" fmla="*/ 3177926 w 5619318"/>
              <a:gd name="connsiteY150" fmla="*/ 6177224 h 6315508"/>
              <a:gd name="connsiteX151" fmla="*/ 2201590 w 5619318"/>
              <a:gd name="connsiteY151" fmla="*/ 6175480 h 6315508"/>
              <a:gd name="connsiteX152" fmla="*/ 2217584 w 5619318"/>
              <a:gd name="connsiteY152" fmla="*/ 6178720 h 6315508"/>
              <a:gd name="connsiteX153" fmla="*/ 2217584 w 5619318"/>
              <a:gd name="connsiteY153" fmla="*/ 6190684 h 6315508"/>
              <a:gd name="connsiteX154" fmla="*/ 2193594 w 5619318"/>
              <a:gd name="connsiteY154" fmla="*/ 6182708 h 6315508"/>
              <a:gd name="connsiteX155" fmla="*/ 2201590 w 5619318"/>
              <a:gd name="connsiteY155" fmla="*/ 6175480 h 6315508"/>
              <a:gd name="connsiteX156" fmla="*/ 5102377 w 5619318"/>
              <a:gd name="connsiteY156" fmla="*/ 6175131 h 6315508"/>
              <a:gd name="connsiteX157" fmla="*/ 5132364 w 5619318"/>
              <a:gd name="connsiteY157" fmla="*/ 6191425 h 6315508"/>
              <a:gd name="connsiteX158" fmla="*/ 5116008 w 5619318"/>
              <a:gd name="connsiteY158" fmla="*/ 6219939 h 6315508"/>
              <a:gd name="connsiteX159" fmla="*/ 5072389 w 5619318"/>
              <a:gd name="connsiteY159" fmla="*/ 6224013 h 6315508"/>
              <a:gd name="connsiteX160" fmla="*/ 5102377 w 5619318"/>
              <a:gd name="connsiteY160" fmla="*/ 6175131 h 6315508"/>
              <a:gd name="connsiteX161" fmla="*/ 1639825 w 5619318"/>
              <a:gd name="connsiteY161" fmla="*/ 6174793 h 6315508"/>
              <a:gd name="connsiteX162" fmla="*/ 1588749 w 5619318"/>
              <a:gd name="connsiteY162" fmla="*/ 6223385 h 6315508"/>
              <a:gd name="connsiteX163" fmla="*/ 1551862 w 5619318"/>
              <a:gd name="connsiteY163" fmla="*/ 6207188 h 6315508"/>
              <a:gd name="connsiteX164" fmla="*/ 1639825 w 5619318"/>
              <a:gd name="connsiteY164" fmla="*/ 6174793 h 6315508"/>
              <a:gd name="connsiteX165" fmla="*/ 3640232 w 5619318"/>
              <a:gd name="connsiteY165" fmla="*/ 6174293 h 6315508"/>
              <a:gd name="connsiteX166" fmla="*/ 3668176 w 5619318"/>
              <a:gd name="connsiteY166" fmla="*/ 6178743 h 6315508"/>
              <a:gd name="connsiteX167" fmla="*/ 3668176 w 5619318"/>
              <a:gd name="connsiteY167" fmla="*/ 6198527 h 6315508"/>
              <a:gd name="connsiteX168" fmla="*/ 3628993 w 5619318"/>
              <a:gd name="connsiteY168" fmla="*/ 6178743 h 6315508"/>
              <a:gd name="connsiteX169" fmla="*/ 3640232 w 5619318"/>
              <a:gd name="connsiteY169" fmla="*/ 6174293 h 6315508"/>
              <a:gd name="connsiteX170" fmla="*/ 652238 w 5619318"/>
              <a:gd name="connsiteY170" fmla="*/ 6164895 h 6315508"/>
              <a:gd name="connsiteX171" fmla="*/ 678228 w 5619318"/>
              <a:gd name="connsiteY171" fmla="*/ 6170535 h 6315508"/>
              <a:gd name="connsiteX172" fmla="*/ 652238 w 5619318"/>
              <a:gd name="connsiteY172" fmla="*/ 6178055 h 6315508"/>
              <a:gd name="connsiteX173" fmla="*/ 652238 w 5619318"/>
              <a:gd name="connsiteY173" fmla="*/ 6164895 h 6315508"/>
              <a:gd name="connsiteX174" fmla="*/ 4720015 w 5619318"/>
              <a:gd name="connsiteY174" fmla="*/ 6161056 h 6315508"/>
              <a:gd name="connsiteX175" fmla="*/ 4745047 w 5619318"/>
              <a:gd name="connsiteY175" fmla="*/ 6227407 h 6315508"/>
              <a:gd name="connsiteX176" fmla="*/ 4720015 w 5619318"/>
              <a:gd name="connsiteY176" fmla="*/ 6161056 h 6315508"/>
              <a:gd name="connsiteX177" fmla="*/ 2667396 w 5619318"/>
              <a:gd name="connsiteY177" fmla="*/ 6161047 h 6315508"/>
              <a:gd name="connsiteX178" fmla="*/ 2667396 w 5619318"/>
              <a:gd name="connsiteY178" fmla="*/ 6191062 h 6315508"/>
              <a:gd name="connsiteX179" fmla="*/ 2581431 w 5619318"/>
              <a:gd name="connsiteY179" fmla="*/ 6175054 h 6315508"/>
              <a:gd name="connsiteX180" fmla="*/ 2667396 w 5619318"/>
              <a:gd name="connsiteY180" fmla="*/ 6161047 h 6315508"/>
              <a:gd name="connsiteX181" fmla="*/ 144451 w 5619318"/>
              <a:gd name="connsiteY181" fmla="*/ 6160752 h 6315508"/>
              <a:gd name="connsiteX182" fmla="*/ 144451 w 5619318"/>
              <a:gd name="connsiteY182" fmla="*/ 6174969 h 6315508"/>
              <a:gd name="connsiteX183" fmla="*/ 144451 w 5619318"/>
              <a:gd name="connsiteY183" fmla="*/ 6160752 h 6315508"/>
              <a:gd name="connsiteX184" fmla="*/ 3333117 w 5619318"/>
              <a:gd name="connsiteY184" fmla="*/ 6160508 h 6315508"/>
              <a:gd name="connsiteX185" fmla="*/ 3221163 w 5619318"/>
              <a:gd name="connsiteY185" fmla="*/ 6174627 h 6315508"/>
              <a:gd name="connsiteX186" fmla="*/ 3333117 w 5619318"/>
              <a:gd name="connsiteY186" fmla="*/ 6160508 h 6315508"/>
              <a:gd name="connsiteX187" fmla="*/ 2810134 w 5619318"/>
              <a:gd name="connsiteY187" fmla="*/ 6160508 h 6315508"/>
              <a:gd name="connsiteX188" fmla="*/ 2829727 w 5619318"/>
              <a:gd name="connsiteY188" fmla="*/ 6160508 h 6315508"/>
              <a:gd name="connsiteX189" fmla="*/ 2815732 w 5619318"/>
              <a:gd name="connsiteY189" fmla="*/ 6178055 h 6315508"/>
              <a:gd name="connsiteX190" fmla="*/ 2810134 w 5619318"/>
              <a:gd name="connsiteY190" fmla="*/ 6160508 h 6315508"/>
              <a:gd name="connsiteX191" fmla="*/ 557136 w 5619318"/>
              <a:gd name="connsiteY191" fmla="*/ 6160508 h 6315508"/>
              <a:gd name="connsiteX192" fmla="*/ 591407 w 5619318"/>
              <a:gd name="connsiteY192" fmla="*/ 6178055 h 6315508"/>
              <a:gd name="connsiteX193" fmla="*/ 557136 w 5619318"/>
              <a:gd name="connsiteY193" fmla="*/ 6160508 h 6315508"/>
              <a:gd name="connsiteX194" fmla="*/ 4862876 w 5619318"/>
              <a:gd name="connsiteY194" fmla="*/ 6156121 h 6315508"/>
              <a:gd name="connsiteX195" fmla="*/ 4857279 w 5619318"/>
              <a:gd name="connsiteY195" fmla="*/ 6178055 h 6315508"/>
              <a:gd name="connsiteX196" fmla="*/ 4826491 w 5619318"/>
              <a:gd name="connsiteY196" fmla="*/ 6174068 h 6315508"/>
              <a:gd name="connsiteX197" fmla="*/ 4862876 w 5619318"/>
              <a:gd name="connsiteY197" fmla="*/ 6156121 h 6315508"/>
              <a:gd name="connsiteX198" fmla="*/ 3581013 w 5619318"/>
              <a:gd name="connsiteY198" fmla="*/ 6155891 h 6315508"/>
              <a:gd name="connsiteX199" fmla="*/ 3581013 w 5619318"/>
              <a:gd name="connsiteY199" fmla="*/ 6182904 h 6315508"/>
              <a:gd name="connsiteX200" fmla="*/ 3499847 w 5619318"/>
              <a:gd name="connsiteY200" fmla="*/ 6178749 h 6315508"/>
              <a:gd name="connsiteX201" fmla="*/ 3581013 w 5619318"/>
              <a:gd name="connsiteY201" fmla="*/ 6155891 h 6315508"/>
              <a:gd name="connsiteX202" fmla="*/ 2727769 w 5619318"/>
              <a:gd name="connsiteY202" fmla="*/ 6148810 h 6315508"/>
              <a:gd name="connsiteX203" fmla="*/ 2783747 w 5619318"/>
              <a:gd name="connsiteY203" fmla="*/ 6148810 h 6315508"/>
              <a:gd name="connsiteX204" fmla="*/ 2772551 w 5619318"/>
              <a:gd name="connsiteY204" fmla="*/ 6170745 h 6315508"/>
              <a:gd name="connsiteX205" fmla="*/ 2722171 w 5619318"/>
              <a:gd name="connsiteY205" fmla="*/ 6160774 h 6315508"/>
              <a:gd name="connsiteX206" fmla="*/ 2727769 w 5619318"/>
              <a:gd name="connsiteY206" fmla="*/ 6148810 h 6315508"/>
              <a:gd name="connsiteX207" fmla="*/ 3698073 w 5619318"/>
              <a:gd name="connsiteY207" fmla="*/ 6144423 h 6315508"/>
              <a:gd name="connsiteX208" fmla="*/ 3808917 w 5619318"/>
              <a:gd name="connsiteY208" fmla="*/ 6156583 h 6315508"/>
              <a:gd name="connsiteX209" fmla="*/ 3795062 w 5619318"/>
              <a:gd name="connsiteY209" fmla="*/ 6178876 h 6315508"/>
              <a:gd name="connsiteX210" fmla="*/ 3753495 w 5619318"/>
              <a:gd name="connsiteY210" fmla="*/ 6174823 h 6315508"/>
              <a:gd name="connsiteX211" fmla="*/ 3728556 w 5619318"/>
              <a:gd name="connsiteY211" fmla="*/ 6186983 h 6315508"/>
              <a:gd name="connsiteX212" fmla="*/ 3745182 w 5619318"/>
              <a:gd name="connsiteY212" fmla="*/ 6195090 h 6315508"/>
              <a:gd name="connsiteX213" fmla="*/ 3728556 w 5619318"/>
              <a:gd name="connsiteY213" fmla="*/ 6211303 h 6315508"/>
              <a:gd name="connsiteX214" fmla="*/ 3723013 w 5619318"/>
              <a:gd name="connsiteY214" fmla="*/ 6199142 h 6315508"/>
              <a:gd name="connsiteX215" fmla="*/ 3667591 w 5619318"/>
              <a:gd name="connsiteY215" fmla="*/ 6219410 h 6315508"/>
              <a:gd name="connsiteX216" fmla="*/ 3759037 w 5619318"/>
              <a:gd name="connsiteY216" fmla="*/ 6231569 h 6315508"/>
              <a:gd name="connsiteX217" fmla="*/ 3739640 w 5619318"/>
              <a:gd name="connsiteY217" fmla="*/ 6251836 h 6315508"/>
              <a:gd name="connsiteX218" fmla="*/ 3623253 w 5619318"/>
              <a:gd name="connsiteY218" fmla="*/ 6235623 h 6315508"/>
              <a:gd name="connsiteX219" fmla="*/ 3537349 w 5619318"/>
              <a:gd name="connsiteY219" fmla="*/ 6243729 h 6315508"/>
              <a:gd name="connsiteX220" fmla="*/ 3642651 w 5619318"/>
              <a:gd name="connsiteY220" fmla="*/ 6223463 h 6315508"/>
              <a:gd name="connsiteX221" fmla="*/ 3698073 w 5619318"/>
              <a:gd name="connsiteY221" fmla="*/ 6203196 h 6315508"/>
              <a:gd name="connsiteX222" fmla="*/ 3723013 w 5619318"/>
              <a:gd name="connsiteY222" fmla="*/ 6156583 h 6315508"/>
              <a:gd name="connsiteX223" fmla="*/ 3692530 w 5619318"/>
              <a:gd name="connsiteY223" fmla="*/ 6170769 h 6315508"/>
              <a:gd name="connsiteX224" fmla="*/ 3698073 w 5619318"/>
              <a:gd name="connsiteY224" fmla="*/ 6144423 h 6315508"/>
              <a:gd name="connsiteX225" fmla="*/ 504437 w 5619318"/>
              <a:gd name="connsiteY225" fmla="*/ 6144423 h 6315508"/>
              <a:gd name="connsiteX226" fmla="*/ 540285 w 5619318"/>
              <a:gd name="connsiteY226" fmla="*/ 6148517 h 6315508"/>
              <a:gd name="connsiteX227" fmla="*/ 540285 w 5619318"/>
              <a:gd name="connsiteY227" fmla="*/ 6164895 h 6315508"/>
              <a:gd name="connsiteX228" fmla="*/ 460318 w 5619318"/>
              <a:gd name="connsiteY228" fmla="*/ 6183320 h 6315508"/>
              <a:gd name="connsiteX229" fmla="*/ 504437 w 5619318"/>
              <a:gd name="connsiteY229" fmla="*/ 6144423 h 6315508"/>
              <a:gd name="connsiteX230" fmla="*/ 332373 w 5619318"/>
              <a:gd name="connsiteY230" fmla="*/ 6132308 h 6315508"/>
              <a:gd name="connsiteX231" fmla="*/ 332373 w 5619318"/>
              <a:gd name="connsiteY231" fmla="*/ 6156122 h 6315508"/>
              <a:gd name="connsiteX232" fmla="*/ 282394 w 5619318"/>
              <a:gd name="connsiteY232" fmla="*/ 6140246 h 6315508"/>
              <a:gd name="connsiteX233" fmla="*/ 332373 w 5619318"/>
              <a:gd name="connsiteY233" fmla="*/ 6132308 h 6315508"/>
              <a:gd name="connsiteX234" fmla="*/ 1086458 w 5619318"/>
              <a:gd name="connsiteY234" fmla="*/ 6131994 h 6315508"/>
              <a:gd name="connsiteX235" fmla="*/ 1114446 w 5619318"/>
              <a:gd name="connsiteY235" fmla="*/ 6148079 h 6315508"/>
              <a:gd name="connsiteX236" fmla="*/ 1069663 w 5619318"/>
              <a:gd name="connsiteY236" fmla="*/ 6156121 h 6315508"/>
              <a:gd name="connsiteX237" fmla="*/ 1050072 w 5619318"/>
              <a:gd name="connsiteY237" fmla="*/ 6140037 h 6315508"/>
              <a:gd name="connsiteX238" fmla="*/ 1086458 w 5619318"/>
              <a:gd name="connsiteY238" fmla="*/ 6131994 h 6315508"/>
              <a:gd name="connsiteX239" fmla="*/ 4614427 w 5619318"/>
              <a:gd name="connsiteY239" fmla="*/ 6128338 h 6315508"/>
              <a:gd name="connsiteX240" fmla="*/ 4664252 w 5619318"/>
              <a:gd name="connsiteY240" fmla="*/ 6132415 h 6315508"/>
              <a:gd name="connsiteX241" fmla="*/ 4664252 w 5619318"/>
              <a:gd name="connsiteY241" fmla="*/ 6156875 h 6315508"/>
              <a:gd name="connsiteX242" fmla="*/ 4614427 w 5619318"/>
              <a:gd name="connsiteY242" fmla="*/ 6187450 h 6315508"/>
              <a:gd name="connsiteX243" fmla="*/ 4528616 w 5619318"/>
              <a:gd name="connsiteY243" fmla="*/ 6191526 h 6315508"/>
              <a:gd name="connsiteX244" fmla="*/ 4608890 w 5619318"/>
              <a:gd name="connsiteY244" fmla="*/ 6175219 h 6315508"/>
              <a:gd name="connsiteX245" fmla="*/ 4633803 w 5619318"/>
              <a:gd name="connsiteY245" fmla="*/ 6140569 h 6315508"/>
              <a:gd name="connsiteX246" fmla="*/ 4608890 w 5619318"/>
              <a:gd name="connsiteY246" fmla="*/ 6148722 h 6315508"/>
              <a:gd name="connsiteX247" fmla="*/ 4614427 w 5619318"/>
              <a:gd name="connsiteY247" fmla="*/ 6128338 h 6315508"/>
              <a:gd name="connsiteX248" fmla="*/ 3981683 w 5619318"/>
              <a:gd name="connsiteY248" fmla="*/ 6128338 h 6315508"/>
              <a:gd name="connsiteX249" fmla="*/ 3992840 w 5619318"/>
              <a:gd name="connsiteY249" fmla="*/ 6132413 h 6315508"/>
              <a:gd name="connsiteX250" fmla="*/ 3937050 w 5619318"/>
              <a:gd name="connsiteY250" fmla="*/ 6179257 h 6315508"/>
              <a:gd name="connsiteX251" fmla="*/ 3881260 w 5619318"/>
              <a:gd name="connsiteY251" fmla="*/ 6183331 h 6315508"/>
              <a:gd name="connsiteX252" fmla="*/ 3911945 w 5619318"/>
              <a:gd name="connsiteY252" fmla="*/ 6144633 h 6315508"/>
              <a:gd name="connsiteX253" fmla="*/ 3906366 w 5619318"/>
              <a:gd name="connsiteY253" fmla="*/ 6160926 h 6315508"/>
              <a:gd name="connsiteX254" fmla="*/ 3917523 w 5619318"/>
              <a:gd name="connsiteY254" fmla="*/ 6160926 h 6315508"/>
              <a:gd name="connsiteX255" fmla="*/ 3981683 w 5619318"/>
              <a:gd name="connsiteY255" fmla="*/ 6128338 h 6315508"/>
              <a:gd name="connsiteX256" fmla="*/ 2057425 w 5619318"/>
              <a:gd name="connsiteY256" fmla="*/ 6128160 h 6315508"/>
              <a:gd name="connsiteX257" fmla="*/ 2107601 w 5619318"/>
              <a:gd name="connsiteY257" fmla="*/ 6147877 h 6315508"/>
              <a:gd name="connsiteX258" fmla="*/ 2163353 w 5619318"/>
              <a:gd name="connsiteY258" fmla="*/ 6131699 h 6315508"/>
              <a:gd name="connsiteX259" fmla="*/ 2199592 w 5619318"/>
              <a:gd name="connsiteY259" fmla="*/ 6210568 h 6315508"/>
              <a:gd name="connsiteX260" fmla="*/ 2143840 w 5619318"/>
              <a:gd name="connsiteY260" fmla="*/ 6214612 h 6315508"/>
              <a:gd name="connsiteX261" fmla="*/ 2118751 w 5619318"/>
              <a:gd name="connsiteY261" fmla="*/ 6194389 h 6315508"/>
              <a:gd name="connsiteX262" fmla="*/ 2007249 w 5619318"/>
              <a:gd name="connsiteY262" fmla="*/ 6194389 h 6315508"/>
              <a:gd name="connsiteX263" fmla="*/ 2007249 w 5619318"/>
              <a:gd name="connsiteY263" fmla="*/ 6147877 h 6315508"/>
              <a:gd name="connsiteX264" fmla="*/ 2057425 w 5619318"/>
              <a:gd name="connsiteY264" fmla="*/ 6128160 h 6315508"/>
              <a:gd name="connsiteX265" fmla="*/ 786183 w 5619318"/>
              <a:gd name="connsiteY265" fmla="*/ 6128046 h 6315508"/>
              <a:gd name="connsiteX266" fmla="*/ 786183 w 5619318"/>
              <a:gd name="connsiteY266" fmla="*/ 6144424 h 6315508"/>
              <a:gd name="connsiteX267" fmla="*/ 760781 w 5619318"/>
              <a:gd name="connsiteY267" fmla="*/ 6152612 h 6315508"/>
              <a:gd name="connsiteX268" fmla="*/ 738203 w 5619318"/>
              <a:gd name="connsiteY268" fmla="*/ 6148518 h 6315508"/>
              <a:gd name="connsiteX269" fmla="*/ 786183 w 5619318"/>
              <a:gd name="connsiteY269" fmla="*/ 6128046 h 6315508"/>
              <a:gd name="connsiteX270" fmla="*/ 941798 w 5619318"/>
              <a:gd name="connsiteY270" fmla="*/ 6127485 h 6315508"/>
              <a:gd name="connsiteX271" fmla="*/ 952673 w 5619318"/>
              <a:gd name="connsiteY271" fmla="*/ 6144058 h 6315508"/>
              <a:gd name="connsiteX272" fmla="*/ 903733 w 5619318"/>
              <a:gd name="connsiteY272" fmla="*/ 6175131 h 6315508"/>
              <a:gd name="connsiteX273" fmla="*/ 903733 w 5619318"/>
              <a:gd name="connsiteY273" fmla="*/ 6131629 h 6315508"/>
              <a:gd name="connsiteX274" fmla="*/ 941798 w 5619318"/>
              <a:gd name="connsiteY274" fmla="*/ 6127485 h 6315508"/>
              <a:gd name="connsiteX275" fmla="*/ 5367396 w 5619318"/>
              <a:gd name="connsiteY275" fmla="*/ 6127462 h 6315508"/>
              <a:gd name="connsiteX276" fmla="*/ 5417463 w 5619318"/>
              <a:gd name="connsiteY276" fmla="*/ 6135650 h 6315508"/>
              <a:gd name="connsiteX277" fmla="*/ 5361834 w 5619318"/>
              <a:gd name="connsiteY277" fmla="*/ 6147933 h 6315508"/>
              <a:gd name="connsiteX278" fmla="*/ 5367396 w 5619318"/>
              <a:gd name="connsiteY278" fmla="*/ 6127462 h 6315508"/>
              <a:gd name="connsiteX279" fmla="*/ 4270153 w 5619318"/>
              <a:gd name="connsiteY279" fmla="*/ 6123951 h 6315508"/>
              <a:gd name="connsiteX280" fmla="*/ 4247813 w 5619318"/>
              <a:gd name="connsiteY280" fmla="*/ 6152517 h 6315508"/>
              <a:gd name="connsiteX281" fmla="*/ 4284115 w 5619318"/>
              <a:gd name="connsiteY281" fmla="*/ 6179041 h 6315508"/>
              <a:gd name="connsiteX282" fmla="*/ 4326003 w 5619318"/>
              <a:gd name="connsiteY282" fmla="*/ 6164759 h 6315508"/>
              <a:gd name="connsiteX283" fmla="*/ 4356720 w 5619318"/>
              <a:gd name="connsiteY283" fmla="*/ 6211687 h 6315508"/>
              <a:gd name="connsiteX284" fmla="*/ 4203134 w 5619318"/>
              <a:gd name="connsiteY284" fmla="*/ 6187203 h 6315508"/>
              <a:gd name="connsiteX285" fmla="*/ 4270153 w 5619318"/>
              <a:gd name="connsiteY285" fmla="*/ 6123951 h 6315508"/>
              <a:gd name="connsiteX286" fmla="*/ 3113209 w 5619318"/>
              <a:gd name="connsiteY286" fmla="*/ 6123074 h 6315508"/>
              <a:gd name="connsiteX287" fmla="*/ 3104641 w 5619318"/>
              <a:gd name="connsiteY287" fmla="*/ 6147640 h 6315508"/>
              <a:gd name="connsiteX288" fmla="*/ 3073226 w 5619318"/>
              <a:gd name="connsiteY288" fmla="*/ 6139452 h 6315508"/>
              <a:gd name="connsiteX289" fmla="*/ 3113209 w 5619318"/>
              <a:gd name="connsiteY289" fmla="*/ 6123074 h 6315508"/>
              <a:gd name="connsiteX290" fmla="*/ 1840154 w 5619318"/>
              <a:gd name="connsiteY290" fmla="*/ 6121653 h 6315508"/>
              <a:gd name="connsiteX291" fmla="*/ 1853736 w 5619318"/>
              <a:gd name="connsiteY291" fmla="*/ 6124135 h 6315508"/>
              <a:gd name="connsiteX292" fmla="*/ 1798374 w 5619318"/>
              <a:gd name="connsiteY292" fmla="*/ 6148262 h 6315508"/>
              <a:gd name="connsiteX293" fmla="*/ 1781766 w 5619318"/>
              <a:gd name="connsiteY293" fmla="*/ 6128156 h 6315508"/>
              <a:gd name="connsiteX294" fmla="*/ 1840154 w 5619318"/>
              <a:gd name="connsiteY294" fmla="*/ 6121653 h 6315508"/>
              <a:gd name="connsiteX295" fmla="*/ 855945 w 5619318"/>
              <a:gd name="connsiteY295" fmla="*/ 6120191 h 6315508"/>
              <a:gd name="connsiteX296" fmla="*/ 886141 w 5619318"/>
              <a:gd name="connsiteY296" fmla="*/ 6124160 h 6315508"/>
              <a:gd name="connsiteX297" fmla="*/ 872257 w 5619318"/>
              <a:gd name="connsiteY297" fmla="*/ 6140037 h 6315508"/>
              <a:gd name="connsiteX298" fmla="*/ 836161 w 5619318"/>
              <a:gd name="connsiteY298" fmla="*/ 6128129 h 6315508"/>
              <a:gd name="connsiteX299" fmla="*/ 855945 w 5619318"/>
              <a:gd name="connsiteY299" fmla="*/ 6120191 h 6315508"/>
              <a:gd name="connsiteX300" fmla="*/ 5462225 w 5619318"/>
              <a:gd name="connsiteY300" fmla="*/ 6119565 h 6315508"/>
              <a:gd name="connsiteX301" fmla="*/ 5498610 w 5619318"/>
              <a:gd name="connsiteY301" fmla="*/ 6140281 h 6315508"/>
              <a:gd name="connsiteX302" fmla="*/ 5462225 w 5619318"/>
              <a:gd name="connsiteY302" fmla="*/ 6119565 h 6315508"/>
              <a:gd name="connsiteX303" fmla="*/ 3683637 w 5619318"/>
              <a:gd name="connsiteY303" fmla="*/ 6119565 h 6315508"/>
              <a:gd name="connsiteX304" fmla="*/ 3667644 w 5619318"/>
              <a:gd name="connsiteY304" fmla="*/ 6140037 h 6315508"/>
              <a:gd name="connsiteX305" fmla="*/ 3648984 w 5619318"/>
              <a:gd name="connsiteY305" fmla="*/ 6135942 h 6315508"/>
              <a:gd name="connsiteX306" fmla="*/ 3683637 w 5619318"/>
              <a:gd name="connsiteY306" fmla="*/ 6119565 h 6315508"/>
              <a:gd name="connsiteX307" fmla="*/ 2198644 w 5619318"/>
              <a:gd name="connsiteY307" fmla="*/ 6119565 h 6315508"/>
              <a:gd name="connsiteX308" fmla="*/ 2224213 w 5619318"/>
              <a:gd name="connsiteY308" fmla="*/ 6119565 h 6315508"/>
              <a:gd name="connsiteX309" fmla="*/ 2229895 w 5619318"/>
              <a:gd name="connsiteY309" fmla="*/ 6156122 h 6315508"/>
              <a:gd name="connsiteX310" fmla="*/ 2198644 w 5619318"/>
              <a:gd name="connsiteY310" fmla="*/ 6119565 h 6315508"/>
              <a:gd name="connsiteX311" fmla="*/ 3714158 w 5619318"/>
              <a:gd name="connsiteY311" fmla="*/ 6119321 h 6315508"/>
              <a:gd name="connsiteX312" fmla="*/ 3702962 w 5619318"/>
              <a:gd name="connsiteY312" fmla="*/ 6127607 h 6315508"/>
              <a:gd name="connsiteX313" fmla="*/ 3714158 w 5619318"/>
              <a:gd name="connsiteY313" fmla="*/ 6131750 h 6315508"/>
              <a:gd name="connsiteX314" fmla="*/ 3702962 w 5619318"/>
              <a:gd name="connsiteY314" fmla="*/ 6140037 h 6315508"/>
              <a:gd name="connsiteX315" fmla="*/ 3714158 w 5619318"/>
              <a:gd name="connsiteY315" fmla="*/ 6119321 h 6315508"/>
              <a:gd name="connsiteX316" fmla="*/ 1373937 w 5619318"/>
              <a:gd name="connsiteY316" fmla="*/ 6115178 h 6315508"/>
              <a:gd name="connsiteX317" fmla="*/ 1309963 w 5619318"/>
              <a:gd name="connsiteY317" fmla="*/ 6160751 h 6315508"/>
              <a:gd name="connsiteX318" fmla="*/ 1373937 w 5619318"/>
              <a:gd name="connsiteY318" fmla="*/ 6115178 h 6315508"/>
              <a:gd name="connsiteX319" fmla="*/ 5239919 w 5619318"/>
              <a:gd name="connsiteY319" fmla="*/ 6112254 h 6315508"/>
              <a:gd name="connsiteX320" fmla="*/ 5259512 w 5619318"/>
              <a:gd name="connsiteY320" fmla="*/ 6131751 h 6315508"/>
              <a:gd name="connsiteX321" fmla="*/ 5220327 w 5619318"/>
              <a:gd name="connsiteY321" fmla="*/ 6131751 h 6315508"/>
              <a:gd name="connsiteX322" fmla="*/ 5239919 w 5619318"/>
              <a:gd name="connsiteY322" fmla="*/ 6112254 h 6315508"/>
              <a:gd name="connsiteX323" fmla="*/ 3815432 w 5619318"/>
              <a:gd name="connsiteY323" fmla="*/ 6112253 h 6315508"/>
              <a:gd name="connsiteX324" fmla="*/ 3870892 w 5619318"/>
              <a:gd name="connsiteY324" fmla="*/ 6139890 h 6315508"/>
              <a:gd name="connsiteX325" fmla="*/ 3784928 w 5619318"/>
              <a:gd name="connsiteY325" fmla="*/ 6139890 h 6315508"/>
              <a:gd name="connsiteX326" fmla="*/ 3815432 w 5619318"/>
              <a:gd name="connsiteY326" fmla="*/ 6112253 h 6315508"/>
              <a:gd name="connsiteX327" fmla="*/ 1446734 w 5619318"/>
              <a:gd name="connsiteY327" fmla="*/ 6112253 h 6315508"/>
              <a:gd name="connsiteX328" fmla="*/ 1501883 w 5619318"/>
              <a:gd name="connsiteY328" fmla="*/ 6120229 h 6315508"/>
              <a:gd name="connsiteX329" fmla="*/ 1501883 w 5619318"/>
              <a:gd name="connsiteY329" fmla="*/ 6140169 h 6315508"/>
              <a:gd name="connsiteX330" fmla="*/ 1441218 w 5619318"/>
              <a:gd name="connsiteY330" fmla="*/ 6152134 h 6315508"/>
              <a:gd name="connsiteX331" fmla="*/ 1421917 w 5619318"/>
              <a:gd name="connsiteY331" fmla="*/ 6136182 h 6315508"/>
              <a:gd name="connsiteX332" fmla="*/ 1446734 w 5619318"/>
              <a:gd name="connsiteY332" fmla="*/ 6112253 h 6315508"/>
              <a:gd name="connsiteX333" fmla="*/ 2081640 w 5619318"/>
              <a:gd name="connsiteY333" fmla="*/ 6107867 h 6315508"/>
              <a:gd name="connsiteX334" fmla="*/ 2113627 w 5619318"/>
              <a:gd name="connsiteY334" fmla="*/ 6132163 h 6315508"/>
              <a:gd name="connsiteX335" fmla="*/ 2081640 w 5619318"/>
              <a:gd name="connsiteY335" fmla="*/ 6107867 h 6315508"/>
              <a:gd name="connsiteX336" fmla="*/ 3308502 w 5619318"/>
              <a:gd name="connsiteY336" fmla="*/ 6107529 h 6315508"/>
              <a:gd name="connsiteX337" fmla="*/ 3271142 w 5619318"/>
              <a:gd name="connsiteY337" fmla="*/ 6123726 h 6315508"/>
              <a:gd name="connsiteX338" fmla="*/ 3308502 w 5619318"/>
              <a:gd name="connsiteY338" fmla="*/ 6107529 h 6315508"/>
              <a:gd name="connsiteX339" fmla="*/ 5381532 w 5619318"/>
              <a:gd name="connsiteY339" fmla="*/ 6103480 h 6315508"/>
              <a:gd name="connsiteX340" fmla="*/ 5387347 w 5619318"/>
              <a:gd name="connsiteY340" fmla="*/ 6119079 h 6315508"/>
              <a:gd name="connsiteX341" fmla="*/ 5361176 w 5619318"/>
              <a:gd name="connsiteY341" fmla="*/ 6115179 h 6315508"/>
              <a:gd name="connsiteX342" fmla="*/ 5381532 w 5619318"/>
              <a:gd name="connsiteY342" fmla="*/ 6103480 h 6315508"/>
              <a:gd name="connsiteX343" fmla="*/ 1944671 w 5619318"/>
              <a:gd name="connsiteY343" fmla="*/ 6103480 h 6315508"/>
              <a:gd name="connsiteX344" fmla="*/ 1952939 w 5619318"/>
              <a:gd name="connsiteY344" fmla="*/ 6127974 h 6315508"/>
              <a:gd name="connsiteX345" fmla="*/ 1908849 w 5619318"/>
              <a:gd name="connsiteY345" fmla="*/ 6152467 h 6315508"/>
              <a:gd name="connsiteX346" fmla="*/ 1914359 w 5619318"/>
              <a:gd name="connsiteY346" fmla="*/ 6199411 h 6315508"/>
              <a:gd name="connsiteX347" fmla="*/ 1853736 w 5619318"/>
              <a:gd name="connsiteY347" fmla="*/ 6187165 h 6315508"/>
              <a:gd name="connsiteX348" fmla="*/ 1889558 w 5619318"/>
              <a:gd name="connsiteY348" fmla="*/ 6152467 h 6315508"/>
              <a:gd name="connsiteX349" fmla="*/ 1873025 w 5619318"/>
              <a:gd name="connsiteY349" fmla="*/ 6132056 h 6315508"/>
              <a:gd name="connsiteX350" fmla="*/ 1944671 w 5619318"/>
              <a:gd name="connsiteY350" fmla="*/ 6103480 h 6315508"/>
              <a:gd name="connsiteX351" fmla="*/ 5559277 w 5619318"/>
              <a:gd name="connsiteY351" fmla="*/ 6103479 h 6315508"/>
              <a:gd name="connsiteX352" fmla="*/ 5570544 w 5619318"/>
              <a:gd name="connsiteY352" fmla="*/ 6123586 h 6315508"/>
              <a:gd name="connsiteX353" fmla="*/ 5559277 w 5619318"/>
              <a:gd name="connsiteY353" fmla="*/ 6103479 h 6315508"/>
              <a:gd name="connsiteX354" fmla="*/ 5152132 w 5619318"/>
              <a:gd name="connsiteY354" fmla="*/ 6103479 h 6315508"/>
              <a:gd name="connsiteX355" fmla="*/ 5138065 w 5619318"/>
              <a:gd name="connsiteY355" fmla="*/ 6151735 h 6315508"/>
              <a:gd name="connsiteX356" fmla="*/ 5152132 w 5619318"/>
              <a:gd name="connsiteY356" fmla="*/ 6103479 h 6315508"/>
              <a:gd name="connsiteX357" fmla="*/ 968106 w 5619318"/>
              <a:gd name="connsiteY357" fmla="*/ 6103479 h 6315508"/>
              <a:gd name="connsiteX358" fmla="*/ 948515 w 5619318"/>
              <a:gd name="connsiteY358" fmla="*/ 6119565 h 6315508"/>
              <a:gd name="connsiteX359" fmla="*/ 928922 w 5619318"/>
              <a:gd name="connsiteY359" fmla="*/ 6107501 h 6315508"/>
              <a:gd name="connsiteX360" fmla="*/ 968106 w 5619318"/>
              <a:gd name="connsiteY360" fmla="*/ 6103479 h 6315508"/>
              <a:gd name="connsiteX361" fmla="*/ 571522 w 5619318"/>
              <a:gd name="connsiteY361" fmla="*/ 6103479 h 6315508"/>
              <a:gd name="connsiteX362" fmla="*/ 596263 w 5619318"/>
              <a:gd name="connsiteY362" fmla="*/ 6140037 h 6315508"/>
              <a:gd name="connsiteX363" fmla="*/ 486308 w 5619318"/>
              <a:gd name="connsiteY363" fmla="*/ 6123789 h 6315508"/>
              <a:gd name="connsiteX364" fmla="*/ 571522 w 5619318"/>
              <a:gd name="connsiteY364" fmla="*/ 6103479 h 6315508"/>
              <a:gd name="connsiteX365" fmla="*/ 3221163 w 5619318"/>
              <a:gd name="connsiteY365" fmla="*/ 6103115 h 6315508"/>
              <a:gd name="connsiteX366" fmla="*/ 3221163 w 5619318"/>
              <a:gd name="connsiteY366" fmla="*/ 6115179 h 6315508"/>
              <a:gd name="connsiteX367" fmla="*/ 3197174 w 5619318"/>
              <a:gd name="connsiteY367" fmla="*/ 6115179 h 6315508"/>
              <a:gd name="connsiteX368" fmla="*/ 3221163 w 5619318"/>
              <a:gd name="connsiteY368" fmla="*/ 6103115 h 6315508"/>
              <a:gd name="connsiteX369" fmla="*/ 1524717 w 5619318"/>
              <a:gd name="connsiteY369" fmla="*/ 6099581 h 6315508"/>
              <a:gd name="connsiteX370" fmla="*/ 1551862 w 5619318"/>
              <a:gd name="connsiteY370" fmla="*/ 6103480 h 6315508"/>
              <a:gd name="connsiteX371" fmla="*/ 1507880 w 5619318"/>
              <a:gd name="connsiteY371" fmla="*/ 6107380 h 6315508"/>
              <a:gd name="connsiteX372" fmla="*/ 1524717 w 5619318"/>
              <a:gd name="connsiteY372" fmla="*/ 6099581 h 6315508"/>
              <a:gd name="connsiteX373" fmla="*/ 3519126 w 5619318"/>
              <a:gd name="connsiteY373" fmla="*/ 6099093 h 6315508"/>
              <a:gd name="connsiteX374" fmla="*/ 3519126 w 5619318"/>
              <a:gd name="connsiteY374" fmla="*/ 6119983 h 6315508"/>
              <a:gd name="connsiteX375" fmla="*/ 3474623 w 5619318"/>
              <a:gd name="connsiteY375" fmla="*/ 6128338 h 6315508"/>
              <a:gd name="connsiteX376" fmla="*/ 3519126 w 5619318"/>
              <a:gd name="connsiteY376" fmla="*/ 6099093 h 6315508"/>
              <a:gd name="connsiteX377" fmla="*/ 1095439 w 5619318"/>
              <a:gd name="connsiteY377" fmla="*/ 6095650 h 6315508"/>
              <a:gd name="connsiteX378" fmla="*/ 1109140 w 5619318"/>
              <a:gd name="connsiteY378" fmla="*/ 6095925 h 6315508"/>
              <a:gd name="connsiteX379" fmla="*/ 1119792 w 5619318"/>
              <a:gd name="connsiteY379" fmla="*/ 6111279 h 6315508"/>
              <a:gd name="connsiteX380" fmla="*/ 1084057 w 5619318"/>
              <a:gd name="connsiteY380" fmla="*/ 6111279 h 6315508"/>
              <a:gd name="connsiteX381" fmla="*/ 1084057 w 5619318"/>
              <a:gd name="connsiteY381" fmla="*/ 6099580 h 6315508"/>
              <a:gd name="connsiteX382" fmla="*/ 1095439 w 5619318"/>
              <a:gd name="connsiteY382" fmla="*/ 6095650 h 6315508"/>
              <a:gd name="connsiteX383" fmla="*/ 4559131 w 5619318"/>
              <a:gd name="connsiteY383" fmla="*/ 6095087 h 6315508"/>
              <a:gd name="connsiteX384" fmla="*/ 4573071 w 5619318"/>
              <a:gd name="connsiteY384" fmla="*/ 6115432 h 6315508"/>
              <a:gd name="connsiteX385" fmla="*/ 4517305 w 5619318"/>
              <a:gd name="connsiteY385" fmla="*/ 6147983 h 6315508"/>
              <a:gd name="connsiteX386" fmla="*/ 4492211 w 5619318"/>
              <a:gd name="connsiteY386" fmla="*/ 6135776 h 6315508"/>
              <a:gd name="connsiteX387" fmla="*/ 4450386 w 5619318"/>
              <a:gd name="connsiteY387" fmla="*/ 6164259 h 6315508"/>
              <a:gd name="connsiteX388" fmla="*/ 4467116 w 5619318"/>
              <a:gd name="connsiteY388" fmla="*/ 6178500 h 6315508"/>
              <a:gd name="connsiteX389" fmla="*/ 4380678 w 5619318"/>
              <a:gd name="connsiteY389" fmla="*/ 6202913 h 6315508"/>
              <a:gd name="connsiteX390" fmla="*/ 4405774 w 5619318"/>
              <a:gd name="connsiteY390" fmla="*/ 6135776 h 6315508"/>
              <a:gd name="connsiteX391" fmla="*/ 4436445 w 5619318"/>
              <a:gd name="connsiteY391" fmla="*/ 6127639 h 6315508"/>
              <a:gd name="connsiteX392" fmla="*/ 4455963 w 5619318"/>
              <a:gd name="connsiteY392" fmla="*/ 6139846 h 6315508"/>
              <a:gd name="connsiteX393" fmla="*/ 4528459 w 5619318"/>
              <a:gd name="connsiteY393" fmla="*/ 6107295 h 6315508"/>
              <a:gd name="connsiteX394" fmla="*/ 4559131 w 5619318"/>
              <a:gd name="connsiteY394" fmla="*/ 6095087 h 6315508"/>
              <a:gd name="connsiteX395" fmla="*/ 4812498 w 5619318"/>
              <a:gd name="connsiteY395" fmla="*/ 6094707 h 6315508"/>
              <a:gd name="connsiteX396" fmla="*/ 4882469 w 5619318"/>
              <a:gd name="connsiteY396" fmla="*/ 6111084 h 6315508"/>
              <a:gd name="connsiteX397" fmla="*/ 4882469 w 5619318"/>
              <a:gd name="connsiteY397" fmla="*/ 6135651 h 6315508"/>
              <a:gd name="connsiteX398" fmla="*/ 4812498 w 5619318"/>
              <a:gd name="connsiteY398" fmla="*/ 6135651 h 6315508"/>
              <a:gd name="connsiteX399" fmla="*/ 4812498 w 5619318"/>
              <a:gd name="connsiteY399" fmla="*/ 6094707 h 6315508"/>
              <a:gd name="connsiteX400" fmla="*/ 3031242 w 5619318"/>
              <a:gd name="connsiteY400" fmla="*/ 6094706 h 6315508"/>
              <a:gd name="connsiteX401" fmla="*/ 3025910 w 5619318"/>
              <a:gd name="connsiteY401" fmla="*/ 6119565 h 6315508"/>
              <a:gd name="connsiteX402" fmla="*/ 3001920 w 5619318"/>
              <a:gd name="connsiteY402" fmla="*/ 6111279 h 6315508"/>
              <a:gd name="connsiteX403" fmla="*/ 3031242 w 5619318"/>
              <a:gd name="connsiteY403" fmla="*/ 6094706 h 6315508"/>
              <a:gd name="connsiteX404" fmla="*/ 5602168 w 5619318"/>
              <a:gd name="connsiteY404" fmla="*/ 6091781 h 6315508"/>
              <a:gd name="connsiteX405" fmla="*/ 5579065 w 5619318"/>
              <a:gd name="connsiteY405" fmla="*/ 6115178 h 6315508"/>
              <a:gd name="connsiteX406" fmla="*/ 5602168 w 5619318"/>
              <a:gd name="connsiteY406" fmla="*/ 6091781 h 6315508"/>
              <a:gd name="connsiteX407" fmla="*/ 4467071 w 5619318"/>
              <a:gd name="connsiteY407" fmla="*/ 6091489 h 6315508"/>
              <a:gd name="connsiteX408" fmla="*/ 4442652 w 5619318"/>
              <a:gd name="connsiteY408" fmla="*/ 6111376 h 6315508"/>
              <a:gd name="connsiteX409" fmla="*/ 4467071 w 5619318"/>
              <a:gd name="connsiteY409" fmla="*/ 6091489 h 6315508"/>
              <a:gd name="connsiteX410" fmla="*/ 5436763 w 5619318"/>
              <a:gd name="connsiteY410" fmla="*/ 6091417 h 6315508"/>
              <a:gd name="connsiteX411" fmla="*/ 5423084 w 5619318"/>
              <a:gd name="connsiteY411" fmla="*/ 6119565 h 6315508"/>
              <a:gd name="connsiteX412" fmla="*/ 5436763 w 5619318"/>
              <a:gd name="connsiteY412" fmla="*/ 6091417 h 6315508"/>
              <a:gd name="connsiteX413" fmla="*/ 5036216 w 5619318"/>
              <a:gd name="connsiteY413" fmla="*/ 6090898 h 6315508"/>
              <a:gd name="connsiteX414" fmla="*/ 5055895 w 5619318"/>
              <a:gd name="connsiteY414" fmla="*/ 6115391 h 6315508"/>
              <a:gd name="connsiteX415" fmla="*/ 5072763 w 5619318"/>
              <a:gd name="connsiteY415" fmla="*/ 6107227 h 6315508"/>
              <a:gd name="connsiteX416" fmla="*/ 5078386 w 5619318"/>
              <a:gd name="connsiteY416" fmla="*/ 6115391 h 6315508"/>
              <a:gd name="connsiteX417" fmla="*/ 5078386 w 5619318"/>
              <a:gd name="connsiteY417" fmla="*/ 6123555 h 6315508"/>
              <a:gd name="connsiteX418" fmla="*/ 5055895 w 5619318"/>
              <a:gd name="connsiteY418" fmla="*/ 6160295 h 6315508"/>
              <a:gd name="connsiteX419" fmla="*/ 4974367 w 5619318"/>
              <a:gd name="connsiteY419" fmla="*/ 6160295 h 6315508"/>
              <a:gd name="connsiteX420" fmla="*/ 4974367 w 5619318"/>
              <a:gd name="connsiteY420" fmla="*/ 6186829 h 6315508"/>
              <a:gd name="connsiteX421" fmla="*/ 4943442 w 5619318"/>
              <a:gd name="connsiteY421" fmla="*/ 6143966 h 6315508"/>
              <a:gd name="connsiteX422" fmla="*/ 4929386 w 5619318"/>
              <a:gd name="connsiteY422" fmla="*/ 6131720 h 6315508"/>
              <a:gd name="connsiteX423" fmla="*/ 4960311 w 5619318"/>
              <a:gd name="connsiteY423" fmla="*/ 6119474 h 6315508"/>
              <a:gd name="connsiteX424" fmla="*/ 5036216 w 5619318"/>
              <a:gd name="connsiteY424" fmla="*/ 6127637 h 6315508"/>
              <a:gd name="connsiteX425" fmla="*/ 5036216 w 5619318"/>
              <a:gd name="connsiteY425" fmla="*/ 6090898 h 6315508"/>
              <a:gd name="connsiteX426" fmla="*/ 5194338 w 5619318"/>
              <a:gd name="connsiteY426" fmla="*/ 6086560 h 6315508"/>
              <a:gd name="connsiteX427" fmla="*/ 5188741 w 5619318"/>
              <a:gd name="connsiteY427" fmla="*/ 6107449 h 6315508"/>
              <a:gd name="connsiteX428" fmla="*/ 5183143 w 5619318"/>
              <a:gd name="connsiteY428" fmla="*/ 6090738 h 6315508"/>
              <a:gd name="connsiteX429" fmla="*/ 5194338 w 5619318"/>
              <a:gd name="connsiteY429" fmla="*/ 6086560 h 6315508"/>
              <a:gd name="connsiteX430" fmla="*/ 4905601 w 5619318"/>
              <a:gd name="connsiteY430" fmla="*/ 6083540 h 6315508"/>
              <a:gd name="connsiteX431" fmla="*/ 4888466 w 5619318"/>
              <a:gd name="connsiteY431" fmla="*/ 6099493 h 6315508"/>
              <a:gd name="connsiteX432" fmla="*/ 4905601 w 5619318"/>
              <a:gd name="connsiteY432" fmla="*/ 6083540 h 6315508"/>
              <a:gd name="connsiteX433" fmla="*/ 663983 w 5619318"/>
              <a:gd name="connsiteY433" fmla="*/ 6083008 h 6315508"/>
              <a:gd name="connsiteX434" fmla="*/ 669481 w 5619318"/>
              <a:gd name="connsiteY434" fmla="*/ 6103255 h 6315508"/>
              <a:gd name="connsiteX435" fmla="*/ 628248 w 5619318"/>
              <a:gd name="connsiteY435" fmla="*/ 6107304 h 6315508"/>
              <a:gd name="connsiteX436" fmla="*/ 663983 w 5619318"/>
              <a:gd name="connsiteY436" fmla="*/ 6083008 h 6315508"/>
              <a:gd name="connsiteX437" fmla="*/ 2877306 w 5619318"/>
              <a:gd name="connsiteY437" fmla="*/ 6082712 h 6315508"/>
              <a:gd name="connsiteX438" fmla="*/ 2906773 w 5619318"/>
              <a:gd name="connsiteY438" fmla="*/ 6083252 h 6315508"/>
              <a:gd name="connsiteX439" fmla="*/ 2951276 w 5619318"/>
              <a:gd name="connsiteY439" fmla="*/ 6119808 h 6315508"/>
              <a:gd name="connsiteX440" fmla="*/ 2828892 w 5619318"/>
              <a:gd name="connsiteY440" fmla="*/ 6136056 h 6315508"/>
              <a:gd name="connsiteX441" fmla="*/ 2759356 w 5619318"/>
              <a:gd name="connsiteY441" fmla="*/ 6119808 h 6315508"/>
              <a:gd name="connsiteX442" fmla="*/ 2784389 w 5619318"/>
              <a:gd name="connsiteY442" fmla="*/ 6087314 h 6315508"/>
              <a:gd name="connsiteX443" fmla="*/ 2823329 w 5619318"/>
              <a:gd name="connsiteY443" fmla="*/ 6103561 h 6315508"/>
              <a:gd name="connsiteX444" fmla="*/ 2877306 w 5619318"/>
              <a:gd name="connsiteY444" fmla="*/ 6082712 h 6315508"/>
              <a:gd name="connsiteX445" fmla="*/ 3307127 w 5619318"/>
              <a:gd name="connsiteY445" fmla="*/ 6078621 h 6315508"/>
              <a:gd name="connsiteX446" fmla="*/ 3296464 w 5619318"/>
              <a:gd name="connsiteY446" fmla="*/ 6103480 h 6315508"/>
              <a:gd name="connsiteX447" fmla="*/ 3272474 w 5619318"/>
              <a:gd name="connsiteY447" fmla="*/ 6099337 h 6315508"/>
              <a:gd name="connsiteX448" fmla="*/ 3307127 w 5619318"/>
              <a:gd name="connsiteY448" fmla="*/ 6078621 h 6315508"/>
              <a:gd name="connsiteX449" fmla="*/ 404342 w 5619318"/>
              <a:gd name="connsiteY449" fmla="*/ 6075331 h 6315508"/>
              <a:gd name="connsiteX450" fmla="*/ 440327 w 5619318"/>
              <a:gd name="connsiteY450" fmla="*/ 6091416 h 6315508"/>
              <a:gd name="connsiteX451" fmla="*/ 404342 w 5619318"/>
              <a:gd name="connsiteY451" fmla="*/ 6075331 h 6315508"/>
              <a:gd name="connsiteX452" fmla="*/ 942117 w 5619318"/>
              <a:gd name="connsiteY452" fmla="*/ 6075210 h 6315508"/>
              <a:gd name="connsiteX453" fmla="*/ 902934 w 5619318"/>
              <a:gd name="connsiteY453" fmla="*/ 6094706 h 6315508"/>
              <a:gd name="connsiteX454" fmla="*/ 942117 w 5619318"/>
              <a:gd name="connsiteY454" fmla="*/ 6075210 h 6315508"/>
              <a:gd name="connsiteX455" fmla="*/ 161971 w 5619318"/>
              <a:gd name="connsiteY455" fmla="*/ 6074431 h 6315508"/>
              <a:gd name="connsiteX456" fmla="*/ 179281 w 5619318"/>
              <a:gd name="connsiteY456" fmla="*/ 6075807 h 6315508"/>
              <a:gd name="connsiteX457" fmla="*/ 206425 w 5619318"/>
              <a:gd name="connsiteY457" fmla="*/ 6086810 h 6315508"/>
              <a:gd name="connsiteX458" fmla="*/ 145950 w 5619318"/>
              <a:gd name="connsiteY458" fmla="*/ 6078621 h 6315508"/>
              <a:gd name="connsiteX459" fmla="*/ 161971 w 5619318"/>
              <a:gd name="connsiteY459" fmla="*/ 6074431 h 6315508"/>
              <a:gd name="connsiteX460" fmla="*/ 5497711 w 5619318"/>
              <a:gd name="connsiteY460" fmla="*/ 6074234 h 6315508"/>
              <a:gd name="connsiteX461" fmla="*/ 5477886 w 5619318"/>
              <a:gd name="connsiteY461" fmla="*/ 6103136 h 6315508"/>
              <a:gd name="connsiteX462" fmla="*/ 5497711 w 5619318"/>
              <a:gd name="connsiteY462" fmla="*/ 6074234 h 6315508"/>
              <a:gd name="connsiteX463" fmla="*/ 2254599 w 5619318"/>
              <a:gd name="connsiteY463" fmla="*/ 6074234 h 6315508"/>
              <a:gd name="connsiteX464" fmla="*/ 2407505 w 5619318"/>
              <a:gd name="connsiteY464" fmla="*/ 6111176 h 6315508"/>
              <a:gd name="connsiteX465" fmla="*/ 2365802 w 5619318"/>
              <a:gd name="connsiteY465" fmla="*/ 6115281 h 6315508"/>
              <a:gd name="connsiteX466" fmla="*/ 2382484 w 5619318"/>
              <a:gd name="connsiteY466" fmla="*/ 6139908 h 6315508"/>
              <a:gd name="connsiteX467" fmla="*/ 2260160 w 5619318"/>
              <a:gd name="connsiteY467" fmla="*/ 6160431 h 6315508"/>
              <a:gd name="connsiteX468" fmla="*/ 2315761 w 5619318"/>
              <a:gd name="connsiteY468" fmla="*/ 6119385 h 6315508"/>
              <a:gd name="connsiteX469" fmla="*/ 2279620 w 5619318"/>
              <a:gd name="connsiteY469" fmla="*/ 6127594 h 6315508"/>
              <a:gd name="connsiteX470" fmla="*/ 2254599 w 5619318"/>
              <a:gd name="connsiteY470" fmla="*/ 6074234 h 6315508"/>
              <a:gd name="connsiteX471" fmla="*/ 4857479 w 5619318"/>
              <a:gd name="connsiteY471" fmla="*/ 6071310 h 6315508"/>
              <a:gd name="connsiteX472" fmla="*/ 4868332 w 5619318"/>
              <a:gd name="connsiteY472" fmla="*/ 6083593 h 6315508"/>
              <a:gd name="connsiteX473" fmla="*/ 4838486 w 5619318"/>
              <a:gd name="connsiteY473" fmla="*/ 6091781 h 6315508"/>
              <a:gd name="connsiteX474" fmla="*/ 4857479 w 5619318"/>
              <a:gd name="connsiteY474" fmla="*/ 6071310 h 6315508"/>
              <a:gd name="connsiteX475" fmla="*/ 508230 w 5619318"/>
              <a:gd name="connsiteY475" fmla="*/ 6069976 h 6315508"/>
              <a:gd name="connsiteX476" fmla="*/ 526291 w 5619318"/>
              <a:gd name="connsiteY476" fmla="*/ 6071164 h 6315508"/>
              <a:gd name="connsiteX477" fmla="*/ 526291 w 5619318"/>
              <a:gd name="connsiteY477" fmla="*/ 6082569 h 6315508"/>
              <a:gd name="connsiteX478" fmla="*/ 504481 w 5619318"/>
              <a:gd name="connsiteY478" fmla="*/ 6078768 h 6315508"/>
              <a:gd name="connsiteX479" fmla="*/ 508230 w 5619318"/>
              <a:gd name="connsiteY479" fmla="*/ 6069976 h 6315508"/>
              <a:gd name="connsiteX480" fmla="*/ 990309 w 5619318"/>
              <a:gd name="connsiteY480" fmla="*/ 6066823 h 6315508"/>
              <a:gd name="connsiteX481" fmla="*/ 1003690 w 5619318"/>
              <a:gd name="connsiteY481" fmla="*/ 6083009 h 6315508"/>
              <a:gd name="connsiteX482" fmla="*/ 984099 w 5619318"/>
              <a:gd name="connsiteY482" fmla="*/ 6075071 h 6315508"/>
              <a:gd name="connsiteX483" fmla="*/ 990309 w 5619318"/>
              <a:gd name="connsiteY483" fmla="*/ 6066823 h 6315508"/>
              <a:gd name="connsiteX484" fmla="*/ 1985297 w 5619318"/>
              <a:gd name="connsiteY484" fmla="*/ 6066249 h 6315508"/>
              <a:gd name="connsiteX485" fmla="*/ 2000912 w 5619318"/>
              <a:gd name="connsiteY485" fmla="*/ 6071172 h 6315508"/>
              <a:gd name="connsiteX486" fmla="*/ 1995391 w 5619318"/>
              <a:gd name="connsiteY486" fmla="*/ 6099442 h 6315508"/>
              <a:gd name="connsiteX487" fmla="*/ 1953980 w 5619318"/>
              <a:gd name="connsiteY487" fmla="*/ 6099442 h 6315508"/>
              <a:gd name="connsiteX488" fmla="*/ 1945697 w 5619318"/>
              <a:gd name="connsiteY488" fmla="*/ 6083287 h 6315508"/>
              <a:gd name="connsiteX489" fmla="*/ 1967093 w 5619318"/>
              <a:gd name="connsiteY489" fmla="*/ 6066628 h 6315508"/>
              <a:gd name="connsiteX490" fmla="*/ 1985297 w 5619318"/>
              <a:gd name="connsiteY490" fmla="*/ 6066249 h 6315508"/>
              <a:gd name="connsiteX491" fmla="*/ 2619415 w 5619318"/>
              <a:gd name="connsiteY491" fmla="*/ 6065136 h 6315508"/>
              <a:gd name="connsiteX492" fmla="*/ 2666618 w 5619318"/>
              <a:gd name="connsiteY492" fmla="*/ 6079353 h 6315508"/>
              <a:gd name="connsiteX493" fmla="*/ 2619415 w 5619318"/>
              <a:gd name="connsiteY493" fmla="*/ 6087477 h 6315508"/>
              <a:gd name="connsiteX494" fmla="*/ 2619415 w 5619318"/>
              <a:gd name="connsiteY494" fmla="*/ 6065136 h 6315508"/>
              <a:gd name="connsiteX495" fmla="*/ 5350844 w 5619318"/>
              <a:gd name="connsiteY495" fmla="*/ 6061074 h 6315508"/>
              <a:gd name="connsiteX496" fmla="*/ 5350844 w 5619318"/>
              <a:gd name="connsiteY496" fmla="*/ 6065113 h 6315508"/>
              <a:gd name="connsiteX497" fmla="*/ 5362267 w 5619318"/>
              <a:gd name="connsiteY497" fmla="*/ 6095403 h 6315508"/>
              <a:gd name="connsiteX498" fmla="*/ 5336564 w 5619318"/>
              <a:gd name="connsiteY498" fmla="*/ 6103480 h 6315508"/>
              <a:gd name="connsiteX499" fmla="*/ 5350844 w 5619318"/>
              <a:gd name="connsiteY499" fmla="*/ 6061074 h 6315508"/>
              <a:gd name="connsiteX500" fmla="*/ 3882138 w 5619318"/>
              <a:gd name="connsiteY500" fmla="*/ 6056688 h 6315508"/>
              <a:gd name="connsiteX501" fmla="*/ 3876640 w 5619318"/>
              <a:gd name="connsiteY501" fmla="*/ 6098912 h 6315508"/>
              <a:gd name="connsiteX502" fmla="*/ 3840904 w 5619318"/>
              <a:gd name="connsiteY502" fmla="*/ 6086848 h 6315508"/>
              <a:gd name="connsiteX503" fmla="*/ 3882138 w 5619318"/>
              <a:gd name="connsiteY503" fmla="*/ 6056688 h 6315508"/>
              <a:gd name="connsiteX504" fmla="*/ 2463766 w 5619318"/>
              <a:gd name="connsiteY504" fmla="*/ 6056688 h 6315508"/>
              <a:gd name="connsiteX505" fmla="*/ 2525027 w 5619318"/>
              <a:gd name="connsiteY505" fmla="*/ 6074873 h 6315508"/>
              <a:gd name="connsiteX506" fmla="*/ 2580717 w 5619318"/>
              <a:gd name="connsiteY506" fmla="*/ 6119326 h 6315508"/>
              <a:gd name="connsiteX507" fmla="*/ 2575147 w 5619318"/>
              <a:gd name="connsiteY507" fmla="*/ 6147615 h 6315508"/>
              <a:gd name="connsiteX508" fmla="*/ 2508319 w 5619318"/>
              <a:gd name="connsiteY508" fmla="*/ 6135491 h 6315508"/>
              <a:gd name="connsiteX509" fmla="*/ 2469335 w 5619318"/>
              <a:gd name="connsiteY509" fmla="*/ 6103162 h 6315508"/>
              <a:gd name="connsiteX510" fmla="*/ 2447059 w 5619318"/>
              <a:gd name="connsiteY510" fmla="*/ 6078914 h 6315508"/>
              <a:gd name="connsiteX511" fmla="*/ 2463766 w 5619318"/>
              <a:gd name="connsiteY511" fmla="*/ 6056688 h 6315508"/>
              <a:gd name="connsiteX512" fmla="*/ 263086 w 5619318"/>
              <a:gd name="connsiteY512" fmla="*/ 6056687 h 6315508"/>
              <a:gd name="connsiteX513" fmla="*/ 338370 w 5619318"/>
              <a:gd name="connsiteY513" fmla="*/ 6079109 h 6315508"/>
              <a:gd name="connsiteX514" fmla="*/ 293756 w 5619318"/>
              <a:gd name="connsiteY514" fmla="*/ 6123951 h 6315508"/>
              <a:gd name="connsiteX515" fmla="*/ 232414 w 5619318"/>
              <a:gd name="connsiteY515" fmla="*/ 6099492 h 6315508"/>
              <a:gd name="connsiteX516" fmla="*/ 282604 w 5619318"/>
              <a:gd name="connsiteY516" fmla="*/ 6079109 h 6315508"/>
              <a:gd name="connsiteX517" fmla="*/ 263086 w 5619318"/>
              <a:gd name="connsiteY517" fmla="*/ 6056687 h 6315508"/>
              <a:gd name="connsiteX518" fmla="*/ 839959 w 5619318"/>
              <a:gd name="connsiteY518" fmla="*/ 6051011 h 6315508"/>
              <a:gd name="connsiteX519" fmla="*/ 872146 w 5619318"/>
              <a:gd name="connsiteY519" fmla="*/ 6060912 h 6315508"/>
              <a:gd name="connsiteX520" fmla="*/ 816170 w 5619318"/>
              <a:gd name="connsiteY520" fmla="*/ 6060912 h 6315508"/>
              <a:gd name="connsiteX521" fmla="*/ 839959 w 5619318"/>
              <a:gd name="connsiteY521" fmla="*/ 6051011 h 6315508"/>
              <a:gd name="connsiteX522" fmla="*/ 4665809 w 5619318"/>
              <a:gd name="connsiteY522" fmla="*/ 6049417 h 6315508"/>
              <a:gd name="connsiteX523" fmla="*/ 4684551 w 5619318"/>
              <a:gd name="connsiteY523" fmla="*/ 6052691 h 6315508"/>
              <a:gd name="connsiteX524" fmla="*/ 4665024 w 5619318"/>
              <a:gd name="connsiteY524" fmla="*/ 6099029 h 6315508"/>
              <a:gd name="connsiteX525" fmla="*/ 4603655 w 5619318"/>
              <a:gd name="connsiteY525" fmla="*/ 6107087 h 6315508"/>
              <a:gd name="connsiteX526" fmla="*/ 4598076 w 5619318"/>
              <a:gd name="connsiteY526" fmla="*/ 6131263 h 6315508"/>
              <a:gd name="connsiteX527" fmla="*/ 4614813 w 5619318"/>
              <a:gd name="connsiteY527" fmla="*/ 6060749 h 6315508"/>
              <a:gd name="connsiteX528" fmla="*/ 4665809 w 5619318"/>
              <a:gd name="connsiteY528" fmla="*/ 6049417 h 6315508"/>
              <a:gd name="connsiteX529" fmla="*/ 4365590 w 5619318"/>
              <a:gd name="connsiteY529" fmla="*/ 6048223 h 6315508"/>
              <a:gd name="connsiteX530" fmla="*/ 4406082 w 5619318"/>
              <a:gd name="connsiteY530" fmla="*/ 6048424 h 6315508"/>
              <a:gd name="connsiteX531" fmla="*/ 4462643 w 5619318"/>
              <a:gd name="connsiteY531" fmla="*/ 6064893 h 6315508"/>
              <a:gd name="connsiteX532" fmla="*/ 4462643 w 5619318"/>
              <a:gd name="connsiteY532" fmla="*/ 6087234 h 6315508"/>
              <a:gd name="connsiteX533" fmla="*/ 4320521 w 5619318"/>
              <a:gd name="connsiteY533" fmla="*/ 6111605 h 6315508"/>
              <a:gd name="connsiteX534" fmla="*/ 4295442 w 5619318"/>
              <a:gd name="connsiteY534" fmla="*/ 6135976 h 6315508"/>
              <a:gd name="connsiteX535" fmla="*/ 4278720 w 5619318"/>
              <a:gd name="connsiteY535" fmla="*/ 6107543 h 6315508"/>
              <a:gd name="connsiteX536" fmla="*/ 4365590 w 5619318"/>
              <a:gd name="connsiteY536" fmla="*/ 6048223 h 6315508"/>
              <a:gd name="connsiteX537" fmla="*/ 5127699 w 5619318"/>
              <a:gd name="connsiteY537" fmla="*/ 6047914 h 6315508"/>
              <a:gd name="connsiteX538" fmla="*/ 5109040 w 5619318"/>
              <a:gd name="connsiteY538" fmla="*/ 6087063 h 6315508"/>
              <a:gd name="connsiteX539" fmla="*/ 5127699 w 5619318"/>
              <a:gd name="connsiteY539" fmla="*/ 6047914 h 6315508"/>
              <a:gd name="connsiteX540" fmla="*/ 3802116 w 5619318"/>
              <a:gd name="connsiteY540" fmla="*/ 6047914 h 6315508"/>
              <a:gd name="connsiteX541" fmla="*/ 3785295 w 5619318"/>
              <a:gd name="connsiteY541" fmla="*/ 6094672 h 6315508"/>
              <a:gd name="connsiteX542" fmla="*/ 3760065 w 5619318"/>
              <a:gd name="connsiteY542" fmla="*/ 6078409 h 6315508"/>
              <a:gd name="connsiteX543" fmla="*/ 3740441 w 5619318"/>
              <a:gd name="connsiteY543" fmla="*/ 6119067 h 6315508"/>
              <a:gd name="connsiteX544" fmla="*/ 3647928 w 5619318"/>
              <a:gd name="connsiteY544" fmla="*/ 6102803 h 6315508"/>
              <a:gd name="connsiteX545" fmla="*/ 3636714 w 5619318"/>
              <a:gd name="connsiteY545" fmla="*/ 6131264 h 6315508"/>
              <a:gd name="connsiteX546" fmla="*/ 3561021 w 5619318"/>
              <a:gd name="connsiteY546" fmla="*/ 6131264 h 6315508"/>
              <a:gd name="connsiteX547" fmla="*/ 3561021 w 5619318"/>
              <a:gd name="connsiteY547" fmla="*/ 6115001 h 6315508"/>
              <a:gd name="connsiteX548" fmla="*/ 3591859 w 5619318"/>
              <a:gd name="connsiteY548" fmla="*/ 6110935 h 6315508"/>
              <a:gd name="connsiteX549" fmla="*/ 3586253 w 5619318"/>
              <a:gd name="connsiteY549" fmla="*/ 6090606 h 6315508"/>
              <a:gd name="connsiteX550" fmla="*/ 3667552 w 5619318"/>
              <a:gd name="connsiteY550" fmla="*/ 6056046 h 6315508"/>
              <a:gd name="connsiteX551" fmla="*/ 3715209 w 5619318"/>
              <a:gd name="connsiteY551" fmla="*/ 6082474 h 6315508"/>
              <a:gd name="connsiteX552" fmla="*/ 3802116 w 5619318"/>
              <a:gd name="connsiteY552" fmla="*/ 6047914 h 6315508"/>
              <a:gd name="connsiteX553" fmla="*/ 171239 w 5619318"/>
              <a:gd name="connsiteY553" fmla="*/ 6047913 h 6315508"/>
              <a:gd name="connsiteX554" fmla="*/ 196429 w 5619318"/>
              <a:gd name="connsiteY554" fmla="*/ 6064811 h 6315508"/>
              <a:gd name="connsiteX555" fmla="*/ 171239 w 5619318"/>
              <a:gd name="connsiteY555" fmla="*/ 6047913 h 6315508"/>
              <a:gd name="connsiteX556" fmla="*/ 2108597 w 5619318"/>
              <a:gd name="connsiteY556" fmla="*/ 6043308 h 6315508"/>
              <a:gd name="connsiteX557" fmla="*/ 2117875 w 5619318"/>
              <a:gd name="connsiteY557" fmla="*/ 6056103 h 6315508"/>
              <a:gd name="connsiteX558" fmla="*/ 2093134 w 5619318"/>
              <a:gd name="connsiteY558" fmla="*/ 6052009 h 6315508"/>
              <a:gd name="connsiteX559" fmla="*/ 2108597 w 5619318"/>
              <a:gd name="connsiteY559" fmla="*/ 6043308 h 6315508"/>
              <a:gd name="connsiteX560" fmla="*/ 2963272 w 5619318"/>
              <a:gd name="connsiteY560" fmla="*/ 6040359 h 6315508"/>
              <a:gd name="connsiteX561" fmla="*/ 2895300 w 5619318"/>
              <a:gd name="connsiteY561" fmla="*/ 6052789 h 6315508"/>
              <a:gd name="connsiteX562" fmla="*/ 2963272 w 5619318"/>
              <a:gd name="connsiteY562" fmla="*/ 6040359 h 6315508"/>
              <a:gd name="connsiteX563" fmla="*/ 1170717 w 5619318"/>
              <a:gd name="connsiteY563" fmla="*/ 6040261 h 6315508"/>
              <a:gd name="connsiteX564" fmla="*/ 1218002 w 5619318"/>
              <a:gd name="connsiteY564" fmla="*/ 6048350 h 6315508"/>
              <a:gd name="connsiteX565" fmla="*/ 1192968 w 5619318"/>
              <a:gd name="connsiteY565" fmla="*/ 6094863 h 6315508"/>
              <a:gd name="connsiteX566" fmla="*/ 1126214 w 5619318"/>
              <a:gd name="connsiteY566" fmla="*/ 6115085 h 6315508"/>
              <a:gd name="connsiteX567" fmla="*/ 1090056 w 5619318"/>
              <a:gd name="connsiteY567" fmla="*/ 6056439 h 6315508"/>
              <a:gd name="connsiteX568" fmla="*/ 1156809 w 5619318"/>
              <a:gd name="connsiteY568" fmla="*/ 6064528 h 6315508"/>
              <a:gd name="connsiteX569" fmla="*/ 1170717 w 5619318"/>
              <a:gd name="connsiteY569" fmla="*/ 6040261 h 6315508"/>
              <a:gd name="connsiteX570" fmla="*/ 4258168 w 5619318"/>
              <a:gd name="connsiteY570" fmla="*/ 6039733 h 6315508"/>
              <a:gd name="connsiteX571" fmla="*/ 4294715 w 5619318"/>
              <a:gd name="connsiteY571" fmla="*/ 6052064 h 6315508"/>
              <a:gd name="connsiteX572" fmla="*/ 4294715 w 5619318"/>
              <a:gd name="connsiteY572" fmla="*/ 6078780 h 6315508"/>
              <a:gd name="connsiteX573" fmla="*/ 4232866 w 5619318"/>
              <a:gd name="connsiteY573" fmla="*/ 6082890 h 6315508"/>
              <a:gd name="connsiteX574" fmla="*/ 4221620 w 5619318"/>
              <a:gd name="connsiteY574" fmla="*/ 6107551 h 6315508"/>
              <a:gd name="connsiteX575" fmla="*/ 4238488 w 5619318"/>
              <a:gd name="connsiteY575" fmla="*/ 6060284 h 6315508"/>
              <a:gd name="connsiteX576" fmla="*/ 4238488 w 5619318"/>
              <a:gd name="connsiteY576" fmla="*/ 6078780 h 6315508"/>
              <a:gd name="connsiteX577" fmla="*/ 4258168 w 5619318"/>
              <a:gd name="connsiteY577" fmla="*/ 6039733 h 6315508"/>
              <a:gd name="connsiteX578" fmla="*/ 597061 w 5619318"/>
              <a:gd name="connsiteY578" fmla="*/ 6036216 h 6315508"/>
              <a:gd name="connsiteX579" fmla="*/ 653038 w 5619318"/>
              <a:gd name="connsiteY579" fmla="*/ 6044405 h 6315508"/>
              <a:gd name="connsiteX580" fmla="*/ 664233 w 5619318"/>
              <a:gd name="connsiteY580" fmla="*/ 6071019 h 6315508"/>
              <a:gd name="connsiteX581" fmla="*/ 566273 w 5619318"/>
              <a:gd name="connsiteY581" fmla="*/ 6087396 h 6315508"/>
              <a:gd name="connsiteX582" fmla="*/ 566273 w 5619318"/>
              <a:gd name="connsiteY582" fmla="*/ 6056688 h 6315508"/>
              <a:gd name="connsiteX583" fmla="*/ 608257 w 5619318"/>
              <a:gd name="connsiteY583" fmla="*/ 6052594 h 6315508"/>
              <a:gd name="connsiteX584" fmla="*/ 597061 w 5619318"/>
              <a:gd name="connsiteY584" fmla="*/ 6036216 h 6315508"/>
              <a:gd name="connsiteX585" fmla="*/ 1724114 w 5619318"/>
              <a:gd name="connsiteY585" fmla="*/ 6027818 h 6315508"/>
              <a:gd name="connsiteX586" fmla="*/ 1755776 w 5619318"/>
              <a:gd name="connsiteY586" fmla="*/ 6031915 h 6315508"/>
              <a:gd name="connsiteX587" fmla="*/ 1643823 w 5619318"/>
              <a:gd name="connsiteY587" fmla="*/ 6056687 h 6315508"/>
              <a:gd name="connsiteX588" fmla="*/ 1643823 w 5619318"/>
              <a:gd name="connsiteY588" fmla="*/ 6048430 h 6315508"/>
              <a:gd name="connsiteX589" fmla="*/ 1691403 w 5619318"/>
              <a:gd name="connsiteY589" fmla="*/ 6030108 h 6315508"/>
              <a:gd name="connsiteX590" fmla="*/ 1724114 w 5619318"/>
              <a:gd name="connsiteY590" fmla="*/ 6027818 h 6315508"/>
              <a:gd name="connsiteX591" fmla="*/ 3912286 w 5619318"/>
              <a:gd name="connsiteY591" fmla="*/ 6024518 h 6315508"/>
              <a:gd name="connsiteX592" fmla="*/ 3886884 w 5619318"/>
              <a:gd name="connsiteY592" fmla="*/ 6048333 h 6315508"/>
              <a:gd name="connsiteX593" fmla="*/ 3912286 w 5619318"/>
              <a:gd name="connsiteY593" fmla="*/ 6024518 h 6315508"/>
              <a:gd name="connsiteX594" fmla="*/ 3413939 w 5619318"/>
              <a:gd name="connsiteY594" fmla="*/ 6024517 h 6315508"/>
              <a:gd name="connsiteX595" fmla="*/ 3438359 w 5619318"/>
              <a:gd name="connsiteY595" fmla="*/ 6044363 h 6315508"/>
              <a:gd name="connsiteX596" fmla="*/ 3413939 w 5619318"/>
              <a:gd name="connsiteY596" fmla="*/ 6024517 h 6315508"/>
              <a:gd name="connsiteX597" fmla="*/ 141673 w 5619318"/>
              <a:gd name="connsiteY597" fmla="*/ 6023622 h 6315508"/>
              <a:gd name="connsiteX598" fmla="*/ 164325 w 5619318"/>
              <a:gd name="connsiteY598" fmla="*/ 6028417 h 6315508"/>
              <a:gd name="connsiteX599" fmla="*/ 150801 w 5619318"/>
              <a:gd name="connsiteY599" fmla="*/ 6056688 h 6315508"/>
              <a:gd name="connsiteX600" fmla="*/ 129164 w 5619318"/>
              <a:gd name="connsiteY600" fmla="*/ 6032456 h 6315508"/>
              <a:gd name="connsiteX601" fmla="*/ 141673 w 5619318"/>
              <a:gd name="connsiteY601" fmla="*/ 6023622 h 6315508"/>
              <a:gd name="connsiteX602" fmla="*/ 2509061 w 5619318"/>
              <a:gd name="connsiteY602" fmla="*/ 6019866 h 6315508"/>
              <a:gd name="connsiteX603" fmla="*/ 2539849 w 5619318"/>
              <a:gd name="connsiteY603" fmla="*/ 6061075 h 6315508"/>
              <a:gd name="connsiteX604" fmla="*/ 2495067 w 5619318"/>
              <a:gd name="connsiteY604" fmla="*/ 6023987 h 6315508"/>
              <a:gd name="connsiteX605" fmla="*/ 2509061 w 5619318"/>
              <a:gd name="connsiteY605" fmla="*/ 6019866 h 6315508"/>
              <a:gd name="connsiteX606" fmla="*/ 4559131 w 5619318"/>
              <a:gd name="connsiteY606" fmla="*/ 6015744 h 6315508"/>
              <a:gd name="connsiteX607" fmla="*/ 4592590 w 5619318"/>
              <a:gd name="connsiteY607" fmla="*/ 6086950 h 6315508"/>
              <a:gd name="connsiteX608" fmla="*/ 4528459 w 5619318"/>
              <a:gd name="connsiteY608" fmla="*/ 6107295 h 6315508"/>
              <a:gd name="connsiteX609" fmla="*/ 4492211 w 5619318"/>
              <a:gd name="connsiteY609" fmla="*/ 6095087 h 6315508"/>
              <a:gd name="connsiteX610" fmla="*/ 4547977 w 5619318"/>
              <a:gd name="connsiteY610" fmla="*/ 6086950 h 6315508"/>
              <a:gd name="connsiteX611" fmla="*/ 4522883 w 5619318"/>
              <a:gd name="connsiteY611" fmla="*/ 6056433 h 6315508"/>
              <a:gd name="connsiteX612" fmla="*/ 4559131 w 5619318"/>
              <a:gd name="connsiteY612" fmla="*/ 6015744 h 6315508"/>
              <a:gd name="connsiteX613" fmla="*/ 3572127 w 5619318"/>
              <a:gd name="connsiteY613" fmla="*/ 6011357 h 6315508"/>
              <a:gd name="connsiteX614" fmla="*/ 3611000 w 5619318"/>
              <a:gd name="connsiteY614" fmla="*/ 6044112 h 6315508"/>
              <a:gd name="connsiteX615" fmla="*/ 3572127 w 5619318"/>
              <a:gd name="connsiteY615" fmla="*/ 6091197 h 6315508"/>
              <a:gd name="connsiteX616" fmla="*/ 3561021 w 5619318"/>
              <a:gd name="connsiteY616" fmla="*/ 6074820 h 6315508"/>
              <a:gd name="connsiteX617" fmla="*/ 3511042 w 5619318"/>
              <a:gd name="connsiteY617" fmla="*/ 6095292 h 6315508"/>
              <a:gd name="connsiteX618" fmla="*/ 3494382 w 5619318"/>
              <a:gd name="connsiteY618" fmla="*/ 6078914 h 6315508"/>
              <a:gd name="connsiteX619" fmla="*/ 3433296 w 5619318"/>
              <a:gd name="connsiteY619" fmla="*/ 6111669 h 6315508"/>
              <a:gd name="connsiteX620" fmla="*/ 3413860 w 5619318"/>
              <a:gd name="connsiteY620" fmla="*/ 6099386 h 6315508"/>
              <a:gd name="connsiteX621" fmla="*/ 3333338 w 5619318"/>
              <a:gd name="connsiteY621" fmla="*/ 6144424 h 6315508"/>
              <a:gd name="connsiteX622" fmla="*/ 3316679 w 5619318"/>
              <a:gd name="connsiteY622" fmla="*/ 6115763 h 6315508"/>
              <a:gd name="connsiteX623" fmla="*/ 3358328 w 5619318"/>
              <a:gd name="connsiteY623" fmla="*/ 6115763 h 6315508"/>
              <a:gd name="connsiteX624" fmla="*/ 3388870 w 5619318"/>
              <a:gd name="connsiteY624" fmla="*/ 6070726 h 6315508"/>
              <a:gd name="connsiteX625" fmla="*/ 3469392 w 5619318"/>
              <a:gd name="connsiteY625" fmla="*/ 6064584 h 6315508"/>
              <a:gd name="connsiteX626" fmla="*/ 3572127 w 5619318"/>
              <a:gd name="connsiteY626" fmla="*/ 6011357 h 6315508"/>
              <a:gd name="connsiteX627" fmla="*/ 3307127 w 5619318"/>
              <a:gd name="connsiteY627" fmla="*/ 6011357 h 6315508"/>
              <a:gd name="connsiteX628" fmla="*/ 3393515 w 5619318"/>
              <a:gd name="connsiteY628" fmla="*/ 6027798 h 6315508"/>
              <a:gd name="connsiteX629" fmla="*/ 3337781 w 5619318"/>
              <a:gd name="connsiteY629" fmla="*/ 6087395 h 6315508"/>
              <a:gd name="connsiteX630" fmla="*/ 3307127 w 5619318"/>
              <a:gd name="connsiteY630" fmla="*/ 6023688 h 6315508"/>
              <a:gd name="connsiteX631" fmla="*/ 2254607 w 5619318"/>
              <a:gd name="connsiteY631" fmla="*/ 6007225 h 6315508"/>
              <a:gd name="connsiteX632" fmla="*/ 2254607 w 5619318"/>
              <a:gd name="connsiteY632" fmla="*/ 6070544 h 6315508"/>
              <a:gd name="connsiteX633" fmla="*/ 2218568 w 5619318"/>
              <a:gd name="connsiteY633" fmla="*/ 6064417 h 6315508"/>
              <a:gd name="connsiteX634" fmla="*/ 2229658 w 5619318"/>
              <a:gd name="connsiteY634" fmla="*/ 6103225 h 6315508"/>
              <a:gd name="connsiteX635" fmla="*/ 2077188 w 5619318"/>
              <a:gd name="connsiteY635" fmla="*/ 6099140 h 6315508"/>
              <a:gd name="connsiteX636" fmla="*/ 2082732 w 5619318"/>
              <a:gd name="connsiteY636" fmla="*/ 6078715 h 6315508"/>
              <a:gd name="connsiteX637" fmla="*/ 2113227 w 5619318"/>
              <a:gd name="connsiteY637" fmla="*/ 6095055 h 6315508"/>
              <a:gd name="connsiteX638" fmla="*/ 2188075 w 5619318"/>
              <a:gd name="connsiteY638" fmla="*/ 6052162 h 6315508"/>
              <a:gd name="connsiteX639" fmla="*/ 2113227 w 5619318"/>
              <a:gd name="connsiteY639" fmla="*/ 6023567 h 6315508"/>
              <a:gd name="connsiteX640" fmla="*/ 2254607 w 5619318"/>
              <a:gd name="connsiteY640" fmla="*/ 6007225 h 6315508"/>
              <a:gd name="connsiteX641" fmla="*/ 5076788 w 5619318"/>
              <a:gd name="connsiteY641" fmla="*/ 5999659 h 6315508"/>
              <a:gd name="connsiteX642" fmla="*/ 5090781 w 5619318"/>
              <a:gd name="connsiteY642" fmla="*/ 6061074 h 6315508"/>
              <a:gd name="connsiteX643" fmla="*/ 5076788 w 5619318"/>
              <a:gd name="connsiteY643" fmla="*/ 5999659 h 6315508"/>
              <a:gd name="connsiteX644" fmla="*/ 4659895 w 5619318"/>
              <a:gd name="connsiteY644" fmla="*/ 5999659 h 6315508"/>
              <a:gd name="connsiteX645" fmla="*/ 4665558 w 5619318"/>
              <a:gd name="connsiteY645" fmla="*/ 5999659 h 6315508"/>
              <a:gd name="connsiteX646" fmla="*/ 4665558 w 5619318"/>
              <a:gd name="connsiteY646" fmla="*/ 6040348 h 6315508"/>
              <a:gd name="connsiteX647" fmla="*/ 4659895 w 5619318"/>
              <a:gd name="connsiteY647" fmla="*/ 5999659 h 6315508"/>
              <a:gd name="connsiteX648" fmla="*/ 515750 w 5619318"/>
              <a:gd name="connsiteY648" fmla="*/ 5995273 h 6315508"/>
              <a:gd name="connsiteX649" fmla="*/ 540286 w 5619318"/>
              <a:gd name="connsiteY649" fmla="*/ 6015745 h 6315508"/>
              <a:gd name="connsiteX650" fmla="*/ 515750 w 5619318"/>
              <a:gd name="connsiteY650" fmla="*/ 5995273 h 6315508"/>
              <a:gd name="connsiteX651" fmla="*/ 292389 w 5619318"/>
              <a:gd name="connsiteY651" fmla="*/ 5995273 h 6315508"/>
              <a:gd name="connsiteX652" fmla="*/ 292389 w 5619318"/>
              <a:gd name="connsiteY652" fmla="*/ 6024518 h 6315508"/>
              <a:gd name="connsiteX653" fmla="*/ 256404 w 5619318"/>
              <a:gd name="connsiteY653" fmla="*/ 6011985 h 6315508"/>
              <a:gd name="connsiteX654" fmla="*/ 292389 w 5619318"/>
              <a:gd name="connsiteY654" fmla="*/ 5995273 h 6315508"/>
              <a:gd name="connsiteX655" fmla="*/ 5472585 w 5619318"/>
              <a:gd name="connsiteY655" fmla="*/ 5990886 h 6315508"/>
              <a:gd name="connsiteX656" fmla="*/ 5478038 w 5619318"/>
              <a:gd name="connsiteY656" fmla="*/ 6024518 h 6315508"/>
              <a:gd name="connsiteX657" fmla="*/ 5472585 w 5619318"/>
              <a:gd name="connsiteY657" fmla="*/ 5990886 h 6315508"/>
              <a:gd name="connsiteX658" fmla="*/ 774632 w 5619318"/>
              <a:gd name="connsiteY658" fmla="*/ 5990886 h 6315508"/>
              <a:gd name="connsiteX659" fmla="*/ 842159 w 5619318"/>
              <a:gd name="connsiteY659" fmla="*/ 6019368 h 6315508"/>
              <a:gd name="connsiteX660" fmla="*/ 774632 w 5619318"/>
              <a:gd name="connsiteY660" fmla="*/ 5990886 h 6315508"/>
              <a:gd name="connsiteX661" fmla="*/ 5158814 w 5619318"/>
              <a:gd name="connsiteY661" fmla="*/ 5979188 h 6315508"/>
              <a:gd name="connsiteX662" fmla="*/ 5164350 w 5619318"/>
              <a:gd name="connsiteY662" fmla="*/ 6004255 h 6315508"/>
              <a:gd name="connsiteX663" fmla="*/ 5128365 w 5619318"/>
              <a:gd name="connsiteY663" fmla="*/ 6008433 h 6315508"/>
              <a:gd name="connsiteX664" fmla="*/ 5158814 w 5619318"/>
              <a:gd name="connsiteY664" fmla="*/ 5979188 h 6315508"/>
              <a:gd name="connsiteX665" fmla="*/ 337370 w 5619318"/>
              <a:gd name="connsiteY665" fmla="*/ 5979188 h 6315508"/>
              <a:gd name="connsiteX666" fmla="*/ 362724 w 5619318"/>
              <a:gd name="connsiteY666" fmla="*/ 5983309 h 6315508"/>
              <a:gd name="connsiteX667" fmla="*/ 368358 w 5619318"/>
              <a:gd name="connsiteY667" fmla="*/ 6008034 h 6315508"/>
              <a:gd name="connsiteX668" fmla="*/ 348639 w 5619318"/>
              <a:gd name="connsiteY668" fmla="*/ 6020397 h 6315508"/>
              <a:gd name="connsiteX669" fmla="*/ 306384 w 5619318"/>
              <a:gd name="connsiteY669" fmla="*/ 6003913 h 6315508"/>
              <a:gd name="connsiteX670" fmla="*/ 337370 w 5619318"/>
              <a:gd name="connsiteY670" fmla="*/ 5979188 h 6315508"/>
              <a:gd name="connsiteX671" fmla="*/ 1841348 w 5619318"/>
              <a:gd name="connsiteY671" fmla="*/ 5978776 h 6315508"/>
              <a:gd name="connsiteX672" fmla="*/ 1858306 w 5619318"/>
              <a:gd name="connsiteY672" fmla="*/ 5983696 h 6315508"/>
              <a:gd name="connsiteX673" fmla="*/ 1828460 w 5619318"/>
              <a:gd name="connsiteY673" fmla="*/ 5987840 h 6315508"/>
              <a:gd name="connsiteX674" fmla="*/ 1841348 w 5619318"/>
              <a:gd name="connsiteY674" fmla="*/ 5978776 h 6315508"/>
              <a:gd name="connsiteX675" fmla="*/ 4333697 w 5619318"/>
              <a:gd name="connsiteY675" fmla="*/ 5974801 h 6315508"/>
              <a:gd name="connsiteX676" fmla="*/ 4350690 w 5619318"/>
              <a:gd name="connsiteY676" fmla="*/ 6011793 h 6315508"/>
              <a:gd name="connsiteX677" fmla="*/ 4294047 w 5619318"/>
              <a:gd name="connsiteY677" fmla="*/ 6048784 h 6315508"/>
              <a:gd name="connsiteX678" fmla="*/ 4313873 w 5619318"/>
              <a:gd name="connsiteY678" fmla="*/ 6028233 h 6315508"/>
              <a:gd name="connsiteX679" fmla="*/ 4282719 w 5619318"/>
              <a:gd name="connsiteY679" fmla="*/ 6032344 h 6315508"/>
              <a:gd name="connsiteX680" fmla="*/ 4333697 w 5619318"/>
              <a:gd name="connsiteY680" fmla="*/ 5974801 h 6315508"/>
              <a:gd name="connsiteX681" fmla="*/ 4105079 w 5619318"/>
              <a:gd name="connsiteY681" fmla="*/ 5974801 h 6315508"/>
              <a:gd name="connsiteX682" fmla="*/ 4090799 w 5619318"/>
              <a:gd name="connsiteY682" fmla="*/ 6004046 h 6315508"/>
              <a:gd name="connsiteX683" fmla="*/ 4105079 w 5619318"/>
              <a:gd name="connsiteY683" fmla="*/ 5974801 h 6315508"/>
              <a:gd name="connsiteX684" fmla="*/ 2254478 w 5619318"/>
              <a:gd name="connsiteY684" fmla="*/ 5971877 h 6315508"/>
              <a:gd name="connsiteX685" fmla="*/ 2280649 w 5619318"/>
              <a:gd name="connsiteY685" fmla="*/ 5987474 h 6315508"/>
              <a:gd name="connsiteX686" fmla="*/ 2254478 w 5619318"/>
              <a:gd name="connsiteY686" fmla="*/ 5971877 h 6315508"/>
              <a:gd name="connsiteX687" fmla="*/ 1039854 w 5619318"/>
              <a:gd name="connsiteY687" fmla="*/ 5971877 h 6315508"/>
              <a:gd name="connsiteX688" fmla="*/ 1090056 w 5619318"/>
              <a:gd name="connsiteY688" fmla="*/ 5995961 h 6315508"/>
              <a:gd name="connsiteX689" fmla="*/ 978497 w 5619318"/>
              <a:gd name="connsiteY689" fmla="*/ 6040116 h 6315508"/>
              <a:gd name="connsiteX690" fmla="*/ 1064955 w 5619318"/>
              <a:gd name="connsiteY690" fmla="*/ 6044130 h 6315508"/>
              <a:gd name="connsiteX691" fmla="*/ 1045432 w 5619318"/>
              <a:gd name="connsiteY691" fmla="*/ 6070221 h 6315508"/>
              <a:gd name="connsiteX692" fmla="*/ 978497 w 5619318"/>
              <a:gd name="connsiteY692" fmla="*/ 6074235 h 6315508"/>
              <a:gd name="connsiteX693" fmla="*/ 953396 w 5619318"/>
              <a:gd name="connsiteY693" fmla="*/ 6052158 h 6315508"/>
              <a:gd name="connsiteX694" fmla="*/ 866938 w 5619318"/>
              <a:gd name="connsiteY694" fmla="*/ 6036102 h 6315508"/>
              <a:gd name="connsiteX695" fmla="*/ 892038 w 5619318"/>
              <a:gd name="connsiteY695" fmla="*/ 6024059 h 6315508"/>
              <a:gd name="connsiteX696" fmla="*/ 872516 w 5619318"/>
              <a:gd name="connsiteY696" fmla="*/ 6003988 h 6315508"/>
              <a:gd name="connsiteX697" fmla="*/ 1039854 w 5619318"/>
              <a:gd name="connsiteY697" fmla="*/ 5971877 h 6315508"/>
              <a:gd name="connsiteX698" fmla="*/ 265254 w 5619318"/>
              <a:gd name="connsiteY698" fmla="*/ 5970483 h 6315508"/>
              <a:gd name="connsiteX699" fmla="*/ 276229 w 5619318"/>
              <a:gd name="connsiteY699" fmla="*/ 5972425 h 6315508"/>
              <a:gd name="connsiteX700" fmla="*/ 287558 w 5619318"/>
              <a:gd name="connsiteY700" fmla="*/ 5987962 h 6315508"/>
              <a:gd name="connsiteX701" fmla="*/ 256404 w 5619318"/>
              <a:gd name="connsiteY701" fmla="*/ 5975533 h 6315508"/>
              <a:gd name="connsiteX702" fmla="*/ 265254 w 5619318"/>
              <a:gd name="connsiteY702" fmla="*/ 5970483 h 6315508"/>
              <a:gd name="connsiteX703" fmla="*/ 5529139 w 5619318"/>
              <a:gd name="connsiteY703" fmla="*/ 5964565 h 6315508"/>
              <a:gd name="connsiteX704" fmla="*/ 5554540 w 5619318"/>
              <a:gd name="connsiteY704" fmla="*/ 6020131 h 6315508"/>
              <a:gd name="connsiteX705" fmla="*/ 5529139 w 5619318"/>
              <a:gd name="connsiteY705" fmla="*/ 5964565 h 6315508"/>
              <a:gd name="connsiteX706" fmla="*/ 195521 w 5619318"/>
              <a:gd name="connsiteY706" fmla="*/ 5964565 h 6315508"/>
              <a:gd name="connsiteX707" fmla="*/ 195521 w 5619318"/>
              <a:gd name="connsiteY707" fmla="*/ 5987961 h 6315508"/>
              <a:gd name="connsiteX708" fmla="*/ 176437 w 5619318"/>
              <a:gd name="connsiteY708" fmla="*/ 5970945 h 6315508"/>
              <a:gd name="connsiteX709" fmla="*/ 195521 w 5619318"/>
              <a:gd name="connsiteY709" fmla="*/ 5964565 h 6315508"/>
              <a:gd name="connsiteX710" fmla="*/ 1150932 w 5619318"/>
              <a:gd name="connsiteY710" fmla="*/ 5957254 h 6315508"/>
              <a:gd name="connsiteX711" fmla="*/ 1247989 w 5619318"/>
              <a:gd name="connsiteY711" fmla="*/ 6011674 h 6315508"/>
              <a:gd name="connsiteX712" fmla="*/ 1181435 w 5619318"/>
              <a:gd name="connsiteY712" fmla="*/ 6023767 h 6315508"/>
              <a:gd name="connsiteX713" fmla="*/ 1175889 w 5619318"/>
              <a:gd name="connsiteY713" fmla="*/ 6003612 h 6315508"/>
              <a:gd name="connsiteX714" fmla="*/ 1150932 w 5619318"/>
              <a:gd name="connsiteY714" fmla="*/ 5957254 h 6315508"/>
              <a:gd name="connsiteX715" fmla="*/ 4826491 w 5619318"/>
              <a:gd name="connsiteY715" fmla="*/ 5953431 h 6315508"/>
              <a:gd name="connsiteX716" fmla="*/ 4807042 w 5619318"/>
              <a:gd name="connsiteY716" fmla="*/ 6000051 h 6315508"/>
              <a:gd name="connsiteX717" fmla="*/ 4782036 w 5619318"/>
              <a:gd name="connsiteY717" fmla="*/ 5995997 h 6315508"/>
              <a:gd name="connsiteX718" fmla="*/ 4801485 w 5619318"/>
              <a:gd name="connsiteY718" fmla="*/ 6070992 h 6315508"/>
              <a:gd name="connsiteX719" fmla="*/ 4757028 w 5619318"/>
              <a:gd name="connsiteY719" fmla="*/ 6091261 h 6315508"/>
              <a:gd name="connsiteX720" fmla="*/ 4726465 w 5619318"/>
              <a:gd name="connsiteY720" fmla="*/ 6083153 h 6315508"/>
              <a:gd name="connsiteX721" fmla="*/ 4776479 w 5619318"/>
              <a:gd name="connsiteY721" fmla="*/ 6131799 h 6315508"/>
              <a:gd name="connsiteX722" fmla="*/ 4740358 w 5619318"/>
              <a:gd name="connsiteY722" fmla="*/ 6152068 h 6315508"/>
              <a:gd name="connsiteX723" fmla="*/ 4701459 w 5619318"/>
              <a:gd name="connsiteY723" fmla="*/ 6156122 h 6315508"/>
              <a:gd name="connsiteX724" fmla="*/ 4670895 w 5619318"/>
              <a:gd name="connsiteY724" fmla="*/ 6135853 h 6315508"/>
              <a:gd name="connsiteX725" fmla="*/ 4701459 w 5619318"/>
              <a:gd name="connsiteY725" fmla="*/ 6052750 h 6315508"/>
              <a:gd name="connsiteX726" fmla="*/ 4715351 w 5619318"/>
              <a:gd name="connsiteY726" fmla="*/ 6070992 h 6315508"/>
              <a:gd name="connsiteX727" fmla="*/ 4740358 w 5619318"/>
              <a:gd name="connsiteY727" fmla="*/ 6056804 h 6315508"/>
              <a:gd name="connsiteX728" fmla="*/ 4740358 w 5619318"/>
              <a:gd name="connsiteY728" fmla="*/ 6020320 h 6315508"/>
              <a:gd name="connsiteX729" fmla="*/ 4690345 w 5619318"/>
              <a:gd name="connsiteY729" fmla="*/ 6008158 h 6315508"/>
              <a:gd name="connsiteX730" fmla="*/ 4715351 w 5619318"/>
              <a:gd name="connsiteY730" fmla="*/ 5965593 h 6315508"/>
              <a:gd name="connsiteX731" fmla="*/ 4782036 w 5619318"/>
              <a:gd name="connsiteY731" fmla="*/ 5983835 h 6315508"/>
              <a:gd name="connsiteX732" fmla="*/ 4826491 w 5619318"/>
              <a:gd name="connsiteY732" fmla="*/ 5953431 h 6315508"/>
              <a:gd name="connsiteX733" fmla="*/ 5569998 w 5619318"/>
              <a:gd name="connsiteY733" fmla="*/ 5952867 h 6315508"/>
              <a:gd name="connsiteX734" fmla="*/ 5590354 w 5619318"/>
              <a:gd name="connsiteY734" fmla="*/ 5987961 h 6315508"/>
              <a:gd name="connsiteX735" fmla="*/ 5569998 w 5619318"/>
              <a:gd name="connsiteY735" fmla="*/ 5952867 h 6315508"/>
              <a:gd name="connsiteX736" fmla="*/ 387099 w 5619318"/>
              <a:gd name="connsiteY736" fmla="*/ 5952867 h 6315508"/>
              <a:gd name="connsiteX737" fmla="*/ 403593 w 5619318"/>
              <a:gd name="connsiteY737" fmla="*/ 5979188 h 6315508"/>
              <a:gd name="connsiteX738" fmla="*/ 387099 w 5619318"/>
              <a:gd name="connsiteY738" fmla="*/ 5952867 h 6315508"/>
              <a:gd name="connsiteX739" fmla="*/ 4603960 w 5619318"/>
              <a:gd name="connsiteY739" fmla="*/ 5948480 h 6315508"/>
              <a:gd name="connsiteX740" fmla="*/ 4603960 w 5619318"/>
              <a:gd name="connsiteY740" fmla="*/ 5960701 h 6315508"/>
              <a:gd name="connsiteX741" fmla="*/ 4603960 w 5619318"/>
              <a:gd name="connsiteY741" fmla="*/ 5999399 h 6315508"/>
              <a:gd name="connsiteX742" fmla="*/ 4583844 w 5619318"/>
              <a:gd name="connsiteY742" fmla="*/ 5995325 h 6315508"/>
              <a:gd name="connsiteX743" fmla="*/ 4603960 w 5619318"/>
              <a:gd name="connsiteY743" fmla="*/ 5948480 h 6315508"/>
              <a:gd name="connsiteX744" fmla="*/ 5417673 w 5619318"/>
              <a:gd name="connsiteY744" fmla="*/ 5941169 h 6315508"/>
              <a:gd name="connsiteX745" fmla="*/ 5437665 w 5619318"/>
              <a:gd name="connsiteY745" fmla="*/ 5971539 h 6315508"/>
              <a:gd name="connsiteX746" fmla="*/ 5423384 w 5619318"/>
              <a:gd name="connsiteY746" fmla="*/ 5995835 h 6315508"/>
              <a:gd name="connsiteX747" fmla="*/ 5443376 w 5619318"/>
              <a:gd name="connsiteY747" fmla="*/ 6020131 h 6315508"/>
              <a:gd name="connsiteX748" fmla="*/ 5406248 w 5619318"/>
              <a:gd name="connsiteY748" fmla="*/ 6020131 h 6315508"/>
              <a:gd name="connsiteX749" fmla="*/ 5423384 w 5619318"/>
              <a:gd name="connsiteY749" fmla="*/ 6007982 h 6315508"/>
              <a:gd name="connsiteX750" fmla="*/ 5386257 w 5619318"/>
              <a:gd name="connsiteY750" fmla="*/ 5995835 h 6315508"/>
              <a:gd name="connsiteX751" fmla="*/ 5417673 w 5619318"/>
              <a:gd name="connsiteY751" fmla="*/ 5941169 h 6315508"/>
              <a:gd name="connsiteX752" fmla="*/ 5034905 w 5619318"/>
              <a:gd name="connsiteY752" fmla="*/ 5941169 h 6315508"/>
              <a:gd name="connsiteX753" fmla="*/ 5054397 w 5619318"/>
              <a:gd name="connsiteY753" fmla="*/ 5971264 h 6315508"/>
              <a:gd name="connsiteX754" fmla="*/ 5029337 w 5619318"/>
              <a:gd name="connsiteY754" fmla="*/ 6027443 h 6315508"/>
              <a:gd name="connsiteX755" fmla="*/ 5004275 w 5619318"/>
              <a:gd name="connsiteY755" fmla="*/ 6011392 h 6315508"/>
              <a:gd name="connsiteX756" fmla="*/ 5034905 w 5619318"/>
              <a:gd name="connsiteY756" fmla="*/ 5941169 h 6315508"/>
              <a:gd name="connsiteX757" fmla="*/ 2194109 w 5619318"/>
              <a:gd name="connsiteY757" fmla="*/ 5941169 h 6315508"/>
              <a:gd name="connsiteX758" fmla="*/ 2244024 w 5619318"/>
              <a:gd name="connsiteY758" fmla="*/ 5995625 h 6315508"/>
              <a:gd name="connsiteX759" fmla="*/ 2230159 w 5619318"/>
              <a:gd name="connsiteY759" fmla="*/ 5999659 h 6315508"/>
              <a:gd name="connsiteX760" fmla="*/ 2169152 w 5619318"/>
              <a:gd name="connsiteY760" fmla="*/ 5987558 h 6315508"/>
              <a:gd name="connsiteX761" fmla="*/ 2194109 w 5619318"/>
              <a:gd name="connsiteY761" fmla="*/ 5941169 h 6315508"/>
              <a:gd name="connsiteX762" fmla="*/ 4197154 w 5619318"/>
              <a:gd name="connsiteY762" fmla="*/ 5925084 h 6315508"/>
              <a:gd name="connsiteX763" fmla="*/ 4202752 w 5619318"/>
              <a:gd name="connsiteY763" fmla="*/ 5929062 h 6315508"/>
              <a:gd name="connsiteX764" fmla="*/ 4216747 w 5619318"/>
              <a:gd name="connsiteY764" fmla="*/ 5929062 h 6315508"/>
              <a:gd name="connsiteX765" fmla="*/ 4216747 w 5619318"/>
              <a:gd name="connsiteY765" fmla="*/ 5974801 h 6315508"/>
              <a:gd name="connsiteX766" fmla="*/ 4197154 w 5619318"/>
              <a:gd name="connsiteY766" fmla="*/ 5925084 h 6315508"/>
              <a:gd name="connsiteX767" fmla="*/ 718826 w 5619318"/>
              <a:gd name="connsiteY767" fmla="*/ 5920697 h 6315508"/>
              <a:gd name="connsiteX768" fmla="*/ 738203 w 5619318"/>
              <a:gd name="connsiteY768" fmla="*/ 5941169 h 6315508"/>
              <a:gd name="connsiteX769" fmla="*/ 707754 w 5619318"/>
              <a:gd name="connsiteY769" fmla="*/ 5932980 h 6315508"/>
              <a:gd name="connsiteX770" fmla="*/ 718826 w 5619318"/>
              <a:gd name="connsiteY770" fmla="*/ 5920697 h 6315508"/>
              <a:gd name="connsiteX771" fmla="*/ 4461311 w 5619318"/>
              <a:gd name="connsiteY771" fmla="*/ 5916311 h 6315508"/>
              <a:gd name="connsiteX772" fmla="*/ 4442652 w 5619318"/>
              <a:gd name="connsiteY772" fmla="*/ 5940438 h 6315508"/>
              <a:gd name="connsiteX773" fmla="*/ 4461311 w 5619318"/>
              <a:gd name="connsiteY773" fmla="*/ 5916311 h 6315508"/>
              <a:gd name="connsiteX774" fmla="*/ 622251 w 5619318"/>
              <a:gd name="connsiteY774" fmla="*/ 5896256 h 6315508"/>
              <a:gd name="connsiteX775" fmla="*/ 644243 w 5619318"/>
              <a:gd name="connsiteY775" fmla="*/ 5900016 h 6315508"/>
              <a:gd name="connsiteX776" fmla="*/ 622251 w 5619318"/>
              <a:gd name="connsiteY776" fmla="*/ 5907537 h 6315508"/>
              <a:gd name="connsiteX777" fmla="*/ 622251 w 5619318"/>
              <a:gd name="connsiteY777" fmla="*/ 5896256 h 6315508"/>
              <a:gd name="connsiteX778" fmla="*/ 4584048 w 5619318"/>
              <a:gd name="connsiteY778" fmla="*/ 5887065 h 6315508"/>
              <a:gd name="connsiteX779" fmla="*/ 4608583 w 5619318"/>
              <a:gd name="connsiteY779" fmla="*/ 5891194 h 6315508"/>
              <a:gd name="connsiteX780" fmla="*/ 4554061 w 5619318"/>
              <a:gd name="connsiteY780" fmla="*/ 5957254 h 6315508"/>
              <a:gd name="connsiteX781" fmla="*/ 4584048 w 5619318"/>
              <a:gd name="connsiteY781" fmla="*/ 5887065 h 6315508"/>
              <a:gd name="connsiteX782" fmla="*/ 4251804 w 5619318"/>
              <a:gd name="connsiteY782" fmla="*/ 5887065 h 6315508"/>
              <a:gd name="connsiteX783" fmla="*/ 4301926 w 5619318"/>
              <a:gd name="connsiteY783" fmla="*/ 5911631 h 6315508"/>
              <a:gd name="connsiteX784" fmla="*/ 4288003 w 5619318"/>
              <a:gd name="connsiteY784" fmla="*/ 5960763 h 6315508"/>
              <a:gd name="connsiteX785" fmla="*/ 4251804 w 5619318"/>
              <a:gd name="connsiteY785" fmla="*/ 5887065 h 6315508"/>
              <a:gd name="connsiteX786" fmla="*/ 5442401 w 5619318"/>
              <a:gd name="connsiteY786" fmla="*/ 5884140 h 6315508"/>
              <a:gd name="connsiteX787" fmla="*/ 5436736 w 5619318"/>
              <a:gd name="connsiteY787" fmla="*/ 5912390 h 6315508"/>
              <a:gd name="connsiteX788" fmla="*/ 5442401 w 5619318"/>
              <a:gd name="connsiteY788" fmla="*/ 5884140 h 6315508"/>
              <a:gd name="connsiteX789" fmla="*/ 52489 w 5619318"/>
              <a:gd name="connsiteY789" fmla="*/ 5875367 h 6315508"/>
              <a:gd name="connsiteX790" fmla="*/ 72481 w 5619318"/>
              <a:gd name="connsiteY790" fmla="*/ 5904613 h 6315508"/>
              <a:gd name="connsiteX791" fmla="*/ 52489 w 5619318"/>
              <a:gd name="connsiteY791" fmla="*/ 5875367 h 6315508"/>
              <a:gd name="connsiteX792" fmla="*/ 4548608 w 5619318"/>
              <a:gd name="connsiteY792" fmla="*/ 5865131 h 6315508"/>
              <a:gd name="connsiteX793" fmla="*/ 4548608 w 5619318"/>
              <a:gd name="connsiteY793" fmla="*/ 5895555 h 6315508"/>
              <a:gd name="connsiteX794" fmla="*/ 4498543 w 5619318"/>
              <a:gd name="connsiteY794" fmla="*/ 5928009 h 6315508"/>
              <a:gd name="connsiteX795" fmla="*/ 4492979 w 5619318"/>
              <a:gd name="connsiteY795" fmla="*/ 5899612 h 6315508"/>
              <a:gd name="connsiteX796" fmla="*/ 4548608 w 5619318"/>
              <a:gd name="connsiteY796" fmla="*/ 5865131 h 6315508"/>
              <a:gd name="connsiteX797" fmla="*/ 761913 w 5619318"/>
              <a:gd name="connsiteY797" fmla="*/ 5860744 h 6315508"/>
              <a:gd name="connsiteX798" fmla="*/ 795388 w 5619318"/>
              <a:gd name="connsiteY798" fmla="*/ 5903735 h 6315508"/>
              <a:gd name="connsiteX799" fmla="*/ 678228 w 5619318"/>
              <a:gd name="connsiteY799" fmla="*/ 5903735 h 6315508"/>
              <a:gd name="connsiteX800" fmla="*/ 678228 w 5619318"/>
              <a:gd name="connsiteY800" fmla="*/ 5870979 h 6315508"/>
              <a:gd name="connsiteX801" fmla="*/ 761913 w 5619318"/>
              <a:gd name="connsiteY801" fmla="*/ 5860744 h 6315508"/>
              <a:gd name="connsiteX802" fmla="*/ 404842 w 5619318"/>
              <a:gd name="connsiteY802" fmla="*/ 5844868 h 6315508"/>
              <a:gd name="connsiteX803" fmla="*/ 429581 w 5619318"/>
              <a:gd name="connsiteY803" fmla="*/ 5848906 h 6315508"/>
              <a:gd name="connsiteX804" fmla="*/ 410339 w 5619318"/>
              <a:gd name="connsiteY804" fmla="*/ 5879196 h 6315508"/>
              <a:gd name="connsiteX805" fmla="*/ 388349 w 5619318"/>
              <a:gd name="connsiteY805" fmla="*/ 5852946 h 6315508"/>
              <a:gd name="connsiteX806" fmla="*/ 404842 w 5619318"/>
              <a:gd name="connsiteY806" fmla="*/ 5844868 h 6315508"/>
              <a:gd name="connsiteX807" fmla="*/ 362724 w 5619318"/>
              <a:gd name="connsiteY807" fmla="*/ 5844659 h 6315508"/>
              <a:gd name="connsiteX808" fmla="*/ 373628 w 5619318"/>
              <a:gd name="connsiteY808" fmla="*/ 5870980 h 6315508"/>
              <a:gd name="connsiteX809" fmla="*/ 349093 w 5619318"/>
              <a:gd name="connsiteY809" fmla="*/ 5856807 h 6315508"/>
              <a:gd name="connsiteX810" fmla="*/ 362724 w 5619318"/>
              <a:gd name="connsiteY810" fmla="*/ 5844659 h 6315508"/>
              <a:gd name="connsiteX811" fmla="*/ 1064865 w 5619318"/>
              <a:gd name="connsiteY811" fmla="*/ 5816876 h 6315508"/>
              <a:gd name="connsiteX812" fmla="*/ 1084458 w 5619318"/>
              <a:gd name="connsiteY812" fmla="*/ 5816876 h 6315508"/>
              <a:gd name="connsiteX813" fmla="*/ 1090056 w 5619318"/>
              <a:gd name="connsiteY813" fmla="*/ 5828574 h 6315508"/>
              <a:gd name="connsiteX814" fmla="*/ 1064865 w 5619318"/>
              <a:gd name="connsiteY814" fmla="*/ 5816876 h 6315508"/>
              <a:gd name="connsiteX815" fmla="*/ 3653 w 5619318"/>
              <a:gd name="connsiteY815" fmla="*/ 4891263 h 6315508"/>
              <a:gd name="connsiteX816" fmla="*/ 11365 w 5619318"/>
              <a:gd name="connsiteY816" fmla="*/ 4923433 h 6315508"/>
              <a:gd name="connsiteX817" fmla="*/ 3653 w 5619318"/>
              <a:gd name="connsiteY817" fmla="*/ 4891263 h 6315508"/>
              <a:gd name="connsiteX818" fmla="*/ 2511 w 5619318"/>
              <a:gd name="connsiteY818" fmla="*/ 2317725 h 6315508"/>
              <a:gd name="connsiteX819" fmla="*/ 28500 w 5619318"/>
              <a:gd name="connsiteY819" fmla="*/ 2347394 h 6315508"/>
              <a:gd name="connsiteX820" fmla="*/ 2511 w 5619318"/>
              <a:gd name="connsiteY820" fmla="*/ 2351351 h 6315508"/>
              <a:gd name="connsiteX821" fmla="*/ 2511 w 5619318"/>
              <a:gd name="connsiteY821" fmla="*/ 2317725 h 6315508"/>
              <a:gd name="connsiteX822" fmla="*/ 16672 w 5619318"/>
              <a:gd name="connsiteY822" fmla="*/ 2064730 h 6315508"/>
              <a:gd name="connsiteX823" fmla="*/ 33665 w 5619318"/>
              <a:gd name="connsiteY823" fmla="*/ 2089579 h 6315508"/>
              <a:gd name="connsiteX824" fmla="*/ 16672 w 5619318"/>
              <a:gd name="connsiteY824" fmla="*/ 2089579 h 6315508"/>
              <a:gd name="connsiteX825" fmla="*/ 16672 w 5619318"/>
              <a:gd name="connsiteY825" fmla="*/ 2064730 h 6315508"/>
              <a:gd name="connsiteX826" fmla="*/ 53194 w 5619318"/>
              <a:gd name="connsiteY826" fmla="*/ 2041351 h 6315508"/>
              <a:gd name="connsiteX827" fmla="*/ 53194 w 5619318"/>
              <a:gd name="connsiteY827" fmla="*/ 2061276 h 6315508"/>
              <a:gd name="connsiteX828" fmla="*/ 16504 w 5619318"/>
              <a:gd name="connsiteY828" fmla="*/ 2057291 h 6315508"/>
              <a:gd name="connsiteX829" fmla="*/ 53194 w 5619318"/>
              <a:gd name="connsiteY829" fmla="*/ 2041351 h 6315508"/>
              <a:gd name="connsiteX830" fmla="*/ 16596 w 5619318"/>
              <a:gd name="connsiteY830" fmla="*/ 1944854 h 6315508"/>
              <a:gd name="connsiteX831" fmla="*/ 64485 w 5619318"/>
              <a:gd name="connsiteY831" fmla="*/ 1957077 h 6315508"/>
              <a:gd name="connsiteX832" fmla="*/ 2511 w 5619318"/>
              <a:gd name="connsiteY832" fmla="*/ 1993732 h 6315508"/>
              <a:gd name="connsiteX833" fmla="*/ 16596 w 5619318"/>
              <a:gd name="connsiteY833" fmla="*/ 1944854 h 6315508"/>
              <a:gd name="connsiteX834" fmla="*/ 34497 w 5619318"/>
              <a:gd name="connsiteY834" fmla="*/ 1870280 h 6315508"/>
              <a:gd name="connsiteX835" fmla="*/ 52490 w 5619318"/>
              <a:gd name="connsiteY835" fmla="*/ 1874301 h 6315508"/>
              <a:gd name="connsiteX836" fmla="*/ 52490 w 5619318"/>
              <a:gd name="connsiteY836" fmla="*/ 1886364 h 6315508"/>
              <a:gd name="connsiteX837" fmla="*/ 34497 w 5619318"/>
              <a:gd name="connsiteY837" fmla="*/ 1886364 h 6315508"/>
              <a:gd name="connsiteX838" fmla="*/ 34497 w 5619318"/>
              <a:gd name="connsiteY838" fmla="*/ 1870280 h 6315508"/>
              <a:gd name="connsiteX839" fmla="*/ 30582 w 5619318"/>
              <a:gd name="connsiteY839" fmla="*/ 1792134 h 6315508"/>
              <a:gd name="connsiteX840" fmla="*/ 42494 w 5619318"/>
              <a:gd name="connsiteY840" fmla="*/ 1794378 h 6315508"/>
              <a:gd name="connsiteX841" fmla="*/ 16504 w 5619318"/>
              <a:gd name="connsiteY841" fmla="*/ 1810330 h 6315508"/>
              <a:gd name="connsiteX842" fmla="*/ 16504 w 5619318"/>
              <a:gd name="connsiteY842" fmla="*/ 1794378 h 6315508"/>
              <a:gd name="connsiteX843" fmla="*/ 30582 w 5619318"/>
              <a:gd name="connsiteY843" fmla="*/ 1792134 h 6315508"/>
              <a:gd name="connsiteX844" fmla="*/ 11340 w 5619318"/>
              <a:gd name="connsiteY844" fmla="*/ 1628040 h 6315508"/>
              <a:gd name="connsiteX845" fmla="*/ 17004 w 5619318"/>
              <a:gd name="connsiteY845" fmla="*/ 1649488 h 6315508"/>
              <a:gd name="connsiteX846" fmla="*/ 11340 w 5619318"/>
              <a:gd name="connsiteY846" fmla="*/ 1628040 h 6315508"/>
              <a:gd name="connsiteX847" fmla="*/ 16812 w 5619318"/>
              <a:gd name="connsiteY847" fmla="*/ 1519342 h 6315508"/>
              <a:gd name="connsiteX848" fmla="*/ 16812 w 5619318"/>
              <a:gd name="connsiteY848" fmla="*/ 1566136 h 6315508"/>
              <a:gd name="connsiteX849" fmla="*/ 16812 w 5619318"/>
              <a:gd name="connsiteY849" fmla="*/ 1519342 h 6315508"/>
              <a:gd name="connsiteX850" fmla="*/ 5478218 w 5619318"/>
              <a:gd name="connsiteY850" fmla="*/ 578119 h 6315508"/>
              <a:gd name="connsiteX851" fmla="*/ 5447769 w 5619318"/>
              <a:gd name="connsiteY851" fmla="*/ 601933 h 6315508"/>
              <a:gd name="connsiteX852" fmla="*/ 5478218 w 5619318"/>
              <a:gd name="connsiteY852" fmla="*/ 578119 h 6315508"/>
              <a:gd name="connsiteX853" fmla="*/ 5022409 w 5619318"/>
              <a:gd name="connsiteY853" fmla="*/ 557652 h 6315508"/>
              <a:gd name="connsiteX854" fmla="*/ 5054396 w 5619318"/>
              <a:gd name="connsiteY854" fmla="*/ 561640 h 6315508"/>
              <a:gd name="connsiteX855" fmla="*/ 5046399 w 5619318"/>
              <a:gd name="connsiteY855" fmla="*/ 577592 h 6315508"/>
              <a:gd name="connsiteX856" fmla="*/ 5022409 w 5619318"/>
              <a:gd name="connsiteY856" fmla="*/ 557652 h 6315508"/>
              <a:gd name="connsiteX857" fmla="*/ 5528949 w 5619318"/>
              <a:gd name="connsiteY857" fmla="*/ 530800 h 6315508"/>
              <a:gd name="connsiteX858" fmla="*/ 5548190 w 5619318"/>
              <a:gd name="connsiteY858" fmla="*/ 557051 h 6315508"/>
              <a:gd name="connsiteX859" fmla="*/ 5504208 w 5619318"/>
              <a:gd name="connsiteY859" fmla="*/ 553012 h 6315508"/>
              <a:gd name="connsiteX860" fmla="*/ 5528949 w 5619318"/>
              <a:gd name="connsiteY860" fmla="*/ 530800 h 6315508"/>
              <a:gd name="connsiteX861" fmla="*/ 10906 w 5619318"/>
              <a:gd name="connsiteY861" fmla="*/ 523528 h 6315508"/>
              <a:gd name="connsiteX862" fmla="*/ 27700 w 5619318"/>
              <a:gd name="connsiteY862" fmla="*/ 535676 h 6315508"/>
              <a:gd name="connsiteX863" fmla="*/ 2511 w 5619318"/>
              <a:gd name="connsiteY863" fmla="*/ 549848 h 6315508"/>
              <a:gd name="connsiteX864" fmla="*/ 10906 w 5619318"/>
              <a:gd name="connsiteY864" fmla="*/ 523528 h 6315508"/>
              <a:gd name="connsiteX865" fmla="*/ 5601389 w 5619318"/>
              <a:gd name="connsiteY865" fmla="*/ 494242 h 6315508"/>
              <a:gd name="connsiteX866" fmla="*/ 5554186 w 5619318"/>
              <a:gd name="connsiteY866" fmla="*/ 530799 h 6315508"/>
              <a:gd name="connsiteX867" fmla="*/ 5554186 w 5619318"/>
              <a:gd name="connsiteY867" fmla="*/ 514551 h 6315508"/>
              <a:gd name="connsiteX868" fmla="*/ 5601389 w 5619318"/>
              <a:gd name="connsiteY868" fmla="*/ 494242 h 6315508"/>
              <a:gd name="connsiteX869" fmla="*/ 5414192 w 5619318"/>
              <a:gd name="connsiteY869" fmla="*/ 494203 h 6315508"/>
              <a:gd name="connsiteX870" fmla="*/ 5436236 w 5619318"/>
              <a:gd name="connsiteY870" fmla="*/ 494731 h 6315508"/>
              <a:gd name="connsiteX871" fmla="*/ 5406392 w 5619318"/>
              <a:gd name="connsiteY871" fmla="*/ 503179 h 6315508"/>
              <a:gd name="connsiteX872" fmla="*/ 5414192 w 5619318"/>
              <a:gd name="connsiteY872" fmla="*/ 494203 h 6315508"/>
              <a:gd name="connsiteX873" fmla="*/ 5269397 w 5619318"/>
              <a:gd name="connsiteY873" fmla="*/ 486958 h 6315508"/>
              <a:gd name="connsiteX874" fmla="*/ 5280302 w 5619318"/>
              <a:gd name="connsiteY874" fmla="*/ 510354 h 6315508"/>
              <a:gd name="connsiteX875" fmla="*/ 5258493 w 5619318"/>
              <a:gd name="connsiteY875" fmla="*/ 502555 h 6315508"/>
              <a:gd name="connsiteX876" fmla="*/ 5269397 w 5619318"/>
              <a:gd name="connsiteY876" fmla="*/ 486958 h 6315508"/>
              <a:gd name="connsiteX877" fmla="*/ 5000256 w 5619318"/>
              <a:gd name="connsiteY877" fmla="*/ 453583 h 6315508"/>
              <a:gd name="connsiteX878" fmla="*/ 5224325 w 5619318"/>
              <a:gd name="connsiteY878" fmla="*/ 502222 h 6315508"/>
              <a:gd name="connsiteX879" fmla="*/ 5157934 w 5619318"/>
              <a:gd name="connsiteY879" fmla="*/ 494116 h 6315508"/>
              <a:gd name="connsiteX880" fmla="*/ 5171766 w 5619318"/>
              <a:gd name="connsiteY880" fmla="*/ 506276 h 6315508"/>
              <a:gd name="connsiteX881" fmla="*/ 5091543 w 5619318"/>
              <a:gd name="connsiteY881" fmla="*/ 518436 h 6315508"/>
              <a:gd name="connsiteX882" fmla="*/ 5116440 w 5619318"/>
              <a:gd name="connsiteY882" fmla="*/ 534649 h 6315508"/>
              <a:gd name="connsiteX883" fmla="*/ 5055582 w 5619318"/>
              <a:gd name="connsiteY883" fmla="*/ 534649 h 6315508"/>
              <a:gd name="connsiteX884" fmla="*/ 5022386 w 5619318"/>
              <a:gd name="connsiteY884" fmla="*/ 510329 h 6315508"/>
              <a:gd name="connsiteX885" fmla="*/ 5055582 w 5619318"/>
              <a:gd name="connsiteY885" fmla="*/ 481956 h 6315508"/>
              <a:gd name="connsiteX886" fmla="*/ 5047283 w 5619318"/>
              <a:gd name="connsiteY886" fmla="*/ 469796 h 6315508"/>
              <a:gd name="connsiteX887" fmla="*/ 5005789 w 5619318"/>
              <a:gd name="connsiteY887" fmla="*/ 486010 h 6315508"/>
              <a:gd name="connsiteX888" fmla="*/ 5000256 w 5619318"/>
              <a:gd name="connsiteY888" fmla="*/ 453583 h 6315508"/>
              <a:gd name="connsiteX889" fmla="*/ 5330280 w 5619318"/>
              <a:gd name="connsiteY889" fmla="*/ 446015 h 6315508"/>
              <a:gd name="connsiteX890" fmla="*/ 5412246 w 5619318"/>
              <a:gd name="connsiteY890" fmla="*/ 458078 h 6315508"/>
              <a:gd name="connsiteX891" fmla="*/ 5361371 w 5619318"/>
              <a:gd name="connsiteY891" fmla="*/ 478184 h 6315508"/>
              <a:gd name="connsiteX892" fmla="*/ 5330280 w 5619318"/>
              <a:gd name="connsiteY892" fmla="*/ 446015 h 6315508"/>
              <a:gd name="connsiteX893" fmla="*/ 5522690 w 5619318"/>
              <a:gd name="connsiteY893" fmla="*/ 435752 h 6315508"/>
              <a:gd name="connsiteX894" fmla="*/ 5578176 w 5619318"/>
              <a:gd name="connsiteY894" fmla="*/ 490172 h 6315508"/>
              <a:gd name="connsiteX895" fmla="*/ 5492171 w 5619318"/>
              <a:gd name="connsiteY895" fmla="*/ 506297 h 6315508"/>
              <a:gd name="connsiteX896" fmla="*/ 5442233 w 5619318"/>
              <a:gd name="connsiteY896" fmla="*/ 494204 h 6315508"/>
              <a:gd name="connsiteX897" fmla="*/ 5442233 w 5619318"/>
              <a:gd name="connsiteY897" fmla="*/ 449861 h 6315508"/>
              <a:gd name="connsiteX898" fmla="*/ 5522690 w 5619318"/>
              <a:gd name="connsiteY898" fmla="*/ 435752 h 6315508"/>
              <a:gd name="connsiteX899" fmla="*/ 5276157 w 5619318"/>
              <a:gd name="connsiteY899" fmla="*/ 426592 h 6315508"/>
              <a:gd name="connsiteX900" fmla="*/ 5300669 w 5619318"/>
              <a:gd name="connsiteY900" fmla="*/ 426687 h 6315508"/>
              <a:gd name="connsiteX901" fmla="*/ 5306291 w 5619318"/>
              <a:gd name="connsiteY901" fmla="*/ 444996 h 6315508"/>
              <a:gd name="connsiteX902" fmla="*/ 5238820 w 5619318"/>
              <a:gd name="connsiteY902" fmla="*/ 469410 h 6315508"/>
              <a:gd name="connsiteX903" fmla="*/ 5224763 w 5619318"/>
              <a:gd name="connsiteY903" fmla="*/ 438893 h 6315508"/>
              <a:gd name="connsiteX904" fmla="*/ 5276157 w 5619318"/>
              <a:gd name="connsiteY904" fmla="*/ 426592 h 6315508"/>
              <a:gd name="connsiteX905" fmla="*/ 5331081 w 5619318"/>
              <a:gd name="connsiteY905" fmla="*/ 415719 h 6315508"/>
              <a:gd name="connsiteX906" fmla="*/ 5356270 w 5619318"/>
              <a:gd name="connsiteY906" fmla="*/ 430927 h 6315508"/>
              <a:gd name="connsiteX907" fmla="*/ 5331081 w 5619318"/>
              <a:gd name="connsiteY907" fmla="*/ 415719 h 6315508"/>
              <a:gd name="connsiteX908" fmla="*/ 4645069 w 5619318"/>
              <a:gd name="connsiteY908" fmla="*/ 415574 h 6315508"/>
              <a:gd name="connsiteX909" fmla="*/ 4634073 w 5619318"/>
              <a:gd name="connsiteY909" fmla="*/ 440140 h 6315508"/>
              <a:gd name="connsiteX910" fmla="*/ 4592840 w 5619318"/>
              <a:gd name="connsiteY910" fmla="*/ 427857 h 6315508"/>
              <a:gd name="connsiteX911" fmla="*/ 4584593 w 5619318"/>
              <a:gd name="connsiteY911" fmla="*/ 419668 h 6315508"/>
              <a:gd name="connsiteX912" fmla="*/ 4645069 w 5619318"/>
              <a:gd name="connsiteY912" fmla="*/ 415574 h 6315508"/>
              <a:gd name="connsiteX913" fmla="*/ 5443629 w 5619318"/>
              <a:gd name="connsiteY913" fmla="*/ 400123 h 6315508"/>
              <a:gd name="connsiteX914" fmla="*/ 5462225 w 5619318"/>
              <a:gd name="connsiteY914" fmla="*/ 407072 h 6315508"/>
              <a:gd name="connsiteX915" fmla="*/ 5405952 w 5619318"/>
              <a:gd name="connsiteY915" fmla="*/ 427852 h 6315508"/>
              <a:gd name="connsiteX916" fmla="*/ 5386257 w 5619318"/>
              <a:gd name="connsiteY916" fmla="*/ 411228 h 6315508"/>
              <a:gd name="connsiteX917" fmla="*/ 5443629 w 5619318"/>
              <a:gd name="connsiteY917" fmla="*/ 400123 h 6315508"/>
              <a:gd name="connsiteX918" fmla="*/ 5522400 w 5619318"/>
              <a:gd name="connsiteY918" fmla="*/ 393471 h 6315508"/>
              <a:gd name="connsiteX919" fmla="*/ 5542693 w 5619318"/>
              <a:gd name="connsiteY919" fmla="*/ 394534 h 6315508"/>
              <a:gd name="connsiteX920" fmla="*/ 5585375 w 5619318"/>
              <a:gd name="connsiteY920" fmla="*/ 398397 h 6315508"/>
              <a:gd name="connsiteX921" fmla="*/ 5579777 w 5619318"/>
              <a:gd name="connsiteY921" fmla="*/ 427244 h 6315508"/>
              <a:gd name="connsiteX922" fmla="*/ 5504208 w 5619318"/>
              <a:gd name="connsiteY922" fmla="*/ 398397 h 6315508"/>
              <a:gd name="connsiteX923" fmla="*/ 5522400 w 5619318"/>
              <a:gd name="connsiteY923" fmla="*/ 393471 h 6315508"/>
              <a:gd name="connsiteX924" fmla="*/ 4968432 w 5619318"/>
              <a:gd name="connsiteY924" fmla="*/ 390349 h 6315508"/>
              <a:gd name="connsiteX925" fmla="*/ 5060394 w 5619318"/>
              <a:gd name="connsiteY925" fmla="*/ 406484 h 6315508"/>
              <a:gd name="connsiteX926" fmla="*/ 4968432 w 5619318"/>
              <a:gd name="connsiteY926" fmla="*/ 390349 h 6315508"/>
              <a:gd name="connsiteX927" fmla="*/ 4746526 w 5619318"/>
              <a:gd name="connsiteY927" fmla="*/ 387161 h 6315508"/>
              <a:gd name="connsiteX928" fmla="*/ 4726311 w 5619318"/>
              <a:gd name="connsiteY928" fmla="*/ 407408 h 6315508"/>
              <a:gd name="connsiteX929" fmla="*/ 4746526 w 5619318"/>
              <a:gd name="connsiteY929" fmla="*/ 387161 h 6315508"/>
              <a:gd name="connsiteX930" fmla="*/ 4715696 w 5619318"/>
              <a:gd name="connsiteY930" fmla="*/ 386036 h 6315508"/>
              <a:gd name="connsiteX931" fmla="*/ 4695811 w 5619318"/>
              <a:gd name="connsiteY931" fmla="*/ 394225 h 6315508"/>
              <a:gd name="connsiteX932" fmla="*/ 4695811 w 5619318"/>
              <a:gd name="connsiteY932" fmla="*/ 398319 h 6315508"/>
              <a:gd name="connsiteX933" fmla="*/ 4664559 w 5619318"/>
              <a:gd name="connsiteY933" fmla="*/ 402413 h 6315508"/>
              <a:gd name="connsiteX934" fmla="*/ 4715696 w 5619318"/>
              <a:gd name="connsiteY934" fmla="*/ 386036 h 6315508"/>
              <a:gd name="connsiteX935" fmla="*/ 4938292 w 5619318"/>
              <a:gd name="connsiteY935" fmla="*/ 383275 h 6315508"/>
              <a:gd name="connsiteX936" fmla="*/ 4960436 w 5619318"/>
              <a:gd name="connsiteY936" fmla="*/ 386794 h 6315508"/>
              <a:gd name="connsiteX937" fmla="*/ 4924451 w 5619318"/>
              <a:gd name="connsiteY937" fmla="*/ 394836 h 6315508"/>
              <a:gd name="connsiteX938" fmla="*/ 4938292 w 5619318"/>
              <a:gd name="connsiteY938" fmla="*/ 383275 h 6315508"/>
              <a:gd name="connsiteX939" fmla="*/ 5331735 w 5619318"/>
              <a:gd name="connsiteY939" fmla="*/ 374337 h 6315508"/>
              <a:gd name="connsiteX940" fmla="*/ 5386257 w 5619318"/>
              <a:gd name="connsiteY940" fmla="*/ 374337 h 6315508"/>
              <a:gd name="connsiteX941" fmla="*/ 5337186 w 5619318"/>
              <a:gd name="connsiteY941" fmla="*/ 399196 h 6315508"/>
              <a:gd name="connsiteX942" fmla="*/ 5331735 w 5619318"/>
              <a:gd name="connsiteY942" fmla="*/ 374337 h 6315508"/>
              <a:gd name="connsiteX943" fmla="*/ 5479386 w 5619318"/>
              <a:gd name="connsiteY943" fmla="*/ 374336 h 6315508"/>
              <a:gd name="connsiteX944" fmla="*/ 5473721 w 5619318"/>
              <a:gd name="connsiteY944" fmla="*/ 390421 h 6315508"/>
              <a:gd name="connsiteX945" fmla="*/ 5448231 w 5619318"/>
              <a:gd name="connsiteY945" fmla="*/ 382379 h 6315508"/>
              <a:gd name="connsiteX946" fmla="*/ 5479386 w 5619318"/>
              <a:gd name="connsiteY946" fmla="*/ 374336 h 6315508"/>
              <a:gd name="connsiteX947" fmla="*/ 496303 w 5619318"/>
              <a:gd name="connsiteY947" fmla="*/ 367031 h 6315508"/>
              <a:gd name="connsiteX948" fmla="*/ 472313 w 5619318"/>
              <a:gd name="connsiteY948" fmla="*/ 375074 h 6315508"/>
              <a:gd name="connsiteX949" fmla="*/ 496303 w 5619318"/>
              <a:gd name="connsiteY949" fmla="*/ 367031 h 6315508"/>
              <a:gd name="connsiteX950" fmla="*/ 5207574 w 5619318"/>
              <a:gd name="connsiteY950" fmla="*/ 366875 h 6315508"/>
              <a:gd name="connsiteX951" fmla="*/ 5250314 w 5619318"/>
              <a:gd name="connsiteY951" fmla="*/ 378086 h 6315508"/>
              <a:gd name="connsiteX952" fmla="*/ 5244799 w 5619318"/>
              <a:gd name="connsiteY952" fmla="*/ 427005 h 6315508"/>
              <a:gd name="connsiteX953" fmla="*/ 5195164 w 5619318"/>
              <a:gd name="connsiteY953" fmla="*/ 427005 h 6315508"/>
              <a:gd name="connsiteX954" fmla="*/ 5214467 w 5619318"/>
              <a:gd name="connsiteY954" fmla="*/ 414776 h 6315508"/>
              <a:gd name="connsiteX955" fmla="*/ 5173105 w 5619318"/>
              <a:gd name="connsiteY955" fmla="*/ 398469 h 6315508"/>
              <a:gd name="connsiteX956" fmla="*/ 5178620 w 5619318"/>
              <a:gd name="connsiteY956" fmla="*/ 394392 h 6315508"/>
              <a:gd name="connsiteX957" fmla="*/ 5173105 w 5619318"/>
              <a:gd name="connsiteY957" fmla="*/ 386240 h 6315508"/>
              <a:gd name="connsiteX958" fmla="*/ 5207574 w 5619318"/>
              <a:gd name="connsiteY958" fmla="*/ 366875 h 6315508"/>
              <a:gd name="connsiteX959" fmla="*/ 63684 w 5619318"/>
              <a:gd name="connsiteY959" fmla="*/ 358293 h 6315508"/>
              <a:gd name="connsiteX960" fmla="*/ 88875 w 5619318"/>
              <a:gd name="connsiteY960" fmla="*/ 378138 h 6315508"/>
              <a:gd name="connsiteX961" fmla="*/ 83277 w 5619318"/>
              <a:gd name="connsiteY961" fmla="*/ 386076 h 6315508"/>
              <a:gd name="connsiteX962" fmla="*/ 63684 w 5619318"/>
              <a:gd name="connsiteY962" fmla="*/ 358293 h 6315508"/>
              <a:gd name="connsiteX963" fmla="*/ 5529977 w 5619318"/>
              <a:gd name="connsiteY963" fmla="*/ 355855 h 6315508"/>
              <a:gd name="connsiteX964" fmla="*/ 5578178 w 5619318"/>
              <a:gd name="connsiteY964" fmla="*/ 358702 h 6315508"/>
              <a:gd name="connsiteX965" fmla="*/ 5524200 w 5619318"/>
              <a:gd name="connsiteY965" fmla="*/ 362752 h 6315508"/>
              <a:gd name="connsiteX966" fmla="*/ 5529977 w 5619318"/>
              <a:gd name="connsiteY966" fmla="*/ 355855 h 6315508"/>
              <a:gd name="connsiteX967" fmla="*/ 5442233 w 5619318"/>
              <a:gd name="connsiteY967" fmla="*/ 353866 h 6315508"/>
              <a:gd name="connsiteX968" fmla="*/ 5462225 w 5619318"/>
              <a:gd name="connsiteY968" fmla="*/ 367026 h 6315508"/>
              <a:gd name="connsiteX969" fmla="*/ 5422242 w 5619318"/>
              <a:gd name="connsiteY969" fmla="*/ 367026 h 6315508"/>
              <a:gd name="connsiteX970" fmla="*/ 5442233 w 5619318"/>
              <a:gd name="connsiteY970" fmla="*/ 353866 h 6315508"/>
              <a:gd name="connsiteX971" fmla="*/ 3445070 w 5619318"/>
              <a:gd name="connsiteY971" fmla="*/ 335920 h 6315508"/>
              <a:gd name="connsiteX972" fmla="*/ 3425078 w 5619318"/>
              <a:gd name="connsiteY972" fmla="*/ 353867 h 6315508"/>
              <a:gd name="connsiteX973" fmla="*/ 3445070 w 5619318"/>
              <a:gd name="connsiteY973" fmla="*/ 335920 h 6315508"/>
              <a:gd name="connsiteX974" fmla="*/ 151558 w 5619318"/>
              <a:gd name="connsiteY974" fmla="*/ 331972 h 6315508"/>
              <a:gd name="connsiteX975" fmla="*/ 184878 w 5619318"/>
              <a:gd name="connsiteY975" fmla="*/ 383152 h 6315508"/>
              <a:gd name="connsiteX976" fmla="*/ 151558 w 5619318"/>
              <a:gd name="connsiteY976" fmla="*/ 331972 h 6315508"/>
              <a:gd name="connsiteX977" fmla="*/ 114464 w 5619318"/>
              <a:gd name="connsiteY977" fmla="*/ 328125 h 6315508"/>
              <a:gd name="connsiteX978" fmla="*/ 103268 w 5619318"/>
              <a:gd name="connsiteY978" fmla="*/ 362142 h 6315508"/>
              <a:gd name="connsiteX979" fmla="*/ 72481 w 5619318"/>
              <a:gd name="connsiteY979" fmla="*/ 340131 h 6315508"/>
              <a:gd name="connsiteX980" fmla="*/ 114464 w 5619318"/>
              <a:gd name="connsiteY980" fmla="*/ 328125 h 6315508"/>
              <a:gd name="connsiteX981" fmla="*/ 5442233 w 5619318"/>
              <a:gd name="connsiteY981" fmla="*/ 323161 h 6315508"/>
              <a:gd name="connsiteX982" fmla="*/ 5472221 w 5619318"/>
              <a:gd name="connsiteY982" fmla="*/ 327339 h 6315508"/>
              <a:gd name="connsiteX983" fmla="*/ 5442233 w 5619318"/>
              <a:gd name="connsiteY983" fmla="*/ 335695 h 6315508"/>
              <a:gd name="connsiteX984" fmla="*/ 5442233 w 5619318"/>
              <a:gd name="connsiteY984" fmla="*/ 323161 h 6315508"/>
              <a:gd name="connsiteX985" fmla="*/ 5417620 w 5619318"/>
              <a:gd name="connsiteY985" fmla="*/ 320235 h 6315508"/>
              <a:gd name="connsiteX986" fmla="*/ 5423368 w 5619318"/>
              <a:gd name="connsiteY986" fmla="*/ 340481 h 6315508"/>
              <a:gd name="connsiteX987" fmla="*/ 5380260 w 5619318"/>
              <a:gd name="connsiteY987" fmla="*/ 336432 h 6315508"/>
              <a:gd name="connsiteX988" fmla="*/ 5380260 w 5619318"/>
              <a:gd name="connsiteY988" fmla="*/ 324285 h 6315508"/>
              <a:gd name="connsiteX989" fmla="*/ 5417620 w 5619318"/>
              <a:gd name="connsiteY989" fmla="*/ 320235 h 6315508"/>
              <a:gd name="connsiteX990" fmla="*/ 5342054 w 5619318"/>
              <a:gd name="connsiteY990" fmla="*/ 316342 h 6315508"/>
              <a:gd name="connsiteX991" fmla="*/ 5356270 w 5619318"/>
              <a:gd name="connsiteY991" fmla="*/ 319606 h 6315508"/>
              <a:gd name="connsiteX992" fmla="*/ 5312288 w 5619318"/>
              <a:gd name="connsiteY992" fmla="*/ 336318 h 6315508"/>
              <a:gd name="connsiteX993" fmla="*/ 5342054 w 5619318"/>
              <a:gd name="connsiteY993" fmla="*/ 316342 h 6315508"/>
              <a:gd name="connsiteX994" fmla="*/ 5549319 w 5619318"/>
              <a:gd name="connsiteY994" fmla="*/ 315512 h 6315508"/>
              <a:gd name="connsiteX995" fmla="*/ 5579916 w 5619318"/>
              <a:gd name="connsiteY995" fmla="*/ 315512 h 6315508"/>
              <a:gd name="connsiteX996" fmla="*/ 5549319 w 5619318"/>
              <a:gd name="connsiteY996" fmla="*/ 315512 h 6315508"/>
              <a:gd name="connsiteX997" fmla="*/ 5263808 w 5619318"/>
              <a:gd name="connsiteY997" fmla="*/ 303270 h 6315508"/>
              <a:gd name="connsiteX998" fmla="*/ 5306290 w 5619318"/>
              <a:gd name="connsiteY998" fmla="*/ 344214 h 6315508"/>
              <a:gd name="connsiteX999" fmla="*/ 5280802 w 5619318"/>
              <a:gd name="connsiteY999" fmla="*/ 370828 h 6315508"/>
              <a:gd name="connsiteX1000" fmla="*/ 5306290 w 5619318"/>
              <a:gd name="connsiteY1000" fmla="*/ 374922 h 6315508"/>
              <a:gd name="connsiteX1001" fmla="*/ 5275137 w 5619318"/>
              <a:gd name="connsiteY1001" fmla="*/ 383111 h 6315508"/>
              <a:gd name="connsiteX1002" fmla="*/ 5249647 w 5619318"/>
              <a:gd name="connsiteY1002" fmla="*/ 366733 h 6315508"/>
              <a:gd name="connsiteX1003" fmla="*/ 5269473 w 5619318"/>
              <a:gd name="connsiteY1003" fmla="*/ 354450 h 6315508"/>
              <a:gd name="connsiteX1004" fmla="*/ 5238319 w 5619318"/>
              <a:gd name="connsiteY1004" fmla="*/ 340120 h 6315508"/>
              <a:gd name="connsiteX1005" fmla="*/ 5263808 w 5619318"/>
              <a:gd name="connsiteY1005" fmla="*/ 303270 h 6315508"/>
              <a:gd name="connsiteX1006" fmla="*/ 3439073 w 5619318"/>
              <a:gd name="connsiteY1006" fmla="*/ 299518 h 6315508"/>
              <a:gd name="connsiteX1007" fmla="*/ 3439073 w 5619318"/>
              <a:gd name="connsiteY1007" fmla="*/ 320234 h 6315508"/>
              <a:gd name="connsiteX1008" fmla="*/ 3419990 w 5619318"/>
              <a:gd name="connsiteY1008" fmla="*/ 320234 h 6315508"/>
              <a:gd name="connsiteX1009" fmla="*/ 3439073 w 5619318"/>
              <a:gd name="connsiteY1009" fmla="*/ 299518 h 6315508"/>
              <a:gd name="connsiteX1010" fmla="*/ 5189033 w 5619318"/>
              <a:gd name="connsiteY1010" fmla="*/ 291015 h 6315508"/>
              <a:gd name="connsiteX1011" fmla="*/ 5225518 w 5619318"/>
              <a:gd name="connsiteY1011" fmla="*/ 303346 h 6315508"/>
              <a:gd name="connsiteX1012" fmla="*/ 5194646 w 5619318"/>
              <a:gd name="connsiteY1012" fmla="*/ 307456 h 6315508"/>
              <a:gd name="connsiteX1013" fmla="*/ 5225518 w 5619318"/>
              <a:gd name="connsiteY1013" fmla="*/ 319786 h 6315508"/>
              <a:gd name="connsiteX1014" fmla="*/ 5194646 w 5619318"/>
              <a:gd name="connsiteY1014" fmla="*/ 367053 h 6315508"/>
              <a:gd name="connsiteX1015" fmla="*/ 5194646 w 5619318"/>
              <a:gd name="connsiteY1015" fmla="*/ 344447 h 6315508"/>
              <a:gd name="connsiteX1016" fmla="*/ 5085191 w 5619318"/>
              <a:gd name="connsiteY1016" fmla="*/ 315676 h 6315508"/>
              <a:gd name="connsiteX1017" fmla="*/ 5152548 w 5619318"/>
              <a:gd name="connsiteY1017" fmla="*/ 328007 h 6315508"/>
              <a:gd name="connsiteX1018" fmla="*/ 5189033 w 5619318"/>
              <a:gd name="connsiteY1018" fmla="*/ 291015 h 6315508"/>
              <a:gd name="connsiteX1019" fmla="*/ 5436551 w 5619318"/>
              <a:gd name="connsiteY1019" fmla="*/ 286604 h 6315508"/>
              <a:gd name="connsiteX1020" fmla="*/ 5447495 w 5619318"/>
              <a:gd name="connsiteY1020" fmla="*/ 302801 h 6315508"/>
              <a:gd name="connsiteX1021" fmla="*/ 5428344 w 5619318"/>
              <a:gd name="connsiteY1021" fmla="*/ 302801 h 6315508"/>
              <a:gd name="connsiteX1022" fmla="*/ 5422874 w 5619318"/>
              <a:gd name="connsiteY1022" fmla="*/ 310900 h 6315508"/>
              <a:gd name="connsiteX1023" fmla="*/ 5436551 w 5619318"/>
              <a:gd name="connsiteY1023" fmla="*/ 286604 h 6315508"/>
              <a:gd name="connsiteX1024" fmla="*/ 62702 w 5619318"/>
              <a:gd name="connsiteY1024" fmla="*/ 285421 h 6315508"/>
              <a:gd name="connsiteX1025" fmla="*/ 108467 w 5619318"/>
              <a:gd name="connsiteY1025" fmla="*/ 291026 h 6315508"/>
              <a:gd name="connsiteX1026" fmla="*/ 29232 w 5619318"/>
              <a:gd name="connsiteY1026" fmla="*/ 298825 h 6315508"/>
              <a:gd name="connsiteX1027" fmla="*/ 62702 w 5619318"/>
              <a:gd name="connsiteY1027" fmla="*/ 285421 h 6315508"/>
              <a:gd name="connsiteX1028" fmla="*/ 4973826 w 5619318"/>
              <a:gd name="connsiteY1028" fmla="*/ 282814 h 6315508"/>
              <a:gd name="connsiteX1029" fmla="*/ 5046399 w 5619318"/>
              <a:gd name="connsiteY1029" fmla="*/ 307215 h 6315508"/>
              <a:gd name="connsiteX1030" fmla="*/ 4990574 w 5619318"/>
              <a:gd name="connsiteY1030" fmla="*/ 311282 h 6315508"/>
              <a:gd name="connsiteX1031" fmla="*/ 5116181 w 5619318"/>
              <a:gd name="connsiteY1031" fmla="*/ 410922 h 6315508"/>
              <a:gd name="connsiteX1032" fmla="*/ 5060356 w 5619318"/>
              <a:gd name="connsiteY1032" fmla="*/ 362118 h 6315508"/>
              <a:gd name="connsiteX1033" fmla="*/ 4867758 w 5619318"/>
              <a:gd name="connsiteY1033" fmla="*/ 349917 h 6315508"/>
              <a:gd name="connsiteX1034" fmla="*/ 4862175 w 5619318"/>
              <a:gd name="connsiteY1034" fmla="*/ 327550 h 6315508"/>
              <a:gd name="connsiteX1035" fmla="*/ 4750523 w 5619318"/>
              <a:gd name="connsiteY1035" fmla="*/ 303148 h 6315508"/>
              <a:gd name="connsiteX1036" fmla="*/ 4825888 w 5619318"/>
              <a:gd name="connsiteY1036" fmla="*/ 295015 h 6315508"/>
              <a:gd name="connsiteX1037" fmla="*/ 4973826 w 5619318"/>
              <a:gd name="connsiteY1037" fmla="*/ 319416 h 6315508"/>
              <a:gd name="connsiteX1038" fmla="*/ 4973826 w 5619318"/>
              <a:gd name="connsiteY1038" fmla="*/ 282814 h 6315508"/>
              <a:gd name="connsiteX1039" fmla="*/ 5473821 w 5619318"/>
              <a:gd name="connsiteY1039" fmla="*/ 282218 h 6315508"/>
              <a:gd name="connsiteX1040" fmla="*/ 5493413 w 5619318"/>
              <a:gd name="connsiteY1040" fmla="*/ 286361 h 6315508"/>
              <a:gd name="connsiteX1041" fmla="*/ 5468223 w 5619318"/>
              <a:gd name="connsiteY1041" fmla="*/ 307077 h 6315508"/>
              <a:gd name="connsiteX1042" fmla="*/ 5473821 w 5619318"/>
              <a:gd name="connsiteY1042" fmla="*/ 282218 h 6315508"/>
              <a:gd name="connsiteX1043" fmla="*/ 482309 w 5619318"/>
              <a:gd name="connsiteY1043" fmla="*/ 278530 h 6315508"/>
              <a:gd name="connsiteX1044" fmla="*/ 496303 w 5619318"/>
              <a:gd name="connsiteY1044" fmla="*/ 283617 h 6315508"/>
              <a:gd name="connsiteX1045" fmla="*/ 459918 w 5619318"/>
              <a:gd name="connsiteY1045" fmla="*/ 354822 h 6315508"/>
              <a:gd name="connsiteX1046" fmla="*/ 440327 w 5619318"/>
              <a:gd name="connsiteY1046" fmla="*/ 324306 h 6315508"/>
              <a:gd name="connsiteX1047" fmla="*/ 459918 w 5619318"/>
              <a:gd name="connsiteY1047" fmla="*/ 324306 h 6315508"/>
              <a:gd name="connsiteX1048" fmla="*/ 459918 w 5619318"/>
              <a:gd name="connsiteY1048" fmla="*/ 279548 h 6315508"/>
              <a:gd name="connsiteX1049" fmla="*/ 482309 w 5619318"/>
              <a:gd name="connsiteY1049" fmla="*/ 278530 h 6315508"/>
              <a:gd name="connsiteX1050" fmla="*/ 170690 w 5619318"/>
              <a:gd name="connsiteY1050" fmla="*/ 274945 h 6315508"/>
              <a:gd name="connsiteX1051" fmla="*/ 184435 w 5619318"/>
              <a:gd name="connsiteY1051" fmla="*/ 291031 h 6315508"/>
              <a:gd name="connsiteX1052" fmla="*/ 165193 w 5619318"/>
              <a:gd name="connsiteY1052" fmla="*/ 291031 h 6315508"/>
              <a:gd name="connsiteX1053" fmla="*/ 170690 w 5619318"/>
              <a:gd name="connsiteY1053" fmla="*/ 274945 h 6315508"/>
              <a:gd name="connsiteX1054" fmla="*/ 2672161 w 5619318"/>
              <a:gd name="connsiteY1054" fmla="*/ 266649 h 6315508"/>
              <a:gd name="connsiteX1055" fmla="*/ 2698459 w 5619318"/>
              <a:gd name="connsiteY1055" fmla="*/ 282246 h 6315508"/>
              <a:gd name="connsiteX1056" fmla="*/ 2666318 w 5619318"/>
              <a:gd name="connsiteY1056" fmla="*/ 282246 h 6315508"/>
              <a:gd name="connsiteX1057" fmla="*/ 2672161 w 5619318"/>
              <a:gd name="connsiteY1057" fmla="*/ 266649 h 6315508"/>
              <a:gd name="connsiteX1058" fmla="*/ 2650401 w 5619318"/>
              <a:gd name="connsiteY1058" fmla="*/ 262807 h 6315508"/>
              <a:gd name="connsiteX1059" fmla="*/ 2661254 w 5619318"/>
              <a:gd name="connsiteY1059" fmla="*/ 282591 h 6315508"/>
              <a:gd name="connsiteX1060" fmla="*/ 2631410 w 5619318"/>
              <a:gd name="connsiteY1060" fmla="*/ 290505 h 6315508"/>
              <a:gd name="connsiteX1061" fmla="*/ 2636836 w 5619318"/>
              <a:gd name="connsiteY1061" fmla="*/ 286548 h 6315508"/>
              <a:gd name="connsiteX1062" fmla="*/ 2650401 w 5619318"/>
              <a:gd name="connsiteY1062" fmla="*/ 262807 h 6315508"/>
              <a:gd name="connsiteX1063" fmla="*/ 5143364 w 5619318"/>
              <a:gd name="connsiteY1063" fmla="*/ 262773 h 6315508"/>
              <a:gd name="connsiteX1064" fmla="*/ 5184342 w 5619318"/>
              <a:gd name="connsiteY1064" fmla="*/ 286375 h 6315508"/>
              <a:gd name="connsiteX1065" fmla="*/ 5116370 w 5619318"/>
              <a:gd name="connsiteY1065" fmla="*/ 278237 h 6315508"/>
              <a:gd name="connsiteX1066" fmla="*/ 5127389 w 5619318"/>
              <a:gd name="connsiteY1066" fmla="*/ 263488 h 6315508"/>
              <a:gd name="connsiteX1067" fmla="*/ 5143364 w 5619318"/>
              <a:gd name="connsiteY1067" fmla="*/ 262773 h 6315508"/>
              <a:gd name="connsiteX1068" fmla="*/ 4979337 w 5619318"/>
              <a:gd name="connsiteY1068" fmla="*/ 262745 h 6315508"/>
              <a:gd name="connsiteX1069" fmla="*/ 5021592 w 5619318"/>
              <a:gd name="connsiteY1069" fmla="*/ 270544 h 6315508"/>
              <a:gd name="connsiteX1070" fmla="*/ 5015958 w 5619318"/>
              <a:gd name="connsiteY1070" fmla="*/ 282242 h 6315508"/>
              <a:gd name="connsiteX1071" fmla="*/ 4968068 w 5619318"/>
              <a:gd name="connsiteY1071" fmla="*/ 278342 h 6315508"/>
              <a:gd name="connsiteX1072" fmla="*/ 4979337 w 5619318"/>
              <a:gd name="connsiteY1072" fmla="*/ 262745 h 6315508"/>
              <a:gd name="connsiteX1073" fmla="*/ 2352669 w 5619318"/>
              <a:gd name="connsiteY1073" fmla="*/ 250577 h 6315508"/>
              <a:gd name="connsiteX1074" fmla="*/ 2335534 w 5619318"/>
              <a:gd name="connsiteY1074" fmla="*/ 266529 h 6315508"/>
              <a:gd name="connsiteX1075" fmla="*/ 2352669 w 5619318"/>
              <a:gd name="connsiteY1075" fmla="*/ 250577 h 6315508"/>
              <a:gd name="connsiteX1076" fmla="*/ 4537666 w 5619318"/>
              <a:gd name="connsiteY1076" fmla="*/ 250378 h 6315508"/>
              <a:gd name="connsiteX1077" fmla="*/ 4553368 w 5619318"/>
              <a:gd name="connsiteY1077" fmla="*/ 251901 h 6315508"/>
              <a:gd name="connsiteX1078" fmla="*/ 4592019 w 5619318"/>
              <a:gd name="connsiteY1078" fmla="*/ 254947 h 6315508"/>
              <a:gd name="connsiteX1079" fmla="*/ 4608583 w 5619318"/>
              <a:gd name="connsiteY1079" fmla="*/ 287442 h 6315508"/>
              <a:gd name="connsiteX1080" fmla="*/ 4567172 w 5619318"/>
              <a:gd name="connsiteY1080" fmla="*/ 315875 h 6315508"/>
              <a:gd name="connsiteX1081" fmla="*/ 4523000 w 5619318"/>
              <a:gd name="connsiteY1081" fmla="*/ 283380 h 6315508"/>
              <a:gd name="connsiteX1082" fmla="*/ 4523000 w 5619318"/>
              <a:gd name="connsiteY1082" fmla="*/ 254947 h 6315508"/>
              <a:gd name="connsiteX1083" fmla="*/ 4537666 w 5619318"/>
              <a:gd name="connsiteY1083" fmla="*/ 250378 h 6315508"/>
              <a:gd name="connsiteX1084" fmla="*/ 440327 w 5619318"/>
              <a:gd name="connsiteY1084" fmla="*/ 244770 h 6315508"/>
              <a:gd name="connsiteX1085" fmla="*/ 472313 w 5619318"/>
              <a:gd name="connsiteY1085" fmla="*/ 258987 h 6315508"/>
              <a:gd name="connsiteX1086" fmla="*/ 460681 w 5619318"/>
              <a:gd name="connsiteY1086" fmla="*/ 279296 h 6315508"/>
              <a:gd name="connsiteX1087" fmla="*/ 440327 w 5619318"/>
              <a:gd name="connsiteY1087" fmla="*/ 279296 h 6315508"/>
              <a:gd name="connsiteX1088" fmla="*/ 440327 w 5619318"/>
              <a:gd name="connsiteY1088" fmla="*/ 244770 h 6315508"/>
              <a:gd name="connsiteX1089" fmla="*/ 128457 w 5619318"/>
              <a:gd name="connsiteY1089" fmla="*/ 239848 h 6315508"/>
              <a:gd name="connsiteX1090" fmla="*/ 150449 w 5619318"/>
              <a:gd name="connsiteY1090" fmla="*/ 258858 h 6315508"/>
              <a:gd name="connsiteX1091" fmla="*/ 128457 w 5619318"/>
              <a:gd name="connsiteY1091" fmla="*/ 254634 h 6315508"/>
              <a:gd name="connsiteX1092" fmla="*/ 128457 w 5619318"/>
              <a:gd name="connsiteY1092" fmla="*/ 239848 h 6315508"/>
              <a:gd name="connsiteX1093" fmla="*/ 2729369 w 5619318"/>
              <a:gd name="connsiteY1093" fmla="*/ 239842 h 6315508"/>
              <a:gd name="connsiteX1094" fmla="*/ 2752760 w 5619318"/>
              <a:gd name="connsiteY1094" fmla="*/ 270550 h 6315508"/>
              <a:gd name="connsiteX1095" fmla="*/ 2729369 w 5619318"/>
              <a:gd name="connsiteY1095" fmla="*/ 239842 h 6315508"/>
              <a:gd name="connsiteX1096" fmla="*/ 1471895 w 5619318"/>
              <a:gd name="connsiteY1096" fmla="*/ 239810 h 6315508"/>
              <a:gd name="connsiteX1097" fmla="*/ 1471895 w 5619318"/>
              <a:gd name="connsiteY1097" fmla="*/ 282216 h 6315508"/>
              <a:gd name="connsiteX1098" fmla="*/ 1471895 w 5619318"/>
              <a:gd name="connsiteY1098" fmla="*/ 239810 h 6315508"/>
              <a:gd name="connsiteX1099" fmla="*/ 5326893 w 5619318"/>
              <a:gd name="connsiteY1099" fmla="*/ 235386 h 6315508"/>
              <a:gd name="connsiteX1100" fmla="*/ 5381010 w 5619318"/>
              <a:gd name="connsiteY1100" fmla="*/ 236533 h 6315508"/>
              <a:gd name="connsiteX1101" fmla="*/ 5361768 w 5619318"/>
              <a:gd name="connsiteY1101" fmla="*/ 244686 h 6315508"/>
              <a:gd name="connsiteX1102" fmla="*/ 5405750 w 5619318"/>
              <a:gd name="connsiteY1102" fmla="*/ 258954 h 6315508"/>
              <a:gd name="connsiteX1103" fmla="*/ 5422243 w 5619318"/>
              <a:gd name="connsiteY1103" fmla="*/ 267108 h 6315508"/>
              <a:gd name="connsiteX1104" fmla="*/ 5361768 w 5619318"/>
              <a:gd name="connsiteY1104" fmla="*/ 275260 h 6315508"/>
              <a:gd name="connsiteX1105" fmla="*/ 5350773 w 5619318"/>
              <a:gd name="connsiteY1105" fmla="*/ 244686 h 6315508"/>
              <a:gd name="connsiteX1106" fmla="*/ 5312288 w 5619318"/>
              <a:gd name="connsiteY1106" fmla="*/ 244686 h 6315508"/>
              <a:gd name="connsiteX1107" fmla="*/ 5326893 w 5619318"/>
              <a:gd name="connsiteY1107" fmla="*/ 235386 h 6315508"/>
              <a:gd name="connsiteX1108" fmla="*/ 5497623 w 5619318"/>
              <a:gd name="connsiteY1108" fmla="*/ 228113 h 6315508"/>
              <a:gd name="connsiteX1109" fmla="*/ 5602049 w 5619318"/>
              <a:gd name="connsiteY1109" fmla="*/ 254727 h 6315508"/>
              <a:gd name="connsiteX1110" fmla="*/ 5610517 w 5619318"/>
              <a:gd name="connsiteY1110" fmla="*/ 279293 h 6315508"/>
              <a:gd name="connsiteX1111" fmla="*/ 5472221 w 5619318"/>
              <a:gd name="connsiteY1111" fmla="*/ 262916 h 6315508"/>
              <a:gd name="connsiteX1112" fmla="*/ 5523023 w 5619318"/>
              <a:gd name="connsiteY1112" fmla="*/ 244491 h 6315508"/>
              <a:gd name="connsiteX1113" fmla="*/ 5497623 w 5619318"/>
              <a:gd name="connsiteY1113" fmla="*/ 228113 h 6315508"/>
              <a:gd name="connsiteX1114" fmla="*/ 3174992 w 5619318"/>
              <a:gd name="connsiteY1114" fmla="*/ 224312 h 6315508"/>
              <a:gd name="connsiteX1115" fmla="*/ 3260575 w 5619318"/>
              <a:gd name="connsiteY1115" fmla="*/ 240447 h 6315508"/>
              <a:gd name="connsiteX1116" fmla="*/ 3277140 w 5619318"/>
              <a:gd name="connsiteY1116" fmla="*/ 274734 h 6315508"/>
              <a:gd name="connsiteX1117" fmla="*/ 3241250 w 5619318"/>
              <a:gd name="connsiteY1117" fmla="*/ 278768 h 6315508"/>
              <a:gd name="connsiteX1118" fmla="*/ 3161189 w 5619318"/>
              <a:gd name="connsiteY1118" fmla="*/ 236413 h 6315508"/>
              <a:gd name="connsiteX1119" fmla="*/ 3174992 w 5619318"/>
              <a:gd name="connsiteY1119" fmla="*/ 224312 h 6315508"/>
              <a:gd name="connsiteX1120" fmla="*/ 5128365 w 5619318"/>
              <a:gd name="connsiteY1120" fmla="*/ 219366 h 6315508"/>
              <a:gd name="connsiteX1121" fmla="*/ 5194337 w 5619318"/>
              <a:gd name="connsiteY1121" fmla="*/ 223510 h 6315508"/>
              <a:gd name="connsiteX1122" fmla="*/ 5128365 w 5619318"/>
              <a:gd name="connsiteY1122" fmla="*/ 244225 h 6315508"/>
              <a:gd name="connsiteX1123" fmla="*/ 5117369 w 5619318"/>
              <a:gd name="connsiteY1123" fmla="*/ 223510 h 6315508"/>
              <a:gd name="connsiteX1124" fmla="*/ 5128365 w 5619318"/>
              <a:gd name="connsiteY1124" fmla="*/ 219366 h 6315508"/>
              <a:gd name="connsiteX1125" fmla="*/ 4350394 w 5619318"/>
              <a:gd name="connsiteY1125" fmla="*/ 219366 h 6315508"/>
              <a:gd name="connsiteX1126" fmla="*/ 4406667 w 5619318"/>
              <a:gd name="connsiteY1126" fmla="*/ 244591 h 6315508"/>
              <a:gd name="connsiteX1127" fmla="*/ 4339140 w 5619318"/>
              <a:gd name="connsiteY1127" fmla="*/ 236183 h 6315508"/>
              <a:gd name="connsiteX1128" fmla="*/ 4350394 w 5619318"/>
              <a:gd name="connsiteY1128" fmla="*/ 219366 h 6315508"/>
              <a:gd name="connsiteX1129" fmla="*/ 4257700 w 5619318"/>
              <a:gd name="connsiteY1129" fmla="*/ 219366 h 6315508"/>
              <a:gd name="connsiteX1130" fmla="*/ 4374742 w 5619318"/>
              <a:gd name="connsiteY1130" fmla="*/ 262116 h 6315508"/>
              <a:gd name="connsiteX1131" fmla="*/ 4441623 w 5619318"/>
              <a:gd name="connsiteY1131" fmla="*/ 231580 h 6315508"/>
              <a:gd name="connsiteX1132" fmla="*/ 4480636 w 5619318"/>
              <a:gd name="connsiteY1132" fmla="*/ 258045 h 6315508"/>
              <a:gd name="connsiteX1133" fmla="*/ 4461130 w 5619318"/>
              <a:gd name="connsiteY1133" fmla="*/ 294688 h 6315508"/>
              <a:gd name="connsiteX1134" fmla="*/ 4349661 w 5619318"/>
              <a:gd name="connsiteY1134" fmla="*/ 319115 h 6315508"/>
              <a:gd name="connsiteX1135" fmla="*/ 4313435 w 5619318"/>
              <a:gd name="connsiteY1135" fmla="*/ 315044 h 6315508"/>
              <a:gd name="connsiteX1136" fmla="*/ 4332941 w 5619318"/>
              <a:gd name="connsiteY1136" fmla="*/ 306902 h 6315508"/>
              <a:gd name="connsiteX1137" fmla="*/ 4252126 w 5619318"/>
              <a:gd name="connsiteY1137" fmla="*/ 278401 h 6315508"/>
              <a:gd name="connsiteX1138" fmla="*/ 4293927 w 5619318"/>
              <a:gd name="connsiteY1138" fmla="*/ 282473 h 6315508"/>
              <a:gd name="connsiteX1139" fmla="*/ 4252126 w 5619318"/>
              <a:gd name="connsiteY1139" fmla="*/ 249902 h 6315508"/>
              <a:gd name="connsiteX1140" fmla="*/ 4277207 w 5619318"/>
              <a:gd name="connsiteY1140" fmla="*/ 253973 h 6315508"/>
              <a:gd name="connsiteX1141" fmla="*/ 4227046 w 5619318"/>
              <a:gd name="connsiteY1141" fmla="*/ 253973 h 6315508"/>
              <a:gd name="connsiteX1142" fmla="*/ 4215899 w 5619318"/>
              <a:gd name="connsiteY1142" fmla="*/ 249902 h 6315508"/>
              <a:gd name="connsiteX1143" fmla="*/ 4257700 w 5619318"/>
              <a:gd name="connsiteY1143" fmla="*/ 219366 h 6315508"/>
              <a:gd name="connsiteX1144" fmla="*/ 368357 w 5619318"/>
              <a:gd name="connsiteY1144" fmla="*/ 216086 h 6315508"/>
              <a:gd name="connsiteX1145" fmla="*/ 343167 w 5619318"/>
              <a:gd name="connsiteY1145" fmla="*/ 240214 h 6315508"/>
              <a:gd name="connsiteX1146" fmla="*/ 368357 w 5619318"/>
              <a:gd name="connsiteY1146" fmla="*/ 216086 h 6315508"/>
              <a:gd name="connsiteX1147" fmla="*/ 947714 w 5619318"/>
              <a:gd name="connsiteY1147" fmla="*/ 215493 h 6315508"/>
              <a:gd name="connsiteX1148" fmla="*/ 998094 w 5619318"/>
              <a:gd name="connsiteY1148" fmla="*/ 223631 h 6315508"/>
              <a:gd name="connsiteX1149" fmla="*/ 928123 w 5619318"/>
              <a:gd name="connsiteY1149" fmla="*/ 243975 h 6315508"/>
              <a:gd name="connsiteX1150" fmla="*/ 947714 w 5619318"/>
              <a:gd name="connsiteY1150" fmla="*/ 215493 h 6315508"/>
              <a:gd name="connsiteX1151" fmla="*/ 2279414 w 5619318"/>
              <a:gd name="connsiteY1151" fmla="*/ 215412 h 6315508"/>
              <a:gd name="connsiteX1152" fmla="*/ 2329537 w 5619318"/>
              <a:gd name="connsiteY1152" fmla="*/ 228224 h 6315508"/>
              <a:gd name="connsiteX1153" fmla="*/ 2304475 w 5619318"/>
              <a:gd name="connsiteY1153" fmla="*/ 262643 h 6315508"/>
              <a:gd name="connsiteX1154" fmla="*/ 2279415 w 5619318"/>
              <a:gd name="connsiteY1154" fmla="*/ 258594 h 6315508"/>
              <a:gd name="connsiteX1155" fmla="*/ 2304475 w 5619318"/>
              <a:gd name="connsiteY1155" fmla="*/ 244422 h 6315508"/>
              <a:gd name="connsiteX1156" fmla="*/ 2259922 w 5619318"/>
              <a:gd name="connsiteY1156" fmla="*/ 236322 h 6315508"/>
              <a:gd name="connsiteX1157" fmla="*/ 2254353 w 5619318"/>
              <a:gd name="connsiteY1157" fmla="*/ 216076 h 6315508"/>
              <a:gd name="connsiteX1158" fmla="*/ 2279414 w 5619318"/>
              <a:gd name="connsiteY1158" fmla="*/ 215412 h 6315508"/>
              <a:gd name="connsiteX1159" fmla="*/ 4868037 w 5619318"/>
              <a:gd name="connsiteY1159" fmla="*/ 212054 h 6315508"/>
              <a:gd name="connsiteX1160" fmla="*/ 4960067 w 5619318"/>
              <a:gd name="connsiteY1160" fmla="*/ 271090 h 6315508"/>
              <a:gd name="connsiteX1161" fmla="*/ 4912657 w 5619318"/>
              <a:gd name="connsiteY1161" fmla="*/ 271090 h 6315508"/>
              <a:gd name="connsiteX1162" fmla="*/ 4893137 w 5619318"/>
              <a:gd name="connsiteY1162" fmla="*/ 311804 h 6315508"/>
              <a:gd name="connsiteX1163" fmla="*/ 4776009 w 5619318"/>
              <a:gd name="connsiteY1163" fmla="*/ 295518 h 6315508"/>
              <a:gd name="connsiteX1164" fmla="*/ 4639361 w 5619318"/>
              <a:gd name="connsiteY1164" fmla="*/ 291446 h 6315508"/>
              <a:gd name="connsiteX1165" fmla="*/ 4670036 w 5619318"/>
              <a:gd name="connsiteY1165" fmla="*/ 283304 h 6315508"/>
              <a:gd name="connsiteX1166" fmla="*/ 4678403 w 5619318"/>
              <a:gd name="connsiteY1166" fmla="*/ 240554 h 6315508"/>
              <a:gd name="connsiteX1167" fmla="*/ 4720234 w 5619318"/>
              <a:gd name="connsiteY1167" fmla="*/ 267018 h 6315508"/>
              <a:gd name="connsiteX1168" fmla="*/ 4714656 w 5619318"/>
              <a:gd name="connsiteY1168" fmla="*/ 244625 h 6315508"/>
              <a:gd name="connsiteX1169" fmla="*/ 4842939 w 5619318"/>
              <a:gd name="connsiteY1169" fmla="*/ 262946 h 6315508"/>
              <a:gd name="connsiteX1170" fmla="*/ 4868037 w 5619318"/>
              <a:gd name="connsiteY1170" fmla="*/ 258876 h 6315508"/>
              <a:gd name="connsiteX1171" fmla="*/ 4868037 w 5619318"/>
              <a:gd name="connsiteY1171" fmla="*/ 212054 h 6315508"/>
              <a:gd name="connsiteX1172" fmla="*/ 5442377 w 5619318"/>
              <a:gd name="connsiteY1172" fmla="*/ 212029 h 6315508"/>
              <a:gd name="connsiteX1173" fmla="*/ 5472221 w 5619318"/>
              <a:gd name="connsiteY1173" fmla="*/ 231970 h 6315508"/>
              <a:gd name="connsiteX1174" fmla="*/ 5436950 w 5619318"/>
              <a:gd name="connsiteY1174" fmla="*/ 223993 h 6315508"/>
              <a:gd name="connsiteX1175" fmla="*/ 5442377 w 5619318"/>
              <a:gd name="connsiteY1175" fmla="*/ 212029 h 6315508"/>
              <a:gd name="connsiteX1176" fmla="*/ 440328 w 5619318"/>
              <a:gd name="connsiteY1176" fmla="*/ 207679 h 6315508"/>
              <a:gd name="connsiteX1177" fmla="*/ 374355 w 5619318"/>
              <a:gd name="connsiteY1177" fmla="*/ 232245 h 6315508"/>
              <a:gd name="connsiteX1178" fmla="*/ 440328 w 5619318"/>
              <a:gd name="connsiteY1178" fmla="*/ 207679 h 6315508"/>
              <a:gd name="connsiteX1179" fmla="*/ 668231 w 5619318"/>
              <a:gd name="connsiteY1179" fmla="*/ 203824 h 6315508"/>
              <a:gd name="connsiteX1180" fmla="*/ 700372 w 5619318"/>
              <a:gd name="connsiteY1180" fmla="*/ 219775 h 6315508"/>
              <a:gd name="connsiteX1181" fmla="*/ 668231 w 5619318"/>
              <a:gd name="connsiteY1181" fmla="*/ 215788 h 6315508"/>
              <a:gd name="connsiteX1182" fmla="*/ 668231 w 5619318"/>
              <a:gd name="connsiteY1182" fmla="*/ 203824 h 6315508"/>
              <a:gd name="connsiteX1183" fmla="*/ 5086716 w 5619318"/>
              <a:gd name="connsiteY1183" fmla="*/ 203286 h 6315508"/>
              <a:gd name="connsiteX1184" fmla="*/ 5061226 w 5619318"/>
              <a:gd name="connsiteY1184" fmla="*/ 215819 h 6315508"/>
              <a:gd name="connsiteX1185" fmla="*/ 5086716 w 5619318"/>
              <a:gd name="connsiteY1185" fmla="*/ 203286 h 6315508"/>
              <a:gd name="connsiteX1186" fmla="*/ 5350272 w 5619318"/>
              <a:gd name="connsiteY1186" fmla="*/ 203285 h 6315508"/>
              <a:gd name="connsiteX1187" fmla="*/ 5392255 w 5619318"/>
              <a:gd name="connsiteY1187" fmla="*/ 232530 h 6315508"/>
              <a:gd name="connsiteX1188" fmla="*/ 5350272 w 5619318"/>
              <a:gd name="connsiteY1188" fmla="*/ 203285 h 6315508"/>
              <a:gd name="connsiteX1189" fmla="*/ 608258 w 5619318"/>
              <a:gd name="connsiteY1189" fmla="*/ 199453 h 6315508"/>
              <a:gd name="connsiteX1190" fmla="*/ 608258 w 5619318"/>
              <a:gd name="connsiteY1190" fmla="*/ 211517 h 6315508"/>
              <a:gd name="connsiteX1191" fmla="*/ 582268 w 5619318"/>
              <a:gd name="connsiteY1191" fmla="*/ 207496 h 6315508"/>
              <a:gd name="connsiteX1192" fmla="*/ 608258 w 5619318"/>
              <a:gd name="connsiteY1192" fmla="*/ 199453 h 6315508"/>
              <a:gd name="connsiteX1193" fmla="*/ 527463 w 5619318"/>
              <a:gd name="connsiteY1193" fmla="*/ 191594 h 6315508"/>
              <a:gd name="connsiteX1194" fmla="*/ 552280 w 5619318"/>
              <a:gd name="connsiteY1194" fmla="*/ 203658 h 6315508"/>
              <a:gd name="connsiteX1195" fmla="*/ 472313 w 5619318"/>
              <a:gd name="connsiteY1195" fmla="*/ 211700 h 6315508"/>
              <a:gd name="connsiteX1196" fmla="*/ 527463 w 5619318"/>
              <a:gd name="connsiteY1196" fmla="*/ 191594 h 6315508"/>
              <a:gd name="connsiteX1197" fmla="*/ 3836663 w 5619318"/>
              <a:gd name="connsiteY1197" fmla="*/ 191530 h 6315508"/>
              <a:gd name="connsiteX1198" fmla="*/ 3856530 w 5619318"/>
              <a:gd name="connsiteY1198" fmla="*/ 195349 h 6315508"/>
              <a:gd name="connsiteX1199" fmla="*/ 3850952 w 5619318"/>
              <a:gd name="connsiteY1199" fmla="*/ 223863 h 6315508"/>
              <a:gd name="connsiteX1200" fmla="*/ 3800763 w 5619318"/>
              <a:gd name="connsiteY1200" fmla="*/ 240157 h 6315508"/>
              <a:gd name="connsiteX1201" fmla="*/ 3758938 w 5619318"/>
              <a:gd name="connsiteY1201" fmla="*/ 211643 h 6315508"/>
              <a:gd name="connsiteX1202" fmla="*/ 3784033 w 5619318"/>
              <a:gd name="connsiteY1202" fmla="*/ 203496 h 6315508"/>
              <a:gd name="connsiteX1203" fmla="*/ 3825858 w 5619318"/>
              <a:gd name="connsiteY1203" fmla="*/ 211643 h 6315508"/>
              <a:gd name="connsiteX1204" fmla="*/ 3814704 w 5619318"/>
              <a:gd name="connsiteY1204" fmla="*/ 195349 h 6315508"/>
              <a:gd name="connsiteX1205" fmla="*/ 3836663 w 5619318"/>
              <a:gd name="connsiteY1205" fmla="*/ 191530 h 6315508"/>
              <a:gd name="connsiteX1206" fmla="*/ 714689 w 5619318"/>
              <a:gd name="connsiteY1206" fmla="*/ 191092 h 6315508"/>
              <a:gd name="connsiteX1207" fmla="*/ 731372 w 5619318"/>
              <a:gd name="connsiteY1207" fmla="*/ 191351 h 6315508"/>
              <a:gd name="connsiteX1208" fmla="*/ 708715 w 5619318"/>
              <a:gd name="connsiteY1208" fmla="*/ 212067 h 6315508"/>
              <a:gd name="connsiteX1209" fmla="*/ 714689 w 5619318"/>
              <a:gd name="connsiteY1209" fmla="*/ 191092 h 6315508"/>
              <a:gd name="connsiteX1210" fmla="*/ 2764955 w 5619318"/>
              <a:gd name="connsiteY1210" fmla="*/ 191041 h 6315508"/>
              <a:gd name="connsiteX1211" fmla="*/ 2778580 w 5619318"/>
              <a:gd name="connsiteY1211" fmla="*/ 215357 h 6315508"/>
              <a:gd name="connsiteX1212" fmla="*/ 2748131 w 5619318"/>
              <a:gd name="connsiteY1212" fmla="*/ 191229 h 6315508"/>
              <a:gd name="connsiteX1213" fmla="*/ 2764955 w 5619318"/>
              <a:gd name="connsiteY1213" fmla="*/ 191041 h 6315508"/>
              <a:gd name="connsiteX1214" fmla="*/ 4444124 w 5619318"/>
              <a:gd name="connsiteY1214" fmla="*/ 188248 h 6315508"/>
              <a:gd name="connsiteX1215" fmla="*/ 4516621 w 5619318"/>
              <a:gd name="connsiteY1215" fmla="*/ 207893 h 6315508"/>
              <a:gd name="connsiteX1216" fmla="*/ 4449740 w 5619318"/>
              <a:gd name="connsiteY1216" fmla="*/ 228139 h 6315508"/>
              <a:gd name="connsiteX1217" fmla="*/ 4424660 w 5619318"/>
              <a:gd name="connsiteY1217" fmla="*/ 195745 h 6315508"/>
              <a:gd name="connsiteX1218" fmla="*/ 4444124 w 5619318"/>
              <a:gd name="connsiteY1218" fmla="*/ 188248 h 6315508"/>
              <a:gd name="connsiteX1219" fmla="*/ 1070064 w 5619318"/>
              <a:gd name="connsiteY1219" fmla="*/ 183401 h 6315508"/>
              <a:gd name="connsiteX1220" fmla="*/ 1038910 w 5619318"/>
              <a:gd name="connsiteY1220" fmla="*/ 212061 h 6315508"/>
              <a:gd name="connsiteX1221" fmla="*/ 1070064 w 5619318"/>
              <a:gd name="connsiteY1221" fmla="*/ 183401 h 6315508"/>
              <a:gd name="connsiteX1222" fmla="*/ 694221 w 5619318"/>
              <a:gd name="connsiteY1222" fmla="*/ 183308 h 6315508"/>
              <a:gd name="connsiteX1223" fmla="*/ 652238 w 5619318"/>
              <a:gd name="connsiteY1223" fmla="*/ 191107 h 6315508"/>
              <a:gd name="connsiteX1224" fmla="*/ 694221 w 5619318"/>
              <a:gd name="connsiteY1224" fmla="*/ 183308 h 6315508"/>
              <a:gd name="connsiteX1225" fmla="*/ 5434924 w 5619318"/>
              <a:gd name="connsiteY1225" fmla="*/ 179162 h 6315508"/>
              <a:gd name="connsiteX1226" fmla="*/ 5478218 w 5619318"/>
              <a:gd name="connsiteY1226" fmla="*/ 203472 h 6315508"/>
              <a:gd name="connsiteX1227" fmla="*/ 5422242 w 5619318"/>
              <a:gd name="connsiteY1227" fmla="*/ 187008 h 6315508"/>
              <a:gd name="connsiteX1228" fmla="*/ 5434924 w 5619318"/>
              <a:gd name="connsiteY1228" fmla="*/ 179162 h 6315508"/>
              <a:gd name="connsiteX1229" fmla="*/ 909850 w 5619318"/>
              <a:gd name="connsiteY1229" fmla="*/ 179160 h 6315508"/>
              <a:gd name="connsiteX1230" fmla="*/ 948116 w 5619318"/>
              <a:gd name="connsiteY1230" fmla="*/ 191462 h 6315508"/>
              <a:gd name="connsiteX1231" fmla="*/ 948116 w 5619318"/>
              <a:gd name="connsiteY1231" fmla="*/ 211806 h 6315508"/>
              <a:gd name="connsiteX1232" fmla="*/ 917572 w 5619318"/>
              <a:gd name="connsiteY1232" fmla="*/ 215875 h 6315508"/>
              <a:gd name="connsiteX1233" fmla="*/ 898136 w 5619318"/>
              <a:gd name="connsiteY1233" fmla="*/ 183324 h 6315508"/>
              <a:gd name="connsiteX1234" fmla="*/ 909850 w 5619318"/>
              <a:gd name="connsiteY1234" fmla="*/ 179160 h 6315508"/>
              <a:gd name="connsiteX1235" fmla="*/ 1930356 w 5619318"/>
              <a:gd name="connsiteY1235" fmla="*/ 178427 h 6315508"/>
              <a:gd name="connsiteX1236" fmla="*/ 1944587 w 5619318"/>
              <a:gd name="connsiteY1236" fmla="*/ 187200 h 6315508"/>
              <a:gd name="connsiteX1237" fmla="*/ 1914043 w 5619318"/>
              <a:gd name="connsiteY1237" fmla="*/ 187200 h 6315508"/>
              <a:gd name="connsiteX1238" fmla="*/ 1930356 w 5619318"/>
              <a:gd name="connsiteY1238" fmla="*/ 178427 h 6315508"/>
              <a:gd name="connsiteX1239" fmla="*/ 4977363 w 5619318"/>
              <a:gd name="connsiteY1239" fmla="*/ 175836 h 6315508"/>
              <a:gd name="connsiteX1240" fmla="*/ 5022409 w 5619318"/>
              <a:gd name="connsiteY1240" fmla="*/ 190857 h 6315508"/>
              <a:gd name="connsiteX1241" fmla="*/ 4934446 w 5619318"/>
              <a:gd name="connsiteY1241" fmla="*/ 199003 h 6315508"/>
              <a:gd name="connsiteX1242" fmla="*/ 4977363 w 5619318"/>
              <a:gd name="connsiteY1242" fmla="*/ 175836 h 6315508"/>
              <a:gd name="connsiteX1243" fmla="*/ 1223999 w 5619318"/>
              <a:gd name="connsiteY1243" fmla="*/ 175104 h 6315508"/>
              <a:gd name="connsiteX1244" fmla="*/ 1206863 w 5619318"/>
              <a:gd name="connsiteY1244" fmla="*/ 191056 h 6315508"/>
              <a:gd name="connsiteX1245" fmla="*/ 1223999 w 5619318"/>
              <a:gd name="connsiteY1245" fmla="*/ 175104 h 6315508"/>
              <a:gd name="connsiteX1246" fmla="*/ 1613110 w 5619318"/>
              <a:gd name="connsiteY1246" fmla="*/ 174669 h 6315508"/>
              <a:gd name="connsiteX1247" fmla="*/ 1588574 w 5619318"/>
              <a:gd name="connsiteY1247" fmla="*/ 187202 h 6315508"/>
              <a:gd name="connsiteX1248" fmla="*/ 1613110 w 5619318"/>
              <a:gd name="connsiteY1248" fmla="*/ 174669 h 6315508"/>
              <a:gd name="connsiteX1249" fmla="*/ 5578977 w 5619318"/>
              <a:gd name="connsiteY1249" fmla="*/ 171085 h 6315508"/>
              <a:gd name="connsiteX1250" fmla="*/ 5590173 w 5619318"/>
              <a:gd name="connsiteY1250" fmla="*/ 187171 h 6315508"/>
              <a:gd name="connsiteX1251" fmla="*/ 5601368 w 5619318"/>
              <a:gd name="connsiteY1251" fmla="*/ 199235 h 6315508"/>
              <a:gd name="connsiteX1252" fmla="*/ 5590173 w 5619318"/>
              <a:gd name="connsiteY1252" fmla="*/ 203255 h 6315508"/>
              <a:gd name="connsiteX1253" fmla="*/ 5578977 w 5619318"/>
              <a:gd name="connsiteY1253" fmla="*/ 171085 h 6315508"/>
              <a:gd name="connsiteX1254" fmla="*/ 4558603 w 5619318"/>
              <a:gd name="connsiteY1254" fmla="*/ 166730 h 6315508"/>
              <a:gd name="connsiteX1255" fmla="*/ 4592590 w 5619318"/>
              <a:gd name="connsiteY1255" fmla="*/ 179891 h 6315508"/>
              <a:gd name="connsiteX1256" fmla="*/ 4558603 w 5619318"/>
              <a:gd name="connsiteY1256" fmla="*/ 179891 h 6315508"/>
              <a:gd name="connsiteX1257" fmla="*/ 4558603 w 5619318"/>
              <a:gd name="connsiteY1257" fmla="*/ 166730 h 6315508"/>
              <a:gd name="connsiteX1258" fmla="*/ 2889303 w 5619318"/>
              <a:gd name="connsiteY1258" fmla="*/ 166726 h 6315508"/>
              <a:gd name="connsiteX1259" fmla="*/ 2939282 w 5619318"/>
              <a:gd name="connsiteY1259" fmla="*/ 166726 h 6315508"/>
              <a:gd name="connsiteX1260" fmla="*/ 2889303 w 5619318"/>
              <a:gd name="connsiteY1260" fmla="*/ 183624 h 6315508"/>
              <a:gd name="connsiteX1261" fmla="*/ 2889303 w 5619318"/>
              <a:gd name="connsiteY1261" fmla="*/ 166726 h 6315508"/>
              <a:gd name="connsiteX1262" fmla="*/ 997294 w 5619318"/>
              <a:gd name="connsiteY1262" fmla="*/ 163449 h 6315508"/>
              <a:gd name="connsiteX1263" fmla="*/ 1028082 w 5619318"/>
              <a:gd name="connsiteY1263" fmla="*/ 199753 h 6315508"/>
              <a:gd name="connsiteX1264" fmla="*/ 983300 w 5619318"/>
              <a:gd name="connsiteY1264" fmla="*/ 191685 h 6315508"/>
              <a:gd name="connsiteX1265" fmla="*/ 958111 w 5619318"/>
              <a:gd name="connsiteY1265" fmla="*/ 167482 h 6315508"/>
              <a:gd name="connsiteX1266" fmla="*/ 997294 w 5619318"/>
              <a:gd name="connsiteY1266" fmla="*/ 163449 h 6315508"/>
              <a:gd name="connsiteX1267" fmla="*/ 708614 w 5619318"/>
              <a:gd name="connsiteY1267" fmla="*/ 159424 h 6315508"/>
              <a:gd name="connsiteX1268" fmla="*/ 719809 w 5619318"/>
              <a:gd name="connsiteY1268" fmla="*/ 159424 h 6315508"/>
              <a:gd name="connsiteX1269" fmla="*/ 725407 w 5619318"/>
              <a:gd name="connsiteY1269" fmla="*/ 175802 h 6315508"/>
              <a:gd name="connsiteX1270" fmla="*/ 700218 w 5619318"/>
              <a:gd name="connsiteY1270" fmla="*/ 167613 h 6315508"/>
              <a:gd name="connsiteX1271" fmla="*/ 708614 w 5619318"/>
              <a:gd name="connsiteY1271" fmla="*/ 159424 h 6315508"/>
              <a:gd name="connsiteX1272" fmla="*/ 2605639 w 5619318"/>
              <a:gd name="connsiteY1272" fmla="*/ 159417 h 6315508"/>
              <a:gd name="connsiteX1273" fmla="*/ 2611199 w 5619318"/>
              <a:gd name="connsiteY1273" fmla="*/ 187688 h 6315508"/>
              <a:gd name="connsiteX1274" fmla="*/ 2672361 w 5619318"/>
              <a:gd name="connsiteY1274" fmla="*/ 199803 h 6315508"/>
              <a:gd name="connsiteX1275" fmla="*/ 2697383 w 5619318"/>
              <a:gd name="connsiteY1275" fmla="*/ 262402 h 6315508"/>
              <a:gd name="connsiteX1276" fmla="*/ 2661242 w 5619318"/>
              <a:gd name="connsiteY1276" fmla="*/ 236151 h 6315508"/>
              <a:gd name="connsiteX1277" fmla="*/ 2575058 w 5619318"/>
              <a:gd name="connsiteY1277" fmla="*/ 266441 h 6315508"/>
              <a:gd name="connsiteX1278" fmla="*/ 2605639 w 5619318"/>
              <a:gd name="connsiteY1278" fmla="*/ 286633 h 6315508"/>
              <a:gd name="connsiteX1279" fmla="*/ 2555598 w 5619318"/>
              <a:gd name="connsiteY1279" fmla="*/ 250286 h 6315508"/>
              <a:gd name="connsiteX1280" fmla="*/ 2533357 w 5619318"/>
              <a:gd name="connsiteY1280" fmla="*/ 211919 h 6315508"/>
              <a:gd name="connsiteX1281" fmla="*/ 2594519 w 5619318"/>
              <a:gd name="connsiteY1281" fmla="*/ 207880 h 6315508"/>
              <a:gd name="connsiteX1282" fmla="*/ 2586179 w 5619318"/>
              <a:gd name="connsiteY1282" fmla="*/ 163456 h 6315508"/>
              <a:gd name="connsiteX1283" fmla="*/ 2605639 w 5619318"/>
              <a:gd name="connsiteY1283" fmla="*/ 159417 h 6315508"/>
              <a:gd name="connsiteX1284" fmla="*/ 2829501 w 5619318"/>
              <a:gd name="connsiteY1284" fmla="*/ 156601 h 6315508"/>
              <a:gd name="connsiteX1285" fmla="*/ 2865312 w 5619318"/>
              <a:gd name="connsiteY1285" fmla="*/ 163510 h 6315508"/>
              <a:gd name="connsiteX1286" fmla="*/ 2804120 w 5619318"/>
              <a:gd name="connsiteY1286" fmla="*/ 163510 h 6315508"/>
              <a:gd name="connsiteX1287" fmla="*/ 2829501 w 5619318"/>
              <a:gd name="connsiteY1287" fmla="*/ 156601 h 6315508"/>
              <a:gd name="connsiteX1288" fmla="*/ 5022409 w 5619318"/>
              <a:gd name="connsiteY1288" fmla="*/ 154221 h 6315508"/>
              <a:gd name="connsiteX1289" fmla="*/ 5078386 w 5619318"/>
              <a:gd name="connsiteY1289" fmla="*/ 171118 h 6315508"/>
              <a:gd name="connsiteX1290" fmla="*/ 5022409 w 5619318"/>
              <a:gd name="connsiteY1290" fmla="*/ 166893 h 6315508"/>
              <a:gd name="connsiteX1291" fmla="*/ 5022409 w 5619318"/>
              <a:gd name="connsiteY1291" fmla="*/ 154221 h 6315508"/>
              <a:gd name="connsiteX1292" fmla="*/ 5295046 w 5619318"/>
              <a:gd name="connsiteY1292" fmla="*/ 151162 h 6315508"/>
              <a:gd name="connsiteX1293" fmla="*/ 5311538 w 5619318"/>
              <a:gd name="connsiteY1293" fmla="*/ 175289 h 6315508"/>
              <a:gd name="connsiteX1294" fmla="*/ 5275803 w 5619318"/>
              <a:gd name="connsiteY1294" fmla="*/ 167247 h 6315508"/>
              <a:gd name="connsiteX1295" fmla="*/ 5295046 w 5619318"/>
              <a:gd name="connsiteY1295" fmla="*/ 151162 h 6315508"/>
              <a:gd name="connsiteX1296" fmla="*/ 2050853 w 5619318"/>
              <a:gd name="connsiteY1296" fmla="*/ 150644 h 6315508"/>
              <a:gd name="connsiteX1297" fmla="*/ 2087238 w 5619318"/>
              <a:gd name="connsiteY1297" fmla="*/ 166891 h 6315508"/>
              <a:gd name="connsiteX1298" fmla="*/ 2031262 w 5619318"/>
              <a:gd name="connsiteY1298" fmla="*/ 179077 h 6315508"/>
              <a:gd name="connsiteX1299" fmla="*/ 2050853 w 5619318"/>
              <a:gd name="connsiteY1299" fmla="*/ 150644 h 6315508"/>
              <a:gd name="connsiteX1300" fmla="*/ 1385264 w 5619318"/>
              <a:gd name="connsiteY1300" fmla="*/ 150642 h 6315508"/>
              <a:gd name="connsiteX1301" fmla="*/ 1365439 w 5619318"/>
              <a:gd name="connsiteY1301" fmla="*/ 195972 h 6315508"/>
              <a:gd name="connsiteX1302" fmla="*/ 1339950 w 5619318"/>
              <a:gd name="connsiteY1302" fmla="*/ 195972 h 6315508"/>
              <a:gd name="connsiteX1303" fmla="*/ 1339950 w 5619318"/>
              <a:gd name="connsiteY1303" fmla="*/ 154762 h 6315508"/>
              <a:gd name="connsiteX1304" fmla="*/ 1385264 w 5619318"/>
              <a:gd name="connsiteY1304" fmla="*/ 150642 h 6315508"/>
              <a:gd name="connsiteX1305" fmla="*/ 1496385 w 5619318"/>
              <a:gd name="connsiteY1305" fmla="*/ 148301 h 6315508"/>
              <a:gd name="connsiteX1306" fmla="*/ 1551863 w 5619318"/>
              <a:gd name="connsiteY1306" fmla="*/ 178932 h 6315508"/>
              <a:gd name="connsiteX1307" fmla="*/ 1527205 w 5619318"/>
              <a:gd name="connsiteY1307" fmla="*/ 191034 h 6315508"/>
              <a:gd name="connsiteX1308" fmla="*/ 1497070 w 5619318"/>
              <a:gd name="connsiteY1308" fmla="*/ 187000 h 6315508"/>
              <a:gd name="connsiteX1309" fmla="*/ 1477893 w 5619318"/>
              <a:gd name="connsiteY1309" fmla="*/ 154730 h 6315508"/>
              <a:gd name="connsiteX1310" fmla="*/ 1496385 w 5619318"/>
              <a:gd name="connsiteY1310" fmla="*/ 148301 h 6315508"/>
              <a:gd name="connsiteX1311" fmla="*/ 3540030 w 5619318"/>
              <a:gd name="connsiteY1311" fmla="*/ 146897 h 6315508"/>
              <a:gd name="connsiteX1312" fmla="*/ 3555424 w 5619318"/>
              <a:gd name="connsiteY1312" fmla="*/ 162351 h 6315508"/>
              <a:gd name="connsiteX1313" fmla="*/ 3524636 w 5619318"/>
              <a:gd name="connsiteY1313" fmla="*/ 158362 h 6315508"/>
              <a:gd name="connsiteX1314" fmla="*/ 3540030 w 5619318"/>
              <a:gd name="connsiteY1314" fmla="*/ 146897 h 6315508"/>
              <a:gd name="connsiteX1315" fmla="*/ 729955 w 5619318"/>
              <a:gd name="connsiteY1315" fmla="*/ 144802 h 6315508"/>
              <a:gd name="connsiteX1316" fmla="*/ 738202 w 5619318"/>
              <a:gd name="connsiteY1316" fmla="*/ 158974 h 6315508"/>
              <a:gd name="connsiteX1317" fmla="*/ 760193 w 5619318"/>
              <a:gd name="connsiteY1317" fmla="*/ 158974 h 6315508"/>
              <a:gd name="connsiteX1318" fmla="*/ 760193 w 5619318"/>
              <a:gd name="connsiteY1318" fmla="*/ 167073 h 6315508"/>
              <a:gd name="connsiteX1319" fmla="*/ 754695 w 5619318"/>
              <a:gd name="connsiteY1319" fmla="*/ 171122 h 6315508"/>
              <a:gd name="connsiteX1320" fmla="*/ 729955 w 5619318"/>
              <a:gd name="connsiteY1320" fmla="*/ 144802 h 6315508"/>
              <a:gd name="connsiteX1321" fmla="*/ 5138361 w 5619318"/>
              <a:gd name="connsiteY1321" fmla="*/ 144797 h 6315508"/>
              <a:gd name="connsiteX1322" fmla="*/ 5117037 w 5619318"/>
              <a:gd name="connsiteY1322" fmla="*/ 159420 h 6315508"/>
              <a:gd name="connsiteX1323" fmla="*/ 5138361 w 5619318"/>
              <a:gd name="connsiteY1323" fmla="*/ 144797 h 6315508"/>
              <a:gd name="connsiteX1324" fmla="*/ 1273812 w 5619318"/>
              <a:gd name="connsiteY1324" fmla="*/ 144793 h 6315508"/>
              <a:gd name="connsiteX1325" fmla="*/ 1262484 w 5619318"/>
              <a:gd name="connsiteY1325" fmla="*/ 154916 h 6315508"/>
              <a:gd name="connsiteX1326" fmla="*/ 1287973 w 5619318"/>
              <a:gd name="connsiteY1326" fmla="*/ 163015 h 6315508"/>
              <a:gd name="connsiteX1327" fmla="*/ 1253987 w 5619318"/>
              <a:gd name="connsiteY1327" fmla="*/ 163015 h 6315508"/>
              <a:gd name="connsiteX1328" fmla="*/ 1273812 w 5619318"/>
              <a:gd name="connsiteY1328" fmla="*/ 144793 h 6315508"/>
              <a:gd name="connsiteX1329" fmla="*/ 2631410 w 5619318"/>
              <a:gd name="connsiteY1329" fmla="*/ 140416 h 6315508"/>
              <a:gd name="connsiteX1330" fmla="*/ 2661398 w 5619318"/>
              <a:gd name="connsiteY1330" fmla="*/ 140416 h 6315508"/>
              <a:gd name="connsiteX1331" fmla="*/ 2661398 w 5619318"/>
              <a:gd name="connsiteY1331" fmla="*/ 162687 h 6315508"/>
              <a:gd name="connsiteX1332" fmla="*/ 2636862 w 5619318"/>
              <a:gd name="connsiteY1332" fmla="*/ 166737 h 6315508"/>
              <a:gd name="connsiteX1333" fmla="*/ 2631410 w 5619318"/>
              <a:gd name="connsiteY1333" fmla="*/ 140416 h 6315508"/>
              <a:gd name="connsiteX1334" fmla="*/ 4450316 w 5619318"/>
              <a:gd name="connsiteY1334" fmla="*/ 140409 h 6315508"/>
              <a:gd name="connsiteX1335" fmla="*/ 4475806 w 5619318"/>
              <a:gd name="connsiteY1335" fmla="*/ 175503 h 6315508"/>
              <a:gd name="connsiteX1336" fmla="*/ 4450316 w 5619318"/>
              <a:gd name="connsiteY1336" fmla="*/ 140409 h 6315508"/>
              <a:gd name="connsiteX1337" fmla="*/ 5544191 w 5619318"/>
              <a:gd name="connsiteY1337" fmla="*/ 137453 h 6315508"/>
              <a:gd name="connsiteX1338" fmla="*/ 5558852 w 5619318"/>
              <a:gd name="connsiteY1338" fmla="*/ 150613 h 6315508"/>
              <a:gd name="connsiteX1339" fmla="*/ 5529532 w 5619318"/>
              <a:gd name="connsiteY1339" fmla="*/ 150613 h 6315508"/>
              <a:gd name="connsiteX1340" fmla="*/ 5544191 w 5619318"/>
              <a:gd name="connsiteY1340" fmla="*/ 137453 h 6315508"/>
              <a:gd name="connsiteX1341" fmla="*/ 1929704 w 5619318"/>
              <a:gd name="connsiteY1341" fmla="*/ 137145 h 6315508"/>
              <a:gd name="connsiteX1342" fmla="*/ 1946061 w 5619318"/>
              <a:gd name="connsiteY1342" fmla="*/ 159417 h 6315508"/>
              <a:gd name="connsiteX1343" fmla="*/ 1929704 w 5619318"/>
              <a:gd name="connsiteY1343" fmla="*/ 155368 h 6315508"/>
              <a:gd name="connsiteX1344" fmla="*/ 1929704 w 5619318"/>
              <a:gd name="connsiteY1344" fmla="*/ 137145 h 6315508"/>
              <a:gd name="connsiteX1345" fmla="*/ 3946776 w 5619318"/>
              <a:gd name="connsiteY1345" fmla="*/ 137133 h 6315508"/>
              <a:gd name="connsiteX1346" fmla="*/ 4018952 w 5619318"/>
              <a:gd name="connsiteY1346" fmla="*/ 158821 h 6315508"/>
              <a:gd name="connsiteX1347" fmla="*/ 4024501 w 5619318"/>
              <a:gd name="connsiteY1347" fmla="*/ 207523 h 6315508"/>
              <a:gd name="connsiteX1348" fmla="*/ 3896881 w 5619318"/>
              <a:gd name="connsiteY1348" fmla="*/ 203464 h 6315508"/>
              <a:gd name="connsiteX1349" fmla="*/ 3919076 w 5619318"/>
              <a:gd name="connsiteY1349" fmla="*/ 144615 h 6315508"/>
              <a:gd name="connsiteX1350" fmla="*/ 3946776 w 5619318"/>
              <a:gd name="connsiteY1350" fmla="*/ 137133 h 6315508"/>
              <a:gd name="connsiteX1351" fmla="*/ 1519628 w 5619318"/>
              <a:gd name="connsiteY1351" fmla="*/ 136590 h 6315508"/>
              <a:gd name="connsiteX1352" fmla="*/ 1538413 w 5619318"/>
              <a:gd name="connsiteY1352" fmla="*/ 155212 h 6315508"/>
              <a:gd name="connsiteX1353" fmla="*/ 1513878 w 5619318"/>
              <a:gd name="connsiteY1353" fmla="*/ 144702 h 6315508"/>
              <a:gd name="connsiteX1354" fmla="*/ 1519628 w 5619318"/>
              <a:gd name="connsiteY1354" fmla="*/ 136590 h 6315508"/>
              <a:gd name="connsiteX1355" fmla="*/ 4757776 w 5619318"/>
              <a:gd name="connsiteY1355" fmla="*/ 136022 h 6315508"/>
              <a:gd name="connsiteX1356" fmla="*/ 4782882 w 5619318"/>
              <a:gd name="connsiteY1356" fmla="*/ 166823 h 6315508"/>
              <a:gd name="connsiteX1357" fmla="*/ 4757776 w 5619318"/>
              <a:gd name="connsiteY1357" fmla="*/ 195570 h 6315508"/>
              <a:gd name="connsiteX1358" fmla="*/ 4827514 w 5619318"/>
              <a:gd name="connsiteY1358" fmla="*/ 191463 h 6315508"/>
              <a:gd name="connsiteX1359" fmla="*/ 4813567 w 5619318"/>
              <a:gd name="connsiteY1359" fmla="*/ 166823 h 6315508"/>
              <a:gd name="connsiteX1360" fmla="*/ 4833094 w 5619318"/>
              <a:gd name="connsiteY1360" fmla="*/ 158610 h 6315508"/>
              <a:gd name="connsiteX1361" fmla="*/ 4883305 w 5619318"/>
              <a:gd name="connsiteY1361" fmla="*/ 170930 h 6315508"/>
              <a:gd name="connsiteX1362" fmla="*/ 4894463 w 5619318"/>
              <a:gd name="connsiteY1362" fmla="*/ 203784 h 6315508"/>
              <a:gd name="connsiteX1363" fmla="*/ 4696406 w 5619318"/>
              <a:gd name="connsiteY1363" fmla="*/ 232531 h 6315508"/>
              <a:gd name="connsiteX1364" fmla="*/ 4660142 w 5619318"/>
              <a:gd name="connsiteY1364" fmla="*/ 211998 h 6315508"/>
              <a:gd name="connsiteX1365" fmla="*/ 4665722 w 5619318"/>
              <a:gd name="connsiteY1365" fmla="*/ 187357 h 6315508"/>
              <a:gd name="connsiteX1366" fmla="*/ 4757776 w 5619318"/>
              <a:gd name="connsiteY1366" fmla="*/ 136022 h 6315508"/>
              <a:gd name="connsiteX1367" fmla="*/ 3093392 w 5619318"/>
              <a:gd name="connsiteY1367" fmla="*/ 134369 h 6315508"/>
              <a:gd name="connsiteX1368" fmla="*/ 3105564 w 5619318"/>
              <a:gd name="connsiteY1368" fmla="*/ 136896 h 6315508"/>
              <a:gd name="connsiteX1369" fmla="*/ 3094275 w 5619318"/>
              <a:gd name="connsiteY1369" fmla="*/ 159415 h 6315508"/>
              <a:gd name="connsiteX1370" fmla="*/ 3063229 w 5619318"/>
              <a:gd name="connsiteY1370" fmla="*/ 140990 h 6315508"/>
              <a:gd name="connsiteX1371" fmla="*/ 3093392 w 5619318"/>
              <a:gd name="connsiteY1371" fmla="*/ 134369 h 6315508"/>
              <a:gd name="connsiteX1372" fmla="*/ 1288723 w 5619318"/>
              <a:gd name="connsiteY1372" fmla="*/ 133094 h 6315508"/>
              <a:gd name="connsiteX1373" fmla="*/ 1329955 w 5619318"/>
              <a:gd name="connsiteY1373" fmla="*/ 133094 h 6315508"/>
              <a:gd name="connsiteX1374" fmla="*/ 1329955 w 5619318"/>
              <a:gd name="connsiteY1374" fmla="*/ 151040 h 6315508"/>
              <a:gd name="connsiteX1375" fmla="*/ 1294220 w 5619318"/>
              <a:gd name="connsiteY1375" fmla="*/ 151040 h 6315508"/>
              <a:gd name="connsiteX1376" fmla="*/ 1288723 w 5619318"/>
              <a:gd name="connsiteY1376" fmla="*/ 133094 h 6315508"/>
              <a:gd name="connsiteX1377" fmla="*/ 1115064 w 5619318"/>
              <a:gd name="connsiteY1377" fmla="*/ 133094 h 6315508"/>
              <a:gd name="connsiteX1378" fmla="*/ 1151246 w 5619318"/>
              <a:gd name="connsiteY1378" fmla="*/ 137082 h 6315508"/>
              <a:gd name="connsiteX1379" fmla="*/ 1154029 w 5619318"/>
              <a:gd name="connsiteY1379" fmla="*/ 164998 h 6315508"/>
              <a:gd name="connsiteX1380" fmla="*/ 1039918 w 5619318"/>
              <a:gd name="connsiteY1380" fmla="*/ 159016 h 6315508"/>
              <a:gd name="connsiteX1381" fmla="*/ 1034352 w 5619318"/>
              <a:gd name="connsiteY1381" fmla="*/ 163004 h 6315508"/>
              <a:gd name="connsiteX1382" fmla="*/ 1051052 w 5619318"/>
              <a:gd name="connsiteY1382" fmla="*/ 141070 h 6315508"/>
              <a:gd name="connsiteX1383" fmla="*/ 1115064 w 5619318"/>
              <a:gd name="connsiteY1383" fmla="*/ 133094 h 6315508"/>
              <a:gd name="connsiteX1384" fmla="*/ 1818096 w 5619318"/>
              <a:gd name="connsiteY1384" fmla="*/ 133091 h 6315508"/>
              <a:gd name="connsiteX1385" fmla="*/ 1910052 w 5619318"/>
              <a:gd name="connsiteY1385" fmla="*/ 171743 h 6315508"/>
              <a:gd name="connsiteX1386" fmla="*/ 1834815 w 5619318"/>
              <a:gd name="connsiteY1386" fmla="*/ 200223 h 6315508"/>
              <a:gd name="connsiteX1387" fmla="*/ 1859894 w 5619318"/>
              <a:gd name="connsiteY1387" fmla="*/ 212430 h 6315508"/>
              <a:gd name="connsiteX1388" fmla="*/ 1859894 w 5619318"/>
              <a:gd name="connsiteY1388" fmla="*/ 196154 h 6315508"/>
              <a:gd name="connsiteX1389" fmla="*/ 2032663 w 5619318"/>
              <a:gd name="connsiteY1389" fmla="*/ 204292 h 6315508"/>
              <a:gd name="connsiteX1390" fmla="*/ 2088396 w 5619318"/>
              <a:gd name="connsiteY1390" fmla="*/ 179880 h 6315508"/>
              <a:gd name="connsiteX1391" fmla="*/ 2124621 w 5619318"/>
              <a:gd name="connsiteY1391" fmla="*/ 192086 h 6315508"/>
              <a:gd name="connsiteX1392" fmla="*/ 2286243 w 5619318"/>
              <a:gd name="connsiteY1392" fmla="*/ 155468 h 6315508"/>
              <a:gd name="connsiteX1393" fmla="*/ 2330829 w 5619318"/>
              <a:gd name="connsiteY1393" fmla="*/ 167675 h 6315508"/>
              <a:gd name="connsiteX1394" fmla="*/ 2336401 w 5619318"/>
              <a:gd name="connsiteY1394" fmla="*/ 137159 h 6315508"/>
              <a:gd name="connsiteX1395" fmla="*/ 2367054 w 5619318"/>
              <a:gd name="connsiteY1395" fmla="*/ 171743 h 6315508"/>
              <a:gd name="connsiteX1396" fmla="*/ 2439505 w 5619318"/>
              <a:gd name="connsiteY1396" fmla="*/ 163606 h 6315508"/>
              <a:gd name="connsiteX1397" fmla="*/ 2464584 w 5619318"/>
              <a:gd name="connsiteY1397" fmla="*/ 175812 h 6315508"/>
              <a:gd name="connsiteX1398" fmla="*/ 2447866 w 5619318"/>
              <a:gd name="connsiteY1398" fmla="*/ 200223 h 6315508"/>
              <a:gd name="connsiteX1399" fmla="*/ 2250017 w 5619318"/>
              <a:gd name="connsiteY1399" fmla="*/ 204292 h 6315508"/>
              <a:gd name="connsiteX1400" fmla="*/ 2219364 w 5619318"/>
              <a:gd name="connsiteY1400" fmla="*/ 236841 h 6315508"/>
              <a:gd name="connsiteX1401" fmla="*/ 2219364 w 5619318"/>
              <a:gd name="connsiteY1401" fmla="*/ 224635 h 6315508"/>
              <a:gd name="connsiteX1402" fmla="*/ 2275096 w 5619318"/>
              <a:gd name="connsiteY1402" fmla="*/ 263287 h 6315508"/>
              <a:gd name="connsiteX1403" fmla="*/ 2230512 w 5619318"/>
              <a:gd name="connsiteY1403" fmla="*/ 295836 h 6315508"/>
              <a:gd name="connsiteX1404" fmla="*/ 2280670 w 5619318"/>
              <a:gd name="connsiteY1404" fmla="*/ 291768 h 6315508"/>
              <a:gd name="connsiteX1405" fmla="*/ 2280670 w 5619318"/>
              <a:gd name="connsiteY1405" fmla="*/ 267355 h 6315508"/>
              <a:gd name="connsiteX1406" fmla="*/ 2378200 w 5619318"/>
              <a:gd name="connsiteY1406" fmla="*/ 295836 h 6315508"/>
              <a:gd name="connsiteX1407" fmla="*/ 2383774 w 5619318"/>
              <a:gd name="connsiteY1407" fmla="*/ 275492 h 6315508"/>
              <a:gd name="connsiteX1408" fmla="*/ 2428359 w 5619318"/>
              <a:gd name="connsiteY1408" fmla="*/ 275492 h 6315508"/>
              <a:gd name="connsiteX1409" fmla="*/ 2367054 w 5619318"/>
              <a:gd name="connsiteY1409" fmla="*/ 232772 h 6315508"/>
              <a:gd name="connsiteX1410" fmla="*/ 2414426 w 5619318"/>
              <a:gd name="connsiteY1410" fmla="*/ 240909 h 6315508"/>
              <a:gd name="connsiteX1411" fmla="*/ 2464584 w 5619318"/>
              <a:gd name="connsiteY1411" fmla="*/ 196154 h 6315508"/>
              <a:gd name="connsiteX1412" fmla="*/ 2484091 w 5619318"/>
              <a:gd name="connsiteY1412" fmla="*/ 220567 h 6315508"/>
              <a:gd name="connsiteX1413" fmla="*/ 2447866 w 5619318"/>
              <a:gd name="connsiteY1413" fmla="*/ 240909 h 6315508"/>
              <a:gd name="connsiteX1414" fmla="*/ 2534250 w 5619318"/>
              <a:gd name="connsiteY1414" fmla="*/ 263287 h 6315508"/>
              <a:gd name="connsiteX1415" fmla="*/ 2478517 w 5619318"/>
              <a:gd name="connsiteY1415" fmla="*/ 283630 h 6315508"/>
              <a:gd name="connsiteX1416" fmla="*/ 2525890 w 5619318"/>
              <a:gd name="connsiteY1416" fmla="*/ 283630 h 6315508"/>
              <a:gd name="connsiteX1417" fmla="*/ 2556542 w 5619318"/>
              <a:gd name="connsiteY1417" fmla="*/ 312110 h 6315508"/>
              <a:gd name="connsiteX1418" fmla="*/ 2620634 w 5619318"/>
              <a:gd name="connsiteY1418" fmla="*/ 295836 h 6315508"/>
              <a:gd name="connsiteX1419" fmla="*/ 2662433 w 5619318"/>
              <a:gd name="connsiteY1419" fmla="*/ 324316 h 6315508"/>
              <a:gd name="connsiteX1420" fmla="*/ 2718165 w 5619318"/>
              <a:gd name="connsiteY1420" fmla="*/ 267355 h 6315508"/>
              <a:gd name="connsiteX1421" fmla="*/ 2743245 w 5619318"/>
              <a:gd name="connsiteY1421" fmla="*/ 291768 h 6315508"/>
              <a:gd name="connsiteX1422" fmla="*/ 2779470 w 5619318"/>
              <a:gd name="connsiteY1422" fmla="*/ 275492 h 6315508"/>
              <a:gd name="connsiteX1423" fmla="*/ 2785044 w 5619318"/>
              <a:gd name="connsiteY1423" fmla="*/ 244978 h 6315508"/>
              <a:gd name="connsiteX1424" fmla="*/ 2835202 w 5619318"/>
              <a:gd name="connsiteY1424" fmla="*/ 232772 h 6315508"/>
              <a:gd name="connsiteX1425" fmla="*/ 2907653 w 5619318"/>
              <a:gd name="connsiteY1425" fmla="*/ 236841 h 6315508"/>
              <a:gd name="connsiteX1426" fmla="*/ 2921586 w 5619318"/>
              <a:gd name="connsiteY1426" fmla="*/ 208360 h 6315508"/>
              <a:gd name="connsiteX1427" fmla="*/ 3088782 w 5619318"/>
              <a:gd name="connsiteY1427" fmla="*/ 228704 h 6315508"/>
              <a:gd name="connsiteX1428" fmla="*/ 3150086 w 5619318"/>
              <a:gd name="connsiteY1428" fmla="*/ 271424 h 6315508"/>
              <a:gd name="connsiteX1429" fmla="*/ 3125007 w 5619318"/>
              <a:gd name="connsiteY1429" fmla="*/ 263287 h 6315508"/>
              <a:gd name="connsiteX1430" fmla="*/ 3105502 w 5619318"/>
              <a:gd name="connsiteY1430" fmla="*/ 283630 h 6315508"/>
              <a:gd name="connsiteX1431" fmla="*/ 3130581 w 5619318"/>
              <a:gd name="connsiteY1431" fmla="*/ 291768 h 6315508"/>
              <a:gd name="connsiteX1432" fmla="*/ 3136153 w 5619318"/>
              <a:gd name="connsiteY1432" fmla="*/ 320248 h 6315508"/>
              <a:gd name="connsiteX1433" fmla="*/ 3094356 w 5619318"/>
              <a:gd name="connsiteY1433" fmla="*/ 336523 h 6315508"/>
              <a:gd name="connsiteX1434" fmla="*/ 3130581 w 5619318"/>
              <a:gd name="connsiteY1434" fmla="*/ 367037 h 6315508"/>
              <a:gd name="connsiteX1435" fmla="*/ 3150086 w 5619318"/>
              <a:gd name="connsiteY1435" fmla="*/ 350763 h 6315508"/>
              <a:gd name="connsiteX1436" fmla="*/ 3191886 w 5619318"/>
              <a:gd name="connsiteY1436" fmla="*/ 344660 h 6315508"/>
              <a:gd name="connsiteX1437" fmla="*/ 3144514 w 5619318"/>
              <a:gd name="connsiteY1437" fmla="*/ 279562 h 6315508"/>
              <a:gd name="connsiteX1438" fmla="*/ 3186312 w 5619318"/>
              <a:gd name="connsiteY1438" fmla="*/ 283630 h 6315508"/>
              <a:gd name="connsiteX1439" fmla="*/ 3175166 w 5619318"/>
              <a:gd name="connsiteY1439" fmla="*/ 295836 h 6315508"/>
              <a:gd name="connsiteX1440" fmla="*/ 3230898 w 5619318"/>
              <a:gd name="connsiteY1440" fmla="*/ 312110 h 6315508"/>
              <a:gd name="connsiteX1441" fmla="*/ 3216965 w 5619318"/>
              <a:gd name="connsiteY1441" fmla="*/ 336523 h 6315508"/>
              <a:gd name="connsiteX1442" fmla="*/ 3308923 w 5619318"/>
              <a:gd name="connsiteY1442" fmla="*/ 336523 h 6315508"/>
              <a:gd name="connsiteX1443" fmla="*/ 3308923 w 5619318"/>
              <a:gd name="connsiteY1443" fmla="*/ 316179 h 6315508"/>
              <a:gd name="connsiteX1444" fmla="*/ 3347935 w 5619318"/>
              <a:gd name="connsiteY1444" fmla="*/ 308042 h 6315508"/>
              <a:gd name="connsiteX1445" fmla="*/ 3359081 w 5619318"/>
              <a:gd name="connsiteY1445" fmla="*/ 320248 h 6315508"/>
              <a:gd name="connsiteX1446" fmla="*/ 3389734 w 5619318"/>
              <a:gd name="connsiteY1446" fmla="*/ 324316 h 6315508"/>
              <a:gd name="connsiteX1447" fmla="*/ 3409240 w 5619318"/>
              <a:gd name="connsiteY1447" fmla="*/ 303973 h 6315508"/>
              <a:gd name="connsiteX1448" fmla="*/ 3364655 w 5619318"/>
              <a:gd name="connsiteY1448" fmla="*/ 375174 h 6315508"/>
              <a:gd name="connsiteX1449" fmla="*/ 3409240 w 5619318"/>
              <a:gd name="connsiteY1449" fmla="*/ 362969 h 6315508"/>
              <a:gd name="connsiteX1450" fmla="*/ 3476118 w 5619318"/>
              <a:gd name="connsiteY1450" fmla="*/ 391448 h 6315508"/>
              <a:gd name="connsiteX1451" fmla="*/ 3526277 w 5619318"/>
              <a:gd name="connsiteY1451" fmla="*/ 371106 h 6315508"/>
              <a:gd name="connsiteX1452" fmla="*/ 3501197 w 5619318"/>
              <a:gd name="connsiteY1452" fmla="*/ 350763 h 6315508"/>
              <a:gd name="connsiteX1453" fmla="*/ 3501197 w 5619318"/>
              <a:gd name="connsiteY1453" fmla="*/ 371106 h 6315508"/>
              <a:gd name="connsiteX1454" fmla="*/ 3439893 w 5619318"/>
              <a:gd name="connsiteY1454" fmla="*/ 275492 h 6315508"/>
              <a:gd name="connsiteX1455" fmla="*/ 3328429 w 5619318"/>
              <a:gd name="connsiteY1455" fmla="*/ 303973 h 6315508"/>
              <a:gd name="connsiteX1456" fmla="*/ 3303349 w 5619318"/>
              <a:gd name="connsiteY1456" fmla="*/ 291768 h 6315508"/>
              <a:gd name="connsiteX1457" fmla="*/ 3328429 w 5619318"/>
              <a:gd name="connsiteY1457" fmla="*/ 283630 h 6315508"/>
              <a:gd name="connsiteX1458" fmla="*/ 3317283 w 5619318"/>
              <a:gd name="connsiteY1458" fmla="*/ 255150 h 6315508"/>
              <a:gd name="connsiteX1459" fmla="*/ 3339576 w 5619318"/>
              <a:gd name="connsiteY1459" fmla="*/ 271424 h 6315508"/>
              <a:gd name="connsiteX1460" fmla="*/ 3501197 w 5619318"/>
              <a:gd name="connsiteY1460" fmla="*/ 244978 h 6315508"/>
              <a:gd name="connsiteX1461" fmla="*/ 3506771 w 5619318"/>
              <a:gd name="connsiteY1461" fmla="*/ 212430 h 6315508"/>
              <a:gd name="connsiteX1462" fmla="*/ 3470546 w 5619318"/>
              <a:gd name="connsiteY1462" fmla="*/ 196154 h 6315508"/>
              <a:gd name="connsiteX1463" fmla="*/ 3512344 w 5619318"/>
              <a:gd name="connsiteY1463" fmla="*/ 171743 h 6315508"/>
              <a:gd name="connsiteX1464" fmla="*/ 3582009 w 5619318"/>
              <a:gd name="connsiteY1464" fmla="*/ 183949 h 6315508"/>
              <a:gd name="connsiteX1465" fmla="*/ 3587583 w 5619318"/>
              <a:gd name="connsiteY1465" fmla="*/ 204292 h 6315508"/>
              <a:gd name="connsiteX1466" fmla="*/ 3699046 w 5619318"/>
              <a:gd name="connsiteY1466" fmla="*/ 220567 h 6315508"/>
              <a:gd name="connsiteX1467" fmla="*/ 3777071 w 5619318"/>
              <a:gd name="connsiteY1467" fmla="*/ 228704 h 6315508"/>
              <a:gd name="connsiteX1468" fmla="*/ 3729699 w 5619318"/>
              <a:gd name="connsiteY1468" fmla="*/ 279562 h 6315508"/>
              <a:gd name="connsiteX1469" fmla="*/ 3810509 w 5619318"/>
              <a:gd name="connsiteY1469" fmla="*/ 295836 h 6315508"/>
              <a:gd name="connsiteX1470" fmla="*/ 3785430 w 5619318"/>
              <a:gd name="connsiteY1470" fmla="*/ 279562 h 6315508"/>
              <a:gd name="connsiteX1471" fmla="*/ 3810509 w 5619318"/>
              <a:gd name="connsiteY1471" fmla="*/ 244978 h 6315508"/>
              <a:gd name="connsiteX1472" fmla="*/ 3857882 w 5619318"/>
              <a:gd name="connsiteY1472" fmla="*/ 263287 h 6315508"/>
              <a:gd name="connsiteX1473" fmla="*/ 3863455 w 5619318"/>
              <a:gd name="connsiteY1473" fmla="*/ 287699 h 6315508"/>
              <a:gd name="connsiteX1474" fmla="*/ 3896894 w 5619318"/>
              <a:gd name="connsiteY1474" fmla="*/ 283630 h 6315508"/>
              <a:gd name="connsiteX1475" fmla="*/ 3882961 w 5619318"/>
              <a:gd name="connsiteY1475" fmla="*/ 236841 h 6315508"/>
              <a:gd name="connsiteX1476" fmla="*/ 3927546 w 5619318"/>
              <a:gd name="connsiteY1476" fmla="*/ 216498 h 6315508"/>
              <a:gd name="connsiteX1477" fmla="*/ 3969345 w 5619318"/>
              <a:gd name="connsiteY1477" fmla="*/ 220567 h 6315508"/>
              <a:gd name="connsiteX1478" fmla="*/ 3994425 w 5619318"/>
              <a:gd name="connsiteY1478" fmla="*/ 240909 h 6315508"/>
              <a:gd name="connsiteX1479" fmla="*/ 4075236 w 5619318"/>
              <a:gd name="connsiteY1479" fmla="*/ 271424 h 6315508"/>
              <a:gd name="connsiteX1480" fmla="*/ 4055729 w 5619318"/>
              <a:gd name="connsiteY1480" fmla="*/ 240909 h 6315508"/>
              <a:gd name="connsiteX1481" fmla="*/ 4080809 w 5619318"/>
              <a:gd name="connsiteY1481" fmla="*/ 251081 h 6315508"/>
              <a:gd name="connsiteX1482" fmla="*/ 4061303 w 5619318"/>
              <a:gd name="connsiteY1482" fmla="*/ 232772 h 6315508"/>
              <a:gd name="connsiteX1483" fmla="*/ 4117035 w 5619318"/>
              <a:gd name="connsiteY1483" fmla="*/ 204292 h 6315508"/>
              <a:gd name="connsiteX1484" fmla="*/ 4167194 w 5619318"/>
              <a:gd name="connsiteY1484" fmla="*/ 216498 h 6315508"/>
              <a:gd name="connsiteX1485" fmla="*/ 4172766 w 5619318"/>
              <a:gd name="connsiteY1485" fmla="*/ 283630 h 6315508"/>
              <a:gd name="connsiteX1486" fmla="*/ 4197846 w 5619318"/>
              <a:gd name="connsiteY1486" fmla="*/ 303973 h 6315508"/>
              <a:gd name="connsiteX1487" fmla="*/ 4172766 w 5619318"/>
              <a:gd name="connsiteY1487" fmla="*/ 287699 h 6315508"/>
              <a:gd name="connsiteX1488" fmla="*/ 4055729 w 5619318"/>
              <a:gd name="connsiteY1488" fmla="*/ 316179 h 6315508"/>
              <a:gd name="connsiteX1489" fmla="*/ 4061303 w 5619318"/>
              <a:gd name="connsiteY1489" fmla="*/ 350763 h 6315508"/>
              <a:gd name="connsiteX1490" fmla="*/ 4130967 w 5619318"/>
              <a:gd name="connsiteY1490" fmla="*/ 328386 h 6315508"/>
              <a:gd name="connsiteX1491" fmla="*/ 4105888 w 5619318"/>
              <a:gd name="connsiteY1491" fmla="*/ 308042 h 6315508"/>
              <a:gd name="connsiteX1492" fmla="*/ 4142115 w 5619318"/>
              <a:gd name="connsiteY1492" fmla="*/ 312110 h 6315508"/>
              <a:gd name="connsiteX1493" fmla="*/ 4142115 w 5619318"/>
              <a:gd name="connsiteY1493" fmla="*/ 332454 h 6315508"/>
              <a:gd name="connsiteX1494" fmla="*/ 4186699 w 5619318"/>
              <a:gd name="connsiteY1494" fmla="*/ 324316 h 6315508"/>
              <a:gd name="connsiteX1495" fmla="*/ 4309310 w 5619318"/>
              <a:gd name="connsiteY1495" fmla="*/ 328386 h 6315508"/>
              <a:gd name="connsiteX1496" fmla="*/ 4356682 w 5619318"/>
              <a:gd name="connsiteY1496" fmla="*/ 320248 h 6315508"/>
              <a:gd name="connsiteX1497" fmla="*/ 4412414 w 5619318"/>
              <a:gd name="connsiteY1497" fmla="*/ 316179 h 6315508"/>
              <a:gd name="connsiteX1498" fmla="*/ 4443066 w 5619318"/>
              <a:gd name="connsiteY1498" fmla="*/ 332454 h 6315508"/>
              <a:gd name="connsiteX1499" fmla="*/ 4468145 w 5619318"/>
              <a:gd name="connsiteY1499" fmla="*/ 312110 h 6315508"/>
              <a:gd name="connsiteX1500" fmla="*/ 4498798 w 5619318"/>
              <a:gd name="connsiteY1500" fmla="*/ 332454 h 6315508"/>
              <a:gd name="connsiteX1501" fmla="*/ 4482078 w 5619318"/>
              <a:gd name="connsiteY1501" fmla="*/ 336523 h 6315508"/>
              <a:gd name="connsiteX1502" fmla="*/ 4568462 w 5619318"/>
              <a:gd name="connsiteY1502" fmla="*/ 344660 h 6315508"/>
              <a:gd name="connsiteX1503" fmla="*/ 4629768 w 5619318"/>
              <a:gd name="connsiteY1503" fmla="*/ 312110 h 6315508"/>
              <a:gd name="connsiteX1504" fmla="*/ 4665994 w 5619318"/>
              <a:gd name="connsiteY1504" fmla="*/ 332454 h 6315508"/>
              <a:gd name="connsiteX1505" fmla="*/ 4640915 w 5619318"/>
              <a:gd name="connsiteY1505" fmla="*/ 379243 h 6315508"/>
              <a:gd name="connsiteX1506" fmla="*/ 4604689 w 5619318"/>
              <a:gd name="connsiteY1506" fmla="*/ 383311 h 6315508"/>
              <a:gd name="connsiteX1507" fmla="*/ 4629768 w 5619318"/>
              <a:gd name="connsiteY1507" fmla="*/ 395518 h 6315508"/>
              <a:gd name="connsiteX1508" fmla="*/ 4593543 w 5619318"/>
              <a:gd name="connsiteY1508" fmla="*/ 403655 h 6315508"/>
              <a:gd name="connsiteX1509" fmla="*/ 4568462 w 5619318"/>
              <a:gd name="connsiteY1509" fmla="*/ 387380 h 6315508"/>
              <a:gd name="connsiteX1510" fmla="*/ 4574036 w 5619318"/>
              <a:gd name="connsiteY1510" fmla="*/ 411792 h 6315508"/>
              <a:gd name="connsiteX1511" fmla="*/ 4523878 w 5619318"/>
              <a:gd name="connsiteY1511" fmla="*/ 411792 h 6315508"/>
              <a:gd name="connsiteX1512" fmla="*/ 4635341 w 5619318"/>
              <a:gd name="connsiteY1512" fmla="*/ 458582 h 6315508"/>
              <a:gd name="connsiteX1513" fmla="*/ 4671566 w 5619318"/>
              <a:gd name="connsiteY1513" fmla="*/ 450444 h 6315508"/>
              <a:gd name="connsiteX1514" fmla="*/ 4660420 w 5619318"/>
              <a:gd name="connsiteY1514" fmla="*/ 428066 h 6315508"/>
              <a:gd name="connsiteX1515" fmla="*/ 4752378 w 5619318"/>
              <a:gd name="connsiteY1515" fmla="*/ 407724 h 6315508"/>
              <a:gd name="connsiteX1516" fmla="*/ 4746805 w 5619318"/>
              <a:gd name="connsiteY1516" fmla="*/ 379243 h 6315508"/>
              <a:gd name="connsiteX1517" fmla="*/ 4702219 w 5619318"/>
              <a:gd name="connsiteY1517" fmla="*/ 383311 h 6315508"/>
              <a:gd name="connsiteX1518" fmla="*/ 4671566 w 5619318"/>
              <a:gd name="connsiteY1518" fmla="*/ 371106 h 6315508"/>
              <a:gd name="connsiteX1519" fmla="*/ 4671566 w 5619318"/>
              <a:gd name="connsiteY1519" fmla="*/ 332454 h 6315508"/>
              <a:gd name="connsiteX1520" fmla="*/ 4752378 w 5619318"/>
              <a:gd name="connsiteY1520" fmla="*/ 358900 h 6315508"/>
              <a:gd name="connsiteX1521" fmla="*/ 4802536 w 5619318"/>
              <a:gd name="connsiteY1521" fmla="*/ 354832 h 6315508"/>
              <a:gd name="connsiteX1522" fmla="*/ 4950226 w 5619318"/>
              <a:gd name="connsiteY1522" fmla="*/ 423998 h 6315508"/>
              <a:gd name="connsiteX1523" fmla="*/ 4992026 w 5619318"/>
              <a:gd name="connsiteY1523" fmla="*/ 419929 h 6315508"/>
              <a:gd name="connsiteX1524" fmla="*/ 4894494 w 5619318"/>
              <a:gd name="connsiteY1524" fmla="*/ 491130 h 6315508"/>
              <a:gd name="connsiteX1525" fmla="*/ 4905640 w 5619318"/>
              <a:gd name="connsiteY1525" fmla="*/ 507404 h 6315508"/>
              <a:gd name="connsiteX1526" fmla="*/ 4969732 w 5619318"/>
              <a:gd name="connsiteY1526" fmla="*/ 503336 h 6315508"/>
              <a:gd name="connsiteX1527" fmla="*/ 4969732 w 5619318"/>
              <a:gd name="connsiteY1527" fmla="*/ 474856 h 6315508"/>
              <a:gd name="connsiteX1528" fmla="*/ 4992026 w 5619318"/>
              <a:gd name="connsiteY1528" fmla="*/ 478924 h 6315508"/>
              <a:gd name="connsiteX1529" fmla="*/ 4980878 w 5619318"/>
              <a:gd name="connsiteY1529" fmla="*/ 495199 h 6315508"/>
              <a:gd name="connsiteX1530" fmla="*/ 5017105 w 5619318"/>
              <a:gd name="connsiteY1530" fmla="*/ 511473 h 6315508"/>
              <a:gd name="connsiteX1531" fmla="*/ 5031038 w 5619318"/>
              <a:gd name="connsiteY1531" fmla="*/ 598949 h 6315508"/>
              <a:gd name="connsiteX1532" fmla="*/ 5056117 w 5619318"/>
              <a:gd name="connsiteY1532" fmla="*/ 590812 h 6315508"/>
              <a:gd name="connsiteX1533" fmla="*/ 5092343 w 5619318"/>
              <a:gd name="connsiteY1533" fmla="*/ 619292 h 6315508"/>
              <a:gd name="connsiteX1534" fmla="*/ 5086769 w 5619318"/>
              <a:gd name="connsiteY1534" fmla="*/ 639635 h 6315508"/>
              <a:gd name="connsiteX1535" fmla="*/ 5128568 w 5619318"/>
              <a:gd name="connsiteY1535" fmla="*/ 631498 h 6315508"/>
              <a:gd name="connsiteX1536" fmla="*/ 5078410 w 5619318"/>
              <a:gd name="connsiteY1536" fmla="*/ 607086 h 6315508"/>
              <a:gd name="connsiteX1537" fmla="*/ 5072836 w 5619318"/>
              <a:gd name="connsiteY1537" fmla="*/ 574538 h 6315508"/>
              <a:gd name="connsiteX1538" fmla="*/ 5134142 w 5619318"/>
              <a:gd name="connsiteY1538" fmla="*/ 558263 h 6315508"/>
              <a:gd name="connsiteX1539" fmla="*/ 5134142 w 5619318"/>
              <a:gd name="connsiteY1539" fmla="*/ 515542 h 6315508"/>
              <a:gd name="connsiteX1540" fmla="*/ 5189873 w 5619318"/>
              <a:gd name="connsiteY1540" fmla="*/ 515542 h 6315508"/>
              <a:gd name="connsiteX1541" fmla="*/ 5184300 w 5619318"/>
              <a:gd name="connsiteY1541" fmla="*/ 562331 h 6315508"/>
              <a:gd name="connsiteX1542" fmla="*/ 5148075 w 5619318"/>
              <a:gd name="connsiteY1542" fmla="*/ 574538 h 6315508"/>
              <a:gd name="connsiteX1543" fmla="*/ 5173154 w 5619318"/>
              <a:gd name="connsiteY1543" fmla="*/ 598949 h 6315508"/>
              <a:gd name="connsiteX1544" fmla="*/ 5203806 w 5619318"/>
              <a:gd name="connsiteY1544" fmla="*/ 578606 h 6315508"/>
              <a:gd name="connsiteX1545" fmla="*/ 5234459 w 5619318"/>
              <a:gd name="connsiteY1545" fmla="*/ 598949 h 6315508"/>
              <a:gd name="connsiteX1546" fmla="*/ 5214952 w 5619318"/>
              <a:gd name="connsiteY1546" fmla="*/ 574538 h 6315508"/>
              <a:gd name="connsiteX1547" fmla="*/ 5240031 w 5619318"/>
              <a:gd name="connsiteY1547" fmla="*/ 546057 h 6315508"/>
              <a:gd name="connsiteX1548" fmla="*/ 5203806 w 5619318"/>
              <a:gd name="connsiteY1548" fmla="*/ 531817 h 6315508"/>
              <a:gd name="connsiteX1549" fmla="*/ 5312484 w 5619318"/>
              <a:gd name="connsiteY1549" fmla="*/ 539954 h 6315508"/>
              <a:gd name="connsiteX1550" fmla="*/ 5357068 w 5619318"/>
              <a:gd name="connsiteY1550" fmla="*/ 531817 h 6315508"/>
              <a:gd name="connsiteX1551" fmla="*/ 5276258 w 5619318"/>
              <a:gd name="connsiteY1551" fmla="*/ 482993 h 6315508"/>
              <a:gd name="connsiteX1552" fmla="*/ 5331989 w 5619318"/>
              <a:gd name="connsiteY1552" fmla="*/ 466719 h 6315508"/>
              <a:gd name="connsiteX1553" fmla="*/ 5337563 w 5619318"/>
              <a:gd name="connsiteY1553" fmla="*/ 487062 h 6315508"/>
              <a:gd name="connsiteX1554" fmla="*/ 5393295 w 5619318"/>
              <a:gd name="connsiteY1554" fmla="*/ 482993 h 6315508"/>
              <a:gd name="connsiteX1555" fmla="*/ 5407228 w 5619318"/>
              <a:gd name="connsiteY1555" fmla="*/ 511473 h 6315508"/>
              <a:gd name="connsiteX1556" fmla="*/ 5362642 w 5619318"/>
              <a:gd name="connsiteY1556" fmla="*/ 519611 h 6315508"/>
              <a:gd name="connsiteX1557" fmla="*/ 5407228 w 5619318"/>
              <a:gd name="connsiteY1557" fmla="*/ 535885 h 6315508"/>
              <a:gd name="connsiteX1558" fmla="*/ 5462959 w 5619318"/>
              <a:gd name="connsiteY1558" fmla="*/ 511473 h 6315508"/>
              <a:gd name="connsiteX1559" fmla="*/ 5468533 w 5619318"/>
              <a:gd name="connsiteY1559" fmla="*/ 519611 h 6315508"/>
              <a:gd name="connsiteX1560" fmla="*/ 5437880 w 5619318"/>
              <a:gd name="connsiteY1560" fmla="*/ 539954 h 6315508"/>
              <a:gd name="connsiteX1561" fmla="*/ 5474105 w 5619318"/>
              <a:gd name="connsiteY1561" fmla="*/ 562331 h 6315508"/>
              <a:gd name="connsiteX1562" fmla="*/ 5485252 w 5619318"/>
              <a:gd name="connsiteY1562" fmla="*/ 550126 h 6315508"/>
              <a:gd name="connsiteX1563" fmla="*/ 5493612 w 5619318"/>
              <a:gd name="connsiteY1563" fmla="*/ 574538 h 6315508"/>
              <a:gd name="connsiteX1564" fmla="*/ 5462959 w 5619318"/>
              <a:gd name="connsiteY1564" fmla="*/ 562331 h 6315508"/>
              <a:gd name="connsiteX1565" fmla="*/ 5437880 w 5619318"/>
              <a:gd name="connsiteY1565" fmla="*/ 578606 h 6315508"/>
              <a:gd name="connsiteX1566" fmla="*/ 5368216 w 5619318"/>
              <a:gd name="connsiteY1566" fmla="*/ 578606 h 6315508"/>
              <a:gd name="connsiteX1567" fmla="*/ 5418374 w 5619318"/>
              <a:gd name="connsiteY1567" fmla="*/ 578606 h 6315508"/>
              <a:gd name="connsiteX1568" fmla="*/ 5443454 w 5619318"/>
              <a:gd name="connsiteY1568" fmla="*/ 615223 h 6315508"/>
              <a:gd name="connsiteX1569" fmla="*/ 5345922 w 5619318"/>
              <a:gd name="connsiteY1569" fmla="*/ 662013 h 6315508"/>
              <a:gd name="connsiteX1570" fmla="*/ 5326417 w 5619318"/>
              <a:gd name="connsiteY1570" fmla="*/ 635567 h 6315508"/>
              <a:gd name="connsiteX1571" fmla="*/ 5295764 w 5619318"/>
              <a:gd name="connsiteY1571" fmla="*/ 662013 h 6315508"/>
              <a:gd name="connsiteX1572" fmla="*/ 5295764 w 5619318"/>
              <a:gd name="connsiteY1572" fmla="*/ 653876 h 6315508"/>
              <a:gd name="connsiteX1573" fmla="*/ 5259538 w 5619318"/>
              <a:gd name="connsiteY1573" fmla="*/ 649807 h 6315508"/>
              <a:gd name="connsiteX1574" fmla="*/ 5276258 w 5619318"/>
              <a:gd name="connsiteY1574" fmla="*/ 670150 h 6315508"/>
              <a:gd name="connsiteX1575" fmla="*/ 5357068 w 5619318"/>
              <a:gd name="connsiteY1575" fmla="*/ 674219 h 6315508"/>
              <a:gd name="connsiteX1576" fmla="*/ 5368216 w 5619318"/>
              <a:gd name="connsiteY1576" fmla="*/ 645738 h 6315508"/>
              <a:gd name="connsiteX1577" fmla="*/ 5437880 w 5619318"/>
              <a:gd name="connsiteY1577" fmla="*/ 639635 h 6315508"/>
              <a:gd name="connsiteX1578" fmla="*/ 5423947 w 5619318"/>
              <a:gd name="connsiteY1578" fmla="*/ 627430 h 6315508"/>
              <a:gd name="connsiteX1579" fmla="*/ 5443454 w 5619318"/>
              <a:gd name="connsiteY1579" fmla="*/ 682356 h 6315508"/>
              <a:gd name="connsiteX1580" fmla="*/ 5449026 w 5619318"/>
              <a:gd name="connsiteY1580" fmla="*/ 710836 h 6315508"/>
              <a:gd name="connsiteX1581" fmla="*/ 5499185 w 5619318"/>
              <a:gd name="connsiteY1581" fmla="*/ 653876 h 6315508"/>
              <a:gd name="connsiteX1582" fmla="*/ 5474105 w 5619318"/>
              <a:gd name="connsiteY1582" fmla="*/ 615223 h 6315508"/>
              <a:gd name="connsiteX1583" fmla="*/ 5535411 w 5619318"/>
              <a:gd name="connsiteY1583" fmla="*/ 611155 h 6315508"/>
              <a:gd name="connsiteX1584" fmla="*/ 5524264 w 5619318"/>
              <a:gd name="connsiteY1584" fmla="*/ 586743 h 6315508"/>
              <a:gd name="connsiteX1585" fmla="*/ 5554917 w 5619318"/>
              <a:gd name="connsiteY1585" fmla="*/ 586743 h 6315508"/>
              <a:gd name="connsiteX1586" fmla="*/ 5554917 w 5619318"/>
              <a:gd name="connsiteY1586" fmla="*/ 603018 h 6315508"/>
              <a:gd name="connsiteX1587" fmla="*/ 5602289 w 5619318"/>
              <a:gd name="connsiteY1587" fmla="*/ 594881 h 6315508"/>
              <a:gd name="connsiteX1588" fmla="*/ 5585570 w 5619318"/>
              <a:gd name="connsiteY1588" fmla="*/ 631498 h 6315508"/>
              <a:gd name="connsiteX1589" fmla="*/ 5535411 w 5619318"/>
              <a:gd name="connsiteY1589" fmla="*/ 645738 h 6315508"/>
              <a:gd name="connsiteX1590" fmla="*/ 5585570 w 5619318"/>
              <a:gd name="connsiteY1590" fmla="*/ 653876 h 6315508"/>
              <a:gd name="connsiteX1591" fmla="*/ 5602289 w 5619318"/>
              <a:gd name="connsiteY1591" fmla="*/ 635567 h 6315508"/>
              <a:gd name="connsiteX1592" fmla="*/ 5610649 w 5619318"/>
              <a:gd name="connsiteY1592" fmla="*/ 714905 h 6315508"/>
              <a:gd name="connsiteX1593" fmla="*/ 5602289 w 5619318"/>
              <a:gd name="connsiteY1593" fmla="*/ 706768 h 6315508"/>
              <a:gd name="connsiteX1594" fmla="*/ 5554917 w 5619318"/>
              <a:gd name="connsiteY1594" fmla="*/ 698631 h 6315508"/>
              <a:gd name="connsiteX1595" fmla="*/ 5585570 w 5619318"/>
              <a:gd name="connsiteY1595" fmla="*/ 710836 h 6315508"/>
              <a:gd name="connsiteX1596" fmla="*/ 5610649 w 5619318"/>
              <a:gd name="connsiteY1596" fmla="*/ 749488 h 6315508"/>
              <a:gd name="connsiteX1597" fmla="*/ 5579996 w 5619318"/>
              <a:gd name="connsiteY1597" fmla="*/ 790175 h 6315508"/>
              <a:gd name="connsiteX1598" fmla="*/ 5602289 w 5619318"/>
              <a:gd name="connsiteY1598" fmla="*/ 810518 h 6315508"/>
              <a:gd name="connsiteX1599" fmla="*/ 5560491 w 5619318"/>
              <a:gd name="connsiteY1599" fmla="*/ 802381 h 6315508"/>
              <a:gd name="connsiteX1600" fmla="*/ 5549344 w 5619318"/>
              <a:gd name="connsiteY1600" fmla="*/ 830861 h 6315508"/>
              <a:gd name="connsiteX1601" fmla="*/ 5602289 w 5619318"/>
              <a:gd name="connsiteY1601" fmla="*/ 826792 h 6315508"/>
              <a:gd name="connsiteX1602" fmla="*/ 5610649 w 5619318"/>
              <a:gd name="connsiteY1602" fmla="*/ 838998 h 6315508"/>
              <a:gd name="connsiteX1603" fmla="*/ 5610649 w 5619318"/>
              <a:gd name="connsiteY1603" fmla="*/ 1164498 h 6315508"/>
              <a:gd name="connsiteX1604" fmla="*/ 5585570 w 5619318"/>
              <a:gd name="connsiteY1604" fmla="*/ 1168567 h 6315508"/>
              <a:gd name="connsiteX1605" fmla="*/ 5585570 w 5619318"/>
              <a:gd name="connsiteY1605" fmla="*/ 1180771 h 6315508"/>
              <a:gd name="connsiteX1606" fmla="*/ 5602289 w 5619318"/>
              <a:gd name="connsiteY1606" fmla="*/ 1184840 h 6315508"/>
              <a:gd name="connsiteX1607" fmla="*/ 5610649 w 5619318"/>
              <a:gd name="connsiteY1607" fmla="*/ 2053484 h 6315508"/>
              <a:gd name="connsiteX1608" fmla="*/ 5591142 w 5619318"/>
              <a:gd name="connsiteY1608" fmla="*/ 2065682 h 6315508"/>
              <a:gd name="connsiteX1609" fmla="*/ 5610649 w 5619318"/>
              <a:gd name="connsiteY1609" fmla="*/ 2073812 h 6315508"/>
              <a:gd name="connsiteX1610" fmla="*/ 5591142 w 5619318"/>
              <a:gd name="connsiteY1610" fmla="*/ 2464422 h 6315508"/>
              <a:gd name="connsiteX1611" fmla="*/ 5602289 w 5619318"/>
              <a:gd name="connsiteY1611" fmla="*/ 2452216 h 6315508"/>
              <a:gd name="connsiteX1612" fmla="*/ 5610649 w 5619318"/>
              <a:gd name="connsiteY1612" fmla="*/ 2816370 h 6315508"/>
              <a:gd name="connsiteX1613" fmla="*/ 5591142 w 5619318"/>
              <a:gd name="connsiteY1613" fmla="*/ 2826540 h 6315508"/>
              <a:gd name="connsiteX1614" fmla="*/ 5591142 w 5619318"/>
              <a:gd name="connsiteY1614" fmla="*/ 2903845 h 6315508"/>
              <a:gd name="connsiteX1615" fmla="*/ 5610649 w 5619318"/>
              <a:gd name="connsiteY1615" fmla="*/ 2911981 h 6315508"/>
              <a:gd name="connsiteX1616" fmla="*/ 5610649 w 5619318"/>
              <a:gd name="connsiteY1616" fmla="*/ 4254601 h 6315508"/>
              <a:gd name="connsiteX1617" fmla="*/ 5610649 w 5619318"/>
              <a:gd name="connsiteY1617" fmla="*/ 4677741 h 6315508"/>
              <a:gd name="connsiteX1618" fmla="*/ 5591142 w 5619318"/>
              <a:gd name="connsiteY1618" fmla="*/ 4700119 h 6315508"/>
              <a:gd name="connsiteX1619" fmla="*/ 5610649 w 5619318"/>
              <a:gd name="connsiteY1619" fmla="*/ 4708256 h 6315508"/>
              <a:gd name="connsiteX1620" fmla="*/ 5610649 w 5619318"/>
              <a:gd name="connsiteY1620" fmla="*/ 5397893 h 6315508"/>
              <a:gd name="connsiteX1621" fmla="*/ 5591142 w 5619318"/>
              <a:gd name="connsiteY1621" fmla="*/ 5406030 h 6315508"/>
              <a:gd name="connsiteX1622" fmla="*/ 5602289 w 5619318"/>
              <a:gd name="connsiteY1622" fmla="*/ 5426373 h 6315508"/>
              <a:gd name="connsiteX1623" fmla="*/ 5571637 w 5619318"/>
              <a:gd name="connsiteY1623" fmla="*/ 5534192 h 6315508"/>
              <a:gd name="connsiteX1624" fmla="*/ 5610649 w 5619318"/>
              <a:gd name="connsiteY1624" fmla="*/ 5542329 h 6315508"/>
              <a:gd name="connsiteX1625" fmla="*/ 5610649 w 5619318"/>
              <a:gd name="connsiteY1625" fmla="*/ 5721350 h 6315508"/>
              <a:gd name="connsiteX1626" fmla="*/ 5579996 w 5619318"/>
              <a:gd name="connsiteY1626" fmla="*/ 5701007 h 6315508"/>
              <a:gd name="connsiteX1627" fmla="*/ 5560491 w 5619318"/>
              <a:gd name="connsiteY1627" fmla="*/ 5737625 h 6315508"/>
              <a:gd name="connsiteX1628" fmla="*/ 5535411 w 5619318"/>
              <a:gd name="connsiteY1628" fmla="*/ 5792552 h 6315508"/>
              <a:gd name="connsiteX1629" fmla="*/ 5535411 w 5619318"/>
              <a:gd name="connsiteY1629" fmla="*/ 5766106 h 6315508"/>
              <a:gd name="connsiteX1630" fmla="*/ 5515905 w 5619318"/>
              <a:gd name="connsiteY1630" fmla="*/ 5788483 h 6315508"/>
              <a:gd name="connsiteX1631" fmla="*/ 5549344 w 5619318"/>
              <a:gd name="connsiteY1631" fmla="*/ 5829170 h 6315508"/>
              <a:gd name="connsiteX1632" fmla="*/ 5571637 w 5619318"/>
              <a:gd name="connsiteY1632" fmla="*/ 5792552 h 6315508"/>
              <a:gd name="connsiteX1633" fmla="*/ 5610649 w 5619318"/>
              <a:gd name="connsiteY1633" fmla="*/ 5792552 h 6315508"/>
              <a:gd name="connsiteX1634" fmla="*/ 5610649 w 5619318"/>
              <a:gd name="connsiteY1634" fmla="*/ 5908509 h 6315508"/>
              <a:gd name="connsiteX1635" fmla="*/ 5566063 w 5619318"/>
              <a:gd name="connsiteY1635" fmla="*/ 5849513 h 6315508"/>
              <a:gd name="connsiteX1636" fmla="*/ 5560491 w 5619318"/>
              <a:gd name="connsiteY1636" fmla="*/ 5892234 h 6315508"/>
              <a:gd name="connsiteX1637" fmla="*/ 5549344 w 5619318"/>
              <a:gd name="connsiteY1637" fmla="*/ 5841375 h 6315508"/>
              <a:gd name="connsiteX1638" fmla="*/ 5529838 w 5619318"/>
              <a:gd name="connsiteY1638" fmla="*/ 5857651 h 6315508"/>
              <a:gd name="connsiteX1639" fmla="*/ 5504758 w 5619318"/>
              <a:gd name="connsiteY1639" fmla="*/ 5837307 h 6315508"/>
              <a:gd name="connsiteX1640" fmla="*/ 5485252 w 5619318"/>
              <a:gd name="connsiteY1640" fmla="*/ 5837307 h 6315508"/>
              <a:gd name="connsiteX1641" fmla="*/ 5479679 w 5619318"/>
              <a:gd name="connsiteY1641" fmla="*/ 5857651 h 6315508"/>
              <a:gd name="connsiteX1642" fmla="*/ 5474105 w 5619318"/>
              <a:gd name="connsiteY1642" fmla="*/ 5766106 h 6315508"/>
              <a:gd name="connsiteX1643" fmla="*/ 5504758 w 5619318"/>
              <a:gd name="connsiteY1643" fmla="*/ 5745762 h 6315508"/>
              <a:gd name="connsiteX1644" fmla="*/ 5474105 w 5619318"/>
              <a:gd name="connsiteY1644" fmla="*/ 5741694 h 6315508"/>
              <a:gd name="connsiteX1645" fmla="*/ 5468533 w 5619318"/>
              <a:gd name="connsiteY1645" fmla="*/ 5766106 h 6315508"/>
              <a:gd name="connsiteX1646" fmla="*/ 5437880 w 5619318"/>
              <a:gd name="connsiteY1646" fmla="*/ 5762036 h 6315508"/>
              <a:gd name="connsiteX1647" fmla="*/ 5443454 w 5619318"/>
              <a:gd name="connsiteY1647" fmla="*/ 5804758 h 6315508"/>
              <a:gd name="connsiteX1648" fmla="*/ 5423947 w 5619318"/>
              <a:gd name="connsiteY1648" fmla="*/ 5788483 h 6315508"/>
              <a:gd name="connsiteX1649" fmla="*/ 5443454 w 5619318"/>
              <a:gd name="connsiteY1649" fmla="*/ 5825101 h 6315508"/>
              <a:gd name="connsiteX1650" fmla="*/ 5423947 w 5619318"/>
              <a:gd name="connsiteY1650" fmla="*/ 5833238 h 6315508"/>
              <a:gd name="connsiteX1651" fmla="*/ 5418374 w 5619318"/>
              <a:gd name="connsiteY1651" fmla="*/ 5880028 h 6315508"/>
              <a:gd name="connsiteX1652" fmla="*/ 5362642 w 5619318"/>
              <a:gd name="connsiteY1652" fmla="*/ 5932920 h 6315508"/>
              <a:gd name="connsiteX1653" fmla="*/ 5357068 w 5619318"/>
              <a:gd name="connsiteY1653" fmla="*/ 5916646 h 6315508"/>
              <a:gd name="connsiteX1654" fmla="*/ 5312484 w 5619318"/>
              <a:gd name="connsiteY1654" fmla="*/ 5912577 h 6315508"/>
              <a:gd name="connsiteX1655" fmla="*/ 5337563 w 5619318"/>
              <a:gd name="connsiteY1655" fmla="*/ 5975641 h 6315508"/>
              <a:gd name="connsiteX1656" fmla="*/ 5382148 w 5619318"/>
              <a:gd name="connsiteY1656" fmla="*/ 5953264 h 6315508"/>
              <a:gd name="connsiteX1657" fmla="*/ 5368216 w 5619318"/>
              <a:gd name="connsiteY1657" fmla="*/ 6036671 h 6315508"/>
              <a:gd name="connsiteX1658" fmla="*/ 5281831 w 5619318"/>
              <a:gd name="connsiteY1658" fmla="*/ 6028534 h 6315508"/>
              <a:gd name="connsiteX1659" fmla="*/ 5240031 w 5619318"/>
              <a:gd name="connsiteY1659" fmla="*/ 6095667 h 6315508"/>
              <a:gd name="connsiteX1660" fmla="*/ 5139714 w 5619318"/>
              <a:gd name="connsiteY1660" fmla="*/ 6048877 h 6315508"/>
              <a:gd name="connsiteX1661" fmla="*/ 5245605 w 5619318"/>
              <a:gd name="connsiteY1661" fmla="*/ 6016329 h 6315508"/>
              <a:gd name="connsiteX1662" fmla="*/ 5195447 w 5619318"/>
              <a:gd name="connsiteY1662" fmla="*/ 5995985 h 6315508"/>
              <a:gd name="connsiteX1663" fmla="*/ 5203806 w 5619318"/>
              <a:gd name="connsiteY1663" fmla="*/ 5941057 h 6315508"/>
              <a:gd name="connsiteX1664" fmla="*/ 5173154 w 5619318"/>
              <a:gd name="connsiteY1664" fmla="*/ 5957332 h 6315508"/>
              <a:gd name="connsiteX1665" fmla="*/ 5159221 w 5619318"/>
              <a:gd name="connsiteY1665" fmla="*/ 5912577 h 6315508"/>
              <a:gd name="connsiteX1666" fmla="*/ 5134142 w 5619318"/>
              <a:gd name="connsiteY1666" fmla="*/ 5965469 h 6315508"/>
              <a:gd name="connsiteX1667" fmla="*/ 5092343 w 5619318"/>
              <a:gd name="connsiteY1667" fmla="*/ 5971573 h 6315508"/>
              <a:gd name="connsiteX1668" fmla="*/ 5139714 w 5619318"/>
              <a:gd name="connsiteY1668" fmla="*/ 5924783 h 6315508"/>
              <a:gd name="connsiteX1669" fmla="*/ 5139714 w 5619318"/>
              <a:gd name="connsiteY1669" fmla="*/ 5908509 h 6315508"/>
              <a:gd name="connsiteX1670" fmla="*/ 5097915 w 5619318"/>
              <a:gd name="connsiteY1670" fmla="*/ 5849513 h 6315508"/>
              <a:gd name="connsiteX1671" fmla="*/ 5061690 w 5619318"/>
              <a:gd name="connsiteY1671" fmla="*/ 5957332 h 6315508"/>
              <a:gd name="connsiteX1672" fmla="*/ 5061690 w 5619318"/>
              <a:gd name="connsiteY1672" fmla="*/ 5916646 h 6315508"/>
              <a:gd name="connsiteX1673" fmla="*/ 5031038 w 5619318"/>
              <a:gd name="connsiteY1673" fmla="*/ 5920714 h 6315508"/>
              <a:gd name="connsiteX1674" fmla="*/ 5022677 w 5619318"/>
              <a:gd name="connsiteY1674" fmla="*/ 5912577 h 6315508"/>
              <a:gd name="connsiteX1675" fmla="*/ 5047757 w 5619318"/>
              <a:gd name="connsiteY1675" fmla="*/ 5888165 h 6315508"/>
              <a:gd name="connsiteX1676" fmla="*/ 5017105 w 5619318"/>
              <a:gd name="connsiteY1676" fmla="*/ 5816964 h 6315508"/>
              <a:gd name="connsiteX1677" fmla="*/ 4975306 w 5619318"/>
              <a:gd name="connsiteY1677" fmla="*/ 5845444 h 6315508"/>
              <a:gd name="connsiteX1678" fmla="*/ 5000385 w 5619318"/>
              <a:gd name="connsiteY1678" fmla="*/ 5853582 h 6315508"/>
              <a:gd name="connsiteX1679" fmla="*/ 4980878 w 5619318"/>
              <a:gd name="connsiteY1679" fmla="*/ 5892234 h 6315508"/>
              <a:gd name="connsiteX1680" fmla="*/ 4980878 w 5619318"/>
              <a:gd name="connsiteY1680" fmla="*/ 5987847 h 6315508"/>
              <a:gd name="connsiteX1681" fmla="*/ 4980878 w 5619318"/>
              <a:gd name="connsiteY1681" fmla="*/ 6040740 h 6315508"/>
              <a:gd name="connsiteX1682" fmla="*/ 5061690 w 5619318"/>
              <a:gd name="connsiteY1682" fmla="*/ 6040740 h 6315508"/>
              <a:gd name="connsiteX1683" fmla="*/ 5061690 w 5619318"/>
              <a:gd name="connsiteY1683" fmla="*/ 6075324 h 6315508"/>
              <a:gd name="connsiteX1684" fmla="*/ 4969732 w 5619318"/>
              <a:gd name="connsiteY1684" fmla="*/ 6071255 h 6315508"/>
              <a:gd name="connsiteX1685" fmla="*/ 4969732 w 5619318"/>
              <a:gd name="connsiteY1685" fmla="*/ 6044808 h 6315508"/>
              <a:gd name="connsiteX1686" fmla="*/ 4914001 w 5619318"/>
              <a:gd name="connsiteY1686" fmla="*/ 6057015 h 6315508"/>
              <a:gd name="connsiteX1687" fmla="*/ 4914001 w 5619318"/>
              <a:gd name="connsiteY1687" fmla="*/ 6020397 h 6315508"/>
              <a:gd name="connsiteX1688" fmla="*/ 4869415 w 5619318"/>
              <a:gd name="connsiteY1688" fmla="*/ 6012259 h 6315508"/>
              <a:gd name="connsiteX1689" fmla="*/ 4883348 w 5619318"/>
              <a:gd name="connsiteY1689" fmla="*/ 5920714 h 6315508"/>
              <a:gd name="connsiteX1690" fmla="*/ 4925147 w 5619318"/>
              <a:gd name="connsiteY1690" fmla="*/ 5904439 h 6315508"/>
              <a:gd name="connsiteX1691" fmla="*/ 4894494 w 5619318"/>
              <a:gd name="connsiteY1691" fmla="*/ 5892234 h 6315508"/>
              <a:gd name="connsiteX1692" fmla="*/ 4894494 w 5619318"/>
              <a:gd name="connsiteY1692" fmla="*/ 5808826 h 6315508"/>
              <a:gd name="connsiteX1693" fmla="*/ 4961373 w 5619318"/>
              <a:gd name="connsiteY1693" fmla="*/ 5762036 h 6315508"/>
              <a:gd name="connsiteX1694" fmla="*/ 4950226 w 5619318"/>
              <a:gd name="connsiteY1694" fmla="*/ 5788483 h 6315508"/>
              <a:gd name="connsiteX1695" fmla="*/ 5017105 w 5619318"/>
              <a:gd name="connsiteY1695" fmla="*/ 5745762 h 6315508"/>
              <a:gd name="connsiteX1696" fmla="*/ 5042184 w 5619318"/>
              <a:gd name="connsiteY1696" fmla="*/ 5762036 h 6315508"/>
              <a:gd name="connsiteX1697" fmla="*/ 5056117 w 5619318"/>
              <a:gd name="connsiteY1697" fmla="*/ 5729488 h 6315508"/>
              <a:gd name="connsiteX1698" fmla="*/ 4955799 w 5619318"/>
              <a:gd name="connsiteY1698" fmla="*/ 5684732 h 6315508"/>
              <a:gd name="connsiteX1699" fmla="*/ 4919573 w 5619318"/>
              <a:gd name="connsiteY1699" fmla="*/ 5696939 h 6315508"/>
              <a:gd name="connsiteX1700" fmla="*/ 4919573 w 5619318"/>
              <a:gd name="connsiteY1700" fmla="*/ 5741694 h 6315508"/>
              <a:gd name="connsiteX1701" fmla="*/ 4894494 w 5619318"/>
              <a:gd name="connsiteY1701" fmla="*/ 5701007 h 6315508"/>
              <a:gd name="connsiteX1702" fmla="*/ 4869415 w 5619318"/>
              <a:gd name="connsiteY1702" fmla="*/ 5705076 h 6315508"/>
              <a:gd name="connsiteX1703" fmla="*/ 4883348 w 5619318"/>
              <a:gd name="connsiteY1703" fmla="*/ 5741694 h 6315508"/>
              <a:gd name="connsiteX1704" fmla="*/ 4888922 w 5619318"/>
              <a:gd name="connsiteY1704" fmla="*/ 5821033 h 6315508"/>
              <a:gd name="connsiteX1705" fmla="*/ 4863842 w 5619318"/>
              <a:gd name="connsiteY1705" fmla="*/ 5908509 h 6315508"/>
              <a:gd name="connsiteX1706" fmla="*/ 4819256 w 5619318"/>
              <a:gd name="connsiteY1706" fmla="*/ 5892234 h 6315508"/>
              <a:gd name="connsiteX1707" fmla="*/ 4813683 w 5619318"/>
              <a:gd name="connsiteY1707" fmla="*/ 5924783 h 6315508"/>
              <a:gd name="connsiteX1708" fmla="*/ 4757952 w 5619318"/>
              <a:gd name="connsiteY1708" fmla="*/ 5936989 h 6315508"/>
              <a:gd name="connsiteX1709" fmla="*/ 4771885 w 5619318"/>
              <a:gd name="connsiteY1709" fmla="*/ 5957332 h 6315508"/>
              <a:gd name="connsiteX1710" fmla="*/ 4727299 w 5619318"/>
              <a:gd name="connsiteY1710" fmla="*/ 5953264 h 6315508"/>
              <a:gd name="connsiteX1711" fmla="*/ 4771885 w 5619318"/>
              <a:gd name="connsiteY1711" fmla="*/ 5912577 h 6315508"/>
              <a:gd name="connsiteX1712" fmla="*/ 4741232 w 5619318"/>
              <a:gd name="connsiteY1712" fmla="*/ 5871891 h 6315508"/>
              <a:gd name="connsiteX1713" fmla="*/ 4757952 w 5619318"/>
              <a:gd name="connsiteY1713" fmla="*/ 5845444 h 6315508"/>
              <a:gd name="connsiteX1714" fmla="*/ 4710579 w 5619318"/>
              <a:gd name="connsiteY1714" fmla="*/ 5821033 h 6315508"/>
              <a:gd name="connsiteX1715" fmla="*/ 4685499 w 5619318"/>
              <a:gd name="connsiteY1715" fmla="*/ 5949195 h 6315508"/>
              <a:gd name="connsiteX1716" fmla="*/ 4604689 w 5619318"/>
              <a:gd name="connsiteY1716" fmla="*/ 5979710 h 6315508"/>
              <a:gd name="connsiteX1717" fmla="*/ 4610262 w 5619318"/>
              <a:gd name="connsiteY1717" fmla="*/ 5932920 h 6315508"/>
              <a:gd name="connsiteX1718" fmla="*/ 4635341 w 5619318"/>
              <a:gd name="connsiteY1718" fmla="*/ 5853582 h 6315508"/>
              <a:gd name="connsiteX1719" fmla="*/ 4579610 w 5619318"/>
              <a:gd name="connsiteY1719" fmla="*/ 5849513 h 6315508"/>
              <a:gd name="connsiteX1720" fmla="*/ 4579610 w 5619318"/>
              <a:gd name="connsiteY1720" fmla="*/ 5875959 h 6315508"/>
              <a:gd name="connsiteX1721" fmla="*/ 4560103 w 5619318"/>
              <a:gd name="connsiteY1721" fmla="*/ 5849513 h 6315508"/>
              <a:gd name="connsiteX1722" fmla="*/ 4646487 w 5619318"/>
              <a:gd name="connsiteY1722" fmla="*/ 5749831 h 6315508"/>
              <a:gd name="connsiteX1723" fmla="*/ 4691073 w 5619318"/>
              <a:gd name="connsiteY1723" fmla="*/ 5658286 h 6315508"/>
              <a:gd name="connsiteX1724" fmla="*/ 4640915 w 5619318"/>
              <a:gd name="connsiteY1724" fmla="*/ 5766106 h 6315508"/>
              <a:gd name="connsiteX1725" fmla="*/ 4615835 w 5619318"/>
              <a:gd name="connsiteY1725" fmla="*/ 5770174 h 6315508"/>
              <a:gd name="connsiteX1726" fmla="*/ 4610262 w 5619318"/>
              <a:gd name="connsiteY1726" fmla="*/ 5749831 h 6315508"/>
              <a:gd name="connsiteX1727" fmla="*/ 4585182 w 5619318"/>
              <a:gd name="connsiteY1727" fmla="*/ 5812895 h 6315508"/>
              <a:gd name="connsiteX1728" fmla="*/ 4537811 w 5619318"/>
              <a:gd name="connsiteY1728" fmla="*/ 5861719 h 6315508"/>
              <a:gd name="connsiteX1729" fmla="*/ 4507158 w 5619318"/>
              <a:gd name="connsiteY1729" fmla="*/ 5871891 h 6315508"/>
              <a:gd name="connsiteX1730" fmla="*/ 4482078 w 5619318"/>
              <a:gd name="connsiteY1730" fmla="*/ 5853582 h 6315508"/>
              <a:gd name="connsiteX1731" fmla="*/ 4476506 w 5619318"/>
              <a:gd name="connsiteY1731" fmla="*/ 5896302 h 6315508"/>
              <a:gd name="connsiteX1732" fmla="*/ 4437494 w 5619318"/>
              <a:gd name="connsiteY1732" fmla="*/ 5908509 h 6315508"/>
              <a:gd name="connsiteX1733" fmla="*/ 4420774 w 5619318"/>
              <a:gd name="connsiteY1733" fmla="*/ 5884097 h 6315508"/>
              <a:gd name="connsiteX1734" fmla="*/ 4462573 w 5619318"/>
              <a:gd name="connsiteY1734" fmla="*/ 5853582 h 6315508"/>
              <a:gd name="connsiteX1735" fmla="*/ 4443066 w 5619318"/>
              <a:gd name="connsiteY1735" fmla="*/ 5849513 h 6315508"/>
              <a:gd name="connsiteX1736" fmla="*/ 4451427 w 5619318"/>
              <a:gd name="connsiteY1736" fmla="*/ 5833238 h 6315508"/>
              <a:gd name="connsiteX1737" fmla="*/ 4462573 w 5619318"/>
              <a:gd name="connsiteY1737" fmla="*/ 5845444 h 6315508"/>
              <a:gd name="connsiteX1738" fmla="*/ 4431920 w 5619318"/>
              <a:gd name="connsiteY1738" fmla="*/ 5796620 h 6315508"/>
              <a:gd name="connsiteX1739" fmla="*/ 4420774 w 5619318"/>
              <a:gd name="connsiteY1739" fmla="*/ 5829170 h 6315508"/>
              <a:gd name="connsiteX1740" fmla="*/ 4381761 w 5619318"/>
              <a:gd name="connsiteY1740" fmla="*/ 5841375 h 6315508"/>
              <a:gd name="connsiteX1741" fmla="*/ 4370615 w 5619318"/>
              <a:gd name="connsiteY1741" fmla="*/ 5904439 h 6315508"/>
              <a:gd name="connsiteX1742" fmla="*/ 4437494 w 5619318"/>
              <a:gd name="connsiteY1742" fmla="*/ 5932920 h 6315508"/>
              <a:gd name="connsiteX1743" fmla="*/ 4437494 w 5619318"/>
              <a:gd name="connsiteY1743" fmla="*/ 5979710 h 6315508"/>
              <a:gd name="connsiteX1744" fmla="*/ 4412414 w 5619318"/>
              <a:gd name="connsiteY1744" fmla="*/ 6008191 h 6315508"/>
              <a:gd name="connsiteX1745" fmla="*/ 4529451 w 5619318"/>
              <a:gd name="connsiteY1745" fmla="*/ 5932920 h 6315508"/>
              <a:gd name="connsiteX1746" fmla="*/ 4482078 w 5619318"/>
              <a:gd name="connsiteY1746" fmla="*/ 5987847 h 6315508"/>
              <a:gd name="connsiteX1747" fmla="*/ 4548957 w 5619318"/>
              <a:gd name="connsiteY1747" fmla="*/ 5975641 h 6315508"/>
              <a:gd name="connsiteX1748" fmla="*/ 4548957 w 5619318"/>
              <a:gd name="connsiteY1748" fmla="*/ 6024466 h 6315508"/>
              <a:gd name="connsiteX1749" fmla="*/ 4512731 w 5619318"/>
              <a:gd name="connsiteY1749" fmla="*/ 6012259 h 6315508"/>
              <a:gd name="connsiteX1750" fmla="*/ 4451427 w 5619318"/>
              <a:gd name="connsiteY1750" fmla="*/ 6048877 h 6315508"/>
              <a:gd name="connsiteX1751" fmla="*/ 4370615 w 5619318"/>
              <a:gd name="connsiteY1751" fmla="*/ 6036671 h 6315508"/>
              <a:gd name="connsiteX1752" fmla="*/ 4356682 w 5619318"/>
              <a:gd name="connsiteY1752" fmla="*/ 6008191 h 6315508"/>
              <a:gd name="connsiteX1753" fmla="*/ 4390121 w 5619318"/>
              <a:gd name="connsiteY1753" fmla="*/ 5983778 h 6315508"/>
              <a:gd name="connsiteX1754" fmla="*/ 4370615 w 5619318"/>
              <a:gd name="connsiteY1754" fmla="*/ 5975641 h 6315508"/>
              <a:gd name="connsiteX1755" fmla="*/ 4356682 w 5619318"/>
              <a:gd name="connsiteY1755" fmla="*/ 5991915 h 6315508"/>
              <a:gd name="connsiteX1756" fmla="*/ 4356682 w 5619318"/>
              <a:gd name="connsiteY1756" fmla="*/ 5924783 h 6315508"/>
              <a:gd name="connsiteX1757" fmla="*/ 4309310 w 5619318"/>
              <a:gd name="connsiteY1757" fmla="*/ 5912577 h 6315508"/>
              <a:gd name="connsiteX1758" fmla="*/ 4253578 w 5619318"/>
              <a:gd name="connsiteY1758" fmla="*/ 5880028 h 6315508"/>
              <a:gd name="connsiteX1759" fmla="*/ 4270298 w 5619318"/>
              <a:gd name="connsiteY1759" fmla="*/ 5792552 h 6315508"/>
              <a:gd name="connsiteX1760" fmla="*/ 4248004 w 5619318"/>
              <a:gd name="connsiteY1760" fmla="*/ 5784415 h 6315508"/>
              <a:gd name="connsiteX1761" fmla="*/ 4239645 w 5619318"/>
              <a:gd name="connsiteY1761" fmla="*/ 5880028 h 6315508"/>
              <a:gd name="connsiteX1762" fmla="*/ 4091955 w 5619318"/>
              <a:gd name="connsiteY1762" fmla="*/ 5892234 h 6315508"/>
              <a:gd name="connsiteX1763" fmla="*/ 4105888 w 5619318"/>
              <a:gd name="connsiteY1763" fmla="*/ 5912577 h 6315508"/>
              <a:gd name="connsiteX1764" fmla="*/ 4061303 w 5619318"/>
              <a:gd name="connsiteY1764" fmla="*/ 5936989 h 6315508"/>
              <a:gd name="connsiteX1765" fmla="*/ 3944266 w 5619318"/>
              <a:gd name="connsiteY1765" fmla="*/ 5965469 h 6315508"/>
              <a:gd name="connsiteX1766" fmla="*/ 4025078 w 5619318"/>
              <a:gd name="connsiteY1766" fmla="*/ 5971573 h 6315508"/>
              <a:gd name="connsiteX1767" fmla="*/ 4217353 w 5619318"/>
              <a:gd name="connsiteY1767" fmla="*/ 5979710 h 6315508"/>
              <a:gd name="connsiteX1768" fmla="*/ 4253578 w 5619318"/>
              <a:gd name="connsiteY1768" fmla="*/ 6004122 h 6315508"/>
              <a:gd name="connsiteX1769" fmla="*/ 4248004 w 5619318"/>
              <a:gd name="connsiteY1769" fmla="*/ 6028534 h 6315508"/>
              <a:gd name="connsiteX1770" fmla="*/ 4167194 w 5619318"/>
              <a:gd name="connsiteY1770" fmla="*/ 6087530 h 6315508"/>
              <a:gd name="connsiteX1771" fmla="*/ 4186699 w 5619318"/>
              <a:gd name="connsiteY1771" fmla="*/ 6091598 h 6315508"/>
              <a:gd name="connsiteX1772" fmla="*/ 4130967 w 5619318"/>
              <a:gd name="connsiteY1772" fmla="*/ 6146525 h 6315508"/>
              <a:gd name="connsiteX1773" fmla="*/ 4136541 w 5619318"/>
              <a:gd name="connsiteY1773" fmla="*/ 6140423 h 6315508"/>
              <a:gd name="connsiteX1774" fmla="*/ 4172766 w 5619318"/>
              <a:gd name="connsiteY1774" fmla="*/ 6152628 h 6315508"/>
              <a:gd name="connsiteX1775" fmla="*/ 4136541 w 5619318"/>
              <a:gd name="connsiteY1775" fmla="*/ 6191280 h 6315508"/>
              <a:gd name="connsiteX1776" fmla="*/ 4091955 w 5619318"/>
              <a:gd name="connsiteY1776" fmla="*/ 6199418 h 6315508"/>
              <a:gd name="connsiteX1777" fmla="*/ 4036224 w 5619318"/>
              <a:gd name="connsiteY1777" fmla="*/ 6183143 h 6315508"/>
              <a:gd name="connsiteX1778" fmla="*/ 4125395 w 5619318"/>
              <a:gd name="connsiteY1778" fmla="*/ 6148560 h 6315508"/>
              <a:gd name="connsiteX1779" fmla="*/ 4036224 w 5619318"/>
              <a:gd name="connsiteY1779" fmla="*/ 6116010 h 6315508"/>
              <a:gd name="connsiteX1780" fmla="*/ 4075236 w 5619318"/>
              <a:gd name="connsiteY1780" fmla="*/ 6083461 h 6315508"/>
              <a:gd name="connsiteX1781" fmla="*/ 3974919 w 5619318"/>
              <a:gd name="connsiteY1781" fmla="*/ 6052946 h 6315508"/>
              <a:gd name="connsiteX1782" fmla="*/ 3949839 w 5619318"/>
              <a:gd name="connsiteY1782" fmla="*/ 6061084 h 6315508"/>
              <a:gd name="connsiteX1783" fmla="*/ 3963772 w 5619318"/>
              <a:gd name="connsiteY1783" fmla="*/ 6079392 h 6315508"/>
              <a:gd name="connsiteX1784" fmla="*/ 3949839 w 5619318"/>
              <a:gd name="connsiteY1784" fmla="*/ 6079392 h 6315508"/>
              <a:gd name="connsiteX1785" fmla="*/ 4030650 w 5619318"/>
              <a:gd name="connsiteY1785" fmla="*/ 6091598 h 6315508"/>
              <a:gd name="connsiteX1786" fmla="*/ 4019504 w 5619318"/>
              <a:gd name="connsiteY1786" fmla="*/ 6111942 h 6315508"/>
              <a:gd name="connsiteX1787" fmla="*/ 3882961 w 5619318"/>
              <a:gd name="connsiteY1787" fmla="*/ 6140423 h 6315508"/>
              <a:gd name="connsiteX1788" fmla="*/ 3908041 w 5619318"/>
              <a:gd name="connsiteY1788" fmla="*/ 6132284 h 6315508"/>
              <a:gd name="connsiteX1789" fmla="*/ 3949839 w 5619318"/>
              <a:gd name="connsiteY1789" fmla="*/ 6028534 h 6315508"/>
              <a:gd name="connsiteX1790" fmla="*/ 3832803 w 5619318"/>
              <a:gd name="connsiteY1790" fmla="*/ 6044808 h 6315508"/>
              <a:gd name="connsiteX1791" fmla="*/ 3816083 w 5619318"/>
              <a:gd name="connsiteY1791" fmla="*/ 6028534 h 6315508"/>
              <a:gd name="connsiteX1792" fmla="*/ 3827229 w 5619318"/>
              <a:gd name="connsiteY1792" fmla="*/ 6000053 h 6315508"/>
              <a:gd name="connsiteX1793" fmla="*/ 3785430 w 5619318"/>
              <a:gd name="connsiteY1793" fmla="*/ 5991915 h 6315508"/>
              <a:gd name="connsiteX1794" fmla="*/ 3754778 w 5619318"/>
              <a:gd name="connsiteY1794" fmla="*/ 6044808 h 6315508"/>
              <a:gd name="connsiteX1795" fmla="*/ 3760351 w 5619318"/>
              <a:gd name="connsiteY1795" fmla="*/ 6016329 h 6315508"/>
              <a:gd name="connsiteX1796" fmla="*/ 3699046 w 5619318"/>
              <a:gd name="connsiteY1796" fmla="*/ 6012259 h 6315508"/>
              <a:gd name="connsiteX1797" fmla="*/ 3648887 w 5619318"/>
              <a:gd name="connsiteY1797" fmla="*/ 6052946 h 6315508"/>
              <a:gd name="connsiteX1798" fmla="*/ 3593155 w 5619318"/>
              <a:gd name="connsiteY1798" fmla="*/ 6028534 h 6315508"/>
              <a:gd name="connsiteX1799" fmla="*/ 3587583 w 5619318"/>
              <a:gd name="connsiteY1799" fmla="*/ 6000053 h 6315508"/>
              <a:gd name="connsiteX1800" fmla="*/ 3495625 w 5619318"/>
              <a:gd name="connsiteY1800" fmla="*/ 6032603 h 6315508"/>
              <a:gd name="connsiteX1801" fmla="*/ 3451039 w 5619318"/>
              <a:gd name="connsiteY1801" fmla="*/ 6032603 h 6315508"/>
              <a:gd name="connsiteX1802" fmla="*/ 3445466 w 5619318"/>
              <a:gd name="connsiteY1802" fmla="*/ 6008191 h 6315508"/>
              <a:gd name="connsiteX1803" fmla="*/ 3464972 w 5619318"/>
              <a:gd name="connsiteY1803" fmla="*/ 5975641 h 6315508"/>
              <a:gd name="connsiteX1804" fmla="*/ 3395308 w 5619318"/>
              <a:gd name="connsiteY1804" fmla="*/ 5979710 h 6315508"/>
              <a:gd name="connsiteX1805" fmla="*/ 3409240 w 5619318"/>
              <a:gd name="connsiteY1805" fmla="*/ 5995985 h 6315508"/>
              <a:gd name="connsiteX1806" fmla="*/ 3364655 w 5619318"/>
              <a:gd name="connsiteY1806" fmla="*/ 6000053 h 6315508"/>
              <a:gd name="connsiteX1807" fmla="*/ 3334002 w 5619318"/>
              <a:gd name="connsiteY1807" fmla="*/ 5908509 h 6315508"/>
              <a:gd name="connsiteX1808" fmla="*/ 3334002 w 5619318"/>
              <a:gd name="connsiteY1808" fmla="*/ 5884097 h 6315508"/>
              <a:gd name="connsiteX1809" fmla="*/ 3414813 w 5619318"/>
              <a:gd name="connsiteY1809" fmla="*/ 5865788 h 6315508"/>
              <a:gd name="connsiteX1810" fmla="*/ 3317283 w 5619318"/>
              <a:gd name="connsiteY1810" fmla="*/ 5853582 h 6315508"/>
              <a:gd name="connsiteX1811" fmla="*/ 3253190 w 5619318"/>
              <a:gd name="connsiteY1811" fmla="*/ 5892234 h 6315508"/>
              <a:gd name="connsiteX1812" fmla="*/ 3230898 w 5619318"/>
              <a:gd name="connsiteY1812" fmla="*/ 5924783 h 6315508"/>
              <a:gd name="connsiteX1813" fmla="*/ 3278270 w 5619318"/>
              <a:gd name="connsiteY1813" fmla="*/ 5936989 h 6315508"/>
              <a:gd name="connsiteX1814" fmla="*/ 3261551 w 5619318"/>
              <a:gd name="connsiteY1814" fmla="*/ 5983778 h 6315508"/>
              <a:gd name="connsiteX1815" fmla="*/ 3222539 w 5619318"/>
              <a:gd name="connsiteY1815" fmla="*/ 5991915 h 6315508"/>
              <a:gd name="connsiteX1816" fmla="*/ 3272697 w 5619318"/>
              <a:gd name="connsiteY1816" fmla="*/ 6000053 h 6315508"/>
              <a:gd name="connsiteX1817" fmla="*/ 3297776 w 5619318"/>
              <a:gd name="connsiteY1817" fmla="*/ 6040740 h 6315508"/>
              <a:gd name="connsiteX1818" fmla="*/ 3186312 w 5619318"/>
              <a:gd name="connsiteY1818" fmla="*/ 6107873 h 6315508"/>
              <a:gd name="connsiteX1819" fmla="*/ 3205819 w 5619318"/>
              <a:gd name="connsiteY1819" fmla="*/ 6061084 h 6315508"/>
              <a:gd name="connsiteX1820" fmla="*/ 3197459 w 5619318"/>
              <a:gd name="connsiteY1820" fmla="*/ 6048877 h 6315508"/>
              <a:gd name="connsiteX1821" fmla="*/ 3130581 w 5619318"/>
              <a:gd name="connsiteY1821" fmla="*/ 6083461 h 6315508"/>
              <a:gd name="connsiteX1822" fmla="*/ 3044196 w 5619318"/>
              <a:gd name="connsiteY1822" fmla="*/ 6095667 h 6315508"/>
              <a:gd name="connsiteX1823" fmla="*/ 2994037 w 5619318"/>
              <a:gd name="connsiteY1823" fmla="*/ 6079392 h 6315508"/>
              <a:gd name="connsiteX1824" fmla="*/ 3007970 w 5619318"/>
              <a:gd name="connsiteY1824" fmla="*/ 6044808 h 6315508"/>
              <a:gd name="connsiteX1825" fmla="*/ 2865854 w 5619318"/>
              <a:gd name="connsiteY1825" fmla="*/ 5983778 h 6315508"/>
              <a:gd name="connsiteX1826" fmla="*/ 2790616 w 5619318"/>
              <a:gd name="connsiteY1826" fmla="*/ 5991915 h 6315508"/>
              <a:gd name="connsiteX1827" fmla="*/ 2815695 w 5619318"/>
              <a:gd name="connsiteY1827" fmla="*/ 6052946 h 6315508"/>
              <a:gd name="connsiteX1828" fmla="*/ 2673579 w 5619318"/>
              <a:gd name="connsiteY1828" fmla="*/ 6040740 h 6315508"/>
              <a:gd name="connsiteX1829" fmla="*/ 2718165 w 5619318"/>
              <a:gd name="connsiteY1829" fmla="*/ 6040740 h 6315508"/>
              <a:gd name="connsiteX1830" fmla="*/ 2718165 w 5619318"/>
              <a:gd name="connsiteY1830" fmla="*/ 5979710 h 6315508"/>
              <a:gd name="connsiteX1831" fmla="*/ 2704232 w 5619318"/>
              <a:gd name="connsiteY1831" fmla="*/ 5971573 h 6315508"/>
              <a:gd name="connsiteX1832" fmla="*/ 2651287 w 5619318"/>
              <a:gd name="connsiteY1832" fmla="*/ 5979710 h 6315508"/>
              <a:gd name="connsiteX1833" fmla="*/ 2687512 w 5619318"/>
              <a:gd name="connsiteY1833" fmla="*/ 6024466 h 6315508"/>
              <a:gd name="connsiteX1834" fmla="*/ 2668007 w 5619318"/>
              <a:gd name="connsiteY1834" fmla="*/ 6044808 h 6315508"/>
              <a:gd name="connsiteX1835" fmla="*/ 2564903 w 5619318"/>
              <a:gd name="connsiteY1835" fmla="*/ 6016329 h 6315508"/>
              <a:gd name="connsiteX1836" fmla="*/ 2564903 w 5619318"/>
              <a:gd name="connsiteY1836" fmla="*/ 5991915 h 6315508"/>
              <a:gd name="connsiteX1837" fmla="*/ 2637354 w 5619318"/>
              <a:gd name="connsiteY1837" fmla="*/ 5987847 h 6315508"/>
              <a:gd name="connsiteX1838" fmla="*/ 2587195 w 5619318"/>
              <a:gd name="connsiteY1838" fmla="*/ 5975641 h 6315508"/>
              <a:gd name="connsiteX1839" fmla="*/ 2525890 w 5619318"/>
              <a:gd name="connsiteY1839" fmla="*/ 5896302 h 6315508"/>
              <a:gd name="connsiteX1840" fmla="*/ 2556542 w 5619318"/>
              <a:gd name="connsiteY1840" fmla="*/ 5884097 h 6315508"/>
              <a:gd name="connsiteX1841" fmla="*/ 2464584 w 5619318"/>
              <a:gd name="connsiteY1841" fmla="*/ 5884097 h 6315508"/>
              <a:gd name="connsiteX1842" fmla="*/ 2500811 w 5619318"/>
              <a:gd name="connsiteY1842" fmla="*/ 5904439 h 6315508"/>
              <a:gd name="connsiteX1843" fmla="*/ 2478517 w 5619318"/>
              <a:gd name="connsiteY1843" fmla="*/ 5932920 h 6315508"/>
              <a:gd name="connsiteX1844" fmla="*/ 2439505 w 5619318"/>
              <a:gd name="connsiteY1844" fmla="*/ 5949195 h 6315508"/>
              <a:gd name="connsiteX1845" fmla="*/ 2534250 w 5619318"/>
              <a:gd name="connsiteY1845" fmla="*/ 5983778 h 6315508"/>
              <a:gd name="connsiteX1846" fmla="*/ 2453438 w 5619318"/>
              <a:gd name="connsiteY1846" fmla="*/ 5987847 h 6315508"/>
              <a:gd name="connsiteX1847" fmla="*/ 2428359 w 5619318"/>
              <a:gd name="connsiteY1847" fmla="*/ 6012259 h 6315508"/>
              <a:gd name="connsiteX1848" fmla="*/ 2403280 w 5619318"/>
              <a:gd name="connsiteY1848" fmla="*/ 6004122 h 6315508"/>
              <a:gd name="connsiteX1849" fmla="*/ 2422786 w 5619318"/>
              <a:gd name="connsiteY1849" fmla="*/ 6052946 h 6315508"/>
              <a:gd name="connsiteX1850" fmla="*/ 2341975 w 5619318"/>
              <a:gd name="connsiteY1850" fmla="*/ 6061084 h 6315508"/>
              <a:gd name="connsiteX1851" fmla="*/ 2286243 w 5619318"/>
              <a:gd name="connsiteY1851" fmla="*/ 6028534 h 6315508"/>
              <a:gd name="connsiteX1852" fmla="*/ 2336401 w 5619318"/>
              <a:gd name="connsiteY1852" fmla="*/ 5924783 h 6315508"/>
              <a:gd name="connsiteX1853" fmla="*/ 2311322 w 5619318"/>
              <a:gd name="connsiteY1853" fmla="*/ 5945127 h 6315508"/>
              <a:gd name="connsiteX1854" fmla="*/ 2230512 w 5619318"/>
              <a:gd name="connsiteY1854" fmla="*/ 5941057 h 6315508"/>
              <a:gd name="connsiteX1855" fmla="*/ 2244444 w 5619318"/>
              <a:gd name="connsiteY1855" fmla="*/ 5924783 h 6315508"/>
              <a:gd name="connsiteX1856" fmla="*/ 2188713 w 5619318"/>
              <a:gd name="connsiteY1856" fmla="*/ 5896302 h 6315508"/>
              <a:gd name="connsiteX1857" fmla="*/ 2149700 w 5619318"/>
              <a:gd name="connsiteY1857" fmla="*/ 5908509 h 6315508"/>
              <a:gd name="connsiteX1858" fmla="*/ 2169206 w 5619318"/>
              <a:gd name="connsiteY1858" fmla="*/ 5941057 h 6315508"/>
              <a:gd name="connsiteX1859" fmla="*/ 2132980 w 5619318"/>
              <a:gd name="connsiteY1859" fmla="*/ 5979710 h 6315508"/>
              <a:gd name="connsiteX1860" fmla="*/ 2077248 w 5619318"/>
              <a:gd name="connsiteY1860" fmla="*/ 6028534 h 6315508"/>
              <a:gd name="connsiteX1861" fmla="*/ 2041023 w 5619318"/>
              <a:gd name="connsiteY1861" fmla="*/ 6044808 h 6315508"/>
              <a:gd name="connsiteX1862" fmla="*/ 1946279 w 5619318"/>
              <a:gd name="connsiteY1862" fmla="*/ 6012259 h 6315508"/>
              <a:gd name="connsiteX1863" fmla="*/ 1921200 w 5619318"/>
              <a:gd name="connsiteY1863" fmla="*/ 5949195 h 6315508"/>
              <a:gd name="connsiteX1864" fmla="*/ 1818096 w 5619318"/>
              <a:gd name="connsiteY1864" fmla="*/ 5949195 h 6315508"/>
              <a:gd name="connsiteX1865" fmla="*/ 1946279 w 5619318"/>
              <a:gd name="connsiteY1865" fmla="*/ 5904439 h 6315508"/>
              <a:gd name="connsiteX1866" fmla="*/ 2027089 w 5619318"/>
              <a:gd name="connsiteY1866" fmla="*/ 5932920 h 6315508"/>
              <a:gd name="connsiteX1867" fmla="*/ 1985292 w 5619318"/>
              <a:gd name="connsiteY1867" fmla="*/ 5945127 h 6315508"/>
              <a:gd name="connsiteX1868" fmla="*/ 2063316 w 5619318"/>
              <a:gd name="connsiteY1868" fmla="*/ 5936989 h 6315508"/>
              <a:gd name="connsiteX1869" fmla="*/ 2052169 w 5619318"/>
              <a:gd name="connsiteY1869" fmla="*/ 5896302 h 6315508"/>
              <a:gd name="connsiteX1870" fmla="*/ 2027089 w 5619318"/>
              <a:gd name="connsiteY1870" fmla="*/ 5900371 h 6315508"/>
              <a:gd name="connsiteX1871" fmla="*/ 2057742 w 5619318"/>
              <a:gd name="connsiteY1871" fmla="*/ 5900371 h 6315508"/>
              <a:gd name="connsiteX1872" fmla="*/ 2082822 w 5619318"/>
              <a:gd name="connsiteY1872" fmla="*/ 5880028 h 6315508"/>
              <a:gd name="connsiteX1873" fmla="*/ 2041023 w 5619318"/>
              <a:gd name="connsiteY1873" fmla="*/ 5861719 h 6315508"/>
              <a:gd name="connsiteX1874" fmla="*/ 2002010 w 5619318"/>
              <a:gd name="connsiteY1874" fmla="*/ 5908509 h 6315508"/>
              <a:gd name="connsiteX1875" fmla="*/ 1818096 w 5619318"/>
              <a:gd name="connsiteY1875" fmla="*/ 5912577 h 6315508"/>
              <a:gd name="connsiteX1876" fmla="*/ 1812522 w 5619318"/>
              <a:gd name="connsiteY1876" fmla="*/ 5892234 h 6315508"/>
              <a:gd name="connsiteX1877" fmla="*/ 1834815 w 5619318"/>
              <a:gd name="connsiteY1877" fmla="*/ 5880028 h 6315508"/>
              <a:gd name="connsiteX1878" fmla="*/ 1787443 w 5619318"/>
              <a:gd name="connsiteY1878" fmla="*/ 5884097 h 6315508"/>
              <a:gd name="connsiteX1879" fmla="*/ 1762364 w 5619318"/>
              <a:gd name="connsiteY1879" fmla="*/ 5880028 h 6315508"/>
              <a:gd name="connsiteX1880" fmla="*/ 1781869 w 5619318"/>
              <a:gd name="connsiteY1880" fmla="*/ 5896302 h 6315508"/>
              <a:gd name="connsiteX1881" fmla="*/ 1773510 w 5619318"/>
              <a:gd name="connsiteY1881" fmla="*/ 5928852 h 6315508"/>
              <a:gd name="connsiteX1882" fmla="*/ 1706631 w 5619318"/>
              <a:gd name="connsiteY1882" fmla="*/ 5941057 h 6315508"/>
              <a:gd name="connsiteX1883" fmla="*/ 1798589 w 5619318"/>
              <a:gd name="connsiteY1883" fmla="*/ 5961401 h 6315508"/>
              <a:gd name="connsiteX1884" fmla="*/ 1812522 w 5619318"/>
              <a:gd name="connsiteY1884" fmla="*/ 6008191 h 6315508"/>
              <a:gd name="connsiteX1885" fmla="*/ 1868255 w 5619318"/>
              <a:gd name="connsiteY1885" fmla="*/ 6004122 h 6315508"/>
              <a:gd name="connsiteX1886" fmla="*/ 1946279 w 5619318"/>
              <a:gd name="connsiteY1886" fmla="*/ 6061084 h 6315508"/>
              <a:gd name="connsiteX1887" fmla="*/ 1798589 w 5619318"/>
              <a:gd name="connsiteY1887" fmla="*/ 6065152 h 6315508"/>
              <a:gd name="connsiteX1888" fmla="*/ 1829242 w 5619318"/>
              <a:gd name="connsiteY1888" fmla="*/ 6032603 h 6315508"/>
              <a:gd name="connsiteX1889" fmla="*/ 1695485 w 5619318"/>
              <a:gd name="connsiteY1889" fmla="*/ 6004122 h 6315508"/>
              <a:gd name="connsiteX1890" fmla="*/ 1731711 w 5619318"/>
              <a:gd name="connsiteY1890" fmla="*/ 6012259 h 6315508"/>
              <a:gd name="connsiteX1891" fmla="*/ 1595168 w 5619318"/>
              <a:gd name="connsiteY1891" fmla="*/ 6028534 h 6315508"/>
              <a:gd name="connsiteX1892" fmla="*/ 1675980 w 5619318"/>
              <a:gd name="connsiteY1892" fmla="*/ 6120079 h 6315508"/>
              <a:gd name="connsiteX1893" fmla="*/ 1751218 w 5619318"/>
              <a:gd name="connsiteY1893" fmla="*/ 6120079 h 6315508"/>
              <a:gd name="connsiteX1894" fmla="*/ 1762364 w 5619318"/>
              <a:gd name="connsiteY1894" fmla="*/ 6175006 h 6315508"/>
              <a:gd name="connsiteX1895" fmla="*/ 1670406 w 5619318"/>
              <a:gd name="connsiteY1895" fmla="*/ 6156697 h 6315508"/>
              <a:gd name="connsiteX1896" fmla="*/ 1664832 w 5619318"/>
              <a:gd name="connsiteY1896" fmla="*/ 6132284 h 6315508"/>
              <a:gd name="connsiteX1897" fmla="*/ 1595168 w 5619318"/>
              <a:gd name="connsiteY1897" fmla="*/ 6144491 h 6315508"/>
              <a:gd name="connsiteX1898" fmla="*/ 1609101 w 5619318"/>
              <a:gd name="connsiteY1898" fmla="*/ 6124147 h 6315508"/>
              <a:gd name="connsiteX1899" fmla="*/ 1533863 w 5619318"/>
              <a:gd name="connsiteY1899" fmla="*/ 6075324 h 6315508"/>
              <a:gd name="connsiteX1900" fmla="*/ 1539436 w 5619318"/>
              <a:gd name="connsiteY1900" fmla="*/ 6036671 h 6315508"/>
              <a:gd name="connsiteX1901" fmla="*/ 1578448 w 5619318"/>
              <a:gd name="connsiteY1901" fmla="*/ 6020397 h 6315508"/>
              <a:gd name="connsiteX1902" fmla="*/ 1553369 w 5619318"/>
              <a:gd name="connsiteY1902" fmla="*/ 5995985 h 6315508"/>
              <a:gd name="connsiteX1903" fmla="*/ 1483705 w 5619318"/>
              <a:gd name="connsiteY1903" fmla="*/ 6020397 h 6315508"/>
              <a:gd name="connsiteX1904" fmla="*/ 1375027 w 5619318"/>
              <a:gd name="connsiteY1904" fmla="*/ 6008191 h 6315508"/>
              <a:gd name="connsiteX1905" fmla="*/ 1447478 w 5619318"/>
              <a:gd name="connsiteY1905" fmla="*/ 6083461 h 6315508"/>
              <a:gd name="connsiteX1906" fmla="*/ 1427973 w 5619318"/>
              <a:gd name="connsiteY1906" fmla="*/ 6099735 h 6315508"/>
              <a:gd name="connsiteX1907" fmla="*/ 1349948 w 5619318"/>
              <a:gd name="connsiteY1907" fmla="*/ 6107873 h 6315508"/>
              <a:gd name="connsiteX1908" fmla="*/ 1341589 w 5619318"/>
              <a:gd name="connsiteY1908" fmla="*/ 6079392 h 6315508"/>
              <a:gd name="connsiteX1909" fmla="*/ 1319295 w 5619318"/>
              <a:gd name="connsiteY1909" fmla="*/ 6079392 h 6315508"/>
              <a:gd name="connsiteX1910" fmla="*/ 1305362 w 5619318"/>
              <a:gd name="connsiteY1910" fmla="*/ 6099735 h 6315508"/>
              <a:gd name="connsiteX1911" fmla="*/ 1238483 w 5619318"/>
              <a:gd name="connsiteY1911" fmla="*/ 6083461 h 6315508"/>
              <a:gd name="connsiteX1912" fmla="*/ 1238483 w 5619318"/>
              <a:gd name="connsiteY1912" fmla="*/ 6032603 h 6315508"/>
              <a:gd name="connsiteX1913" fmla="*/ 1305362 w 5619318"/>
              <a:gd name="connsiteY1913" fmla="*/ 6044808 h 6315508"/>
              <a:gd name="connsiteX1914" fmla="*/ 1330441 w 5619318"/>
              <a:gd name="connsiteY1914" fmla="*/ 6012259 h 6315508"/>
              <a:gd name="connsiteX1915" fmla="*/ 1255203 w 5619318"/>
              <a:gd name="connsiteY1915" fmla="*/ 5987847 h 6315508"/>
              <a:gd name="connsiteX1916" fmla="*/ 1238483 w 5619318"/>
              <a:gd name="connsiteY1916" fmla="*/ 5953264 h 6315508"/>
              <a:gd name="connsiteX1917" fmla="*/ 1391747 w 5619318"/>
              <a:gd name="connsiteY1917" fmla="*/ 5920714 h 6315508"/>
              <a:gd name="connsiteX1918" fmla="*/ 1193899 w 5619318"/>
              <a:gd name="connsiteY1918" fmla="*/ 5920714 h 6315508"/>
              <a:gd name="connsiteX1919" fmla="*/ 1218978 w 5619318"/>
              <a:gd name="connsiteY1919" fmla="*/ 5932920 h 6315508"/>
              <a:gd name="connsiteX1920" fmla="*/ 1177179 w 5619318"/>
              <a:gd name="connsiteY1920" fmla="*/ 5949195 h 6315508"/>
              <a:gd name="connsiteX1921" fmla="*/ 1146527 w 5619318"/>
              <a:gd name="connsiteY1921" fmla="*/ 5936989 h 6315508"/>
              <a:gd name="connsiteX1922" fmla="*/ 1107515 w 5619318"/>
              <a:gd name="connsiteY1922" fmla="*/ 5892234 h 6315508"/>
              <a:gd name="connsiteX1923" fmla="*/ 1127020 w 5619318"/>
              <a:gd name="connsiteY1923" fmla="*/ 5916646 h 6315508"/>
              <a:gd name="connsiteX1924" fmla="*/ 1096368 w 5619318"/>
              <a:gd name="connsiteY1924" fmla="*/ 5904439 h 6315508"/>
              <a:gd name="connsiteX1925" fmla="*/ 1085221 w 5619318"/>
              <a:gd name="connsiteY1925" fmla="*/ 5928852 h 6315508"/>
              <a:gd name="connsiteX1926" fmla="*/ 1107515 w 5619318"/>
              <a:gd name="connsiteY1926" fmla="*/ 5945127 h 6315508"/>
              <a:gd name="connsiteX1927" fmla="*/ 959825 w 5619318"/>
              <a:gd name="connsiteY1927" fmla="*/ 5924783 h 6315508"/>
              <a:gd name="connsiteX1928" fmla="*/ 923599 w 5619318"/>
              <a:gd name="connsiteY1928" fmla="*/ 5936989 h 6315508"/>
              <a:gd name="connsiteX1929" fmla="*/ 979331 w 5619318"/>
              <a:gd name="connsiteY1929" fmla="*/ 5949195 h 6315508"/>
              <a:gd name="connsiteX1930" fmla="*/ 1004411 w 5619318"/>
              <a:gd name="connsiteY1930" fmla="*/ 5975641 h 6315508"/>
              <a:gd name="connsiteX1931" fmla="*/ 948678 w 5619318"/>
              <a:gd name="connsiteY1931" fmla="*/ 5995985 h 6315508"/>
              <a:gd name="connsiteX1932" fmla="*/ 898520 w 5619318"/>
              <a:gd name="connsiteY1932" fmla="*/ 5936989 h 6315508"/>
              <a:gd name="connsiteX1933" fmla="*/ 904092 w 5619318"/>
              <a:gd name="connsiteY1933" fmla="*/ 5904439 h 6315508"/>
              <a:gd name="connsiteX1934" fmla="*/ 842788 w 5619318"/>
              <a:gd name="connsiteY1934" fmla="*/ 5900371 h 6315508"/>
              <a:gd name="connsiteX1935" fmla="*/ 817708 w 5619318"/>
              <a:gd name="connsiteY1935" fmla="*/ 5880028 h 6315508"/>
              <a:gd name="connsiteX1936" fmla="*/ 867867 w 5619318"/>
              <a:gd name="connsiteY1936" fmla="*/ 5861719 h 6315508"/>
              <a:gd name="connsiteX1937" fmla="*/ 837215 w 5619318"/>
              <a:gd name="connsiteY1937" fmla="*/ 5845444 h 6315508"/>
              <a:gd name="connsiteX1938" fmla="*/ 867867 w 5619318"/>
              <a:gd name="connsiteY1938" fmla="*/ 5825101 h 6315508"/>
              <a:gd name="connsiteX1939" fmla="*/ 948678 w 5619318"/>
              <a:gd name="connsiteY1939" fmla="*/ 5920714 h 6315508"/>
              <a:gd name="connsiteX1940" fmla="*/ 984904 w 5619318"/>
              <a:gd name="connsiteY1940" fmla="*/ 5912577 h 6315508"/>
              <a:gd name="connsiteX1941" fmla="*/ 973758 w 5619318"/>
              <a:gd name="connsiteY1941" fmla="*/ 5880028 h 6315508"/>
              <a:gd name="connsiteX1942" fmla="*/ 1051782 w 5619318"/>
              <a:gd name="connsiteY1942" fmla="*/ 5888165 h 6315508"/>
              <a:gd name="connsiteX1943" fmla="*/ 1060142 w 5619318"/>
              <a:gd name="connsiteY1943" fmla="*/ 5849513 h 6315508"/>
              <a:gd name="connsiteX1944" fmla="*/ 1127020 w 5619318"/>
              <a:gd name="connsiteY1944" fmla="*/ 5825101 h 6315508"/>
              <a:gd name="connsiteX1945" fmla="*/ 1163246 w 5619318"/>
              <a:gd name="connsiteY1945" fmla="*/ 5825101 h 6315508"/>
              <a:gd name="connsiteX1946" fmla="*/ 1182752 w 5619318"/>
              <a:gd name="connsiteY1946" fmla="*/ 5857651 h 6315508"/>
              <a:gd name="connsiteX1947" fmla="*/ 1152099 w 5619318"/>
              <a:gd name="connsiteY1947" fmla="*/ 5857651 h 6315508"/>
              <a:gd name="connsiteX1948" fmla="*/ 1163246 w 5619318"/>
              <a:gd name="connsiteY1948" fmla="*/ 5875959 h 6315508"/>
              <a:gd name="connsiteX1949" fmla="*/ 1224552 w 5619318"/>
              <a:gd name="connsiteY1949" fmla="*/ 5865788 h 6315508"/>
              <a:gd name="connsiteX1950" fmla="*/ 1238483 w 5619318"/>
              <a:gd name="connsiteY1950" fmla="*/ 5857651 h 6315508"/>
              <a:gd name="connsiteX1951" fmla="*/ 1177179 w 5619318"/>
              <a:gd name="connsiteY1951" fmla="*/ 5821033 h 6315508"/>
              <a:gd name="connsiteX1952" fmla="*/ 1096368 w 5619318"/>
              <a:gd name="connsiteY1952" fmla="*/ 5757968 h 6315508"/>
              <a:gd name="connsiteX1953" fmla="*/ 1071288 w 5619318"/>
              <a:gd name="connsiteY1953" fmla="*/ 5766106 h 6315508"/>
              <a:gd name="connsiteX1954" fmla="*/ 1138166 w 5619318"/>
              <a:gd name="connsiteY1954" fmla="*/ 5808826 h 6315508"/>
              <a:gd name="connsiteX1955" fmla="*/ 1127020 w 5619318"/>
              <a:gd name="connsiteY1955" fmla="*/ 5825101 h 6315508"/>
              <a:gd name="connsiteX1956" fmla="*/ 1015557 w 5619318"/>
              <a:gd name="connsiteY1956" fmla="*/ 5792552 h 6315508"/>
              <a:gd name="connsiteX1957" fmla="*/ 1065715 w 5619318"/>
              <a:gd name="connsiteY1957" fmla="*/ 5841375 h 6315508"/>
              <a:gd name="connsiteX1958" fmla="*/ 1051782 w 5619318"/>
              <a:gd name="connsiteY1958" fmla="*/ 5849513 h 6315508"/>
              <a:gd name="connsiteX1959" fmla="*/ 973758 w 5619318"/>
              <a:gd name="connsiteY1959" fmla="*/ 5788483 h 6315508"/>
              <a:gd name="connsiteX1960" fmla="*/ 998837 w 5619318"/>
              <a:gd name="connsiteY1960" fmla="*/ 5762036 h 6315508"/>
              <a:gd name="connsiteX1961" fmla="*/ 973758 w 5619318"/>
              <a:gd name="connsiteY1961" fmla="*/ 5770174 h 6315508"/>
              <a:gd name="connsiteX1962" fmla="*/ 898520 w 5619318"/>
              <a:gd name="connsiteY1962" fmla="*/ 5745762 h 6315508"/>
              <a:gd name="connsiteX1963" fmla="*/ 904092 w 5619318"/>
              <a:gd name="connsiteY1963" fmla="*/ 5770174 h 6315508"/>
              <a:gd name="connsiteX1964" fmla="*/ 943105 w 5619318"/>
              <a:gd name="connsiteY1964" fmla="*/ 5766106 h 6315508"/>
              <a:gd name="connsiteX1965" fmla="*/ 954252 w 5619318"/>
              <a:gd name="connsiteY1965" fmla="*/ 5796620 h 6315508"/>
              <a:gd name="connsiteX1966" fmla="*/ 923599 w 5619318"/>
              <a:gd name="connsiteY1966" fmla="*/ 5796620 h 6315508"/>
              <a:gd name="connsiteX1967" fmla="*/ 929172 w 5619318"/>
              <a:gd name="connsiteY1967" fmla="*/ 5821033 h 6315508"/>
              <a:gd name="connsiteX1968" fmla="*/ 959825 w 5619318"/>
              <a:gd name="connsiteY1968" fmla="*/ 5808826 h 6315508"/>
              <a:gd name="connsiteX1969" fmla="*/ 979331 w 5619318"/>
              <a:gd name="connsiteY1969" fmla="*/ 5812895 h 6315508"/>
              <a:gd name="connsiteX1970" fmla="*/ 1004411 w 5619318"/>
              <a:gd name="connsiteY1970" fmla="*/ 5853582 h 6315508"/>
              <a:gd name="connsiteX1971" fmla="*/ 959825 w 5619318"/>
              <a:gd name="connsiteY1971" fmla="*/ 5849513 h 6315508"/>
              <a:gd name="connsiteX1972" fmla="*/ 954252 w 5619318"/>
              <a:gd name="connsiteY1972" fmla="*/ 5884097 h 6315508"/>
              <a:gd name="connsiteX1973" fmla="*/ 892946 w 5619318"/>
              <a:gd name="connsiteY1973" fmla="*/ 5853582 h 6315508"/>
              <a:gd name="connsiteX1974" fmla="*/ 898520 w 5619318"/>
              <a:gd name="connsiteY1974" fmla="*/ 5825101 h 6315508"/>
              <a:gd name="connsiteX1975" fmla="*/ 873441 w 5619318"/>
              <a:gd name="connsiteY1975" fmla="*/ 5829170 h 6315508"/>
              <a:gd name="connsiteX1976" fmla="*/ 812136 w 5619318"/>
              <a:gd name="connsiteY1976" fmla="*/ 5808826 h 6315508"/>
              <a:gd name="connsiteX1977" fmla="*/ 806562 w 5619318"/>
              <a:gd name="connsiteY1977" fmla="*/ 5762036 h 6315508"/>
              <a:gd name="connsiteX1978" fmla="*/ 848361 w 5619318"/>
              <a:gd name="connsiteY1978" fmla="*/ 5762036 h 6315508"/>
              <a:gd name="connsiteX1979" fmla="*/ 761976 w 5619318"/>
              <a:gd name="connsiteY1979" fmla="*/ 5757968 h 6315508"/>
              <a:gd name="connsiteX1980" fmla="*/ 761976 w 5619318"/>
              <a:gd name="connsiteY1980" fmla="*/ 5812895 h 6315508"/>
              <a:gd name="connsiteX1981" fmla="*/ 781483 w 5619318"/>
              <a:gd name="connsiteY1981" fmla="*/ 5837307 h 6315508"/>
              <a:gd name="connsiteX1982" fmla="*/ 812136 w 5619318"/>
              <a:gd name="connsiteY1982" fmla="*/ 5837307 h 6315508"/>
              <a:gd name="connsiteX1983" fmla="*/ 812136 w 5619318"/>
              <a:gd name="connsiteY1983" fmla="*/ 5853582 h 6315508"/>
              <a:gd name="connsiteX1984" fmla="*/ 709032 w 5619318"/>
              <a:gd name="connsiteY1984" fmla="*/ 5857651 h 6315508"/>
              <a:gd name="connsiteX1985" fmla="*/ 678379 w 5619318"/>
              <a:gd name="connsiteY1985" fmla="*/ 5841375 h 6315508"/>
              <a:gd name="connsiteX1986" fmla="*/ 664446 w 5619318"/>
              <a:gd name="connsiteY1986" fmla="*/ 5871891 h 6315508"/>
              <a:gd name="connsiteX1987" fmla="*/ 572488 w 5619318"/>
              <a:gd name="connsiteY1987" fmla="*/ 5821033 h 6315508"/>
              <a:gd name="connsiteX1988" fmla="*/ 583634 w 5619318"/>
              <a:gd name="connsiteY1988" fmla="*/ 5849513 h 6315508"/>
              <a:gd name="connsiteX1989" fmla="*/ 639367 w 5619318"/>
              <a:gd name="connsiteY1989" fmla="*/ 5865788 h 6315508"/>
              <a:gd name="connsiteX1990" fmla="*/ 653300 w 5619318"/>
              <a:gd name="connsiteY1990" fmla="*/ 5896302 h 6315508"/>
              <a:gd name="connsiteX1991" fmla="*/ 603141 w 5619318"/>
              <a:gd name="connsiteY1991" fmla="*/ 5892234 h 6315508"/>
              <a:gd name="connsiteX1992" fmla="*/ 597567 w 5619318"/>
              <a:gd name="connsiteY1992" fmla="*/ 5916646 h 6315508"/>
              <a:gd name="connsiteX1993" fmla="*/ 644940 w 5619318"/>
              <a:gd name="connsiteY1993" fmla="*/ 5920714 h 6315508"/>
              <a:gd name="connsiteX1994" fmla="*/ 644940 w 5619318"/>
              <a:gd name="connsiteY1994" fmla="*/ 5923257 h 6315508"/>
              <a:gd name="connsiteX1995" fmla="*/ 644940 w 5619318"/>
              <a:gd name="connsiteY1995" fmla="*/ 5940239 h 6315508"/>
              <a:gd name="connsiteX1996" fmla="*/ 684655 w 5619318"/>
              <a:gd name="connsiteY1996" fmla="*/ 5939484 h 6315508"/>
              <a:gd name="connsiteX1997" fmla="*/ 761542 w 5619318"/>
              <a:gd name="connsiteY1997" fmla="*/ 5964771 h 6315508"/>
              <a:gd name="connsiteX1998" fmla="*/ 831280 w 5619318"/>
              <a:gd name="connsiteY1998" fmla="*/ 5960684 h 6315508"/>
              <a:gd name="connsiteX1999" fmla="*/ 795016 w 5619318"/>
              <a:gd name="connsiteY1999" fmla="*/ 5919815 h 6315508"/>
              <a:gd name="connsiteX2000" fmla="*/ 836859 w 5619318"/>
              <a:gd name="connsiteY2000" fmla="*/ 5956597 h 6315508"/>
              <a:gd name="connsiteX2001" fmla="*/ 917755 w 5619318"/>
              <a:gd name="connsiteY2001" fmla="*/ 5964771 h 6315508"/>
              <a:gd name="connsiteX2002" fmla="*/ 903808 w 5619318"/>
              <a:gd name="connsiteY2002" fmla="*/ 5970901 h 6315508"/>
              <a:gd name="connsiteX2003" fmla="*/ 917755 w 5619318"/>
              <a:gd name="connsiteY2003" fmla="*/ 5995422 h 6315508"/>
              <a:gd name="connsiteX2004" fmla="*/ 708541 w 5619318"/>
              <a:gd name="connsiteY2004" fmla="*/ 5991335 h 6315508"/>
              <a:gd name="connsiteX2005" fmla="*/ 719698 w 5619318"/>
              <a:gd name="connsiteY2005" fmla="*/ 6015857 h 6315508"/>
              <a:gd name="connsiteX2006" fmla="*/ 694593 w 5619318"/>
              <a:gd name="connsiteY2006" fmla="*/ 6015857 h 6315508"/>
              <a:gd name="connsiteX2007" fmla="*/ 755963 w 5619318"/>
              <a:gd name="connsiteY2007" fmla="*/ 6048552 h 6315508"/>
              <a:gd name="connsiteX2008" fmla="*/ 755963 w 5619318"/>
              <a:gd name="connsiteY2008" fmla="*/ 6071030 h 6315508"/>
              <a:gd name="connsiteX2009" fmla="*/ 708541 w 5619318"/>
              <a:gd name="connsiteY2009" fmla="*/ 6060813 h 6315508"/>
              <a:gd name="connsiteX2010" fmla="*/ 683435 w 5619318"/>
              <a:gd name="connsiteY2010" fmla="*/ 6019944 h 6315508"/>
              <a:gd name="connsiteX2011" fmla="*/ 566275 w 5619318"/>
              <a:gd name="connsiteY2011" fmla="*/ 6011770 h 6315508"/>
              <a:gd name="connsiteX2012" fmla="*/ 596959 w 5619318"/>
              <a:gd name="connsiteY2012" fmla="*/ 5987249 h 6315508"/>
              <a:gd name="connsiteX2013" fmla="*/ 566275 w 5619318"/>
              <a:gd name="connsiteY2013" fmla="*/ 5964771 h 6315508"/>
              <a:gd name="connsiteX2014" fmla="*/ 591380 w 5619318"/>
              <a:gd name="connsiteY2014" fmla="*/ 5956597 h 6315508"/>
              <a:gd name="connsiteX2015" fmla="*/ 622065 w 5619318"/>
              <a:gd name="connsiteY2015" fmla="*/ 5991335 h 6315508"/>
              <a:gd name="connsiteX2016" fmla="*/ 613697 w 5619318"/>
              <a:gd name="connsiteY2016" fmla="*/ 5956597 h 6315508"/>
              <a:gd name="connsiteX2017" fmla="*/ 638802 w 5619318"/>
              <a:gd name="connsiteY2017" fmla="*/ 5991335 h 6315508"/>
              <a:gd name="connsiteX2018" fmla="*/ 700171 w 5619318"/>
              <a:gd name="connsiteY2018" fmla="*/ 5970901 h 6315508"/>
              <a:gd name="connsiteX2019" fmla="*/ 647999 w 5619318"/>
              <a:gd name="connsiteY2019" fmla="*/ 5955959 h 6315508"/>
              <a:gd name="connsiteX2020" fmla="*/ 644584 w 5619318"/>
              <a:gd name="connsiteY2020" fmla="*/ 5941128 h 6315508"/>
              <a:gd name="connsiteX2021" fmla="*/ 583634 w 5619318"/>
              <a:gd name="connsiteY2021" fmla="*/ 5953264 h 6315508"/>
              <a:gd name="connsiteX2022" fmla="*/ 565254 w 5619318"/>
              <a:gd name="connsiteY2022" fmla="*/ 5942167 h 6315508"/>
              <a:gd name="connsiteX2023" fmla="*/ 561027 w 5619318"/>
              <a:gd name="connsiteY2023" fmla="*/ 5963862 h 6315508"/>
              <a:gd name="connsiteX2024" fmla="*/ 546189 w 5619318"/>
              <a:gd name="connsiteY2024" fmla="*/ 5979300 h 6315508"/>
              <a:gd name="connsiteX2025" fmla="*/ 485452 w 5619318"/>
              <a:gd name="connsiteY2025" fmla="*/ 5961078 h 6315508"/>
              <a:gd name="connsiteX2026" fmla="*/ 510298 w 5619318"/>
              <a:gd name="connsiteY2026" fmla="*/ 5999547 h 6315508"/>
              <a:gd name="connsiteX2027" fmla="*/ 424715 w 5619318"/>
              <a:gd name="connsiteY2027" fmla="*/ 6003596 h 6315508"/>
              <a:gd name="connsiteX2028" fmla="*/ 449561 w 5619318"/>
              <a:gd name="connsiteY2028" fmla="*/ 5971201 h 6315508"/>
              <a:gd name="connsiteX2029" fmla="*/ 399867 w 5619318"/>
              <a:gd name="connsiteY2029" fmla="*/ 5936782 h 6315508"/>
              <a:gd name="connsiteX2030" fmla="*/ 399867 w 5619318"/>
              <a:gd name="connsiteY2030" fmla="*/ 5912486 h 6315508"/>
              <a:gd name="connsiteX2031" fmla="*/ 419193 w 5619318"/>
              <a:gd name="connsiteY2031" fmla="*/ 5912486 h 6315508"/>
              <a:gd name="connsiteX2032" fmla="*/ 394347 w 5619318"/>
              <a:gd name="connsiteY2032" fmla="*/ 5884141 h 6315508"/>
              <a:gd name="connsiteX2033" fmla="*/ 424715 w 5619318"/>
              <a:gd name="connsiteY2033" fmla="*/ 5908437 h 6315508"/>
              <a:gd name="connsiteX2034" fmla="*/ 460604 w 5619318"/>
              <a:gd name="connsiteY2034" fmla="*/ 5904388 h 6315508"/>
              <a:gd name="connsiteX2035" fmla="*/ 479930 w 5619318"/>
              <a:gd name="connsiteY2035" fmla="*/ 5944881 h 6315508"/>
              <a:gd name="connsiteX2036" fmla="*/ 510298 w 5619318"/>
              <a:gd name="connsiteY2036" fmla="*/ 5928683 h 6315508"/>
              <a:gd name="connsiteX2037" fmla="*/ 533764 w 5619318"/>
              <a:gd name="connsiteY2037" fmla="*/ 5937795 h 6315508"/>
              <a:gd name="connsiteX2038" fmla="*/ 562575 w 5619318"/>
              <a:gd name="connsiteY2038" fmla="*/ 5940551 h 6315508"/>
              <a:gd name="connsiteX2039" fmla="*/ 547409 w 5619318"/>
              <a:gd name="connsiteY2039" fmla="*/ 5931395 h 6315508"/>
              <a:gd name="connsiteX2040" fmla="*/ 486104 w 5619318"/>
              <a:gd name="connsiteY2040" fmla="*/ 5924783 h 6315508"/>
              <a:gd name="connsiteX2041" fmla="*/ 516756 w 5619318"/>
              <a:gd name="connsiteY2041" fmla="*/ 5916646 h 6315508"/>
              <a:gd name="connsiteX2042" fmla="*/ 505610 w 5619318"/>
              <a:gd name="connsiteY2042" fmla="*/ 5884097 h 6315508"/>
              <a:gd name="connsiteX2043" fmla="*/ 527903 w 5619318"/>
              <a:gd name="connsiteY2043" fmla="*/ 5880028 h 6315508"/>
              <a:gd name="connsiteX2044" fmla="*/ 516756 w 5619318"/>
              <a:gd name="connsiteY2044" fmla="*/ 5900371 h 6315508"/>
              <a:gd name="connsiteX2045" fmla="*/ 583634 w 5619318"/>
              <a:gd name="connsiteY2045" fmla="*/ 5908509 h 6315508"/>
              <a:gd name="connsiteX2046" fmla="*/ 552983 w 5619318"/>
              <a:gd name="connsiteY2046" fmla="*/ 5841375 h 6315508"/>
              <a:gd name="connsiteX2047" fmla="*/ 441518 w 5619318"/>
              <a:gd name="connsiteY2047" fmla="*/ 5841375 h 6315508"/>
              <a:gd name="connsiteX2048" fmla="*/ 424799 w 5619318"/>
              <a:gd name="connsiteY2048" fmla="*/ 5825101 h 6315508"/>
              <a:gd name="connsiteX2049" fmla="*/ 388574 w 5619318"/>
              <a:gd name="connsiteY2049" fmla="*/ 5841375 h 6315508"/>
              <a:gd name="connsiteX2050" fmla="*/ 338414 w 5619318"/>
              <a:gd name="connsiteY2050" fmla="*/ 5796620 h 6315508"/>
              <a:gd name="connsiteX2051" fmla="*/ 388574 w 5619318"/>
              <a:gd name="connsiteY2051" fmla="*/ 5766106 h 6315508"/>
              <a:gd name="connsiteX2052" fmla="*/ 369067 w 5619318"/>
              <a:gd name="connsiteY2052" fmla="*/ 5749831 h 6315508"/>
              <a:gd name="connsiteX2053" fmla="*/ 293829 w 5619318"/>
              <a:gd name="connsiteY2053" fmla="*/ 5741694 h 6315508"/>
              <a:gd name="connsiteX2054" fmla="*/ 332842 w 5619318"/>
              <a:gd name="connsiteY2054" fmla="*/ 5788483 h 6315508"/>
              <a:gd name="connsiteX2055" fmla="*/ 282683 w 5619318"/>
              <a:gd name="connsiteY2055" fmla="*/ 5825101 h 6315508"/>
              <a:gd name="connsiteX2056" fmla="*/ 238097 w 5619318"/>
              <a:gd name="connsiteY2056" fmla="*/ 5784415 h 6315508"/>
              <a:gd name="connsiteX2057" fmla="*/ 207445 w 5619318"/>
              <a:gd name="connsiteY2057" fmla="*/ 5788483 h 6315508"/>
              <a:gd name="connsiteX2058" fmla="*/ 332842 w 5619318"/>
              <a:gd name="connsiteY2058" fmla="*/ 5829170 h 6315508"/>
              <a:gd name="connsiteX2059" fmla="*/ 338414 w 5619318"/>
              <a:gd name="connsiteY2059" fmla="*/ 5812895 h 6315508"/>
              <a:gd name="connsiteX2060" fmla="*/ 343988 w 5619318"/>
              <a:gd name="connsiteY2060" fmla="*/ 5884097 h 6315508"/>
              <a:gd name="connsiteX2061" fmla="*/ 293829 w 5619318"/>
              <a:gd name="connsiteY2061" fmla="*/ 5941057 h 6315508"/>
              <a:gd name="connsiteX2062" fmla="*/ 332842 w 5619318"/>
              <a:gd name="connsiteY2062" fmla="*/ 5920714 h 6315508"/>
              <a:gd name="connsiteX2063" fmla="*/ 369067 w 5619318"/>
              <a:gd name="connsiteY2063" fmla="*/ 5936989 h 6315508"/>
              <a:gd name="connsiteX2064" fmla="*/ 343988 w 5619318"/>
              <a:gd name="connsiteY2064" fmla="*/ 5975641 h 6315508"/>
              <a:gd name="connsiteX2065" fmla="*/ 246458 w 5619318"/>
              <a:gd name="connsiteY2065" fmla="*/ 5975641 h 6315508"/>
              <a:gd name="connsiteX2066" fmla="*/ 232525 w 5619318"/>
              <a:gd name="connsiteY2066" fmla="*/ 5953264 h 6315508"/>
              <a:gd name="connsiteX2067" fmla="*/ 43035 w 5619318"/>
              <a:gd name="connsiteY2067" fmla="*/ 6004122 h 6315508"/>
              <a:gd name="connsiteX2068" fmla="*/ 34676 w 5619318"/>
              <a:gd name="connsiteY2068" fmla="*/ 5965469 h 6315508"/>
              <a:gd name="connsiteX2069" fmla="*/ 73688 w 5619318"/>
              <a:gd name="connsiteY2069" fmla="*/ 5961401 h 6315508"/>
              <a:gd name="connsiteX2070" fmla="*/ 59755 w 5619318"/>
              <a:gd name="connsiteY2070" fmla="*/ 5932920 h 6315508"/>
              <a:gd name="connsiteX2071" fmla="*/ 90408 w 5619318"/>
              <a:gd name="connsiteY2071" fmla="*/ 5904439 h 6315508"/>
              <a:gd name="connsiteX2072" fmla="*/ 129421 w 5619318"/>
              <a:gd name="connsiteY2072" fmla="*/ 5904439 h 6315508"/>
              <a:gd name="connsiteX2073" fmla="*/ 121060 w 5619318"/>
              <a:gd name="connsiteY2073" fmla="*/ 5941057 h 6315508"/>
              <a:gd name="connsiteX2074" fmla="*/ 146139 w 5619318"/>
              <a:gd name="connsiteY2074" fmla="*/ 5949195 h 6315508"/>
              <a:gd name="connsiteX2075" fmla="*/ 165646 w 5619318"/>
              <a:gd name="connsiteY2075" fmla="*/ 5924783 h 6315508"/>
              <a:gd name="connsiteX2076" fmla="*/ 129421 w 5619318"/>
              <a:gd name="connsiteY2076" fmla="*/ 5904439 h 6315508"/>
              <a:gd name="connsiteX2077" fmla="*/ 140567 w 5619318"/>
              <a:gd name="connsiteY2077" fmla="*/ 5892234 h 6315508"/>
              <a:gd name="connsiteX2078" fmla="*/ 73688 w 5619318"/>
              <a:gd name="connsiteY2078" fmla="*/ 5875959 h 6315508"/>
              <a:gd name="connsiteX2079" fmla="*/ 4023 w 5619318"/>
              <a:gd name="connsiteY2079" fmla="*/ 5816964 h 6315508"/>
              <a:gd name="connsiteX2080" fmla="*/ 4023 w 5619318"/>
              <a:gd name="connsiteY2080" fmla="*/ 5770174 h 6315508"/>
              <a:gd name="connsiteX2081" fmla="*/ 59755 w 5619318"/>
              <a:gd name="connsiteY2081" fmla="*/ 5808826 h 6315508"/>
              <a:gd name="connsiteX2082" fmla="*/ 29102 w 5619318"/>
              <a:gd name="connsiteY2082" fmla="*/ 5721350 h 6315508"/>
              <a:gd name="connsiteX2083" fmla="*/ 4023 w 5619318"/>
              <a:gd name="connsiteY2083" fmla="*/ 5725419 h 6315508"/>
              <a:gd name="connsiteX2084" fmla="*/ 4023 w 5619318"/>
              <a:gd name="connsiteY2084" fmla="*/ 5605394 h 6315508"/>
              <a:gd name="connsiteX2085" fmla="*/ 29102 w 5619318"/>
              <a:gd name="connsiteY2085" fmla="*/ 5613531 h 6315508"/>
              <a:gd name="connsiteX2086" fmla="*/ 43035 w 5619318"/>
              <a:gd name="connsiteY2086" fmla="*/ 5593188 h 6315508"/>
              <a:gd name="connsiteX2087" fmla="*/ 4023 w 5619318"/>
              <a:gd name="connsiteY2087" fmla="*/ 5580982 h 6315508"/>
              <a:gd name="connsiteX2088" fmla="*/ 4023 w 5619318"/>
              <a:gd name="connsiteY2088" fmla="*/ 5290073 h 6315508"/>
              <a:gd name="connsiteX2089" fmla="*/ 29102 w 5619318"/>
              <a:gd name="connsiteY2089" fmla="*/ 5306348 h 6315508"/>
              <a:gd name="connsiteX2090" fmla="*/ 12384 w 5619318"/>
              <a:gd name="connsiteY2090" fmla="*/ 5222940 h 6315508"/>
              <a:gd name="connsiteX2091" fmla="*/ 43035 w 5619318"/>
              <a:gd name="connsiteY2091" fmla="*/ 5198528 h 6315508"/>
              <a:gd name="connsiteX2092" fmla="*/ 17956 w 5619318"/>
              <a:gd name="connsiteY2092" fmla="*/ 5172082 h 6315508"/>
              <a:gd name="connsiteX2093" fmla="*/ 43035 w 5619318"/>
              <a:gd name="connsiteY2093" fmla="*/ 5155808 h 6315508"/>
              <a:gd name="connsiteX2094" fmla="*/ 23530 w 5619318"/>
              <a:gd name="connsiteY2094" fmla="*/ 5098846 h 6315508"/>
              <a:gd name="connsiteX2095" fmla="*/ 12384 w 5619318"/>
              <a:gd name="connsiteY2095" fmla="*/ 5131396 h 6315508"/>
              <a:gd name="connsiteX2096" fmla="*/ 4023 w 5619318"/>
              <a:gd name="connsiteY2096" fmla="*/ 5159877 h 6315508"/>
              <a:gd name="connsiteX2097" fmla="*/ 4023 w 5619318"/>
              <a:gd name="connsiteY2097" fmla="*/ 5052057 h 6315508"/>
              <a:gd name="connsiteX2098" fmla="*/ 23530 w 5619318"/>
              <a:gd name="connsiteY2098" fmla="*/ 5060194 h 6315508"/>
              <a:gd name="connsiteX2099" fmla="*/ 54182 w 5619318"/>
              <a:gd name="connsiteY2099" fmla="*/ 5019508 h 6315508"/>
              <a:gd name="connsiteX2100" fmla="*/ 17956 w 5619318"/>
              <a:gd name="connsiteY2100" fmla="*/ 4964581 h 6315508"/>
              <a:gd name="connsiteX2101" fmla="*/ 17956 w 5619318"/>
              <a:gd name="connsiteY2101" fmla="*/ 4887276 h 6315508"/>
              <a:gd name="connsiteX2102" fmla="*/ 34676 w 5619318"/>
              <a:gd name="connsiteY2102" fmla="*/ 4868968 h 6315508"/>
              <a:gd name="connsiteX2103" fmla="*/ 4023 w 5619318"/>
              <a:gd name="connsiteY2103" fmla="*/ 4645192 h 6315508"/>
              <a:gd name="connsiteX2104" fmla="*/ 17956 w 5619318"/>
              <a:gd name="connsiteY2104" fmla="*/ 4649260 h 6315508"/>
              <a:gd name="connsiteX2105" fmla="*/ 4023 w 5619318"/>
              <a:gd name="connsiteY2105" fmla="*/ 4573990 h 6315508"/>
              <a:gd name="connsiteX2106" fmla="*/ 29102 w 5619318"/>
              <a:gd name="connsiteY2106" fmla="*/ 4573990 h 6315508"/>
              <a:gd name="connsiteX2107" fmla="*/ 4023 w 5619318"/>
              <a:gd name="connsiteY2107" fmla="*/ 4517029 h 6315508"/>
              <a:gd name="connsiteX2108" fmla="*/ 4023 w 5619318"/>
              <a:gd name="connsiteY2108" fmla="*/ 4417347 h 6315508"/>
              <a:gd name="connsiteX2109" fmla="*/ 29102 w 5619318"/>
              <a:gd name="connsiteY2109" fmla="*/ 4421416 h 6315508"/>
              <a:gd name="connsiteX2110" fmla="*/ 12384 w 5619318"/>
              <a:gd name="connsiteY2110" fmla="*/ 4366488 h 6315508"/>
              <a:gd name="connsiteX2111" fmla="*/ 29102 w 5619318"/>
              <a:gd name="connsiteY2111" fmla="*/ 4354283 h 6315508"/>
              <a:gd name="connsiteX2112" fmla="*/ 29102 w 5619318"/>
              <a:gd name="connsiteY2112" fmla="*/ 4329871 h 6315508"/>
              <a:gd name="connsiteX2113" fmla="*/ 4023 w 5619318"/>
              <a:gd name="connsiteY2113" fmla="*/ 4293253 h 6315508"/>
              <a:gd name="connsiteX2114" fmla="*/ 4023 w 5619318"/>
              <a:gd name="connsiteY2114" fmla="*/ 4226120 h 6315508"/>
              <a:gd name="connsiteX2115" fmla="*/ 29102 w 5619318"/>
              <a:gd name="connsiteY2115" fmla="*/ 4226120 h 6315508"/>
              <a:gd name="connsiteX2116" fmla="*/ 29102 w 5619318"/>
              <a:gd name="connsiteY2116" fmla="*/ 4201708 h 6315508"/>
              <a:gd name="connsiteX2117" fmla="*/ 4023 w 5619318"/>
              <a:gd name="connsiteY2117" fmla="*/ 4193571 h 6315508"/>
              <a:gd name="connsiteX2118" fmla="*/ 4023 w 5619318"/>
              <a:gd name="connsiteY2118" fmla="*/ 4163056 h 6315508"/>
              <a:gd name="connsiteX2119" fmla="*/ 29102 w 5619318"/>
              <a:gd name="connsiteY2119" fmla="*/ 4171193 h 6315508"/>
              <a:gd name="connsiteX2120" fmla="*/ 4023 w 5619318"/>
              <a:gd name="connsiteY2120" fmla="*/ 4154919 h 6315508"/>
              <a:gd name="connsiteX2121" fmla="*/ 4023 w 5619318"/>
              <a:gd name="connsiteY2121" fmla="*/ 3764328 h 6315508"/>
              <a:gd name="connsiteX2122" fmla="*/ 16563 w 5619318"/>
              <a:gd name="connsiteY2122" fmla="*/ 3644176 h 6315508"/>
              <a:gd name="connsiteX2123" fmla="*/ 32368 w 5619318"/>
              <a:gd name="connsiteY2123" fmla="*/ 3615885 h 6315508"/>
              <a:gd name="connsiteX2124" fmla="*/ 32334 w 5619318"/>
              <a:gd name="connsiteY2124" fmla="*/ 3610728 h 6315508"/>
              <a:gd name="connsiteX2125" fmla="*/ 29451 w 5619318"/>
              <a:gd name="connsiteY2125" fmla="*/ 3609465 h 6315508"/>
              <a:gd name="connsiteX2126" fmla="*/ 17956 w 5619318"/>
              <a:gd name="connsiteY2126" fmla="*/ 3611754 h 6315508"/>
              <a:gd name="connsiteX2127" fmla="*/ 29102 w 5619318"/>
              <a:gd name="connsiteY2127" fmla="*/ 3074714 h 6315508"/>
              <a:gd name="connsiteX2128" fmla="*/ 12384 w 5619318"/>
              <a:gd name="connsiteY2128" fmla="*/ 3623959 h 6315508"/>
              <a:gd name="connsiteX2129" fmla="*/ 4023 w 5619318"/>
              <a:gd name="connsiteY2129" fmla="*/ 3029965 h 6315508"/>
              <a:gd name="connsiteX2130" fmla="*/ 29102 w 5619318"/>
              <a:gd name="connsiteY2130" fmla="*/ 3025895 h 6315508"/>
              <a:gd name="connsiteX2131" fmla="*/ 29102 w 5619318"/>
              <a:gd name="connsiteY2131" fmla="*/ 2991314 h 6315508"/>
              <a:gd name="connsiteX2132" fmla="*/ 12384 w 5619318"/>
              <a:gd name="connsiteY2132" fmla="*/ 2995382 h 6315508"/>
              <a:gd name="connsiteX2133" fmla="*/ 34676 w 5619318"/>
              <a:gd name="connsiteY2133" fmla="*/ 2962836 h 6315508"/>
              <a:gd name="connsiteX2134" fmla="*/ 34676 w 5619318"/>
              <a:gd name="connsiteY2134" fmla="*/ 2938425 h 6315508"/>
              <a:gd name="connsiteX2135" fmla="*/ 12384 w 5619318"/>
              <a:gd name="connsiteY2135" fmla="*/ 2954699 h 6315508"/>
              <a:gd name="connsiteX2136" fmla="*/ 4023 w 5619318"/>
              <a:gd name="connsiteY2136" fmla="*/ 2911981 h 6315508"/>
              <a:gd name="connsiteX2137" fmla="*/ 54182 w 5619318"/>
              <a:gd name="connsiteY2137" fmla="*/ 2867225 h 6315508"/>
              <a:gd name="connsiteX2138" fmla="*/ 4023 w 5619318"/>
              <a:gd name="connsiteY2138" fmla="*/ 2867225 h 6315508"/>
              <a:gd name="connsiteX2139" fmla="*/ 59755 w 5619318"/>
              <a:gd name="connsiteY2139" fmla="*/ 2796025 h 6315508"/>
              <a:gd name="connsiteX2140" fmla="*/ 54182 w 5619318"/>
              <a:gd name="connsiteY2140" fmla="*/ 2787888 h 6315508"/>
              <a:gd name="connsiteX2141" fmla="*/ 29102 w 5619318"/>
              <a:gd name="connsiteY2141" fmla="*/ 2800092 h 6315508"/>
              <a:gd name="connsiteX2142" fmla="*/ 54182 w 5619318"/>
              <a:gd name="connsiteY2142" fmla="*/ 2739060 h 6315508"/>
              <a:gd name="connsiteX2143" fmla="*/ 12384 w 5619318"/>
              <a:gd name="connsiteY2143" fmla="*/ 2739060 h 6315508"/>
              <a:gd name="connsiteX2144" fmla="*/ 4023 w 5619318"/>
              <a:gd name="connsiteY2144" fmla="*/ 2712617 h 6315508"/>
              <a:gd name="connsiteX2145" fmla="*/ 43035 w 5619318"/>
              <a:gd name="connsiteY2145" fmla="*/ 2671933 h 6315508"/>
              <a:gd name="connsiteX2146" fmla="*/ 4023 w 5619318"/>
              <a:gd name="connsiteY2146" fmla="*/ 2659729 h 6315508"/>
              <a:gd name="connsiteX2147" fmla="*/ 4023 w 5619318"/>
              <a:gd name="connsiteY2147" fmla="*/ 2631246 h 6315508"/>
              <a:gd name="connsiteX2148" fmla="*/ 34676 w 5619318"/>
              <a:gd name="connsiteY2148" fmla="*/ 2623110 h 6315508"/>
              <a:gd name="connsiteX2149" fmla="*/ 34676 w 5619318"/>
              <a:gd name="connsiteY2149" fmla="*/ 2592594 h 6315508"/>
              <a:gd name="connsiteX2150" fmla="*/ 4023 w 5619318"/>
              <a:gd name="connsiteY2150" fmla="*/ 2588525 h 6315508"/>
              <a:gd name="connsiteX2151" fmla="*/ 4023 w 5619318"/>
              <a:gd name="connsiteY2151" fmla="*/ 2568179 h 6315508"/>
              <a:gd name="connsiteX2152" fmla="*/ 59755 w 5619318"/>
              <a:gd name="connsiteY2152" fmla="*/ 2555973 h 6315508"/>
              <a:gd name="connsiteX2153" fmla="*/ 12384 w 5619318"/>
              <a:gd name="connsiteY2153" fmla="*/ 2560043 h 6315508"/>
              <a:gd name="connsiteX2154" fmla="*/ 4023 w 5619318"/>
              <a:gd name="connsiteY2154" fmla="*/ 2513250 h 6315508"/>
              <a:gd name="connsiteX2155" fmla="*/ 29102 w 5619318"/>
              <a:gd name="connsiteY2155" fmla="*/ 2521389 h 6315508"/>
              <a:gd name="connsiteX2156" fmla="*/ 43035 w 5619318"/>
              <a:gd name="connsiteY2156" fmla="*/ 2492906 h 6315508"/>
              <a:gd name="connsiteX2157" fmla="*/ 12384 w 5619318"/>
              <a:gd name="connsiteY2157" fmla="*/ 2501044 h 6315508"/>
              <a:gd name="connsiteX2158" fmla="*/ 29102 w 5619318"/>
              <a:gd name="connsiteY2158" fmla="*/ 2431874 h 6315508"/>
              <a:gd name="connsiteX2159" fmla="*/ 59755 w 5619318"/>
              <a:gd name="connsiteY2159" fmla="*/ 2448148 h 6315508"/>
              <a:gd name="connsiteX2160" fmla="*/ 54182 w 5619318"/>
              <a:gd name="connsiteY2160" fmla="*/ 2417631 h 6315508"/>
              <a:gd name="connsiteX2161" fmla="*/ 4023 w 5619318"/>
              <a:gd name="connsiteY2161" fmla="*/ 2413564 h 6315508"/>
              <a:gd name="connsiteX2162" fmla="*/ 4023 w 5619318"/>
              <a:gd name="connsiteY2162" fmla="*/ 2368806 h 6315508"/>
              <a:gd name="connsiteX2163" fmla="*/ 59755 w 5619318"/>
              <a:gd name="connsiteY2163" fmla="*/ 2401357 h 6315508"/>
              <a:gd name="connsiteX2164" fmla="*/ 34676 w 5619318"/>
              <a:gd name="connsiteY2164" fmla="*/ 2352534 h 6315508"/>
              <a:gd name="connsiteX2165" fmla="*/ 65329 w 5619318"/>
              <a:gd name="connsiteY2165" fmla="*/ 2340329 h 6315508"/>
              <a:gd name="connsiteX2166" fmla="*/ 73688 w 5619318"/>
              <a:gd name="connsiteY2166" fmla="*/ 2317955 h 6315508"/>
              <a:gd name="connsiteX2167" fmla="*/ 17956 w 5619318"/>
              <a:gd name="connsiteY2167" fmla="*/ 2305752 h 6315508"/>
              <a:gd name="connsiteX2168" fmla="*/ 29102 w 5619318"/>
              <a:gd name="connsiteY2168" fmla="*/ 2273203 h 6315508"/>
              <a:gd name="connsiteX2169" fmla="*/ 65329 w 5619318"/>
              <a:gd name="connsiteY2169" fmla="*/ 2277270 h 6315508"/>
              <a:gd name="connsiteX2170" fmla="*/ 4023 w 5619318"/>
              <a:gd name="connsiteY2170" fmla="*/ 2256924 h 6315508"/>
              <a:gd name="connsiteX2171" fmla="*/ 4023 w 5619318"/>
              <a:gd name="connsiteY2171" fmla="*/ 2232518 h 6315508"/>
              <a:gd name="connsiteX2172" fmla="*/ 65329 w 5619318"/>
              <a:gd name="connsiteY2172" fmla="*/ 2206073 h 6315508"/>
              <a:gd name="connsiteX2173" fmla="*/ 12384 w 5619318"/>
              <a:gd name="connsiteY2173" fmla="*/ 2218275 h 6315508"/>
              <a:gd name="connsiteX2174" fmla="*/ 59755 w 5619318"/>
              <a:gd name="connsiteY2174" fmla="*/ 2177596 h 6315508"/>
              <a:gd name="connsiteX2175" fmla="*/ 54182 w 5619318"/>
              <a:gd name="connsiteY2175" fmla="*/ 2145049 h 6315508"/>
              <a:gd name="connsiteX2176" fmla="*/ 12384 w 5619318"/>
              <a:gd name="connsiteY2176" fmla="*/ 2132833 h 6315508"/>
              <a:gd name="connsiteX2177" fmla="*/ 84835 w 5619318"/>
              <a:gd name="connsiteY2177" fmla="*/ 2027041 h 6315508"/>
              <a:gd name="connsiteX2178" fmla="*/ 34676 w 5619318"/>
              <a:gd name="connsiteY2178" fmla="*/ 2022979 h 6315508"/>
              <a:gd name="connsiteX2179" fmla="*/ 65329 w 5619318"/>
              <a:gd name="connsiteY2179" fmla="*/ 1998569 h 6315508"/>
              <a:gd name="connsiteX2180" fmla="*/ 84835 w 5619318"/>
              <a:gd name="connsiteY2180" fmla="*/ 1933482 h 6315508"/>
              <a:gd name="connsiteX2181" fmla="*/ 43035 w 5619318"/>
              <a:gd name="connsiteY2181" fmla="*/ 1941611 h 6315508"/>
              <a:gd name="connsiteX2182" fmla="*/ 34676 w 5619318"/>
              <a:gd name="connsiteY2182" fmla="*/ 1927367 h 6315508"/>
              <a:gd name="connsiteX2183" fmla="*/ 73688 w 5619318"/>
              <a:gd name="connsiteY2183" fmla="*/ 1907026 h 6315508"/>
              <a:gd name="connsiteX2184" fmla="*/ 12384 w 5619318"/>
              <a:gd name="connsiteY2184" fmla="*/ 1766661 h 6315508"/>
              <a:gd name="connsiteX2185" fmla="*/ 17956 w 5619318"/>
              <a:gd name="connsiteY2185" fmla="*/ 1723941 h 6315508"/>
              <a:gd name="connsiteX2186" fmla="*/ 54182 w 5619318"/>
              <a:gd name="connsiteY2186" fmla="*/ 1719872 h 6315508"/>
              <a:gd name="connsiteX2187" fmla="*/ 4023 w 5619318"/>
              <a:gd name="connsiteY2187" fmla="*/ 1687324 h 6315508"/>
              <a:gd name="connsiteX2188" fmla="*/ 4023 w 5619318"/>
              <a:gd name="connsiteY2188" fmla="*/ 1658844 h 6315508"/>
              <a:gd name="connsiteX2189" fmla="*/ 59755 w 5619318"/>
              <a:gd name="connsiteY2189" fmla="*/ 1650706 h 6315508"/>
              <a:gd name="connsiteX2190" fmla="*/ 59755 w 5619318"/>
              <a:gd name="connsiteY2190" fmla="*/ 1628330 h 6315508"/>
              <a:gd name="connsiteX2191" fmla="*/ 34676 w 5619318"/>
              <a:gd name="connsiteY2191" fmla="*/ 1624261 h 6315508"/>
              <a:gd name="connsiteX2192" fmla="*/ 54182 w 5619318"/>
              <a:gd name="connsiteY2192" fmla="*/ 1587642 h 6315508"/>
              <a:gd name="connsiteX2193" fmla="*/ 43035 w 5619318"/>
              <a:gd name="connsiteY2193" fmla="*/ 1555092 h 6315508"/>
              <a:gd name="connsiteX2194" fmla="*/ 84835 w 5619318"/>
              <a:gd name="connsiteY2194" fmla="*/ 1487958 h 6315508"/>
              <a:gd name="connsiteX2195" fmla="*/ 29102 w 5619318"/>
              <a:gd name="connsiteY2195" fmla="*/ 1496095 h 6315508"/>
              <a:gd name="connsiteX2196" fmla="*/ 17956 w 5619318"/>
              <a:gd name="connsiteY2196" fmla="*/ 1471683 h 6315508"/>
              <a:gd name="connsiteX2197" fmla="*/ 12384 w 5619318"/>
              <a:gd name="connsiteY2197" fmla="*/ 1524577 h 6315508"/>
              <a:gd name="connsiteX2198" fmla="*/ 43035 w 5619318"/>
              <a:gd name="connsiteY2198" fmla="*/ 1455408 h 6315508"/>
              <a:gd name="connsiteX2199" fmla="*/ 4023 w 5619318"/>
              <a:gd name="connsiteY2199" fmla="*/ 1428961 h 6315508"/>
              <a:gd name="connsiteX2200" fmla="*/ 34676 w 5619318"/>
              <a:gd name="connsiteY2200" fmla="*/ 1300794 h 6315508"/>
              <a:gd name="connsiteX2201" fmla="*/ 12384 w 5619318"/>
              <a:gd name="connsiteY2201" fmla="*/ 1292658 h 6315508"/>
              <a:gd name="connsiteX2202" fmla="*/ 4023 w 5619318"/>
              <a:gd name="connsiteY2202" fmla="*/ 1264177 h 6315508"/>
              <a:gd name="connsiteX2203" fmla="*/ 29102 w 5619318"/>
              <a:gd name="connsiteY2203" fmla="*/ 1260108 h 6315508"/>
              <a:gd name="connsiteX2204" fmla="*/ 29102 w 5619318"/>
              <a:gd name="connsiteY2204" fmla="*/ 1213319 h 6315508"/>
              <a:gd name="connsiteX2205" fmla="*/ 12384 w 5619318"/>
              <a:gd name="connsiteY2205" fmla="*/ 1233661 h 6315508"/>
              <a:gd name="connsiteX2206" fmla="*/ 29102 w 5619318"/>
              <a:gd name="connsiteY2206" fmla="*/ 1197044 h 6315508"/>
              <a:gd name="connsiteX2207" fmla="*/ 17956 w 5619318"/>
              <a:gd name="connsiteY2207" fmla="*/ 1156358 h 6315508"/>
              <a:gd name="connsiteX2208" fmla="*/ 34676 w 5619318"/>
              <a:gd name="connsiteY2208" fmla="*/ 1140084 h 6315508"/>
              <a:gd name="connsiteX2209" fmla="*/ 4023 w 5619318"/>
              <a:gd name="connsiteY2209" fmla="*/ 1133981 h 6315508"/>
              <a:gd name="connsiteX2210" fmla="*/ 12384 w 5619318"/>
              <a:gd name="connsiteY2210" fmla="*/ 798312 h 6315508"/>
              <a:gd name="connsiteX2211" fmla="*/ 34676 w 5619318"/>
              <a:gd name="connsiteY2211" fmla="*/ 773900 h 6315508"/>
              <a:gd name="connsiteX2212" fmla="*/ 79262 w 5619318"/>
              <a:gd name="connsiteY2212" fmla="*/ 731179 h 6315508"/>
              <a:gd name="connsiteX2213" fmla="*/ 43035 w 5619318"/>
              <a:gd name="connsiteY2213" fmla="*/ 769832 h 6315508"/>
              <a:gd name="connsiteX2214" fmla="*/ 17956 w 5619318"/>
              <a:gd name="connsiteY2214" fmla="*/ 710836 h 6315508"/>
              <a:gd name="connsiteX2215" fmla="*/ 43035 w 5619318"/>
              <a:gd name="connsiteY2215" fmla="*/ 635567 h 6315508"/>
              <a:gd name="connsiteX2216" fmla="*/ 23530 w 5619318"/>
              <a:gd name="connsiteY2216" fmla="*/ 649807 h 6315508"/>
              <a:gd name="connsiteX2217" fmla="*/ 29102 w 5619318"/>
              <a:gd name="connsiteY2217" fmla="*/ 627430 h 6315508"/>
              <a:gd name="connsiteX2218" fmla="*/ 4023 w 5619318"/>
              <a:gd name="connsiteY2218" fmla="*/ 627430 h 6315508"/>
              <a:gd name="connsiteX2219" fmla="*/ 17956 w 5619318"/>
              <a:gd name="connsiteY2219" fmla="*/ 590812 h 6315508"/>
              <a:gd name="connsiteX2220" fmla="*/ 17956 w 5619318"/>
              <a:gd name="connsiteY2220" fmla="*/ 619292 h 6315508"/>
              <a:gd name="connsiteX2221" fmla="*/ 54182 w 5619318"/>
              <a:gd name="connsiteY2221" fmla="*/ 623360 h 6315508"/>
              <a:gd name="connsiteX2222" fmla="*/ 73688 w 5619318"/>
              <a:gd name="connsiteY2222" fmla="*/ 662013 h 6315508"/>
              <a:gd name="connsiteX2223" fmla="*/ 90408 w 5619318"/>
              <a:gd name="connsiteY2223" fmla="*/ 619292 h 6315508"/>
              <a:gd name="connsiteX2224" fmla="*/ 54182 w 5619318"/>
              <a:gd name="connsiteY2224" fmla="*/ 603018 h 6315508"/>
              <a:gd name="connsiteX2225" fmla="*/ 17956 w 5619318"/>
              <a:gd name="connsiteY2225" fmla="*/ 570468 h 6315508"/>
              <a:gd name="connsiteX2226" fmla="*/ 43035 w 5619318"/>
              <a:gd name="connsiteY2226" fmla="*/ 546057 h 6315508"/>
              <a:gd name="connsiteX2227" fmla="*/ 73688 w 5619318"/>
              <a:gd name="connsiteY2227" fmla="*/ 594881 h 6315508"/>
              <a:gd name="connsiteX2228" fmla="*/ 109914 w 5619318"/>
              <a:gd name="connsiteY2228" fmla="*/ 582675 h 6315508"/>
              <a:gd name="connsiteX2229" fmla="*/ 98768 w 5619318"/>
              <a:gd name="connsiteY2229" fmla="*/ 615223 h 6315508"/>
              <a:gd name="connsiteX2230" fmla="*/ 115488 w 5619318"/>
              <a:gd name="connsiteY2230" fmla="*/ 639635 h 6315508"/>
              <a:gd name="connsiteX2231" fmla="*/ 115488 w 5619318"/>
              <a:gd name="connsiteY2231" fmla="*/ 570468 h 6315508"/>
              <a:gd name="connsiteX2232" fmla="*/ 84835 w 5619318"/>
              <a:gd name="connsiteY2232" fmla="*/ 578606 h 6315508"/>
              <a:gd name="connsiteX2233" fmla="*/ 43035 w 5619318"/>
              <a:gd name="connsiteY2233" fmla="*/ 487062 h 6315508"/>
              <a:gd name="connsiteX2234" fmla="*/ 109914 w 5619318"/>
              <a:gd name="connsiteY2234" fmla="*/ 519611 h 6315508"/>
              <a:gd name="connsiteX2235" fmla="*/ 129421 w 5619318"/>
              <a:gd name="connsiteY2235" fmla="*/ 462650 h 6315508"/>
              <a:gd name="connsiteX2236" fmla="*/ 90408 w 5619318"/>
              <a:gd name="connsiteY2236" fmla="*/ 440273 h 6315508"/>
              <a:gd name="connsiteX2237" fmla="*/ 73688 w 5619318"/>
              <a:gd name="connsiteY2237" fmla="*/ 450444 h 6315508"/>
              <a:gd name="connsiteX2238" fmla="*/ 90408 w 5619318"/>
              <a:gd name="connsiteY2238" fmla="*/ 474856 h 6315508"/>
              <a:gd name="connsiteX2239" fmla="*/ 59755 w 5619318"/>
              <a:gd name="connsiteY2239" fmla="*/ 399586 h 6315508"/>
              <a:gd name="connsiteX2240" fmla="*/ 73688 w 5619318"/>
              <a:gd name="connsiteY2240" fmla="*/ 423998 h 6315508"/>
              <a:gd name="connsiteX2241" fmla="*/ 115488 w 5619318"/>
              <a:gd name="connsiteY2241" fmla="*/ 395518 h 6315508"/>
              <a:gd name="connsiteX2242" fmla="*/ 171219 w 5619318"/>
              <a:gd name="connsiteY2242" fmla="*/ 423998 h 6315508"/>
              <a:gd name="connsiteX2243" fmla="*/ 151713 w 5619318"/>
              <a:gd name="connsiteY2243" fmla="*/ 440273 h 6315508"/>
              <a:gd name="connsiteX2244" fmla="*/ 196298 w 5619318"/>
              <a:gd name="connsiteY2244" fmla="*/ 446375 h 6315508"/>
              <a:gd name="connsiteX2245" fmla="*/ 185152 w 5619318"/>
              <a:gd name="connsiteY2245" fmla="*/ 423998 h 6315508"/>
              <a:gd name="connsiteX2246" fmla="*/ 185152 w 5619318"/>
              <a:gd name="connsiteY2246" fmla="*/ 411792 h 6315508"/>
              <a:gd name="connsiteX2247" fmla="*/ 201872 w 5619318"/>
              <a:gd name="connsiteY2247" fmla="*/ 387380 h 6315508"/>
              <a:gd name="connsiteX2248" fmla="*/ 257604 w 5619318"/>
              <a:gd name="connsiteY2248" fmla="*/ 411792 h 6315508"/>
              <a:gd name="connsiteX2249" fmla="*/ 185152 w 5619318"/>
              <a:gd name="connsiteY2249" fmla="*/ 367037 h 6315508"/>
              <a:gd name="connsiteX2250" fmla="*/ 201872 w 5619318"/>
              <a:gd name="connsiteY2250" fmla="*/ 350763 h 6315508"/>
              <a:gd name="connsiteX2251" fmla="*/ 176792 w 5619318"/>
              <a:gd name="connsiteY2251" fmla="*/ 340591 h 6315508"/>
              <a:gd name="connsiteX2252" fmla="*/ 171219 w 5619318"/>
              <a:gd name="connsiteY2252" fmla="*/ 308042 h 6315508"/>
              <a:gd name="connsiteX2253" fmla="*/ 185152 w 5619318"/>
              <a:gd name="connsiteY2253" fmla="*/ 336523 h 6315508"/>
              <a:gd name="connsiteX2254" fmla="*/ 207445 w 5619318"/>
              <a:gd name="connsiteY2254" fmla="*/ 344660 h 6315508"/>
              <a:gd name="connsiteX2255" fmla="*/ 277109 w 5619318"/>
              <a:gd name="connsiteY2255" fmla="*/ 358900 h 6315508"/>
              <a:gd name="connsiteX2256" fmla="*/ 277109 w 5619318"/>
              <a:gd name="connsiteY2256" fmla="*/ 332454 h 6315508"/>
              <a:gd name="connsiteX2257" fmla="*/ 226951 w 5619318"/>
              <a:gd name="connsiteY2257" fmla="*/ 324316 h 6315508"/>
              <a:gd name="connsiteX2258" fmla="*/ 238097 w 5619318"/>
              <a:gd name="connsiteY2258" fmla="*/ 295836 h 6315508"/>
              <a:gd name="connsiteX2259" fmla="*/ 252030 w 5619318"/>
              <a:gd name="connsiteY2259" fmla="*/ 303973 h 6315508"/>
              <a:gd name="connsiteX2260" fmla="*/ 257604 w 5619318"/>
              <a:gd name="connsiteY2260" fmla="*/ 279562 h 6315508"/>
              <a:gd name="connsiteX2261" fmla="*/ 277109 w 5619318"/>
              <a:gd name="connsiteY2261" fmla="*/ 303973 h 6315508"/>
              <a:gd name="connsiteX2262" fmla="*/ 343988 w 5619318"/>
              <a:gd name="connsiteY2262" fmla="*/ 295836 h 6315508"/>
              <a:gd name="connsiteX2263" fmla="*/ 288256 w 5619318"/>
              <a:gd name="connsiteY2263" fmla="*/ 291768 h 6315508"/>
              <a:gd name="connsiteX2264" fmla="*/ 257604 w 5619318"/>
              <a:gd name="connsiteY2264" fmla="*/ 271424 h 6315508"/>
              <a:gd name="connsiteX2265" fmla="*/ 363493 w 5619318"/>
              <a:gd name="connsiteY2265" fmla="*/ 263287 h 6315508"/>
              <a:gd name="connsiteX2266" fmla="*/ 349562 w 5619318"/>
              <a:gd name="connsiteY2266" fmla="*/ 271424 h 6315508"/>
              <a:gd name="connsiteX2267" fmla="*/ 363493 w 5619318"/>
              <a:gd name="connsiteY2267" fmla="*/ 287699 h 6315508"/>
              <a:gd name="connsiteX2268" fmla="*/ 388574 w 5619318"/>
              <a:gd name="connsiteY2268" fmla="*/ 279562 h 6315508"/>
              <a:gd name="connsiteX2269" fmla="*/ 374641 w 5619318"/>
              <a:gd name="connsiteY2269" fmla="*/ 244978 h 6315508"/>
              <a:gd name="connsiteX2270" fmla="*/ 419226 w 5619318"/>
              <a:gd name="connsiteY2270" fmla="*/ 255150 h 6315508"/>
              <a:gd name="connsiteX2271" fmla="*/ 441518 w 5619318"/>
              <a:gd name="connsiteY2271" fmla="*/ 295836 h 6315508"/>
              <a:gd name="connsiteX2272" fmla="*/ 394146 w 5619318"/>
              <a:gd name="connsiteY2272" fmla="*/ 312110 h 6315508"/>
              <a:gd name="connsiteX2273" fmla="*/ 394146 w 5619318"/>
              <a:gd name="connsiteY2273" fmla="*/ 287699 h 6315508"/>
              <a:gd name="connsiteX2274" fmla="*/ 369067 w 5619318"/>
              <a:gd name="connsiteY2274" fmla="*/ 311856 h 6315508"/>
              <a:gd name="connsiteX2275" fmla="*/ 369067 w 5619318"/>
              <a:gd name="connsiteY2275" fmla="*/ 327903 h 6315508"/>
              <a:gd name="connsiteX2276" fmla="*/ 391540 w 5619318"/>
              <a:gd name="connsiteY2276" fmla="*/ 339066 h 6315508"/>
              <a:gd name="connsiteX2277" fmla="*/ 404342 w 5619318"/>
              <a:gd name="connsiteY2277" fmla="*/ 358258 h 6315508"/>
              <a:gd name="connsiteX2278" fmla="*/ 378045 w 5619318"/>
              <a:gd name="connsiteY2278" fmla="*/ 348278 h 6315508"/>
              <a:gd name="connsiteX2279" fmla="*/ 369067 w 5619318"/>
              <a:gd name="connsiteY2279" fmla="*/ 329070 h 6315508"/>
              <a:gd name="connsiteX2280" fmla="*/ 369067 w 5619318"/>
              <a:gd name="connsiteY2280" fmla="*/ 340591 h 6315508"/>
              <a:gd name="connsiteX2281" fmla="*/ 324481 w 5619318"/>
              <a:gd name="connsiteY2281" fmla="*/ 332454 h 6315508"/>
              <a:gd name="connsiteX2282" fmla="*/ 313335 w 5619318"/>
              <a:gd name="connsiteY2282" fmla="*/ 336523 h 6315508"/>
              <a:gd name="connsiteX2283" fmla="*/ 343988 w 5619318"/>
              <a:gd name="connsiteY2283" fmla="*/ 358900 h 6315508"/>
              <a:gd name="connsiteX2284" fmla="*/ 332842 w 5619318"/>
              <a:gd name="connsiteY2284" fmla="*/ 391448 h 6315508"/>
              <a:gd name="connsiteX2285" fmla="*/ 355134 w 5619318"/>
              <a:gd name="connsiteY2285" fmla="*/ 440273 h 6315508"/>
              <a:gd name="connsiteX2286" fmla="*/ 419226 w 5619318"/>
              <a:gd name="connsiteY2286" fmla="*/ 371106 h 6315508"/>
              <a:gd name="connsiteX2287" fmla="*/ 424799 w 5619318"/>
              <a:gd name="connsiteY2287" fmla="*/ 350763 h 6315508"/>
              <a:gd name="connsiteX2288" fmla="*/ 449879 w 5619318"/>
              <a:gd name="connsiteY2288" fmla="*/ 350763 h 6315508"/>
              <a:gd name="connsiteX2289" fmla="*/ 441518 w 5619318"/>
              <a:gd name="connsiteY2289" fmla="*/ 411792 h 6315508"/>
              <a:gd name="connsiteX2290" fmla="*/ 516756 w 5619318"/>
              <a:gd name="connsiteY2290" fmla="*/ 436203 h 6315508"/>
              <a:gd name="connsiteX2291" fmla="*/ 486104 w 5619318"/>
              <a:gd name="connsiteY2291" fmla="*/ 411792 h 6315508"/>
              <a:gd name="connsiteX2292" fmla="*/ 511183 w 5619318"/>
              <a:gd name="connsiteY2292" fmla="*/ 411792 h 6315508"/>
              <a:gd name="connsiteX2293" fmla="*/ 486104 w 5619318"/>
              <a:gd name="connsiteY2293" fmla="*/ 340591 h 6315508"/>
              <a:gd name="connsiteX2294" fmla="*/ 486104 w 5619318"/>
              <a:gd name="connsiteY2294" fmla="*/ 299905 h 6315508"/>
              <a:gd name="connsiteX2295" fmla="*/ 511183 w 5619318"/>
              <a:gd name="connsiteY2295" fmla="*/ 303973 h 6315508"/>
              <a:gd name="connsiteX2296" fmla="*/ 511183 w 5619318"/>
              <a:gd name="connsiteY2296" fmla="*/ 336523 h 6315508"/>
              <a:gd name="connsiteX2297" fmla="*/ 572488 w 5619318"/>
              <a:gd name="connsiteY2297" fmla="*/ 295836 h 6315508"/>
              <a:gd name="connsiteX2298" fmla="*/ 558555 w 5619318"/>
              <a:gd name="connsiteY2298" fmla="*/ 283630 h 6315508"/>
              <a:gd name="connsiteX2299" fmla="*/ 527903 w 5619318"/>
              <a:gd name="connsiteY2299" fmla="*/ 299905 h 6315508"/>
              <a:gd name="connsiteX2300" fmla="*/ 505610 w 5619318"/>
              <a:gd name="connsiteY2300" fmla="*/ 255150 h 6315508"/>
              <a:gd name="connsiteX2301" fmla="*/ 527903 w 5619318"/>
              <a:gd name="connsiteY2301" fmla="*/ 259218 h 6315508"/>
              <a:gd name="connsiteX2302" fmla="*/ 511183 w 5619318"/>
              <a:gd name="connsiteY2302" fmla="*/ 283630 h 6315508"/>
              <a:gd name="connsiteX2303" fmla="*/ 536263 w 5619318"/>
              <a:gd name="connsiteY2303" fmla="*/ 283630 h 6315508"/>
              <a:gd name="connsiteX2304" fmla="*/ 536263 w 5619318"/>
              <a:gd name="connsiteY2304" fmla="*/ 220567 h 6315508"/>
              <a:gd name="connsiteX2305" fmla="*/ 583634 w 5619318"/>
              <a:gd name="connsiteY2305" fmla="*/ 244978 h 6315508"/>
              <a:gd name="connsiteX2306" fmla="*/ 566916 w 5619318"/>
              <a:gd name="connsiteY2306" fmla="*/ 275492 h 6315508"/>
              <a:gd name="connsiteX2307" fmla="*/ 597567 w 5619318"/>
              <a:gd name="connsiteY2307" fmla="*/ 275492 h 6315508"/>
              <a:gd name="connsiteX2308" fmla="*/ 591995 w 5619318"/>
              <a:gd name="connsiteY2308" fmla="*/ 316179 h 6315508"/>
              <a:gd name="connsiteX2309" fmla="*/ 639367 w 5619318"/>
              <a:gd name="connsiteY2309" fmla="*/ 328386 h 6315508"/>
              <a:gd name="connsiteX2310" fmla="*/ 591995 w 5619318"/>
              <a:gd name="connsiteY2310" fmla="*/ 259218 h 6315508"/>
              <a:gd name="connsiteX2311" fmla="*/ 597567 w 5619318"/>
              <a:gd name="connsiteY2311" fmla="*/ 228704 h 6315508"/>
              <a:gd name="connsiteX2312" fmla="*/ 633793 w 5619318"/>
              <a:gd name="connsiteY2312" fmla="*/ 216498 h 6315508"/>
              <a:gd name="connsiteX2313" fmla="*/ 678379 w 5619318"/>
              <a:gd name="connsiteY2313" fmla="*/ 232772 h 6315508"/>
              <a:gd name="connsiteX2314" fmla="*/ 670020 w 5619318"/>
              <a:gd name="connsiteY2314" fmla="*/ 275492 h 6315508"/>
              <a:gd name="connsiteX2315" fmla="*/ 700671 w 5619318"/>
              <a:gd name="connsiteY2315" fmla="*/ 287699 h 6315508"/>
              <a:gd name="connsiteX2316" fmla="*/ 700671 w 5619318"/>
              <a:gd name="connsiteY2316" fmla="*/ 244978 h 6315508"/>
              <a:gd name="connsiteX2317" fmla="*/ 761976 w 5619318"/>
              <a:gd name="connsiteY2317" fmla="*/ 175812 h 6315508"/>
              <a:gd name="connsiteX2318" fmla="*/ 892946 w 5619318"/>
              <a:gd name="connsiteY2318" fmla="*/ 155468 h 6315508"/>
              <a:gd name="connsiteX2319" fmla="*/ 892946 w 5619318"/>
              <a:gd name="connsiteY2319" fmla="*/ 183949 h 6315508"/>
              <a:gd name="connsiteX2320" fmla="*/ 867867 w 5619318"/>
              <a:gd name="connsiteY2320" fmla="*/ 192086 h 6315508"/>
              <a:gd name="connsiteX2321" fmla="*/ 812136 w 5619318"/>
              <a:gd name="connsiteY2321" fmla="*/ 179880 h 6315508"/>
              <a:gd name="connsiteX2322" fmla="*/ 775909 w 5619318"/>
              <a:gd name="connsiteY2322" fmla="*/ 200223 h 6315508"/>
              <a:gd name="connsiteX2323" fmla="*/ 817708 w 5619318"/>
              <a:gd name="connsiteY2323" fmla="*/ 212430 h 6315508"/>
              <a:gd name="connsiteX2324" fmla="*/ 787057 w 5619318"/>
              <a:gd name="connsiteY2324" fmla="*/ 259218 h 6315508"/>
              <a:gd name="connsiteX2325" fmla="*/ 756404 w 5619318"/>
              <a:gd name="connsiteY2325" fmla="*/ 263287 h 6315508"/>
              <a:gd name="connsiteX2326" fmla="*/ 781483 w 5619318"/>
              <a:gd name="connsiteY2326" fmla="*/ 263287 h 6315508"/>
              <a:gd name="connsiteX2327" fmla="*/ 862294 w 5619318"/>
              <a:gd name="connsiteY2327" fmla="*/ 308042 h 6315508"/>
              <a:gd name="connsiteX2328" fmla="*/ 831641 w 5619318"/>
              <a:gd name="connsiteY2328" fmla="*/ 259218 h 6315508"/>
              <a:gd name="connsiteX2329" fmla="*/ 795416 w 5619318"/>
              <a:gd name="connsiteY2329" fmla="*/ 267355 h 6315508"/>
              <a:gd name="connsiteX2330" fmla="*/ 831641 w 5619318"/>
              <a:gd name="connsiteY2330" fmla="*/ 255150 h 6315508"/>
              <a:gd name="connsiteX2331" fmla="*/ 862294 w 5619318"/>
              <a:gd name="connsiteY2331" fmla="*/ 283630 h 6315508"/>
              <a:gd name="connsiteX2332" fmla="*/ 887374 w 5619318"/>
              <a:gd name="connsiteY2332" fmla="*/ 275492 h 6315508"/>
              <a:gd name="connsiteX2333" fmla="*/ 887374 w 5619318"/>
              <a:gd name="connsiteY2333" fmla="*/ 263287 h 6315508"/>
              <a:gd name="connsiteX2334" fmla="*/ 831641 w 5619318"/>
              <a:gd name="connsiteY2334" fmla="*/ 224635 h 6315508"/>
              <a:gd name="connsiteX2335" fmla="*/ 929172 w 5619318"/>
              <a:gd name="connsiteY2335" fmla="*/ 263287 h 6315508"/>
              <a:gd name="connsiteX2336" fmla="*/ 959825 w 5619318"/>
              <a:gd name="connsiteY2336" fmla="*/ 244978 h 6315508"/>
              <a:gd name="connsiteX2337" fmla="*/ 1021129 w 5619318"/>
              <a:gd name="connsiteY2337" fmla="*/ 259218 h 6315508"/>
              <a:gd name="connsiteX2338" fmla="*/ 1035062 w 5619318"/>
              <a:gd name="connsiteY2338" fmla="*/ 216498 h 6315508"/>
              <a:gd name="connsiteX2339" fmla="*/ 1040636 w 5619318"/>
              <a:gd name="connsiteY2339" fmla="*/ 224635 h 6315508"/>
              <a:gd name="connsiteX2340" fmla="*/ 1085221 w 5619318"/>
              <a:gd name="connsiteY2340" fmla="*/ 232772 h 6315508"/>
              <a:gd name="connsiteX2341" fmla="*/ 1071288 w 5619318"/>
              <a:gd name="connsiteY2341" fmla="*/ 240909 h 6315508"/>
              <a:gd name="connsiteX2342" fmla="*/ 1090795 w 5619318"/>
              <a:gd name="connsiteY2342" fmla="*/ 244978 h 6315508"/>
              <a:gd name="connsiteX2343" fmla="*/ 1121448 w 5619318"/>
              <a:gd name="connsiteY2343" fmla="*/ 200223 h 6315508"/>
              <a:gd name="connsiteX2344" fmla="*/ 1152099 w 5619318"/>
              <a:gd name="connsiteY2344" fmla="*/ 200223 h 6315508"/>
              <a:gd name="connsiteX2345" fmla="*/ 1138166 w 5619318"/>
              <a:gd name="connsiteY2345" fmla="*/ 224635 h 6315508"/>
              <a:gd name="connsiteX2346" fmla="*/ 1115874 w 5619318"/>
              <a:gd name="connsiteY2346" fmla="*/ 236841 h 6315508"/>
              <a:gd name="connsiteX2347" fmla="*/ 1152099 w 5619318"/>
              <a:gd name="connsiteY2347" fmla="*/ 232772 h 6315508"/>
              <a:gd name="connsiteX2348" fmla="*/ 1188325 w 5619318"/>
              <a:gd name="connsiteY2348" fmla="*/ 255150 h 6315508"/>
              <a:gd name="connsiteX2349" fmla="*/ 1202258 w 5619318"/>
              <a:gd name="connsiteY2349" fmla="*/ 251081 h 6315508"/>
              <a:gd name="connsiteX2350" fmla="*/ 1188325 w 5619318"/>
              <a:gd name="connsiteY2350" fmla="*/ 204292 h 6315508"/>
              <a:gd name="connsiteX2351" fmla="*/ 1213404 w 5619318"/>
              <a:gd name="connsiteY2351" fmla="*/ 212430 h 6315508"/>
              <a:gd name="connsiteX2352" fmla="*/ 1232911 w 5619318"/>
              <a:gd name="connsiteY2352" fmla="*/ 196154 h 6315508"/>
              <a:gd name="connsiteX2353" fmla="*/ 1288643 w 5619318"/>
              <a:gd name="connsiteY2353" fmla="*/ 204292 h 6315508"/>
              <a:gd name="connsiteX2354" fmla="*/ 1294216 w 5619318"/>
              <a:gd name="connsiteY2354" fmla="*/ 159537 h 6315508"/>
              <a:gd name="connsiteX2355" fmla="*/ 1336015 w 5619318"/>
              <a:gd name="connsiteY2355" fmla="*/ 175812 h 6315508"/>
              <a:gd name="connsiteX2356" fmla="*/ 1330441 w 5619318"/>
              <a:gd name="connsiteY2356" fmla="*/ 204292 h 6315508"/>
              <a:gd name="connsiteX2357" fmla="*/ 1294216 w 5619318"/>
              <a:gd name="connsiteY2357" fmla="*/ 212430 h 6315508"/>
              <a:gd name="connsiteX2358" fmla="*/ 1319295 w 5619318"/>
              <a:gd name="connsiteY2358" fmla="*/ 236841 h 6315508"/>
              <a:gd name="connsiteX2359" fmla="*/ 1386173 w 5619318"/>
              <a:gd name="connsiteY2359" fmla="*/ 224635 h 6315508"/>
              <a:gd name="connsiteX2360" fmla="*/ 1397320 w 5619318"/>
              <a:gd name="connsiteY2360" fmla="*/ 204292 h 6315508"/>
              <a:gd name="connsiteX2361" fmla="*/ 1441906 w 5619318"/>
              <a:gd name="connsiteY2361" fmla="*/ 204292 h 6315508"/>
              <a:gd name="connsiteX2362" fmla="*/ 1427973 w 5619318"/>
              <a:gd name="connsiteY2362" fmla="*/ 192086 h 6315508"/>
              <a:gd name="connsiteX2363" fmla="*/ 1483705 w 5619318"/>
              <a:gd name="connsiteY2363" fmla="*/ 200223 h 6315508"/>
              <a:gd name="connsiteX2364" fmla="*/ 1472557 w 5619318"/>
              <a:gd name="connsiteY2364" fmla="*/ 220567 h 6315508"/>
              <a:gd name="connsiteX2365" fmla="*/ 1416826 w 5619318"/>
              <a:gd name="connsiteY2365" fmla="*/ 220567 h 6315508"/>
              <a:gd name="connsiteX2366" fmla="*/ 1422399 w 5619318"/>
              <a:gd name="connsiteY2366" fmla="*/ 240909 h 6315508"/>
              <a:gd name="connsiteX2367" fmla="*/ 1405680 w 5619318"/>
              <a:gd name="connsiteY2367" fmla="*/ 236841 h 6315508"/>
              <a:gd name="connsiteX2368" fmla="*/ 1416826 w 5619318"/>
              <a:gd name="connsiteY2368" fmla="*/ 251081 h 6315508"/>
              <a:gd name="connsiteX2369" fmla="*/ 1391747 w 5619318"/>
              <a:gd name="connsiteY2369" fmla="*/ 259218 h 6315508"/>
              <a:gd name="connsiteX2370" fmla="*/ 1391747 w 5619318"/>
              <a:gd name="connsiteY2370" fmla="*/ 244978 h 6315508"/>
              <a:gd name="connsiteX2371" fmla="*/ 1366668 w 5619318"/>
              <a:gd name="connsiteY2371" fmla="*/ 263287 h 6315508"/>
              <a:gd name="connsiteX2372" fmla="*/ 1397320 w 5619318"/>
              <a:gd name="connsiteY2372" fmla="*/ 275492 h 6315508"/>
              <a:gd name="connsiteX2373" fmla="*/ 1397320 w 5619318"/>
              <a:gd name="connsiteY2373" fmla="*/ 263287 h 6315508"/>
              <a:gd name="connsiteX2374" fmla="*/ 1441906 w 5619318"/>
              <a:gd name="connsiteY2374" fmla="*/ 267355 h 6315508"/>
              <a:gd name="connsiteX2375" fmla="*/ 1427973 w 5619318"/>
              <a:gd name="connsiteY2375" fmla="*/ 283630 h 6315508"/>
              <a:gd name="connsiteX2376" fmla="*/ 1447478 w 5619318"/>
              <a:gd name="connsiteY2376" fmla="*/ 303973 h 6315508"/>
              <a:gd name="connsiteX2377" fmla="*/ 1472557 w 5619318"/>
              <a:gd name="connsiteY2377" fmla="*/ 291768 h 6315508"/>
              <a:gd name="connsiteX2378" fmla="*/ 1478131 w 5619318"/>
              <a:gd name="connsiteY2378" fmla="*/ 312110 h 6315508"/>
              <a:gd name="connsiteX2379" fmla="*/ 1553369 w 5619318"/>
              <a:gd name="connsiteY2379" fmla="*/ 295836 h 6315508"/>
              <a:gd name="connsiteX2380" fmla="*/ 1497637 w 5619318"/>
              <a:gd name="connsiteY2380" fmla="*/ 216498 h 6315508"/>
              <a:gd name="connsiteX2381" fmla="*/ 1578448 w 5619318"/>
              <a:gd name="connsiteY2381" fmla="*/ 208360 h 6315508"/>
              <a:gd name="connsiteX2382" fmla="*/ 1625820 w 5619318"/>
              <a:gd name="connsiteY2382" fmla="*/ 271424 h 6315508"/>
              <a:gd name="connsiteX2383" fmla="*/ 1639753 w 5619318"/>
              <a:gd name="connsiteY2383" fmla="*/ 267355 h 6315508"/>
              <a:gd name="connsiteX2384" fmla="*/ 1620247 w 5619318"/>
              <a:gd name="connsiteY2384" fmla="*/ 240909 h 6315508"/>
              <a:gd name="connsiteX2385" fmla="*/ 1620247 w 5619318"/>
              <a:gd name="connsiteY2385" fmla="*/ 204292 h 6315508"/>
              <a:gd name="connsiteX2386" fmla="*/ 1650900 w 5619318"/>
              <a:gd name="connsiteY2386" fmla="*/ 196154 h 6315508"/>
              <a:gd name="connsiteX2387" fmla="*/ 1756790 w 5619318"/>
              <a:gd name="connsiteY2387" fmla="*/ 200223 h 6315508"/>
              <a:gd name="connsiteX2388" fmla="*/ 1731711 w 5619318"/>
              <a:gd name="connsiteY2388" fmla="*/ 151400 h 6315508"/>
              <a:gd name="connsiteX2389" fmla="*/ 1773510 w 5619318"/>
              <a:gd name="connsiteY2389" fmla="*/ 159537 h 6315508"/>
              <a:gd name="connsiteX2390" fmla="*/ 1762364 w 5619318"/>
              <a:gd name="connsiteY2390" fmla="*/ 179880 h 6315508"/>
              <a:gd name="connsiteX2391" fmla="*/ 1818096 w 5619318"/>
              <a:gd name="connsiteY2391" fmla="*/ 133091 h 6315508"/>
              <a:gd name="connsiteX2392" fmla="*/ 1650820 w 5619318"/>
              <a:gd name="connsiteY2392" fmla="*/ 129952 h 6315508"/>
              <a:gd name="connsiteX2393" fmla="*/ 1693803 w 5619318"/>
              <a:gd name="connsiteY2393" fmla="*/ 150936 h 6315508"/>
              <a:gd name="connsiteX2394" fmla="*/ 1607838 w 5619318"/>
              <a:gd name="connsiteY2394" fmla="*/ 155030 h 6315508"/>
              <a:gd name="connsiteX2395" fmla="*/ 1650820 w 5619318"/>
              <a:gd name="connsiteY2395" fmla="*/ 129952 h 6315508"/>
              <a:gd name="connsiteX2396" fmla="*/ 5202334 w 5619318"/>
              <a:gd name="connsiteY2396" fmla="*/ 128713 h 6315508"/>
              <a:gd name="connsiteX2397" fmla="*/ 5244669 w 5619318"/>
              <a:gd name="connsiteY2397" fmla="*/ 144867 h 6315508"/>
              <a:gd name="connsiteX2398" fmla="*/ 5250314 w 5619318"/>
              <a:gd name="connsiteY2398" fmla="*/ 171119 h 6315508"/>
              <a:gd name="connsiteX2399" fmla="*/ 5202334 w 5619318"/>
              <a:gd name="connsiteY2399" fmla="*/ 128713 h 6315508"/>
              <a:gd name="connsiteX2400" fmla="*/ 998094 w 5619318"/>
              <a:gd name="connsiteY2400" fmla="*/ 124331 h 6315508"/>
              <a:gd name="connsiteX2401" fmla="*/ 998094 w 5619318"/>
              <a:gd name="connsiteY2401" fmla="*/ 144577 h 6315508"/>
              <a:gd name="connsiteX2402" fmla="*/ 958111 w 5619318"/>
              <a:gd name="connsiteY2402" fmla="*/ 136478 h 6315508"/>
              <a:gd name="connsiteX2403" fmla="*/ 998094 w 5619318"/>
              <a:gd name="connsiteY2403" fmla="*/ 124331 h 6315508"/>
              <a:gd name="connsiteX2404" fmla="*/ 2800932 w 5619318"/>
              <a:gd name="connsiteY2404" fmla="*/ 122237 h 6315508"/>
              <a:gd name="connsiteX2405" fmla="*/ 2803338 w 5619318"/>
              <a:gd name="connsiteY2405" fmla="*/ 140405 h 6315508"/>
              <a:gd name="connsiteX2406" fmla="*/ 2784097 w 5619318"/>
              <a:gd name="connsiteY2406" fmla="*/ 136311 h 6315508"/>
              <a:gd name="connsiteX2407" fmla="*/ 2800932 w 5619318"/>
              <a:gd name="connsiteY2407" fmla="*/ 122237 h 6315508"/>
              <a:gd name="connsiteX2408" fmla="*/ 3196373 w 5619318"/>
              <a:gd name="connsiteY2408" fmla="*/ 120729 h 6315508"/>
              <a:gd name="connsiteX2409" fmla="*/ 3229959 w 5619318"/>
              <a:gd name="connsiteY2409" fmla="*/ 128834 h 6315508"/>
              <a:gd name="connsiteX2410" fmla="*/ 3215965 w 5619318"/>
              <a:gd name="connsiteY2410" fmla="*/ 179491 h 6315508"/>
              <a:gd name="connsiteX2411" fmla="*/ 3297132 w 5619318"/>
              <a:gd name="connsiteY2411" fmla="*/ 167334 h 6315508"/>
              <a:gd name="connsiteX2412" fmla="*/ 3260746 w 5619318"/>
              <a:gd name="connsiteY2412" fmla="*/ 132887 h 6315508"/>
              <a:gd name="connsiteX2413" fmla="*/ 3353108 w 5619318"/>
              <a:gd name="connsiteY2413" fmla="*/ 140992 h 6315508"/>
              <a:gd name="connsiteX2414" fmla="*/ 3358706 w 5619318"/>
              <a:gd name="connsiteY2414" fmla="*/ 124781 h 6315508"/>
              <a:gd name="connsiteX2415" fmla="*/ 3414682 w 5619318"/>
              <a:gd name="connsiteY2415" fmla="*/ 140992 h 6315508"/>
              <a:gd name="connsiteX2416" fmla="*/ 3409085 w 5619318"/>
              <a:gd name="connsiteY2416" fmla="*/ 195701 h 6315508"/>
              <a:gd name="connsiteX2417" fmla="*/ 3353108 w 5619318"/>
              <a:gd name="connsiteY2417" fmla="*/ 203806 h 6315508"/>
              <a:gd name="connsiteX2418" fmla="*/ 3439873 w 5619318"/>
              <a:gd name="connsiteY2418" fmla="*/ 215964 h 6315508"/>
              <a:gd name="connsiteX2419" fmla="*/ 3465061 w 5619318"/>
              <a:gd name="connsiteY2419" fmla="*/ 228122 h 6315508"/>
              <a:gd name="connsiteX2420" fmla="*/ 3434275 w 5619318"/>
              <a:gd name="connsiteY2420" fmla="*/ 250411 h 6315508"/>
              <a:gd name="connsiteX2421" fmla="*/ 3378298 w 5619318"/>
              <a:gd name="connsiteY2421" fmla="*/ 236226 h 6315508"/>
              <a:gd name="connsiteX2422" fmla="*/ 3353108 w 5619318"/>
              <a:gd name="connsiteY2422" fmla="*/ 254464 h 6315508"/>
              <a:gd name="connsiteX2423" fmla="*/ 3283137 w 5619318"/>
              <a:gd name="connsiteY2423" fmla="*/ 250411 h 6315508"/>
              <a:gd name="connsiteX2424" fmla="*/ 3308327 w 5619318"/>
              <a:gd name="connsiteY2424" fmla="*/ 207859 h 6315508"/>
              <a:gd name="connsiteX2425" fmla="*/ 3266344 w 5619318"/>
              <a:gd name="connsiteY2425" fmla="*/ 207859 h 6315508"/>
              <a:gd name="connsiteX2426" fmla="*/ 3252349 w 5619318"/>
              <a:gd name="connsiteY2426" fmla="*/ 232175 h 6315508"/>
              <a:gd name="connsiteX2427" fmla="*/ 3210367 w 5619318"/>
              <a:gd name="connsiteY2427" fmla="*/ 211912 h 6315508"/>
              <a:gd name="connsiteX2428" fmla="*/ 3148793 w 5619318"/>
              <a:gd name="connsiteY2428" fmla="*/ 224069 h 6315508"/>
              <a:gd name="connsiteX2429" fmla="*/ 3087219 w 5619318"/>
              <a:gd name="connsiteY2429" fmla="*/ 187596 h 6315508"/>
              <a:gd name="connsiteX2430" fmla="*/ 3118006 w 5619318"/>
              <a:gd name="connsiteY2430" fmla="*/ 159228 h 6315508"/>
              <a:gd name="connsiteX2431" fmla="*/ 3159988 w 5619318"/>
              <a:gd name="connsiteY2431" fmla="*/ 167334 h 6315508"/>
              <a:gd name="connsiteX2432" fmla="*/ 3143196 w 5619318"/>
              <a:gd name="connsiteY2432" fmla="*/ 145045 h 6315508"/>
              <a:gd name="connsiteX2433" fmla="*/ 3196373 w 5619318"/>
              <a:gd name="connsiteY2433" fmla="*/ 120729 h 6315508"/>
              <a:gd name="connsiteX2434" fmla="*/ 4715442 w 5619318"/>
              <a:gd name="connsiteY2434" fmla="*/ 119939 h 6315508"/>
              <a:gd name="connsiteX2435" fmla="*/ 4720988 w 5619318"/>
              <a:gd name="connsiteY2435" fmla="*/ 140307 h 6315508"/>
              <a:gd name="connsiteX2436" fmla="*/ 4640569 w 5619318"/>
              <a:gd name="connsiteY2436" fmla="*/ 140307 h 6315508"/>
              <a:gd name="connsiteX2437" fmla="*/ 4715442 w 5619318"/>
              <a:gd name="connsiteY2437" fmla="*/ 119939 h 6315508"/>
              <a:gd name="connsiteX2438" fmla="*/ 2678570 w 5619318"/>
              <a:gd name="connsiteY2438" fmla="*/ 113717 h 6315508"/>
              <a:gd name="connsiteX2439" fmla="*/ 2753359 w 5619318"/>
              <a:gd name="connsiteY2439" fmla="*/ 150511 h 6315508"/>
              <a:gd name="connsiteX2440" fmla="*/ 2703757 w 5619318"/>
              <a:gd name="connsiteY2440" fmla="*/ 166738 h 6315508"/>
              <a:gd name="connsiteX2441" fmla="*/ 2651401 w 5619318"/>
              <a:gd name="connsiteY2441" fmla="*/ 120086 h 6315508"/>
              <a:gd name="connsiteX2442" fmla="*/ 2678570 w 5619318"/>
              <a:gd name="connsiteY2442" fmla="*/ 113717 h 6315508"/>
              <a:gd name="connsiteX2443" fmla="*/ 2394360 w 5619318"/>
              <a:gd name="connsiteY2443" fmla="*/ 112647 h 6315508"/>
              <a:gd name="connsiteX2444" fmla="*/ 2403644 w 5619318"/>
              <a:gd name="connsiteY2444" fmla="*/ 115570 h 6315508"/>
              <a:gd name="connsiteX2445" fmla="*/ 2427940 w 5619318"/>
              <a:gd name="connsiteY2445" fmla="*/ 120037 h 6315508"/>
              <a:gd name="connsiteX2446" fmla="*/ 2383513 w 5619318"/>
              <a:gd name="connsiteY2446" fmla="*/ 128444 h 6315508"/>
              <a:gd name="connsiteX2447" fmla="*/ 2383513 w 5619318"/>
              <a:gd name="connsiteY2447" fmla="*/ 115833 h 6315508"/>
              <a:gd name="connsiteX2448" fmla="*/ 2394360 w 5619318"/>
              <a:gd name="connsiteY2448" fmla="*/ 112647 h 6315508"/>
              <a:gd name="connsiteX2449" fmla="*/ 2198405 w 5619318"/>
              <a:gd name="connsiteY2449" fmla="*/ 112624 h 6315508"/>
              <a:gd name="connsiteX2450" fmla="*/ 2173749 w 5619318"/>
              <a:gd name="connsiteY2450" fmla="*/ 150643 h 6315508"/>
              <a:gd name="connsiteX2451" fmla="*/ 2149093 w 5619318"/>
              <a:gd name="connsiteY2451" fmla="*/ 120629 h 6315508"/>
              <a:gd name="connsiteX2452" fmla="*/ 2198405 w 5619318"/>
              <a:gd name="connsiteY2452" fmla="*/ 112624 h 6315508"/>
              <a:gd name="connsiteX2453" fmla="*/ 4031512 w 5619318"/>
              <a:gd name="connsiteY2453" fmla="*/ 111947 h 6315508"/>
              <a:gd name="connsiteX2454" fmla="*/ 4074806 w 5619318"/>
              <a:gd name="connsiteY2454" fmla="*/ 131978 h 6315508"/>
              <a:gd name="connsiteX2455" fmla="*/ 4018829 w 5619318"/>
              <a:gd name="connsiteY2455" fmla="*/ 112194 h 6315508"/>
              <a:gd name="connsiteX2456" fmla="*/ 4031512 w 5619318"/>
              <a:gd name="connsiteY2456" fmla="*/ 111947 h 6315508"/>
              <a:gd name="connsiteX2457" fmla="*/ 1095953 w 5619318"/>
              <a:gd name="connsiteY2457" fmla="*/ 109021 h 6315508"/>
              <a:gd name="connsiteX2458" fmla="*/ 1126040 w 5619318"/>
              <a:gd name="connsiteY2458" fmla="*/ 116246 h 6315508"/>
              <a:gd name="connsiteX2459" fmla="*/ 1070064 w 5619318"/>
              <a:gd name="connsiteY2459" fmla="*/ 120375 h 6315508"/>
              <a:gd name="connsiteX2460" fmla="*/ 1095953 w 5619318"/>
              <a:gd name="connsiteY2460" fmla="*/ 109021 h 6315508"/>
              <a:gd name="connsiteX2461" fmla="*/ 3942861 w 5619318"/>
              <a:gd name="connsiteY2461" fmla="*/ 104400 h 6315508"/>
              <a:gd name="connsiteX2462" fmla="*/ 3968051 w 5619318"/>
              <a:gd name="connsiteY2462" fmla="*/ 116464 h 6315508"/>
              <a:gd name="connsiteX2463" fmla="*/ 3942861 w 5619318"/>
              <a:gd name="connsiteY2463" fmla="*/ 104400 h 6315508"/>
              <a:gd name="connsiteX2464" fmla="*/ 4424724 w 5619318"/>
              <a:gd name="connsiteY2464" fmla="*/ 103853 h 6315508"/>
              <a:gd name="connsiteX2465" fmla="*/ 4474638 w 5619318"/>
              <a:gd name="connsiteY2465" fmla="*/ 107947 h 6315508"/>
              <a:gd name="connsiteX2466" fmla="*/ 4441362 w 5619318"/>
              <a:gd name="connsiteY2466" fmla="*/ 140702 h 6315508"/>
              <a:gd name="connsiteX2467" fmla="*/ 4349853 w 5619318"/>
              <a:gd name="connsiteY2467" fmla="*/ 175504 h 6315508"/>
              <a:gd name="connsiteX2468" fmla="*/ 4302710 w 5619318"/>
              <a:gd name="connsiteY2468" fmla="*/ 150937 h 6315508"/>
              <a:gd name="connsiteX2469" fmla="*/ 4344305 w 5619318"/>
              <a:gd name="connsiteY2469" fmla="*/ 150937 h 6315508"/>
              <a:gd name="connsiteX2470" fmla="*/ 4355399 w 5619318"/>
              <a:gd name="connsiteY2470" fmla="*/ 124324 h 6315508"/>
              <a:gd name="connsiteX2471" fmla="*/ 4424724 w 5619318"/>
              <a:gd name="connsiteY2471" fmla="*/ 103853 h 6315508"/>
              <a:gd name="connsiteX2472" fmla="*/ 2981202 w 5619318"/>
              <a:gd name="connsiteY2472" fmla="*/ 103849 h 6315508"/>
              <a:gd name="connsiteX2473" fmla="*/ 3048083 w 5619318"/>
              <a:gd name="connsiteY2473" fmla="*/ 112091 h 6315508"/>
              <a:gd name="connsiteX2474" fmla="*/ 3056444 w 5619318"/>
              <a:gd name="connsiteY2474" fmla="*/ 132695 h 6315508"/>
              <a:gd name="connsiteX2475" fmla="*/ 2970056 w 5619318"/>
              <a:gd name="connsiteY2475" fmla="*/ 128574 h 6315508"/>
              <a:gd name="connsiteX2476" fmla="*/ 2981202 w 5619318"/>
              <a:gd name="connsiteY2476" fmla="*/ 103849 h 6315508"/>
              <a:gd name="connsiteX2477" fmla="*/ 5108374 w 5619318"/>
              <a:gd name="connsiteY2477" fmla="*/ 103846 h 6315508"/>
              <a:gd name="connsiteX2478" fmla="*/ 5054396 w 5619318"/>
              <a:gd name="connsiteY2478" fmla="*/ 115810 h 6315508"/>
              <a:gd name="connsiteX2479" fmla="*/ 5108374 w 5619318"/>
              <a:gd name="connsiteY2479" fmla="*/ 103846 h 6315508"/>
              <a:gd name="connsiteX2480" fmla="*/ 5022077 w 5619318"/>
              <a:gd name="connsiteY2480" fmla="*/ 103846 h 6315508"/>
              <a:gd name="connsiteX2481" fmla="*/ 5047566 w 5619318"/>
              <a:gd name="connsiteY2481" fmla="*/ 116520 h 6315508"/>
              <a:gd name="connsiteX2482" fmla="*/ 5016412 w 5619318"/>
              <a:gd name="connsiteY2482" fmla="*/ 120744 h 6315508"/>
              <a:gd name="connsiteX2483" fmla="*/ 5022077 w 5619318"/>
              <a:gd name="connsiteY2483" fmla="*/ 103846 h 6315508"/>
              <a:gd name="connsiteX2484" fmla="*/ 3395090 w 5619318"/>
              <a:gd name="connsiteY2484" fmla="*/ 99464 h 6315508"/>
              <a:gd name="connsiteX2485" fmla="*/ 3445469 w 5619318"/>
              <a:gd name="connsiteY2485" fmla="*/ 103592 h 6315508"/>
              <a:gd name="connsiteX2486" fmla="*/ 3445469 w 5619318"/>
              <a:gd name="connsiteY2486" fmla="*/ 120107 h 6315508"/>
              <a:gd name="connsiteX2487" fmla="*/ 3395090 w 5619318"/>
              <a:gd name="connsiteY2487" fmla="*/ 115978 h 6315508"/>
              <a:gd name="connsiteX2488" fmla="*/ 2762688 w 5619318"/>
              <a:gd name="connsiteY2488" fmla="*/ 95670 h 6315508"/>
              <a:gd name="connsiteX2489" fmla="*/ 2778014 w 5619318"/>
              <a:gd name="connsiteY2489" fmla="*/ 108236 h 6315508"/>
              <a:gd name="connsiteX2490" fmla="*/ 2743363 w 5619318"/>
              <a:gd name="connsiteY2490" fmla="*/ 104215 h 6315508"/>
              <a:gd name="connsiteX2491" fmla="*/ 2762688 w 5619318"/>
              <a:gd name="connsiteY2491" fmla="*/ 95670 h 6315508"/>
              <a:gd name="connsiteX2492" fmla="*/ 1827982 w 5619318"/>
              <a:gd name="connsiteY2492" fmla="*/ 95086 h 6315508"/>
              <a:gd name="connsiteX2493" fmla="*/ 1802580 w 5619318"/>
              <a:gd name="connsiteY2493" fmla="*/ 112101 h 6315508"/>
              <a:gd name="connsiteX2494" fmla="*/ 1827982 w 5619318"/>
              <a:gd name="connsiteY2494" fmla="*/ 95086 h 6315508"/>
              <a:gd name="connsiteX2495" fmla="*/ 3149194 w 5619318"/>
              <a:gd name="connsiteY2495" fmla="*/ 95075 h 6315508"/>
              <a:gd name="connsiteX2496" fmla="*/ 3175183 w 5619318"/>
              <a:gd name="connsiteY2496" fmla="*/ 112623 h 6315508"/>
              <a:gd name="connsiteX2497" fmla="*/ 3149194 w 5619318"/>
              <a:gd name="connsiteY2497" fmla="*/ 108236 h 6315508"/>
              <a:gd name="connsiteX2498" fmla="*/ 3149194 w 5619318"/>
              <a:gd name="connsiteY2498" fmla="*/ 95075 h 6315508"/>
              <a:gd name="connsiteX2499" fmla="*/ 4551957 w 5619318"/>
              <a:gd name="connsiteY2499" fmla="*/ 94011 h 6315508"/>
              <a:gd name="connsiteX2500" fmla="*/ 4603384 w 5619318"/>
              <a:gd name="connsiteY2500" fmla="*/ 95530 h 6315508"/>
              <a:gd name="connsiteX2501" fmla="*/ 4639770 w 5619318"/>
              <a:gd name="connsiteY2501" fmla="*/ 115776 h 6315508"/>
              <a:gd name="connsiteX2502" fmla="*/ 4634172 w 5619318"/>
              <a:gd name="connsiteY2502" fmla="*/ 136022 h 6315508"/>
              <a:gd name="connsiteX2503" fmla="*/ 4474638 w 5619318"/>
              <a:gd name="connsiteY2503" fmla="*/ 103628 h 6315508"/>
              <a:gd name="connsiteX2504" fmla="*/ 4511024 w 5619318"/>
              <a:gd name="connsiteY2504" fmla="*/ 107677 h 6315508"/>
              <a:gd name="connsiteX2505" fmla="*/ 4551957 w 5619318"/>
              <a:gd name="connsiteY2505" fmla="*/ 94011 h 6315508"/>
              <a:gd name="connsiteX2506" fmla="*/ 3241155 w 5619318"/>
              <a:gd name="connsiteY2506" fmla="*/ 92152 h 6315508"/>
              <a:gd name="connsiteX2507" fmla="*/ 3261147 w 5619318"/>
              <a:gd name="connsiteY2507" fmla="*/ 119934 h 6315508"/>
              <a:gd name="connsiteX2508" fmla="*/ 3241155 w 5619318"/>
              <a:gd name="connsiteY2508" fmla="*/ 115965 h 6315508"/>
              <a:gd name="connsiteX2509" fmla="*/ 3241155 w 5619318"/>
              <a:gd name="connsiteY2509" fmla="*/ 92152 h 6315508"/>
              <a:gd name="connsiteX2510" fmla="*/ 4863277 w 5619318"/>
              <a:gd name="connsiteY2510" fmla="*/ 92149 h 6315508"/>
              <a:gd name="connsiteX2511" fmla="*/ 4969632 w 5619318"/>
              <a:gd name="connsiteY2511" fmla="*/ 128429 h 6315508"/>
              <a:gd name="connsiteX2512" fmla="*/ 4944442 w 5619318"/>
              <a:gd name="connsiteY2512" fmla="*/ 162693 h 6315508"/>
              <a:gd name="connsiteX2513" fmla="*/ 4905259 w 5619318"/>
              <a:gd name="connsiteY2513" fmla="*/ 166724 h 6315508"/>
              <a:gd name="connsiteX2514" fmla="*/ 4832489 w 5619318"/>
              <a:gd name="connsiteY2514" fmla="*/ 96180 h 6315508"/>
              <a:gd name="connsiteX2515" fmla="*/ 4863277 w 5619318"/>
              <a:gd name="connsiteY2515" fmla="*/ 92149 h 6315508"/>
              <a:gd name="connsiteX2516" fmla="*/ 5362267 w 5619318"/>
              <a:gd name="connsiteY2516" fmla="*/ 92122 h 6315508"/>
              <a:gd name="connsiteX2517" fmla="*/ 5387457 w 5619318"/>
              <a:gd name="connsiteY2517" fmla="*/ 92122 h 6315508"/>
              <a:gd name="connsiteX2518" fmla="*/ 5362267 w 5619318"/>
              <a:gd name="connsiteY2518" fmla="*/ 103403 h 6315508"/>
              <a:gd name="connsiteX2519" fmla="*/ 5362267 w 5619318"/>
              <a:gd name="connsiteY2519" fmla="*/ 92122 h 6315508"/>
              <a:gd name="connsiteX2520" fmla="*/ 1589222 w 5619318"/>
              <a:gd name="connsiteY2520" fmla="*/ 83754 h 6315508"/>
              <a:gd name="connsiteX2521" fmla="*/ 1594969 w 5619318"/>
              <a:gd name="connsiteY2521" fmla="*/ 100327 h 6315508"/>
              <a:gd name="connsiteX2522" fmla="*/ 1551862 w 5619318"/>
              <a:gd name="connsiteY2522" fmla="*/ 96183 h 6315508"/>
              <a:gd name="connsiteX2523" fmla="*/ 1589222 w 5619318"/>
              <a:gd name="connsiteY2523" fmla="*/ 83754 h 6315508"/>
              <a:gd name="connsiteX2524" fmla="*/ 4745860 w 5619318"/>
              <a:gd name="connsiteY2524" fmla="*/ 83381 h 6315508"/>
              <a:gd name="connsiteX2525" fmla="*/ 4745860 w 5619318"/>
              <a:gd name="connsiteY2525" fmla="*/ 115550 h 6315508"/>
              <a:gd name="connsiteX2526" fmla="*/ 4745860 w 5619318"/>
              <a:gd name="connsiteY2526" fmla="*/ 83381 h 6315508"/>
              <a:gd name="connsiteX2527" fmla="*/ 4369434 w 5619318"/>
              <a:gd name="connsiteY2527" fmla="*/ 83381 h 6315508"/>
              <a:gd name="connsiteX2528" fmla="*/ 4405169 w 5619318"/>
              <a:gd name="connsiteY2528" fmla="*/ 99465 h 6315508"/>
              <a:gd name="connsiteX2529" fmla="*/ 4369434 w 5619318"/>
              <a:gd name="connsiteY2529" fmla="*/ 115550 h 6315508"/>
              <a:gd name="connsiteX2530" fmla="*/ 4369434 w 5619318"/>
              <a:gd name="connsiteY2530" fmla="*/ 83381 h 6315508"/>
              <a:gd name="connsiteX2531" fmla="*/ 2626977 w 5619318"/>
              <a:gd name="connsiteY2531" fmla="*/ 81618 h 6315508"/>
              <a:gd name="connsiteX2532" fmla="*/ 2661050 w 5619318"/>
              <a:gd name="connsiteY2532" fmla="*/ 83195 h 6315508"/>
              <a:gd name="connsiteX2533" fmla="*/ 2605421 w 5619318"/>
              <a:gd name="connsiteY2533" fmla="*/ 95807 h 6315508"/>
              <a:gd name="connsiteX2534" fmla="*/ 2626977 w 5619318"/>
              <a:gd name="connsiteY2534" fmla="*/ 81618 h 6315508"/>
              <a:gd name="connsiteX2535" fmla="*/ 5214330 w 5619318"/>
              <a:gd name="connsiteY2535" fmla="*/ 79526 h 6315508"/>
              <a:gd name="connsiteX2536" fmla="*/ 5183176 w 5619318"/>
              <a:gd name="connsiteY2536" fmla="*/ 99466 h 6315508"/>
              <a:gd name="connsiteX2537" fmla="*/ 5214330 w 5619318"/>
              <a:gd name="connsiteY2537" fmla="*/ 79526 h 6315508"/>
              <a:gd name="connsiteX2538" fmla="*/ 4257065 w 5619318"/>
              <a:gd name="connsiteY2538" fmla="*/ 79460 h 6315508"/>
              <a:gd name="connsiteX2539" fmla="*/ 4294277 w 5619318"/>
              <a:gd name="connsiteY2539" fmla="*/ 79776 h 6315508"/>
              <a:gd name="connsiteX2540" fmla="*/ 4185516 w 5619318"/>
              <a:gd name="connsiteY2540" fmla="*/ 140470 h 6315508"/>
              <a:gd name="connsiteX2541" fmla="*/ 4221770 w 5619318"/>
              <a:gd name="connsiteY2541" fmla="*/ 170817 h 6315508"/>
              <a:gd name="connsiteX2542" fmla="*/ 4238502 w 5619318"/>
              <a:gd name="connsiteY2542" fmla="*/ 154632 h 6315508"/>
              <a:gd name="connsiteX2543" fmla="*/ 4294277 w 5619318"/>
              <a:gd name="connsiteY2543" fmla="*/ 166770 h 6315508"/>
              <a:gd name="connsiteX2544" fmla="*/ 4283122 w 5619318"/>
              <a:gd name="connsiteY2544" fmla="*/ 178909 h 6315508"/>
              <a:gd name="connsiteX2545" fmla="*/ 4294277 w 5619318"/>
              <a:gd name="connsiteY2545" fmla="*/ 191048 h 6315508"/>
              <a:gd name="connsiteX2546" fmla="*/ 4350052 w 5619318"/>
              <a:gd name="connsiteY2546" fmla="*/ 178909 h 6315508"/>
              <a:gd name="connsiteX2547" fmla="*/ 4394672 w 5619318"/>
              <a:gd name="connsiteY2547" fmla="*/ 211279 h 6315508"/>
              <a:gd name="connsiteX2548" fmla="*/ 4277544 w 5619318"/>
              <a:gd name="connsiteY2548" fmla="*/ 219371 h 6315508"/>
              <a:gd name="connsiteX2549" fmla="*/ 4269178 w 5619318"/>
              <a:gd name="connsiteY2549" fmla="*/ 191048 h 6315508"/>
              <a:gd name="connsiteX2550" fmla="*/ 4079543 w 5619318"/>
              <a:gd name="connsiteY2550" fmla="*/ 199141 h 6315508"/>
              <a:gd name="connsiteX2551" fmla="*/ 4073966 w 5619318"/>
              <a:gd name="connsiteY2551" fmla="*/ 150585 h 6315508"/>
              <a:gd name="connsiteX2552" fmla="*/ 4185516 w 5619318"/>
              <a:gd name="connsiteY2552" fmla="*/ 120238 h 6315508"/>
              <a:gd name="connsiteX2553" fmla="*/ 4171573 w 5619318"/>
              <a:gd name="connsiteY2553" fmla="*/ 95961 h 6315508"/>
              <a:gd name="connsiteX2554" fmla="*/ 4257065 w 5619318"/>
              <a:gd name="connsiteY2554" fmla="*/ 79460 h 6315508"/>
              <a:gd name="connsiteX2555" fmla="*/ 4639648 w 5619318"/>
              <a:gd name="connsiteY2555" fmla="*/ 79287 h 6315508"/>
              <a:gd name="connsiteX2556" fmla="*/ 4659023 w 5619318"/>
              <a:gd name="connsiteY2556" fmla="*/ 83381 h 6315508"/>
              <a:gd name="connsiteX2557" fmla="*/ 4664559 w 5619318"/>
              <a:gd name="connsiteY2557" fmla="*/ 103853 h 6315508"/>
              <a:gd name="connsiteX2558" fmla="*/ 4645184 w 5619318"/>
              <a:gd name="connsiteY2558" fmla="*/ 103853 h 6315508"/>
              <a:gd name="connsiteX2559" fmla="*/ 4628575 w 5619318"/>
              <a:gd name="connsiteY2559" fmla="*/ 87475 h 6315508"/>
              <a:gd name="connsiteX2560" fmla="*/ 4639648 w 5619318"/>
              <a:gd name="connsiteY2560" fmla="*/ 79287 h 6315508"/>
              <a:gd name="connsiteX2561" fmla="*/ 2871309 w 5619318"/>
              <a:gd name="connsiteY2561" fmla="*/ 78990 h 6315508"/>
              <a:gd name="connsiteX2562" fmla="*/ 2907694 w 5619318"/>
              <a:gd name="connsiteY2562" fmla="*/ 78990 h 6315508"/>
              <a:gd name="connsiteX2563" fmla="*/ 2921688 w 5619318"/>
              <a:gd name="connsiteY2563" fmla="*/ 108235 h 6315508"/>
              <a:gd name="connsiteX2564" fmla="*/ 2871309 w 5619318"/>
              <a:gd name="connsiteY2564" fmla="*/ 78990 h 6315508"/>
              <a:gd name="connsiteX2565" fmla="*/ 4043229 w 5619318"/>
              <a:gd name="connsiteY2565" fmla="*/ 78965 h 6315508"/>
              <a:gd name="connsiteX2566" fmla="*/ 4060014 w 5619318"/>
              <a:gd name="connsiteY2566" fmla="*/ 79218 h 6315508"/>
              <a:gd name="connsiteX2567" fmla="*/ 4030325 w 5619318"/>
              <a:gd name="connsiteY2567" fmla="*/ 99464 h 6315508"/>
              <a:gd name="connsiteX2568" fmla="*/ 4043229 w 5619318"/>
              <a:gd name="connsiteY2568" fmla="*/ 78965 h 6315508"/>
              <a:gd name="connsiteX2569" fmla="*/ 5244317 w 5619318"/>
              <a:gd name="connsiteY2569" fmla="*/ 76037 h 6315508"/>
              <a:gd name="connsiteX2570" fmla="*/ 5295295 w 5619318"/>
              <a:gd name="connsiteY2570" fmla="*/ 84041 h 6315508"/>
              <a:gd name="connsiteX2571" fmla="*/ 5312288 w 5619318"/>
              <a:gd name="connsiteY2571" fmla="*/ 140069 h 6315508"/>
              <a:gd name="connsiteX2572" fmla="*/ 5249981 w 5619318"/>
              <a:gd name="connsiteY2572" fmla="*/ 140069 h 6315508"/>
              <a:gd name="connsiteX2573" fmla="*/ 5244317 w 5619318"/>
              <a:gd name="connsiteY2573" fmla="*/ 76037 h 6315508"/>
              <a:gd name="connsiteX2574" fmla="*/ 1040076 w 5619318"/>
              <a:gd name="connsiteY2574" fmla="*/ 75201 h 6315508"/>
              <a:gd name="connsiteX2575" fmla="*/ 1065265 w 5619318"/>
              <a:gd name="connsiteY2575" fmla="*/ 79295 h 6315508"/>
              <a:gd name="connsiteX2576" fmla="*/ 1040076 w 5619318"/>
              <a:gd name="connsiteY2576" fmla="*/ 91578 h 6315508"/>
              <a:gd name="connsiteX2577" fmla="*/ 1040076 w 5619318"/>
              <a:gd name="connsiteY2577" fmla="*/ 75201 h 6315508"/>
              <a:gd name="connsiteX2578" fmla="*/ 3891997 w 5619318"/>
              <a:gd name="connsiteY2578" fmla="*/ 72575 h 6315508"/>
              <a:gd name="connsiteX2579" fmla="*/ 3906876 w 5619318"/>
              <a:gd name="connsiteY2579" fmla="*/ 84192 h 6315508"/>
              <a:gd name="connsiteX2580" fmla="*/ 3870891 w 5619318"/>
              <a:gd name="connsiteY2580" fmla="*/ 79967 h 6315508"/>
              <a:gd name="connsiteX2581" fmla="*/ 3891997 w 5619318"/>
              <a:gd name="connsiteY2581" fmla="*/ 72575 h 6315508"/>
              <a:gd name="connsiteX2582" fmla="*/ 3247152 w 5619318"/>
              <a:gd name="connsiteY2582" fmla="*/ 71678 h 6315508"/>
              <a:gd name="connsiteX2583" fmla="*/ 3301674 w 5619318"/>
              <a:gd name="connsiteY2583" fmla="*/ 79477 h 6315508"/>
              <a:gd name="connsiteX2584" fmla="*/ 3260783 w 5619318"/>
              <a:gd name="connsiteY2584" fmla="*/ 91175 h 6315508"/>
              <a:gd name="connsiteX2585" fmla="*/ 3247152 w 5619318"/>
              <a:gd name="connsiteY2585" fmla="*/ 71678 h 6315508"/>
              <a:gd name="connsiteX2586" fmla="*/ 2719295 w 5619318"/>
              <a:gd name="connsiteY2586" fmla="*/ 70461 h 6315508"/>
              <a:gd name="connsiteX2587" fmla="*/ 2728994 w 5619318"/>
              <a:gd name="connsiteY2587" fmla="*/ 83376 h 6315508"/>
              <a:gd name="connsiteX2588" fmla="*/ 2703130 w 5619318"/>
              <a:gd name="connsiteY2588" fmla="*/ 79477 h 6315508"/>
              <a:gd name="connsiteX2589" fmla="*/ 2719295 w 5619318"/>
              <a:gd name="connsiteY2589" fmla="*/ 70461 h 6315508"/>
              <a:gd name="connsiteX2590" fmla="*/ 3779750 w 5619318"/>
              <a:gd name="connsiteY2590" fmla="*/ 67002 h 6315508"/>
              <a:gd name="connsiteX2591" fmla="*/ 3784499 w 5619318"/>
              <a:gd name="connsiteY2591" fmla="*/ 75190 h 6315508"/>
              <a:gd name="connsiteX2592" fmla="*/ 3808917 w 5619318"/>
              <a:gd name="connsiteY2592" fmla="*/ 75190 h 6315508"/>
              <a:gd name="connsiteX2593" fmla="*/ 3776359 w 5619318"/>
              <a:gd name="connsiteY2593" fmla="*/ 83379 h 6315508"/>
              <a:gd name="connsiteX2594" fmla="*/ 3770933 w 5619318"/>
              <a:gd name="connsiteY2594" fmla="*/ 71096 h 6315508"/>
              <a:gd name="connsiteX2595" fmla="*/ 3779750 w 5619318"/>
              <a:gd name="connsiteY2595" fmla="*/ 67002 h 6315508"/>
              <a:gd name="connsiteX2596" fmla="*/ 2112461 w 5619318"/>
              <a:gd name="connsiteY2596" fmla="*/ 62917 h 6315508"/>
              <a:gd name="connsiteX2597" fmla="*/ 2137951 w 5619318"/>
              <a:gd name="connsiteY2597" fmla="*/ 62917 h 6315508"/>
              <a:gd name="connsiteX2598" fmla="*/ 2118125 w 5619318"/>
              <a:gd name="connsiteY2598" fmla="*/ 79002 h 6315508"/>
              <a:gd name="connsiteX2599" fmla="*/ 2112461 w 5619318"/>
              <a:gd name="connsiteY2599" fmla="*/ 62917 h 6315508"/>
              <a:gd name="connsiteX2600" fmla="*/ 2365522 w 5619318"/>
              <a:gd name="connsiteY2600" fmla="*/ 62905 h 6315508"/>
              <a:gd name="connsiteX2601" fmla="*/ 2397508 w 5619318"/>
              <a:gd name="connsiteY2601" fmla="*/ 79477 h 6315508"/>
              <a:gd name="connsiteX2602" fmla="*/ 2365522 w 5619318"/>
              <a:gd name="connsiteY2602" fmla="*/ 83620 h 6315508"/>
              <a:gd name="connsiteX2603" fmla="*/ 2889303 w 5619318"/>
              <a:gd name="connsiteY2603" fmla="*/ 58529 h 6315508"/>
              <a:gd name="connsiteX2604" fmla="*/ 2859981 w 5619318"/>
              <a:gd name="connsiteY2604" fmla="*/ 71063 h 6315508"/>
              <a:gd name="connsiteX2605" fmla="*/ 2889303 w 5619318"/>
              <a:gd name="connsiteY2605" fmla="*/ 58529 h 6315508"/>
              <a:gd name="connsiteX2606" fmla="*/ 4918453 w 5619318"/>
              <a:gd name="connsiteY2606" fmla="*/ 55566 h 6315508"/>
              <a:gd name="connsiteX2607" fmla="*/ 4934446 w 5619318"/>
              <a:gd name="connsiteY2607" fmla="*/ 59660 h 6315508"/>
              <a:gd name="connsiteX2608" fmla="*/ 4913122 w 5619318"/>
              <a:gd name="connsiteY2608" fmla="*/ 76038 h 6315508"/>
              <a:gd name="connsiteX2609" fmla="*/ 4894463 w 5619318"/>
              <a:gd name="connsiteY2609" fmla="*/ 76038 h 6315508"/>
              <a:gd name="connsiteX2610" fmla="*/ 4918453 w 5619318"/>
              <a:gd name="connsiteY2610" fmla="*/ 55566 h 6315508"/>
              <a:gd name="connsiteX2611" fmla="*/ 4498486 w 5619318"/>
              <a:gd name="connsiteY2611" fmla="*/ 50854 h 6315508"/>
              <a:gd name="connsiteX2612" fmla="*/ 4548608 w 5619318"/>
              <a:gd name="connsiteY2612" fmla="*/ 54916 h 6315508"/>
              <a:gd name="connsiteX2613" fmla="*/ 4476210 w 5619318"/>
              <a:gd name="connsiteY2613" fmla="*/ 75224 h 6315508"/>
              <a:gd name="connsiteX2614" fmla="*/ 4498486 w 5619318"/>
              <a:gd name="connsiteY2614" fmla="*/ 50854 h 6315508"/>
              <a:gd name="connsiteX2615" fmla="*/ 3810251 w 5619318"/>
              <a:gd name="connsiteY2615" fmla="*/ 45359 h 6315508"/>
              <a:gd name="connsiteX2616" fmla="*/ 3831575 w 5619318"/>
              <a:gd name="connsiteY2616" fmla="*/ 45359 h 6315508"/>
              <a:gd name="connsiteX2617" fmla="*/ 3810251 w 5619318"/>
              <a:gd name="connsiteY2617" fmla="*/ 45359 h 6315508"/>
              <a:gd name="connsiteX2618" fmla="*/ 4141977 w 5619318"/>
              <a:gd name="connsiteY2618" fmla="*/ 44465 h 6315508"/>
              <a:gd name="connsiteX2619" fmla="*/ 4172765 w 5619318"/>
              <a:gd name="connsiteY2619" fmla="*/ 50558 h 6315508"/>
              <a:gd name="connsiteX2620" fmla="*/ 4167168 w 5619318"/>
              <a:gd name="connsiteY2620" fmla="*/ 74929 h 6315508"/>
              <a:gd name="connsiteX2621" fmla="*/ 4141977 w 5619318"/>
              <a:gd name="connsiteY2621" fmla="*/ 44465 h 6315508"/>
              <a:gd name="connsiteX2622" fmla="*/ 4894463 w 5619318"/>
              <a:gd name="connsiteY2622" fmla="*/ 36557 h 6315508"/>
              <a:gd name="connsiteX2623" fmla="*/ 4919653 w 5619318"/>
              <a:gd name="connsiteY2623" fmla="*/ 50887 h 6315508"/>
              <a:gd name="connsiteX2624" fmla="*/ 4894463 w 5619318"/>
              <a:gd name="connsiteY2624" fmla="*/ 50887 h 6315508"/>
              <a:gd name="connsiteX2625" fmla="*/ 4894463 w 5619318"/>
              <a:gd name="connsiteY2625" fmla="*/ 36557 h 6315508"/>
              <a:gd name="connsiteX2626" fmla="*/ 4019261 w 5619318"/>
              <a:gd name="connsiteY2626" fmla="*/ 34316 h 6315508"/>
              <a:gd name="connsiteX2627" fmla="*/ 4060812 w 5619318"/>
              <a:gd name="connsiteY2627" fmla="*/ 40969 h 6315508"/>
              <a:gd name="connsiteX2628" fmla="*/ 3967851 w 5619318"/>
              <a:gd name="connsiteY2628" fmla="*/ 92148 h 6315508"/>
              <a:gd name="connsiteX2629" fmla="*/ 3936864 w 5619318"/>
              <a:gd name="connsiteY2629" fmla="*/ 71676 h 6315508"/>
              <a:gd name="connsiteX2630" fmla="*/ 3973485 w 5619318"/>
              <a:gd name="connsiteY2630" fmla="*/ 36875 h 6315508"/>
              <a:gd name="connsiteX2631" fmla="*/ 4019261 w 5619318"/>
              <a:gd name="connsiteY2631" fmla="*/ 34316 h 6315508"/>
              <a:gd name="connsiteX2632" fmla="*/ 3870891 w 5619318"/>
              <a:gd name="connsiteY2632" fmla="*/ 32200 h 6315508"/>
              <a:gd name="connsiteX2633" fmla="*/ 3906876 w 5619318"/>
              <a:gd name="connsiteY2633" fmla="*/ 36378 h 6315508"/>
              <a:gd name="connsiteX2634" fmla="*/ 3870891 w 5619318"/>
              <a:gd name="connsiteY2634" fmla="*/ 44734 h 6315508"/>
              <a:gd name="connsiteX2635" fmla="*/ 3586278 w 5619318"/>
              <a:gd name="connsiteY2635" fmla="*/ 32200 h 6315508"/>
              <a:gd name="connsiteX2636" fmla="*/ 3667216 w 5619318"/>
              <a:gd name="connsiteY2636" fmla="*/ 75190 h 6315508"/>
              <a:gd name="connsiteX2637" fmla="*/ 3647678 w 5619318"/>
              <a:gd name="connsiteY2637" fmla="*/ 132510 h 6315508"/>
              <a:gd name="connsiteX2638" fmla="*/ 3697915 w 5619318"/>
              <a:gd name="connsiteY2638" fmla="*/ 167313 h 6315508"/>
              <a:gd name="connsiteX2639" fmla="*/ 3739779 w 5619318"/>
              <a:gd name="connsiteY2639" fmla="*/ 204162 h 6315508"/>
              <a:gd name="connsiteX2640" fmla="*/ 3703498 w 5619318"/>
              <a:gd name="connsiteY2640" fmla="*/ 216445 h 6315508"/>
              <a:gd name="connsiteX2641" fmla="*/ 3642097 w 5619318"/>
              <a:gd name="connsiteY2641" fmla="*/ 204162 h 6315508"/>
              <a:gd name="connsiteX2642" fmla="*/ 3605815 w 5619318"/>
              <a:gd name="connsiteY2642" fmla="*/ 144793 h 6315508"/>
              <a:gd name="connsiteX2643" fmla="*/ 3505342 w 5619318"/>
              <a:gd name="connsiteY2643" fmla="*/ 132510 h 6315508"/>
              <a:gd name="connsiteX2644" fmla="*/ 3469060 w 5619318"/>
              <a:gd name="connsiteY2644" fmla="*/ 99756 h 6315508"/>
              <a:gd name="connsiteX2645" fmla="*/ 3549997 w 5619318"/>
              <a:gd name="connsiteY2645" fmla="*/ 83379 h 6315508"/>
              <a:gd name="connsiteX2646" fmla="*/ 3536041 w 5619318"/>
              <a:gd name="connsiteY2646" fmla="*/ 75190 h 6315508"/>
              <a:gd name="connsiteX2647" fmla="*/ 3586278 w 5619318"/>
              <a:gd name="connsiteY2647" fmla="*/ 62907 h 6315508"/>
              <a:gd name="connsiteX2648" fmla="*/ 3586278 w 5619318"/>
              <a:gd name="connsiteY2648" fmla="*/ 32200 h 6315508"/>
              <a:gd name="connsiteX2649" fmla="*/ 4216747 w 5619318"/>
              <a:gd name="connsiteY2649" fmla="*/ 25922 h 6315508"/>
              <a:gd name="connsiteX2650" fmla="*/ 4226742 w 5619318"/>
              <a:gd name="connsiteY2650" fmla="*/ 28315 h 6315508"/>
              <a:gd name="connsiteX2651" fmla="*/ 4226742 w 5619318"/>
              <a:gd name="connsiteY2651" fmla="*/ 36822 h 6315508"/>
              <a:gd name="connsiteX2652" fmla="*/ 4202752 w 5619318"/>
              <a:gd name="connsiteY2652" fmla="*/ 36822 h 6315508"/>
              <a:gd name="connsiteX2653" fmla="*/ 4202752 w 5619318"/>
              <a:gd name="connsiteY2653" fmla="*/ 28315 h 6315508"/>
              <a:gd name="connsiteX2654" fmla="*/ 4216747 w 5619318"/>
              <a:gd name="connsiteY2654" fmla="*/ 25922 h 6315508"/>
              <a:gd name="connsiteX2655" fmla="*/ 3832907 w 5619318"/>
              <a:gd name="connsiteY2655" fmla="*/ 20472 h 6315508"/>
              <a:gd name="connsiteX2656" fmla="*/ 3851101 w 5619318"/>
              <a:gd name="connsiteY2656" fmla="*/ 20472 h 6315508"/>
              <a:gd name="connsiteX2657" fmla="*/ 3840705 w 5619318"/>
              <a:gd name="connsiteY2657" fmla="*/ 36557 h 6315508"/>
              <a:gd name="connsiteX2658" fmla="*/ 3832907 w 5619318"/>
              <a:gd name="connsiteY2658" fmla="*/ 20472 h 6315508"/>
              <a:gd name="connsiteX2659" fmla="*/ 3722542 w 5619318"/>
              <a:gd name="connsiteY2659" fmla="*/ 16120 h 6315508"/>
              <a:gd name="connsiteX2660" fmla="*/ 3752941 w 5619318"/>
              <a:gd name="connsiteY2660" fmla="*/ 40686 h 6315508"/>
              <a:gd name="connsiteX2661" fmla="*/ 3658980 w 5619318"/>
              <a:gd name="connsiteY2661" fmla="*/ 40686 h 6315508"/>
              <a:gd name="connsiteX2662" fmla="*/ 3722542 w 5619318"/>
              <a:gd name="connsiteY2662" fmla="*/ 16120 h 6315508"/>
              <a:gd name="connsiteX2663" fmla="*/ 3808876 w 5619318"/>
              <a:gd name="connsiteY2663" fmla="*/ 6215 h 6315508"/>
              <a:gd name="connsiteX2664" fmla="*/ 3826578 w 5619318"/>
              <a:gd name="connsiteY2664" fmla="*/ 16248 h 6315508"/>
              <a:gd name="connsiteX2665" fmla="*/ 3815471 w 5619318"/>
              <a:gd name="connsiteY2665" fmla="*/ 20472 h 6315508"/>
              <a:gd name="connsiteX2666" fmla="*/ 3784928 w 5619318"/>
              <a:gd name="connsiteY2666" fmla="*/ 12023 h 6315508"/>
              <a:gd name="connsiteX2667" fmla="*/ 3808876 w 5619318"/>
              <a:gd name="connsiteY2667" fmla="*/ 6215 h 6315508"/>
              <a:gd name="connsiteX2668" fmla="*/ 5504208 w 5619318"/>
              <a:gd name="connsiteY2668" fmla="*/ 0 h 6315508"/>
              <a:gd name="connsiteX2669" fmla="*/ 5529398 w 5619318"/>
              <a:gd name="connsiteY2669" fmla="*/ 0 h 6315508"/>
              <a:gd name="connsiteX2670" fmla="*/ 5504208 w 5619318"/>
              <a:gd name="connsiteY2670" fmla="*/ 12534 h 631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</a:cxnLst>
            <a:rect l="l" t="t" r="r" b="b"/>
            <a:pathLst>
              <a:path w="5619318" h="6315508">
                <a:moveTo>
                  <a:pt x="1162025" y="6302347"/>
                </a:moveTo>
                <a:cubicBezTo>
                  <a:pt x="1162025" y="6302347"/>
                  <a:pt x="1162025" y="6302347"/>
                  <a:pt x="1193180" y="6302347"/>
                </a:cubicBezTo>
                <a:cubicBezTo>
                  <a:pt x="1196012" y="6315508"/>
                  <a:pt x="1179019" y="6315508"/>
                  <a:pt x="1162025" y="6315508"/>
                </a:cubicBezTo>
                <a:cubicBezTo>
                  <a:pt x="1162025" y="6315508"/>
                  <a:pt x="1162025" y="6315508"/>
                  <a:pt x="1162025" y="6302347"/>
                </a:cubicBezTo>
                <a:close/>
                <a:moveTo>
                  <a:pt x="4634304" y="6279888"/>
                </a:moveTo>
                <a:cubicBezTo>
                  <a:pt x="4639460" y="6279987"/>
                  <a:pt x="4647068" y="6280780"/>
                  <a:pt x="4658563" y="6282364"/>
                </a:cubicBezTo>
                <a:cubicBezTo>
                  <a:pt x="4658563" y="6282364"/>
                  <a:pt x="4658563" y="6282364"/>
                  <a:pt x="4658563" y="6295037"/>
                </a:cubicBezTo>
                <a:cubicBezTo>
                  <a:pt x="4658563" y="6295037"/>
                  <a:pt x="4658563" y="6295037"/>
                  <a:pt x="4615286" y="6295037"/>
                </a:cubicBezTo>
                <a:cubicBezTo>
                  <a:pt x="4625429" y="6285532"/>
                  <a:pt x="4618836" y="6279591"/>
                  <a:pt x="4634304" y="6279888"/>
                </a:cubicBezTo>
                <a:close/>
                <a:moveTo>
                  <a:pt x="4363887" y="6264329"/>
                </a:moveTo>
                <a:cubicBezTo>
                  <a:pt x="4366685" y="6280414"/>
                  <a:pt x="4344294" y="6278403"/>
                  <a:pt x="4324702" y="6278403"/>
                </a:cubicBezTo>
                <a:cubicBezTo>
                  <a:pt x="4324702" y="6264329"/>
                  <a:pt x="4352691" y="6270361"/>
                  <a:pt x="4363887" y="6264329"/>
                </a:cubicBezTo>
                <a:close/>
                <a:moveTo>
                  <a:pt x="958111" y="6256043"/>
                </a:moveTo>
                <a:cubicBezTo>
                  <a:pt x="950114" y="6268716"/>
                  <a:pt x="944782" y="6260267"/>
                  <a:pt x="923458" y="6264492"/>
                </a:cubicBezTo>
                <a:cubicBezTo>
                  <a:pt x="918127" y="6249706"/>
                  <a:pt x="947448" y="6260267"/>
                  <a:pt x="958111" y="6256043"/>
                </a:cubicBezTo>
                <a:close/>
                <a:moveTo>
                  <a:pt x="4405258" y="6251701"/>
                </a:moveTo>
                <a:cubicBezTo>
                  <a:pt x="4410666" y="6268716"/>
                  <a:pt x="4380914" y="6258082"/>
                  <a:pt x="4370095" y="6260208"/>
                </a:cubicBezTo>
                <a:cubicBezTo>
                  <a:pt x="4364685" y="6245320"/>
                  <a:pt x="4394438" y="6255955"/>
                  <a:pt x="4405258" y="6251701"/>
                </a:cubicBezTo>
                <a:close/>
                <a:moveTo>
                  <a:pt x="3973991" y="6248244"/>
                </a:moveTo>
                <a:cubicBezTo>
                  <a:pt x="3999053" y="6252266"/>
                  <a:pt x="3999053" y="6252266"/>
                  <a:pt x="4024113" y="6248244"/>
                </a:cubicBezTo>
                <a:cubicBezTo>
                  <a:pt x="4021329" y="6258297"/>
                  <a:pt x="4035252" y="6254276"/>
                  <a:pt x="4035252" y="6260308"/>
                </a:cubicBezTo>
                <a:cubicBezTo>
                  <a:pt x="4040820" y="6280414"/>
                  <a:pt x="4001837" y="6272372"/>
                  <a:pt x="3982344" y="6274382"/>
                </a:cubicBezTo>
                <a:cubicBezTo>
                  <a:pt x="3976775" y="6264329"/>
                  <a:pt x="3962852" y="6256286"/>
                  <a:pt x="3973991" y="6248244"/>
                </a:cubicBezTo>
                <a:close/>
                <a:moveTo>
                  <a:pt x="1208658" y="6242761"/>
                </a:moveTo>
                <a:cubicBezTo>
                  <a:pt x="1218724" y="6242761"/>
                  <a:pt x="1228442" y="6246051"/>
                  <a:pt x="1222888" y="6252631"/>
                </a:cubicBezTo>
                <a:cubicBezTo>
                  <a:pt x="1222888" y="6252631"/>
                  <a:pt x="1222888" y="6252631"/>
                  <a:pt x="1192345" y="6252631"/>
                </a:cubicBezTo>
                <a:cubicBezTo>
                  <a:pt x="1188180" y="6246051"/>
                  <a:pt x="1198592" y="6242761"/>
                  <a:pt x="1208658" y="6242761"/>
                </a:cubicBezTo>
                <a:close/>
                <a:moveTo>
                  <a:pt x="4548608" y="6240002"/>
                </a:moveTo>
                <a:cubicBezTo>
                  <a:pt x="4531815" y="6247978"/>
                  <a:pt x="4526217" y="6259942"/>
                  <a:pt x="4492631" y="6255955"/>
                </a:cubicBezTo>
                <a:cubicBezTo>
                  <a:pt x="4492631" y="6238008"/>
                  <a:pt x="4520620" y="6240002"/>
                  <a:pt x="4548608" y="6240002"/>
                </a:cubicBezTo>
                <a:close/>
                <a:moveTo>
                  <a:pt x="1107576" y="6239471"/>
                </a:moveTo>
                <a:cubicBezTo>
                  <a:pt x="1116044" y="6261405"/>
                  <a:pt x="1090642" y="6261405"/>
                  <a:pt x="1070886" y="6255423"/>
                </a:cubicBezTo>
                <a:cubicBezTo>
                  <a:pt x="1068064" y="6239471"/>
                  <a:pt x="1087820" y="6239471"/>
                  <a:pt x="1107576" y="6239471"/>
                </a:cubicBezTo>
                <a:close/>
                <a:moveTo>
                  <a:pt x="5131711" y="6238373"/>
                </a:moveTo>
                <a:cubicBezTo>
                  <a:pt x="5141777" y="6238373"/>
                  <a:pt x="5152189" y="6241664"/>
                  <a:pt x="5148024" y="6248244"/>
                </a:cubicBezTo>
                <a:cubicBezTo>
                  <a:pt x="5148024" y="6248244"/>
                  <a:pt x="5148024" y="6248244"/>
                  <a:pt x="5117481" y="6248244"/>
                </a:cubicBezTo>
                <a:cubicBezTo>
                  <a:pt x="5111927" y="6241664"/>
                  <a:pt x="5121646" y="6238373"/>
                  <a:pt x="5131711" y="6238373"/>
                </a:cubicBezTo>
                <a:close/>
                <a:moveTo>
                  <a:pt x="4215581" y="6235083"/>
                </a:moveTo>
                <a:cubicBezTo>
                  <a:pt x="4221245" y="6239178"/>
                  <a:pt x="4232574" y="6241225"/>
                  <a:pt x="4246735" y="6239178"/>
                </a:cubicBezTo>
                <a:cubicBezTo>
                  <a:pt x="4246735" y="6239178"/>
                  <a:pt x="4246735" y="6239178"/>
                  <a:pt x="4246735" y="6255555"/>
                </a:cubicBezTo>
                <a:cubicBezTo>
                  <a:pt x="4246735" y="6255555"/>
                  <a:pt x="4246735" y="6255555"/>
                  <a:pt x="4221245" y="6255555"/>
                </a:cubicBezTo>
                <a:cubicBezTo>
                  <a:pt x="4226910" y="6245320"/>
                  <a:pt x="4212749" y="6245320"/>
                  <a:pt x="4215581" y="6235083"/>
                </a:cubicBezTo>
                <a:close/>
                <a:moveTo>
                  <a:pt x="3389093" y="6235083"/>
                </a:moveTo>
                <a:cubicBezTo>
                  <a:pt x="3427895" y="6235083"/>
                  <a:pt x="3458383" y="6241310"/>
                  <a:pt x="3494414" y="6243385"/>
                </a:cubicBezTo>
                <a:cubicBezTo>
                  <a:pt x="3488870" y="6262064"/>
                  <a:pt x="3511043" y="6276593"/>
                  <a:pt x="3494414" y="6291121"/>
                </a:cubicBezTo>
                <a:cubicBezTo>
                  <a:pt x="3427895" y="6299423"/>
                  <a:pt x="3433439" y="6255839"/>
                  <a:pt x="3389093" y="6247537"/>
                </a:cubicBezTo>
                <a:cubicBezTo>
                  <a:pt x="3389093" y="6247537"/>
                  <a:pt x="3389093" y="6247537"/>
                  <a:pt x="3389093" y="6235083"/>
                </a:cubicBezTo>
                <a:close/>
                <a:moveTo>
                  <a:pt x="1872953" y="6235083"/>
                </a:moveTo>
                <a:cubicBezTo>
                  <a:pt x="1895653" y="6235083"/>
                  <a:pt x="1912678" y="6243440"/>
                  <a:pt x="1929704" y="6247617"/>
                </a:cubicBezTo>
                <a:cubicBezTo>
                  <a:pt x="1924028" y="6278951"/>
                  <a:pt x="1867279" y="6260151"/>
                  <a:pt x="1841741" y="6255973"/>
                </a:cubicBezTo>
                <a:cubicBezTo>
                  <a:pt x="1853091" y="6249706"/>
                  <a:pt x="1861603" y="6243440"/>
                  <a:pt x="1872953" y="6235083"/>
                </a:cubicBezTo>
                <a:close/>
                <a:moveTo>
                  <a:pt x="1433507" y="6234929"/>
                </a:moveTo>
                <a:cubicBezTo>
                  <a:pt x="1437342" y="6235504"/>
                  <a:pt x="1440447" y="6236912"/>
                  <a:pt x="1441908" y="6239471"/>
                </a:cubicBezTo>
                <a:cubicBezTo>
                  <a:pt x="1441908" y="6259942"/>
                  <a:pt x="1418533" y="6239471"/>
                  <a:pt x="1403924" y="6243565"/>
                </a:cubicBezTo>
                <a:cubicBezTo>
                  <a:pt x="1403924" y="6238958"/>
                  <a:pt x="1422002" y="6233201"/>
                  <a:pt x="1433507" y="6234929"/>
                </a:cubicBezTo>
                <a:close/>
                <a:moveTo>
                  <a:pt x="841042" y="6233320"/>
                </a:moveTo>
                <a:cubicBezTo>
                  <a:pt x="848344" y="6234147"/>
                  <a:pt x="855779" y="6237330"/>
                  <a:pt x="862151" y="6243440"/>
                </a:cubicBezTo>
                <a:cubicBezTo>
                  <a:pt x="847990" y="6255660"/>
                  <a:pt x="845158" y="6276028"/>
                  <a:pt x="811172" y="6273991"/>
                </a:cubicBezTo>
                <a:cubicBezTo>
                  <a:pt x="798427" y="6249550"/>
                  <a:pt x="819138" y="6230838"/>
                  <a:pt x="841042" y="6233320"/>
                </a:cubicBezTo>
                <a:close/>
                <a:moveTo>
                  <a:pt x="3831856" y="6232159"/>
                </a:moveTo>
                <a:cubicBezTo>
                  <a:pt x="3848901" y="6239958"/>
                  <a:pt x="3834697" y="6261404"/>
                  <a:pt x="3814810" y="6259455"/>
                </a:cubicBezTo>
                <a:cubicBezTo>
                  <a:pt x="3794923" y="6247757"/>
                  <a:pt x="3826174" y="6241908"/>
                  <a:pt x="3831856" y="6232159"/>
                </a:cubicBezTo>
                <a:close/>
                <a:moveTo>
                  <a:pt x="479966" y="6231794"/>
                </a:moveTo>
                <a:cubicBezTo>
                  <a:pt x="490995" y="6237825"/>
                  <a:pt x="490995" y="6251900"/>
                  <a:pt x="510298" y="6251900"/>
                </a:cubicBezTo>
                <a:cubicBezTo>
                  <a:pt x="490995" y="6259942"/>
                  <a:pt x="449633" y="6245869"/>
                  <a:pt x="430332" y="6239836"/>
                </a:cubicBezTo>
                <a:cubicBezTo>
                  <a:pt x="438604" y="6227772"/>
                  <a:pt x="474450" y="6251900"/>
                  <a:pt x="479966" y="6231794"/>
                </a:cubicBezTo>
                <a:close/>
                <a:moveTo>
                  <a:pt x="2906895" y="6223385"/>
                </a:moveTo>
                <a:cubicBezTo>
                  <a:pt x="2926487" y="6237716"/>
                  <a:pt x="2965671" y="6237716"/>
                  <a:pt x="2971269" y="6260234"/>
                </a:cubicBezTo>
                <a:cubicBezTo>
                  <a:pt x="2954476" y="6284800"/>
                  <a:pt x="2912493" y="6266376"/>
                  <a:pt x="2873309" y="6268423"/>
                </a:cubicBezTo>
                <a:cubicBezTo>
                  <a:pt x="2881705" y="6264329"/>
                  <a:pt x="2904096" y="6235668"/>
                  <a:pt x="2906895" y="6223385"/>
                </a:cubicBezTo>
                <a:close/>
                <a:moveTo>
                  <a:pt x="4333467" y="6218999"/>
                </a:moveTo>
                <a:cubicBezTo>
                  <a:pt x="4333467" y="6218999"/>
                  <a:pt x="4333467" y="6218999"/>
                  <a:pt x="4363916" y="6218999"/>
                </a:cubicBezTo>
                <a:cubicBezTo>
                  <a:pt x="4366684" y="6233073"/>
                  <a:pt x="4341772" y="6225031"/>
                  <a:pt x="4339002" y="6235084"/>
                </a:cubicBezTo>
                <a:cubicBezTo>
                  <a:pt x="4330699" y="6235084"/>
                  <a:pt x="4333467" y="6225031"/>
                  <a:pt x="4333467" y="6218999"/>
                </a:cubicBezTo>
                <a:close/>
                <a:moveTo>
                  <a:pt x="4978911" y="6211364"/>
                </a:moveTo>
                <a:cubicBezTo>
                  <a:pt x="4982034" y="6210500"/>
                  <a:pt x="4986139" y="6210372"/>
                  <a:pt x="4991852" y="6211395"/>
                </a:cubicBezTo>
                <a:cubicBezTo>
                  <a:pt x="5000419" y="6227772"/>
                  <a:pt x="4974716" y="6223678"/>
                  <a:pt x="4960436" y="6227772"/>
                </a:cubicBezTo>
                <a:cubicBezTo>
                  <a:pt x="4969004" y="6223167"/>
                  <a:pt x="4969539" y="6213954"/>
                  <a:pt x="4978911" y="6211364"/>
                </a:cubicBezTo>
                <a:close/>
                <a:moveTo>
                  <a:pt x="2226247" y="6208611"/>
                </a:moveTo>
                <a:cubicBezTo>
                  <a:pt x="2229857" y="6209128"/>
                  <a:pt x="2234910" y="6211200"/>
                  <a:pt x="2243573" y="6211200"/>
                </a:cubicBezTo>
                <a:lnTo>
                  <a:pt x="2243573" y="6223629"/>
                </a:lnTo>
                <a:cubicBezTo>
                  <a:pt x="2223359" y="6227772"/>
                  <a:pt x="2229134" y="6215343"/>
                  <a:pt x="2217584" y="6215343"/>
                </a:cubicBezTo>
                <a:cubicBezTo>
                  <a:pt x="2220471" y="6209128"/>
                  <a:pt x="2222637" y="6208093"/>
                  <a:pt x="2226247" y="6208611"/>
                </a:cubicBezTo>
                <a:close/>
                <a:moveTo>
                  <a:pt x="1828857" y="6207301"/>
                </a:moveTo>
                <a:cubicBezTo>
                  <a:pt x="1845518" y="6213255"/>
                  <a:pt x="1862177" y="6217224"/>
                  <a:pt x="1867731" y="6231115"/>
                </a:cubicBezTo>
                <a:cubicBezTo>
                  <a:pt x="1839964" y="6235084"/>
                  <a:pt x="1837187" y="6223177"/>
                  <a:pt x="1817751" y="6223177"/>
                </a:cubicBezTo>
                <a:cubicBezTo>
                  <a:pt x="1820528" y="6217224"/>
                  <a:pt x="1837187" y="6219208"/>
                  <a:pt x="1828857" y="6207301"/>
                </a:cubicBezTo>
                <a:close/>
                <a:moveTo>
                  <a:pt x="3499847" y="6207043"/>
                </a:moveTo>
                <a:cubicBezTo>
                  <a:pt x="3511043" y="6215300"/>
                  <a:pt x="3508245" y="6238008"/>
                  <a:pt x="3480255" y="6231815"/>
                </a:cubicBezTo>
                <a:cubicBezTo>
                  <a:pt x="3474657" y="6221493"/>
                  <a:pt x="3469060" y="6202913"/>
                  <a:pt x="3499847" y="6207043"/>
                </a:cubicBezTo>
                <a:close/>
                <a:moveTo>
                  <a:pt x="2687016" y="6203456"/>
                </a:moveTo>
                <a:cubicBezTo>
                  <a:pt x="2708933" y="6201452"/>
                  <a:pt x="2717152" y="6209467"/>
                  <a:pt x="2722631" y="6219487"/>
                </a:cubicBezTo>
                <a:cubicBezTo>
                  <a:pt x="2725371" y="6237521"/>
                  <a:pt x="2687016" y="6229506"/>
                  <a:pt x="2697975" y="6251548"/>
                </a:cubicBezTo>
                <a:cubicBezTo>
                  <a:pt x="2681537" y="6243533"/>
                  <a:pt x="2667839" y="6255556"/>
                  <a:pt x="2651401" y="6247540"/>
                </a:cubicBezTo>
                <a:cubicBezTo>
                  <a:pt x="2651401" y="6247540"/>
                  <a:pt x="2651401" y="6247540"/>
                  <a:pt x="2651401" y="6227503"/>
                </a:cubicBezTo>
                <a:cubicBezTo>
                  <a:pt x="2676058" y="6227503"/>
                  <a:pt x="2667839" y="6207464"/>
                  <a:pt x="2687016" y="6203456"/>
                </a:cubicBezTo>
                <a:close/>
                <a:moveTo>
                  <a:pt x="4268725" y="6203446"/>
                </a:moveTo>
                <a:cubicBezTo>
                  <a:pt x="4268725" y="6203446"/>
                  <a:pt x="4268725" y="6203446"/>
                  <a:pt x="4268725" y="6219399"/>
                </a:cubicBezTo>
                <a:cubicBezTo>
                  <a:pt x="4254732" y="6223386"/>
                  <a:pt x="4232340" y="6221392"/>
                  <a:pt x="4226742" y="6207434"/>
                </a:cubicBezTo>
                <a:cubicBezTo>
                  <a:pt x="4240737" y="6205440"/>
                  <a:pt x="4249134" y="6201452"/>
                  <a:pt x="4268725" y="6203446"/>
                </a:cubicBezTo>
                <a:close/>
                <a:moveTo>
                  <a:pt x="4579017" y="6202913"/>
                </a:moveTo>
                <a:cubicBezTo>
                  <a:pt x="4604585" y="6206935"/>
                  <a:pt x="4593220" y="6235083"/>
                  <a:pt x="4559130" y="6227041"/>
                </a:cubicBezTo>
                <a:cubicBezTo>
                  <a:pt x="4550607" y="6208946"/>
                  <a:pt x="4576176" y="6212966"/>
                  <a:pt x="4579017" y="6202913"/>
                </a:cubicBezTo>
                <a:close/>
                <a:moveTo>
                  <a:pt x="3099310" y="6202913"/>
                </a:moveTo>
                <a:cubicBezTo>
                  <a:pt x="3118635" y="6209128"/>
                  <a:pt x="3129678" y="6221558"/>
                  <a:pt x="3135200" y="6236059"/>
                </a:cubicBezTo>
                <a:cubicBezTo>
                  <a:pt x="3129678" y="6236059"/>
                  <a:pt x="3132438" y="6242273"/>
                  <a:pt x="3129678" y="6244344"/>
                </a:cubicBezTo>
                <a:cubicBezTo>
                  <a:pt x="3088267" y="6252630"/>
                  <a:pt x="3077224" y="6213271"/>
                  <a:pt x="3099310" y="6202913"/>
                </a:cubicBezTo>
                <a:close/>
                <a:moveTo>
                  <a:pt x="3221566" y="6201314"/>
                </a:moveTo>
                <a:cubicBezTo>
                  <a:pt x="3226738" y="6200017"/>
                  <a:pt x="3232894" y="6200271"/>
                  <a:pt x="3240417" y="6202802"/>
                </a:cubicBezTo>
                <a:cubicBezTo>
                  <a:pt x="3243154" y="6225073"/>
                  <a:pt x="3218532" y="6245320"/>
                  <a:pt x="3191175" y="6235197"/>
                </a:cubicBezTo>
                <a:cubicBezTo>
                  <a:pt x="3199382" y="6223048"/>
                  <a:pt x="3206050" y="6205206"/>
                  <a:pt x="3221566" y="6201314"/>
                </a:cubicBezTo>
                <a:close/>
                <a:moveTo>
                  <a:pt x="3525608" y="6198527"/>
                </a:moveTo>
                <a:cubicBezTo>
                  <a:pt x="3525608" y="6198527"/>
                  <a:pt x="3525608" y="6198527"/>
                  <a:pt x="3551312" y="6198527"/>
                </a:cubicBezTo>
                <a:cubicBezTo>
                  <a:pt x="3557023" y="6216952"/>
                  <a:pt x="3517040" y="6218999"/>
                  <a:pt x="3525608" y="6198527"/>
                </a:cubicBezTo>
                <a:close/>
                <a:moveTo>
                  <a:pt x="1705397" y="6198527"/>
                </a:moveTo>
                <a:cubicBezTo>
                  <a:pt x="1722190" y="6204620"/>
                  <a:pt x="1730588" y="6216806"/>
                  <a:pt x="1741783" y="6226961"/>
                </a:cubicBezTo>
                <a:cubicBezTo>
                  <a:pt x="1727788" y="6226961"/>
                  <a:pt x="1724990" y="6235084"/>
                  <a:pt x="1705397" y="6231022"/>
                </a:cubicBezTo>
                <a:cubicBezTo>
                  <a:pt x="1713794" y="6218837"/>
                  <a:pt x="1685806" y="6206651"/>
                  <a:pt x="1705397" y="6198527"/>
                </a:cubicBezTo>
                <a:close/>
                <a:moveTo>
                  <a:pt x="1236902" y="6195603"/>
                </a:moveTo>
                <a:cubicBezTo>
                  <a:pt x="1256621" y="6195603"/>
                  <a:pt x="1265073" y="6203645"/>
                  <a:pt x="1279158" y="6207666"/>
                </a:cubicBezTo>
                <a:cubicBezTo>
                  <a:pt x="1281975" y="6217719"/>
                  <a:pt x="1267890" y="6215709"/>
                  <a:pt x="1273524" y="6227772"/>
                </a:cubicBezTo>
                <a:cubicBezTo>
                  <a:pt x="1245353" y="6227772"/>
                  <a:pt x="1220001" y="6213699"/>
                  <a:pt x="1236902" y="6195603"/>
                </a:cubicBezTo>
                <a:close/>
                <a:moveTo>
                  <a:pt x="4141515" y="6190972"/>
                </a:moveTo>
                <a:cubicBezTo>
                  <a:pt x="4163401" y="6186829"/>
                  <a:pt x="4171608" y="6195115"/>
                  <a:pt x="4190757" y="6195115"/>
                </a:cubicBezTo>
                <a:cubicBezTo>
                  <a:pt x="4188022" y="6209616"/>
                  <a:pt x="4168871" y="6211688"/>
                  <a:pt x="4146986" y="6211688"/>
                </a:cubicBezTo>
                <a:cubicBezTo>
                  <a:pt x="4141515" y="6207545"/>
                  <a:pt x="4138779" y="6199258"/>
                  <a:pt x="4141515" y="6190972"/>
                </a:cubicBezTo>
                <a:close/>
                <a:moveTo>
                  <a:pt x="3949366" y="6186829"/>
                </a:moveTo>
                <a:cubicBezTo>
                  <a:pt x="3982709" y="6188854"/>
                  <a:pt x="3993823" y="6201002"/>
                  <a:pt x="4018829" y="6198978"/>
                </a:cubicBezTo>
                <a:cubicBezTo>
                  <a:pt x="4013273" y="6213150"/>
                  <a:pt x="3966037" y="6221249"/>
                  <a:pt x="3949366" y="6215174"/>
                </a:cubicBezTo>
                <a:cubicBezTo>
                  <a:pt x="3943810" y="6223274"/>
                  <a:pt x="3929918" y="6229348"/>
                  <a:pt x="3927139" y="6239471"/>
                </a:cubicBezTo>
                <a:cubicBezTo>
                  <a:pt x="3907689" y="6235421"/>
                  <a:pt x="3882683" y="6235421"/>
                  <a:pt x="3857677" y="6235421"/>
                </a:cubicBezTo>
                <a:cubicBezTo>
                  <a:pt x="3860455" y="6221249"/>
                  <a:pt x="3854898" y="6203027"/>
                  <a:pt x="3863233" y="6194928"/>
                </a:cubicBezTo>
                <a:cubicBezTo>
                  <a:pt x="3902132" y="6192903"/>
                  <a:pt x="3907689" y="6217199"/>
                  <a:pt x="3943810" y="6207076"/>
                </a:cubicBezTo>
                <a:cubicBezTo>
                  <a:pt x="3963259" y="6201002"/>
                  <a:pt x="3935475" y="6190878"/>
                  <a:pt x="3949366" y="6186829"/>
                </a:cubicBezTo>
                <a:close/>
                <a:moveTo>
                  <a:pt x="5405893" y="6179225"/>
                </a:moveTo>
                <a:cubicBezTo>
                  <a:pt x="5400323" y="6189462"/>
                  <a:pt x="5414246" y="6189462"/>
                  <a:pt x="5411462" y="6199698"/>
                </a:cubicBezTo>
                <a:cubicBezTo>
                  <a:pt x="5372479" y="6205839"/>
                  <a:pt x="5364124" y="6187414"/>
                  <a:pt x="5336278" y="6187414"/>
                </a:cubicBezTo>
                <a:cubicBezTo>
                  <a:pt x="5355770" y="6175131"/>
                  <a:pt x="5369693" y="6181273"/>
                  <a:pt x="5405893" y="6179225"/>
                </a:cubicBezTo>
                <a:close/>
                <a:moveTo>
                  <a:pt x="2970468" y="6178640"/>
                </a:moveTo>
                <a:cubicBezTo>
                  <a:pt x="2984463" y="6176593"/>
                  <a:pt x="2987261" y="6184781"/>
                  <a:pt x="3001256" y="6186829"/>
                </a:cubicBezTo>
                <a:cubicBezTo>
                  <a:pt x="2998456" y="6197064"/>
                  <a:pt x="2978864" y="6195018"/>
                  <a:pt x="2962071" y="6195018"/>
                </a:cubicBezTo>
                <a:cubicBezTo>
                  <a:pt x="2959273" y="6186829"/>
                  <a:pt x="2967668" y="6182735"/>
                  <a:pt x="2970468" y="6178640"/>
                </a:cubicBezTo>
                <a:close/>
                <a:moveTo>
                  <a:pt x="684412" y="6178399"/>
                </a:moveTo>
                <a:cubicBezTo>
                  <a:pt x="687849" y="6178141"/>
                  <a:pt x="691972" y="6178657"/>
                  <a:pt x="694721" y="6178657"/>
                </a:cubicBezTo>
                <a:cubicBezTo>
                  <a:pt x="694721" y="6184850"/>
                  <a:pt x="691972" y="6193108"/>
                  <a:pt x="700219" y="6195172"/>
                </a:cubicBezTo>
                <a:cubicBezTo>
                  <a:pt x="686474" y="6211687"/>
                  <a:pt x="683726" y="6184850"/>
                  <a:pt x="678228" y="6182786"/>
                </a:cubicBezTo>
                <a:cubicBezTo>
                  <a:pt x="678228" y="6179689"/>
                  <a:pt x="680977" y="6178657"/>
                  <a:pt x="684412" y="6178399"/>
                </a:cubicBezTo>
                <a:close/>
                <a:moveTo>
                  <a:pt x="3177926" y="6177224"/>
                </a:moveTo>
                <a:cubicBezTo>
                  <a:pt x="3182429" y="6177159"/>
                  <a:pt x="3186978" y="6178567"/>
                  <a:pt x="3191177" y="6182150"/>
                </a:cubicBezTo>
                <a:cubicBezTo>
                  <a:pt x="3185579" y="6192386"/>
                  <a:pt x="3168785" y="6196480"/>
                  <a:pt x="3149194" y="6198527"/>
                </a:cubicBezTo>
                <a:cubicBezTo>
                  <a:pt x="3151293" y="6190851"/>
                  <a:pt x="3164412" y="6177415"/>
                  <a:pt x="3177926" y="6177224"/>
                </a:cubicBezTo>
                <a:close/>
                <a:moveTo>
                  <a:pt x="2201590" y="6175480"/>
                </a:moveTo>
                <a:cubicBezTo>
                  <a:pt x="2204923" y="6175729"/>
                  <a:pt x="2209587" y="6177723"/>
                  <a:pt x="2217584" y="6178720"/>
                </a:cubicBezTo>
                <a:cubicBezTo>
                  <a:pt x="2217584" y="6178720"/>
                  <a:pt x="2217584" y="6178720"/>
                  <a:pt x="2217584" y="6190684"/>
                </a:cubicBezTo>
                <a:cubicBezTo>
                  <a:pt x="2201590" y="6192678"/>
                  <a:pt x="2204255" y="6182708"/>
                  <a:pt x="2193594" y="6182708"/>
                </a:cubicBezTo>
                <a:cubicBezTo>
                  <a:pt x="2196260" y="6176726"/>
                  <a:pt x="2198258" y="6175230"/>
                  <a:pt x="2201590" y="6175480"/>
                </a:cubicBezTo>
                <a:close/>
                <a:moveTo>
                  <a:pt x="5102377" y="6175131"/>
                </a:moveTo>
                <a:cubicBezTo>
                  <a:pt x="5113281" y="6179205"/>
                  <a:pt x="5105103" y="6197535"/>
                  <a:pt x="5132364" y="6191425"/>
                </a:cubicBezTo>
                <a:cubicBezTo>
                  <a:pt x="5129637" y="6203646"/>
                  <a:pt x="5107828" y="6201609"/>
                  <a:pt x="5116008" y="6219939"/>
                </a:cubicBezTo>
                <a:cubicBezTo>
                  <a:pt x="5102377" y="6221976"/>
                  <a:pt x="5086020" y="6232160"/>
                  <a:pt x="5072389" y="6224013"/>
                </a:cubicBezTo>
                <a:cubicBezTo>
                  <a:pt x="5099650" y="6219939"/>
                  <a:pt x="5083293" y="6185315"/>
                  <a:pt x="5102377" y="6175131"/>
                </a:cubicBezTo>
                <a:close/>
                <a:moveTo>
                  <a:pt x="1639825" y="6174793"/>
                </a:moveTo>
                <a:cubicBezTo>
                  <a:pt x="1622799" y="6190991"/>
                  <a:pt x="1594424" y="6201114"/>
                  <a:pt x="1588749" y="6223385"/>
                </a:cubicBezTo>
                <a:cubicBezTo>
                  <a:pt x="1571724" y="6219336"/>
                  <a:pt x="1557536" y="6215287"/>
                  <a:pt x="1551862" y="6207188"/>
                </a:cubicBezTo>
                <a:cubicBezTo>
                  <a:pt x="1571724" y="6193015"/>
                  <a:pt x="1611449" y="6170744"/>
                  <a:pt x="1639825" y="6174793"/>
                </a:cubicBezTo>
                <a:close/>
                <a:moveTo>
                  <a:pt x="3640232" y="6174293"/>
                </a:moveTo>
                <a:cubicBezTo>
                  <a:pt x="3651909" y="6174663"/>
                  <a:pt x="3663979" y="6186162"/>
                  <a:pt x="3668176" y="6178743"/>
                </a:cubicBezTo>
                <a:cubicBezTo>
                  <a:pt x="3684969" y="6180722"/>
                  <a:pt x="3662579" y="6190614"/>
                  <a:pt x="3668176" y="6198527"/>
                </a:cubicBezTo>
                <a:cubicBezTo>
                  <a:pt x="3654183" y="6192592"/>
                  <a:pt x="3628993" y="6194571"/>
                  <a:pt x="3628993" y="6178743"/>
                </a:cubicBezTo>
                <a:cubicBezTo>
                  <a:pt x="3632491" y="6175281"/>
                  <a:pt x="3636340" y="6174168"/>
                  <a:pt x="3640232" y="6174293"/>
                </a:cubicBezTo>
                <a:close/>
                <a:moveTo>
                  <a:pt x="652238" y="6164895"/>
                </a:moveTo>
                <a:cubicBezTo>
                  <a:pt x="663789" y="6164895"/>
                  <a:pt x="669564" y="6168655"/>
                  <a:pt x="678228" y="6170535"/>
                </a:cubicBezTo>
                <a:cubicBezTo>
                  <a:pt x="675340" y="6176175"/>
                  <a:pt x="666676" y="6178055"/>
                  <a:pt x="652238" y="6178055"/>
                </a:cubicBezTo>
                <a:cubicBezTo>
                  <a:pt x="652238" y="6178055"/>
                  <a:pt x="652238" y="6178055"/>
                  <a:pt x="652238" y="6164895"/>
                </a:cubicBezTo>
                <a:close/>
                <a:moveTo>
                  <a:pt x="4720015" y="6161056"/>
                </a:moveTo>
                <a:cubicBezTo>
                  <a:pt x="4733923" y="6185184"/>
                  <a:pt x="4764518" y="6201268"/>
                  <a:pt x="4745047" y="6227407"/>
                </a:cubicBezTo>
                <a:cubicBezTo>
                  <a:pt x="4661605" y="6255555"/>
                  <a:pt x="4636571" y="6159046"/>
                  <a:pt x="4720015" y="6161056"/>
                </a:cubicBezTo>
                <a:close/>
                <a:moveTo>
                  <a:pt x="2667396" y="6161047"/>
                </a:moveTo>
                <a:cubicBezTo>
                  <a:pt x="2667396" y="6161047"/>
                  <a:pt x="2667396" y="6161047"/>
                  <a:pt x="2667396" y="6191062"/>
                </a:cubicBezTo>
                <a:cubicBezTo>
                  <a:pt x="2620253" y="6197064"/>
                  <a:pt x="2623026" y="6173053"/>
                  <a:pt x="2581431" y="6175054"/>
                </a:cubicBezTo>
                <a:cubicBezTo>
                  <a:pt x="2609161" y="6169051"/>
                  <a:pt x="2628572" y="6159046"/>
                  <a:pt x="2667396" y="6161047"/>
                </a:cubicBezTo>
                <a:close/>
                <a:moveTo>
                  <a:pt x="144451" y="6160752"/>
                </a:moveTo>
                <a:cubicBezTo>
                  <a:pt x="190432" y="6154659"/>
                  <a:pt x="173188" y="6191216"/>
                  <a:pt x="144451" y="6174969"/>
                </a:cubicBezTo>
                <a:cubicBezTo>
                  <a:pt x="144451" y="6174969"/>
                  <a:pt x="144451" y="6174969"/>
                  <a:pt x="144451" y="6160752"/>
                </a:cubicBezTo>
                <a:close/>
                <a:moveTo>
                  <a:pt x="3333117" y="6160508"/>
                </a:moveTo>
                <a:cubicBezTo>
                  <a:pt x="3361105" y="6194796"/>
                  <a:pt x="3223962" y="6218999"/>
                  <a:pt x="3221163" y="6174627"/>
                </a:cubicBezTo>
                <a:cubicBezTo>
                  <a:pt x="3265945" y="6178661"/>
                  <a:pt x="3296731" y="6164543"/>
                  <a:pt x="3333117" y="6160508"/>
                </a:cubicBezTo>
                <a:close/>
                <a:moveTo>
                  <a:pt x="2810134" y="6160508"/>
                </a:moveTo>
                <a:lnTo>
                  <a:pt x="2829727" y="6160508"/>
                </a:lnTo>
                <a:cubicBezTo>
                  <a:pt x="2835324" y="6174156"/>
                  <a:pt x="2818531" y="6170257"/>
                  <a:pt x="2815732" y="6178055"/>
                </a:cubicBezTo>
                <a:cubicBezTo>
                  <a:pt x="2807336" y="6176106"/>
                  <a:pt x="2810134" y="6166357"/>
                  <a:pt x="2810134" y="6160508"/>
                </a:cubicBezTo>
                <a:close/>
                <a:moveTo>
                  <a:pt x="557136" y="6160508"/>
                </a:moveTo>
                <a:cubicBezTo>
                  <a:pt x="568559" y="6168307"/>
                  <a:pt x="594263" y="6162458"/>
                  <a:pt x="591407" y="6178055"/>
                </a:cubicBezTo>
                <a:cubicBezTo>
                  <a:pt x="579982" y="6172206"/>
                  <a:pt x="554280" y="6176106"/>
                  <a:pt x="557136" y="6160508"/>
                </a:cubicBezTo>
                <a:close/>
                <a:moveTo>
                  <a:pt x="4862876" y="6156121"/>
                </a:moveTo>
                <a:cubicBezTo>
                  <a:pt x="4868474" y="6168085"/>
                  <a:pt x="4854481" y="6168085"/>
                  <a:pt x="4857279" y="6178055"/>
                </a:cubicBezTo>
                <a:cubicBezTo>
                  <a:pt x="4848883" y="6174068"/>
                  <a:pt x="4840486" y="6172074"/>
                  <a:pt x="4826491" y="6174068"/>
                </a:cubicBezTo>
                <a:cubicBezTo>
                  <a:pt x="4826491" y="6160109"/>
                  <a:pt x="4840486" y="6156121"/>
                  <a:pt x="4862876" y="6156121"/>
                </a:cubicBezTo>
                <a:close/>
                <a:moveTo>
                  <a:pt x="3581013" y="6155891"/>
                </a:moveTo>
                <a:cubicBezTo>
                  <a:pt x="3581013" y="6155891"/>
                  <a:pt x="3581013" y="6155891"/>
                  <a:pt x="3581013" y="6182904"/>
                </a:cubicBezTo>
                <a:cubicBezTo>
                  <a:pt x="3564220" y="6189138"/>
                  <a:pt x="3508243" y="6191216"/>
                  <a:pt x="3499847" y="6178749"/>
                </a:cubicBezTo>
                <a:cubicBezTo>
                  <a:pt x="3497048" y="6151735"/>
                  <a:pt x="3541829" y="6155891"/>
                  <a:pt x="3581013" y="6155891"/>
                </a:cubicBezTo>
                <a:close/>
                <a:moveTo>
                  <a:pt x="2727769" y="6148810"/>
                </a:moveTo>
                <a:cubicBezTo>
                  <a:pt x="2755758" y="6152799"/>
                  <a:pt x="2755758" y="6150804"/>
                  <a:pt x="2783747" y="6148810"/>
                </a:cubicBezTo>
                <a:cubicBezTo>
                  <a:pt x="2789344" y="6162769"/>
                  <a:pt x="2766954" y="6156787"/>
                  <a:pt x="2772551" y="6170745"/>
                </a:cubicBezTo>
                <a:cubicBezTo>
                  <a:pt x="2752959" y="6168750"/>
                  <a:pt x="2750160" y="6156787"/>
                  <a:pt x="2722171" y="6160774"/>
                </a:cubicBezTo>
                <a:cubicBezTo>
                  <a:pt x="2719373" y="6154793"/>
                  <a:pt x="2727769" y="6154793"/>
                  <a:pt x="2727769" y="6148810"/>
                </a:cubicBezTo>
                <a:close/>
                <a:moveTo>
                  <a:pt x="3698073" y="6144423"/>
                </a:moveTo>
                <a:cubicBezTo>
                  <a:pt x="3731326" y="6158610"/>
                  <a:pt x="3778436" y="6158610"/>
                  <a:pt x="3808917" y="6156583"/>
                </a:cubicBezTo>
                <a:cubicBezTo>
                  <a:pt x="3808917" y="6166717"/>
                  <a:pt x="3797833" y="6170769"/>
                  <a:pt x="3795062" y="6178876"/>
                </a:cubicBezTo>
                <a:cubicBezTo>
                  <a:pt x="3775664" y="6180903"/>
                  <a:pt x="3772893" y="6170769"/>
                  <a:pt x="3753495" y="6174823"/>
                </a:cubicBezTo>
                <a:cubicBezTo>
                  <a:pt x="3736868" y="6172796"/>
                  <a:pt x="3747953" y="6189009"/>
                  <a:pt x="3728556" y="6186983"/>
                </a:cubicBezTo>
                <a:cubicBezTo>
                  <a:pt x="3725784" y="6195090"/>
                  <a:pt x="3736868" y="6195090"/>
                  <a:pt x="3745182" y="6195090"/>
                </a:cubicBezTo>
                <a:cubicBezTo>
                  <a:pt x="3745182" y="6203196"/>
                  <a:pt x="3734098" y="6205223"/>
                  <a:pt x="3728556" y="6211303"/>
                </a:cubicBezTo>
                <a:cubicBezTo>
                  <a:pt x="3720242" y="6211303"/>
                  <a:pt x="3723013" y="6203196"/>
                  <a:pt x="3723013" y="6199142"/>
                </a:cubicBezTo>
                <a:cubicBezTo>
                  <a:pt x="3700844" y="6203196"/>
                  <a:pt x="3689760" y="6215356"/>
                  <a:pt x="3667591" y="6219410"/>
                </a:cubicBezTo>
                <a:cubicBezTo>
                  <a:pt x="3678675" y="6249809"/>
                  <a:pt x="3714699" y="6231569"/>
                  <a:pt x="3759037" y="6231569"/>
                </a:cubicBezTo>
                <a:cubicBezTo>
                  <a:pt x="3753495" y="6239676"/>
                  <a:pt x="3742410" y="6243729"/>
                  <a:pt x="3739640" y="6251836"/>
                </a:cubicBezTo>
                <a:cubicBezTo>
                  <a:pt x="3695302" y="6245756"/>
                  <a:pt x="3659278" y="6259942"/>
                  <a:pt x="3623253" y="6235623"/>
                </a:cubicBezTo>
                <a:cubicBezTo>
                  <a:pt x="3601084" y="6243729"/>
                  <a:pt x="3565060" y="6251836"/>
                  <a:pt x="3537349" y="6243729"/>
                </a:cubicBezTo>
                <a:cubicBezTo>
                  <a:pt x="3529035" y="6195090"/>
                  <a:pt x="3612168" y="6207249"/>
                  <a:pt x="3642651" y="6223463"/>
                </a:cubicBezTo>
                <a:cubicBezTo>
                  <a:pt x="3659278" y="6215356"/>
                  <a:pt x="3664820" y="6201170"/>
                  <a:pt x="3698073" y="6203196"/>
                </a:cubicBezTo>
                <a:cubicBezTo>
                  <a:pt x="3686988" y="6174823"/>
                  <a:pt x="3723013" y="6178876"/>
                  <a:pt x="3723013" y="6156583"/>
                </a:cubicBezTo>
                <a:cubicBezTo>
                  <a:pt x="3714699" y="6168743"/>
                  <a:pt x="3695302" y="6166717"/>
                  <a:pt x="3692530" y="6170769"/>
                </a:cubicBezTo>
                <a:cubicBezTo>
                  <a:pt x="3681446" y="6168743"/>
                  <a:pt x="3695302" y="6150503"/>
                  <a:pt x="3698073" y="6144423"/>
                </a:cubicBezTo>
                <a:close/>
                <a:moveTo>
                  <a:pt x="504437" y="6144423"/>
                </a:moveTo>
                <a:cubicBezTo>
                  <a:pt x="518226" y="6144423"/>
                  <a:pt x="532013" y="6144423"/>
                  <a:pt x="540285" y="6148517"/>
                </a:cubicBezTo>
                <a:cubicBezTo>
                  <a:pt x="540285" y="6148517"/>
                  <a:pt x="540285" y="6148517"/>
                  <a:pt x="540285" y="6164895"/>
                </a:cubicBezTo>
                <a:cubicBezTo>
                  <a:pt x="496165" y="6162848"/>
                  <a:pt x="501681" y="6195603"/>
                  <a:pt x="460318" y="6183320"/>
                </a:cubicBezTo>
                <a:cubicBezTo>
                  <a:pt x="465833" y="6160800"/>
                  <a:pt x="507195" y="6160800"/>
                  <a:pt x="504437" y="6144423"/>
                </a:cubicBezTo>
                <a:close/>
                <a:moveTo>
                  <a:pt x="332373" y="6132308"/>
                </a:moveTo>
                <a:cubicBezTo>
                  <a:pt x="332373" y="6132308"/>
                  <a:pt x="332373" y="6132308"/>
                  <a:pt x="332373" y="6156122"/>
                </a:cubicBezTo>
                <a:cubicBezTo>
                  <a:pt x="304607" y="6152153"/>
                  <a:pt x="324043" y="6130323"/>
                  <a:pt x="282394" y="6140246"/>
                </a:cubicBezTo>
                <a:cubicBezTo>
                  <a:pt x="282394" y="6128338"/>
                  <a:pt x="312937" y="6134293"/>
                  <a:pt x="332373" y="6132308"/>
                </a:cubicBezTo>
                <a:close/>
                <a:moveTo>
                  <a:pt x="1086458" y="6131994"/>
                </a:moveTo>
                <a:cubicBezTo>
                  <a:pt x="1102550" y="6134004"/>
                  <a:pt x="1117244" y="6140037"/>
                  <a:pt x="1114446" y="6148079"/>
                </a:cubicBezTo>
                <a:cubicBezTo>
                  <a:pt x="1100451" y="6154110"/>
                  <a:pt x="1083658" y="6154110"/>
                  <a:pt x="1069663" y="6156121"/>
                </a:cubicBezTo>
                <a:cubicBezTo>
                  <a:pt x="1064066" y="6152100"/>
                  <a:pt x="1058468" y="6144057"/>
                  <a:pt x="1050072" y="6140037"/>
                </a:cubicBezTo>
                <a:cubicBezTo>
                  <a:pt x="1052870" y="6131994"/>
                  <a:pt x="1070363" y="6129984"/>
                  <a:pt x="1086458" y="6131994"/>
                </a:cubicBezTo>
                <a:close/>
                <a:moveTo>
                  <a:pt x="4614427" y="6128338"/>
                </a:moveTo>
                <a:cubicBezTo>
                  <a:pt x="4642107" y="6132415"/>
                  <a:pt x="4631035" y="6136492"/>
                  <a:pt x="4664252" y="6132415"/>
                </a:cubicBezTo>
                <a:cubicBezTo>
                  <a:pt x="4672556" y="6142606"/>
                  <a:pt x="4644875" y="6152799"/>
                  <a:pt x="4664252" y="6156875"/>
                </a:cubicBezTo>
                <a:cubicBezTo>
                  <a:pt x="4653180" y="6177258"/>
                  <a:pt x="4617195" y="6158913"/>
                  <a:pt x="4614427" y="6187450"/>
                </a:cubicBezTo>
                <a:cubicBezTo>
                  <a:pt x="4583978" y="6193564"/>
                  <a:pt x="4559065" y="6195603"/>
                  <a:pt x="4528616" y="6191526"/>
                </a:cubicBezTo>
                <a:cubicBezTo>
                  <a:pt x="4539690" y="6171143"/>
                  <a:pt x="4586746" y="6160951"/>
                  <a:pt x="4608890" y="6175219"/>
                </a:cubicBezTo>
                <a:cubicBezTo>
                  <a:pt x="4622731" y="6167067"/>
                  <a:pt x="4650412" y="6154837"/>
                  <a:pt x="4633803" y="6140569"/>
                </a:cubicBezTo>
                <a:cubicBezTo>
                  <a:pt x="4625499" y="6142606"/>
                  <a:pt x="4628267" y="6154837"/>
                  <a:pt x="4608890" y="6148722"/>
                </a:cubicBezTo>
                <a:cubicBezTo>
                  <a:pt x="4606122" y="6138531"/>
                  <a:pt x="4619963" y="6140569"/>
                  <a:pt x="4614427" y="6128338"/>
                </a:cubicBezTo>
                <a:close/>
                <a:moveTo>
                  <a:pt x="3981683" y="6128338"/>
                </a:moveTo>
                <a:cubicBezTo>
                  <a:pt x="3981683" y="6132413"/>
                  <a:pt x="3987262" y="6132413"/>
                  <a:pt x="3992840" y="6132413"/>
                </a:cubicBezTo>
                <a:cubicBezTo>
                  <a:pt x="3984472" y="6162963"/>
                  <a:pt x="3945418" y="6156853"/>
                  <a:pt x="3937050" y="6179257"/>
                </a:cubicBezTo>
                <a:cubicBezTo>
                  <a:pt x="3911945" y="6177221"/>
                  <a:pt x="3906366" y="6185367"/>
                  <a:pt x="3881260" y="6183331"/>
                </a:cubicBezTo>
                <a:cubicBezTo>
                  <a:pt x="3897996" y="6165000"/>
                  <a:pt x="3872891" y="6146669"/>
                  <a:pt x="3911945" y="6144633"/>
                </a:cubicBezTo>
                <a:cubicBezTo>
                  <a:pt x="3906366" y="6148706"/>
                  <a:pt x="3906366" y="6154817"/>
                  <a:pt x="3906366" y="6160926"/>
                </a:cubicBezTo>
                <a:cubicBezTo>
                  <a:pt x="3911945" y="6158890"/>
                  <a:pt x="3917523" y="6156853"/>
                  <a:pt x="3917523" y="6160926"/>
                </a:cubicBezTo>
                <a:cubicBezTo>
                  <a:pt x="3928682" y="6142595"/>
                  <a:pt x="3953788" y="6136486"/>
                  <a:pt x="3981683" y="6128338"/>
                </a:cubicBezTo>
                <a:close/>
                <a:moveTo>
                  <a:pt x="2057425" y="6128160"/>
                </a:moveTo>
                <a:cubicBezTo>
                  <a:pt x="2079029" y="6128665"/>
                  <a:pt x="2100632" y="6135743"/>
                  <a:pt x="2107601" y="6147877"/>
                </a:cubicBezTo>
                <a:cubicBezTo>
                  <a:pt x="2121539" y="6141811"/>
                  <a:pt x="2141052" y="6135743"/>
                  <a:pt x="2163353" y="6131699"/>
                </a:cubicBezTo>
                <a:cubicBezTo>
                  <a:pt x="2163353" y="6166078"/>
                  <a:pt x="2182865" y="6188323"/>
                  <a:pt x="2199592" y="6210568"/>
                </a:cubicBezTo>
                <a:cubicBezTo>
                  <a:pt x="2185654" y="6202479"/>
                  <a:pt x="2152202" y="6206523"/>
                  <a:pt x="2143840" y="6214612"/>
                </a:cubicBezTo>
                <a:cubicBezTo>
                  <a:pt x="2135478" y="6206523"/>
                  <a:pt x="2132689" y="6198434"/>
                  <a:pt x="2118751" y="6194389"/>
                </a:cubicBezTo>
                <a:cubicBezTo>
                  <a:pt x="2082513" y="6208546"/>
                  <a:pt x="2051850" y="6196412"/>
                  <a:pt x="2007249" y="6194389"/>
                </a:cubicBezTo>
                <a:cubicBezTo>
                  <a:pt x="2001674" y="6174166"/>
                  <a:pt x="2040700" y="6160011"/>
                  <a:pt x="2007249" y="6147877"/>
                </a:cubicBezTo>
                <a:cubicBezTo>
                  <a:pt x="2014218" y="6133721"/>
                  <a:pt x="2035822" y="6127654"/>
                  <a:pt x="2057425" y="6128160"/>
                </a:cubicBezTo>
                <a:close/>
                <a:moveTo>
                  <a:pt x="786183" y="6128046"/>
                </a:moveTo>
                <a:cubicBezTo>
                  <a:pt x="786183" y="6128046"/>
                  <a:pt x="786183" y="6128046"/>
                  <a:pt x="786183" y="6144424"/>
                </a:cubicBezTo>
                <a:cubicBezTo>
                  <a:pt x="774893" y="6146471"/>
                  <a:pt x="755137" y="6140329"/>
                  <a:pt x="760781" y="6152612"/>
                </a:cubicBezTo>
                <a:cubicBezTo>
                  <a:pt x="752315" y="6154659"/>
                  <a:pt x="749491" y="6148518"/>
                  <a:pt x="738203" y="6148518"/>
                </a:cubicBezTo>
                <a:cubicBezTo>
                  <a:pt x="752315" y="6140329"/>
                  <a:pt x="752315" y="6123951"/>
                  <a:pt x="786183" y="6128046"/>
                </a:cubicBezTo>
                <a:close/>
                <a:moveTo>
                  <a:pt x="941798" y="6127485"/>
                </a:moveTo>
                <a:cubicBezTo>
                  <a:pt x="941798" y="6135772"/>
                  <a:pt x="958111" y="6133700"/>
                  <a:pt x="952673" y="6144058"/>
                </a:cubicBezTo>
                <a:cubicBezTo>
                  <a:pt x="933641" y="6156488"/>
                  <a:pt x="909171" y="6146130"/>
                  <a:pt x="903733" y="6175131"/>
                </a:cubicBezTo>
                <a:cubicBezTo>
                  <a:pt x="890139" y="6162701"/>
                  <a:pt x="892858" y="6144058"/>
                  <a:pt x="903733" y="6131629"/>
                </a:cubicBezTo>
                <a:cubicBezTo>
                  <a:pt x="922766" y="6135772"/>
                  <a:pt x="922766" y="6125414"/>
                  <a:pt x="941798" y="6127485"/>
                </a:cubicBezTo>
                <a:close/>
                <a:moveTo>
                  <a:pt x="5367396" y="6127462"/>
                </a:moveTo>
                <a:cubicBezTo>
                  <a:pt x="5389648" y="6127462"/>
                  <a:pt x="5411899" y="6125414"/>
                  <a:pt x="5417463" y="6135650"/>
                </a:cubicBezTo>
                <a:cubicBezTo>
                  <a:pt x="5420243" y="6156122"/>
                  <a:pt x="5384084" y="6145887"/>
                  <a:pt x="5361834" y="6147933"/>
                </a:cubicBezTo>
                <a:cubicBezTo>
                  <a:pt x="5356270" y="6137697"/>
                  <a:pt x="5370178" y="6137697"/>
                  <a:pt x="5367396" y="6127462"/>
                </a:cubicBezTo>
                <a:close/>
                <a:moveTo>
                  <a:pt x="4270153" y="6123951"/>
                </a:moveTo>
                <a:cubicBezTo>
                  <a:pt x="4267360" y="6136194"/>
                  <a:pt x="4250605" y="6140274"/>
                  <a:pt x="4247813" y="6152517"/>
                </a:cubicBezTo>
                <a:cubicBezTo>
                  <a:pt x="4253398" y="6164759"/>
                  <a:pt x="4264568" y="6174960"/>
                  <a:pt x="4284115" y="6179041"/>
                </a:cubicBezTo>
                <a:cubicBezTo>
                  <a:pt x="4312041" y="6183122"/>
                  <a:pt x="4303662" y="6164759"/>
                  <a:pt x="4326003" y="6164759"/>
                </a:cubicBezTo>
                <a:cubicBezTo>
                  <a:pt x="4320418" y="6193324"/>
                  <a:pt x="4370682" y="6181082"/>
                  <a:pt x="4356720" y="6211687"/>
                </a:cubicBezTo>
                <a:cubicBezTo>
                  <a:pt x="4300870" y="6207607"/>
                  <a:pt x="4256190" y="6195364"/>
                  <a:pt x="4203134" y="6187203"/>
                </a:cubicBezTo>
                <a:cubicBezTo>
                  <a:pt x="4194755" y="6144355"/>
                  <a:pt x="4236643" y="6136194"/>
                  <a:pt x="4270153" y="6123951"/>
                </a:cubicBezTo>
                <a:close/>
                <a:moveTo>
                  <a:pt x="3113209" y="6123074"/>
                </a:moveTo>
                <a:cubicBezTo>
                  <a:pt x="3113209" y="6133310"/>
                  <a:pt x="3113209" y="6143546"/>
                  <a:pt x="3104641" y="6147640"/>
                </a:cubicBezTo>
                <a:cubicBezTo>
                  <a:pt x="3084649" y="6151735"/>
                  <a:pt x="3084649" y="6141499"/>
                  <a:pt x="3073226" y="6139452"/>
                </a:cubicBezTo>
                <a:cubicBezTo>
                  <a:pt x="3076082" y="6127169"/>
                  <a:pt x="3087505" y="6121027"/>
                  <a:pt x="3113209" y="6123074"/>
                </a:cubicBezTo>
                <a:close/>
                <a:moveTo>
                  <a:pt x="1840154" y="6121653"/>
                </a:moveTo>
                <a:cubicBezTo>
                  <a:pt x="1846123" y="6121873"/>
                  <a:pt x="1850968" y="6122628"/>
                  <a:pt x="1853736" y="6124135"/>
                </a:cubicBezTo>
                <a:cubicBezTo>
                  <a:pt x="1842663" y="6136199"/>
                  <a:pt x="1820519" y="6142231"/>
                  <a:pt x="1798374" y="6148262"/>
                </a:cubicBezTo>
                <a:cubicBezTo>
                  <a:pt x="1781766" y="6150273"/>
                  <a:pt x="1781766" y="6138209"/>
                  <a:pt x="1781766" y="6128156"/>
                </a:cubicBezTo>
                <a:cubicBezTo>
                  <a:pt x="1794222" y="6125140"/>
                  <a:pt x="1822249" y="6120994"/>
                  <a:pt x="1840154" y="6121653"/>
                </a:cubicBezTo>
                <a:close/>
                <a:moveTo>
                  <a:pt x="855945" y="6120191"/>
                </a:moveTo>
                <a:cubicBezTo>
                  <a:pt x="865316" y="6121184"/>
                  <a:pt x="876423" y="6124160"/>
                  <a:pt x="886141" y="6124160"/>
                </a:cubicBezTo>
                <a:cubicBezTo>
                  <a:pt x="883364" y="6130114"/>
                  <a:pt x="866705" y="6128129"/>
                  <a:pt x="872257" y="6140037"/>
                </a:cubicBezTo>
                <a:cubicBezTo>
                  <a:pt x="861151" y="6136067"/>
                  <a:pt x="855597" y="6128129"/>
                  <a:pt x="836161" y="6128129"/>
                </a:cubicBezTo>
                <a:cubicBezTo>
                  <a:pt x="838938" y="6120191"/>
                  <a:pt x="846573" y="6119199"/>
                  <a:pt x="855945" y="6120191"/>
                </a:cubicBezTo>
                <a:close/>
                <a:moveTo>
                  <a:pt x="5462225" y="6119565"/>
                </a:moveTo>
                <a:cubicBezTo>
                  <a:pt x="5481817" y="6121636"/>
                  <a:pt x="5504208" y="6119565"/>
                  <a:pt x="5498610" y="6140281"/>
                </a:cubicBezTo>
                <a:cubicBezTo>
                  <a:pt x="5470622" y="6144424"/>
                  <a:pt x="5465024" y="6134066"/>
                  <a:pt x="5462225" y="6119565"/>
                </a:cubicBezTo>
                <a:close/>
                <a:moveTo>
                  <a:pt x="3683637" y="6119565"/>
                </a:moveTo>
                <a:cubicBezTo>
                  <a:pt x="3688968" y="6133896"/>
                  <a:pt x="3659647" y="6125707"/>
                  <a:pt x="3667644" y="6140037"/>
                </a:cubicBezTo>
                <a:cubicBezTo>
                  <a:pt x="3662313" y="6137990"/>
                  <a:pt x="3656981" y="6135942"/>
                  <a:pt x="3648984" y="6135942"/>
                </a:cubicBezTo>
                <a:cubicBezTo>
                  <a:pt x="3651650" y="6123659"/>
                  <a:pt x="3670310" y="6123659"/>
                  <a:pt x="3683637" y="6119565"/>
                </a:cubicBezTo>
                <a:close/>
                <a:moveTo>
                  <a:pt x="2198644" y="6119565"/>
                </a:moveTo>
                <a:cubicBezTo>
                  <a:pt x="2198644" y="6119565"/>
                  <a:pt x="2198644" y="6119565"/>
                  <a:pt x="2224213" y="6119565"/>
                </a:cubicBezTo>
                <a:cubicBezTo>
                  <a:pt x="2235577" y="6125658"/>
                  <a:pt x="2229895" y="6143937"/>
                  <a:pt x="2229895" y="6156122"/>
                </a:cubicBezTo>
                <a:cubicBezTo>
                  <a:pt x="2204325" y="6156122"/>
                  <a:pt x="2181599" y="6135812"/>
                  <a:pt x="2198644" y="6119565"/>
                </a:cubicBezTo>
                <a:close/>
                <a:moveTo>
                  <a:pt x="3714158" y="6119321"/>
                </a:moveTo>
                <a:cubicBezTo>
                  <a:pt x="3716956" y="6127607"/>
                  <a:pt x="3711358" y="6127607"/>
                  <a:pt x="3702962" y="6127607"/>
                </a:cubicBezTo>
                <a:cubicBezTo>
                  <a:pt x="3702962" y="6131750"/>
                  <a:pt x="3711358" y="6131750"/>
                  <a:pt x="3714158" y="6131750"/>
                </a:cubicBezTo>
                <a:cubicBezTo>
                  <a:pt x="3714158" y="6135893"/>
                  <a:pt x="3702962" y="6135893"/>
                  <a:pt x="3702962" y="6140037"/>
                </a:cubicBezTo>
                <a:cubicBezTo>
                  <a:pt x="3688968" y="6137965"/>
                  <a:pt x="3697365" y="6115178"/>
                  <a:pt x="3714158" y="6119321"/>
                </a:cubicBezTo>
                <a:close/>
                <a:moveTo>
                  <a:pt x="1373937" y="6115178"/>
                </a:moveTo>
                <a:cubicBezTo>
                  <a:pt x="1373937" y="6146251"/>
                  <a:pt x="1357248" y="6164895"/>
                  <a:pt x="1309963" y="6160751"/>
                </a:cubicBezTo>
                <a:cubicBezTo>
                  <a:pt x="1318308" y="6135893"/>
                  <a:pt x="1332214" y="6115178"/>
                  <a:pt x="1373937" y="6115178"/>
                </a:cubicBezTo>
                <a:close/>
                <a:moveTo>
                  <a:pt x="5239919" y="6112254"/>
                </a:moveTo>
                <a:cubicBezTo>
                  <a:pt x="5251115" y="6116154"/>
                  <a:pt x="5262310" y="6120053"/>
                  <a:pt x="5259512" y="6131751"/>
                </a:cubicBezTo>
                <a:cubicBezTo>
                  <a:pt x="5245517" y="6141499"/>
                  <a:pt x="5237120" y="6137600"/>
                  <a:pt x="5220327" y="6131751"/>
                </a:cubicBezTo>
                <a:cubicBezTo>
                  <a:pt x="5220327" y="6120053"/>
                  <a:pt x="5231522" y="6118103"/>
                  <a:pt x="5239919" y="6112254"/>
                </a:cubicBezTo>
                <a:close/>
                <a:moveTo>
                  <a:pt x="3815432" y="6112253"/>
                </a:moveTo>
                <a:cubicBezTo>
                  <a:pt x="3843162" y="6114227"/>
                  <a:pt x="3870892" y="6118176"/>
                  <a:pt x="3870892" y="6139890"/>
                </a:cubicBezTo>
                <a:cubicBezTo>
                  <a:pt x="3851481" y="6151735"/>
                  <a:pt x="3804339" y="6149761"/>
                  <a:pt x="3784928" y="6139890"/>
                </a:cubicBezTo>
                <a:cubicBezTo>
                  <a:pt x="3798793" y="6133968"/>
                  <a:pt x="3809886" y="6126072"/>
                  <a:pt x="3815432" y="6112253"/>
                </a:cubicBezTo>
                <a:close/>
                <a:moveTo>
                  <a:pt x="1446734" y="6112253"/>
                </a:moveTo>
                <a:cubicBezTo>
                  <a:pt x="1466035" y="6114247"/>
                  <a:pt x="1479824" y="6120229"/>
                  <a:pt x="1501883" y="6120229"/>
                </a:cubicBezTo>
                <a:lnTo>
                  <a:pt x="1501883" y="6140169"/>
                </a:lnTo>
                <a:cubicBezTo>
                  <a:pt x="1479824" y="6144158"/>
                  <a:pt x="1471551" y="6156121"/>
                  <a:pt x="1441218" y="6152134"/>
                </a:cubicBezTo>
                <a:cubicBezTo>
                  <a:pt x="1441218" y="6142163"/>
                  <a:pt x="1427431" y="6142163"/>
                  <a:pt x="1421917" y="6136182"/>
                </a:cubicBezTo>
                <a:cubicBezTo>
                  <a:pt x="1427431" y="6126212"/>
                  <a:pt x="1449491" y="6128205"/>
                  <a:pt x="1446734" y="6112253"/>
                </a:cubicBezTo>
                <a:close/>
                <a:moveTo>
                  <a:pt x="2081640" y="6107867"/>
                </a:moveTo>
                <a:cubicBezTo>
                  <a:pt x="2104903" y="6107867"/>
                  <a:pt x="2113627" y="6115966"/>
                  <a:pt x="2113627" y="6132163"/>
                </a:cubicBezTo>
                <a:cubicBezTo>
                  <a:pt x="2087456" y="6134188"/>
                  <a:pt x="2081640" y="6122040"/>
                  <a:pt x="2081640" y="6107867"/>
                </a:cubicBezTo>
                <a:close/>
                <a:moveTo>
                  <a:pt x="3308502" y="6107529"/>
                </a:moveTo>
                <a:cubicBezTo>
                  <a:pt x="3317123" y="6125751"/>
                  <a:pt x="3279763" y="6129800"/>
                  <a:pt x="3271142" y="6123726"/>
                </a:cubicBezTo>
                <a:cubicBezTo>
                  <a:pt x="3276889" y="6113603"/>
                  <a:pt x="3282637" y="6103479"/>
                  <a:pt x="3308502" y="6107529"/>
                </a:cubicBezTo>
                <a:close/>
                <a:moveTo>
                  <a:pt x="5381532" y="6103480"/>
                </a:moveTo>
                <a:cubicBezTo>
                  <a:pt x="5390255" y="6103480"/>
                  <a:pt x="5387347" y="6113229"/>
                  <a:pt x="5387347" y="6119079"/>
                </a:cubicBezTo>
                <a:cubicBezTo>
                  <a:pt x="5372809" y="6121028"/>
                  <a:pt x="5369901" y="6117129"/>
                  <a:pt x="5361176" y="6115179"/>
                </a:cubicBezTo>
                <a:cubicBezTo>
                  <a:pt x="5358268" y="6105430"/>
                  <a:pt x="5381532" y="6111279"/>
                  <a:pt x="5381532" y="6103480"/>
                </a:cubicBezTo>
                <a:close/>
                <a:moveTo>
                  <a:pt x="1944671" y="6103480"/>
                </a:moveTo>
                <a:cubicBezTo>
                  <a:pt x="1944671" y="6113686"/>
                  <a:pt x="1955694" y="6115728"/>
                  <a:pt x="1952939" y="6127974"/>
                </a:cubicBezTo>
                <a:cubicBezTo>
                  <a:pt x="1928138" y="6117769"/>
                  <a:pt x="1917115" y="6142261"/>
                  <a:pt x="1908849" y="6152467"/>
                </a:cubicBezTo>
                <a:cubicBezTo>
                  <a:pt x="1936404" y="6166754"/>
                  <a:pt x="1917115" y="6183083"/>
                  <a:pt x="1914359" y="6199411"/>
                </a:cubicBezTo>
                <a:cubicBezTo>
                  <a:pt x="1884048" y="6201453"/>
                  <a:pt x="1867514" y="6195330"/>
                  <a:pt x="1853736" y="6187165"/>
                </a:cubicBezTo>
                <a:cubicBezTo>
                  <a:pt x="1856491" y="6168795"/>
                  <a:pt x="1878536" y="6164713"/>
                  <a:pt x="1889558" y="6152467"/>
                </a:cubicBezTo>
                <a:cubicBezTo>
                  <a:pt x="1897826" y="6138179"/>
                  <a:pt x="1867514" y="6146343"/>
                  <a:pt x="1873025" y="6132056"/>
                </a:cubicBezTo>
                <a:cubicBezTo>
                  <a:pt x="1897826" y="6123891"/>
                  <a:pt x="1911604" y="6105522"/>
                  <a:pt x="1944671" y="6103480"/>
                </a:cubicBezTo>
                <a:close/>
                <a:moveTo>
                  <a:pt x="5559277" y="6103479"/>
                </a:moveTo>
                <a:cubicBezTo>
                  <a:pt x="5550825" y="6119565"/>
                  <a:pt x="5576178" y="6111522"/>
                  <a:pt x="5570544" y="6123586"/>
                </a:cubicBezTo>
                <a:cubicBezTo>
                  <a:pt x="5548008" y="6135649"/>
                  <a:pt x="5514203" y="6103479"/>
                  <a:pt x="5559277" y="6103479"/>
                </a:cubicBezTo>
                <a:close/>
                <a:moveTo>
                  <a:pt x="5152132" y="6103479"/>
                </a:moveTo>
                <a:cubicBezTo>
                  <a:pt x="5194337" y="6119565"/>
                  <a:pt x="5129623" y="6131629"/>
                  <a:pt x="5138065" y="6151735"/>
                </a:cubicBezTo>
                <a:cubicBezTo>
                  <a:pt x="5118369" y="6135650"/>
                  <a:pt x="5138065" y="6117554"/>
                  <a:pt x="5152132" y="6103479"/>
                </a:cubicBezTo>
                <a:close/>
                <a:moveTo>
                  <a:pt x="968106" y="6103479"/>
                </a:moveTo>
                <a:cubicBezTo>
                  <a:pt x="982101" y="6107501"/>
                  <a:pt x="945715" y="6109512"/>
                  <a:pt x="948515" y="6119565"/>
                </a:cubicBezTo>
                <a:cubicBezTo>
                  <a:pt x="942917" y="6115543"/>
                  <a:pt x="926124" y="6117554"/>
                  <a:pt x="928922" y="6107501"/>
                </a:cubicBezTo>
                <a:cubicBezTo>
                  <a:pt x="948515" y="6111523"/>
                  <a:pt x="951313" y="6107501"/>
                  <a:pt x="968106" y="6103479"/>
                </a:cubicBezTo>
                <a:close/>
                <a:moveTo>
                  <a:pt x="571522" y="6103479"/>
                </a:moveTo>
                <a:cubicBezTo>
                  <a:pt x="571522" y="6121758"/>
                  <a:pt x="593514" y="6123789"/>
                  <a:pt x="596263" y="6140037"/>
                </a:cubicBezTo>
                <a:cubicBezTo>
                  <a:pt x="552281" y="6140037"/>
                  <a:pt x="533039" y="6121758"/>
                  <a:pt x="486308" y="6123789"/>
                </a:cubicBezTo>
                <a:cubicBezTo>
                  <a:pt x="502801" y="6105511"/>
                  <a:pt x="541285" y="6117696"/>
                  <a:pt x="571522" y="6103479"/>
                </a:cubicBezTo>
                <a:close/>
                <a:moveTo>
                  <a:pt x="3221163" y="6103115"/>
                </a:moveTo>
                <a:cubicBezTo>
                  <a:pt x="3221163" y="6103115"/>
                  <a:pt x="3221163" y="6103115"/>
                  <a:pt x="3221163" y="6115179"/>
                </a:cubicBezTo>
                <a:cubicBezTo>
                  <a:pt x="3221163" y="6115179"/>
                  <a:pt x="3221163" y="6115179"/>
                  <a:pt x="3197174" y="6115179"/>
                </a:cubicBezTo>
                <a:cubicBezTo>
                  <a:pt x="3202504" y="6109147"/>
                  <a:pt x="3202504" y="6099093"/>
                  <a:pt x="3221163" y="6103115"/>
                </a:cubicBezTo>
                <a:close/>
                <a:moveTo>
                  <a:pt x="1524717" y="6099581"/>
                </a:moveTo>
                <a:cubicBezTo>
                  <a:pt x="1532619" y="6100556"/>
                  <a:pt x="1542240" y="6103480"/>
                  <a:pt x="1551862" y="6103480"/>
                </a:cubicBezTo>
                <a:cubicBezTo>
                  <a:pt x="1540867" y="6115179"/>
                  <a:pt x="1529870" y="6107380"/>
                  <a:pt x="1507880" y="6107380"/>
                </a:cubicBezTo>
                <a:cubicBezTo>
                  <a:pt x="1510629" y="6099581"/>
                  <a:pt x="1516814" y="6098607"/>
                  <a:pt x="1524717" y="6099581"/>
                </a:cubicBezTo>
                <a:close/>
                <a:moveTo>
                  <a:pt x="3519126" y="6099093"/>
                </a:moveTo>
                <a:cubicBezTo>
                  <a:pt x="3533033" y="6099093"/>
                  <a:pt x="3521907" y="6117894"/>
                  <a:pt x="3519126" y="6119983"/>
                </a:cubicBezTo>
                <a:cubicBezTo>
                  <a:pt x="3482968" y="6109539"/>
                  <a:pt x="3505218" y="6128338"/>
                  <a:pt x="3474623" y="6128338"/>
                </a:cubicBezTo>
                <a:cubicBezTo>
                  <a:pt x="3469060" y="6105360"/>
                  <a:pt x="3508000" y="6111627"/>
                  <a:pt x="3519126" y="6099093"/>
                </a:cubicBezTo>
                <a:close/>
                <a:moveTo>
                  <a:pt x="1095439" y="6095650"/>
                </a:moveTo>
                <a:cubicBezTo>
                  <a:pt x="1099949" y="6095011"/>
                  <a:pt x="1104846" y="6095072"/>
                  <a:pt x="1109140" y="6095925"/>
                </a:cubicBezTo>
                <a:cubicBezTo>
                  <a:pt x="1117730" y="6097630"/>
                  <a:pt x="1123916" y="6102505"/>
                  <a:pt x="1119792" y="6111279"/>
                </a:cubicBezTo>
                <a:cubicBezTo>
                  <a:pt x="1100551" y="6115178"/>
                  <a:pt x="1100551" y="6115178"/>
                  <a:pt x="1084057" y="6111279"/>
                </a:cubicBezTo>
                <a:cubicBezTo>
                  <a:pt x="1084057" y="6111279"/>
                  <a:pt x="1084057" y="6111279"/>
                  <a:pt x="1084057" y="6099580"/>
                </a:cubicBezTo>
                <a:cubicBezTo>
                  <a:pt x="1086806" y="6097630"/>
                  <a:pt x="1090929" y="6096290"/>
                  <a:pt x="1095439" y="6095650"/>
                </a:cubicBezTo>
                <a:close/>
                <a:moveTo>
                  <a:pt x="4559131" y="6095087"/>
                </a:moveTo>
                <a:cubicBezTo>
                  <a:pt x="4550765" y="6109329"/>
                  <a:pt x="4578649" y="6103225"/>
                  <a:pt x="4573071" y="6115432"/>
                </a:cubicBezTo>
                <a:cubicBezTo>
                  <a:pt x="4547977" y="6131708"/>
                  <a:pt x="4511729" y="6115432"/>
                  <a:pt x="4517305" y="6147983"/>
                </a:cubicBezTo>
                <a:cubicBezTo>
                  <a:pt x="4497787" y="6152052"/>
                  <a:pt x="4503365" y="6137811"/>
                  <a:pt x="4492211" y="6135776"/>
                </a:cubicBezTo>
                <a:cubicBezTo>
                  <a:pt x="4464328" y="6135776"/>
                  <a:pt x="4472693" y="6160190"/>
                  <a:pt x="4450386" y="6164259"/>
                </a:cubicBezTo>
                <a:cubicBezTo>
                  <a:pt x="4444810" y="6176466"/>
                  <a:pt x="4461539" y="6172397"/>
                  <a:pt x="4467116" y="6178500"/>
                </a:cubicBezTo>
                <a:cubicBezTo>
                  <a:pt x="4458751" y="6198845"/>
                  <a:pt x="4414138" y="6196810"/>
                  <a:pt x="4380678" y="6202913"/>
                </a:cubicBezTo>
                <a:cubicBezTo>
                  <a:pt x="4380678" y="6174432"/>
                  <a:pt x="4416926" y="6170362"/>
                  <a:pt x="4405774" y="6135776"/>
                </a:cubicBezTo>
                <a:cubicBezTo>
                  <a:pt x="4425292" y="6139846"/>
                  <a:pt x="4416926" y="6125605"/>
                  <a:pt x="4436445" y="6127639"/>
                </a:cubicBezTo>
                <a:cubicBezTo>
                  <a:pt x="4436445" y="6137811"/>
                  <a:pt x="4442021" y="6141880"/>
                  <a:pt x="4455963" y="6139846"/>
                </a:cubicBezTo>
                <a:cubicBezTo>
                  <a:pt x="4478269" y="6127639"/>
                  <a:pt x="4503365" y="6117467"/>
                  <a:pt x="4528459" y="6107295"/>
                </a:cubicBezTo>
                <a:cubicBezTo>
                  <a:pt x="4539611" y="6103225"/>
                  <a:pt x="4550765" y="6099157"/>
                  <a:pt x="4559131" y="6095087"/>
                </a:cubicBezTo>
                <a:close/>
                <a:moveTo>
                  <a:pt x="4812498" y="6094707"/>
                </a:moveTo>
                <a:cubicBezTo>
                  <a:pt x="4834888" y="6100849"/>
                  <a:pt x="4854481" y="6100849"/>
                  <a:pt x="4882469" y="6111084"/>
                </a:cubicBezTo>
                <a:cubicBezTo>
                  <a:pt x="4882469" y="6111084"/>
                  <a:pt x="4882469" y="6111084"/>
                  <a:pt x="4882469" y="6135651"/>
                </a:cubicBezTo>
                <a:cubicBezTo>
                  <a:pt x="4857280" y="6145887"/>
                  <a:pt x="4834888" y="6127462"/>
                  <a:pt x="4812498" y="6135651"/>
                </a:cubicBezTo>
                <a:cubicBezTo>
                  <a:pt x="4815297" y="6106990"/>
                  <a:pt x="4823693" y="6119273"/>
                  <a:pt x="4812498" y="6094707"/>
                </a:cubicBezTo>
                <a:close/>
                <a:moveTo>
                  <a:pt x="3031242" y="6094706"/>
                </a:moveTo>
                <a:cubicBezTo>
                  <a:pt x="3031242" y="6105064"/>
                  <a:pt x="3031242" y="6115422"/>
                  <a:pt x="3025910" y="6119565"/>
                </a:cubicBezTo>
                <a:cubicBezTo>
                  <a:pt x="3015249" y="6117493"/>
                  <a:pt x="3009917" y="6113350"/>
                  <a:pt x="3001920" y="6111279"/>
                </a:cubicBezTo>
                <a:cubicBezTo>
                  <a:pt x="2999256" y="6098849"/>
                  <a:pt x="3015249" y="6096777"/>
                  <a:pt x="3031242" y="6094706"/>
                </a:cubicBezTo>
                <a:close/>
                <a:moveTo>
                  <a:pt x="5602168" y="6091781"/>
                </a:moveTo>
                <a:cubicBezTo>
                  <a:pt x="5602168" y="6103479"/>
                  <a:pt x="5593505" y="6111279"/>
                  <a:pt x="5579065" y="6115178"/>
                </a:cubicBezTo>
                <a:cubicBezTo>
                  <a:pt x="5576178" y="6099580"/>
                  <a:pt x="5581953" y="6091781"/>
                  <a:pt x="5602168" y="6091781"/>
                </a:cubicBezTo>
                <a:close/>
                <a:moveTo>
                  <a:pt x="4467071" y="6091489"/>
                </a:moveTo>
                <a:cubicBezTo>
                  <a:pt x="4480636" y="6081546"/>
                  <a:pt x="4464357" y="6131263"/>
                  <a:pt x="4442652" y="6111376"/>
                </a:cubicBezTo>
                <a:cubicBezTo>
                  <a:pt x="4445366" y="6099444"/>
                  <a:pt x="4472497" y="6105410"/>
                  <a:pt x="4467071" y="6091489"/>
                </a:cubicBezTo>
                <a:close/>
                <a:moveTo>
                  <a:pt x="5436763" y="6091417"/>
                </a:moveTo>
                <a:cubicBezTo>
                  <a:pt x="5442233" y="6107501"/>
                  <a:pt x="5414877" y="6101470"/>
                  <a:pt x="5423084" y="6119565"/>
                </a:cubicBezTo>
                <a:cubicBezTo>
                  <a:pt x="5390255" y="6119565"/>
                  <a:pt x="5409405" y="6087395"/>
                  <a:pt x="5436763" y="6091417"/>
                </a:cubicBezTo>
                <a:close/>
                <a:moveTo>
                  <a:pt x="5036216" y="6090898"/>
                </a:moveTo>
                <a:cubicBezTo>
                  <a:pt x="5058706" y="6088857"/>
                  <a:pt x="5055895" y="6103145"/>
                  <a:pt x="5055895" y="6115391"/>
                </a:cubicBezTo>
                <a:cubicBezTo>
                  <a:pt x="5067141" y="6117432"/>
                  <a:pt x="5072763" y="6115391"/>
                  <a:pt x="5072763" y="6107227"/>
                </a:cubicBezTo>
                <a:cubicBezTo>
                  <a:pt x="5078386" y="6107227"/>
                  <a:pt x="5078386" y="6111309"/>
                  <a:pt x="5078386" y="6115391"/>
                </a:cubicBezTo>
                <a:cubicBezTo>
                  <a:pt x="5078386" y="6115391"/>
                  <a:pt x="5078386" y="6115391"/>
                  <a:pt x="5078386" y="6123555"/>
                </a:cubicBezTo>
                <a:cubicBezTo>
                  <a:pt x="5053083" y="6111309"/>
                  <a:pt x="5055895" y="6143966"/>
                  <a:pt x="5055895" y="6160295"/>
                </a:cubicBezTo>
                <a:cubicBezTo>
                  <a:pt x="5022160" y="6158254"/>
                  <a:pt x="5013726" y="6160295"/>
                  <a:pt x="4974367" y="6160295"/>
                </a:cubicBezTo>
                <a:cubicBezTo>
                  <a:pt x="4974367" y="6160295"/>
                  <a:pt x="4974367" y="6160295"/>
                  <a:pt x="4974367" y="6186829"/>
                </a:cubicBezTo>
                <a:cubicBezTo>
                  <a:pt x="4943442" y="6186829"/>
                  <a:pt x="4898461" y="6154172"/>
                  <a:pt x="4943442" y="6143966"/>
                </a:cubicBezTo>
                <a:cubicBezTo>
                  <a:pt x="4937820" y="6141926"/>
                  <a:pt x="4937820" y="6133761"/>
                  <a:pt x="4929386" y="6131720"/>
                </a:cubicBezTo>
                <a:cubicBezTo>
                  <a:pt x="4926574" y="6127637"/>
                  <a:pt x="4954688" y="6139885"/>
                  <a:pt x="4960311" y="6119474"/>
                </a:cubicBezTo>
                <a:cubicBezTo>
                  <a:pt x="4988424" y="6121515"/>
                  <a:pt x="4999668" y="6131720"/>
                  <a:pt x="5036216" y="6127637"/>
                </a:cubicBezTo>
                <a:cubicBezTo>
                  <a:pt x="4996858" y="6119474"/>
                  <a:pt x="5036216" y="6109268"/>
                  <a:pt x="5036216" y="6090898"/>
                </a:cubicBezTo>
                <a:close/>
                <a:moveTo>
                  <a:pt x="5194338" y="6086560"/>
                </a:moveTo>
                <a:cubicBezTo>
                  <a:pt x="5205534" y="6084471"/>
                  <a:pt x="5208332" y="6113716"/>
                  <a:pt x="5188741" y="6107449"/>
                </a:cubicBezTo>
                <a:cubicBezTo>
                  <a:pt x="5188741" y="6099093"/>
                  <a:pt x="5180344" y="6099093"/>
                  <a:pt x="5183143" y="6090738"/>
                </a:cubicBezTo>
                <a:cubicBezTo>
                  <a:pt x="5191539" y="6090738"/>
                  <a:pt x="5194338" y="6088649"/>
                  <a:pt x="5194338" y="6086560"/>
                </a:cubicBezTo>
                <a:close/>
                <a:moveTo>
                  <a:pt x="4905601" y="6083540"/>
                </a:moveTo>
                <a:cubicBezTo>
                  <a:pt x="4908457" y="6093510"/>
                  <a:pt x="4908457" y="6103480"/>
                  <a:pt x="4888466" y="6099493"/>
                </a:cubicBezTo>
                <a:cubicBezTo>
                  <a:pt x="4891322" y="6091516"/>
                  <a:pt x="4891322" y="6081546"/>
                  <a:pt x="4905601" y="6083540"/>
                </a:cubicBezTo>
                <a:close/>
                <a:moveTo>
                  <a:pt x="663983" y="6083008"/>
                </a:moveTo>
                <a:cubicBezTo>
                  <a:pt x="669481" y="6087057"/>
                  <a:pt x="672230" y="6093132"/>
                  <a:pt x="669481" y="6103255"/>
                </a:cubicBezTo>
                <a:cubicBezTo>
                  <a:pt x="661235" y="6109329"/>
                  <a:pt x="644741" y="6107304"/>
                  <a:pt x="628248" y="6107304"/>
                </a:cubicBezTo>
                <a:cubicBezTo>
                  <a:pt x="628248" y="6091107"/>
                  <a:pt x="647489" y="6087057"/>
                  <a:pt x="663983" y="6083008"/>
                </a:cubicBezTo>
                <a:close/>
                <a:moveTo>
                  <a:pt x="2877306" y="6082712"/>
                </a:moveTo>
                <a:cubicBezTo>
                  <a:pt x="2885390" y="6081728"/>
                  <a:pt x="2894952" y="6081728"/>
                  <a:pt x="2906773" y="6083252"/>
                </a:cubicBezTo>
                <a:cubicBezTo>
                  <a:pt x="2912335" y="6101530"/>
                  <a:pt x="2937368" y="6107623"/>
                  <a:pt x="2951276" y="6119808"/>
                </a:cubicBezTo>
                <a:cubicBezTo>
                  <a:pt x="2931806" y="6150272"/>
                  <a:pt x="2853924" y="6095437"/>
                  <a:pt x="2828892" y="6136056"/>
                </a:cubicBezTo>
                <a:cubicBezTo>
                  <a:pt x="2787171" y="6144180"/>
                  <a:pt x="2792733" y="6119808"/>
                  <a:pt x="2759356" y="6119808"/>
                </a:cubicBezTo>
                <a:cubicBezTo>
                  <a:pt x="2784389" y="6111685"/>
                  <a:pt x="2778827" y="6099499"/>
                  <a:pt x="2784389" y="6087314"/>
                </a:cubicBezTo>
                <a:cubicBezTo>
                  <a:pt x="2806641" y="6087314"/>
                  <a:pt x="2795515" y="6107623"/>
                  <a:pt x="2823329" y="6103561"/>
                </a:cubicBezTo>
                <a:cubicBezTo>
                  <a:pt x="2842104" y="6097468"/>
                  <a:pt x="2853056" y="6085663"/>
                  <a:pt x="2877306" y="6082712"/>
                </a:cubicBezTo>
                <a:close/>
                <a:moveTo>
                  <a:pt x="3307127" y="6078621"/>
                </a:moveTo>
                <a:cubicBezTo>
                  <a:pt x="3307127" y="6086908"/>
                  <a:pt x="3301795" y="6095194"/>
                  <a:pt x="3296464" y="6103480"/>
                </a:cubicBezTo>
                <a:cubicBezTo>
                  <a:pt x="3285802" y="6103480"/>
                  <a:pt x="3283137" y="6097266"/>
                  <a:pt x="3272474" y="6099337"/>
                </a:cubicBezTo>
                <a:cubicBezTo>
                  <a:pt x="3267144" y="6078621"/>
                  <a:pt x="3291134" y="6082765"/>
                  <a:pt x="3307127" y="6078621"/>
                </a:cubicBezTo>
                <a:close/>
                <a:moveTo>
                  <a:pt x="404342" y="6075331"/>
                </a:moveTo>
                <a:cubicBezTo>
                  <a:pt x="429254" y="6071310"/>
                  <a:pt x="415414" y="6093426"/>
                  <a:pt x="440327" y="6091416"/>
                </a:cubicBezTo>
                <a:cubicBezTo>
                  <a:pt x="426486" y="6103479"/>
                  <a:pt x="409878" y="6083373"/>
                  <a:pt x="404342" y="6075331"/>
                </a:cubicBezTo>
                <a:close/>
                <a:moveTo>
                  <a:pt x="942117" y="6075210"/>
                </a:moveTo>
                <a:cubicBezTo>
                  <a:pt x="939318" y="6086908"/>
                  <a:pt x="908531" y="6083008"/>
                  <a:pt x="902934" y="6094706"/>
                </a:cubicBezTo>
                <a:cubicBezTo>
                  <a:pt x="886141" y="6083008"/>
                  <a:pt x="916927" y="6071310"/>
                  <a:pt x="942117" y="6075210"/>
                </a:cubicBezTo>
                <a:close/>
                <a:moveTo>
                  <a:pt x="161971" y="6074431"/>
                </a:moveTo>
                <a:cubicBezTo>
                  <a:pt x="167683" y="6074079"/>
                  <a:pt x="173611" y="6074655"/>
                  <a:pt x="179281" y="6075807"/>
                </a:cubicBezTo>
                <a:cubicBezTo>
                  <a:pt x="190620" y="6078109"/>
                  <a:pt x="200927" y="6082716"/>
                  <a:pt x="206425" y="6086810"/>
                </a:cubicBezTo>
                <a:cubicBezTo>
                  <a:pt x="200927" y="6109329"/>
                  <a:pt x="140452" y="6107282"/>
                  <a:pt x="145950" y="6078621"/>
                </a:cubicBezTo>
                <a:cubicBezTo>
                  <a:pt x="150761" y="6076062"/>
                  <a:pt x="156259" y="6074782"/>
                  <a:pt x="161971" y="6074431"/>
                </a:cubicBezTo>
                <a:close/>
                <a:moveTo>
                  <a:pt x="5497711" y="6074234"/>
                </a:moveTo>
                <a:cubicBezTo>
                  <a:pt x="5503376" y="6074234"/>
                  <a:pt x="5506208" y="6109329"/>
                  <a:pt x="5477886" y="6103136"/>
                </a:cubicBezTo>
                <a:cubicBezTo>
                  <a:pt x="5472221" y="6084556"/>
                  <a:pt x="5494879" y="6086620"/>
                  <a:pt x="5497711" y="6074234"/>
                </a:cubicBezTo>
                <a:close/>
                <a:moveTo>
                  <a:pt x="2254599" y="6074234"/>
                </a:moveTo>
                <a:cubicBezTo>
                  <a:pt x="2299080" y="6090653"/>
                  <a:pt x="2379704" y="6084496"/>
                  <a:pt x="2407505" y="6111176"/>
                </a:cubicBezTo>
                <a:cubicBezTo>
                  <a:pt x="2390824" y="6111176"/>
                  <a:pt x="2374143" y="6109123"/>
                  <a:pt x="2365802" y="6115281"/>
                </a:cubicBezTo>
                <a:cubicBezTo>
                  <a:pt x="2365802" y="6127594"/>
                  <a:pt x="2360243" y="6141961"/>
                  <a:pt x="2382484" y="6139908"/>
                </a:cubicBezTo>
                <a:cubicBezTo>
                  <a:pt x="2346342" y="6150170"/>
                  <a:pt x="2301861" y="6191215"/>
                  <a:pt x="2260160" y="6160431"/>
                </a:cubicBezTo>
                <a:cubicBezTo>
                  <a:pt x="2271279" y="6141961"/>
                  <a:pt x="2304642" y="6137855"/>
                  <a:pt x="2315761" y="6119385"/>
                </a:cubicBezTo>
                <a:cubicBezTo>
                  <a:pt x="2296301" y="6117333"/>
                  <a:pt x="2301861" y="6131699"/>
                  <a:pt x="2279620" y="6127594"/>
                </a:cubicBezTo>
                <a:cubicBezTo>
                  <a:pt x="2274060" y="6109123"/>
                  <a:pt x="2229579" y="6100914"/>
                  <a:pt x="2254599" y="6074234"/>
                </a:cubicBezTo>
                <a:close/>
                <a:moveTo>
                  <a:pt x="4857479" y="6071310"/>
                </a:moveTo>
                <a:cubicBezTo>
                  <a:pt x="4876471" y="6071310"/>
                  <a:pt x="4857479" y="6081546"/>
                  <a:pt x="4868332" y="6083593"/>
                </a:cubicBezTo>
                <a:cubicBezTo>
                  <a:pt x="4868332" y="6091781"/>
                  <a:pt x="4854765" y="6091781"/>
                  <a:pt x="4838486" y="6091781"/>
                </a:cubicBezTo>
                <a:cubicBezTo>
                  <a:pt x="4838486" y="6079498"/>
                  <a:pt x="4857479" y="6081546"/>
                  <a:pt x="4857479" y="6071310"/>
                </a:cubicBezTo>
                <a:close/>
                <a:moveTo>
                  <a:pt x="508230" y="6069976"/>
                </a:moveTo>
                <a:cubicBezTo>
                  <a:pt x="513342" y="6069738"/>
                  <a:pt x="520839" y="6071164"/>
                  <a:pt x="526291" y="6071164"/>
                </a:cubicBezTo>
                <a:cubicBezTo>
                  <a:pt x="526291" y="6071164"/>
                  <a:pt x="526291" y="6071164"/>
                  <a:pt x="526291" y="6082569"/>
                </a:cubicBezTo>
                <a:cubicBezTo>
                  <a:pt x="515386" y="6084471"/>
                  <a:pt x="512661" y="6078768"/>
                  <a:pt x="504481" y="6078768"/>
                </a:cubicBezTo>
                <a:cubicBezTo>
                  <a:pt x="500392" y="6072114"/>
                  <a:pt x="503119" y="6070214"/>
                  <a:pt x="508230" y="6069976"/>
                </a:cubicBezTo>
                <a:close/>
                <a:moveTo>
                  <a:pt x="990309" y="6066823"/>
                </a:moveTo>
                <a:cubicBezTo>
                  <a:pt x="1001067" y="6064404"/>
                  <a:pt x="1020485" y="6077056"/>
                  <a:pt x="1003690" y="6083009"/>
                </a:cubicBezTo>
                <a:cubicBezTo>
                  <a:pt x="998093" y="6079040"/>
                  <a:pt x="995295" y="6073087"/>
                  <a:pt x="984099" y="6075071"/>
                </a:cubicBezTo>
                <a:cubicBezTo>
                  <a:pt x="984099" y="6070109"/>
                  <a:pt x="986722" y="6067629"/>
                  <a:pt x="990309" y="6066823"/>
                </a:cubicBezTo>
                <a:close/>
                <a:moveTo>
                  <a:pt x="1985297" y="6066249"/>
                </a:moveTo>
                <a:cubicBezTo>
                  <a:pt x="1991250" y="6067007"/>
                  <a:pt x="1996772" y="6068647"/>
                  <a:pt x="2000912" y="6071172"/>
                </a:cubicBezTo>
                <a:cubicBezTo>
                  <a:pt x="2003674" y="6083287"/>
                  <a:pt x="1989869" y="6085307"/>
                  <a:pt x="1995391" y="6099442"/>
                </a:cubicBezTo>
                <a:cubicBezTo>
                  <a:pt x="1976066" y="6103480"/>
                  <a:pt x="1978826" y="6097422"/>
                  <a:pt x="1953980" y="6099442"/>
                </a:cubicBezTo>
                <a:cubicBezTo>
                  <a:pt x="1951218" y="6093384"/>
                  <a:pt x="1956740" y="6083287"/>
                  <a:pt x="1945697" y="6083287"/>
                </a:cubicBezTo>
                <a:cubicBezTo>
                  <a:pt x="1945697" y="6074200"/>
                  <a:pt x="1955360" y="6068647"/>
                  <a:pt x="1967093" y="6066628"/>
                </a:cubicBezTo>
                <a:cubicBezTo>
                  <a:pt x="1972960" y="6065618"/>
                  <a:pt x="1979344" y="6065492"/>
                  <a:pt x="1985297" y="6066249"/>
                </a:cubicBezTo>
                <a:close/>
                <a:moveTo>
                  <a:pt x="2619415" y="6065136"/>
                </a:moveTo>
                <a:cubicBezTo>
                  <a:pt x="2647182" y="6061074"/>
                  <a:pt x="2638851" y="6083415"/>
                  <a:pt x="2666618" y="6079353"/>
                </a:cubicBezTo>
                <a:cubicBezTo>
                  <a:pt x="2669394" y="6097631"/>
                  <a:pt x="2633298" y="6089508"/>
                  <a:pt x="2619415" y="6087477"/>
                </a:cubicBezTo>
                <a:cubicBezTo>
                  <a:pt x="2619415" y="6087477"/>
                  <a:pt x="2619415" y="6087477"/>
                  <a:pt x="2619415" y="6065136"/>
                </a:cubicBezTo>
                <a:close/>
                <a:moveTo>
                  <a:pt x="5350844" y="6061074"/>
                </a:moveTo>
                <a:cubicBezTo>
                  <a:pt x="5356556" y="6063094"/>
                  <a:pt x="5353700" y="6065113"/>
                  <a:pt x="5350844" y="6065113"/>
                </a:cubicBezTo>
                <a:cubicBezTo>
                  <a:pt x="5342275" y="6083287"/>
                  <a:pt x="5362267" y="6081268"/>
                  <a:pt x="5362267" y="6095403"/>
                </a:cubicBezTo>
                <a:cubicBezTo>
                  <a:pt x="5350844" y="6095403"/>
                  <a:pt x="5342275" y="6097422"/>
                  <a:pt x="5336564" y="6103480"/>
                </a:cubicBezTo>
                <a:cubicBezTo>
                  <a:pt x="5322284" y="6091365"/>
                  <a:pt x="5336564" y="6067132"/>
                  <a:pt x="5350844" y="6061074"/>
                </a:cubicBezTo>
                <a:close/>
                <a:moveTo>
                  <a:pt x="3882138" y="6056688"/>
                </a:moveTo>
                <a:cubicBezTo>
                  <a:pt x="3906877" y="6062720"/>
                  <a:pt x="3893133" y="6094890"/>
                  <a:pt x="3876640" y="6098912"/>
                </a:cubicBezTo>
                <a:cubicBezTo>
                  <a:pt x="3849151" y="6104943"/>
                  <a:pt x="3862896" y="6082826"/>
                  <a:pt x="3840904" y="6086848"/>
                </a:cubicBezTo>
                <a:cubicBezTo>
                  <a:pt x="3849151" y="6072773"/>
                  <a:pt x="3862896" y="6064731"/>
                  <a:pt x="3882138" y="6056688"/>
                </a:cubicBezTo>
                <a:close/>
                <a:moveTo>
                  <a:pt x="2463766" y="6056688"/>
                </a:moveTo>
                <a:cubicBezTo>
                  <a:pt x="2486042" y="6062750"/>
                  <a:pt x="2499965" y="6072853"/>
                  <a:pt x="2525027" y="6074873"/>
                </a:cubicBezTo>
                <a:cubicBezTo>
                  <a:pt x="2525027" y="6101141"/>
                  <a:pt x="2550087" y="6113264"/>
                  <a:pt x="2580717" y="6119326"/>
                </a:cubicBezTo>
                <a:cubicBezTo>
                  <a:pt x="2597425" y="6139532"/>
                  <a:pt x="2541734" y="6143574"/>
                  <a:pt x="2575147" y="6147615"/>
                </a:cubicBezTo>
                <a:cubicBezTo>
                  <a:pt x="2547303" y="6167820"/>
                  <a:pt x="2533380" y="6139532"/>
                  <a:pt x="2508319" y="6135491"/>
                </a:cubicBezTo>
                <a:cubicBezTo>
                  <a:pt x="2516672" y="6113264"/>
                  <a:pt x="2497181" y="6089017"/>
                  <a:pt x="2469335" y="6103162"/>
                </a:cubicBezTo>
                <a:cubicBezTo>
                  <a:pt x="2463766" y="6093059"/>
                  <a:pt x="2441490" y="6095079"/>
                  <a:pt x="2447059" y="6078914"/>
                </a:cubicBezTo>
                <a:cubicBezTo>
                  <a:pt x="2483258" y="6080935"/>
                  <a:pt x="2477689" y="6068812"/>
                  <a:pt x="2463766" y="6056688"/>
                </a:cubicBezTo>
                <a:close/>
                <a:moveTo>
                  <a:pt x="263086" y="6056687"/>
                </a:moveTo>
                <a:cubicBezTo>
                  <a:pt x="299334" y="6056687"/>
                  <a:pt x="285392" y="6089300"/>
                  <a:pt x="338370" y="6079109"/>
                </a:cubicBezTo>
                <a:cubicBezTo>
                  <a:pt x="324428" y="6095415"/>
                  <a:pt x="307698" y="6107645"/>
                  <a:pt x="293756" y="6123951"/>
                </a:cubicBezTo>
                <a:cubicBezTo>
                  <a:pt x="285392" y="6109683"/>
                  <a:pt x="257508" y="6103568"/>
                  <a:pt x="232414" y="6099492"/>
                </a:cubicBezTo>
                <a:cubicBezTo>
                  <a:pt x="237990" y="6085224"/>
                  <a:pt x="268662" y="6087261"/>
                  <a:pt x="282604" y="6079109"/>
                </a:cubicBezTo>
                <a:cubicBezTo>
                  <a:pt x="282604" y="6066879"/>
                  <a:pt x="263086" y="6068918"/>
                  <a:pt x="263086" y="6056687"/>
                </a:cubicBezTo>
                <a:close/>
                <a:moveTo>
                  <a:pt x="839959" y="6051011"/>
                </a:moveTo>
                <a:cubicBezTo>
                  <a:pt x="851855" y="6052788"/>
                  <a:pt x="865149" y="6057866"/>
                  <a:pt x="872146" y="6060912"/>
                </a:cubicBezTo>
                <a:cubicBezTo>
                  <a:pt x="860951" y="6077160"/>
                  <a:pt x="832962" y="6067005"/>
                  <a:pt x="816170" y="6060912"/>
                </a:cubicBezTo>
                <a:cubicBezTo>
                  <a:pt x="817569" y="6050758"/>
                  <a:pt x="828064" y="6049234"/>
                  <a:pt x="839959" y="6051011"/>
                </a:cubicBezTo>
                <a:close/>
                <a:moveTo>
                  <a:pt x="4665809" y="6049417"/>
                </a:moveTo>
                <a:cubicBezTo>
                  <a:pt x="4670952" y="6048914"/>
                  <a:pt x="4676881" y="6049669"/>
                  <a:pt x="4684551" y="6052691"/>
                </a:cubicBezTo>
                <a:cubicBezTo>
                  <a:pt x="4665024" y="6060749"/>
                  <a:pt x="4648288" y="6078881"/>
                  <a:pt x="4665024" y="6099029"/>
                </a:cubicBezTo>
                <a:cubicBezTo>
                  <a:pt x="4642709" y="6099029"/>
                  <a:pt x="4623182" y="6117161"/>
                  <a:pt x="4603655" y="6107087"/>
                </a:cubicBezTo>
                <a:cubicBezTo>
                  <a:pt x="4600866" y="6113131"/>
                  <a:pt x="4612023" y="6131263"/>
                  <a:pt x="4598076" y="6131263"/>
                </a:cubicBezTo>
                <a:cubicBezTo>
                  <a:pt x="4564601" y="6113131"/>
                  <a:pt x="4606445" y="6078881"/>
                  <a:pt x="4614813" y="6060749"/>
                </a:cubicBezTo>
                <a:cubicBezTo>
                  <a:pt x="4642011" y="6063771"/>
                  <a:pt x="4650380" y="6050928"/>
                  <a:pt x="4665809" y="6049417"/>
                </a:cubicBezTo>
                <a:close/>
                <a:moveTo>
                  <a:pt x="4365590" y="6048223"/>
                </a:moveTo>
                <a:cubicBezTo>
                  <a:pt x="4378512" y="6046585"/>
                  <a:pt x="4392138" y="6046639"/>
                  <a:pt x="4406082" y="6048424"/>
                </a:cubicBezTo>
                <a:cubicBezTo>
                  <a:pt x="4424675" y="6050804"/>
                  <a:pt x="4443833" y="6056261"/>
                  <a:pt x="4462643" y="6064893"/>
                </a:cubicBezTo>
                <a:cubicBezTo>
                  <a:pt x="4462643" y="6064893"/>
                  <a:pt x="4462643" y="6064893"/>
                  <a:pt x="4462643" y="6087234"/>
                </a:cubicBezTo>
                <a:cubicBezTo>
                  <a:pt x="4404123" y="6085203"/>
                  <a:pt x="4376256" y="6123790"/>
                  <a:pt x="4320521" y="6111605"/>
                </a:cubicBezTo>
                <a:cubicBezTo>
                  <a:pt x="4295442" y="6109574"/>
                  <a:pt x="4323308" y="6140037"/>
                  <a:pt x="4295442" y="6135976"/>
                </a:cubicBezTo>
                <a:cubicBezTo>
                  <a:pt x="4298227" y="6121759"/>
                  <a:pt x="4298227" y="6107543"/>
                  <a:pt x="4278720" y="6107543"/>
                </a:cubicBezTo>
                <a:cubicBezTo>
                  <a:pt x="4294396" y="6073271"/>
                  <a:pt x="4326824" y="6053136"/>
                  <a:pt x="4365590" y="6048223"/>
                </a:cubicBezTo>
                <a:close/>
                <a:moveTo>
                  <a:pt x="5127699" y="6047914"/>
                </a:moveTo>
                <a:cubicBezTo>
                  <a:pt x="5138361" y="6056156"/>
                  <a:pt x="5138361" y="6093245"/>
                  <a:pt x="5109040" y="6087063"/>
                </a:cubicBezTo>
                <a:cubicBezTo>
                  <a:pt x="5106374" y="6066459"/>
                  <a:pt x="5122367" y="6062338"/>
                  <a:pt x="5127699" y="6047914"/>
                </a:cubicBezTo>
                <a:close/>
                <a:moveTo>
                  <a:pt x="3802116" y="6047914"/>
                </a:moveTo>
                <a:cubicBezTo>
                  <a:pt x="3804919" y="6068243"/>
                  <a:pt x="3804919" y="6088573"/>
                  <a:pt x="3785295" y="6094672"/>
                </a:cubicBezTo>
                <a:cubicBezTo>
                  <a:pt x="3768475" y="6092639"/>
                  <a:pt x="3779689" y="6074343"/>
                  <a:pt x="3760065" y="6078409"/>
                </a:cubicBezTo>
                <a:cubicBezTo>
                  <a:pt x="3746047" y="6086540"/>
                  <a:pt x="3760065" y="6115001"/>
                  <a:pt x="3740441" y="6119067"/>
                </a:cubicBezTo>
                <a:cubicBezTo>
                  <a:pt x="3712406" y="6102803"/>
                  <a:pt x="3667552" y="6123132"/>
                  <a:pt x="3647928" y="6102803"/>
                </a:cubicBezTo>
                <a:cubicBezTo>
                  <a:pt x="3636714" y="6106869"/>
                  <a:pt x="3633910" y="6119067"/>
                  <a:pt x="3636714" y="6131264"/>
                </a:cubicBezTo>
                <a:cubicBezTo>
                  <a:pt x="3600269" y="6125165"/>
                  <a:pt x="3586253" y="6115001"/>
                  <a:pt x="3561021" y="6131264"/>
                </a:cubicBezTo>
                <a:cubicBezTo>
                  <a:pt x="3561021" y="6131264"/>
                  <a:pt x="3561021" y="6131264"/>
                  <a:pt x="3561021" y="6115001"/>
                </a:cubicBezTo>
                <a:cubicBezTo>
                  <a:pt x="3575039" y="6117034"/>
                  <a:pt x="3575039" y="6106869"/>
                  <a:pt x="3591859" y="6110935"/>
                </a:cubicBezTo>
                <a:cubicBezTo>
                  <a:pt x="3586253" y="6106869"/>
                  <a:pt x="3583448" y="6098738"/>
                  <a:pt x="3586253" y="6090606"/>
                </a:cubicBezTo>
                <a:cubicBezTo>
                  <a:pt x="3617090" y="6076376"/>
                  <a:pt x="3664749" y="6092639"/>
                  <a:pt x="3667552" y="6056046"/>
                </a:cubicBezTo>
                <a:cubicBezTo>
                  <a:pt x="3695585" y="6056046"/>
                  <a:pt x="3720817" y="6060112"/>
                  <a:pt x="3715209" y="6082474"/>
                </a:cubicBezTo>
                <a:cubicBezTo>
                  <a:pt x="3734834" y="6062145"/>
                  <a:pt x="3765671" y="6054013"/>
                  <a:pt x="3802116" y="6047914"/>
                </a:cubicBezTo>
                <a:close/>
                <a:moveTo>
                  <a:pt x="171239" y="6047913"/>
                </a:moveTo>
                <a:cubicBezTo>
                  <a:pt x="179636" y="6054251"/>
                  <a:pt x="196429" y="6054251"/>
                  <a:pt x="196429" y="6064811"/>
                </a:cubicBezTo>
                <a:cubicBezTo>
                  <a:pt x="176836" y="6066923"/>
                  <a:pt x="168441" y="6062699"/>
                  <a:pt x="171239" y="6047913"/>
                </a:cubicBezTo>
                <a:close/>
                <a:moveTo>
                  <a:pt x="2108597" y="6043308"/>
                </a:moveTo>
                <a:cubicBezTo>
                  <a:pt x="2117187" y="6044331"/>
                  <a:pt x="2124747" y="6048938"/>
                  <a:pt x="2117875" y="6056103"/>
                </a:cubicBezTo>
                <a:cubicBezTo>
                  <a:pt x="2106878" y="6058150"/>
                  <a:pt x="2106878" y="6052009"/>
                  <a:pt x="2093134" y="6052009"/>
                </a:cubicBezTo>
                <a:cubicBezTo>
                  <a:pt x="2090387" y="6044843"/>
                  <a:pt x="2100006" y="6042285"/>
                  <a:pt x="2108597" y="6043308"/>
                </a:cubicBezTo>
                <a:close/>
                <a:moveTo>
                  <a:pt x="2963272" y="6040359"/>
                </a:moveTo>
                <a:cubicBezTo>
                  <a:pt x="2960440" y="6059004"/>
                  <a:pt x="2920789" y="6061075"/>
                  <a:pt x="2895300" y="6052789"/>
                </a:cubicBezTo>
                <a:cubicBezTo>
                  <a:pt x="2898133" y="6036216"/>
                  <a:pt x="2937782" y="6042431"/>
                  <a:pt x="2963272" y="6040359"/>
                </a:cubicBezTo>
                <a:close/>
                <a:moveTo>
                  <a:pt x="1170717" y="6040261"/>
                </a:moveTo>
                <a:cubicBezTo>
                  <a:pt x="1195750" y="6036216"/>
                  <a:pt x="1201314" y="6048350"/>
                  <a:pt x="1218002" y="6048350"/>
                </a:cubicBezTo>
                <a:cubicBezTo>
                  <a:pt x="1206876" y="6062507"/>
                  <a:pt x="1198532" y="6076662"/>
                  <a:pt x="1192968" y="6094863"/>
                </a:cubicBezTo>
                <a:cubicBezTo>
                  <a:pt x="1162373" y="6094863"/>
                  <a:pt x="1165155" y="6131264"/>
                  <a:pt x="1126214" y="6115085"/>
                </a:cubicBezTo>
                <a:cubicBezTo>
                  <a:pt x="1162373" y="6082730"/>
                  <a:pt x="1092836" y="6086773"/>
                  <a:pt x="1090056" y="6056439"/>
                </a:cubicBezTo>
                <a:cubicBezTo>
                  <a:pt x="1117870" y="6064528"/>
                  <a:pt x="1123432" y="6062507"/>
                  <a:pt x="1156809" y="6064528"/>
                </a:cubicBezTo>
                <a:cubicBezTo>
                  <a:pt x="1181843" y="6062507"/>
                  <a:pt x="1154029" y="6048350"/>
                  <a:pt x="1170717" y="6040261"/>
                </a:cubicBezTo>
                <a:close/>
                <a:moveTo>
                  <a:pt x="4258168" y="6039733"/>
                </a:moveTo>
                <a:cubicBezTo>
                  <a:pt x="4280658" y="6037678"/>
                  <a:pt x="4275036" y="6054119"/>
                  <a:pt x="4294715" y="6052064"/>
                </a:cubicBezTo>
                <a:cubicBezTo>
                  <a:pt x="4286281" y="6052064"/>
                  <a:pt x="4269413" y="6080835"/>
                  <a:pt x="4294715" y="6078780"/>
                </a:cubicBezTo>
                <a:cubicBezTo>
                  <a:pt x="4286281" y="6091110"/>
                  <a:pt x="4249733" y="6087000"/>
                  <a:pt x="4232866" y="6082890"/>
                </a:cubicBezTo>
                <a:cubicBezTo>
                  <a:pt x="4224431" y="6087000"/>
                  <a:pt x="4221620" y="6097276"/>
                  <a:pt x="4221620" y="6107551"/>
                </a:cubicBezTo>
                <a:cubicBezTo>
                  <a:pt x="4210375" y="6113716"/>
                  <a:pt x="4204752" y="6054119"/>
                  <a:pt x="4238488" y="6060284"/>
                </a:cubicBezTo>
                <a:cubicBezTo>
                  <a:pt x="4238488" y="6060284"/>
                  <a:pt x="4238488" y="6060284"/>
                  <a:pt x="4238488" y="6078780"/>
                </a:cubicBezTo>
                <a:cubicBezTo>
                  <a:pt x="4258168" y="6068504"/>
                  <a:pt x="4280658" y="6056174"/>
                  <a:pt x="4258168" y="6039733"/>
                </a:cubicBezTo>
                <a:close/>
                <a:moveTo>
                  <a:pt x="597061" y="6036216"/>
                </a:moveTo>
                <a:cubicBezTo>
                  <a:pt x="619452" y="6036216"/>
                  <a:pt x="633445" y="6042358"/>
                  <a:pt x="653038" y="6044405"/>
                </a:cubicBezTo>
                <a:cubicBezTo>
                  <a:pt x="644641" y="6058736"/>
                  <a:pt x="630647" y="6068972"/>
                  <a:pt x="664233" y="6071019"/>
                </a:cubicBezTo>
                <a:cubicBezTo>
                  <a:pt x="633445" y="6068972"/>
                  <a:pt x="588664" y="6071019"/>
                  <a:pt x="566273" y="6087396"/>
                </a:cubicBezTo>
                <a:cubicBezTo>
                  <a:pt x="552280" y="6079207"/>
                  <a:pt x="563475" y="6066924"/>
                  <a:pt x="566273" y="6056688"/>
                </a:cubicBezTo>
                <a:cubicBezTo>
                  <a:pt x="585866" y="6060782"/>
                  <a:pt x="588664" y="6050547"/>
                  <a:pt x="608257" y="6052594"/>
                </a:cubicBezTo>
                <a:cubicBezTo>
                  <a:pt x="616652" y="6040311"/>
                  <a:pt x="588664" y="6050547"/>
                  <a:pt x="597061" y="6036216"/>
                </a:cubicBezTo>
                <a:close/>
                <a:moveTo>
                  <a:pt x="1724114" y="6027818"/>
                </a:moveTo>
                <a:cubicBezTo>
                  <a:pt x="1735135" y="6028044"/>
                  <a:pt x="1745980" y="6029334"/>
                  <a:pt x="1755776" y="6031915"/>
                </a:cubicBezTo>
                <a:cubicBezTo>
                  <a:pt x="1736184" y="6052559"/>
                  <a:pt x="1691403" y="6056687"/>
                  <a:pt x="1643823" y="6056687"/>
                </a:cubicBezTo>
                <a:cubicBezTo>
                  <a:pt x="1643823" y="6056687"/>
                  <a:pt x="1643823" y="6056687"/>
                  <a:pt x="1643823" y="6048430"/>
                </a:cubicBezTo>
                <a:cubicBezTo>
                  <a:pt x="1652219" y="6040172"/>
                  <a:pt x="1670412" y="6033463"/>
                  <a:pt x="1691403" y="6030108"/>
                </a:cubicBezTo>
                <a:cubicBezTo>
                  <a:pt x="1701899" y="6028431"/>
                  <a:pt x="1713094" y="6027592"/>
                  <a:pt x="1724114" y="6027818"/>
                </a:cubicBezTo>
                <a:close/>
                <a:moveTo>
                  <a:pt x="3912286" y="6024518"/>
                </a:moveTo>
                <a:cubicBezTo>
                  <a:pt x="3934864" y="6028487"/>
                  <a:pt x="3912286" y="6052302"/>
                  <a:pt x="3886884" y="6048333"/>
                </a:cubicBezTo>
                <a:cubicBezTo>
                  <a:pt x="3886884" y="6034441"/>
                  <a:pt x="3912286" y="6038410"/>
                  <a:pt x="3912286" y="6024518"/>
                </a:cubicBezTo>
                <a:close/>
                <a:moveTo>
                  <a:pt x="3413939" y="6024517"/>
                </a:moveTo>
                <a:cubicBezTo>
                  <a:pt x="3430219" y="6024517"/>
                  <a:pt x="3441071" y="6030471"/>
                  <a:pt x="3438359" y="6044363"/>
                </a:cubicBezTo>
                <a:cubicBezTo>
                  <a:pt x="3416653" y="6052301"/>
                  <a:pt x="3403087" y="6038409"/>
                  <a:pt x="3413939" y="6024517"/>
                </a:cubicBezTo>
                <a:close/>
                <a:moveTo>
                  <a:pt x="141673" y="6023622"/>
                </a:moveTo>
                <a:cubicBezTo>
                  <a:pt x="149449" y="6024884"/>
                  <a:pt x="158916" y="6028417"/>
                  <a:pt x="164325" y="6028417"/>
                </a:cubicBezTo>
                <a:cubicBezTo>
                  <a:pt x="172440" y="6046592"/>
                  <a:pt x="153506" y="6046592"/>
                  <a:pt x="150801" y="6056688"/>
                </a:cubicBezTo>
                <a:cubicBezTo>
                  <a:pt x="139983" y="6048611"/>
                  <a:pt x="161621" y="6032456"/>
                  <a:pt x="129164" y="6032456"/>
                </a:cubicBezTo>
                <a:cubicBezTo>
                  <a:pt x="127811" y="6023369"/>
                  <a:pt x="133896" y="6022359"/>
                  <a:pt x="141673" y="6023622"/>
                </a:cubicBezTo>
                <a:close/>
                <a:moveTo>
                  <a:pt x="2509061" y="6019866"/>
                </a:moveTo>
                <a:cubicBezTo>
                  <a:pt x="2545446" y="6015745"/>
                  <a:pt x="2539849" y="6040471"/>
                  <a:pt x="2539849" y="6061075"/>
                </a:cubicBezTo>
                <a:cubicBezTo>
                  <a:pt x="2506263" y="6061075"/>
                  <a:pt x="2489470" y="6050773"/>
                  <a:pt x="2495067" y="6023987"/>
                </a:cubicBezTo>
                <a:cubicBezTo>
                  <a:pt x="2503463" y="6023987"/>
                  <a:pt x="2506263" y="6023987"/>
                  <a:pt x="2509061" y="6019866"/>
                </a:cubicBezTo>
                <a:close/>
                <a:moveTo>
                  <a:pt x="4559131" y="6015744"/>
                </a:moveTo>
                <a:cubicBezTo>
                  <a:pt x="4592590" y="6023882"/>
                  <a:pt x="4587013" y="6058468"/>
                  <a:pt x="4592590" y="6086950"/>
                </a:cubicBezTo>
                <a:cubicBezTo>
                  <a:pt x="4570283" y="6097122"/>
                  <a:pt x="4528459" y="6076777"/>
                  <a:pt x="4528459" y="6107295"/>
                </a:cubicBezTo>
                <a:cubicBezTo>
                  <a:pt x="4511729" y="6107295"/>
                  <a:pt x="4489423" y="6109329"/>
                  <a:pt x="4492211" y="6095087"/>
                </a:cubicBezTo>
                <a:cubicBezTo>
                  <a:pt x="4520093" y="6099157"/>
                  <a:pt x="4522883" y="6084915"/>
                  <a:pt x="4547977" y="6086950"/>
                </a:cubicBezTo>
                <a:cubicBezTo>
                  <a:pt x="4547977" y="6070674"/>
                  <a:pt x="4517305" y="6076777"/>
                  <a:pt x="4522883" y="6056433"/>
                </a:cubicBezTo>
                <a:cubicBezTo>
                  <a:pt x="4522883" y="6036088"/>
                  <a:pt x="4570283" y="6044226"/>
                  <a:pt x="4559131" y="6015744"/>
                </a:cubicBezTo>
                <a:close/>
                <a:moveTo>
                  <a:pt x="3572127" y="6011357"/>
                </a:moveTo>
                <a:cubicBezTo>
                  <a:pt x="3586010" y="6021594"/>
                  <a:pt x="3569350" y="6052301"/>
                  <a:pt x="3611000" y="6044112"/>
                </a:cubicBezTo>
                <a:cubicBezTo>
                  <a:pt x="3597117" y="6058443"/>
                  <a:pt x="3580457" y="6070726"/>
                  <a:pt x="3572127" y="6091197"/>
                </a:cubicBezTo>
                <a:cubicBezTo>
                  <a:pt x="3555468" y="6095292"/>
                  <a:pt x="3563798" y="6080962"/>
                  <a:pt x="3561021" y="6074820"/>
                </a:cubicBezTo>
                <a:cubicBezTo>
                  <a:pt x="3524925" y="6066631"/>
                  <a:pt x="3524925" y="6085056"/>
                  <a:pt x="3511042" y="6095292"/>
                </a:cubicBezTo>
                <a:cubicBezTo>
                  <a:pt x="3497159" y="6095292"/>
                  <a:pt x="3491605" y="6089151"/>
                  <a:pt x="3494382" y="6078914"/>
                </a:cubicBezTo>
                <a:cubicBezTo>
                  <a:pt x="3458286" y="6078914"/>
                  <a:pt x="3455509" y="6101434"/>
                  <a:pt x="3433296" y="6111669"/>
                </a:cubicBezTo>
                <a:cubicBezTo>
                  <a:pt x="3416637" y="6113717"/>
                  <a:pt x="3419414" y="6103480"/>
                  <a:pt x="3413860" y="6099386"/>
                </a:cubicBezTo>
                <a:cubicBezTo>
                  <a:pt x="3388870" y="6115763"/>
                  <a:pt x="3352775" y="6123952"/>
                  <a:pt x="3333338" y="6144424"/>
                </a:cubicBezTo>
                <a:cubicBezTo>
                  <a:pt x="3322232" y="6138283"/>
                  <a:pt x="3311125" y="6134188"/>
                  <a:pt x="3316679" y="6115763"/>
                </a:cubicBezTo>
                <a:cubicBezTo>
                  <a:pt x="3330561" y="6113717"/>
                  <a:pt x="3347221" y="6107575"/>
                  <a:pt x="3358328" y="6115763"/>
                </a:cubicBezTo>
                <a:cubicBezTo>
                  <a:pt x="3366657" y="6099386"/>
                  <a:pt x="3388870" y="6091197"/>
                  <a:pt x="3388870" y="6070726"/>
                </a:cubicBezTo>
                <a:cubicBezTo>
                  <a:pt x="3419414" y="6064584"/>
                  <a:pt x="3433296" y="6058443"/>
                  <a:pt x="3469392" y="6064584"/>
                </a:cubicBezTo>
                <a:cubicBezTo>
                  <a:pt x="3499936" y="6044112"/>
                  <a:pt x="3516595" y="6013405"/>
                  <a:pt x="3572127" y="6011357"/>
                </a:cubicBezTo>
                <a:close/>
                <a:moveTo>
                  <a:pt x="3307127" y="6011357"/>
                </a:moveTo>
                <a:cubicBezTo>
                  <a:pt x="3340568" y="6015467"/>
                  <a:pt x="3371221" y="6019578"/>
                  <a:pt x="3393515" y="6027798"/>
                </a:cubicBezTo>
                <a:cubicBezTo>
                  <a:pt x="3399088" y="6062734"/>
                  <a:pt x="3362862" y="6070955"/>
                  <a:pt x="3337781" y="6087395"/>
                </a:cubicBezTo>
                <a:cubicBezTo>
                  <a:pt x="3323848" y="6066844"/>
                  <a:pt x="3354501" y="6021633"/>
                  <a:pt x="3307127" y="6023688"/>
                </a:cubicBezTo>
                <a:close/>
                <a:moveTo>
                  <a:pt x="2254607" y="6007225"/>
                </a:moveTo>
                <a:cubicBezTo>
                  <a:pt x="2279557" y="6027652"/>
                  <a:pt x="2271240" y="6048076"/>
                  <a:pt x="2254607" y="6070544"/>
                </a:cubicBezTo>
                <a:cubicBezTo>
                  <a:pt x="2240746" y="6070544"/>
                  <a:pt x="2235201" y="6062374"/>
                  <a:pt x="2218568" y="6064417"/>
                </a:cubicBezTo>
                <a:cubicBezTo>
                  <a:pt x="2218568" y="6080758"/>
                  <a:pt x="2224113" y="6090970"/>
                  <a:pt x="2229658" y="6103225"/>
                </a:cubicBezTo>
                <a:cubicBezTo>
                  <a:pt x="2199164" y="6076672"/>
                  <a:pt x="2124315" y="6119565"/>
                  <a:pt x="2077188" y="6099140"/>
                </a:cubicBezTo>
                <a:cubicBezTo>
                  <a:pt x="2071644" y="6086885"/>
                  <a:pt x="2085504" y="6088927"/>
                  <a:pt x="2082732" y="6078715"/>
                </a:cubicBezTo>
                <a:cubicBezTo>
                  <a:pt x="2091049" y="6084842"/>
                  <a:pt x="2107682" y="6084842"/>
                  <a:pt x="2113227" y="6095055"/>
                </a:cubicBezTo>
                <a:cubicBezTo>
                  <a:pt x="2138176" y="6080758"/>
                  <a:pt x="2157581" y="6062374"/>
                  <a:pt x="2188075" y="6052162"/>
                </a:cubicBezTo>
                <a:cubicBezTo>
                  <a:pt x="2176986" y="6033779"/>
                  <a:pt x="2157581" y="6019482"/>
                  <a:pt x="2113227" y="6023567"/>
                </a:cubicBezTo>
                <a:cubicBezTo>
                  <a:pt x="2138176" y="5990886"/>
                  <a:pt x="2207480" y="6043991"/>
                  <a:pt x="2254607" y="6007225"/>
                </a:cubicBezTo>
                <a:close/>
                <a:moveTo>
                  <a:pt x="5076788" y="5999659"/>
                </a:moveTo>
                <a:cubicBezTo>
                  <a:pt x="5096379" y="6009895"/>
                  <a:pt x="5082385" y="6042650"/>
                  <a:pt x="5090781" y="6061074"/>
                </a:cubicBezTo>
                <a:cubicBezTo>
                  <a:pt x="5068390" y="6052886"/>
                  <a:pt x="5068390" y="6016037"/>
                  <a:pt x="5076788" y="5999659"/>
                </a:cubicBezTo>
                <a:close/>
                <a:moveTo>
                  <a:pt x="4659895" y="5999659"/>
                </a:moveTo>
                <a:cubicBezTo>
                  <a:pt x="4659895" y="6003728"/>
                  <a:pt x="4665558" y="6001693"/>
                  <a:pt x="4665558" y="5999659"/>
                </a:cubicBezTo>
                <a:cubicBezTo>
                  <a:pt x="4682551" y="6011866"/>
                  <a:pt x="4648566" y="6026107"/>
                  <a:pt x="4665558" y="6040348"/>
                </a:cubicBezTo>
                <a:cubicBezTo>
                  <a:pt x="4614580" y="6046452"/>
                  <a:pt x="4620244" y="5999659"/>
                  <a:pt x="4659895" y="5999659"/>
                </a:cubicBezTo>
                <a:close/>
                <a:moveTo>
                  <a:pt x="515750" y="5995273"/>
                </a:moveTo>
                <a:cubicBezTo>
                  <a:pt x="532107" y="5995273"/>
                  <a:pt x="540286" y="6001414"/>
                  <a:pt x="540286" y="6015745"/>
                </a:cubicBezTo>
                <a:cubicBezTo>
                  <a:pt x="521203" y="6015745"/>
                  <a:pt x="510298" y="6009603"/>
                  <a:pt x="515750" y="5995273"/>
                </a:cubicBezTo>
                <a:close/>
                <a:moveTo>
                  <a:pt x="292389" y="5995273"/>
                </a:moveTo>
                <a:cubicBezTo>
                  <a:pt x="292389" y="5995273"/>
                  <a:pt x="292389" y="5995273"/>
                  <a:pt x="292389" y="6024518"/>
                </a:cubicBezTo>
                <a:cubicBezTo>
                  <a:pt x="275780" y="6024518"/>
                  <a:pt x="273012" y="6014074"/>
                  <a:pt x="256404" y="6011985"/>
                </a:cubicBezTo>
                <a:cubicBezTo>
                  <a:pt x="264708" y="6003628"/>
                  <a:pt x="275780" y="5997362"/>
                  <a:pt x="292389" y="5995273"/>
                </a:cubicBezTo>
                <a:close/>
                <a:moveTo>
                  <a:pt x="5472585" y="5990886"/>
                </a:moveTo>
                <a:cubicBezTo>
                  <a:pt x="5486216" y="5992988"/>
                  <a:pt x="5475312" y="6014008"/>
                  <a:pt x="5478038" y="6024518"/>
                </a:cubicBezTo>
                <a:cubicBezTo>
                  <a:pt x="5456228" y="6020314"/>
                  <a:pt x="5472585" y="6003497"/>
                  <a:pt x="5472585" y="5990886"/>
                </a:cubicBezTo>
                <a:close/>
                <a:moveTo>
                  <a:pt x="774632" y="5990886"/>
                </a:moveTo>
                <a:cubicBezTo>
                  <a:pt x="805581" y="5992919"/>
                  <a:pt x="842159" y="5994954"/>
                  <a:pt x="842159" y="6019368"/>
                </a:cubicBezTo>
                <a:cubicBezTo>
                  <a:pt x="816836" y="6037678"/>
                  <a:pt x="766191" y="6021403"/>
                  <a:pt x="774632" y="5990886"/>
                </a:cubicBezTo>
                <a:close/>
                <a:moveTo>
                  <a:pt x="5158814" y="5979188"/>
                </a:moveTo>
                <a:cubicBezTo>
                  <a:pt x="5156046" y="5991721"/>
                  <a:pt x="5164350" y="5993810"/>
                  <a:pt x="5164350" y="6004255"/>
                </a:cubicBezTo>
                <a:cubicBezTo>
                  <a:pt x="5158814" y="6008433"/>
                  <a:pt x="5144974" y="6008433"/>
                  <a:pt x="5128365" y="6008433"/>
                </a:cubicBezTo>
                <a:cubicBezTo>
                  <a:pt x="5133901" y="5995899"/>
                  <a:pt x="5133901" y="5979188"/>
                  <a:pt x="5158814" y="5979188"/>
                </a:cubicBezTo>
                <a:close/>
                <a:moveTo>
                  <a:pt x="337370" y="5979188"/>
                </a:moveTo>
                <a:cubicBezTo>
                  <a:pt x="343004" y="5981248"/>
                  <a:pt x="351456" y="5983309"/>
                  <a:pt x="362724" y="5983309"/>
                </a:cubicBezTo>
                <a:cubicBezTo>
                  <a:pt x="357090" y="5995671"/>
                  <a:pt x="368358" y="5997731"/>
                  <a:pt x="368358" y="6008034"/>
                </a:cubicBezTo>
                <a:cubicBezTo>
                  <a:pt x="351456" y="6005973"/>
                  <a:pt x="345822" y="6010094"/>
                  <a:pt x="348639" y="6020397"/>
                </a:cubicBezTo>
                <a:cubicBezTo>
                  <a:pt x="320469" y="6024518"/>
                  <a:pt x="320469" y="6008034"/>
                  <a:pt x="306384" y="6003913"/>
                </a:cubicBezTo>
                <a:cubicBezTo>
                  <a:pt x="309201" y="5989490"/>
                  <a:pt x="340187" y="5995671"/>
                  <a:pt x="337370" y="5979188"/>
                </a:cubicBezTo>
                <a:close/>
                <a:moveTo>
                  <a:pt x="1841348" y="5978776"/>
                </a:moveTo>
                <a:cubicBezTo>
                  <a:pt x="1848810" y="5977482"/>
                  <a:pt x="1856950" y="5978517"/>
                  <a:pt x="1858306" y="5983696"/>
                </a:cubicBezTo>
                <a:cubicBezTo>
                  <a:pt x="1863732" y="5998197"/>
                  <a:pt x="1833887" y="5989911"/>
                  <a:pt x="1828460" y="5987840"/>
                </a:cubicBezTo>
                <a:cubicBezTo>
                  <a:pt x="1827104" y="5983696"/>
                  <a:pt x="1833887" y="5980071"/>
                  <a:pt x="1841348" y="5978776"/>
                </a:cubicBezTo>
                <a:close/>
                <a:moveTo>
                  <a:pt x="4333697" y="5974801"/>
                </a:moveTo>
                <a:cubicBezTo>
                  <a:pt x="4328034" y="5993296"/>
                  <a:pt x="4336529" y="6005627"/>
                  <a:pt x="4350690" y="6011793"/>
                </a:cubicBezTo>
                <a:cubicBezTo>
                  <a:pt x="4336529" y="6026178"/>
                  <a:pt x="4336529" y="6050839"/>
                  <a:pt x="4294047" y="6048784"/>
                </a:cubicBezTo>
                <a:cubicBezTo>
                  <a:pt x="4294047" y="6038509"/>
                  <a:pt x="4313873" y="6040564"/>
                  <a:pt x="4313873" y="6028233"/>
                </a:cubicBezTo>
                <a:cubicBezTo>
                  <a:pt x="4299712" y="6026178"/>
                  <a:pt x="4299712" y="6036454"/>
                  <a:pt x="4282719" y="6032344"/>
                </a:cubicBezTo>
                <a:cubicBezTo>
                  <a:pt x="4282719" y="6003572"/>
                  <a:pt x="4294047" y="5978911"/>
                  <a:pt x="4333697" y="5974801"/>
                </a:cubicBezTo>
                <a:close/>
                <a:moveTo>
                  <a:pt x="4105079" y="5974801"/>
                </a:moveTo>
                <a:cubicBezTo>
                  <a:pt x="4110790" y="5991513"/>
                  <a:pt x="4082232" y="5985246"/>
                  <a:pt x="4090799" y="6004046"/>
                </a:cubicBezTo>
                <a:cubicBezTo>
                  <a:pt x="4070807" y="6001957"/>
                  <a:pt x="4085088" y="5974801"/>
                  <a:pt x="4105079" y="5974801"/>
                </a:cubicBezTo>
                <a:close/>
                <a:moveTo>
                  <a:pt x="2254478" y="5971877"/>
                </a:moveTo>
                <a:cubicBezTo>
                  <a:pt x="2263201" y="5975776"/>
                  <a:pt x="2283557" y="5973826"/>
                  <a:pt x="2280649" y="5987474"/>
                </a:cubicBezTo>
                <a:cubicBezTo>
                  <a:pt x="2260293" y="5989424"/>
                  <a:pt x="2251570" y="5983575"/>
                  <a:pt x="2254478" y="5971877"/>
                </a:cubicBezTo>
                <a:close/>
                <a:moveTo>
                  <a:pt x="1039854" y="5971877"/>
                </a:moveTo>
                <a:cubicBezTo>
                  <a:pt x="1059376" y="5977898"/>
                  <a:pt x="1073322" y="5985925"/>
                  <a:pt x="1090056" y="5995961"/>
                </a:cubicBezTo>
                <a:cubicBezTo>
                  <a:pt x="1078899" y="6028074"/>
                  <a:pt x="1031487" y="6036102"/>
                  <a:pt x="978497" y="6040116"/>
                </a:cubicBezTo>
                <a:cubicBezTo>
                  <a:pt x="1000808" y="6052158"/>
                  <a:pt x="1037065" y="6056172"/>
                  <a:pt x="1064955" y="6044130"/>
                </a:cubicBezTo>
                <a:cubicBezTo>
                  <a:pt x="1078899" y="6050151"/>
                  <a:pt x="1053798" y="6064201"/>
                  <a:pt x="1045432" y="6070221"/>
                </a:cubicBezTo>
                <a:cubicBezTo>
                  <a:pt x="1020331" y="6070221"/>
                  <a:pt x="981286" y="6038109"/>
                  <a:pt x="978497" y="6074235"/>
                </a:cubicBezTo>
                <a:cubicBezTo>
                  <a:pt x="967340" y="6068214"/>
                  <a:pt x="945029" y="6070221"/>
                  <a:pt x="953396" y="6052158"/>
                </a:cubicBezTo>
                <a:cubicBezTo>
                  <a:pt x="914351" y="6056172"/>
                  <a:pt x="875304" y="6062193"/>
                  <a:pt x="866938" y="6036102"/>
                </a:cubicBezTo>
                <a:cubicBezTo>
                  <a:pt x="864149" y="6026067"/>
                  <a:pt x="875304" y="6022052"/>
                  <a:pt x="892038" y="6024059"/>
                </a:cubicBezTo>
                <a:cubicBezTo>
                  <a:pt x="892038" y="6012018"/>
                  <a:pt x="892038" y="6001982"/>
                  <a:pt x="872516" y="6003988"/>
                </a:cubicBezTo>
                <a:cubicBezTo>
                  <a:pt x="908772" y="5991947"/>
                  <a:pt x="1031487" y="6028074"/>
                  <a:pt x="1039854" y="5971877"/>
                </a:cubicBezTo>
                <a:close/>
                <a:moveTo>
                  <a:pt x="265254" y="5970483"/>
                </a:moveTo>
                <a:cubicBezTo>
                  <a:pt x="268794" y="5970095"/>
                  <a:pt x="272689" y="5970871"/>
                  <a:pt x="276229" y="5972425"/>
                </a:cubicBezTo>
                <a:cubicBezTo>
                  <a:pt x="283309" y="5975533"/>
                  <a:pt x="288973" y="5981747"/>
                  <a:pt x="287558" y="5987962"/>
                </a:cubicBezTo>
                <a:cubicBezTo>
                  <a:pt x="270565" y="5987962"/>
                  <a:pt x="264900" y="5979676"/>
                  <a:pt x="256404" y="5975533"/>
                </a:cubicBezTo>
                <a:cubicBezTo>
                  <a:pt x="258528" y="5972425"/>
                  <a:pt x="261714" y="5970871"/>
                  <a:pt x="265254" y="5970483"/>
                </a:cubicBezTo>
                <a:close/>
                <a:moveTo>
                  <a:pt x="5529139" y="5964565"/>
                </a:moveTo>
                <a:cubicBezTo>
                  <a:pt x="5560185" y="5974855"/>
                  <a:pt x="5560185" y="5995435"/>
                  <a:pt x="5554540" y="6020131"/>
                </a:cubicBezTo>
                <a:cubicBezTo>
                  <a:pt x="5512205" y="6011899"/>
                  <a:pt x="5517850" y="5993376"/>
                  <a:pt x="5529139" y="5964565"/>
                </a:cubicBezTo>
                <a:close/>
                <a:moveTo>
                  <a:pt x="195521" y="5964565"/>
                </a:moveTo>
                <a:cubicBezTo>
                  <a:pt x="206425" y="5973072"/>
                  <a:pt x="192795" y="5973072"/>
                  <a:pt x="195521" y="5987961"/>
                </a:cubicBezTo>
                <a:cubicBezTo>
                  <a:pt x="179164" y="5987961"/>
                  <a:pt x="179164" y="5977326"/>
                  <a:pt x="176437" y="5970945"/>
                </a:cubicBezTo>
                <a:cubicBezTo>
                  <a:pt x="181890" y="5966692"/>
                  <a:pt x="187342" y="5964565"/>
                  <a:pt x="195521" y="5964565"/>
                </a:cubicBezTo>
                <a:close/>
                <a:moveTo>
                  <a:pt x="1150932" y="5957254"/>
                </a:moveTo>
                <a:cubicBezTo>
                  <a:pt x="1203619" y="5957254"/>
                  <a:pt x="1209167" y="5995549"/>
                  <a:pt x="1247989" y="6011674"/>
                </a:cubicBezTo>
                <a:cubicBezTo>
                  <a:pt x="1242443" y="6031830"/>
                  <a:pt x="1211940" y="6025784"/>
                  <a:pt x="1181435" y="6023767"/>
                </a:cubicBezTo>
                <a:cubicBezTo>
                  <a:pt x="1184208" y="6013690"/>
                  <a:pt x="1181435" y="6007642"/>
                  <a:pt x="1175889" y="6003612"/>
                </a:cubicBezTo>
                <a:cubicBezTo>
                  <a:pt x="1076061" y="6007642"/>
                  <a:pt x="1087153" y="5959269"/>
                  <a:pt x="1150932" y="5957254"/>
                </a:cubicBezTo>
                <a:close/>
                <a:moveTo>
                  <a:pt x="4826491" y="5953431"/>
                </a:moveTo>
                <a:cubicBezTo>
                  <a:pt x="4820935" y="5971674"/>
                  <a:pt x="4795927" y="5973700"/>
                  <a:pt x="4807042" y="6000051"/>
                </a:cubicBezTo>
                <a:cubicBezTo>
                  <a:pt x="4795927" y="6000051"/>
                  <a:pt x="4793149" y="5993970"/>
                  <a:pt x="4782036" y="5995997"/>
                </a:cubicBezTo>
                <a:cubicBezTo>
                  <a:pt x="4807042" y="6020320"/>
                  <a:pt x="4815378" y="6032481"/>
                  <a:pt x="4801485" y="6070992"/>
                </a:cubicBezTo>
                <a:cubicBezTo>
                  <a:pt x="4773699" y="6068965"/>
                  <a:pt x="4757028" y="6075046"/>
                  <a:pt x="4757028" y="6091261"/>
                </a:cubicBezTo>
                <a:cubicBezTo>
                  <a:pt x="4737580" y="6093288"/>
                  <a:pt x="4745915" y="6079100"/>
                  <a:pt x="4726465" y="6083153"/>
                </a:cubicBezTo>
                <a:cubicBezTo>
                  <a:pt x="4740358" y="6101396"/>
                  <a:pt x="4776479" y="6103422"/>
                  <a:pt x="4776479" y="6131799"/>
                </a:cubicBezTo>
                <a:cubicBezTo>
                  <a:pt x="4748693" y="6125719"/>
                  <a:pt x="4740358" y="6133826"/>
                  <a:pt x="4740358" y="6152068"/>
                </a:cubicBezTo>
                <a:cubicBezTo>
                  <a:pt x="4718129" y="6156122"/>
                  <a:pt x="4723687" y="6154095"/>
                  <a:pt x="4701459" y="6156122"/>
                </a:cubicBezTo>
                <a:cubicBezTo>
                  <a:pt x="4695903" y="6148014"/>
                  <a:pt x="4693123" y="6135853"/>
                  <a:pt x="4670895" y="6135853"/>
                </a:cubicBezTo>
                <a:cubicBezTo>
                  <a:pt x="4709794" y="6119638"/>
                  <a:pt x="4662560" y="6068965"/>
                  <a:pt x="4701459" y="6052750"/>
                </a:cubicBezTo>
                <a:cubicBezTo>
                  <a:pt x="4720909" y="6048696"/>
                  <a:pt x="4712573" y="6062884"/>
                  <a:pt x="4715351" y="6070992"/>
                </a:cubicBezTo>
                <a:cubicBezTo>
                  <a:pt x="4729244" y="6070992"/>
                  <a:pt x="4729244" y="6060858"/>
                  <a:pt x="4740358" y="6056804"/>
                </a:cubicBezTo>
                <a:cubicBezTo>
                  <a:pt x="4740358" y="6046670"/>
                  <a:pt x="4707016" y="6024374"/>
                  <a:pt x="4740358" y="6020320"/>
                </a:cubicBezTo>
                <a:cubicBezTo>
                  <a:pt x="4726465" y="6012212"/>
                  <a:pt x="4715351" y="6006131"/>
                  <a:pt x="4690345" y="6008158"/>
                </a:cubicBezTo>
                <a:cubicBezTo>
                  <a:pt x="4690345" y="5989916"/>
                  <a:pt x="4701459" y="5977754"/>
                  <a:pt x="4715351" y="5965593"/>
                </a:cubicBezTo>
                <a:cubicBezTo>
                  <a:pt x="4743137" y="5969647"/>
                  <a:pt x="4765364" y="5973700"/>
                  <a:pt x="4782036" y="5983835"/>
                </a:cubicBezTo>
                <a:cubicBezTo>
                  <a:pt x="4812598" y="5983835"/>
                  <a:pt x="4793149" y="5951405"/>
                  <a:pt x="4826491" y="5953431"/>
                </a:cubicBezTo>
                <a:close/>
                <a:moveTo>
                  <a:pt x="5569998" y="5952867"/>
                </a:moveTo>
                <a:cubicBezTo>
                  <a:pt x="5596170" y="5952867"/>
                  <a:pt x="5590354" y="5971446"/>
                  <a:pt x="5590354" y="5987961"/>
                </a:cubicBezTo>
                <a:cubicBezTo>
                  <a:pt x="5564183" y="5987961"/>
                  <a:pt x="5584538" y="5961124"/>
                  <a:pt x="5569998" y="5952867"/>
                </a:cubicBezTo>
                <a:close/>
                <a:moveTo>
                  <a:pt x="387099" y="5952867"/>
                </a:moveTo>
                <a:cubicBezTo>
                  <a:pt x="406342" y="5952867"/>
                  <a:pt x="395345" y="5971088"/>
                  <a:pt x="403593" y="5979188"/>
                </a:cubicBezTo>
                <a:cubicBezTo>
                  <a:pt x="392596" y="5975138"/>
                  <a:pt x="384350" y="5967039"/>
                  <a:pt x="387099" y="5952867"/>
                </a:cubicBezTo>
                <a:close/>
                <a:moveTo>
                  <a:pt x="4603960" y="5948480"/>
                </a:moveTo>
                <a:cubicBezTo>
                  <a:pt x="4603960" y="5948480"/>
                  <a:pt x="4603960" y="5948480"/>
                  <a:pt x="4603960" y="5960701"/>
                </a:cubicBezTo>
                <a:cubicBezTo>
                  <a:pt x="4566600" y="5968848"/>
                  <a:pt x="4612581" y="5983105"/>
                  <a:pt x="4603960" y="5999399"/>
                </a:cubicBezTo>
                <a:cubicBezTo>
                  <a:pt x="4586717" y="6005509"/>
                  <a:pt x="4592465" y="5981068"/>
                  <a:pt x="4583844" y="5995325"/>
                </a:cubicBezTo>
                <a:cubicBezTo>
                  <a:pt x="4578095" y="5987178"/>
                  <a:pt x="4583844" y="5952554"/>
                  <a:pt x="4603960" y="5948480"/>
                </a:cubicBezTo>
                <a:close/>
                <a:moveTo>
                  <a:pt x="5417673" y="5941169"/>
                </a:moveTo>
                <a:cubicBezTo>
                  <a:pt x="5437665" y="5943193"/>
                  <a:pt x="5409105" y="5975588"/>
                  <a:pt x="5437665" y="5971539"/>
                </a:cubicBezTo>
                <a:cubicBezTo>
                  <a:pt x="5431952" y="5979637"/>
                  <a:pt x="5446232" y="5999884"/>
                  <a:pt x="5423384" y="5995835"/>
                </a:cubicBezTo>
                <a:cubicBezTo>
                  <a:pt x="5440521" y="5997859"/>
                  <a:pt x="5446232" y="5997859"/>
                  <a:pt x="5443376" y="6020131"/>
                </a:cubicBezTo>
                <a:cubicBezTo>
                  <a:pt x="5443376" y="6020131"/>
                  <a:pt x="5443376" y="6020131"/>
                  <a:pt x="5406248" y="6020131"/>
                </a:cubicBezTo>
                <a:cubicBezTo>
                  <a:pt x="5411961" y="6016082"/>
                  <a:pt x="5406248" y="6003933"/>
                  <a:pt x="5423384" y="6007982"/>
                </a:cubicBezTo>
                <a:cubicBezTo>
                  <a:pt x="5423384" y="5995835"/>
                  <a:pt x="5394825" y="6001909"/>
                  <a:pt x="5386257" y="5995835"/>
                </a:cubicBezTo>
                <a:cubicBezTo>
                  <a:pt x="5386257" y="5969514"/>
                  <a:pt x="5397681" y="5959390"/>
                  <a:pt x="5417673" y="5941169"/>
                </a:cubicBezTo>
                <a:close/>
                <a:moveTo>
                  <a:pt x="5034905" y="5941169"/>
                </a:moveTo>
                <a:cubicBezTo>
                  <a:pt x="5026551" y="5961232"/>
                  <a:pt x="5046044" y="5961232"/>
                  <a:pt x="5054397" y="5971264"/>
                </a:cubicBezTo>
                <a:cubicBezTo>
                  <a:pt x="5032121" y="5989322"/>
                  <a:pt x="5032121" y="6003366"/>
                  <a:pt x="5029337" y="6027443"/>
                </a:cubicBezTo>
                <a:cubicBezTo>
                  <a:pt x="5015414" y="6025437"/>
                  <a:pt x="5015414" y="6015405"/>
                  <a:pt x="5004275" y="6011392"/>
                </a:cubicBezTo>
                <a:cubicBezTo>
                  <a:pt x="5015414" y="5999353"/>
                  <a:pt x="4976429" y="5949194"/>
                  <a:pt x="5034905" y="5941169"/>
                </a:cubicBezTo>
                <a:close/>
                <a:moveTo>
                  <a:pt x="2194109" y="5941169"/>
                </a:moveTo>
                <a:cubicBezTo>
                  <a:pt x="2241251" y="5941169"/>
                  <a:pt x="2249570" y="5969405"/>
                  <a:pt x="2244024" y="5995625"/>
                </a:cubicBezTo>
                <a:cubicBezTo>
                  <a:pt x="2235705" y="5993608"/>
                  <a:pt x="2232932" y="5995625"/>
                  <a:pt x="2230159" y="5999659"/>
                </a:cubicBezTo>
                <a:cubicBezTo>
                  <a:pt x="2199655" y="5997642"/>
                  <a:pt x="2202428" y="5977473"/>
                  <a:pt x="2169152" y="5987558"/>
                </a:cubicBezTo>
                <a:cubicBezTo>
                  <a:pt x="2163606" y="5963355"/>
                  <a:pt x="2191336" y="5961337"/>
                  <a:pt x="2194109" y="5941169"/>
                </a:cubicBezTo>
                <a:close/>
                <a:moveTo>
                  <a:pt x="4197154" y="5925084"/>
                </a:moveTo>
                <a:cubicBezTo>
                  <a:pt x="4202752" y="5925084"/>
                  <a:pt x="4202752" y="5927073"/>
                  <a:pt x="4202752" y="5929062"/>
                </a:cubicBezTo>
                <a:cubicBezTo>
                  <a:pt x="4202752" y="5929062"/>
                  <a:pt x="4202752" y="5929062"/>
                  <a:pt x="4216747" y="5929062"/>
                </a:cubicBezTo>
                <a:cubicBezTo>
                  <a:pt x="4194356" y="5931050"/>
                  <a:pt x="4230740" y="5962869"/>
                  <a:pt x="4216747" y="5974801"/>
                </a:cubicBezTo>
                <a:cubicBezTo>
                  <a:pt x="4146775" y="5972812"/>
                  <a:pt x="4174764" y="5946960"/>
                  <a:pt x="4197154" y="5925084"/>
                </a:cubicBezTo>
                <a:close/>
                <a:moveTo>
                  <a:pt x="718826" y="5920697"/>
                </a:moveTo>
                <a:cubicBezTo>
                  <a:pt x="729899" y="5922744"/>
                  <a:pt x="735435" y="5930932"/>
                  <a:pt x="738203" y="5941169"/>
                </a:cubicBezTo>
                <a:cubicBezTo>
                  <a:pt x="713290" y="5941169"/>
                  <a:pt x="732667" y="5922744"/>
                  <a:pt x="707754" y="5932980"/>
                </a:cubicBezTo>
                <a:cubicBezTo>
                  <a:pt x="702218" y="5924791"/>
                  <a:pt x="718826" y="5926838"/>
                  <a:pt x="718826" y="5920697"/>
                </a:cubicBezTo>
                <a:close/>
                <a:moveTo>
                  <a:pt x="4461311" y="5916311"/>
                </a:moveTo>
                <a:cubicBezTo>
                  <a:pt x="4474638" y="5922342"/>
                  <a:pt x="4469308" y="5948480"/>
                  <a:pt x="4442652" y="5940438"/>
                </a:cubicBezTo>
                <a:cubicBezTo>
                  <a:pt x="4450648" y="5934406"/>
                  <a:pt x="4447984" y="5918321"/>
                  <a:pt x="4461311" y="5916311"/>
                </a:cubicBezTo>
                <a:close/>
                <a:moveTo>
                  <a:pt x="622251" y="5896256"/>
                </a:moveTo>
                <a:cubicBezTo>
                  <a:pt x="633246" y="5894376"/>
                  <a:pt x="635995" y="5898136"/>
                  <a:pt x="644243" y="5900016"/>
                </a:cubicBezTo>
                <a:cubicBezTo>
                  <a:pt x="644243" y="5905657"/>
                  <a:pt x="635995" y="5907537"/>
                  <a:pt x="622251" y="5907537"/>
                </a:cubicBezTo>
                <a:cubicBezTo>
                  <a:pt x="622251" y="5907537"/>
                  <a:pt x="622251" y="5907537"/>
                  <a:pt x="622251" y="5896256"/>
                </a:cubicBezTo>
                <a:close/>
                <a:moveTo>
                  <a:pt x="4584048" y="5887065"/>
                </a:moveTo>
                <a:cubicBezTo>
                  <a:pt x="4589500" y="5889130"/>
                  <a:pt x="4597678" y="5891194"/>
                  <a:pt x="4608583" y="5891194"/>
                </a:cubicBezTo>
                <a:cubicBezTo>
                  <a:pt x="4592227" y="5913902"/>
                  <a:pt x="4600405" y="5955190"/>
                  <a:pt x="4554061" y="5957254"/>
                </a:cubicBezTo>
                <a:cubicBezTo>
                  <a:pt x="4548608" y="5922160"/>
                  <a:pt x="4575870" y="5909773"/>
                  <a:pt x="4584048" y="5887065"/>
                </a:cubicBezTo>
                <a:close/>
                <a:moveTo>
                  <a:pt x="4251804" y="5887065"/>
                </a:moveTo>
                <a:cubicBezTo>
                  <a:pt x="4260157" y="5899348"/>
                  <a:pt x="4282434" y="5903443"/>
                  <a:pt x="4301926" y="5911631"/>
                </a:cubicBezTo>
                <a:cubicBezTo>
                  <a:pt x="4299141" y="5930055"/>
                  <a:pt x="4304710" y="5952575"/>
                  <a:pt x="4288003" y="5960763"/>
                </a:cubicBezTo>
                <a:cubicBezTo>
                  <a:pt x="4246234" y="5968952"/>
                  <a:pt x="4226742" y="5917772"/>
                  <a:pt x="4251804" y="5887065"/>
                </a:cubicBezTo>
                <a:close/>
                <a:moveTo>
                  <a:pt x="5442401" y="5884140"/>
                </a:moveTo>
                <a:cubicBezTo>
                  <a:pt x="5462226" y="5898265"/>
                  <a:pt x="5428240" y="5985037"/>
                  <a:pt x="5436736" y="5912390"/>
                </a:cubicBezTo>
                <a:cubicBezTo>
                  <a:pt x="5436736" y="5900283"/>
                  <a:pt x="5442401" y="5890193"/>
                  <a:pt x="5442401" y="5884140"/>
                </a:cubicBezTo>
                <a:close/>
                <a:moveTo>
                  <a:pt x="52489" y="5875367"/>
                </a:moveTo>
                <a:cubicBezTo>
                  <a:pt x="66768" y="5877456"/>
                  <a:pt x="69625" y="5892079"/>
                  <a:pt x="72481" y="5904613"/>
                </a:cubicBezTo>
                <a:cubicBezTo>
                  <a:pt x="52489" y="5902523"/>
                  <a:pt x="61056" y="5883723"/>
                  <a:pt x="52489" y="5875367"/>
                </a:cubicBezTo>
                <a:close/>
                <a:moveTo>
                  <a:pt x="4548608" y="5865131"/>
                </a:moveTo>
                <a:cubicBezTo>
                  <a:pt x="4548608" y="5865131"/>
                  <a:pt x="4548608" y="5865131"/>
                  <a:pt x="4548608" y="5895555"/>
                </a:cubicBezTo>
                <a:cubicBezTo>
                  <a:pt x="4512449" y="5893527"/>
                  <a:pt x="4495761" y="5903668"/>
                  <a:pt x="4498543" y="5928009"/>
                </a:cubicBezTo>
                <a:cubicBezTo>
                  <a:pt x="4484635" y="5925980"/>
                  <a:pt x="4495761" y="5907725"/>
                  <a:pt x="4492979" y="5899612"/>
                </a:cubicBezTo>
                <a:cubicBezTo>
                  <a:pt x="4526357" y="5897584"/>
                  <a:pt x="4526357" y="5875272"/>
                  <a:pt x="4548608" y="5865131"/>
                </a:cubicBezTo>
                <a:close/>
                <a:moveTo>
                  <a:pt x="761913" y="5860744"/>
                </a:moveTo>
                <a:cubicBezTo>
                  <a:pt x="781440" y="5870979"/>
                  <a:pt x="798178" y="5879168"/>
                  <a:pt x="795388" y="5903735"/>
                </a:cubicBezTo>
                <a:cubicBezTo>
                  <a:pt x="761913" y="5911923"/>
                  <a:pt x="722861" y="5899640"/>
                  <a:pt x="678228" y="5903735"/>
                </a:cubicBezTo>
                <a:lnTo>
                  <a:pt x="678228" y="5870979"/>
                </a:lnTo>
                <a:cubicBezTo>
                  <a:pt x="720070" y="5881215"/>
                  <a:pt x="725650" y="5870979"/>
                  <a:pt x="761913" y="5860744"/>
                </a:cubicBezTo>
                <a:close/>
                <a:moveTo>
                  <a:pt x="404842" y="5844868"/>
                </a:moveTo>
                <a:cubicBezTo>
                  <a:pt x="413088" y="5845373"/>
                  <a:pt x="422709" y="5847897"/>
                  <a:pt x="429581" y="5848906"/>
                </a:cubicBezTo>
                <a:cubicBezTo>
                  <a:pt x="432330" y="5865061"/>
                  <a:pt x="421335" y="5871119"/>
                  <a:pt x="410339" y="5879196"/>
                </a:cubicBezTo>
                <a:cubicBezTo>
                  <a:pt x="388349" y="5881216"/>
                  <a:pt x="404842" y="5854965"/>
                  <a:pt x="388349" y="5852946"/>
                </a:cubicBezTo>
                <a:cubicBezTo>
                  <a:pt x="389723" y="5845878"/>
                  <a:pt x="396595" y="5844363"/>
                  <a:pt x="404842" y="5844868"/>
                </a:cubicBezTo>
                <a:close/>
                <a:moveTo>
                  <a:pt x="362724" y="5844659"/>
                </a:moveTo>
                <a:cubicBezTo>
                  <a:pt x="376355" y="5844659"/>
                  <a:pt x="373628" y="5858831"/>
                  <a:pt x="373628" y="5870980"/>
                </a:cubicBezTo>
                <a:cubicBezTo>
                  <a:pt x="357271" y="5870980"/>
                  <a:pt x="368176" y="5854782"/>
                  <a:pt x="349093" y="5856807"/>
                </a:cubicBezTo>
                <a:cubicBezTo>
                  <a:pt x="346367" y="5848708"/>
                  <a:pt x="359998" y="5850733"/>
                  <a:pt x="362724" y="5844659"/>
                </a:cubicBezTo>
                <a:close/>
                <a:moveTo>
                  <a:pt x="1064865" y="5816876"/>
                </a:moveTo>
                <a:cubicBezTo>
                  <a:pt x="1064865" y="5816876"/>
                  <a:pt x="1064865" y="5816876"/>
                  <a:pt x="1084458" y="5816876"/>
                </a:cubicBezTo>
                <a:cubicBezTo>
                  <a:pt x="1081658" y="5822725"/>
                  <a:pt x="1081658" y="5828574"/>
                  <a:pt x="1090056" y="5828574"/>
                </a:cubicBezTo>
                <a:cubicBezTo>
                  <a:pt x="1078860" y="5840272"/>
                  <a:pt x="1062067" y="5826624"/>
                  <a:pt x="1064865" y="5816876"/>
                </a:cubicBezTo>
                <a:close/>
                <a:moveTo>
                  <a:pt x="3653" y="4891263"/>
                </a:moveTo>
                <a:cubicBezTo>
                  <a:pt x="16505" y="4897294"/>
                  <a:pt x="16505" y="4911369"/>
                  <a:pt x="11365" y="4923433"/>
                </a:cubicBezTo>
                <a:cubicBezTo>
                  <a:pt x="-1488" y="4919411"/>
                  <a:pt x="8793" y="4899305"/>
                  <a:pt x="3653" y="4891263"/>
                </a:cubicBezTo>
                <a:close/>
                <a:moveTo>
                  <a:pt x="2511" y="2317725"/>
                </a:moveTo>
                <a:cubicBezTo>
                  <a:pt x="19838" y="2323660"/>
                  <a:pt x="28500" y="2331571"/>
                  <a:pt x="28500" y="2347394"/>
                </a:cubicBezTo>
                <a:cubicBezTo>
                  <a:pt x="16949" y="2345417"/>
                  <a:pt x="16949" y="2351351"/>
                  <a:pt x="2511" y="2351351"/>
                </a:cubicBezTo>
                <a:cubicBezTo>
                  <a:pt x="2511" y="2351351"/>
                  <a:pt x="2511" y="2351351"/>
                  <a:pt x="2511" y="2317725"/>
                </a:cubicBezTo>
                <a:close/>
                <a:moveTo>
                  <a:pt x="16672" y="2064730"/>
                </a:moveTo>
                <a:cubicBezTo>
                  <a:pt x="36497" y="2064730"/>
                  <a:pt x="33665" y="2077149"/>
                  <a:pt x="33665" y="2089579"/>
                </a:cubicBezTo>
                <a:cubicBezTo>
                  <a:pt x="33665" y="2089579"/>
                  <a:pt x="33665" y="2089579"/>
                  <a:pt x="16672" y="2089579"/>
                </a:cubicBezTo>
                <a:cubicBezTo>
                  <a:pt x="11007" y="2087508"/>
                  <a:pt x="2511" y="2066802"/>
                  <a:pt x="16672" y="2064730"/>
                </a:cubicBezTo>
                <a:close/>
                <a:moveTo>
                  <a:pt x="53194" y="2041351"/>
                </a:moveTo>
                <a:cubicBezTo>
                  <a:pt x="64484" y="2049324"/>
                  <a:pt x="50372" y="2047333"/>
                  <a:pt x="53194" y="2061276"/>
                </a:cubicBezTo>
                <a:cubicBezTo>
                  <a:pt x="33438" y="2063272"/>
                  <a:pt x="30616" y="2057291"/>
                  <a:pt x="16504" y="2057291"/>
                </a:cubicBezTo>
                <a:cubicBezTo>
                  <a:pt x="19326" y="2045341"/>
                  <a:pt x="33438" y="2041351"/>
                  <a:pt x="53194" y="2041351"/>
                </a:cubicBezTo>
                <a:close/>
                <a:moveTo>
                  <a:pt x="16596" y="1944854"/>
                </a:moveTo>
                <a:cubicBezTo>
                  <a:pt x="36314" y="1946890"/>
                  <a:pt x="41949" y="1957077"/>
                  <a:pt x="64485" y="1957077"/>
                </a:cubicBezTo>
                <a:cubicBezTo>
                  <a:pt x="64485" y="1983549"/>
                  <a:pt x="56034" y="2001873"/>
                  <a:pt x="2511" y="1993732"/>
                </a:cubicBezTo>
                <a:cubicBezTo>
                  <a:pt x="16596" y="1973370"/>
                  <a:pt x="8145" y="1961151"/>
                  <a:pt x="16596" y="1944854"/>
                </a:cubicBezTo>
                <a:close/>
                <a:moveTo>
                  <a:pt x="34497" y="1870280"/>
                </a:moveTo>
                <a:cubicBezTo>
                  <a:pt x="39638" y="1872291"/>
                  <a:pt x="44778" y="1874301"/>
                  <a:pt x="52490" y="1874301"/>
                </a:cubicBezTo>
                <a:cubicBezTo>
                  <a:pt x="52490" y="1874301"/>
                  <a:pt x="52490" y="1874301"/>
                  <a:pt x="52490" y="1886364"/>
                </a:cubicBezTo>
                <a:cubicBezTo>
                  <a:pt x="52490" y="1886364"/>
                  <a:pt x="52490" y="1886364"/>
                  <a:pt x="34497" y="1886364"/>
                </a:cubicBezTo>
                <a:cubicBezTo>
                  <a:pt x="34497" y="1886364"/>
                  <a:pt x="34497" y="1886364"/>
                  <a:pt x="34497" y="1870280"/>
                </a:cubicBezTo>
                <a:close/>
                <a:moveTo>
                  <a:pt x="30582" y="1792134"/>
                </a:moveTo>
                <a:cubicBezTo>
                  <a:pt x="33108" y="1791387"/>
                  <a:pt x="35274" y="1791387"/>
                  <a:pt x="42494" y="1794378"/>
                </a:cubicBezTo>
                <a:cubicBezTo>
                  <a:pt x="39606" y="1804348"/>
                  <a:pt x="30942" y="1810330"/>
                  <a:pt x="16504" y="1810330"/>
                </a:cubicBezTo>
                <a:cubicBezTo>
                  <a:pt x="16504" y="1810330"/>
                  <a:pt x="16504" y="1810330"/>
                  <a:pt x="16504" y="1794378"/>
                </a:cubicBezTo>
                <a:cubicBezTo>
                  <a:pt x="25167" y="1794378"/>
                  <a:pt x="28055" y="1792883"/>
                  <a:pt x="30582" y="1792134"/>
                </a:cubicBezTo>
                <a:close/>
                <a:moveTo>
                  <a:pt x="11340" y="1628040"/>
                </a:moveTo>
                <a:cubicBezTo>
                  <a:pt x="25501" y="1626090"/>
                  <a:pt x="42494" y="1649488"/>
                  <a:pt x="17004" y="1649488"/>
                </a:cubicBezTo>
                <a:cubicBezTo>
                  <a:pt x="11340" y="1643638"/>
                  <a:pt x="8508" y="1637789"/>
                  <a:pt x="11340" y="1628040"/>
                </a:cubicBezTo>
                <a:close/>
                <a:moveTo>
                  <a:pt x="16812" y="1519342"/>
                </a:moveTo>
                <a:cubicBezTo>
                  <a:pt x="36189" y="1531549"/>
                  <a:pt x="44492" y="1560033"/>
                  <a:pt x="16812" y="1566136"/>
                </a:cubicBezTo>
                <a:cubicBezTo>
                  <a:pt x="8508" y="1557998"/>
                  <a:pt x="19579" y="1537653"/>
                  <a:pt x="16812" y="1519342"/>
                </a:cubicBezTo>
                <a:close/>
                <a:moveTo>
                  <a:pt x="5478218" y="578119"/>
                </a:moveTo>
                <a:cubicBezTo>
                  <a:pt x="5472682" y="588042"/>
                  <a:pt x="5472682" y="603918"/>
                  <a:pt x="5447769" y="601933"/>
                </a:cubicBezTo>
                <a:cubicBezTo>
                  <a:pt x="5442233" y="584073"/>
                  <a:pt x="5453306" y="576135"/>
                  <a:pt x="5478218" y="578119"/>
                </a:cubicBezTo>
                <a:close/>
                <a:moveTo>
                  <a:pt x="5022409" y="557652"/>
                </a:moveTo>
                <a:cubicBezTo>
                  <a:pt x="5038402" y="555658"/>
                  <a:pt x="5035738" y="563635"/>
                  <a:pt x="5054396" y="561640"/>
                </a:cubicBezTo>
                <a:cubicBezTo>
                  <a:pt x="5054396" y="569616"/>
                  <a:pt x="5049065" y="571610"/>
                  <a:pt x="5046399" y="577592"/>
                </a:cubicBezTo>
                <a:cubicBezTo>
                  <a:pt x="5027741" y="577592"/>
                  <a:pt x="5027741" y="567622"/>
                  <a:pt x="5022409" y="557652"/>
                </a:cubicBezTo>
                <a:close/>
                <a:moveTo>
                  <a:pt x="5528949" y="530800"/>
                </a:moveTo>
                <a:cubicBezTo>
                  <a:pt x="5520701" y="542916"/>
                  <a:pt x="5528949" y="553012"/>
                  <a:pt x="5548190" y="557051"/>
                </a:cubicBezTo>
                <a:cubicBezTo>
                  <a:pt x="5531696" y="573206"/>
                  <a:pt x="5526199" y="553012"/>
                  <a:pt x="5504208" y="553012"/>
                </a:cubicBezTo>
                <a:cubicBezTo>
                  <a:pt x="5504208" y="538877"/>
                  <a:pt x="5515203" y="534839"/>
                  <a:pt x="5528949" y="530800"/>
                </a:cubicBezTo>
                <a:close/>
                <a:moveTo>
                  <a:pt x="10906" y="523528"/>
                </a:moveTo>
                <a:cubicBezTo>
                  <a:pt x="16504" y="527577"/>
                  <a:pt x="22102" y="531626"/>
                  <a:pt x="27700" y="535676"/>
                </a:cubicBezTo>
                <a:cubicBezTo>
                  <a:pt x="30499" y="547824"/>
                  <a:pt x="16504" y="547824"/>
                  <a:pt x="2511" y="549848"/>
                </a:cubicBezTo>
                <a:cubicBezTo>
                  <a:pt x="2511" y="539725"/>
                  <a:pt x="13706" y="537701"/>
                  <a:pt x="10906" y="523528"/>
                </a:cubicBezTo>
                <a:close/>
                <a:moveTo>
                  <a:pt x="5601389" y="494242"/>
                </a:moveTo>
                <a:cubicBezTo>
                  <a:pt x="5604166" y="502366"/>
                  <a:pt x="5581953" y="530799"/>
                  <a:pt x="5554186" y="530799"/>
                </a:cubicBezTo>
                <a:lnTo>
                  <a:pt x="5554186" y="514551"/>
                </a:lnTo>
                <a:cubicBezTo>
                  <a:pt x="5573623" y="510489"/>
                  <a:pt x="5584730" y="500335"/>
                  <a:pt x="5601389" y="494242"/>
                </a:cubicBezTo>
                <a:close/>
                <a:moveTo>
                  <a:pt x="5414192" y="494203"/>
                </a:moveTo>
                <a:cubicBezTo>
                  <a:pt x="5421315" y="494203"/>
                  <a:pt x="5430810" y="495787"/>
                  <a:pt x="5436236" y="494731"/>
                </a:cubicBezTo>
                <a:cubicBezTo>
                  <a:pt x="5436236" y="507404"/>
                  <a:pt x="5411818" y="507404"/>
                  <a:pt x="5406392" y="503179"/>
                </a:cubicBezTo>
                <a:cubicBezTo>
                  <a:pt x="5402322" y="495787"/>
                  <a:pt x="5407069" y="494203"/>
                  <a:pt x="5414192" y="494203"/>
                </a:cubicBezTo>
                <a:close/>
                <a:moveTo>
                  <a:pt x="5269397" y="486958"/>
                </a:moveTo>
                <a:cubicBezTo>
                  <a:pt x="5277575" y="490857"/>
                  <a:pt x="5280302" y="500605"/>
                  <a:pt x="5280302" y="510354"/>
                </a:cubicBezTo>
                <a:cubicBezTo>
                  <a:pt x="5269397" y="510354"/>
                  <a:pt x="5274850" y="500605"/>
                  <a:pt x="5258493" y="502555"/>
                </a:cubicBezTo>
                <a:cubicBezTo>
                  <a:pt x="5250314" y="490857"/>
                  <a:pt x="5266671" y="492807"/>
                  <a:pt x="5269397" y="486958"/>
                </a:cubicBezTo>
                <a:close/>
                <a:moveTo>
                  <a:pt x="5000256" y="453583"/>
                </a:moveTo>
                <a:cubicBezTo>
                  <a:pt x="5074945" y="486010"/>
                  <a:pt x="5193896" y="421157"/>
                  <a:pt x="5224325" y="502222"/>
                </a:cubicBezTo>
                <a:cubicBezTo>
                  <a:pt x="5202195" y="500196"/>
                  <a:pt x="5185597" y="479930"/>
                  <a:pt x="5157934" y="494116"/>
                </a:cubicBezTo>
                <a:cubicBezTo>
                  <a:pt x="5163467" y="498169"/>
                  <a:pt x="5160701" y="506276"/>
                  <a:pt x="5171766" y="506276"/>
                </a:cubicBezTo>
                <a:cubicBezTo>
                  <a:pt x="5152402" y="508302"/>
                  <a:pt x="5110907" y="500196"/>
                  <a:pt x="5091543" y="518436"/>
                </a:cubicBezTo>
                <a:cubicBezTo>
                  <a:pt x="5080479" y="536675"/>
                  <a:pt x="5124738" y="518436"/>
                  <a:pt x="5116440" y="534649"/>
                </a:cubicBezTo>
                <a:cubicBezTo>
                  <a:pt x="5116440" y="534649"/>
                  <a:pt x="5116440" y="534649"/>
                  <a:pt x="5055582" y="534649"/>
                </a:cubicBezTo>
                <a:cubicBezTo>
                  <a:pt x="5055582" y="518436"/>
                  <a:pt x="5025153" y="524516"/>
                  <a:pt x="5022386" y="510329"/>
                </a:cubicBezTo>
                <a:cubicBezTo>
                  <a:pt x="5036217" y="502222"/>
                  <a:pt x="5027919" y="479930"/>
                  <a:pt x="5055582" y="481956"/>
                </a:cubicBezTo>
                <a:cubicBezTo>
                  <a:pt x="5055582" y="475877"/>
                  <a:pt x="5047283" y="473850"/>
                  <a:pt x="5047283" y="469796"/>
                </a:cubicBezTo>
                <a:cubicBezTo>
                  <a:pt x="5027919" y="471823"/>
                  <a:pt x="5030685" y="488036"/>
                  <a:pt x="5005789" y="486010"/>
                </a:cubicBezTo>
                <a:cubicBezTo>
                  <a:pt x="4986424" y="463716"/>
                  <a:pt x="5030685" y="467770"/>
                  <a:pt x="5000256" y="453583"/>
                </a:cubicBezTo>
                <a:close/>
                <a:moveTo>
                  <a:pt x="5330280" y="446015"/>
                </a:moveTo>
                <a:cubicBezTo>
                  <a:pt x="5361371" y="448025"/>
                  <a:pt x="5369850" y="464110"/>
                  <a:pt x="5412246" y="458078"/>
                </a:cubicBezTo>
                <a:cubicBezTo>
                  <a:pt x="5395289" y="468131"/>
                  <a:pt x="5355718" y="460089"/>
                  <a:pt x="5361371" y="478184"/>
                </a:cubicBezTo>
                <a:cubicBezTo>
                  <a:pt x="5344412" y="468131"/>
                  <a:pt x="5350065" y="460089"/>
                  <a:pt x="5330280" y="446015"/>
                </a:cubicBezTo>
                <a:close/>
                <a:moveTo>
                  <a:pt x="5522690" y="435752"/>
                </a:moveTo>
                <a:cubicBezTo>
                  <a:pt x="5519915" y="468001"/>
                  <a:pt x="5564305" y="468001"/>
                  <a:pt x="5578176" y="490172"/>
                </a:cubicBezTo>
                <a:cubicBezTo>
                  <a:pt x="5558757" y="480094"/>
                  <a:pt x="5508818" y="492188"/>
                  <a:pt x="5492171" y="506297"/>
                </a:cubicBezTo>
                <a:cubicBezTo>
                  <a:pt x="5464429" y="510328"/>
                  <a:pt x="5461654" y="496219"/>
                  <a:pt x="5442233" y="494204"/>
                </a:cubicBezTo>
                <a:cubicBezTo>
                  <a:pt x="5450556" y="478079"/>
                  <a:pt x="5445008" y="470016"/>
                  <a:pt x="5442233" y="449861"/>
                </a:cubicBezTo>
                <a:cubicBezTo>
                  <a:pt x="5467203" y="443815"/>
                  <a:pt x="5492171" y="437767"/>
                  <a:pt x="5522690" y="435752"/>
                </a:cubicBezTo>
                <a:close/>
                <a:moveTo>
                  <a:pt x="5276157" y="426592"/>
                </a:moveTo>
                <a:cubicBezTo>
                  <a:pt x="5282922" y="425797"/>
                  <a:pt x="5290830" y="425670"/>
                  <a:pt x="5300669" y="426687"/>
                </a:cubicBezTo>
                <a:cubicBezTo>
                  <a:pt x="5300669" y="434824"/>
                  <a:pt x="5297858" y="442963"/>
                  <a:pt x="5306291" y="444996"/>
                </a:cubicBezTo>
                <a:cubicBezTo>
                  <a:pt x="5266933" y="442963"/>
                  <a:pt x="5264122" y="453134"/>
                  <a:pt x="5238820" y="469410"/>
                </a:cubicBezTo>
                <a:cubicBezTo>
                  <a:pt x="5244443" y="453134"/>
                  <a:pt x="5216329" y="459238"/>
                  <a:pt x="5224763" y="438893"/>
                </a:cubicBezTo>
                <a:cubicBezTo>
                  <a:pt x="5245848" y="437368"/>
                  <a:pt x="5255863" y="428975"/>
                  <a:pt x="5276157" y="426592"/>
                </a:cubicBezTo>
                <a:close/>
                <a:moveTo>
                  <a:pt x="5331081" y="415719"/>
                </a:moveTo>
                <a:cubicBezTo>
                  <a:pt x="5353472" y="413819"/>
                  <a:pt x="5353472" y="423323"/>
                  <a:pt x="5356270" y="430927"/>
                </a:cubicBezTo>
                <a:cubicBezTo>
                  <a:pt x="5336679" y="432828"/>
                  <a:pt x="5328282" y="429026"/>
                  <a:pt x="5331081" y="415719"/>
                </a:cubicBezTo>
                <a:close/>
                <a:moveTo>
                  <a:pt x="4645069" y="415574"/>
                </a:moveTo>
                <a:cubicBezTo>
                  <a:pt x="4650566" y="429904"/>
                  <a:pt x="4645069" y="436046"/>
                  <a:pt x="4634073" y="440140"/>
                </a:cubicBezTo>
                <a:cubicBezTo>
                  <a:pt x="4628576" y="429904"/>
                  <a:pt x="4617579" y="425810"/>
                  <a:pt x="4592840" y="427857"/>
                </a:cubicBezTo>
                <a:cubicBezTo>
                  <a:pt x="4592840" y="423763"/>
                  <a:pt x="4590091" y="421715"/>
                  <a:pt x="4584593" y="419668"/>
                </a:cubicBezTo>
                <a:cubicBezTo>
                  <a:pt x="4609333" y="409432"/>
                  <a:pt x="4623078" y="431952"/>
                  <a:pt x="4645069" y="415574"/>
                </a:cubicBezTo>
                <a:close/>
                <a:moveTo>
                  <a:pt x="5443629" y="400123"/>
                </a:moveTo>
                <a:cubicBezTo>
                  <a:pt x="5449740" y="400838"/>
                  <a:pt x="5455894" y="402916"/>
                  <a:pt x="5462225" y="407072"/>
                </a:cubicBezTo>
                <a:cubicBezTo>
                  <a:pt x="5450970" y="421618"/>
                  <a:pt x="5405952" y="400838"/>
                  <a:pt x="5405952" y="427852"/>
                </a:cubicBezTo>
                <a:cubicBezTo>
                  <a:pt x="5389071" y="429930"/>
                  <a:pt x="5389071" y="419540"/>
                  <a:pt x="5386257" y="411228"/>
                </a:cubicBezTo>
                <a:cubicBezTo>
                  <a:pt x="5407359" y="408110"/>
                  <a:pt x="5425296" y="397981"/>
                  <a:pt x="5443629" y="400123"/>
                </a:cubicBezTo>
                <a:close/>
                <a:moveTo>
                  <a:pt x="5522400" y="393471"/>
                </a:moveTo>
                <a:cubicBezTo>
                  <a:pt x="5528873" y="393053"/>
                  <a:pt x="5535695" y="393632"/>
                  <a:pt x="5542693" y="394534"/>
                </a:cubicBezTo>
                <a:cubicBezTo>
                  <a:pt x="5556686" y="396337"/>
                  <a:pt x="5571380" y="399428"/>
                  <a:pt x="5585375" y="398397"/>
                </a:cubicBezTo>
                <a:cubicBezTo>
                  <a:pt x="5585375" y="408700"/>
                  <a:pt x="5588173" y="423123"/>
                  <a:pt x="5579777" y="427244"/>
                </a:cubicBezTo>
                <a:cubicBezTo>
                  <a:pt x="5534996" y="431365"/>
                  <a:pt x="5526599" y="410760"/>
                  <a:pt x="5504208" y="398397"/>
                </a:cubicBezTo>
                <a:cubicBezTo>
                  <a:pt x="5509806" y="395307"/>
                  <a:pt x="5515928" y="393890"/>
                  <a:pt x="5522400" y="393471"/>
                </a:cubicBezTo>
                <a:close/>
                <a:moveTo>
                  <a:pt x="4968432" y="390349"/>
                </a:moveTo>
                <a:cubicBezTo>
                  <a:pt x="4990726" y="422619"/>
                  <a:pt x="5049248" y="364129"/>
                  <a:pt x="5060394" y="406484"/>
                </a:cubicBezTo>
                <a:cubicBezTo>
                  <a:pt x="5029741" y="410518"/>
                  <a:pt x="4976793" y="416569"/>
                  <a:pt x="4968432" y="390349"/>
                </a:cubicBezTo>
                <a:close/>
                <a:moveTo>
                  <a:pt x="4746526" y="387161"/>
                </a:moveTo>
                <a:cubicBezTo>
                  <a:pt x="4746526" y="399309"/>
                  <a:pt x="4746526" y="409432"/>
                  <a:pt x="4726311" y="407408"/>
                </a:cubicBezTo>
                <a:cubicBezTo>
                  <a:pt x="4720536" y="403358"/>
                  <a:pt x="4720536" y="383111"/>
                  <a:pt x="4746526" y="387161"/>
                </a:cubicBezTo>
                <a:close/>
                <a:moveTo>
                  <a:pt x="4715696" y="386036"/>
                </a:moveTo>
                <a:cubicBezTo>
                  <a:pt x="4718537" y="394225"/>
                  <a:pt x="4707173" y="394225"/>
                  <a:pt x="4695811" y="394225"/>
                </a:cubicBezTo>
                <a:cubicBezTo>
                  <a:pt x="4690129" y="394225"/>
                  <a:pt x="4692970" y="398319"/>
                  <a:pt x="4695811" y="398319"/>
                </a:cubicBezTo>
                <a:cubicBezTo>
                  <a:pt x="4698652" y="406508"/>
                  <a:pt x="4673082" y="400367"/>
                  <a:pt x="4664559" y="402413"/>
                </a:cubicBezTo>
                <a:cubicBezTo>
                  <a:pt x="4675924" y="394225"/>
                  <a:pt x="4692970" y="388083"/>
                  <a:pt x="4715696" y="386036"/>
                </a:cubicBezTo>
                <a:close/>
                <a:moveTo>
                  <a:pt x="4938292" y="383275"/>
                </a:moveTo>
                <a:cubicBezTo>
                  <a:pt x="4945212" y="382772"/>
                  <a:pt x="4953516" y="384783"/>
                  <a:pt x="4960436" y="386794"/>
                </a:cubicBezTo>
                <a:cubicBezTo>
                  <a:pt x="4954900" y="392826"/>
                  <a:pt x="4941060" y="394836"/>
                  <a:pt x="4924451" y="394836"/>
                </a:cubicBezTo>
                <a:cubicBezTo>
                  <a:pt x="4925835" y="386794"/>
                  <a:pt x="4931371" y="383778"/>
                  <a:pt x="4938292" y="383275"/>
                </a:cubicBezTo>
                <a:close/>
                <a:moveTo>
                  <a:pt x="5331735" y="374337"/>
                </a:moveTo>
                <a:cubicBezTo>
                  <a:pt x="5331735" y="374337"/>
                  <a:pt x="5331735" y="374337"/>
                  <a:pt x="5386257" y="374337"/>
                </a:cubicBezTo>
                <a:cubicBezTo>
                  <a:pt x="5369901" y="382623"/>
                  <a:pt x="5364448" y="397124"/>
                  <a:pt x="5337186" y="399196"/>
                </a:cubicBezTo>
                <a:cubicBezTo>
                  <a:pt x="5337186" y="388838"/>
                  <a:pt x="5326282" y="386766"/>
                  <a:pt x="5331735" y="374337"/>
                </a:cubicBezTo>
                <a:close/>
                <a:moveTo>
                  <a:pt x="5479386" y="374336"/>
                </a:moveTo>
                <a:cubicBezTo>
                  <a:pt x="5482218" y="382379"/>
                  <a:pt x="5476553" y="384390"/>
                  <a:pt x="5473721" y="390421"/>
                </a:cubicBezTo>
                <a:cubicBezTo>
                  <a:pt x="5462392" y="390421"/>
                  <a:pt x="5465225" y="378358"/>
                  <a:pt x="5448231" y="382379"/>
                </a:cubicBezTo>
                <a:cubicBezTo>
                  <a:pt x="5453896" y="376347"/>
                  <a:pt x="5468057" y="376347"/>
                  <a:pt x="5479386" y="374336"/>
                </a:cubicBezTo>
                <a:close/>
                <a:moveTo>
                  <a:pt x="496303" y="367031"/>
                </a:moveTo>
                <a:cubicBezTo>
                  <a:pt x="485641" y="381105"/>
                  <a:pt x="482975" y="399200"/>
                  <a:pt x="472313" y="375074"/>
                </a:cubicBezTo>
                <a:cubicBezTo>
                  <a:pt x="477644" y="369042"/>
                  <a:pt x="485641" y="367031"/>
                  <a:pt x="496303" y="367031"/>
                </a:cubicBezTo>
                <a:close/>
                <a:moveTo>
                  <a:pt x="5207574" y="366875"/>
                </a:moveTo>
                <a:cubicBezTo>
                  <a:pt x="5223429" y="365346"/>
                  <a:pt x="5240664" y="368913"/>
                  <a:pt x="5250314" y="378086"/>
                </a:cubicBezTo>
                <a:cubicBezTo>
                  <a:pt x="5236527" y="390316"/>
                  <a:pt x="5236527" y="408660"/>
                  <a:pt x="5244799" y="427005"/>
                </a:cubicBezTo>
                <a:cubicBezTo>
                  <a:pt x="5219982" y="424967"/>
                  <a:pt x="5219982" y="424967"/>
                  <a:pt x="5195164" y="427005"/>
                </a:cubicBezTo>
                <a:cubicBezTo>
                  <a:pt x="5195164" y="418852"/>
                  <a:pt x="5214467" y="422928"/>
                  <a:pt x="5214467" y="414776"/>
                </a:cubicBezTo>
                <a:cubicBezTo>
                  <a:pt x="5211709" y="402545"/>
                  <a:pt x="5192407" y="400507"/>
                  <a:pt x="5173105" y="398469"/>
                </a:cubicBezTo>
                <a:cubicBezTo>
                  <a:pt x="5170347" y="394392"/>
                  <a:pt x="5173105" y="394392"/>
                  <a:pt x="5178620" y="394392"/>
                </a:cubicBezTo>
                <a:cubicBezTo>
                  <a:pt x="5189650" y="390316"/>
                  <a:pt x="5170347" y="392354"/>
                  <a:pt x="5173105" y="386240"/>
                </a:cubicBezTo>
                <a:cubicBezTo>
                  <a:pt x="5177241" y="375029"/>
                  <a:pt x="5191718" y="368404"/>
                  <a:pt x="5207574" y="366875"/>
                </a:cubicBezTo>
                <a:close/>
                <a:moveTo>
                  <a:pt x="63684" y="358293"/>
                </a:moveTo>
                <a:cubicBezTo>
                  <a:pt x="77679" y="362262"/>
                  <a:pt x="94472" y="362262"/>
                  <a:pt x="88875" y="378138"/>
                </a:cubicBezTo>
                <a:cubicBezTo>
                  <a:pt x="83277" y="378138"/>
                  <a:pt x="86075" y="382108"/>
                  <a:pt x="83277" y="386076"/>
                </a:cubicBezTo>
                <a:cubicBezTo>
                  <a:pt x="60885" y="386076"/>
                  <a:pt x="52489" y="366231"/>
                  <a:pt x="63684" y="358293"/>
                </a:cubicBezTo>
                <a:close/>
                <a:moveTo>
                  <a:pt x="5529977" y="355855"/>
                </a:moveTo>
                <a:cubicBezTo>
                  <a:pt x="5539212" y="353387"/>
                  <a:pt x="5557937" y="361739"/>
                  <a:pt x="5578178" y="358702"/>
                </a:cubicBezTo>
                <a:cubicBezTo>
                  <a:pt x="5572780" y="372875"/>
                  <a:pt x="5532297" y="372875"/>
                  <a:pt x="5524200" y="362752"/>
                </a:cubicBezTo>
                <a:cubicBezTo>
                  <a:pt x="5524875" y="358702"/>
                  <a:pt x="5526898" y="356677"/>
                  <a:pt x="5529977" y="355855"/>
                </a:cubicBezTo>
                <a:close/>
                <a:moveTo>
                  <a:pt x="5442233" y="353866"/>
                </a:moveTo>
                <a:cubicBezTo>
                  <a:pt x="5452230" y="353866"/>
                  <a:pt x="5462225" y="358253"/>
                  <a:pt x="5462225" y="367026"/>
                </a:cubicBezTo>
                <a:cubicBezTo>
                  <a:pt x="5462225" y="367026"/>
                  <a:pt x="5462225" y="367026"/>
                  <a:pt x="5422242" y="367026"/>
                </a:cubicBezTo>
                <a:cubicBezTo>
                  <a:pt x="5422242" y="358253"/>
                  <a:pt x="5432238" y="353866"/>
                  <a:pt x="5442233" y="353866"/>
                </a:cubicBezTo>
                <a:close/>
                <a:moveTo>
                  <a:pt x="3445070" y="335920"/>
                </a:moveTo>
                <a:cubicBezTo>
                  <a:pt x="3442214" y="343897"/>
                  <a:pt x="3442214" y="353867"/>
                  <a:pt x="3425078" y="353867"/>
                </a:cubicBezTo>
                <a:cubicBezTo>
                  <a:pt x="3425078" y="341903"/>
                  <a:pt x="3425078" y="331933"/>
                  <a:pt x="3445070" y="335920"/>
                </a:cubicBezTo>
                <a:close/>
                <a:moveTo>
                  <a:pt x="151558" y="331972"/>
                </a:moveTo>
                <a:cubicBezTo>
                  <a:pt x="190432" y="331972"/>
                  <a:pt x="170996" y="368821"/>
                  <a:pt x="184878" y="383152"/>
                </a:cubicBezTo>
                <a:cubicBezTo>
                  <a:pt x="170996" y="368821"/>
                  <a:pt x="140452" y="350397"/>
                  <a:pt x="151558" y="331972"/>
                </a:cubicBezTo>
                <a:close/>
                <a:moveTo>
                  <a:pt x="114464" y="328125"/>
                </a:moveTo>
                <a:cubicBezTo>
                  <a:pt x="114464" y="342131"/>
                  <a:pt x="111664" y="354137"/>
                  <a:pt x="103268" y="362142"/>
                </a:cubicBezTo>
                <a:cubicBezTo>
                  <a:pt x="78078" y="364142"/>
                  <a:pt x="97671" y="338130"/>
                  <a:pt x="72481" y="340131"/>
                </a:cubicBezTo>
                <a:cubicBezTo>
                  <a:pt x="80877" y="326124"/>
                  <a:pt x="94871" y="338130"/>
                  <a:pt x="114464" y="328125"/>
                </a:cubicBezTo>
                <a:close/>
                <a:moveTo>
                  <a:pt x="5442233" y="323161"/>
                </a:moveTo>
                <a:cubicBezTo>
                  <a:pt x="5455864" y="323161"/>
                  <a:pt x="5464043" y="325250"/>
                  <a:pt x="5472221" y="327339"/>
                </a:cubicBezTo>
                <a:cubicBezTo>
                  <a:pt x="5472221" y="337784"/>
                  <a:pt x="5455864" y="337784"/>
                  <a:pt x="5442233" y="335695"/>
                </a:cubicBezTo>
                <a:cubicBezTo>
                  <a:pt x="5442233" y="335695"/>
                  <a:pt x="5442233" y="335695"/>
                  <a:pt x="5442233" y="323161"/>
                </a:cubicBezTo>
                <a:close/>
                <a:moveTo>
                  <a:pt x="5417620" y="320235"/>
                </a:moveTo>
                <a:cubicBezTo>
                  <a:pt x="5411872" y="332383"/>
                  <a:pt x="5426241" y="332383"/>
                  <a:pt x="5423368" y="340481"/>
                </a:cubicBezTo>
                <a:cubicBezTo>
                  <a:pt x="5406125" y="346555"/>
                  <a:pt x="5397504" y="342506"/>
                  <a:pt x="5380260" y="336432"/>
                </a:cubicBezTo>
                <a:cubicBezTo>
                  <a:pt x="5380260" y="336432"/>
                  <a:pt x="5380260" y="336432"/>
                  <a:pt x="5380260" y="324285"/>
                </a:cubicBezTo>
                <a:cubicBezTo>
                  <a:pt x="5386007" y="320235"/>
                  <a:pt x="5403251" y="320235"/>
                  <a:pt x="5417620" y="320235"/>
                </a:cubicBezTo>
                <a:close/>
                <a:moveTo>
                  <a:pt x="5342054" y="316342"/>
                </a:moveTo>
                <a:cubicBezTo>
                  <a:pt x="5346134" y="315690"/>
                  <a:pt x="5350773" y="316473"/>
                  <a:pt x="5356270" y="319606"/>
                </a:cubicBezTo>
                <a:cubicBezTo>
                  <a:pt x="5356270" y="336318"/>
                  <a:pt x="5331531" y="334229"/>
                  <a:pt x="5312288" y="336318"/>
                </a:cubicBezTo>
                <a:cubicBezTo>
                  <a:pt x="5322597" y="333184"/>
                  <a:pt x="5329813" y="318300"/>
                  <a:pt x="5342054" y="316342"/>
                </a:cubicBezTo>
                <a:close/>
                <a:moveTo>
                  <a:pt x="5549319" y="315512"/>
                </a:moveTo>
                <a:cubicBezTo>
                  <a:pt x="5563227" y="311463"/>
                  <a:pt x="5577134" y="325635"/>
                  <a:pt x="5579916" y="315512"/>
                </a:cubicBezTo>
                <a:cubicBezTo>
                  <a:pt x="5602166" y="325635"/>
                  <a:pt x="5538193" y="337784"/>
                  <a:pt x="5549319" y="315512"/>
                </a:cubicBezTo>
                <a:close/>
                <a:moveTo>
                  <a:pt x="5263808" y="303270"/>
                </a:moveTo>
                <a:cubicBezTo>
                  <a:pt x="5303458" y="301224"/>
                  <a:pt x="5260976" y="352403"/>
                  <a:pt x="5306290" y="344214"/>
                </a:cubicBezTo>
                <a:cubicBezTo>
                  <a:pt x="5306290" y="360591"/>
                  <a:pt x="5280802" y="356497"/>
                  <a:pt x="5280802" y="370828"/>
                </a:cubicBezTo>
                <a:cubicBezTo>
                  <a:pt x="5289297" y="381063"/>
                  <a:pt x="5297794" y="364686"/>
                  <a:pt x="5306290" y="374922"/>
                </a:cubicBezTo>
                <a:cubicBezTo>
                  <a:pt x="5300626" y="381063"/>
                  <a:pt x="5292129" y="383111"/>
                  <a:pt x="5275137" y="383111"/>
                </a:cubicBezTo>
                <a:cubicBezTo>
                  <a:pt x="5272305" y="374922"/>
                  <a:pt x="5263808" y="368780"/>
                  <a:pt x="5249647" y="366733"/>
                </a:cubicBezTo>
                <a:cubicBezTo>
                  <a:pt x="5249647" y="356497"/>
                  <a:pt x="5269473" y="360591"/>
                  <a:pt x="5269473" y="354450"/>
                </a:cubicBezTo>
                <a:cubicBezTo>
                  <a:pt x="5260976" y="348308"/>
                  <a:pt x="5246815" y="346261"/>
                  <a:pt x="5238319" y="340120"/>
                </a:cubicBezTo>
                <a:cubicBezTo>
                  <a:pt x="5252480" y="323742"/>
                  <a:pt x="5241151" y="315554"/>
                  <a:pt x="5263808" y="303270"/>
                </a:cubicBezTo>
                <a:close/>
                <a:moveTo>
                  <a:pt x="3439073" y="299518"/>
                </a:moveTo>
                <a:cubicBezTo>
                  <a:pt x="3439073" y="299518"/>
                  <a:pt x="3439073" y="299518"/>
                  <a:pt x="3439073" y="320234"/>
                </a:cubicBezTo>
                <a:cubicBezTo>
                  <a:pt x="3439073" y="320234"/>
                  <a:pt x="3439073" y="320234"/>
                  <a:pt x="3419990" y="320234"/>
                </a:cubicBezTo>
                <a:cubicBezTo>
                  <a:pt x="3409085" y="311947"/>
                  <a:pt x="3414538" y="295375"/>
                  <a:pt x="3439073" y="299518"/>
                </a:cubicBezTo>
                <a:close/>
                <a:moveTo>
                  <a:pt x="5189033" y="291015"/>
                </a:moveTo>
                <a:cubicBezTo>
                  <a:pt x="5205871" y="293070"/>
                  <a:pt x="5219904" y="297180"/>
                  <a:pt x="5225518" y="303346"/>
                </a:cubicBezTo>
                <a:cubicBezTo>
                  <a:pt x="5228323" y="313621"/>
                  <a:pt x="5205871" y="305401"/>
                  <a:pt x="5194646" y="307456"/>
                </a:cubicBezTo>
                <a:cubicBezTo>
                  <a:pt x="5197451" y="317731"/>
                  <a:pt x="5219904" y="313621"/>
                  <a:pt x="5225518" y="319786"/>
                </a:cubicBezTo>
                <a:cubicBezTo>
                  <a:pt x="5222711" y="340337"/>
                  <a:pt x="5217098" y="358832"/>
                  <a:pt x="5194646" y="367053"/>
                </a:cubicBezTo>
                <a:cubicBezTo>
                  <a:pt x="5180613" y="364998"/>
                  <a:pt x="5191839" y="348557"/>
                  <a:pt x="5194646" y="344447"/>
                </a:cubicBezTo>
                <a:cubicBezTo>
                  <a:pt x="5175000" y="323896"/>
                  <a:pt x="5082384" y="352667"/>
                  <a:pt x="5085191" y="315676"/>
                </a:cubicBezTo>
                <a:cubicBezTo>
                  <a:pt x="5104836" y="323896"/>
                  <a:pt x="5127289" y="336227"/>
                  <a:pt x="5152548" y="328007"/>
                </a:cubicBezTo>
                <a:cubicBezTo>
                  <a:pt x="5160966" y="313621"/>
                  <a:pt x="5177806" y="305401"/>
                  <a:pt x="5189033" y="291015"/>
                </a:cubicBezTo>
                <a:close/>
                <a:moveTo>
                  <a:pt x="5436551" y="286604"/>
                </a:moveTo>
                <a:cubicBezTo>
                  <a:pt x="5447495" y="286604"/>
                  <a:pt x="5450230" y="292678"/>
                  <a:pt x="5447495" y="302801"/>
                </a:cubicBezTo>
                <a:cubicBezTo>
                  <a:pt x="5439288" y="308874"/>
                  <a:pt x="5439288" y="304825"/>
                  <a:pt x="5428344" y="302801"/>
                </a:cubicBezTo>
                <a:cubicBezTo>
                  <a:pt x="5422874" y="302801"/>
                  <a:pt x="5425609" y="308874"/>
                  <a:pt x="5422874" y="310900"/>
                </a:cubicBezTo>
                <a:cubicBezTo>
                  <a:pt x="5398252" y="312924"/>
                  <a:pt x="5431081" y="290653"/>
                  <a:pt x="5436551" y="286604"/>
                </a:cubicBezTo>
                <a:close/>
                <a:moveTo>
                  <a:pt x="62702" y="285421"/>
                </a:moveTo>
                <a:cubicBezTo>
                  <a:pt x="81145" y="285177"/>
                  <a:pt x="101636" y="288102"/>
                  <a:pt x="108467" y="291026"/>
                </a:cubicBezTo>
                <a:cubicBezTo>
                  <a:pt x="103003" y="302724"/>
                  <a:pt x="64751" y="296875"/>
                  <a:pt x="29232" y="298825"/>
                </a:cubicBezTo>
                <a:cubicBezTo>
                  <a:pt x="27867" y="289077"/>
                  <a:pt x="44260" y="285665"/>
                  <a:pt x="62702" y="285421"/>
                </a:cubicBezTo>
                <a:close/>
                <a:moveTo>
                  <a:pt x="4973826" y="282814"/>
                </a:moveTo>
                <a:cubicBezTo>
                  <a:pt x="5012904" y="280780"/>
                  <a:pt x="5024069" y="299081"/>
                  <a:pt x="5046399" y="307215"/>
                </a:cubicBezTo>
                <a:cubicBezTo>
                  <a:pt x="5024069" y="305182"/>
                  <a:pt x="5007321" y="307215"/>
                  <a:pt x="4990574" y="311282"/>
                </a:cubicBezTo>
                <a:cubicBezTo>
                  <a:pt x="5021278" y="337716"/>
                  <a:pt x="5194337" y="358052"/>
                  <a:pt x="5116181" y="410922"/>
                </a:cubicBezTo>
                <a:cubicBezTo>
                  <a:pt x="5077104" y="408888"/>
                  <a:pt x="5093851" y="368219"/>
                  <a:pt x="5060356" y="362118"/>
                </a:cubicBezTo>
                <a:cubicBezTo>
                  <a:pt x="5007321" y="388553"/>
                  <a:pt x="4951496" y="343817"/>
                  <a:pt x="4867758" y="349917"/>
                </a:cubicBezTo>
                <a:cubicBezTo>
                  <a:pt x="4862175" y="343817"/>
                  <a:pt x="4859383" y="337716"/>
                  <a:pt x="4862175" y="327550"/>
                </a:cubicBezTo>
                <a:cubicBezTo>
                  <a:pt x="4817513" y="337716"/>
                  <a:pt x="4770062" y="321450"/>
                  <a:pt x="4750523" y="303148"/>
                </a:cubicBezTo>
                <a:cubicBezTo>
                  <a:pt x="4784018" y="297047"/>
                  <a:pt x="4797975" y="303148"/>
                  <a:pt x="4825888" y="295015"/>
                </a:cubicBezTo>
                <a:cubicBezTo>
                  <a:pt x="4851010" y="319416"/>
                  <a:pt x="4931956" y="343817"/>
                  <a:pt x="4973826" y="319416"/>
                </a:cubicBezTo>
                <a:cubicBezTo>
                  <a:pt x="4965451" y="307215"/>
                  <a:pt x="4965451" y="295015"/>
                  <a:pt x="4973826" y="282814"/>
                </a:cubicBezTo>
                <a:close/>
                <a:moveTo>
                  <a:pt x="5473821" y="282218"/>
                </a:moveTo>
                <a:cubicBezTo>
                  <a:pt x="5479418" y="284289"/>
                  <a:pt x="5485016" y="286361"/>
                  <a:pt x="5493413" y="286361"/>
                </a:cubicBezTo>
                <a:cubicBezTo>
                  <a:pt x="5496211" y="302933"/>
                  <a:pt x="5485016" y="307077"/>
                  <a:pt x="5468223" y="307077"/>
                </a:cubicBezTo>
                <a:cubicBezTo>
                  <a:pt x="5454228" y="298790"/>
                  <a:pt x="5468223" y="290504"/>
                  <a:pt x="5473821" y="282218"/>
                </a:cubicBezTo>
                <a:close/>
                <a:moveTo>
                  <a:pt x="482309" y="278530"/>
                </a:moveTo>
                <a:cubicBezTo>
                  <a:pt x="490005" y="278022"/>
                  <a:pt x="496303" y="278530"/>
                  <a:pt x="496303" y="283617"/>
                </a:cubicBezTo>
                <a:cubicBezTo>
                  <a:pt x="465516" y="303961"/>
                  <a:pt x="485108" y="330409"/>
                  <a:pt x="459918" y="354822"/>
                </a:cubicBezTo>
                <a:cubicBezTo>
                  <a:pt x="445924" y="367029"/>
                  <a:pt x="465516" y="320236"/>
                  <a:pt x="440327" y="324306"/>
                </a:cubicBezTo>
                <a:cubicBezTo>
                  <a:pt x="445924" y="318203"/>
                  <a:pt x="451522" y="324306"/>
                  <a:pt x="459918" y="324306"/>
                </a:cubicBezTo>
                <a:cubicBezTo>
                  <a:pt x="451522" y="305996"/>
                  <a:pt x="440327" y="295823"/>
                  <a:pt x="459918" y="279548"/>
                </a:cubicBezTo>
                <a:cubicBezTo>
                  <a:pt x="465516" y="280565"/>
                  <a:pt x="474612" y="279039"/>
                  <a:pt x="482309" y="278530"/>
                </a:cubicBezTo>
                <a:close/>
                <a:moveTo>
                  <a:pt x="170690" y="274945"/>
                </a:moveTo>
                <a:cubicBezTo>
                  <a:pt x="181686" y="274945"/>
                  <a:pt x="184435" y="280977"/>
                  <a:pt x="184435" y="291031"/>
                </a:cubicBezTo>
                <a:cubicBezTo>
                  <a:pt x="184435" y="291031"/>
                  <a:pt x="184435" y="291031"/>
                  <a:pt x="165193" y="291031"/>
                </a:cubicBezTo>
                <a:cubicBezTo>
                  <a:pt x="162444" y="282988"/>
                  <a:pt x="167942" y="280977"/>
                  <a:pt x="170690" y="274945"/>
                </a:cubicBezTo>
                <a:close/>
                <a:moveTo>
                  <a:pt x="2672161" y="266649"/>
                </a:moveTo>
                <a:cubicBezTo>
                  <a:pt x="2692615" y="264700"/>
                  <a:pt x="2701381" y="268599"/>
                  <a:pt x="2698459" y="282246"/>
                </a:cubicBezTo>
                <a:cubicBezTo>
                  <a:pt x="2698459" y="282246"/>
                  <a:pt x="2698459" y="282246"/>
                  <a:pt x="2666318" y="282246"/>
                </a:cubicBezTo>
                <a:cubicBezTo>
                  <a:pt x="2663397" y="274448"/>
                  <a:pt x="2672161" y="270549"/>
                  <a:pt x="2672161" y="266649"/>
                </a:cubicBezTo>
                <a:close/>
                <a:moveTo>
                  <a:pt x="2650401" y="262807"/>
                </a:moveTo>
                <a:cubicBezTo>
                  <a:pt x="2669394" y="258851"/>
                  <a:pt x="2658542" y="274677"/>
                  <a:pt x="2661254" y="282591"/>
                </a:cubicBezTo>
                <a:cubicBezTo>
                  <a:pt x="2642262" y="278634"/>
                  <a:pt x="2650401" y="292483"/>
                  <a:pt x="2631410" y="290505"/>
                </a:cubicBezTo>
                <a:cubicBezTo>
                  <a:pt x="2631410" y="286548"/>
                  <a:pt x="2634122" y="286548"/>
                  <a:pt x="2636836" y="286548"/>
                </a:cubicBezTo>
                <a:cubicBezTo>
                  <a:pt x="2653115" y="286548"/>
                  <a:pt x="2631410" y="260829"/>
                  <a:pt x="2650401" y="262807"/>
                </a:cubicBezTo>
                <a:close/>
                <a:moveTo>
                  <a:pt x="5143364" y="262773"/>
                </a:moveTo>
                <a:cubicBezTo>
                  <a:pt x="5160944" y="265490"/>
                  <a:pt x="5181156" y="277221"/>
                  <a:pt x="5184342" y="286375"/>
                </a:cubicBezTo>
                <a:cubicBezTo>
                  <a:pt x="5147525" y="292479"/>
                  <a:pt x="5141860" y="284341"/>
                  <a:pt x="5116370" y="278237"/>
                </a:cubicBezTo>
                <a:cubicBezTo>
                  <a:pt x="5117078" y="270099"/>
                  <a:pt x="5121327" y="265522"/>
                  <a:pt x="5127389" y="263488"/>
                </a:cubicBezTo>
                <a:cubicBezTo>
                  <a:pt x="5131936" y="261962"/>
                  <a:pt x="5137504" y="261866"/>
                  <a:pt x="5143364" y="262773"/>
                </a:cubicBezTo>
                <a:close/>
                <a:moveTo>
                  <a:pt x="4979337" y="262745"/>
                </a:moveTo>
                <a:cubicBezTo>
                  <a:pt x="5001873" y="258846"/>
                  <a:pt x="5010323" y="266645"/>
                  <a:pt x="5021592" y="270544"/>
                </a:cubicBezTo>
                <a:cubicBezTo>
                  <a:pt x="5024409" y="276393"/>
                  <a:pt x="5015958" y="276393"/>
                  <a:pt x="5015958" y="282242"/>
                </a:cubicBezTo>
                <a:cubicBezTo>
                  <a:pt x="4993422" y="280292"/>
                  <a:pt x="4987788" y="270544"/>
                  <a:pt x="4968068" y="278342"/>
                </a:cubicBezTo>
                <a:cubicBezTo>
                  <a:pt x="4962434" y="266645"/>
                  <a:pt x="4979337" y="270544"/>
                  <a:pt x="4979337" y="262745"/>
                </a:cubicBezTo>
                <a:close/>
                <a:moveTo>
                  <a:pt x="2352669" y="250577"/>
                </a:moveTo>
                <a:cubicBezTo>
                  <a:pt x="2355525" y="260547"/>
                  <a:pt x="2355525" y="270518"/>
                  <a:pt x="2335534" y="266529"/>
                </a:cubicBezTo>
                <a:cubicBezTo>
                  <a:pt x="2338390" y="258553"/>
                  <a:pt x="2338390" y="248583"/>
                  <a:pt x="2352669" y="250577"/>
                </a:cubicBezTo>
                <a:close/>
                <a:moveTo>
                  <a:pt x="4537666" y="250378"/>
                </a:moveTo>
                <a:cubicBezTo>
                  <a:pt x="4542670" y="250124"/>
                  <a:pt x="4547846" y="250886"/>
                  <a:pt x="4553368" y="251901"/>
                </a:cubicBezTo>
                <a:cubicBezTo>
                  <a:pt x="4564411" y="253932"/>
                  <a:pt x="4576834" y="256978"/>
                  <a:pt x="4592019" y="254947"/>
                </a:cubicBezTo>
                <a:cubicBezTo>
                  <a:pt x="4580976" y="275257"/>
                  <a:pt x="4608583" y="271195"/>
                  <a:pt x="4608583" y="287442"/>
                </a:cubicBezTo>
                <a:cubicBezTo>
                  <a:pt x="4575454" y="283380"/>
                  <a:pt x="4583737" y="309782"/>
                  <a:pt x="4567172" y="315875"/>
                </a:cubicBezTo>
                <a:cubicBezTo>
                  <a:pt x="4539565" y="313844"/>
                  <a:pt x="4542325" y="289473"/>
                  <a:pt x="4523000" y="283380"/>
                </a:cubicBezTo>
                <a:cubicBezTo>
                  <a:pt x="4492631" y="297596"/>
                  <a:pt x="4536803" y="265101"/>
                  <a:pt x="4523000" y="254947"/>
                </a:cubicBezTo>
                <a:cubicBezTo>
                  <a:pt x="4527832" y="251901"/>
                  <a:pt x="4532663" y="250632"/>
                  <a:pt x="4537666" y="250378"/>
                </a:cubicBezTo>
                <a:close/>
                <a:moveTo>
                  <a:pt x="440327" y="244770"/>
                </a:moveTo>
                <a:cubicBezTo>
                  <a:pt x="463589" y="242739"/>
                  <a:pt x="449050" y="263048"/>
                  <a:pt x="472313" y="258987"/>
                </a:cubicBezTo>
                <a:cubicBezTo>
                  <a:pt x="466498" y="263048"/>
                  <a:pt x="454866" y="265079"/>
                  <a:pt x="460681" y="279296"/>
                </a:cubicBezTo>
                <a:cubicBezTo>
                  <a:pt x="460681" y="279296"/>
                  <a:pt x="460681" y="279296"/>
                  <a:pt x="440327" y="279296"/>
                </a:cubicBezTo>
                <a:cubicBezTo>
                  <a:pt x="440327" y="279296"/>
                  <a:pt x="440327" y="279296"/>
                  <a:pt x="440327" y="244770"/>
                </a:cubicBezTo>
                <a:close/>
                <a:moveTo>
                  <a:pt x="128457" y="239848"/>
                </a:moveTo>
                <a:cubicBezTo>
                  <a:pt x="142201" y="241960"/>
                  <a:pt x="147700" y="248298"/>
                  <a:pt x="150449" y="258858"/>
                </a:cubicBezTo>
                <a:cubicBezTo>
                  <a:pt x="139452" y="258858"/>
                  <a:pt x="139452" y="252522"/>
                  <a:pt x="128457" y="254634"/>
                </a:cubicBezTo>
                <a:cubicBezTo>
                  <a:pt x="128457" y="254634"/>
                  <a:pt x="128457" y="254634"/>
                  <a:pt x="128457" y="239848"/>
                </a:cubicBezTo>
                <a:close/>
                <a:moveTo>
                  <a:pt x="2729369" y="239842"/>
                </a:moveTo>
                <a:cubicBezTo>
                  <a:pt x="2747562" y="243936"/>
                  <a:pt x="2755359" y="252125"/>
                  <a:pt x="2752760" y="270550"/>
                </a:cubicBezTo>
                <a:cubicBezTo>
                  <a:pt x="2739765" y="264408"/>
                  <a:pt x="2739765" y="248030"/>
                  <a:pt x="2729369" y="239842"/>
                </a:cubicBezTo>
                <a:close/>
                <a:moveTo>
                  <a:pt x="1471895" y="239810"/>
                </a:moveTo>
                <a:cubicBezTo>
                  <a:pt x="1469096" y="260003"/>
                  <a:pt x="1449504" y="266061"/>
                  <a:pt x="1471895" y="282216"/>
                </a:cubicBezTo>
                <a:cubicBezTo>
                  <a:pt x="1443907" y="282216"/>
                  <a:pt x="1449504" y="241829"/>
                  <a:pt x="1471895" y="239810"/>
                </a:cubicBezTo>
                <a:close/>
                <a:moveTo>
                  <a:pt x="5326893" y="235386"/>
                </a:moveTo>
                <a:cubicBezTo>
                  <a:pt x="5341839" y="232329"/>
                  <a:pt x="5358331" y="244177"/>
                  <a:pt x="5381010" y="236533"/>
                </a:cubicBezTo>
                <a:cubicBezTo>
                  <a:pt x="5383760" y="246724"/>
                  <a:pt x="5372763" y="244686"/>
                  <a:pt x="5361768" y="244686"/>
                </a:cubicBezTo>
                <a:cubicBezTo>
                  <a:pt x="5367266" y="258954"/>
                  <a:pt x="5383760" y="265069"/>
                  <a:pt x="5405750" y="258954"/>
                </a:cubicBezTo>
                <a:cubicBezTo>
                  <a:pt x="5403001" y="267108"/>
                  <a:pt x="5413997" y="265069"/>
                  <a:pt x="5422243" y="267108"/>
                </a:cubicBezTo>
                <a:cubicBezTo>
                  <a:pt x="5419494" y="289528"/>
                  <a:pt x="5381010" y="283414"/>
                  <a:pt x="5361768" y="275260"/>
                </a:cubicBezTo>
                <a:cubicBezTo>
                  <a:pt x="5370015" y="256916"/>
                  <a:pt x="5345275" y="263031"/>
                  <a:pt x="5350773" y="244686"/>
                </a:cubicBezTo>
                <a:cubicBezTo>
                  <a:pt x="5331531" y="248763"/>
                  <a:pt x="5331531" y="248763"/>
                  <a:pt x="5312288" y="244686"/>
                </a:cubicBezTo>
                <a:cubicBezTo>
                  <a:pt x="5317099" y="239081"/>
                  <a:pt x="5321910" y="236405"/>
                  <a:pt x="5326893" y="235386"/>
                </a:cubicBezTo>
                <a:close/>
                <a:moveTo>
                  <a:pt x="5497623" y="228113"/>
                </a:moveTo>
                <a:cubicBezTo>
                  <a:pt x="5531491" y="234255"/>
                  <a:pt x="5576649" y="256774"/>
                  <a:pt x="5602049" y="254727"/>
                </a:cubicBezTo>
                <a:cubicBezTo>
                  <a:pt x="5616161" y="254727"/>
                  <a:pt x="5604873" y="271104"/>
                  <a:pt x="5610517" y="279293"/>
                </a:cubicBezTo>
                <a:cubicBezTo>
                  <a:pt x="5579471" y="262916"/>
                  <a:pt x="5514557" y="271104"/>
                  <a:pt x="5472221" y="262916"/>
                </a:cubicBezTo>
                <a:cubicBezTo>
                  <a:pt x="5475044" y="246538"/>
                  <a:pt x="5520201" y="260868"/>
                  <a:pt x="5523023" y="244491"/>
                </a:cubicBezTo>
                <a:cubicBezTo>
                  <a:pt x="5517379" y="236302"/>
                  <a:pt x="5489155" y="244491"/>
                  <a:pt x="5497623" y="228113"/>
                </a:cubicBezTo>
                <a:close/>
                <a:moveTo>
                  <a:pt x="3174992" y="224312"/>
                </a:moveTo>
                <a:cubicBezTo>
                  <a:pt x="3216403" y="222295"/>
                  <a:pt x="3224686" y="240447"/>
                  <a:pt x="3260575" y="240447"/>
                </a:cubicBezTo>
                <a:cubicBezTo>
                  <a:pt x="3249532" y="262633"/>
                  <a:pt x="3277140" y="258599"/>
                  <a:pt x="3277140" y="274734"/>
                </a:cubicBezTo>
                <a:cubicBezTo>
                  <a:pt x="3257815" y="270701"/>
                  <a:pt x="3260575" y="280785"/>
                  <a:pt x="3241250" y="278768"/>
                </a:cubicBezTo>
                <a:cubicBezTo>
                  <a:pt x="3246772" y="242464"/>
                  <a:pt x="3180514" y="256582"/>
                  <a:pt x="3161189" y="236413"/>
                </a:cubicBezTo>
                <a:cubicBezTo>
                  <a:pt x="3163949" y="232379"/>
                  <a:pt x="3172232" y="230363"/>
                  <a:pt x="3174992" y="224312"/>
                </a:cubicBezTo>
                <a:close/>
                <a:moveTo>
                  <a:pt x="5128365" y="219366"/>
                </a:moveTo>
                <a:cubicBezTo>
                  <a:pt x="5142109" y="244225"/>
                  <a:pt x="5180593" y="219366"/>
                  <a:pt x="5194337" y="223510"/>
                </a:cubicBezTo>
                <a:cubicBezTo>
                  <a:pt x="5175096" y="233867"/>
                  <a:pt x="5158603" y="242154"/>
                  <a:pt x="5128365" y="244225"/>
                </a:cubicBezTo>
                <a:cubicBezTo>
                  <a:pt x="5133862" y="231796"/>
                  <a:pt x="5106374" y="240082"/>
                  <a:pt x="5117369" y="223510"/>
                </a:cubicBezTo>
                <a:cubicBezTo>
                  <a:pt x="5122867" y="225581"/>
                  <a:pt x="5128365" y="223510"/>
                  <a:pt x="5128365" y="219366"/>
                </a:cubicBezTo>
                <a:close/>
                <a:moveTo>
                  <a:pt x="4350394" y="219366"/>
                </a:moveTo>
                <a:cubicBezTo>
                  <a:pt x="4364462" y="231978"/>
                  <a:pt x="4403853" y="227774"/>
                  <a:pt x="4406667" y="244591"/>
                </a:cubicBezTo>
                <a:cubicBezTo>
                  <a:pt x="4384158" y="252999"/>
                  <a:pt x="4350394" y="248795"/>
                  <a:pt x="4339140" y="236183"/>
                </a:cubicBezTo>
                <a:cubicBezTo>
                  <a:pt x="4330699" y="223570"/>
                  <a:pt x="4358835" y="234080"/>
                  <a:pt x="4350394" y="219366"/>
                </a:cubicBezTo>
                <a:close/>
                <a:moveTo>
                  <a:pt x="4257700" y="219366"/>
                </a:moveTo>
                <a:cubicBezTo>
                  <a:pt x="4293927" y="237687"/>
                  <a:pt x="4332941" y="258045"/>
                  <a:pt x="4374742" y="262116"/>
                </a:cubicBezTo>
                <a:cubicBezTo>
                  <a:pt x="4391462" y="247866"/>
                  <a:pt x="4427690" y="247866"/>
                  <a:pt x="4441623" y="231580"/>
                </a:cubicBezTo>
                <a:cubicBezTo>
                  <a:pt x="4463917" y="235652"/>
                  <a:pt x="4466703" y="249902"/>
                  <a:pt x="4480636" y="258045"/>
                </a:cubicBezTo>
                <a:cubicBezTo>
                  <a:pt x="4452769" y="260080"/>
                  <a:pt x="4466703" y="286544"/>
                  <a:pt x="4461130" y="294688"/>
                </a:cubicBezTo>
                <a:cubicBezTo>
                  <a:pt x="4416542" y="296723"/>
                  <a:pt x="4366381" y="296723"/>
                  <a:pt x="4349661" y="319115"/>
                </a:cubicBezTo>
                <a:cubicBezTo>
                  <a:pt x="4332941" y="323187"/>
                  <a:pt x="4332941" y="313008"/>
                  <a:pt x="4313435" y="315044"/>
                </a:cubicBezTo>
                <a:cubicBezTo>
                  <a:pt x="4319007" y="310973"/>
                  <a:pt x="4324581" y="308937"/>
                  <a:pt x="4332941" y="306902"/>
                </a:cubicBezTo>
                <a:cubicBezTo>
                  <a:pt x="4302287" y="298759"/>
                  <a:pt x="4249339" y="306902"/>
                  <a:pt x="4252126" y="278401"/>
                </a:cubicBezTo>
                <a:cubicBezTo>
                  <a:pt x="4271633" y="276366"/>
                  <a:pt x="4279993" y="280437"/>
                  <a:pt x="4293927" y="282473"/>
                </a:cubicBezTo>
                <a:cubicBezTo>
                  <a:pt x="4299500" y="258045"/>
                  <a:pt x="4252126" y="270259"/>
                  <a:pt x="4252126" y="249902"/>
                </a:cubicBezTo>
                <a:cubicBezTo>
                  <a:pt x="4263274" y="247866"/>
                  <a:pt x="4268846" y="251938"/>
                  <a:pt x="4277207" y="253973"/>
                </a:cubicBezTo>
                <a:cubicBezTo>
                  <a:pt x="4268846" y="231580"/>
                  <a:pt x="4246552" y="258045"/>
                  <a:pt x="4227046" y="253973"/>
                </a:cubicBezTo>
                <a:cubicBezTo>
                  <a:pt x="4227046" y="249902"/>
                  <a:pt x="4218686" y="249902"/>
                  <a:pt x="4215899" y="249902"/>
                </a:cubicBezTo>
                <a:cubicBezTo>
                  <a:pt x="4204752" y="221402"/>
                  <a:pt x="4254913" y="235652"/>
                  <a:pt x="4257700" y="219366"/>
                </a:cubicBezTo>
                <a:close/>
                <a:moveTo>
                  <a:pt x="368357" y="216086"/>
                </a:moveTo>
                <a:cubicBezTo>
                  <a:pt x="368357" y="230160"/>
                  <a:pt x="368357" y="244235"/>
                  <a:pt x="343167" y="240214"/>
                </a:cubicBezTo>
                <a:cubicBezTo>
                  <a:pt x="340369" y="226139"/>
                  <a:pt x="340369" y="212065"/>
                  <a:pt x="368357" y="216086"/>
                </a:cubicBezTo>
                <a:close/>
                <a:moveTo>
                  <a:pt x="947714" y="215493"/>
                </a:moveTo>
                <a:cubicBezTo>
                  <a:pt x="978502" y="233803"/>
                  <a:pt x="972904" y="203287"/>
                  <a:pt x="998094" y="223631"/>
                </a:cubicBezTo>
                <a:cubicBezTo>
                  <a:pt x="981301" y="237872"/>
                  <a:pt x="953311" y="250078"/>
                  <a:pt x="928123" y="243975"/>
                </a:cubicBezTo>
                <a:cubicBezTo>
                  <a:pt x="928123" y="229735"/>
                  <a:pt x="944916" y="229735"/>
                  <a:pt x="947714" y="215493"/>
                </a:cubicBezTo>
                <a:close/>
                <a:moveTo>
                  <a:pt x="2279414" y="215412"/>
                </a:moveTo>
                <a:cubicBezTo>
                  <a:pt x="2300820" y="216835"/>
                  <a:pt x="2312829" y="223669"/>
                  <a:pt x="2329537" y="228224"/>
                </a:cubicBezTo>
                <a:cubicBezTo>
                  <a:pt x="2321183" y="240372"/>
                  <a:pt x="2301691" y="244422"/>
                  <a:pt x="2304475" y="262643"/>
                </a:cubicBezTo>
                <a:cubicBezTo>
                  <a:pt x="2290552" y="264668"/>
                  <a:pt x="2287768" y="258594"/>
                  <a:pt x="2279415" y="258594"/>
                </a:cubicBezTo>
                <a:cubicBezTo>
                  <a:pt x="2273845" y="244422"/>
                  <a:pt x="2298906" y="252520"/>
                  <a:pt x="2304475" y="244422"/>
                </a:cubicBezTo>
                <a:cubicBezTo>
                  <a:pt x="2296122" y="238348"/>
                  <a:pt x="2271060" y="242397"/>
                  <a:pt x="2259922" y="236322"/>
                </a:cubicBezTo>
                <a:cubicBezTo>
                  <a:pt x="2265492" y="226199"/>
                  <a:pt x="2251569" y="226199"/>
                  <a:pt x="2254353" y="216076"/>
                </a:cubicBezTo>
                <a:cubicBezTo>
                  <a:pt x="2264099" y="215064"/>
                  <a:pt x="2272279" y="214937"/>
                  <a:pt x="2279414" y="215412"/>
                </a:cubicBezTo>
                <a:close/>
                <a:moveTo>
                  <a:pt x="4868037" y="212054"/>
                </a:moveTo>
                <a:cubicBezTo>
                  <a:pt x="4895925" y="234447"/>
                  <a:pt x="4968432" y="224269"/>
                  <a:pt x="4960067" y="271090"/>
                </a:cubicBezTo>
                <a:cubicBezTo>
                  <a:pt x="4960067" y="271090"/>
                  <a:pt x="4960067" y="271090"/>
                  <a:pt x="4912657" y="271090"/>
                </a:cubicBezTo>
                <a:cubicBezTo>
                  <a:pt x="4923812" y="283304"/>
                  <a:pt x="4934967" y="315875"/>
                  <a:pt x="4893137" y="311804"/>
                </a:cubicBezTo>
                <a:cubicBezTo>
                  <a:pt x="4895925" y="273125"/>
                  <a:pt x="4789953" y="250732"/>
                  <a:pt x="4776009" y="295518"/>
                </a:cubicBezTo>
                <a:cubicBezTo>
                  <a:pt x="4714656" y="293482"/>
                  <a:pt x="4678403" y="305696"/>
                  <a:pt x="4639361" y="291446"/>
                </a:cubicBezTo>
                <a:cubicBezTo>
                  <a:pt x="4636571" y="273125"/>
                  <a:pt x="4661671" y="295518"/>
                  <a:pt x="4670036" y="283304"/>
                </a:cubicBezTo>
                <a:cubicBezTo>
                  <a:pt x="4675614" y="271090"/>
                  <a:pt x="4661671" y="246661"/>
                  <a:pt x="4678403" y="240554"/>
                </a:cubicBezTo>
                <a:cubicBezTo>
                  <a:pt x="4706291" y="240554"/>
                  <a:pt x="4683981" y="273125"/>
                  <a:pt x="4720234" y="267018"/>
                </a:cubicBezTo>
                <a:cubicBezTo>
                  <a:pt x="4739756" y="260910"/>
                  <a:pt x="4706291" y="256839"/>
                  <a:pt x="4714656" y="244625"/>
                </a:cubicBezTo>
                <a:cubicBezTo>
                  <a:pt x="4748121" y="222232"/>
                  <a:pt x="4820629" y="240554"/>
                  <a:pt x="4842939" y="262946"/>
                </a:cubicBezTo>
                <a:cubicBezTo>
                  <a:pt x="4856882" y="264982"/>
                  <a:pt x="4859671" y="258876"/>
                  <a:pt x="4868037" y="258876"/>
                </a:cubicBezTo>
                <a:cubicBezTo>
                  <a:pt x="4868037" y="236483"/>
                  <a:pt x="4859671" y="230376"/>
                  <a:pt x="4868037" y="212054"/>
                </a:cubicBezTo>
                <a:close/>
                <a:moveTo>
                  <a:pt x="5442377" y="212029"/>
                </a:moveTo>
                <a:cubicBezTo>
                  <a:pt x="5453230" y="218012"/>
                  <a:pt x="5472221" y="218012"/>
                  <a:pt x="5472221" y="231970"/>
                </a:cubicBezTo>
                <a:cubicBezTo>
                  <a:pt x="5453230" y="233963"/>
                  <a:pt x="5453230" y="223993"/>
                  <a:pt x="5436950" y="223993"/>
                </a:cubicBezTo>
                <a:cubicBezTo>
                  <a:pt x="5434237" y="218012"/>
                  <a:pt x="5442377" y="218012"/>
                  <a:pt x="5442377" y="212029"/>
                </a:cubicBezTo>
                <a:close/>
                <a:moveTo>
                  <a:pt x="440328" y="207679"/>
                </a:moveTo>
                <a:cubicBezTo>
                  <a:pt x="437579" y="236339"/>
                  <a:pt x="412840" y="248622"/>
                  <a:pt x="374355" y="232245"/>
                </a:cubicBezTo>
                <a:cubicBezTo>
                  <a:pt x="393597" y="219962"/>
                  <a:pt x="421086" y="226103"/>
                  <a:pt x="440328" y="207679"/>
                </a:cubicBezTo>
                <a:close/>
                <a:moveTo>
                  <a:pt x="668231" y="203824"/>
                </a:moveTo>
                <a:cubicBezTo>
                  <a:pt x="691607" y="201829"/>
                  <a:pt x="706216" y="205817"/>
                  <a:pt x="700372" y="219775"/>
                </a:cubicBezTo>
                <a:cubicBezTo>
                  <a:pt x="682841" y="223764"/>
                  <a:pt x="685762" y="213794"/>
                  <a:pt x="668231" y="215788"/>
                </a:cubicBezTo>
                <a:cubicBezTo>
                  <a:pt x="668231" y="215788"/>
                  <a:pt x="668231" y="215788"/>
                  <a:pt x="668231" y="203824"/>
                </a:cubicBezTo>
                <a:close/>
                <a:moveTo>
                  <a:pt x="5086716" y="203286"/>
                </a:moveTo>
                <a:cubicBezTo>
                  <a:pt x="5092380" y="217908"/>
                  <a:pt x="5078219" y="217908"/>
                  <a:pt x="5061226" y="215819"/>
                </a:cubicBezTo>
                <a:cubicBezTo>
                  <a:pt x="5058394" y="205375"/>
                  <a:pt x="5072555" y="205375"/>
                  <a:pt x="5086716" y="203286"/>
                </a:cubicBezTo>
                <a:close/>
                <a:moveTo>
                  <a:pt x="5350272" y="203285"/>
                </a:moveTo>
                <a:cubicBezTo>
                  <a:pt x="5367065" y="211640"/>
                  <a:pt x="5386657" y="215818"/>
                  <a:pt x="5392255" y="232530"/>
                </a:cubicBezTo>
                <a:cubicBezTo>
                  <a:pt x="5367065" y="230441"/>
                  <a:pt x="5358669" y="217907"/>
                  <a:pt x="5350272" y="203285"/>
                </a:cubicBezTo>
                <a:close/>
                <a:moveTo>
                  <a:pt x="608258" y="199453"/>
                </a:moveTo>
                <a:cubicBezTo>
                  <a:pt x="608258" y="199453"/>
                  <a:pt x="608258" y="199453"/>
                  <a:pt x="608258" y="211517"/>
                </a:cubicBezTo>
                <a:cubicBezTo>
                  <a:pt x="596706" y="213528"/>
                  <a:pt x="590931" y="209506"/>
                  <a:pt x="582268" y="207496"/>
                </a:cubicBezTo>
                <a:cubicBezTo>
                  <a:pt x="585156" y="201464"/>
                  <a:pt x="593818" y="197442"/>
                  <a:pt x="608258" y="199453"/>
                </a:cubicBezTo>
                <a:close/>
                <a:moveTo>
                  <a:pt x="527463" y="191594"/>
                </a:moveTo>
                <a:cubicBezTo>
                  <a:pt x="541250" y="193605"/>
                  <a:pt x="532977" y="207679"/>
                  <a:pt x="552280" y="203658"/>
                </a:cubicBezTo>
                <a:cubicBezTo>
                  <a:pt x="546764" y="217732"/>
                  <a:pt x="483343" y="239848"/>
                  <a:pt x="472313" y="211700"/>
                </a:cubicBezTo>
                <a:cubicBezTo>
                  <a:pt x="502645" y="211700"/>
                  <a:pt x="519190" y="203658"/>
                  <a:pt x="527463" y="191594"/>
                </a:cubicBezTo>
                <a:close/>
                <a:moveTo>
                  <a:pt x="3836663" y="191530"/>
                </a:moveTo>
                <a:cubicBezTo>
                  <a:pt x="3843982" y="190767"/>
                  <a:pt x="3850953" y="191276"/>
                  <a:pt x="3856530" y="195349"/>
                </a:cubicBezTo>
                <a:cubicBezTo>
                  <a:pt x="3864894" y="213679"/>
                  <a:pt x="3820282" y="213679"/>
                  <a:pt x="3850952" y="223863"/>
                </a:cubicBezTo>
                <a:cubicBezTo>
                  <a:pt x="3842588" y="244231"/>
                  <a:pt x="3825858" y="236084"/>
                  <a:pt x="3800763" y="240157"/>
                </a:cubicBezTo>
                <a:cubicBezTo>
                  <a:pt x="3792398" y="227936"/>
                  <a:pt x="3778456" y="217754"/>
                  <a:pt x="3758938" y="211643"/>
                </a:cubicBezTo>
                <a:cubicBezTo>
                  <a:pt x="3761726" y="205533"/>
                  <a:pt x="3772880" y="203496"/>
                  <a:pt x="3784033" y="203496"/>
                </a:cubicBezTo>
                <a:cubicBezTo>
                  <a:pt x="3803552" y="203496"/>
                  <a:pt x="3800763" y="215716"/>
                  <a:pt x="3825858" y="211643"/>
                </a:cubicBezTo>
                <a:cubicBezTo>
                  <a:pt x="3823070" y="205533"/>
                  <a:pt x="3806340" y="207570"/>
                  <a:pt x="3814704" y="195349"/>
                </a:cubicBezTo>
                <a:cubicBezTo>
                  <a:pt x="3821676" y="194331"/>
                  <a:pt x="3829344" y="192294"/>
                  <a:pt x="3836663" y="191530"/>
                </a:cubicBezTo>
                <a:close/>
                <a:moveTo>
                  <a:pt x="714689" y="191092"/>
                </a:moveTo>
                <a:cubicBezTo>
                  <a:pt x="718804" y="190315"/>
                  <a:pt x="724291" y="190315"/>
                  <a:pt x="731372" y="191351"/>
                </a:cubicBezTo>
                <a:cubicBezTo>
                  <a:pt x="734204" y="203780"/>
                  <a:pt x="722876" y="209995"/>
                  <a:pt x="708715" y="212067"/>
                </a:cubicBezTo>
                <a:cubicBezTo>
                  <a:pt x="702343" y="202745"/>
                  <a:pt x="702343" y="193422"/>
                  <a:pt x="714689" y="191092"/>
                </a:cubicBezTo>
                <a:close/>
                <a:moveTo>
                  <a:pt x="2764955" y="191041"/>
                </a:moveTo>
                <a:cubicBezTo>
                  <a:pt x="2778061" y="193491"/>
                  <a:pt x="2780656" y="203293"/>
                  <a:pt x="2778580" y="215357"/>
                </a:cubicBezTo>
                <a:cubicBezTo>
                  <a:pt x="2750899" y="219378"/>
                  <a:pt x="2745363" y="209324"/>
                  <a:pt x="2748131" y="191229"/>
                </a:cubicBezTo>
                <a:cubicBezTo>
                  <a:pt x="2755051" y="190224"/>
                  <a:pt x="2760587" y="190224"/>
                  <a:pt x="2764955" y="191041"/>
                </a:cubicBezTo>
                <a:close/>
                <a:moveTo>
                  <a:pt x="4444124" y="188248"/>
                </a:moveTo>
                <a:cubicBezTo>
                  <a:pt x="4467506" y="187394"/>
                  <a:pt x="4499901" y="203337"/>
                  <a:pt x="4516621" y="207893"/>
                </a:cubicBezTo>
                <a:cubicBezTo>
                  <a:pt x="4511048" y="226115"/>
                  <a:pt x="4474821" y="224090"/>
                  <a:pt x="4449740" y="228139"/>
                </a:cubicBezTo>
                <a:cubicBezTo>
                  <a:pt x="4444167" y="215991"/>
                  <a:pt x="4452527" y="193720"/>
                  <a:pt x="4424660" y="195745"/>
                </a:cubicBezTo>
                <a:cubicBezTo>
                  <a:pt x="4429537" y="190683"/>
                  <a:pt x="4436330" y="188532"/>
                  <a:pt x="4444124" y="188248"/>
                </a:cubicBezTo>
                <a:close/>
                <a:moveTo>
                  <a:pt x="1070064" y="183401"/>
                </a:moveTo>
                <a:cubicBezTo>
                  <a:pt x="1064400" y="195684"/>
                  <a:pt x="1064400" y="212061"/>
                  <a:pt x="1038910" y="212061"/>
                </a:cubicBezTo>
                <a:cubicBezTo>
                  <a:pt x="1036077" y="193637"/>
                  <a:pt x="1041742" y="181353"/>
                  <a:pt x="1070064" y="183401"/>
                </a:cubicBezTo>
                <a:close/>
                <a:moveTo>
                  <a:pt x="694221" y="183308"/>
                </a:moveTo>
                <a:cubicBezTo>
                  <a:pt x="694221" y="198905"/>
                  <a:pt x="666232" y="195006"/>
                  <a:pt x="652238" y="191107"/>
                </a:cubicBezTo>
                <a:cubicBezTo>
                  <a:pt x="655036" y="175510"/>
                  <a:pt x="674629" y="191107"/>
                  <a:pt x="694221" y="183308"/>
                </a:cubicBezTo>
                <a:close/>
                <a:moveTo>
                  <a:pt x="5434924" y="179162"/>
                </a:moveTo>
                <a:cubicBezTo>
                  <a:pt x="5447782" y="180320"/>
                  <a:pt x="5461425" y="203472"/>
                  <a:pt x="5478218" y="203472"/>
                </a:cubicBezTo>
                <a:cubicBezTo>
                  <a:pt x="5455828" y="217878"/>
                  <a:pt x="5441834" y="191124"/>
                  <a:pt x="5422242" y="187008"/>
                </a:cubicBezTo>
                <a:cubicBezTo>
                  <a:pt x="5426440" y="180835"/>
                  <a:pt x="5430639" y="178777"/>
                  <a:pt x="5434924" y="179162"/>
                </a:cubicBezTo>
                <a:close/>
                <a:moveTo>
                  <a:pt x="909850" y="179160"/>
                </a:moveTo>
                <a:cubicBezTo>
                  <a:pt x="922604" y="179255"/>
                  <a:pt x="937702" y="189936"/>
                  <a:pt x="948116" y="191462"/>
                </a:cubicBezTo>
                <a:cubicBezTo>
                  <a:pt x="948116" y="191462"/>
                  <a:pt x="948116" y="191462"/>
                  <a:pt x="948116" y="211806"/>
                </a:cubicBezTo>
                <a:cubicBezTo>
                  <a:pt x="931455" y="207737"/>
                  <a:pt x="931455" y="217909"/>
                  <a:pt x="917572" y="215875"/>
                </a:cubicBezTo>
                <a:cubicBezTo>
                  <a:pt x="903689" y="193496"/>
                  <a:pt x="920349" y="201634"/>
                  <a:pt x="898136" y="183324"/>
                </a:cubicBezTo>
                <a:cubicBezTo>
                  <a:pt x="901606" y="180273"/>
                  <a:pt x="905597" y="179128"/>
                  <a:pt x="909850" y="179160"/>
                </a:cubicBezTo>
                <a:close/>
                <a:moveTo>
                  <a:pt x="1930356" y="178427"/>
                </a:moveTo>
                <a:cubicBezTo>
                  <a:pt x="1940422" y="178427"/>
                  <a:pt x="1950140" y="181351"/>
                  <a:pt x="1944587" y="187200"/>
                </a:cubicBezTo>
                <a:cubicBezTo>
                  <a:pt x="1944587" y="187200"/>
                  <a:pt x="1944587" y="187200"/>
                  <a:pt x="1914043" y="187200"/>
                </a:cubicBezTo>
                <a:cubicBezTo>
                  <a:pt x="1909879" y="181351"/>
                  <a:pt x="1920291" y="178427"/>
                  <a:pt x="1930356" y="178427"/>
                </a:cubicBezTo>
                <a:close/>
                <a:moveTo>
                  <a:pt x="4977363" y="175836"/>
                </a:moveTo>
                <a:cubicBezTo>
                  <a:pt x="4996871" y="173035"/>
                  <a:pt x="5016735" y="176599"/>
                  <a:pt x="5022409" y="190857"/>
                </a:cubicBezTo>
                <a:cubicBezTo>
                  <a:pt x="4991197" y="190857"/>
                  <a:pt x="4962822" y="219371"/>
                  <a:pt x="4934446" y="199003"/>
                </a:cubicBezTo>
                <a:cubicBezTo>
                  <a:pt x="4938702" y="187802"/>
                  <a:pt x="4957855" y="178637"/>
                  <a:pt x="4977363" y="175836"/>
                </a:cubicBezTo>
                <a:close/>
                <a:moveTo>
                  <a:pt x="1223999" y="175104"/>
                </a:moveTo>
                <a:cubicBezTo>
                  <a:pt x="1223999" y="183080"/>
                  <a:pt x="1223999" y="193050"/>
                  <a:pt x="1206863" y="191056"/>
                </a:cubicBezTo>
                <a:cubicBezTo>
                  <a:pt x="1204007" y="181086"/>
                  <a:pt x="1204007" y="171116"/>
                  <a:pt x="1223999" y="175104"/>
                </a:cubicBezTo>
                <a:close/>
                <a:moveTo>
                  <a:pt x="1613110" y="174669"/>
                </a:moveTo>
                <a:cubicBezTo>
                  <a:pt x="1615836" y="185113"/>
                  <a:pt x="1604930" y="187202"/>
                  <a:pt x="1588574" y="187202"/>
                </a:cubicBezTo>
                <a:cubicBezTo>
                  <a:pt x="1585848" y="176758"/>
                  <a:pt x="1596752" y="172580"/>
                  <a:pt x="1613110" y="174669"/>
                </a:cubicBezTo>
                <a:close/>
                <a:moveTo>
                  <a:pt x="5578977" y="171085"/>
                </a:moveTo>
                <a:cubicBezTo>
                  <a:pt x="5587373" y="171085"/>
                  <a:pt x="5592971" y="177118"/>
                  <a:pt x="5590173" y="187171"/>
                </a:cubicBezTo>
                <a:cubicBezTo>
                  <a:pt x="5592971" y="191192"/>
                  <a:pt x="5604166" y="191192"/>
                  <a:pt x="5601368" y="199235"/>
                </a:cubicBezTo>
                <a:cubicBezTo>
                  <a:pt x="5595770" y="199235"/>
                  <a:pt x="5590173" y="199235"/>
                  <a:pt x="5590173" y="203255"/>
                </a:cubicBezTo>
                <a:cubicBezTo>
                  <a:pt x="5576178" y="195213"/>
                  <a:pt x="5576178" y="185160"/>
                  <a:pt x="5578977" y="171085"/>
                </a:cubicBezTo>
                <a:close/>
                <a:moveTo>
                  <a:pt x="4558603" y="166730"/>
                </a:moveTo>
                <a:cubicBezTo>
                  <a:pt x="4569932" y="171118"/>
                  <a:pt x="4592590" y="166730"/>
                  <a:pt x="4592590" y="179891"/>
                </a:cubicBezTo>
                <a:lnTo>
                  <a:pt x="4558603" y="179891"/>
                </a:lnTo>
                <a:cubicBezTo>
                  <a:pt x="4558603" y="179891"/>
                  <a:pt x="4558603" y="179891"/>
                  <a:pt x="4558603" y="166730"/>
                </a:cubicBezTo>
                <a:close/>
                <a:moveTo>
                  <a:pt x="2889303" y="166726"/>
                </a:moveTo>
                <a:cubicBezTo>
                  <a:pt x="2889303" y="166726"/>
                  <a:pt x="2889303" y="166726"/>
                  <a:pt x="2939282" y="166726"/>
                </a:cubicBezTo>
                <a:cubicBezTo>
                  <a:pt x="2933729" y="179399"/>
                  <a:pt x="2914292" y="185736"/>
                  <a:pt x="2889303" y="183624"/>
                </a:cubicBezTo>
                <a:cubicBezTo>
                  <a:pt x="2889303" y="183624"/>
                  <a:pt x="2889303" y="183624"/>
                  <a:pt x="2889303" y="166726"/>
                </a:cubicBezTo>
                <a:close/>
                <a:moveTo>
                  <a:pt x="997294" y="163449"/>
                </a:moveTo>
                <a:cubicBezTo>
                  <a:pt x="1016887" y="169499"/>
                  <a:pt x="997294" y="199753"/>
                  <a:pt x="1028082" y="199753"/>
                </a:cubicBezTo>
                <a:cubicBezTo>
                  <a:pt x="1008490" y="217906"/>
                  <a:pt x="1005691" y="171517"/>
                  <a:pt x="983300" y="191685"/>
                </a:cubicBezTo>
                <a:cubicBezTo>
                  <a:pt x="969306" y="185634"/>
                  <a:pt x="966507" y="175550"/>
                  <a:pt x="958111" y="167482"/>
                </a:cubicBezTo>
                <a:cubicBezTo>
                  <a:pt x="977702" y="169499"/>
                  <a:pt x="977702" y="159415"/>
                  <a:pt x="997294" y="163449"/>
                </a:cubicBezTo>
                <a:close/>
                <a:moveTo>
                  <a:pt x="708614" y="159424"/>
                </a:moveTo>
                <a:cubicBezTo>
                  <a:pt x="708614" y="159424"/>
                  <a:pt x="708614" y="159424"/>
                  <a:pt x="719809" y="159424"/>
                </a:cubicBezTo>
                <a:cubicBezTo>
                  <a:pt x="719809" y="165565"/>
                  <a:pt x="728206" y="167613"/>
                  <a:pt x="725407" y="175802"/>
                </a:cubicBezTo>
                <a:cubicBezTo>
                  <a:pt x="705816" y="179896"/>
                  <a:pt x="711413" y="169660"/>
                  <a:pt x="700218" y="167613"/>
                </a:cubicBezTo>
                <a:cubicBezTo>
                  <a:pt x="703016" y="163519"/>
                  <a:pt x="708614" y="163519"/>
                  <a:pt x="708614" y="159424"/>
                </a:cubicBezTo>
                <a:close/>
                <a:moveTo>
                  <a:pt x="2605639" y="159417"/>
                </a:moveTo>
                <a:cubicBezTo>
                  <a:pt x="2625101" y="159417"/>
                  <a:pt x="2619540" y="181629"/>
                  <a:pt x="2611199" y="187688"/>
                </a:cubicBezTo>
                <a:cubicBezTo>
                  <a:pt x="2636220" y="187688"/>
                  <a:pt x="2647341" y="191726"/>
                  <a:pt x="2672361" y="199803"/>
                </a:cubicBezTo>
                <a:cubicBezTo>
                  <a:pt x="2661242" y="234132"/>
                  <a:pt x="2694602" y="238170"/>
                  <a:pt x="2697383" y="262402"/>
                </a:cubicBezTo>
                <a:cubicBezTo>
                  <a:pt x="2680702" y="258364"/>
                  <a:pt x="2675142" y="244228"/>
                  <a:pt x="2661242" y="236151"/>
                </a:cubicBezTo>
                <a:cubicBezTo>
                  <a:pt x="2633440" y="248266"/>
                  <a:pt x="2611199" y="262402"/>
                  <a:pt x="2575058" y="266441"/>
                </a:cubicBezTo>
                <a:cubicBezTo>
                  <a:pt x="2580619" y="274518"/>
                  <a:pt x="2613980" y="266441"/>
                  <a:pt x="2605639" y="286633"/>
                </a:cubicBezTo>
                <a:cubicBezTo>
                  <a:pt x="2580619" y="280575"/>
                  <a:pt x="2536138" y="274518"/>
                  <a:pt x="2555598" y="250286"/>
                </a:cubicBezTo>
                <a:cubicBezTo>
                  <a:pt x="2533357" y="244228"/>
                  <a:pt x="2519457" y="234132"/>
                  <a:pt x="2533357" y="211919"/>
                </a:cubicBezTo>
                <a:cubicBezTo>
                  <a:pt x="2552817" y="228074"/>
                  <a:pt x="2569498" y="217977"/>
                  <a:pt x="2594519" y="207880"/>
                </a:cubicBezTo>
                <a:cubicBezTo>
                  <a:pt x="2597299" y="187688"/>
                  <a:pt x="2583398" y="181629"/>
                  <a:pt x="2586179" y="163456"/>
                </a:cubicBezTo>
                <a:cubicBezTo>
                  <a:pt x="2597299" y="163456"/>
                  <a:pt x="2605639" y="163456"/>
                  <a:pt x="2605639" y="159417"/>
                </a:cubicBezTo>
                <a:close/>
                <a:moveTo>
                  <a:pt x="2829501" y="156601"/>
                </a:moveTo>
                <a:cubicBezTo>
                  <a:pt x="2843756" y="157880"/>
                  <a:pt x="2859749" y="161464"/>
                  <a:pt x="2865312" y="163510"/>
                </a:cubicBezTo>
                <a:cubicBezTo>
                  <a:pt x="2862531" y="179888"/>
                  <a:pt x="2809683" y="169652"/>
                  <a:pt x="2804120" y="163510"/>
                </a:cubicBezTo>
                <a:cubicBezTo>
                  <a:pt x="2802729" y="156345"/>
                  <a:pt x="2815246" y="155322"/>
                  <a:pt x="2829501" y="156601"/>
                </a:cubicBezTo>
                <a:close/>
                <a:moveTo>
                  <a:pt x="5022409" y="154221"/>
                </a:moveTo>
                <a:cubicBezTo>
                  <a:pt x="5047599" y="156333"/>
                  <a:pt x="5078386" y="152109"/>
                  <a:pt x="5078386" y="171118"/>
                </a:cubicBezTo>
                <a:cubicBezTo>
                  <a:pt x="5069990" y="162669"/>
                  <a:pt x="5042001" y="166893"/>
                  <a:pt x="5022409" y="166893"/>
                </a:cubicBezTo>
                <a:cubicBezTo>
                  <a:pt x="5022409" y="166893"/>
                  <a:pt x="5022409" y="166893"/>
                  <a:pt x="5022409" y="154221"/>
                </a:cubicBezTo>
                <a:close/>
                <a:moveTo>
                  <a:pt x="5295046" y="151162"/>
                </a:moveTo>
                <a:cubicBezTo>
                  <a:pt x="5314287" y="149152"/>
                  <a:pt x="5297794" y="173279"/>
                  <a:pt x="5311538" y="175289"/>
                </a:cubicBezTo>
                <a:cubicBezTo>
                  <a:pt x="5308790" y="181322"/>
                  <a:pt x="5289548" y="167247"/>
                  <a:pt x="5275803" y="167247"/>
                </a:cubicBezTo>
                <a:cubicBezTo>
                  <a:pt x="5270305" y="153173"/>
                  <a:pt x="5292297" y="157194"/>
                  <a:pt x="5295046" y="151162"/>
                </a:cubicBezTo>
                <a:close/>
                <a:moveTo>
                  <a:pt x="2050853" y="150644"/>
                </a:moveTo>
                <a:cubicBezTo>
                  <a:pt x="2056450" y="158767"/>
                  <a:pt x="2073245" y="162829"/>
                  <a:pt x="2087238" y="166891"/>
                </a:cubicBezTo>
                <a:cubicBezTo>
                  <a:pt x="2095635" y="187200"/>
                  <a:pt x="2048055" y="187200"/>
                  <a:pt x="2031262" y="179077"/>
                </a:cubicBezTo>
                <a:cubicBezTo>
                  <a:pt x="2025664" y="160799"/>
                  <a:pt x="2039657" y="154705"/>
                  <a:pt x="2050853" y="150644"/>
                </a:cubicBezTo>
                <a:close/>
                <a:moveTo>
                  <a:pt x="1385264" y="150642"/>
                </a:moveTo>
                <a:cubicBezTo>
                  <a:pt x="1407922" y="173307"/>
                  <a:pt x="1342783" y="167126"/>
                  <a:pt x="1365439" y="195972"/>
                </a:cubicBezTo>
                <a:lnTo>
                  <a:pt x="1339950" y="195972"/>
                </a:lnTo>
                <a:cubicBezTo>
                  <a:pt x="1339950" y="195972"/>
                  <a:pt x="1339950" y="195972"/>
                  <a:pt x="1339950" y="154762"/>
                </a:cubicBezTo>
                <a:cubicBezTo>
                  <a:pt x="1354111" y="150642"/>
                  <a:pt x="1382432" y="158883"/>
                  <a:pt x="1385264" y="150642"/>
                </a:cubicBezTo>
                <a:close/>
                <a:moveTo>
                  <a:pt x="1496385" y="148301"/>
                </a:moveTo>
                <a:cubicBezTo>
                  <a:pt x="1516419" y="149436"/>
                  <a:pt x="1539534" y="169857"/>
                  <a:pt x="1551863" y="178932"/>
                </a:cubicBezTo>
                <a:cubicBezTo>
                  <a:pt x="1535425" y="176916"/>
                  <a:pt x="1521726" y="176916"/>
                  <a:pt x="1527205" y="191034"/>
                </a:cubicBezTo>
                <a:cubicBezTo>
                  <a:pt x="1513508" y="193051"/>
                  <a:pt x="1513508" y="182967"/>
                  <a:pt x="1497070" y="187000"/>
                </a:cubicBezTo>
                <a:cubicBezTo>
                  <a:pt x="1516247" y="172883"/>
                  <a:pt x="1508029" y="154730"/>
                  <a:pt x="1477893" y="154730"/>
                </a:cubicBezTo>
                <a:cubicBezTo>
                  <a:pt x="1483372" y="149688"/>
                  <a:pt x="1489708" y="147923"/>
                  <a:pt x="1496385" y="148301"/>
                </a:cubicBezTo>
                <a:close/>
                <a:moveTo>
                  <a:pt x="3540030" y="146897"/>
                </a:moveTo>
                <a:cubicBezTo>
                  <a:pt x="3549126" y="147894"/>
                  <a:pt x="3558223" y="153377"/>
                  <a:pt x="3555424" y="162351"/>
                </a:cubicBezTo>
                <a:cubicBezTo>
                  <a:pt x="3541430" y="162351"/>
                  <a:pt x="3530233" y="160356"/>
                  <a:pt x="3524636" y="158362"/>
                </a:cubicBezTo>
                <a:cubicBezTo>
                  <a:pt x="3521838" y="149390"/>
                  <a:pt x="3530934" y="145900"/>
                  <a:pt x="3540030" y="146897"/>
                </a:cubicBezTo>
                <a:close/>
                <a:moveTo>
                  <a:pt x="729955" y="144802"/>
                </a:moveTo>
                <a:cubicBezTo>
                  <a:pt x="738202" y="146826"/>
                  <a:pt x="735452" y="152900"/>
                  <a:pt x="738202" y="158974"/>
                </a:cubicBezTo>
                <a:cubicBezTo>
                  <a:pt x="754695" y="158974"/>
                  <a:pt x="749198" y="150875"/>
                  <a:pt x="760193" y="158974"/>
                </a:cubicBezTo>
                <a:cubicBezTo>
                  <a:pt x="760193" y="158974"/>
                  <a:pt x="760193" y="158974"/>
                  <a:pt x="760193" y="167073"/>
                </a:cubicBezTo>
                <a:cubicBezTo>
                  <a:pt x="757444" y="165048"/>
                  <a:pt x="754695" y="167073"/>
                  <a:pt x="754695" y="171122"/>
                </a:cubicBezTo>
                <a:cubicBezTo>
                  <a:pt x="749198" y="160999"/>
                  <a:pt x="716211" y="156950"/>
                  <a:pt x="729955" y="144802"/>
                </a:cubicBezTo>
                <a:close/>
                <a:moveTo>
                  <a:pt x="5138361" y="144797"/>
                </a:moveTo>
                <a:cubicBezTo>
                  <a:pt x="5146357" y="159420"/>
                  <a:pt x="5130364" y="159420"/>
                  <a:pt x="5117037" y="159420"/>
                </a:cubicBezTo>
                <a:cubicBezTo>
                  <a:pt x="5114371" y="146886"/>
                  <a:pt x="5127699" y="146886"/>
                  <a:pt x="5138361" y="144797"/>
                </a:cubicBezTo>
                <a:close/>
                <a:moveTo>
                  <a:pt x="1273812" y="144793"/>
                </a:moveTo>
                <a:cubicBezTo>
                  <a:pt x="1276645" y="152892"/>
                  <a:pt x="1268148" y="152892"/>
                  <a:pt x="1262484" y="154916"/>
                </a:cubicBezTo>
                <a:cubicBezTo>
                  <a:pt x="1262484" y="160990"/>
                  <a:pt x="1282309" y="156941"/>
                  <a:pt x="1287973" y="163015"/>
                </a:cubicBezTo>
                <a:cubicBezTo>
                  <a:pt x="1285141" y="171113"/>
                  <a:pt x="1259651" y="165039"/>
                  <a:pt x="1253987" y="163015"/>
                </a:cubicBezTo>
                <a:cubicBezTo>
                  <a:pt x="1256819" y="154916"/>
                  <a:pt x="1256819" y="144793"/>
                  <a:pt x="1273812" y="144793"/>
                </a:cubicBezTo>
                <a:close/>
                <a:moveTo>
                  <a:pt x="2631410" y="140416"/>
                </a:moveTo>
                <a:cubicBezTo>
                  <a:pt x="2631410" y="140416"/>
                  <a:pt x="2631410" y="140416"/>
                  <a:pt x="2661398" y="140416"/>
                </a:cubicBezTo>
                <a:cubicBezTo>
                  <a:pt x="2661398" y="140416"/>
                  <a:pt x="2661398" y="140416"/>
                  <a:pt x="2661398" y="162687"/>
                </a:cubicBezTo>
                <a:cubicBezTo>
                  <a:pt x="2650492" y="160662"/>
                  <a:pt x="2647767" y="166737"/>
                  <a:pt x="2636862" y="166737"/>
                </a:cubicBezTo>
                <a:cubicBezTo>
                  <a:pt x="2631410" y="160662"/>
                  <a:pt x="2631410" y="150539"/>
                  <a:pt x="2631410" y="140416"/>
                </a:cubicBezTo>
                <a:close/>
                <a:moveTo>
                  <a:pt x="4450316" y="140409"/>
                </a:moveTo>
                <a:cubicBezTo>
                  <a:pt x="4478638" y="146602"/>
                  <a:pt x="4455980" y="161053"/>
                  <a:pt x="4475806" y="175503"/>
                </a:cubicBezTo>
                <a:cubicBezTo>
                  <a:pt x="4461645" y="167245"/>
                  <a:pt x="4444651" y="161053"/>
                  <a:pt x="4450316" y="140409"/>
                </a:cubicBezTo>
                <a:close/>
                <a:moveTo>
                  <a:pt x="5544191" y="137453"/>
                </a:moveTo>
                <a:cubicBezTo>
                  <a:pt x="5552854" y="137453"/>
                  <a:pt x="5561517" y="141839"/>
                  <a:pt x="5558852" y="150613"/>
                </a:cubicBezTo>
                <a:cubicBezTo>
                  <a:pt x="5558852" y="150613"/>
                  <a:pt x="5558852" y="150613"/>
                  <a:pt x="5529532" y="150613"/>
                </a:cubicBezTo>
                <a:cubicBezTo>
                  <a:pt x="5526866" y="141839"/>
                  <a:pt x="5535528" y="137453"/>
                  <a:pt x="5544191" y="137453"/>
                </a:cubicBezTo>
                <a:close/>
                <a:moveTo>
                  <a:pt x="1929704" y="137145"/>
                </a:moveTo>
                <a:cubicBezTo>
                  <a:pt x="1954239" y="133096"/>
                  <a:pt x="1959692" y="151318"/>
                  <a:pt x="1946061" y="159417"/>
                </a:cubicBezTo>
                <a:cubicBezTo>
                  <a:pt x="1943335" y="157392"/>
                  <a:pt x="1937882" y="153343"/>
                  <a:pt x="1929704" y="155368"/>
                </a:cubicBezTo>
                <a:cubicBezTo>
                  <a:pt x="1929704" y="155368"/>
                  <a:pt x="1929704" y="155368"/>
                  <a:pt x="1929704" y="137145"/>
                </a:cubicBezTo>
                <a:close/>
                <a:moveTo>
                  <a:pt x="3946776" y="137133"/>
                </a:moveTo>
                <a:cubicBezTo>
                  <a:pt x="3973175" y="136372"/>
                  <a:pt x="3996064" y="152733"/>
                  <a:pt x="4018952" y="158821"/>
                </a:cubicBezTo>
                <a:cubicBezTo>
                  <a:pt x="3988434" y="177084"/>
                  <a:pt x="4032824" y="179113"/>
                  <a:pt x="4024501" y="207523"/>
                </a:cubicBezTo>
                <a:cubicBezTo>
                  <a:pt x="3993983" y="223756"/>
                  <a:pt x="3935722" y="207523"/>
                  <a:pt x="3896881" y="203464"/>
                </a:cubicBezTo>
                <a:cubicBezTo>
                  <a:pt x="3902429" y="183171"/>
                  <a:pt x="3919076" y="170996"/>
                  <a:pt x="3919076" y="144615"/>
                </a:cubicBezTo>
                <a:cubicBezTo>
                  <a:pt x="3928787" y="139543"/>
                  <a:pt x="3937976" y="137387"/>
                  <a:pt x="3946776" y="137133"/>
                </a:cubicBezTo>
                <a:close/>
                <a:moveTo>
                  <a:pt x="1519628" y="136590"/>
                </a:moveTo>
                <a:cubicBezTo>
                  <a:pt x="1528190" y="133929"/>
                  <a:pt x="1542502" y="145753"/>
                  <a:pt x="1538413" y="155212"/>
                </a:cubicBezTo>
                <a:cubicBezTo>
                  <a:pt x="1519330" y="159416"/>
                  <a:pt x="1535687" y="140498"/>
                  <a:pt x="1513878" y="144702"/>
                </a:cubicBezTo>
                <a:cubicBezTo>
                  <a:pt x="1514559" y="139972"/>
                  <a:pt x="1516775" y="137476"/>
                  <a:pt x="1519628" y="136590"/>
                </a:cubicBezTo>
                <a:close/>
                <a:moveTo>
                  <a:pt x="4757776" y="136022"/>
                </a:moveTo>
                <a:cubicBezTo>
                  <a:pt x="4788461" y="136022"/>
                  <a:pt x="4777302" y="164769"/>
                  <a:pt x="4782882" y="166823"/>
                </a:cubicBezTo>
                <a:cubicBezTo>
                  <a:pt x="4774513" y="177090"/>
                  <a:pt x="4741039" y="177090"/>
                  <a:pt x="4757776" y="195570"/>
                </a:cubicBezTo>
                <a:cubicBezTo>
                  <a:pt x="4788461" y="197624"/>
                  <a:pt x="4802408" y="191463"/>
                  <a:pt x="4827514" y="191463"/>
                </a:cubicBezTo>
                <a:cubicBezTo>
                  <a:pt x="4835883" y="175036"/>
                  <a:pt x="4813567" y="177090"/>
                  <a:pt x="4813567" y="166823"/>
                </a:cubicBezTo>
                <a:cubicBezTo>
                  <a:pt x="4824724" y="166823"/>
                  <a:pt x="4830304" y="162716"/>
                  <a:pt x="4833094" y="158610"/>
                </a:cubicBezTo>
                <a:cubicBezTo>
                  <a:pt x="4847041" y="181196"/>
                  <a:pt x="4858199" y="164769"/>
                  <a:pt x="4883305" y="170930"/>
                </a:cubicBezTo>
                <a:cubicBezTo>
                  <a:pt x="4855410" y="187357"/>
                  <a:pt x="4891673" y="185304"/>
                  <a:pt x="4894463" y="203784"/>
                </a:cubicBezTo>
                <a:cubicBezTo>
                  <a:pt x="4835883" y="220211"/>
                  <a:pt x="4754986" y="209943"/>
                  <a:pt x="4696406" y="232531"/>
                </a:cubicBezTo>
                <a:cubicBezTo>
                  <a:pt x="4699196" y="216104"/>
                  <a:pt x="4676879" y="216104"/>
                  <a:pt x="4660142" y="211998"/>
                </a:cubicBezTo>
                <a:cubicBezTo>
                  <a:pt x="4654563" y="199677"/>
                  <a:pt x="4671301" y="199677"/>
                  <a:pt x="4665722" y="187357"/>
                </a:cubicBezTo>
                <a:cubicBezTo>
                  <a:pt x="4727091" y="189410"/>
                  <a:pt x="4727091" y="152450"/>
                  <a:pt x="4757776" y="136022"/>
                </a:cubicBezTo>
                <a:close/>
                <a:moveTo>
                  <a:pt x="3093392" y="134369"/>
                </a:moveTo>
                <a:cubicBezTo>
                  <a:pt x="3096214" y="134209"/>
                  <a:pt x="3099919" y="134849"/>
                  <a:pt x="3105564" y="136896"/>
                </a:cubicBezTo>
                <a:cubicBezTo>
                  <a:pt x="3111209" y="151226"/>
                  <a:pt x="3085807" y="143038"/>
                  <a:pt x="3094275" y="159415"/>
                </a:cubicBezTo>
                <a:cubicBezTo>
                  <a:pt x="3080163" y="155321"/>
                  <a:pt x="3066051" y="153273"/>
                  <a:pt x="3063229" y="140990"/>
                </a:cubicBezTo>
                <a:cubicBezTo>
                  <a:pt x="3084397" y="142525"/>
                  <a:pt x="3084926" y="134849"/>
                  <a:pt x="3093392" y="134369"/>
                </a:cubicBezTo>
                <a:close/>
                <a:moveTo>
                  <a:pt x="1288723" y="133094"/>
                </a:moveTo>
                <a:cubicBezTo>
                  <a:pt x="1299718" y="141070"/>
                  <a:pt x="1316211" y="135088"/>
                  <a:pt x="1329955" y="133094"/>
                </a:cubicBezTo>
                <a:cubicBezTo>
                  <a:pt x="1329955" y="133094"/>
                  <a:pt x="1329955" y="133094"/>
                  <a:pt x="1329955" y="151040"/>
                </a:cubicBezTo>
                <a:cubicBezTo>
                  <a:pt x="1313462" y="155029"/>
                  <a:pt x="1299718" y="139077"/>
                  <a:pt x="1294220" y="151040"/>
                </a:cubicBezTo>
                <a:cubicBezTo>
                  <a:pt x="1285974" y="149047"/>
                  <a:pt x="1288723" y="139077"/>
                  <a:pt x="1288723" y="133094"/>
                </a:cubicBezTo>
                <a:close/>
                <a:moveTo>
                  <a:pt x="1115064" y="133094"/>
                </a:moveTo>
                <a:cubicBezTo>
                  <a:pt x="1128980" y="133094"/>
                  <a:pt x="1131763" y="141070"/>
                  <a:pt x="1151246" y="137082"/>
                </a:cubicBezTo>
                <a:cubicBezTo>
                  <a:pt x="1154029" y="145059"/>
                  <a:pt x="1145680" y="159016"/>
                  <a:pt x="1154029" y="164998"/>
                </a:cubicBezTo>
                <a:cubicBezTo>
                  <a:pt x="1117847" y="163004"/>
                  <a:pt x="1070534" y="176962"/>
                  <a:pt x="1039918" y="159016"/>
                </a:cubicBezTo>
                <a:cubicBezTo>
                  <a:pt x="1034352" y="157022"/>
                  <a:pt x="1034352" y="159016"/>
                  <a:pt x="1034352" y="163004"/>
                </a:cubicBezTo>
                <a:cubicBezTo>
                  <a:pt x="1012088" y="151040"/>
                  <a:pt x="1059401" y="155028"/>
                  <a:pt x="1051052" y="141070"/>
                </a:cubicBezTo>
                <a:cubicBezTo>
                  <a:pt x="1067751" y="151040"/>
                  <a:pt x="1115064" y="157022"/>
                  <a:pt x="1115064" y="133094"/>
                </a:cubicBezTo>
                <a:close/>
                <a:moveTo>
                  <a:pt x="1818096" y="133091"/>
                </a:moveTo>
                <a:cubicBezTo>
                  <a:pt x="1851535" y="143262"/>
                  <a:pt x="1890547" y="151400"/>
                  <a:pt x="1910052" y="171743"/>
                </a:cubicBezTo>
                <a:cubicBezTo>
                  <a:pt x="1898906" y="198189"/>
                  <a:pt x="1840389" y="169708"/>
                  <a:pt x="1834815" y="200223"/>
                </a:cubicBezTo>
                <a:cubicBezTo>
                  <a:pt x="1834815" y="210395"/>
                  <a:pt x="1845961" y="214463"/>
                  <a:pt x="1859894" y="212430"/>
                </a:cubicBezTo>
                <a:cubicBezTo>
                  <a:pt x="1879401" y="210395"/>
                  <a:pt x="1854321" y="204292"/>
                  <a:pt x="1859894" y="196154"/>
                </a:cubicBezTo>
                <a:cubicBezTo>
                  <a:pt x="1910052" y="232772"/>
                  <a:pt x="2004797" y="169708"/>
                  <a:pt x="2032663" y="204292"/>
                </a:cubicBezTo>
                <a:cubicBezTo>
                  <a:pt x="2049383" y="194121"/>
                  <a:pt x="2080035" y="194121"/>
                  <a:pt x="2088396" y="179880"/>
                </a:cubicBezTo>
                <a:cubicBezTo>
                  <a:pt x="2096755" y="188017"/>
                  <a:pt x="2099542" y="196154"/>
                  <a:pt x="2124621" y="192086"/>
                </a:cubicBezTo>
                <a:cubicBezTo>
                  <a:pt x="2155273" y="147331"/>
                  <a:pt x="2236084" y="169708"/>
                  <a:pt x="2286243" y="155468"/>
                </a:cubicBezTo>
                <a:cubicBezTo>
                  <a:pt x="2308536" y="153434"/>
                  <a:pt x="2302963" y="171743"/>
                  <a:pt x="2330829" y="167675"/>
                </a:cubicBezTo>
                <a:cubicBezTo>
                  <a:pt x="2358695" y="163606"/>
                  <a:pt x="2316896" y="147331"/>
                  <a:pt x="2336401" y="137159"/>
                </a:cubicBezTo>
                <a:cubicBezTo>
                  <a:pt x="2341975" y="151400"/>
                  <a:pt x="2355908" y="159537"/>
                  <a:pt x="2367054" y="171743"/>
                </a:cubicBezTo>
                <a:cubicBezTo>
                  <a:pt x="2394921" y="171743"/>
                  <a:pt x="2428359" y="173777"/>
                  <a:pt x="2439505" y="163606"/>
                </a:cubicBezTo>
                <a:cubicBezTo>
                  <a:pt x="2447866" y="167675"/>
                  <a:pt x="2459012" y="169708"/>
                  <a:pt x="2464584" y="175812"/>
                </a:cubicBezTo>
                <a:cubicBezTo>
                  <a:pt x="2472945" y="194121"/>
                  <a:pt x="2442292" y="183949"/>
                  <a:pt x="2447866" y="200223"/>
                </a:cubicBezTo>
                <a:cubicBezTo>
                  <a:pt x="2367054" y="188017"/>
                  <a:pt x="2322468" y="181914"/>
                  <a:pt x="2250017" y="204292"/>
                </a:cubicBezTo>
                <a:cubicBezTo>
                  <a:pt x="2202646" y="173777"/>
                  <a:pt x="2158059" y="236841"/>
                  <a:pt x="2219364" y="236841"/>
                </a:cubicBezTo>
                <a:cubicBezTo>
                  <a:pt x="2227725" y="236841"/>
                  <a:pt x="2216579" y="232772"/>
                  <a:pt x="2219364" y="224635"/>
                </a:cubicBezTo>
                <a:cubicBezTo>
                  <a:pt x="2252804" y="226669"/>
                  <a:pt x="2238871" y="261253"/>
                  <a:pt x="2275096" y="263287"/>
                </a:cubicBezTo>
                <a:cubicBezTo>
                  <a:pt x="2261163" y="275492"/>
                  <a:pt x="2244444" y="285664"/>
                  <a:pt x="2230512" y="295836"/>
                </a:cubicBezTo>
                <a:cubicBezTo>
                  <a:pt x="2241658" y="308042"/>
                  <a:pt x="2266737" y="293801"/>
                  <a:pt x="2280670" y="291768"/>
                </a:cubicBezTo>
                <a:cubicBezTo>
                  <a:pt x="2272310" y="285664"/>
                  <a:pt x="2272310" y="271424"/>
                  <a:pt x="2280670" y="267355"/>
                </a:cubicBezTo>
                <a:cubicBezTo>
                  <a:pt x="2325255" y="267355"/>
                  <a:pt x="2353121" y="281596"/>
                  <a:pt x="2378200" y="295836"/>
                </a:cubicBezTo>
                <a:cubicBezTo>
                  <a:pt x="2392134" y="295836"/>
                  <a:pt x="2380987" y="281596"/>
                  <a:pt x="2383774" y="275492"/>
                </a:cubicBezTo>
                <a:cubicBezTo>
                  <a:pt x="2406067" y="271424"/>
                  <a:pt x="2417213" y="281596"/>
                  <a:pt x="2428359" y="275492"/>
                </a:cubicBezTo>
                <a:cubicBezTo>
                  <a:pt x="2425572" y="249047"/>
                  <a:pt x="2361480" y="265322"/>
                  <a:pt x="2367054" y="232772"/>
                </a:cubicBezTo>
                <a:cubicBezTo>
                  <a:pt x="2375414" y="240909"/>
                  <a:pt x="2406067" y="234807"/>
                  <a:pt x="2414426" y="240909"/>
                </a:cubicBezTo>
                <a:cubicBezTo>
                  <a:pt x="2425572" y="222600"/>
                  <a:pt x="2445079" y="208360"/>
                  <a:pt x="2464584" y="196154"/>
                </a:cubicBezTo>
                <a:cubicBezTo>
                  <a:pt x="2467371" y="206326"/>
                  <a:pt x="2472945" y="208360"/>
                  <a:pt x="2484091" y="220567"/>
                </a:cubicBezTo>
                <a:cubicBezTo>
                  <a:pt x="2467371" y="222600"/>
                  <a:pt x="2472945" y="238876"/>
                  <a:pt x="2447866" y="240909"/>
                </a:cubicBezTo>
                <a:cubicBezTo>
                  <a:pt x="2459012" y="261253"/>
                  <a:pt x="2506384" y="263287"/>
                  <a:pt x="2534250" y="263287"/>
                </a:cubicBezTo>
                <a:cubicBezTo>
                  <a:pt x="2531463" y="279562"/>
                  <a:pt x="2511957" y="285664"/>
                  <a:pt x="2478517" y="283630"/>
                </a:cubicBezTo>
                <a:cubicBezTo>
                  <a:pt x="2484091" y="295836"/>
                  <a:pt x="2520317" y="299905"/>
                  <a:pt x="2525890" y="283630"/>
                </a:cubicBezTo>
                <a:cubicBezTo>
                  <a:pt x="2542609" y="289733"/>
                  <a:pt x="2556542" y="295836"/>
                  <a:pt x="2556542" y="312110"/>
                </a:cubicBezTo>
                <a:cubicBezTo>
                  <a:pt x="2592768" y="316179"/>
                  <a:pt x="2589982" y="295836"/>
                  <a:pt x="2620634" y="295836"/>
                </a:cubicBezTo>
                <a:cubicBezTo>
                  <a:pt x="2612274" y="320248"/>
                  <a:pt x="2651287" y="314145"/>
                  <a:pt x="2662433" y="324316"/>
                </a:cubicBezTo>
                <a:cubicBezTo>
                  <a:pt x="2693086" y="314145"/>
                  <a:pt x="2698659" y="285664"/>
                  <a:pt x="2718165" y="267355"/>
                </a:cubicBezTo>
                <a:cubicBezTo>
                  <a:pt x="2729311" y="273459"/>
                  <a:pt x="2743245" y="277527"/>
                  <a:pt x="2743245" y="291768"/>
                </a:cubicBezTo>
                <a:cubicBezTo>
                  <a:pt x="2754391" y="287699"/>
                  <a:pt x="2751604" y="269390"/>
                  <a:pt x="2779470" y="275492"/>
                </a:cubicBezTo>
                <a:cubicBezTo>
                  <a:pt x="2776683" y="261253"/>
                  <a:pt x="2785044" y="255150"/>
                  <a:pt x="2785044" y="244978"/>
                </a:cubicBezTo>
                <a:cubicBezTo>
                  <a:pt x="2807336" y="247013"/>
                  <a:pt x="2835202" y="255150"/>
                  <a:pt x="2835202" y="232772"/>
                </a:cubicBezTo>
                <a:cubicBezTo>
                  <a:pt x="2857495" y="236841"/>
                  <a:pt x="2879787" y="238876"/>
                  <a:pt x="2907653" y="236841"/>
                </a:cubicBezTo>
                <a:cubicBezTo>
                  <a:pt x="2921586" y="232772"/>
                  <a:pt x="2921586" y="222600"/>
                  <a:pt x="2921586" y="208360"/>
                </a:cubicBezTo>
                <a:cubicBezTo>
                  <a:pt x="2977318" y="220567"/>
                  <a:pt x="3016331" y="224635"/>
                  <a:pt x="3088782" y="228704"/>
                </a:cubicBezTo>
                <a:cubicBezTo>
                  <a:pt x="3088782" y="255150"/>
                  <a:pt x="3161233" y="234807"/>
                  <a:pt x="3150086" y="271424"/>
                </a:cubicBezTo>
                <a:cubicBezTo>
                  <a:pt x="3130581" y="275492"/>
                  <a:pt x="3133368" y="265322"/>
                  <a:pt x="3125007" y="263287"/>
                </a:cubicBezTo>
                <a:cubicBezTo>
                  <a:pt x="3105502" y="261253"/>
                  <a:pt x="3105502" y="271424"/>
                  <a:pt x="3105502" y="283630"/>
                </a:cubicBezTo>
                <a:cubicBezTo>
                  <a:pt x="3108289" y="289733"/>
                  <a:pt x="3116648" y="293801"/>
                  <a:pt x="3130581" y="291768"/>
                </a:cubicBezTo>
                <a:cubicBezTo>
                  <a:pt x="3125007" y="306008"/>
                  <a:pt x="3138940" y="308042"/>
                  <a:pt x="3136153" y="320248"/>
                </a:cubicBezTo>
                <a:cubicBezTo>
                  <a:pt x="3116648" y="322282"/>
                  <a:pt x="3111074" y="334488"/>
                  <a:pt x="3094356" y="336523"/>
                </a:cubicBezTo>
                <a:cubicBezTo>
                  <a:pt x="3105502" y="346694"/>
                  <a:pt x="3108289" y="365002"/>
                  <a:pt x="3130581" y="367037"/>
                </a:cubicBezTo>
                <a:cubicBezTo>
                  <a:pt x="3158447" y="367037"/>
                  <a:pt x="3138940" y="356865"/>
                  <a:pt x="3150086" y="350763"/>
                </a:cubicBezTo>
                <a:cubicBezTo>
                  <a:pt x="3172380" y="358900"/>
                  <a:pt x="3166806" y="344660"/>
                  <a:pt x="3191886" y="344660"/>
                </a:cubicBezTo>
                <a:cubicBezTo>
                  <a:pt x="3161233" y="324316"/>
                  <a:pt x="3164020" y="303973"/>
                  <a:pt x="3144514" y="279562"/>
                </a:cubicBezTo>
                <a:cubicBezTo>
                  <a:pt x="3164020" y="277527"/>
                  <a:pt x="3164020" y="287699"/>
                  <a:pt x="3186312" y="283630"/>
                </a:cubicBezTo>
                <a:cubicBezTo>
                  <a:pt x="3189099" y="291768"/>
                  <a:pt x="3186312" y="295836"/>
                  <a:pt x="3175166" y="295836"/>
                </a:cubicBezTo>
                <a:cubicBezTo>
                  <a:pt x="3197459" y="297870"/>
                  <a:pt x="3203032" y="303973"/>
                  <a:pt x="3230898" y="312110"/>
                </a:cubicBezTo>
                <a:cubicBezTo>
                  <a:pt x="3230898" y="324316"/>
                  <a:pt x="3216965" y="324316"/>
                  <a:pt x="3216965" y="336523"/>
                </a:cubicBezTo>
                <a:cubicBezTo>
                  <a:pt x="3250405" y="348728"/>
                  <a:pt x="3278270" y="318214"/>
                  <a:pt x="3308923" y="336523"/>
                </a:cubicBezTo>
                <a:cubicBezTo>
                  <a:pt x="3325643" y="328386"/>
                  <a:pt x="3292203" y="326351"/>
                  <a:pt x="3308923" y="316179"/>
                </a:cubicBezTo>
                <a:cubicBezTo>
                  <a:pt x="3322856" y="308042"/>
                  <a:pt x="3339576" y="322282"/>
                  <a:pt x="3347935" y="308042"/>
                </a:cubicBezTo>
                <a:cubicBezTo>
                  <a:pt x="3370227" y="308042"/>
                  <a:pt x="3345148" y="314145"/>
                  <a:pt x="3359081" y="320248"/>
                </a:cubicBezTo>
                <a:cubicBezTo>
                  <a:pt x="3367442" y="322282"/>
                  <a:pt x="3389734" y="316179"/>
                  <a:pt x="3389734" y="324316"/>
                </a:cubicBezTo>
                <a:cubicBezTo>
                  <a:pt x="3406454" y="326351"/>
                  <a:pt x="3381375" y="297870"/>
                  <a:pt x="3409240" y="303973"/>
                </a:cubicBezTo>
                <a:cubicBezTo>
                  <a:pt x="3412027" y="340591"/>
                  <a:pt x="3356296" y="334488"/>
                  <a:pt x="3364655" y="375174"/>
                </a:cubicBezTo>
                <a:cubicBezTo>
                  <a:pt x="3386947" y="375174"/>
                  <a:pt x="3409240" y="377209"/>
                  <a:pt x="3409240" y="362969"/>
                </a:cubicBezTo>
                <a:cubicBezTo>
                  <a:pt x="3431533" y="371106"/>
                  <a:pt x="3470546" y="371106"/>
                  <a:pt x="3476118" y="391448"/>
                </a:cubicBezTo>
                <a:cubicBezTo>
                  <a:pt x="3481692" y="369071"/>
                  <a:pt x="3503984" y="383311"/>
                  <a:pt x="3526277" y="371106"/>
                </a:cubicBezTo>
                <a:cubicBezTo>
                  <a:pt x="3526277" y="356865"/>
                  <a:pt x="3506771" y="358900"/>
                  <a:pt x="3501197" y="350763"/>
                </a:cubicBezTo>
                <a:cubicBezTo>
                  <a:pt x="3481692" y="352797"/>
                  <a:pt x="3503984" y="362969"/>
                  <a:pt x="3501197" y="371106"/>
                </a:cubicBezTo>
                <a:cubicBezTo>
                  <a:pt x="3425960" y="367037"/>
                  <a:pt x="3503984" y="281596"/>
                  <a:pt x="3439893" y="275492"/>
                </a:cubicBezTo>
                <a:cubicBezTo>
                  <a:pt x="3409240" y="289733"/>
                  <a:pt x="3356296" y="287699"/>
                  <a:pt x="3328429" y="303973"/>
                </a:cubicBezTo>
                <a:cubicBezTo>
                  <a:pt x="3311710" y="303973"/>
                  <a:pt x="3314496" y="293801"/>
                  <a:pt x="3303349" y="291768"/>
                </a:cubicBezTo>
                <a:cubicBezTo>
                  <a:pt x="3303349" y="275492"/>
                  <a:pt x="3311710" y="281596"/>
                  <a:pt x="3328429" y="283630"/>
                </a:cubicBezTo>
                <a:cubicBezTo>
                  <a:pt x="3311710" y="277527"/>
                  <a:pt x="3306136" y="267355"/>
                  <a:pt x="3317283" y="255150"/>
                </a:cubicBezTo>
                <a:cubicBezTo>
                  <a:pt x="3339576" y="251081"/>
                  <a:pt x="3320069" y="273459"/>
                  <a:pt x="3339576" y="271424"/>
                </a:cubicBezTo>
                <a:cubicBezTo>
                  <a:pt x="3409240" y="257184"/>
                  <a:pt x="3451039" y="277527"/>
                  <a:pt x="3501197" y="244978"/>
                </a:cubicBezTo>
                <a:cubicBezTo>
                  <a:pt x="3503984" y="224635"/>
                  <a:pt x="3487264" y="212430"/>
                  <a:pt x="3506771" y="212430"/>
                </a:cubicBezTo>
                <a:cubicBezTo>
                  <a:pt x="3509558" y="198189"/>
                  <a:pt x="3478905" y="202258"/>
                  <a:pt x="3470546" y="196154"/>
                </a:cubicBezTo>
                <a:cubicBezTo>
                  <a:pt x="3478905" y="183949"/>
                  <a:pt x="3498412" y="179880"/>
                  <a:pt x="3512344" y="171743"/>
                </a:cubicBezTo>
                <a:cubicBezTo>
                  <a:pt x="3542997" y="179880"/>
                  <a:pt x="3548570" y="183949"/>
                  <a:pt x="3582009" y="183949"/>
                </a:cubicBezTo>
                <a:cubicBezTo>
                  <a:pt x="3576435" y="196154"/>
                  <a:pt x="3590368" y="194121"/>
                  <a:pt x="3587583" y="204292"/>
                </a:cubicBezTo>
                <a:cubicBezTo>
                  <a:pt x="3634954" y="210395"/>
                  <a:pt x="3679539" y="303973"/>
                  <a:pt x="3699046" y="220567"/>
                </a:cubicBezTo>
                <a:cubicBezTo>
                  <a:pt x="3724125" y="224635"/>
                  <a:pt x="3757564" y="222600"/>
                  <a:pt x="3777071" y="228704"/>
                </a:cubicBezTo>
                <a:cubicBezTo>
                  <a:pt x="3771497" y="251081"/>
                  <a:pt x="3751991" y="267355"/>
                  <a:pt x="3729699" y="279562"/>
                </a:cubicBezTo>
                <a:cubicBezTo>
                  <a:pt x="3751991" y="301938"/>
                  <a:pt x="3777071" y="297870"/>
                  <a:pt x="3810509" y="295836"/>
                </a:cubicBezTo>
                <a:cubicBezTo>
                  <a:pt x="3818870" y="277527"/>
                  <a:pt x="3774284" y="295836"/>
                  <a:pt x="3785430" y="279562"/>
                </a:cubicBezTo>
                <a:cubicBezTo>
                  <a:pt x="3821655" y="279562"/>
                  <a:pt x="3796576" y="253115"/>
                  <a:pt x="3810509" y="244978"/>
                </a:cubicBezTo>
                <a:cubicBezTo>
                  <a:pt x="3816083" y="257184"/>
                  <a:pt x="3832803" y="263287"/>
                  <a:pt x="3857882" y="263287"/>
                </a:cubicBezTo>
                <a:cubicBezTo>
                  <a:pt x="3866242" y="267355"/>
                  <a:pt x="3866242" y="277527"/>
                  <a:pt x="3863455" y="287699"/>
                </a:cubicBezTo>
                <a:cubicBezTo>
                  <a:pt x="3871815" y="283630"/>
                  <a:pt x="3880175" y="281596"/>
                  <a:pt x="3896894" y="283630"/>
                </a:cubicBezTo>
                <a:cubicBezTo>
                  <a:pt x="3888534" y="269390"/>
                  <a:pt x="3888534" y="253115"/>
                  <a:pt x="3882961" y="236841"/>
                </a:cubicBezTo>
                <a:cubicBezTo>
                  <a:pt x="3902467" y="234807"/>
                  <a:pt x="3916400" y="226669"/>
                  <a:pt x="3927546" y="216498"/>
                </a:cubicBezTo>
                <a:cubicBezTo>
                  <a:pt x="3947053" y="214463"/>
                  <a:pt x="3949839" y="222600"/>
                  <a:pt x="3969345" y="220567"/>
                </a:cubicBezTo>
                <a:cubicBezTo>
                  <a:pt x="3966559" y="234807"/>
                  <a:pt x="3969345" y="247013"/>
                  <a:pt x="3994425" y="240909"/>
                </a:cubicBezTo>
                <a:cubicBezTo>
                  <a:pt x="3955412" y="269390"/>
                  <a:pt x="4039011" y="293801"/>
                  <a:pt x="4075236" y="271424"/>
                </a:cubicBezTo>
                <a:cubicBezTo>
                  <a:pt x="4072449" y="257184"/>
                  <a:pt x="4050157" y="259218"/>
                  <a:pt x="4055729" y="240909"/>
                </a:cubicBezTo>
                <a:cubicBezTo>
                  <a:pt x="4066876" y="242944"/>
                  <a:pt x="4061303" y="255150"/>
                  <a:pt x="4080809" y="251081"/>
                </a:cubicBezTo>
                <a:cubicBezTo>
                  <a:pt x="4091955" y="249047"/>
                  <a:pt x="4075236" y="232772"/>
                  <a:pt x="4061303" y="232772"/>
                </a:cubicBezTo>
                <a:cubicBezTo>
                  <a:pt x="4086382" y="232772"/>
                  <a:pt x="4114249" y="228704"/>
                  <a:pt x="4117035" y="204292"/>
                </a:cubicBezTo>
                <a:cubicBezTo>
                  <a:pt x="4139328" y="204292"/>
                  <a:pt x="4139328" y="220567"/>
                  <a:pt x="4167194" y="216498"/>
                </a:cubicBezTo>
                <a:cubicBezTo>
                  <a:pt x="4147687" y="240909"/>
                  <a:pt x="4175553" y="259218"/>
                  <a:pt x="4172766" y="283630"/>
                </a:cubicBezTo>
                <a:cubicBezTo>
                  <a:pt x="4186699" y="287699"/>
                  <a:pt x="4214566" y="281596"/>
                  <a:pt x="4197846" y="303973"/>
                </a:cubicBezTo>
                <a:cubicBezTo>
                  <a:pt x="4186699" y="301938"/>
                  <a:pt x="4183913" y="291768"/>
                  <a:pt x="4172766" y="287699"/>
                </a:cubicBezTo>
                <a:cubicBezTo>
                  <a:pt x="4144900" y="303973"/>
                  <a:pt x="4091955" y="303973"/>
                  <a:pt x="4055729" y="316179"/>
                </a:cubicBezTo>
                <a:cubicBezTo>
                  <a:pt x="4069662" y="322282"/>
                  <a:pt x="4086382" y="342626"/>
                  <a:pt x="4061303" y="350763"/>
                </a:cubicBezTo>
                <a:cubicBezTo>
                  <a:pt x="4086382" y="354832"/>
                  <a:pt x="4103102" y="328386"/>
                  <a:pt x="4130967" y="328386"/>
                </a:cubicBezTo>
                <a:cubicBezTo>
                  <a:pt x="4133754" y="314145"/>
                  <a:pt x="4097529" y="326351"/>
                  <a:pt x="4105888" y="308042"/>
                </a:cubicBezTo>
                <a:cubicBezTo>
                  <a:pt x="4125395" y="306008"/>
                  <a:pt x="4128182" y="312110"/>
                  <a:pt x="4142115" y="312110"/>
                </a:cubicBezTo>
                <a:cubicBezTo>
                  <a:pt x="4136541" y="324316"/>
                  <a:pt x="4136541" y="320248"/>
                  <a:pt x="4142115" y="332454"/>
                </a:cubicBezTo>
                <a:cubicBezTo>
                  <a:pt x="4167194" y="330419"/>
                  <a:pt x="4181127" y="342626"/>
                  <a:pt x="4186699" y="324316"/>
                </a:cubicBezTo>
                <a:cubicBezTo>
                  <a:pt x="4214566" y="332454"/>
                  <a:pt x="4281444" y="338556"/>
                  <a:pt x="4309310" y="328386"/>
                </a:cubicBezTo>
                <a:cubicBezTo>
                  <a:pt x="4303737" y="344660"/>
                  <a:pt x="4365041" y="352797"/>
                  <a:pt x="4356682" y="320248"/>
                </a:cubicBezTo>
                <a:cubicBezTo>
                  <a:pt x="4373402" y="334488"/>
                  <a:pt x="4398481" y="324316"/>
                  <a:pt x="4412414" y="316179"/>
                </a:cubicBezTo>
                <a:cubicBezTo>
                  <a:pt x="4426347" y="320248"/>
                  <a:pt x="4426347" y="332454"/>
                  <a:pt x="4443066" y="332454"/>
                </a:cubicBezTo>
                <a:cubicBezTo>
                  <a:pt x="4456999" y="330419"/>
                  <a:pt x="4468145" y="324316"/>
                  <a:pt x="4468145" y="312110"/>
                </a:cubicBezTo>
                <a:cubicBezTo>
                  <a:pt x="4473719" y="324316"/>
                  <a:pt x="4504371" y="316179"/>
                  <a:pt x="4498798" y="332454"/>
                </a:cubicBezTo>
                <a:cubicBezTo>
                  <a:pt x="4490439" y="332454"/>
                  <a:pt x="4482078" y="332454"/>
                  <a:pt x="4482078" y="336523"/>
                </a:cubicBezTo>
                <a:cubicBezTo>
                  <a:pt x="4504371" y="352797"/>
                  <a:pt x="4535024" y="336523"/>
                  <a:pt x="4568462" y="344660"/>
                </a:cubicBezTo>
                <a:cubicBezTo>
                  <a:pt x="4582395" y="330419"/>
                  <a:pt x="4599115" y="318214"/>
                  <a:pt x="4629768" y="312110"/>
                </a:cubicBezTo>
                <a:cubicBezTo>
                  <a:pt x="4638128" y="322282"/>
                  <a:pt x="4663207" y="320248"/>
                  <a:pt x="4665994" y="332454"/>
                </a:cubicBezTo>
                <a:cubicBezTo>
                  <a:pt x="4607475" y="314145"/>
                  <a:pt x="4582395" y="373140"/>
                  <a:pt x="4640915" y="379243"/>
                </a:cubicBezTo>
                <a:cubicBezTo>
                  <a:pt x="4640915" y="387380"/>
                  <a:pt x="4615835" y="381278"/>
                  <a:pt x="4604689" y="383311"/>
                </a:cubicBezTo>
                <a:cubicBezTo>
                  <a:pt x="4601902" y="393483"/>
                  <a:pt x="4618622" y="393483"/>
                  <a:pt x="4629768" y="395518"/>
                </a:cubicBezTo>
                <a:cubicBezTo>
                  <a:pt x="4624195" y="403655"/>
                  <a:pt x="4610262" y="405689"/>
                  <a:pt x="4593543" y="403655"/>
                </a:cubicBezTo>
                <a:cubicBezTo>
                  <a:pt x="4596328" y="391448"/>
                  <a:pt x="4587969" y="385346"/>
                  <a:pt x="4568462" y="387380"/>
                </a:cubicBezTo>
                <a:cubicBezTo>
                  <a:pt x="4546170" y="395518"/>
                  <a:pt x="4574036" y="403655"/>
                  <a:pt x="4574036" y="411792"/>
                </a:cubicBezTo>
                <a:cubicBezTo>
                  <a:pt x="4560103" y="409757"/>
                  <a:pt x="4537811" y="403655"/>
                  <a:pt x="4523878" y="411792"/>
                </a:cubicBezTo>
                <a:cubicBezTo>
                  <a:pt x="4560103" y="436203"/>
                  <a:pt x="4599115" y="438238"/>
                  <a:pt x="4635341" y="458582"/>
                </a:cubicBezTo>
                <a:cubicBezTo>
                  <a:pt x="4649274" y="456547"/>
                  <a:pt x="4660420" y="452478"/>
                  <a:pt x="4671566" y="450444"/>
                </a:cubicBezTo>
                <a:cubicBezTo>
                  <a:pt x="4674353" y="438238"/>
                  <a:pt x="4668781" y="432135"/>
                  <a:pt x="4660420" y="428066"/>
                </a:cubicBezTo>
                <a:cubicBezTo>
                  <a:pt x="4674353" y="405689"/>
                  <a:pt x="4727299" y="428066"/>
                  <a:pt x="4752378" y="407724"/>
                </a:cubicBezTo>
                <a:cubicBezTo>
                  <a:pt x="4755165" y="393483"/>
                  <a:pt x="4749591" y="389415"/>
                  <a:pt x="4746805" y="379243"/>
                </a:cubicBezTo>
                <a:cubicBezTo>
                  <a:pt x="4724512" y="375174"/>
                  <a:pt x="4721726" y="385346"/>
                  <a:pt x="4702219" y="383311"/>
                </a:cubicBezTo>
                <a:cubicBezTo>
                  <a:pt x="4699432" y="375174"/>
                  <a:pt x="4693860" y="367037"/>
                  <a:pt x="4671566" y="371106"/>
                </a:cubicBezTo>
                <a:cubicBezTo>
                  <a:pt x="4679927" y="354832"/>
                  <a:pt x="4691073" y="346694"/>
                  <a:pt x="4671566" y="332454"/>
                </a:cubicBezTo>
                <a:cubicBezTo>
                  <a:pt x="4710579" y="332454"/>
                  <a:pt x="4735659" y="334488"/>
                  <a:pt x="4752378" y="358900"/>
                </a:cubicBezTo>
                <a:cubicBezTo>
                  <a:pt x="4766311" y="354832"/>
                  <a:pt x="4796964" y="362969"/>
                  <a:pt x="4802536" y="354832"/>
                </a:cubicBezTo>
                <a:cubicBezTo>
                  <a:pt x="4844336" y="383311"/>
                  <a:pt x="4927934" y="383311"/>
                  <a:pt x="4950226" y="423998"/>
                </a:cubicBezTo>
                <a:cubicBezTo>
                  <a:pt x="4978092" y="426032"/>
                  <a:pt x="4969732" y="411792"/>
                  <a:pt x="4992026" y="419929"/>
                </a:cubicBezTo>
                <a:cubicBezTo>
                  <a:pt x="4978092" y="454512"/>
                  <a:pt x="4961373" y="491130"/>
                  <a:pt x="4894494" y="491130"/>
                </a:cubicBezTo>
                <a:cubicBezTo>
                  <a:pt x="4897281" y="497234"/>
                  <a:pt x="4914001" y="495199"/>
                  <a:pt x="4905640" y="507404"/>
                </a:cubicBezTo>
                <a:cubicBezTo>
                  <a:pt x="4936293" y="503336"/>
                  <a:pt x="4941867" y="505371"/>
                  <a:pt x="4969732" y="503336"/>
                </a:cubicBezTo>
                <a:cubicBezTo>
                  <a:pt x="4964159" y="493165"/>
                  <a:pt x="4955799" y="482993"/>
                  <a:pt x="4969732" y="474856"/>
                </a:cubicBezTo>
                <a:cubicBezTo>
                  <a:pt x="4980878" y="474856"/>
                  <a:pt x="4980878" y="478924"/>
                  <a:pt x="4992026" y="478924"/>
                </a:cubicBezTo>
                <a:cubicBezTo>
                  <a:pt x="4992026" y="485028"/>
                  <a:pt x="5000385" y="499267"/>
                  <a:pt x="4980878" y="495199"/>
                </a:cubicBezTo>
                <a:cubicBezTo>
                  <a:pt x="4997598" y="499267"/>
                  <a:pt x="5000385" y="509439"/>
                  <a:pt x="5017105" y="511473"/>
                </a:cubicBezTo>
                <a:cubicBezTo>
                  <a:pt x="4997598" y="537920"/>
                  <a:pt x="4975306" y="588777"/>
                  <a:pt x="5031038" y="598949"/>
                </a:cubicBezTo>
                <a:cubicBezTo>
                  <a:pt x="5039397" y="596915"/>
                  <a:pt x="5036610" y="586743"/>
                  <a:pt x="5056117" y="590812"/>
                </a:cubicBezTo>
                <a:cubicBezTo>
                  <a:pt x="5058903" y="605052"/>
                  <a:pt x="5070050" y="617258"/>
                  <a:pt x="5092343" y="619292"/>
                </a:cubicBezTo>
                <a:cubicBezTo>
                  <a:pt x="5086769" y="625395"/>
                  <a:pt x="5083982" y="631498"/>
                  <a:pt x="5086769" y="639635"/>
                </a:cubicBezTo>
                <a:cubicBezTo>
                  <a:pt x="5103489" y="637601"/>
                  <a:pt x="5106276" y="623360"/>
                  <a:pt x="5128568" y="631498"/>
                </a:cubicBezTo>
                <a:cubicBezTo>
                  <a:pt x="5122994" y="617258"/>
                  <a:pt x="5092343" y="619292"/>
                  <a:pt x="5078410" y="607086"/>
                </a:cubicBezTo>
                <a:cubicBezTo>
                  <a:pt x="5083982" y="590812"/>
                  <a:pt x="5072836" y="586743"/>
                  <a:pt x="5072836" y="574538"/>
                </a:cubicBezTo>
                <a:cubicBezTo>
                  <a:pt x="5106276" y="576572"/>
                  <a:pt x="5100702" y="554194"/>
                  <a:pt x="5134142" y="558263"/>
                </a:cubicBezTo>
                <a:cubicBezTo>
                  <a:pt x="5139714" y="539954"/>
                  <a:pt x="5117422" y="527748"/>
                  <a:pt x="5134142" y="515542"/>
                </a:cubicBezTo>
                <a:cubicBezTo>
                  <a:pt x="5162007" y="523680"/>
                  <a:pt x="5162007" y="521645"/>
                  <a:pt x="5189873" y="515542"/>
                </a:cubicBezTo>
                <a:cubicBezTo>
                  <a:pt x="5209380" y="535885"/>
                  <a:pt x="5178727" y="539954"/>
                  <a:pt x="5184300" y="562331"/>
                </a:cubicBezTo>
                <a:cubicBezTo>
                  <a:pt x="5156434" y="556229"/>
                  <a:pt x="5167580" y="576572"/>
                  <a:pt x="5148075" y="574538"/>
                </a:cubicBezTo>
                <a:cubicBezTo>
                  <a:pt x="5156434" y="580640"/>
                  <a:pt x="5173154" y="584709"/>
                  <a:pt x="5173154" y="598949"/>
                </a:cubicBezTo>
                <a:cubicBezTo>
                  <a:pt x="5192660" y="598949"/>
                  <a:pt x="5187086" y="582675"/>
                  <a:pt x="5203806" y="578606"/>
                </a:cubicBezTo>
                <a:cubicBezTo>
                  <a:pt x="5226098" y="576572"/>
                  <a:pt x="5223313" y="592846"/>
                  <a:pt x="5234459" y="598949"/>
                </a:cubicBezTo>
                <a:cubicBezTo>
                  <a:pt x="5253964" y="588777"/>
                  <a:pt x="5226098" y="576572"/>
                  <a:pt x="5214952" y="574538"/>
                </a:cubicBezTo>
                <a:cubicBezTo>
                  <a:pt x="5217739" y="560297"/>
                  <a:pt x="5228885" y="552160"/>
                  <a:pt x="5240031" y="546057"/>
                </a:cubicBezTo>
                <a:cubicBezTo>
                  <a:pt x="5240031" y="531817"/>
                  <a:pt x="5192660" y="550126"/>
                  <a:pt x="5203806" y="531817"/>
                </a:cubicBezTo>
                <a:cubicBezTo>
                  <a:pt x="5234459" y="548091"/>
                  <a:pt x="5295764" y="505371"/>
                  <a:pt x="5312484" y="539954"/>
                </a:cubicBezTo>
                <a:cubicBezTo>
                  <a:pt x="5329203" y="539954"/>
                  <a:pt x="5348709" y="537920"/>
                  <a:pt x="5357068" y="531817"/>
                </a:cubicBezTo>
                <a:cubicBezTo>
                  <a:pt x="5334776" y="513508"/>
                  <a:pt x="5304124" y="499267"/>
                  <a:pt x="5276258" y="482993"/>
                </a:cubicBezTo>
                <a:cubicBezTo>
                  <a:pt x="5298550" y="478924"/>
                  <a:pt x="5306910" y="466719"/>
                  <a:pt x="5331989" y="466719"/>
                </a:cubicBezTo>
                <a:cubicBezTo>
                  <a:pt x="5329203" y="476890"/>
                  <a:pt x="5343137" y="474856"/>
                  <a:pt x="5337563" y="487062"/>
                </a:cubicBezTo>
                <a:cubicBezTo>
                  <a:pt x="5359855" y="495199"/>
                  <a:pt x="5359855" y="476890"/>
                  <a:pt x="5393295" y="482993"/>
                </a:cubicBezTo>
                <a:cubicBezTo>
                  <a:pt x="5387721" y="499267"/>
                  <a:pt x="5404441" y="501302"/>
                  <a:pt x="5407228" y="511473"/>
                </a:cubicBezTo>
                <a:cubicBezTo>
                  <a:pt x="5390508" y="513508"/>
                  <a:pt x="5371001" y="513508"/>
                  <a:pt x="5362642" y="519611"/>
                </a:cubicBezTo>
                <a:cubicBezTo>
                  <a:pt x="5371001" y="525713"/>
                  <a:pt x="5415587" y="505371"/>
                  <a:pt x="5407228" y="535885"/>
                </a:cubicBezTo>
                <a:cubicBezTo>
                  <a:pt x="5429521" y="531817"/>
                  <a:pt x="5421160" y="505371"/>
                  <a:pt x="5462959" y="511473"/>
                </a:cubicBezTo>
                <a:cubicBezTo>
                  <a:pt x="5460172" y="517576"/>
                  <a:pt x="5462959" y="519611"/>
                  <a:pt x="5468533" y="519611"/>
                </a:cubicBezTo>
                <a:cubicBezTo>
                  <a:pt x="5465746" y="531817"/>
                  <a:pt x="5451813" y="535885"/>
                  <a:pt x="5437880" y="539954"/>
                </a:cubicBezTo>
                <a:cubicBezTo>
                  <a:pt x="5451813" y="546057"/>
                  <a:pt x="5468533" y="550126"/>
                  <a:pt x="5474105" y="562331"/>
                </a:cubicBezTo>
                <a:cubicBezTo>
                  <a:pt x="5482466" y="560297"/>
                  <a:pt x="5476892" y="550126"/>
                  <a:pt x="5485252" y="550126"/>
                </a:cubicBezTo>
                <a:cubicBezTo>
                  <a:pt x="5510332" y="546057"/>
                  <a:pt x="5496399" y="570468"/>
                  <a:pt x="5493612" y="574538"/>
                </a:cubicBezTo>
                <a:cubicBezTo>
                  <a:pt x="5468533" y="578606"/>
                  <a:pt x="5471320" y="566401"/>
                  <a:pt x="5462959" y="562331"/>
                </a:cubicBezTo>
                <a:cubicBezTo>
                  <a:pt x="5440667" y="558263"/>
                  <a:pt x="5457387" y="580640"/>
                  <a:pt x="5437880" y="578606"/>
                </a:cubicBezTo>
                <a:cubicBezTo>
                  <a:pt x="5429521" y="572503"/>
                  <a:pt x="5373788" y="560297"/>
                  <a:pt x="5368216" y="578606"/>
                </a:cubicBezTo>
                <a:cubicBezTo>
                  <a:pt x="5379362" y="590812"/>
                  <a:pt x="5398868" y="572503"/>
                  <a:pt x="5418374" y="578606"/>
                </a:cubicBezTo>
                <a:cubicBezTo>
                  <a:pt x="5421160" y="594881"/>
                  <a:pt x="5446240" y="594881"/>
                  <a:pt x="5443454" y="615223"/>
                </a:cubicBezTo>
                <a:cubicBezTo>
                  <a:pt x="5418374" y="635567"/>
                  <a:pt x="5357068" y="631498"/>
                  <a:pt x="5345922" y="662013"/>
                </a:cubicBezTo>
                <a:cubicBezTo>
                  <a:pt x="5323630" y="664047"/>
                  <a:pt x="5326417" y="649807"/>
                  <a:pt x="5326417" y="635567"/>
                </a:cubicBezTo>
                <a:cubicBezTo>
                  <a:pt x="5281831" y="629464"/>
                  <a:pt x="5306910" y="651841"/>
                  <a:pt x="5295764" y="662013"/>
                </a:cubicBezTo>
                <a:cubicBezTo>
                  <a:pt x="5279044" y="666081"/>
                  <a:pt x="5279044" y="647773"/>
                  <a:pt x="5295764" y="653876"/>
                </a:cubicBezTo>
                <a:cubicBezTo>
                  <a:pt x="5295764" y="643704"/>
                  <a:pt x="5267897" y="651841"/>
                  <a:pt x="5259538" y="649807"/>
                </a:cubicBezTo>
                <a:cubicBezTo>
                  <a:pt x="5256751" y="659978"/>
                  <a:pt x="5276258" y="657944"/>
                  <a:pt x="5276258" y="670150"/>
                </a:cubicBezTo>
                <a:cubicBezTo>
                  <a:pt x="5309697" y="655910"/>
                  <a:pt x="5326417" y="684390"/>
                  <a:pt x="5357068" y="674219"/>
                </a:cubicBezTo>
                <a:cubicBezTo>
                  <a:pt x="5371001" y="664047"/>
                  <a:pt x="5359855" y="651841"/>
                  <a:pt x="5368216" y="645738"/>
                </a:cubicBezTo>
                <a:cubicBezTo>
                  <a:pt x="5401654" y="659978"/>
                  <a:pt x="5415587" y="633532"/>
                  <a:pt x="5437880" y="639635"/>
                </a:cubicBezTo>
                <a:cubicBezTo>
                  <a:pt x="5432307" y="635567"/>
                  <a:pt x="5423947" y="635567"/>
                  <a:pt x="5423947" y="627430"/>
                </a:cubicBezTo>
                <a:cubicBezTo>
                  <a:pt x="5474105" y="621327"/>
                  <a:pt x="5482466" y="676253"/>
                  <a:pt x="5443454" y="682356"/>
                </a:cubicBezTo>
                <a:cubicBezTo>
                  <a:pt x="5440667" y="696596"/>
                  <a:pt x="5446240" y="700665"/>
                  <a:pt x="5449026" y="710836"/>
                </a:cubicBezTo>
                <a:cubicBezTo>
                  <a:pt x="5482466" y="702699"/>
                  <a:pt x="5488038" y="676253"/>
                  <a:pt x="5499185" y="653876"/>
                </a:cubicBezTo>
                <a:cubicBezTo>
                  <a:pt x="5485252" y="643704"/>
                  <a:pt x="5474105" y="633532"/>
                  <a:pt x="5474105" y="615223"/>
                </a:cubicBezTo>
                <a:cubicBezTo>
                  <a:pt x="5496399" y="609121"/>
                  <a:pt x="5513118" y="621327"/>
                  <a:pt x="5535411" y="611155"/>
                </a:cubicBezTo>
                <a:cubicBezTo>
                  <a:pt x="5535411" y="598949"/>
                  <a:pt x="5515905" y="603018"/>
                  <a:pt x="5524264" y="586743"/>
                </a:cubicBezTo>
                <a:cubicBezTo>
                  <a:pt x="5524264" y="586743"/>
                  <a:pt x="5524264" y="586743"/>
                  <a:pt x="5554917" y="586743"/>
                </a:cubicBezTo>
                <a:cubicBezTo>
                  <a:pt x="5554917" y="586743"/>
                  <a:pt x="5554917" y="586743"/>
                  <a:pt x="5554917" y="603018"/>
                </a:cubicBezTo>
                <a:cubicBezTo>
                  <a:pt x="5577209" y="598949"/>
                  <a:pt x="5588355" y="596915"/>
                  <a:pt x="5602289" y="594881"/>
                </a:cubicBezTo>
                <a:cubicBezTo>
                  <a:pt x="5610649" y="600984"/>
                  <a:pt x="5582783" y="617258"/>
                  <a:pt x="5585570" y="631498"/>
                </a:cubicBezTo>
                <a:cubicBezTo>
                  <a:pt x="5563276" y="633532"/>
                  <a:pt x="5535411" y="629464"/>
                  <a:pt x="5535411" y="645738"/>
                </a:cubicBezTo>
                <a:cubicBezTo>
                  <a:pt x="5549344" y="653876"/>
                  <a:pt x="5574424" y="637601"/>
                  <a:pt x="5585570" y="653876"/>
                </a:cubicBezTo>
                <a:cubicBezTo>
                  <a:pt x="5588355" y="645738"/>
                  <a:pt x="5605075" y="647773"/>
                  <a:pt x="5602289" y="635567"/>
                </a:cubicBezTo>
                <a:cubicBezTo>
                  <a:pt x="5621795" y="657944"/>
                  <a:pt x="5591142" y="690493"/>
                  <a:pt x="5610649" y="714905"/>
                </a:cubicBezTo>
                <a:cubicBezTo>
                  <a:pt x="5602289" y="712871"/>
                  <a:pt x="5577209" y="706768"/>
                  <a:pt x="5602289" y="706768"/>
                </a:cubicBezTo>
                <a:cubicBezTo>
                  <a:pt x="5591142" y="700665"/>
                  <a:pt x="5574424" y="698631"/>
                  <a:pt x="5554917" y="698631"/>
                </a:cubicBezTo>
                <a:cubicBezTo>
                  <a:pt x="5557704" y="706768"/>
                  <a:pt x="5563276" y="714905"/>
                  <a:pt x="5585570" y="710836"/>
                </a:cubicBezTo>
                <a:cubicBezTo>
                  <a:pt x="5588355" y="735249"/>
                  <a:pt x="5582783" y="749488"/>
                  <a:pt x="5610649" y="749488"/>
                </a:cubicBezTo>
                <a:cubicBezTo>
                  <a:pt x="5605075" y="765763"/>
                  <a:pt x="5588355" y="775934"/>
                  <a:pt x="5579996" y="790175"/>
                </a:cubicBezTo>
                <a:cubicBezTo>
                  <a:pt x="5585570" y="798312"/>
                  <a:pt x="5602289" y="798312"/>
                  <a:pt x="5602289" y="810518"/>
                </a:cubicBezTo>
                <a:cubicBezTo>
                  <a:pt x="5585570" y="810518"/>
                  <a:pt x="5585570" y="798312"/>
                  <a:pt x="5560491" y="802381"/>
                </a:cubicBezTo>
                <a:cubicBezTo>
                  <a:pt x="5579996" y="816621"/>
                  <a:pt x="5554917" y="816621"/>
                  <a:pt x="5549344" y="830861"/>
                </a:cubicBezTo>
                <a:cubicBezTo>
                  <a:pt x="5560491" y="853238"/>
                  <a:pt x="5588355" y="830861"/>
                  <a:pt x="5602289" y="826792"/>
                </a:cubicBezTo>
                <a:cubicBezTo>
                  <a:pt x="5605075" y="838998"/>
                  <a:pt x="5577209" y="838998"/>
                  <a:pt x="5610649" y="838998"/>
                </a:cubicBezTo>
                <a:cubicBezTo>
                  <a:pt x="5607862" y="940714"/>
                  <a:pt x="5610649" y="1048539"/>
                  <a:pt x="5610649" y="1164498"/>
                </a:cubicBezTo>
                <a:cubicBezTo>
                  <a:pt x="5596716" y="1162464"/>
                  <a:pt x="5593929" y="1166535"/>
                  <a:pt x="5585570" y="1168567"/>
                </a:cubicBezTo>
                <a:cubicBezTo>
                  <a:pt x="5582783" y="1174666"/>
                  <a:pt x="5596716" y="1178736"/>
                  <a:pt x="5585570" y="1180771"/>
                </a:cubicBezTo>
                <a:cubicBezTo>
                  <a:pt x="5582783" y="1184840"/>
                  <a:pt x="5602289" y="1195009"/>
                  <a:pt x="5602289" y="1184840"/>
                </a:cubicBezTo>
                <a:cubicBezTo>
                  <a:pt x="5616222" y="1463546"/>
                  <a:pt x="5605075" y="1758524"/>
                  <a:pt x="5610649" y="2053484"/>
                </a:cubicBezTo>
                <a:cubicBezTo>
                  <a:pt x="5602289" y="2057551"/>
                  <a:pt x="5596716" y="2061617"/>
                  <a:pt x="5591142" y="2065682"/>
                </a:cubicBezTo>
                <a:cubicBezTo>
                  <a:pt x="5588355" y="2073812"/>
                  <a:pt x="5599503" y="2073812"/>
                  <a:pt x="5610649" y="2073812"/>
                </a:cubicBezTo>
                <a:cubicBezTo>
                  <a:pt x="5602289" y="2230482"/>
                  <a:pt x="5624582" y="2348466"/>
                  <a:pt x="5591142" y="2464422"/>
                </a:cubicBezTo>
                <a:cubicBezTo>
                  <a:pt x="5605075" y="2466459"/>
                  <a:pt x="5602289" y="2458320"/>
                  <a:pt x="5602289" y="2452216"/>
                </a:cubicBezTo>
                <a:cubicBezTo>
                  <a:pt x="5619008" y="2582422"/>
                  <a:pt x="5602289" y="2688204"/>
                  <a:pt x="5610649" y="2816370"/>
                </a:cubicBezTo>
                <a:cubicBezTo>
                  <a:pt x="5605075" y="2820437"/>
                  <a:pt x="5593929" y="2820437"/>
                  <a:pt x="5591142" y="2826540"/>
                </a:cubicBezTo>
                <a:cubicBezTo>
                  <a:pt x="5619008" y="2842812"/>
                  <a:pt x="5607862" y="2885534"/>
                  <a:pt x="5591142" y="2903845"/>
                </a:cubicBezTo>
                <a:cubicBezTo>
                  <a:pt x="5588355" y="2914011"/>
                  <a:pt x="5599503" y="2911981"/>
                  <a:pt x="5610649" y="2911981"/>
                </a:cubicBezTo>
                <a:cubicBezTo>
                  <a:pt x="5607862" y="3176408"/>
                  <a:pt x="5610649" y="3927074"/>
                  <a:pt x="5610649" y="4254601"/>
                </a:cubicBezTo>
                <a:cubicBezTo>
                  <a:pt x="5610649" y="4409210"/>
                  <a:pt x="5630155" y="4569921"/>
                  <a:pt x="5610649" y="4677741"/>
                </a:cubicBezTo>
                <a:cubicBezTo>
                  <a:pt x="5607862" y="4685878"/>
                  <a:pt x="5599503" y="4694015"/>
                  <a:pt x="5591142" y="4700119"/>
                </a:cubicBezTo>
                <a:cubicBezTo>
                  <a:pt x="5588355" y="4708256"/>
                  <a:pt x="5599503" y="4708256"/>
                  <a:pt x="5610649" y="4708256"/>
                </a:cubicBezTo>
                <a:cubicBezTo>
                  <a:pt x="5610649" y="4917791"/>
                  <a:pt x="5607862" y="5212769"/>
                  <a:pt x="5610649" y="5397893"/>
                </a:cubicBezTo>
                <a:cubicBezTo>
                  <a:pt x="5605075" y="5399926"/>
                  <a:pt x="5593929" y="5399926"/>
                  <a:pt x="5591142" y="5406030"/>
                </a:cubicBezTo>
                <a:cubicBezTo>
                  <a:pt x="5582783" y="5422304"/>
                  <a:pt x="5607862" y="5414167"/>
                  <a:pt x="5602289" y="5426373"/>
                </a:cubicBezTo>
                <a:cubicBezTo>
                  <a:pt x="5538197" y="5440613"/>
                  <a:pt x="5607862" y="5499609"/>
                  <a:pt x="5571637" y="5534192"/>
                </a:cubicBezTo>
                <a:cubicBezTo>
                  <a:pt x="5574424" y="5544364"/>
                  <a:pt x="5593929" y="5542329"/>
                  <a:pt x="5610649" y="5542329"/>
                </a:cubicBezTo>
                <a:cubicBezTo>
                  <a:pt x="5610649" y="5542329"/>
                  <a:pt x="5610649" y="5542329"/>
                  <a:pt x="5610649" y="5721350"/>
                </a:cubicBezTo>
                <a:cubicBezTo>
                  <a:pt x="5599503" y="5715248"/>
                  <a:pt x="5588355" y="5709144"/>
                  <a:pt x="5579996" y="5701007"/>
                </a:cubicBezTo>
                <a:cubicBezTo>
                  <a:pt x="5557704" y="5709144"/>
                  <a:pt x="5599503" y="5739659"/>
                  <a:pt x="5560491" y="5737625"/>
                </a:cubicBezTo>
                <a:cubicBezTo>
                  <a:pt x="5591142" y="5753899"/>
                  <a:pt x="5554917" y="5784415"/>
                  <a:pt x="5535411" y="5792552"/>
                </a:cubicBezTo>
                <a:cubicBezTo>
                  <a:pt x="5535411" y="5792552"/>
                  <a:pt x="5535411" y="5792552"/>
                  <a:pt x="5535411" y="5766106"/>
                </a:cubicBezTo>
                <a:cubicBezTo>
                  <a:pt x="5524264" y="5770174"/>
                  <a:pt x="5518691" y="5778312"/>
                  <a:pt x="5515905" y="5788483"/>
                </a:cubicBezTo>
                <a:cubicBezTo>
                  <a:pt x="5549344" y="5786449"/>
                  <a:pt x="5524264" y="5825101"/>
                  <a:pt x="5549344" y="5829170"/>
                </a:cubicBezTo>
                <a:cubicBezTo>
                  <a:pt x="5554917" y="5814929"/>
                  <a:pt x="5574424" y="5810861"/>
                  <a:pt x="5571637" y="5792552"/>
                </a:cubicBezTo>
                <a:cubicBezTo>
                  <a:pt x="5571637" y="5792552"/>
                  <a:pt x="5571637" y="5792552"/>
                  <a:pt x="5610649" y="5792552"/>
                </a:cubicBezTo>
                <a:cubicBezTo>
                  <a:pt x="5610649" y="5792552"/>
                  <a:pt x="5610649" y="5792552"/>
                  <a:pt x="5610649" y="5908509"/>
                </a:cubicBezTo>
                <a:cubicBezTo>
                  <a:pt x="5577209" y="5900371"/>
                  <a:pt x="5591142" y="5861719"/>
                  <a:pt x="5566063" y="5849513"/>
                </a:cubicBezTo>
                <a:cubicBezTo>
                  <a:pt x="5549344" y="5863753"/>
                  <a:pt x="5563276" y="5871891"/>
                  <a:pt x="5560491" y="5892234"/>
                </a:cubicBezTo>
                <a:cubicBezTo>
                  <a:pt x="5535411" y="5880028"/>
                  <a:pt x="5560491" y="5859684"/>
                  <a:pt x="5549344" y="5841375"/>
                </a:cubicBezTo>
                <a:cubicBezTo>
                  <a:pt x="5524264" y="5835273"/>
                  <a:pt x="5546558" y="5859684"/>
                  <a:pt x="5529838" y="5857651"/>
                </a:cubicBezTo>
                <a:cubicBezTo>
                  <a:pt x="5513118" y="5857651"/>
                  <a:pt x="5499185" y="5853582"/>
                  <a:pt x="5504758" y="5837307"/>
                </a:cubicBezTo>
                <a:cubicBezTo>
                  <a:pt x="5504758" y="5837307"/>
                  <a:pt x="5504758" y="5837307"/>
                  <a:pt x="5485252" y="5837307"/>
                </a:cubicBezTo>
                <a:cubicBezTo>
                  <a:pt x="5474105" y="5837307"/>
                  <a:pt x="5482466" y="5851547"/>
                  <a:pt x="5479679" y="5857651"/>
                </a:cubicBezTo>
                <a:cubicBezTo>
                  <a:pt x="5451813" y="5839342"/>
                  <a:pt x="5476892" y="5794586"/>
                  <a:pt x="5474105" y="5766106"/>
                </a:cubicBezTo>
                <a:cubicBezTo>
                  <a:pt x="5501971" y="5772208"/>
                  <a:pt x="5490825" y="5749831"/>
                  <a:pt x="5504758" y="5745762"/>
                </a:cubicBezTo>
                <a:cubicBezTo>
                  <a:pt x="5504758" y="5737625"/>
                  <a:pt x="5482466" y="5743728"/>
                  <a:pt x="5474105" y="5741694"/>
                </a:cubicBezTo>
                <a:cubicBezTo>
                  <a:pt x="5460172" y="5741694"/>
                  <a:pt x="5471320" y="5760003"/>
                  <a:pt x="5468533" y="5766106"/>
                </a:cubicBezTo>
                <a:cubicBezTo>
                  <a:pt x="5454600" y="5768140"/>
                  <a:pt x="5443454" y="5766106"/>
                  <a:pt x="5437880" y="5762036"/>
                </a:cubicBezTo>
                <a:cubicBezTo>
                  <a:pt x="5443454" y="5774243"/>
                  <a:pt x="5460172" y="5790517"/>
                  <a:pt x="5443454" y="5804758"/>
                </a:cubicBezTo>
                <a:cubicBezTo>
                  <a:pt x="5437880" y="5798654"/>
                  <a:pt x="5423947" y="5798654"/>
                  <a:pt x="5423947" y="5788483"/>
                </a:cubicBezTo>
                <a:cubicBezTo>
                  <a:pt x="5398868" y="5806792"/>
                  <a:pt x="5451813" y="5804758"/>
                  <a:pt x="5443454" y="5825101"/>
                </a:cubicBezTo>
                <a:cubicBezTo>
                  <a:pt x="5446240" y="5833238"/>
                  <a:pt x="5435093" y="5833238"/>
                  <a:pt x="5423947" y="5833238"/>
                </a:cubicBezTo>
                <a:cubicBezTo>
                  <a:pt x="5451813" y="5851547"/>
                  <a:pt x="5412801" y="5853582"/>
                  <a:pt x="5418374" y="5880028"/>
                </a:cubicBezTo>
                <a:cubicBezTo>
                  <a:pt x="5379362" y="5871891"/>
                  <a:pt x="5382148" y="5914611"/>
                  <a:pt x="5362642" y="5932920"/>
                </a:cubicBezTo>
                <a:cubicBezTo>
                  <a:pt x="5354283" y="5930886"/>
                  <a:pt x="5357068" y="5922748"/>
                  <a:pt x="5357068" y="5916646"/>
                </a:cubicBezTo>
                <a:cubicBezTo>
                  <a:pt x="5337563" y="5918680"/>
                  <a:pt x="5329203" y="5914611"/>
                  <a:pt x="5312484" y="5912577"/>
                </a:cubicBezTo>
                <a:cubicBezTo>
                  <a:pt x="5348709" y="5924783"/>
                  <a:pt x="5326417" y="5951229"/>
                  <a:pt x="5337563" y="5975641"/>
                </a:cubicBezTo>
                <a:cubicBezTo>
                  <a:pt x="5359855" y="5973606"/>
                  <a:pt x="5348709" y="5947160"/>
                  <a:pt x="5382148" y="5953264"/>
                </a:cubicBezTo>
                <a:cubicBezTo>
                  <a:pt x="5387721" y="5971573"/>
                  <a:pt x="5337563" y="6012259"/>
                  <a:pt x="5368216" y="6036671"/>
                </a:cubicBezTo>
                <a:cubicBezTo>
                  <a:pt x="5340350" y="6034637"/>
                  <a:pt x="5290191" y="6052946"/>
                  <a:pt x="5281831" y="6028534"/>
                </a:cubicBezTo>
                <a:cubicBezTo>
                  <a:pt x="5276258" y="6048877"/>
                  <a:pt x="5290191" y="6091598"/>
                  <a:pt x="5240031" y="6095667"/>
                </a:cubicBezTo>
                <a:cubicBezTo>
                  <a:pt x="5201019" y="6083461"/>
                  <a:pt x="5187086" y="6057015"/>
                  <a:pt x="5139714" y="6048877"/>
                </a:cubicBezTo>
                <a:cubicBezTo>
                  <a:pt x="5162007" y="6012259"/>
                  <a:pt x="5181513" y="5998019"/>
                  <a:pt x="5245605" y="6016329"/>
                </a:cubicBezTo>
                <a:cubicBezTo>
                  <a:pt x="5237246" y="6004122"/>
                  <a:pt x="5214952" y="6002087"/>
                  <a:pt x="5195447" y="5995985"/>
                </a:cubicBezTo>
                <a:cubicBezTo>
                  <a:pt x="5192660" y="5973606"/>
                  <a:pt x="5206593" y="5963436"/>
                  <a:pt x="5203806" y="5941057"/>
                </a:cubicBezTo>
                <a:cubicBezTo>
                  <a:pt x="5178727" y="5939023"/>
                  <a:pt x="5198233" y="5963436"/>
                  <a:pt x="5173154" y="5957332"/>
                </a:cubicBezTo>
                <a:cubicBezTo>
                  <a:pt x="5156434" y="5951229"/>
                  <a:pt x="5175940" y="5918680"/>
                  <a:pt x="5159221" y="5912577"/>
                </a:cubicBezTo>
                <a:cubicBezTo>
                  <a:pt x="5136927" y="5920714"/>
                  <a:pt x="5134142" y="5941057"/>
                  <a:pt x="5134142" y="5965469"/>
                </a:cubicBezTo>
                <a:cubicBezTo>
                  <a:pt x="5125781" y="5971573"/>
                  <a:pt x="5109063" y="5969538"/>
                  <a:pt x="5092343" y="5971573"/>
                </a:cubicBezTo>
                <a:cubicBezTo>
                  <a:pt x="5089556" y="5943092"/>
                  <a:pt x="5109063" y="5928852"/>
                  <a:pt x="5139714" y="5924783"/>
                </a:cubicBezTo>
                <a:cubicBezTo>
                  <a:pt x="5139714" y="5924783"/>
                  <a:pt x="5139714" y="5924783"/>
                  <a:pt x="5139714" y="5908509"/>
                </a:cubicBezTo>
                <a:cubicBezTo>
                  <a:pt x="5100702" y="5906474"/>
                  <a:pt x="5128568" y="5857651"/>
                  <a:pt x="5097915" y="5849513"/>
                </a:cubicBezTo>
                <a:cubicBezTo>
                  <a:pt x="5064476" y="5882062"/>
                  <a:pt x="5114635" y="5943092"/>
                  <a:pt x="5061690" y="5957332"/>
                </a:cubicBezTo>
                <a:cubicBezTo>
                  <a:pt x="5047757" y="5949195"/>
                  <a:pt x="5056117" y="5926818"/>
                  <a:pt x="5061690" y="5916646"/>
                </a:cubicBezTo>
                <a:cubicBezTo>
                  <a:pt x="5050543" y="5926818"/>
                  <a:pt x="5053330" y="5920714"/>
                  <a:pt x="5031038" y="5920714"/>
                </a:cubicBezTo>
                <a:cubicBezTo>
                  <a:pt x="5031038" y="5916646"/>
                  <a:pt x="5028251" y="5912577"/>
                  <a:pt x="5022677" y="5912577"/>
                </a:cubicBezTo>
                <a:cubicBezTo>
                  <a:pt x="5022677" y="5898337"/>
                  <a:pt x="5039397" y="5894268"/>
                  <a:pt x="5047757" y="5888165"/>
                </a:cubicBezTo>
                <a:cubicBezTo>
                  <a:pt x="5028251" y="5869856"/>
                  <a:pt x="5019890" y="5845444"/>
                  <a:pt x="5017105" y="5816964"/>
                </a:cubicBezTo>
                <a:cubicBezTo>
                  <a:pt x="4992026" y="5818998"/>
                  <a:pt x="4983665" y="5833238"/>
                  <a:pt x="4975306" y="5845444"/>
                </a:cubicBezTo>
                <a:cubicBezTo>
                  <a:pt x="4975306" y="5853582"/>
                  <a:pt x="4986452" y="5855616"/>
                  <a:pt x="5000385" y="5853582"/>
                </a:cubicBezTo>
                <a:cubicBezTo>
                  <a:pt x="4992026" y="5869856"/>
                  <a:pt x="5008744" y="5884097"/>
                  <a:pt x="4980878" y="5892234"/>
                </a:cubicBezTo>
                <a:cubicBezTo>
                  <a:pt x="5000385" y="5906474"/>
                  <a:pt x="5000385" y="5971573"/>
                  <a:pt x="4980878" y="5987847"/>
                </a:cubicBezTo>
                <a:cubicBezTo>
                  <a:pt x="5000385" y="5991915"/>
                  <a:pt x="5000385" y="6036671"/>
                  <a:pt x="4980878" y="6040740"/>
                </a:cubicBezTo>
                <a:cubicBezTo>
                  <a:pt x="5003172" y="6063117"/>
                  <a:pt x="5025464" y="6036671"/>
                  <a:pt x="5061690" y="6040740"/>
                </a:cubicBezTo>
                <a:cubicBezTo>
                  <a:pt x="5053330" y="6052946"/>
                  <a:pt x="5064476" y="6057015"/>
                  <a:pt x="5061690" y="6075324"/>
                </a:cubicBezTo>
                <a:cubicBezTo>
                  <a:pt x="5022677" y="6093633"/>
                  <a:pt x="5008744" y="6071255"/>
                  <a:pt x="4969732" y="6071255"/>
                </a:cubicBezTo>
                <a:cubicBezTo>
                  <a:pt x="4969732" y="6071255"/>
                  <a:pt x="4969732" y="6071255"/>
                  <a:pt x="4969732" y="6044808"/>
                </a:cubicBezTo>
                <a:cubicBezTo>
                  <a:pt x="4953013" y="6052946"/>
                  <a:pt x="4925147" y="6048877"/>
                  <a:pt x="4914001" y="6057015"/>
                </a:cubicBezTo>
                <a:cubicBezTo>
                  <a:pt x="4900068" y="6052946"/>
                  <a:pt x="4919573" y="6034637"/>
                  <a:pt x="4914001" y="6020397"/>
                </a:cubicBezTo>
                <a:cubicBezTo>
                  <a:pt x="4905640" y="6012259"/>
                  <a:pt x="4880561" y="6016329"/>
                  <a:pt x="4869415" y="6012259"/>
                </a:cubicBezTo>
                <a:cubicBezTo>
                  <a:pt x="4891707" y="5985813"/>
                  <a:pt x="4888922" y="5957332"/>
                  <a:pt x="4883348" y="5920714"/>
                </a:cubicBezTo>
                <a:cubicBezTo>
                  <a:pt x="4908427" y="5963436"/>
                  <a:pt x="4905640" y="5900371"/>
                  <a:pt x="4925147" y="5904439"/>
                </a:cubicBezTo>
                <a:cubicBezTo>
                  <a:pt x="4927934" y="5892234"/>
                  <a:pt x="4905640" y="5896302"/>
                  <a:pt x="4894494" y="5892234"/>
                </a:cubicBezTo>
                <a:cubicBezTo>
                  <a:pt x="4877774" y="5863753"/>
                  <a:pt x="4925147" y="5831204"/>
                  <a:pt x="4894494" y="5808826"/>
                </a:cubicBezTo>
                <a:cubicBezTo>
                  <a:pt x="4922360" y="5796620"/>
                  <a:pt x="4922360" y="5751866"/>
                  <a:pt x="4961373" y="5762036"/>
                </a:cubicBezTo>
                <a:cubicBezTo>
                  <a:pt x="4953013" y="5766106"/>
                  <a:pt x="4947439" y="5774243"/>
                  <a:pt x="4950226" y="5788483"/>
                </a:cubicBezTo>
                <a:cubicBezTo>
                  <a:pt x="4986452" y="5784415"/>
                  <a:pt x="5003172" y="5766106"/>
                  <a:pt x="5017105" y="5745762"/>
                </a:cubicBezTo>
                <a:cubicBezTo>
                  <a:pt x="5039397" y="5741694"/>
                  <a:pt x="5031038" y="5760003"/>
                  <a:pt x="5042184" y="5762036"/>
                </a:cubicBezTo>
                <a:cubicBezTo>
                  <a:pt x="5056117" y="5757968"/>
                  <a:pt x="5056117" y="5743728"/>
                  <a:pt x="5056117" y="5729488"/>
                </a:cubicBezTo>
                <a:cubicBezTo>
                  <a:pt x="5017105" y="5717282"/>
                  <a:pt x="5008744" y="5686767"/>
                  <a:pt x="4955799" y="5684732"/>
                </a:cubicBezTo>
                <a:cubicBezTo>
                  <a:pt x="4944653" y="5688801"/>
                  <a:pt x="4936293" y="5707110"/>
                  <a:pt x="4919573" y="5696939"/>
                </a:cubicBezTo>
                <a:cubicBezTo>
                  <a:pt x="4919573" y="5696939"/>
                  <a:pt x="4919573" y="5696939"/>
                  <a:pt x="4919573" y="5741694"/>
                </a:cubicBezTo>
                <a:cubicBezTo>
                  <a:pt x="4900068" y="5735590"/>
                  <a:pt x="4888922" y="5723385"/>
                  <a:pt x="4894494" y="5701007"/>
                </a:cubicBezTo>
                <a:cubicBezTo>
                  <a:pt x="4888922" y="5703041"/>
                  <a:pt x="4880561" y="5705076"/>
                  <a:pt x="4869415" y="5705076"/>
                </a:cubicBezTo>
                <a:cubicBezTo>
                  <a:pt x="4874989" y="5715248"/>
                  <a:pt x="4858269" y="5743728"/>
                  <a:pt x="4883348" y="5741694"/>
                </a:cubicBezTo>
                <a:cubicBezTo>
                  <a:pt x="4841549" y="5766106"/>
                  <a:pt x="4900068" y="5780345"/>
                  <a:pt x="4888922" y="5821033"/>
                </a:cubicBezTo>
                <a:cubicBezTo>
                  <a:pt x="4849909" y="5833238"/>
                  <a:pt x="4861055" y="5880028"/>
                  <a:pt x="4863842" y="5908509"/>
                </a:cubicBezTo>
                <a:cubicBezTo>
                  <a:pt x="4844336" y="5906474"/>
                  <a:pt x="4849909" y="5886130"/>
                  <a:pt x="4819256" y="5892234"/>
                </a:cubicBezTo>
                <a:cubicBezTo>
                  <a:pt x="4799751" y="5894268"/>
                  <a:pt x="4810897" y="5916646"/>
                  <a:pt x="4813683" y="5924783"/>
                </a:cubicBezTo>
                <a:cubicBezTo>
                  <a:pt x="4796964" y="5928852"/>
                  <a:pt x="4774670" y="5930886"/>
                  <a:pt x="4757952" y="5936989"/>
                </a:cubicBezTo>
                <a:cubicBezTo>
                  <a:pt x="4755165" y="5949195"/>
                  <a:pt x="4780244" y="5943092"/>
                  <a:pt x="4771885" y="5957332"/>
                </a:cubicBezTo>
                <a:cubicBezTo>
                  <a:pt x="4749591" y="5965469"/>
                  <a:pt x="4749591" y="5957332"/>
                  <a:pt x="4727299" y="5953264"/>
                </a:cubicBezTo>
                <a:cubicBezTo>
                  <a:pt x="4744018" y="5941057"/>
                  <a:pt x="4738445" y="5912577"/>
                  <a:pt x="4771885" y="5912577"/>
                </a:cubicBezTo>
                <a:cubicBezTo>
                  <a:pt x="4755165" y="5902406"/>
                  <a:pt x="4763524" y="5875959"/>
                  <a:pt x="4741232" y="5871891"/>
                </a:cubicBezTo>
                <a:cubicBezTo>
                  <a:pt x="4741232" y="5857651"/>
                  <a:pt x="4744018" y="5835273"/>
                  <a:pt x="4757952" y="5845444"/>
                </a:cubicBezTo>
                <a:cubicBezTo>
                  <a:pt x="4757952" y="5818998"/>
                  <a:pt x="4730085" y="5833238"/>
                  <a:pt x="4710579" y="5821033"/>
                </a:cubicBezTo>
                <a:cubicBezTo>
                  <a:pt x="4691073" y="5855616"/>
                  <a:pt x="4710579" y="5910543"/>
                  <a:pt x="4685499" y="5949195"/>
                </a:cubicBezTo>
                <a:cubicBezTo>
                  <a:pt x="4629768" y="5939023"/>
                  <a:pt x="4629768" y="5969538"/>
                  <a:pt x="4604689" y="5979710"/>
                </a:cubicBezTo>
                <a:cubicBezTo>
                  <a:pt x="4610262" y="5963436"/>
                  <a:pt x="4624195" y="5949195"/>
                  <a:pt x="4610262" y="5932920"/>
                </a:cubicBezTo>
                <a:cubicBezTo>
                  <a:pt x="4649274" y="5918680"/>
                  <a:pt x="4640915" y="5880028"/>
                  <a:pt x="4635341" y="5853582"/>
                </a:cubicBezTo>
                <a:cubicBezTo>
                  <a:pt x="4607475" y="5855616"/>
                  <a:pt x="4601902" y="5857651"/>
                  <a:pt x="4579610" y="5849513"/>
                </a:cubicBezTo>
                <a:cubicBezTo>
                  <a:pt x="4576823" y="5863753"/>
                  <a:pt x="4593543" y="5865788"/>
                  <a:pt x="4579610" y="5875959"/>
                </a:cubicBezTo>
                <a:cubicBezTo>
                  <a:pt x="4574036" y="5867821"/>
                  <a:pt x="4568462" y="5857651"/>
                  <a:pt x="4560103" y="5849513"/>
                </a:cubicBezTo>
                <a:cubicBezTo>
                  <a:pt x="4590756" y="5816964"/>
                  <a:pt x="4643701" y="5800689"/>
                  <a:pt x="4646487" y="5749831"/>
                </a:cubicBezTo>
                <a:cubicBezTo>
                  <a:pt x="4705006" y="5743728"/>
                  <a:pt x="4705006" y="5682698"/>
                  <a:pt x="4691073" y="5658286"/>
                </a:cubicBezTo>
                <a:cubicBezTo>
                  <a:pt x="4707793" y="5705076"/>
                  <a:pt x="4629768" y="5711179"/>
                  <a:pt x="4640915" y="5766106"/>
                </a:cubicBezTo>
                <a:cubicBezTo>
                  <a:pt x="4629768" y="5766106"/>
                  <a:pt x="4629768" y="5772208"/>
                  <a:pt x="4615835" y="5770174"/>
                </a:cubicBezTo>
                <a:cubicBezTo>
                  <a:pt x="4613048" y="5766106"/>
                  <a:pt x="4607475" y="5760003"/>
                  <a:pt x="4610262" y="5749831"/>
                </a:cubicBezTo>
                <a:cubicBezTo>
                  <a:pt x="4579610" y="5755934"/>
                  <a:pt x="4587969" y="5786449"/>
                  <a:pt x="4585182" y="5812895"/>
                </a:cubicBezTo>
                <a:cubicBezTo>
                  <a:pt x="4546170" y="5818998"/>
                  <a:pt x="4523878" y="5831204"/>
                  <a:pt x="4537811" y="5861719"/>
                </a:cubicBezTo>
                <a:cubicBezTo>
                  <a:pt x="4532237" y="5869856"/>
                  <a:pt x="4507158" y="5861719"/>
                  <a:pt x="4507158" y="5871891"/>
                </a:cubicBezTo>
                <a:cubicBezTo>
                  <a:pt x="4493225" y="5867821"/>
                  <a:pt x="4493225" y="5857651"/>
                  <a:pt x="4482078" y="5853582"/>
                </a:cubicBezTo>
                <a:cubicBezTo>
                  <a:pt x="4468145" y="5859684"/>
                  <a:pt x="4479291" y="5884097"/>
                  <a:pt x="4476506" y="5896302"/>
                </a:cubicBezTo>
                <a:cubicBezTo>
                  <a:pt x="4451427" y="5886130"/>
                  <a:pt x="4445853" y="5896302"/>
                  <a:pt x="4437494" y="5908509"/>
                </a:cubicBezTo>
                <a:cubicBezTo>
                  <a:pt x="4420774" y="5908509"/>
                  <a:pt x="4423560" y="5894268"/>
                  <a:pt x="4420774" y="5884097"/>
                </a:cubicBezTo>
                <a:cubicBezTo>
                  <a:pt x="4451427" y="5900371"/>
                  <a:pt x="4434707" y="5853582"/>
                  <a:pt x="4462573" y="5853582"/>
                </a:cubicBezTo>
                <a:cubicBezTo>
                  <a:pt x="4462573" y="5849513"/>
                  <a:pt x="4451427" y="5851547"/>
                  <a:pt x="4443066" y="5849513"/>
                </a:cubicBezTo>
                <a:cubicBezTo>
                  <a:pt x="4448640" y="5845444"/>
                  <a:pt x="4451427" y="5841375"/>
                  <a:pt x="4451427" y="5833238"/>
                </a:cubicBezTo>
                <a:cubicBezTo>
                  <a:pt x="4462573" y="5831204"/>
                  <a:pt x="4462573" y="5839342"/>
                  <a:pt x="4462573" y="5845444"/>
                </a:cubicBezTo>
                <a:cubicBezTo>
                  <a:pt x="4482078" y="5825101"/>
                  <a:pt x="4454212" y="5802724"/>
                  <a:pt x="4431920" y="5796620"/>
                </a:cubicBezTo>
                <a:cubicBezTo>
                  <a:pt x="4417987" y="5800689"/>
                  <a:pt x="4417987" y="5814929"/>
                  <a:pt x="4420774" y="5829170"/>
                </a:cubicBezTo>
                <a:cubicBezTo>
                  <a:pt x="4406841" y="5833238"/>
                  <a:pt x="4392907" y="5835273"/>
                  <a:pt x="4381761" y="5841375"/>
                </a:cubicBezTo>
                <a:cubicBezTo>
                  <a:pt x="4387335" y="5871891"/>
                  <a:pt x="4390121" y="5886130"/>
                  <a:pt x="4370615" y="5904439"/>
                </a:cubicBezTo>
                <a:cubicBezTo>
                  <a:pt x="4378974" y="5922748"/>
                  <a:pt x="4412414" y="5924783"/>
                  <a:pt x="4437494" y="5932920"/>
                </a:cubicBezTo>
                <a:cubicBezTo>
                  <a:pt x="4437494" y="5932920"/>
                  <a:pt x="4437494" y="5932920"/>
                  <a:pt x="4437494" y="5979710"/>
                </a:cubicBezTo>
                <a:cubicBezTo>
                  <a:pt x="4406841" y="5967504"/>
                  <a:pt x="4409627" y="5991915"/>
                  <a:pt x="4412414" y="6008191"/>
                </a:cubicBezTo>
                <a:cubicBezTo>
                  <a:pt x="4462573" y="5989882"/>
                  <a:pt x="4496011" y="5961401"/>
                  <a:pt x="4529451" y="5932920"/>
                </a:cubicBezTo>
                <a:cubicBezTo>
                  <a:pt x="4540597" y="5953264"/>
                  <a:pt x="4504371" y="5975641"/>
                  <a:pt x="4482078" y="5987847"/>
                </a:cubicBezTo>
                <a:cubicBezTo>
                  <a:pt x="4498798" y="5995985"/>
                  <a:pt x="4526664" y="5975641"/>
                  <a:pt x="4548957" y="5975641"/>
                </a:cubicBezTo>
                <a:cubicBezTo>
                  <a:pt x="4551744" y="5998019"/>
                  <a:pt x="4554531" y="6010224"/>
                  <a:pt x="4548957" y="6024466"/>
                </a:cubicBezTo>
                <a:cubicBezTo>
                  <a:pt x="4526664" y="6028534"/>
                  <a:pt x="4526664" y="6014294"/>
                  <a:pt x="4512731" y="6012259"/>
                </a:cubicBezTo>
                <a:cubicBezTo>
                  <a:pt x="4493225" y="6026499"/>
                  <a:pt x="4479291" y="6042775"/>
                  <a:pt x="4451427" y="6048877"/>
                </a:cubicBezTo>
                <a:cubicBezTo>
                  <a:pt x="4426347" y="6040740"/>
                  <a:pt x="4406841" y="6026499"/>
                  <a:pt x="4370615" y="6036671"/>
                </a:cubicBezTo>
                <a:cubicBezTo>
                  <a:pt x="4356682" y="6028534"/>
                  <a:pt x="4381761" y="6014294"/>
                  <a:pt x="4356682" y="6008191"/>
                </a:cubicBezTo>
                <a:cubicBezTo>
                  <a:pt x="4362254" y="5995985"/>
                  <a:pt x="4373402" y="5987847"/>
                  <a:pt x="4390121" y="5983778"/>
                </a:cubicBezTo>
                <a:cubicBezTo>
                  <a:pt x="4387335" y="5977675"/>
                  <a:pt x="4370615" y="5981745"/>
                  <a:pt x="4370615" y="5975641"/>
                </a:cubicBezTo>
                <a:cubicBezTo>
                  <a:pt x="4359469" y="5975641"/>
                  <a:pt x="4356682" y="5981745"/>
                  <a:pt x="4356682" y="5991915"/>
                </a:cubicBezTo>
                <a:cubicBezTo>
                  <a:pt x="4351108" y="5967504"/>
                  <a:pt x="4326029" y="5941057"/>
                  <a:pt x="4356682" y="5924783"/>
                </a:cubicBezTo>
                <a:cubicBezTo>
                  <a:pt x="4353895" y="5906474"/>
                  <a:pt x="4331603" y="5908509"/>
                  <a:pt x="4309310" y="5912577"/>
                </a:cubicBezTo>
                <a:cubicBezTo>
                  <a:pt x="4295377" y="5896302"/>
                  <a:pt x="4284231" y="5882062"/>
                  <a:pt x="4253578" y="5880028"/>
                </a:cubicBezTo>
                <a:cubicBezTo>
                  <a:pt x="4239645" y="5831204"/>
                  <a:pt x="4284231" y="5829170"/>
                  <a:pt x="4270298" y="5792552"/>
                </a:cubicBezTo>
                <a:cubicBezTo>
                  <a:pt x="4270298" y="5784415"/>
                  <a:pt x="4250791" y="5788483"/>
                  <a:pt x="4248004" y="5784415"/>
                </a:cubicBezTo>
                <a:cubicBezTo>
                  <a:pt x="4236858" y="5810861"/>
                  <a:pt x="4206206" y="5851547"/>
                  <a:pt x="4239645" y="5880028"/>
                </a:cubicBezTo>
                <a:cubicBezTo>
                  <a:pt x="4225712" y="5939023"/>
                  <a:pt x="4147687" y="5904439"/>
                  <a:pt x="4091955" y="5892234"/>
                </a:cubicBezTo>
                <a:cubicBezTo>
                  <a:pt x="4100315" y="5896302"/>
                  <a:pt x="4111462" y="5898337"/>
                  <a:pt x="4105888" y="5912577"/>
                </a:cubicBezTo>
                <a:cubicBezTo>
                  <a:pt x="4075236" y="5910543"/>
                  <a:pt x="4066876" y="5920714"/>
                  <a:pt x="4061303" y="5936989"/>
                </a:cubicBezTo>
                <a:cubicBezTo>
                  <a:pt x="4008358" y="5936989"/>
                  <a:pt x="3972132" y="5947160"/>
                  <a:pt x="3944266" y="5965469"/>
                </a:cubicBezTo>
                <a:cubicBezTo>
                  <a:pt x="3966559" y="5961401"/>
                  <a:pt x="3986065" y="5963436"/>
                  <a:pt x="4025078" y="5971573"/>
                </a:cubicBezTo>
                <a:cubicBezTo>
                  <a:pt x="4055729" y="6048877"/>
                  <a:pt x="4136541" y="6006156"/>
                  <a:pt x="4217353" y="5979710"/>
                </a:cubicBezTo>
                <a:cubicBezTo>
                  <a:pt x="4225712" y="5989882"/>
                  <a:pt x="4236858" y="5998019"/>
                  <a:pt x="4253578" y="6004122"/>
                </a:cubicBezTo>
                <a:cubicBezTo>
                  <a:pt x="4245219" y="6008191"/>
                  <a:pt x="4245219" y="6018362"/>
                  <a:pt x="4248004" y="6028534"/>
                </a:cubicBezTo>
                <a:cubicBezTo>
                  <a:pt x="4186699" y="6026499"/>
                  <a:pt x="4206206" y="6075324"/>
                  <a:pt x="4167194" y="6087530"/>
                </a:cubicBezTo>
                <a:cubicBezTo>
                  <a:pt x="4164407" y="6091598"/>
                  <a:pt x="4183913" y="6101770"/>
                  <a:pt x="4186699" y="6091598"/>
                </a:cubicBezTo>
                <a:cubicBezTo>
                  <a:pt x="4203420" y="6118044"/>
                  <a:pt x="4133754" y="6118044"/>
                  <a:pt x="4130967" y="6146525"/>
                </a:cubicBezTo>
                <a:cubicBezTo>
                  <a:pt x="4133754" y="6144491"/>
                  <a:pt x="4133754" y="6142456"/>
                  <a:pt x="4136541" y="6140423"/>
                </a:cubicBezTo>
                <a:cubicBezTo>
                  <a:pt x="4147687" y="6146525"/>
                  <a:pt x="4175553" y="6138388"/>
                  <a:pt x="4172766" y="6152628"/>
                </a:cubicBezTo>
                <a:cubicBezTo>
                  <a:pt x="4139328" y="6140423"/>
                  <a:pt x="4133754" y="6168902"/>
                  <a:pt x="4136541" y="6191280"/>
                </a:cubicBezTo>
                <a:cubicBezTo>
                  <a:pt x="4122608" y="6193315"/>
                  <a:pt x="4114249" y="6201452"/>
                  <a:pt x="4091955" y="6199418"/>
                </a:cubicBezTo>
                <a:cubicBezTo>
                  <a:pt x="4091955" y="6185177"/>
                  <a:pt x="4044583" y="6164834"/>
                  <a:pt x="4036224" y="6183143"/>
                </a:cubicBezTo>
                <a:cubicBezTo>
                  <a:pt x="3999998" y="6154662"/>
                  <a:pt x="4091955" y="6160765"/>
                  <a:pt x="4125395" y="6148560"/>
                </a:cubicBezTo>
                <a:cubicBezTo>
                  <a:pt x="4089169" y="6134319"/>
                  <a:pt x="4064090" y="6134319"/>
                  <a:pt x="4036224" y="6116010"/>
                </a:cubicBezTo>
                <a:cubicBezTo>
                  <a:pt x="4047370" y="6103805"/>
                  <a:pt x="4058516" y="6091598"/>
                  <a:pt x="4075236" y="6083461"/>
                </a:cubicBezTo>
                <a:cubicBezTo>
                  <a:pt x="4052943" y="6065152"/>
                  <a:pt x="4002784" y="6067186"/>
                  <a:pt x="3974919" y="6052946"/>
                </a:cubicBezTo>
                <a:cubicBezTo>
                  <a:pt x="3963772" y="6052946"/>
                  <a:pt x="3966559" y="6065152"/>
                  <a:pt x="3949839" y="6061084"/>
                </a:cubicBezTo>
                <a:cubicBezTo>
                  <a:pt x="3944266" y="6075324"/>
                  <a:pt x="3972132" y="6065152"/>
                  <a:pt x="3963772" y="6079392"/>
                </a:cubicBezTo>
                <a:cubicBezTo>
                  <a:pt x="3963772" y="6079392"/>
                  <a:pt x="3963772" y="6079392"/>
                  <a:pt x="3949839" y="6079392"/>
                </a:cubicBezTo>
                <a:cubicBezTo>
                  <a:pt x="3974919" y="6087530"/>
                  <a:pt x="4013931" y="6073289"/>
                  <a:pt x="4030650" y="6091598"/>
                </a:cubicBezTo>
                <a:cubicBezTo>
                  <a:pt x="4025078" y="6095667"/>
                  <a:pt x="4025078" y="6105838"/>
                  <a:pt x="4019504" y="6111942"/>
                </a:cubicBezTo>
                <a:cubicBezTo>
                  <a:pt x="3949839" y="6105838"/>
                  <a:pt x="3930333" y="6132284"/>
                  <a:pt x="3882961" y="6140423"/>
                </a:cubicBezTo>
                <a:cubicBezTo>
                  <a:pt x="3877388" y="6128216"/>
                  <a:pt x="3896894" y="6134319"/>
                  <a:pt x="3908041" y="6132284"/>
                </a:cubicBezTo>
                <a:cubicBezTo>
                  <a:pt x="3891321" y="6089564"/>
                  <a:pt x="3910828" y="6057015"/>
                  <a:pt x="3949839" y="6028534"/>
                </a:cubicBezTo>
                <a:cubicBezTo>
                  <a:pt x="3913613" y="5991915"/>
                  <a:pt x="3874601" y="6044808"/>
                  <a:pt x="3832803" y="6044808"/>
                </a:cubicBezTo>
                <a:cubicBezTo>
                  <a:pt x="3824442" y="6040740"/>
                  <a:pt x="3827229" y="6030568"/>
                  <a:pt x="3816083" y="6028534"/>
                </a:cubicBezTo>
                <a:cubicBezTo>
                  <a:pt x="3810509" y="6012259"/>
                  <a:pt x="3835589" y="6018362"/>
                  <a:pt x="3827229" y="6000053"/>
                </a:cubicBezTo>
                <a:cubicBezTo>
                  <a:pt x="3816083" y="5991915"/>
                  <a:pt x="3804937" y="5983778"/>
                  <a:pt x="3785430" y="5991915"/>
                </a:cubicBezTo>
                <a:cubicBezTo>
                  <a:pt x="3782643" y="6016329"/>
                  <a:pt x="3791004" y="6044808"/>
                  <a:pt x="3754778" y="6044808"/>
                </a:cubicBezTo>
                <a:cubicBezTo>
                  <a:pt x="3754778" y="6034637"/>
                  <a:pt x="3763138" y="6030568"/>
                  <a:pt x="3760351" y="6016329"/>
                </a:cubicBezTo>
                <a:cubicBezTo>
                  <a:pt x="3743631" y="6004122"/>
                  <a:pt x="3724125" y="6012259"/>
                  <a:pt x="3699046" y="6012259"/>
                </a:cubicBezTo>
                <a:cubicBezTo>
                  <a:pt x="3693472" y="6034637"/>
                  <a:pt x="3676754" y="6046843"/>
                  <a:pt x="3648887" y="6052946"/>
                </a:cubicBezTo>
                <a:cubicBezTo>
                  <a:pt x="3626595" y="6046843"/>
                  <a:pt x="3621021" y="6030568"/>
                  <a:pt x="3593155" y="6028534"/>
                </a:cubicBezTo>
                <a:cubicBezTo>
                  <a:pt x="3593155" y="6018362"/>
                  <a:pt x="3595942" y="6004122"/>
                  <a:pt x="3587583" y="6000053"/>
                </a:cubicBezTo>
                <a:cubicBezTo>
                  <a:pt x="3551356" y="6014294"/>
                  <a:pt x="3498412" y="5993950"/>
                  <a:pt x="3495625" y="6032603"/>
                </a:cubicBezTo>
                <a:cubicBezTo>
                  <a:pt x="3495625" y="6032603"/>
                  <a:pt x="3495625" y="6032603"/>
                  <a:pt x="3451039" y="6032603"/>
                </a:cubicBezTo>
                <a:cubicBezTo>
                  <a:pt x="3456613" y="6020397"/>
                  <a:pt x="3439893" y="6020397"/>
                  <a:pt x="3445466" y="6008191"/>
                </a:cubicBezTo>
                <a:cubicBezTo>
                  <a:pt x="3476118" y="6004122"/>
                  <a:pt x="3476118" y="5991915"/>
                  <a:pt x="3464972" y="5975641"/>
                </a:cubicBezTo>
                <a:cubicBezTo>
                  <a:pt x="3437106" y="5989882"/>
                  <a:pt x="3439893" y="5979710"/>
                  <a:pt x="3395308" y="5979710"/>
                </a:cubicBezTo>
                <a:cubicBezTo>
                  <a:pt x="3398094" y="5985813"/>
                  <a:pt x="3389734" y="6000053"/>
                  <a:pt x="3409240" y="5995985"/>
                </a:cubicBezTo>
                <a:cubicBezTo>
                  <a:pt x="3406454" y="6004122"/>
                  <a:pt x="3378588" y="5998019"/>
                  <a:pt x="3364655" y="6000053"/>
                </a:cubicBezTo>
                <a:cubicBezTo>
                  <a:pt x="3345148" y="5979710"/>
                  <a:pt x="3250405" y="5922748"/>
                  <a:pt x="3334002" y="5908509"/>
                </a:cubicBezTo>
                <a:cubicBezTo>
                  <a:pt x="3334002" y="5908509"/>
                  <a:pt x="3334002" y="5908509"/>
                  <a:pt x="3334002" y="5884097"/>
                </a:cubicBezTo>
                <a:cubicBezTo>
                  <a:pt x="3353509" y="5871891"/>
                  <a:pt x="3395308" y="5875959"/>
                  <a:pt x="3414813" y="5865788"/>
                </a:cubicBezTo>
                <a:cubicBezTo>
                  <a:pt x="3384160" y="5859684"/>
                  <a:pt x="3336789" y="5880028"/>
                  <a:pt x="3317283" y="5853582"/>
                </a:cubicBezTo>
                <a:cubicBezTo>
                  <a:pt x="3308923" y="5875959"/>
                  <a:pt x="3283843" y="5886130"/>
                  <a:pt x="3253190" y="5892234"/>
                </a:cubicBezTo>
                <a:cubicBezTo>
                  <a:pt x="3261551" y="5912577"/>
                  <a:pt x="3242044" y="5916646"/>
                  <a:pt x="3230898" y="5924783"/>
                </a:cubicBezTo>
                <a:cubicBezTo>
                  <a:pt x="3239257" y="5932920"/>
                  <a:pt x="3258764" y="5936989"/>
                  <a:pt x="3278270" y="5936989"/>
                </a:cubicBezTo>
                <a:cubicBezTo>
                  <a:pt x="3275484" y="5955298"/>
                  <a:pt x="3258764" y="5961401"/>
                  <a:pt x="3261551" y="5983778"/>
                </a:cubicBezTo>
                <a:cubicBezTo>
                  <a:pt x="3247618" y="5993950"/>
                  <a:pt x="3239257" y="5983778"/>
                  <a:pt x="3222539" y="5991915"/>
                </a:cubicBezTo>
                <a:cubicBezTo>
                  <a:pt x="3222539" y="6012259"/>
                  <a:pt x="3253190" y="6000053"/>
                  <a:pt x="3272697" y="6000053"/>
                </a:cubicBezTo>
                <a:cubicBezTo>
                  <a:pt x="3278270" y="6014294"/>
                  <a:pt x="3283843" y="6030568"/>
                  <a:pt x="3297776" y="6040740"/>
                </a:cubicBezTo>
                <a:cubicBezTo>
                  <a:pt x="3275484" y="6073289"/>
                  <a:pt x="3203032" y="6073289"/>
                  <a:pt x="3186312" y="6107873"/>
                </a:cubicBezTo>
                <a:cubicBezTo>
                  <a:pt x="3136153" y="6095667"/>
                  <a:pt x="3183526" y="6073289"/>
                  <a:pt x="3205819" y="6061084"/>
                </a:cubicBezTo>
                <a:cubicBezTo>
                  <a:pt x="3203032" y="6059049"/>
                  <a:pt x="3197459" y="6054980"/>
                  <a:pt x="3197459" y="6048877"/>
                </a:cubicBezTo>
                <a:cubicBezTo>
                  <a:pt x="3155660" y="6046843"/>
                  <a:pt x="3147300" y="6067186"/>
                  <a:pt x="3130581" y="6083461"/>
                </a:cubicBezTo>
                <a:cubicBezTo>
                  <a:pt x="3085995" y="6077358"/>
                  <a:pt x="3077636" y="6085496"/>
                  <a:pt x="3044196" y="6095667"/>
                </a:cubicBezTo>
                <a:cubicBezTo>
                  <a:pt x="3024690" y="6091598"/>
                  <a:pt x="3016331" y="6081426"/>
                  <a:pt x="2994037" y="6079392"/>
                </a:cubicBezTo>
                <a:cubicBezTo>
                  <a:pt x="2991252" y="6061084"/>
                  <a:pt x="3016331" y="6065152"/>
                  <a:pt x="3007970" y="6044808"/>
                </a:cubicBezTo>
                <a:cubicBezTo>
                  <a:pt x="2974532" y="6010224"/>
                  <a:pt x="2874215" y="6040740"/>
                  <a:pt x="2865854" y="5983778"/>
                </a:cubicBezTo>
                <a:cubicBezTo>
                  <a:pt x="2840775" y="5987847"/>
                  <a:pt x="2821269" y="6004122"/>
                  <a:pt x="2790616" y="5991915"/>
                </a:cubicBezTo>
                <a:cubicBezTo>
                  <a:pt x="2779470" y="6010224"/>
                  <a:pt x="2821269" y="6026499"/>
                  <a:pt x="2815695" y="6052946"/>
                </a:cubicBezTo>
                <a:cubicBezTo>
                  <a:pt x="2768324" y="6057015"/>
                  <a:pt x="2704232" y="6093633"/>
                  <a:pt x="2673579" y="6040740"/>
                </a:cubicBezTo>
                <a:cubicBezTo>
                  <a:pt x="2673579" y="6040740"/>
                  <a:pt x="2673579" y="6040740"/>
                  <a:pt x="2718165" y="6040740"/>
                </a:cubicBezTo>
                <a:cubicBezTo>
                  <a:pt x="2715378" y="6014294"/>
                  <a:pt x="2704232" y="6006156"/>
                  <a:pt x="2718165" y="5979710"/>
                </a:cubicBezTo>
                <a:cubicBezTo>
                  <a:pt x="2715378" y="5973606"/>
                  <a:pt x="2707019" y="5975641"/>
                  <a:pt x="2704232" y="5971573"/>
                </a:cubicBezTo>
                <a:cubicBezTo>
                  <a:pt x="2676366" y="5965469"/>
                  <a:pt x="2676366" y="5979710"/>
                  <a:pt x="2651287" y="5979710"/>
                </a:cubicBezTo>
                <a:cubicBezTo>
                  <a:pt x="2668007" y="5989882"/>
                  <a:pt x="2670792" y="6012259"/>
                  <a:pt x="2687512" y="6024466"/>
                </a:cubicBezTo>
                <a:cubicBezTo>
                  <a:pt x="2687512" y="6036671"/>
                  <a:pt x="2668007" y="6034637"/>
                  <a:pt x="2668007" y="6044808"/>
                </a:cubicBezTo>
                <a:cubicBezTo>
                  <a:pt x="2603915" y="6057015"/>
                  <a:pt x="2595555" y="6028534"/>
                  <a:pt x="2564903" y="6016329"/>
                </a:cubicBezTo>
                <a:cubicBezTo>
                  <a:pt x="2564903" y="6016329"/>
                  <a:pt x="2564903" y="6016329"/>
                  <a:pt x="2564903" y="5991915"/>
                </a:cubicBezTo>
                <a:cubicBezTo>
                  <a:pt x="2581621" y="5985813"/>
                  <a:pt x="2612274" y="5987847"/>
                  <a:pt x="2637354" y="5987847"/>
                </a:cubicBezTo>
                <a:cubicBezTo>
                  <a:pt x="2623421" y="5981745"/>
                  <a:pt x="2615061" y="5973606"/>
                  <a:pt x="2587195" y="5975641"/>
                </a:cubicBezTo>
                <a:cubicBezTo>
                  <a:pt x="2589982" y="5932920"/>
                  <a:pt x="2534250" y="5930886"/>
                  <a:pt x="2525890" y="5896302"/>
                </a:cubicBezTo>
                <a:cubicBezTo>
                  <a:pt x="2531463" y="5888165"/>
                  <a:pt x="2545396" y="5886130"/>
                  <a:pt x="2556542" y="5884097"/>
                </a:cubicBezTo>
                <a:cubicBezTo>
                  <a:pt x="2531463" y="5867821"/>
                  <a:pt x="2498025" y="5867821"/>
                  <a:pt x="2464584" y="5884097"/>
                </a:cubicBezTo>
                <a:cubicBezTo>
                  <a:pt x="2470158" y="5896302"/>
                  <a:pt x="2478517" y="5904439"/>
                  <a:pt x="2500811" y="5904439"/>
                </a:cubicBezTo>
                <a:cubicBezTo>
                  <a:pt x="2475732" y="5908509"/>
                  <a:pt x="2481304" y="5922748"/>
                  <a:pt x="2478517" y="5932920"/>
                </a:cubicBezTo>
                <a:cubicBezTo>
                  <a:pt x="2456225" y="5932920"/>
                  <a:pt x="2433933" y="5932920"/>
                  <a:pt x="2439505" y="5949195"/>
                </a:cubicBezTo>
                <a:cubicBezTo>
                  <a:pt x="2472945" y="5959366"/>
                  <a:pt x="2520317" y="5953264"/>
                  <a:pt x="2534250" y="5983778"/>
                </a:cubicBezTo>
                <a:cubicBezTo>
                  <a:pt x="2517530" y="6006156"/>
                  <a:pt x="2475732" y="5998019"/>
                  <a:pt x="2453438" y="5987847"/>
                </a:cubicBezTo>
                <a:cubicBezTo>
                  <a:pt x="2433933" y="5987847"/>
                  <a:pt x="2445079" y="6010224"/>
                  <a:pt x="2428359" y="6012259"/>
                </a:cubicBezTo>
                <a:cubicBezTo>
                  <a:pt x="2408853" y="6016329"/>
                  <a:pt x="2414426" y="6006156"/>
                  <a:pt x="2403280" y="6004122"/>
                </a:cubicBezTo>
                <a:cubicBezTo>
                  <a:pt x="2375414" y="6024466"/>
                  <a:pt x="2403280" y="6040740"/>
                  <a:pt x="2422786" y="6052946"/>
                </a:cubicBezTo>
                <a:cubicBezTo>
                  <a:pt x="2400493" y="6061084"/>
                  <a:pt x="2361480" y="6054980"/>
                  <a:pt x="2341975" y="6061084"/>
                </a:cubicBezTo>
                <a:cubicBezTo>
                  <a:pt x="2325255" y="6050912"/>
                  <a:pt x="2339188" y="6016329"/>
                  <a:pt x="2286243" y="6028534"/>
                </a:cubicBezTo>
                <a:cubicBezTo>
                  <a:pt x="2308536" y="5991915"/>
                  <a:pt x="2297389" y="5953264"/>
                  <a:pt x="2336401" y="5924783"/>
                </a:cubicBezTo>
                <a:cubicBezTo>
                  <a:pt x="2319683" y="5926818"/>
                  <a:pt x="2316896" y="5936989"/>
                  <a:pt x="2311322" y="5945127"/>
                </a:cubicBezTo>
                <a:cubicBezTo>
                  <a:pt x="2280670" y="5939023"/>
                  <a:pt x="2261163" y="5928852"/>
                  <a:pt x="2230512" y="5941057"/>
                </a:cubicBezTo>
                <a:cubicBezTo>
                  <a:pt x="2216579" y="5930886"/>
                  <a:pt x="2238871" y="5932920"/>
                  <a:pt x="2244444" y="5924783"/>
                </a:cubicBezTo>
                <a:cubicBezTo>
                  <a:pt x="2224938" y="5914611"/>
                  <a:pt x="2205432" y="5904439"/>
                  <a:pt x="2188713" y="5896302"/>
                </a:cubicBezTo>
                <a:cubicBezTo>
                  <a:pt x="2166420" y="5894268"/>
                  <a:pt x="2171993" y="5910543"/>
                  <a:pt x="2149700" y="5908509"/>
                </a:cubicBezTo>
                <a:cubicBezTo>
                  <a:pt x="2155273" y="5920714"/>
                  <a:pt x="2171993" y="5924783"/>
                  <a:pt x="2169206" y="5941057"/>
                </a:cubicBezTo>
                <a:cubicBezTo>
                  <a:pt x="2132980" y="5936989"/>
                  <a:pt x="2138554" y="5961401"/>
                  <a:pt x="2132980" y="5979710"/>
                </a:cubicBezTo>
                <a:cubicBezTo>
                  <a:pt x="2088396" y="5979710"/>
                  <a:pt x="2066102" y="5993950"/>
                  <a:pt x="2077248" y="6028534"/>
                </a:cubicBezTo>
                <a:cubicBezTo>
                  <a:pt x="2057742" y="6030568"/>
                  <a:pt x="2052169" y="6040740"/>
                  <a:pt x="2041023" y="6044808"/>
                </a:cubicBezTo>
                <a:cubicBezTo>
                  <a:pt x="2007584" y="6034637"/>
                  <a:pt x="1976931" y="6024466"/>
                  <a:pt x="1946279" y="6012259"/>
                </a:cubicBezTo>
                <a:cubicBezTo>
                  <a:pt x="1949065" y="5985813"/>
                  <a:pt x="1921200" y="5977675"/>
                  <a:pt x="1921200" y="5949195"/>
                </a:cubicBezTo>
                <a:cubicBezTo>
                  <a:pt x="1876614" y="5955298"/>
                  <a:pt x="1851535" y="5977675"/>
                  <a:pt x="1818096" y="5949195"/>
                </a:cubicBezTo>
                <a:cubicBezTo>
                  <a:pt x="1851535" y="5928852"/>
                  <a:pt x="1912839" y="5926818"/>
                  <a:pt x="1946279" y="5904439"/>
                </a:cubicBezTo>
                <a:cubicBezTo>
                  <a:pt x="1974144" y="5914611"/>
                  <a:pt x="2015943" y="5912577"/>
                  <a:pt x="2027089" y="5932920"/>
                </a:cubicBezTo>
                <a:cubicBezTo>
                  <a:pt x="2004797" y="5932920"/>
                  <a:pt x="1999225" y="5941057"/>
                  <a:pt x="1985292" y="5945127"/>
                </a:cubicBezTo>
                <a:cubicBezTo>
                  <a:pt x="2018730" y="5961401"/>
                  <a:pt x="2043810" y="5932920"/>
                  <a:pt x="2063316" y="5936989"/>
                </a:cubicBezTo>
                <a:cubicBezTo>
                  <a:pt x="2066102" y="5920714"/>
                  <a:pt x="2057742" y="5908509"/>
                  <a:pt x="2052169" y="5896302"/>
                </a:cubicBezTo>
                <a:cubicBezTo>
                  <a:pt x="2041023" y="5894268"/>
                  <a:pt x="2038236" y="5900371"/>
                  <a:pt x="2027089" y="5900371"/>
                </a:cubicBezTo>
                <a:cubicBezTo>
                  <a:pt x="2021517" y="5884097"/>
                  <a:pt x="2063316" y="5884097"/>
                  <a:pt x="2057742" y="5900371"/>
                </a:cubicBezTo>
                <a:cubicBezTo>
                  <a:pt x="2066102" y="5894268"/>
                  <a:pt x="2080035" y="5888165"/>
                  <a:pt x="2082822" y="5880028"/>
                </a:cubicBezTo>
                <a:cubicBezTo>
                  <a:pt x="2066102" y="5871891"/>
                  <a:pt x="2063316" y="5853582"/>
                  <a:pt x="2041023" y="5861719"/>
                </a:cubicBezTo>
                <a:cubicBezTo>
                  <a:pt x="2029876" y="5880028"/>
                  <a:pt x="2018730" y="5894268"/>
                  <a:pt x="2002010" y="5908509"/>
                </a:cubicBezTo>
                <a:cubicBezTo>
                  <a:pt x="1929559" y="5877993"/>
                  <a:pt x="1887760" y="5924783"/>
                  <a:pt x="1818096" y="5912577"/>
                </a:cubicBezTo>
                <a:cubicBezTo>
                  <a:pt x="1823668" y="5900371"/>
                  <a:pt x="1809735" y="5902406"/>
                  <a:pt x="1812522" y="5892234"/>
                </a:cubicBezTo>
                <a:cubicBezTo>
                  <a:pt x="1826455" y="5892234"/>
                  <a:pt x="1837602" y="5890200"/>
                  <a:pt x="1834815" y="5880028"/>
                </a:cubicBezTo>
                <a:cubicBezTo>
                  <a:pt x="1820882" y="5865788"/>
                  <a:pt x="1809735" y="5888165"/>
                  <a:pt x="1787443" y="5884097"/>
                </a:cubicBezTo>
                <a:cubicBezTo>
                  <a:pt x="1820882" y="5871891"/>
                  <a:pt x="1767936" y="5865788"/>
                  <a:pt x="1762364" y="5880028"/>
                </a:cubicBezTo>
                <a:cubicBezTo>
                  <a:pt x="1756790" y="5892234"/>
                  <a:pt x="1770723" y="5892234"/>
                  <a:pt x="1781869" y="5896302"/>
                </a:cubicBezTo>
                <a:cubicBezTo>
                  <a:pt x="1767936" y="5908509"/>
                  <a:pt x="1756790" y="5914611"/>
                  <a:pt x="1773510" y="5928852"/>
                </a:cubicBezTo>
                <a:cubicBezTo>
                  <a:pt x="1754004" y="5932920"/>
                  <a:pt x="1742857" y="5947160"/>
                  <a:pt x="1706631" y="5941057"/>
                </a:cubicBezTo>
                <a:cubicBezTo>
                  <a:pt x="1717778" y="5961401"/>
                  <a:pt x="1779084" y="5947160"/>
                  <a:pt x="1798589" y="5961401"/>
                </a:cubicBezTo>
                <a:cubicBezTo>
                  <a:pt x="1762364" y="5977675"/>
                  <a:pt x="1837602" y="5985813"/>
                  <a:pt x="1812522" y="6008191"/>
                </a:cubicBezTo>
                <a:cubicBezTo>
                  <a:pt x="1820882" y="6000053"/>
                  <a:pt x="1848748" y="6004122"/>
                  <a:pt x="1868255" y="6004122"/>
                </a:cubicBezTo>
                <a:cubicBezTo>
                  <a:pt x="1871040" y="6038706"/>
                  <a:pt x="1968572" y="6010224"/>
                  <a:pt x="1946279" y="6061084"/>
                </a:cubicBezTo>
                <a:cubicBezTo>
                  <a:pt x="1893334" y="6071255"/>
                  <a:pt x="1848748" y="6083461"/>
                  <a:pt x="1798589" y="6065152"/>
                </a:cubicBezTo>
                <a:cubicBezTo>
                  <a:pt x="1801376" y="6050912"/>
                  <a:pt x="1818096" y="6042775"/>
                  <a:pt x="1829242" y="6032603"/>
                </a:cubicBezTo>
                <a:cubicBezTo>
                  <a:pt x="1801376" y="6016329"/>
                  <a:pt x="1728924" y="5963436"/>
                  <a:pt x="1695485" y="6004122"/>
                </a:cubicBezTo>
                <a:cubicBezTo>
                  <a:pt x="1698272" y="6008191"/>
                  <a:pt x="1723351" y="6002087"/>
                  <a:pt x="1731711" y="6012259"/>
                </a:cubicBezTo>
                <a:cubicBezTo>
                  <a:pt x="1678765" y="6014294"/>
                  <a:pt x="1642540" y="6008191"/>
                  <a:pt x="1595168" y="6028534"/>
                </a:cubicBezTo>
                <a:cubicBezTo>
                  <a:pt x="1595168" y="6063117"/>
                  <a:pt x="1664832" y="6079392"/>
                  <a:pt x="1675980" y="6120079"/>
                </a:cubicBezTo>
                <a:cubicBezTo>
                  <a:pt x="1712205" y="6120079"/>
                  <a:pt x="1717778" y="6124147"/>
                  <a:pt x="1751218" y="6120079"/>
                </a:cubicBezTo>
                <a:cubicBezTo>
                  <a:pt x="1737285" y="6142456"/>
                  <a:pt x="1759577" y="6152628"/>
                  <a:pt x="1762364" y="6175006"/>
                </a:cubicBezTo>
                <a:cubicBezTo>
                  <a:pt x="1734498" y="6166869"/>
                  <a:pt x="1717778" y="6152628"/>
                  <a:pt x="1670406" y="6156697"/>
                </a:cubicBezTo>
                <a:cubicBezTo>
                  <a:pt x="1662047" y="6148560"/>
                  <a:pt x="1673193" y="6144491"/>
                  <a:pt x="1664832" y="6132284"/>
                </a:cubicBezTo>
                <a:cubicBezTo>
                  <a:pt x="1639753" y="6134319"/>
                  <a:pt x="1628607" y="6146525"/>
                  <a:pt x="1595168" y="6144491"/>
                </a:cubicBezTo>
                <a:cubicBezTo>
                  <a:pt x="1592381" y="6132284"/>
                  <a:pt x="1617460" y="6140423"/>
                  <a:pt x="1609101" y="6124147"/>
                </a:cubicBezTo>
                <a:cubicBezTo>
                  <a:pt x="1575661" y="6111942"/>
                  <a:pt x="1553369" y="6095667"/>
                  <a:pt x="1533863" y="6075324"/>
                </a:cubicBezTo>
                <a:cubicBezTo>
                  <a:pt x="1575661" y="6075324"/>
                  <a:pt x="1553369" y="6044808"/>
                  <a:pt x="1539436" y="6036671"/>
                </a:cubicBezTo>
                <a:cubicBezTo>
                  <a:pt x="1542223" y="6024466"/>
                  <a:pt x="1564515" y="6024466"/>
                  <a:pt x="1578448" y="6020397"/>
                </a:cubicBezTo>
                <a:cubicBezTo>
                  <a:pt x="1570089" y="6012259"/>
                  <a:pt x="1547797" y="6012259"/>
                  <a:pt x="1553369" y="5995985"/>
                </a:cubicBezTo>
                <a:cubicBezTo>
                  <a:pt x="1514357" y="5993950"/>
                  <a:pt x="1492064" y="6002087"/>
                  <a:pt x="1483705" y="6020397"/>
                </a:cubicBezTo>
                <a:cubicBezTo>
                  <a:pt x="1439119" y="6022431"/>
                  <a:pt x="1397320" y="6022431"/>
                  <a:pt x="1375027" y="6008191"/>
                </a:cubicBezTo>
                <a:cubicBezTo>
                  <a:pt x="1397320" y="6032603"/>
                  <a:pt x="1422399" y="6059049"/>
                  <a:pt x="1447478" y="6083461"/>
                </a:cubicBezTo>
                <a:cubicBezTo>
                  <a:pt x="1444693" y="6091598"/>
                  <a:pt x="1436332" y="6093633"/>
                  <a:pt x="1427973" y="6099735"/>
                </a:cubicBezTo>
                <a:cubicBezTo>
                  <a:pt x="1388960" y="6089564"/>
                  <a:pt x="1375027" y="6091598"/>
                  <a:pt x="1349948" y="6107873"/>
                </a:cubicBezTo>
                <a:cubicBezTo>
                  <a:pt x="1341589" y="6101770"/>
                  <a:pt x="1344374" y="6089564"/>
                  <a:pt x="1341589" y="6079392"/>
                </a:cubicBezTo>
                <a:cubicBezTo>
                  <a:pt x="1341589" y="6079392"/>
                  <a:pt x="1341589" y="6079392"/>
                  <a:pt x="1319295" y="6079392"/>
                </a:cubicBezTo>
                <a:cubicBezTo>
                  <a:pt x="1305362" y="6079392"/>
                  <a:pt x="1305362" y="6089564"/>
                  <a:pt x="1305362" y="6099735"/>
                </a:cubicBezTo>
                <a:cubicBezTo>
                  <a:pt x="1269136" y="6103805"/>
                  <a:pt x="1257990" y="6089564"/>
                  <a:pt x="1238483" y="6083461"/>
                </a:cubicBezTo>
                <a:cubicBezTo>
                  <a:pt x="1238483" y="6052946"/>
                  <a:pt x="1252417" y="6059049"/>
                  <a:pt x="1238483" y="6032603"/>
                </a:cubicBezTo>
                <a:cubicBezTo>
                  <a:pt x="1257990" y="6038706"/>
                  <a:pt x="1280283" y="6044808"/>
                  <a:pt x="1305362" y="6044808"/>
                </a:cubicBezTo>
                <a:cubicBezTo>
                  <a:pt x="1322082" y="6034637"/>
                  <a:pt x="1294216" y="6012259"/>
                  <a:pt x="1330441" y="6012259"/>
                </a:cubicBezTo>
                <a:cubicBezTo>
                  <a:pt x="1313723" y="6002087"/>
                  <a:pt x="1285856" y="5963436"/>
                  <a:pt x="1255203" y="5987847"/>
                </a:cubicBezTo>
                <a:cubicBezTo>
                  <a:pt x="1257990" y="5973606"/>
                  <a:pt x="1255203" y="5969538"/>
                  <a:pt x="1238483" y="5953264"/>
                </a:cubicBezTo>
                <a:cubicBezTo>
                  <a:pt x="1249631" y="5916646"/>
                  <a:pt x="1347161" y="5934955"/>
                  <a:pt x="1391747" y="5920714"/>
                </a:cubicBezTo>
                <a:cubicBezTo>
                  <a:pt x="1341589" y="5867821"/>
                  <a:pt x="1249631" y="5914611"/>
                  <a:pt x="1193899" y="5920714"/>
                </a:cubicBezTo>
                <a:cubicBezTo>
                  <a:pt x="1185539" y="5936989"/>
                  <a:pt x="1221765" y="5922748"/>
                  <a:pt x="1218978" y="5932920"/>
                </a:cubicBezTo>
                <a:cubicBezTo>
                  <a:pt x="1216191" y="5947160"/>
                  <a:pt x="1196686" y="5947160"/>
                  <a:pt x="1177179" y="5949195"/>
                </a:cubicBezTo>
                <a:cubicBezTo>
                  <a:pt x="1166032" y="5945127"/>
                  <a:pt x="1166032" y="5934955"/>
                  <a:pt x="1146527" y="5936989"/>
                </a:cubicBezTo>
                <a:cubicBezTo>
                  <a:pt x="1157673" y="5914611"/>
                  <a:pt x="1143740" y="5880028"/>
                  <a:pt x="1107515" y="5892234"/>
                </a:cubicBezTo>
                <a:cubicBezTo>
                  <a:pt x="1107515" y="5906474"/>
                  <a:pt x="1135380" y="5898337"/>
                  <a:pt x="1127020" y="5916646"/>
                </a:cubicBezTo>
                <a:cubicBezTo>
                  <a:pt x="1110300" y="5916646"/>
                  <a:pt x="1121448" y="5898337"/>
                  <a:pt x="1096368" y="5904439"/>
                </a:cubicBezTo>
                <a:cubicBezTo>
                  <a:pt x="1079649" y="5904439"/>
                  <a:pt x="1085221" y="5918680"/>
                  <a:pt x="1085221" y="5928852"/>
                </a:cubicBezTo>
                <a:cubicBezTo>
                  <a:pt x="1085221" y="5939023"/>
                  <a:pt x="1113087" y="5930886"/>
                  <a:pt x="1107515" y="5945127"/>
                </a:cubicBezTo>
                <a:cubicBezTo>
                  <a:pt x="1071288" y="5975641"/>
                  <a:pt x="998837" y="5934955"/>
                  <a:pt x="959825" y="5924783"/>
                </a:cubicBezTo>
                <a:cubicBezTo>
                  <a:pt x="951465" y="5930886"/>
                  <a:pt x="948678" y="5941057"/>
                  <a:pt x="923599" y="5936989"/>
                </a:cubicBezTo>
                <a:cubicBezTo>
                  <a:pt x="923599" y="5953264"/>
                  <a:pt x="954252" y="5949195"/>
                  <a:pt x="979331" y="5949195"/>
                </a:cubicBezTo>
                <a:cubicBezTo>
                  <a:pt x="970971" y="5969538"/>
                  <a:pt x="993265" y="5967504"/>
                  <a:pt x="1004411" y="5975641"/>
                </a:cubicBezTo>
                <a:cubicBezTo>
                  <a:pt x="1007196" y="5993950"/>
                  <a:pt x="962612" y="6000053"/>
                  <a:pt x="948678" y="5995985"/>
                </a:cubicBezTo>
                <a:cubicBezTo>
                  <a:pt x="957038" y="5969538"/>
                  <a:pt x="931959" y="5947160"/>
                  <a:pt x="898520" y="5936989"/>
                </a:cubicBezTo>
                <a:cubicBezTo>
                  <a:pt x="892946" y="5920714"/>
                  <a:pt x="906879" y="5916646"/>
                  <a:pt x="904092" y="5904439"/>
                </a:cubicBezTo>
                <a:cubicBezTo>
                  <a:pt x="884587" y="5896302"/>
                  <a:pt x="865080" y="5898337"/>
                  <a:pt x="842788" y="5900371"/>
                </a:cubicBezTo>
                <a:cubicBezTo>
                  <a:pt x="848361" y="5884097"/>
                  <a:pt x="837215" y="5880028"/>
                  <a:pt x="817708" y="5880028"/>
                </a:cubicBezTo>
                <a:cubicBezTo>
                  <a:pt x="826068" y="5867821"/>
                  <a:pt x="848361" y="5851547"/>
                  <a:pt x="867867" y="5861719"/>
                </a:cubicBezTo>
                <a:cubicBezTo>
                  <a:pt x="862294" y="5853582"/>
                  <a:pt x="856721" y="5845444"/>
                  <a:pt x="837215" y="5845444"/>
                </a:cubicBezTo>
                <a:cubicBezTo>
                  <a:pt x="842788" y="5835273"/>
                  <a:pt x="840001" y="5821033"/>
                  <a:pt x="867867" y="5825101"/>
                </a:cubicBezTo>
                <a:cubicBezTo>
                  <a:pt x="862294" y="5877993"/>
                  <a:pt x="923599" y="5888165"/>
                  <a:pt x="948678" y="5920714"/>
                </a:cubicBezTo>
                <a:cubicBezTo>
                  <a:pt x="959825" y="5916646"/>
                  <a:pt x="962612" y="5908509"/>
                  <a:pt x="984904" y="5912577"/>
                </a:cubicBezTo>
                <a:cubicBezTo>
                  <a:pt x="987691" y="5898337"/>
                  <a:pt x="973758" y="5892234"/>
                  <a:pt x="973758" y="5880028"/>
                </a:cubicBezTo>
                <a:cubicBezTo>
                  <a:pt x="1001624" y="5867821"/>
                  <a:pt x="1032276" y="5882062"/>
                  <a:pt x="1051782" y="5888165"/>
                </a:cubicBezTo>
                <a:cubicBezTo>
                  <a:pt x="1060142" y="5873925"/>
                  <a:pt x="1060142" y="5857651"/>
                  <a:pt x="1060142" y="5849513"/>
                </a:cubicBezTo>
                <a:cubicBezTo>
                  <a:pt x="1071288" y="5835273"/>
                  <a:pt x="1129807" y="5849513"/>
                  <a:pt x="1127020" y="5825101"/>
                </a:cubicBezTo>
                <a:cubicBezTo>
                  <a:pt x="1127020" y="5825101"/>
                  <a:pt x="1127020" y="5825101"/>
                  <a:pt x="1163246" y="5825101"/>
                </a:cubicBezTo>
                <a:cubicBezTo>
                  <a:pt x="1171606" y="5835273"/>
                  <a:pt x="1179966" y="5845444"/>
                  <a:pt x="1182752" y="5857651"/>
                </a:cubicBezTo>
                <a:cubicBezTo>
                  <a:pt x="1182752" y="5857651"/>
                  <a:pt x="1182752" y="5857651"/>
                  <a:pt x="1152099" y="5857651"/>
                </a:cubicBezTo>
                <a:cubicBezTo>
                  <a:pt x="1143740" y="5871891"/>
                  <a:pt x="1160460" y="5867821"/>
                  <a:pt x="1163246" y="5875959"/>
                </a:cubicBezTo>
                <a:cubicBezTo>
                  <a:pt x="1185539" y="5867821"/>
                  <a:pt x="1193899" y="5857651"/>
                  <a:pt x="1224552" y="5865788"/>
                </a:cubicBezTo>
                <a:cubicBezTo>
                  <a:pt x="1230124" y="5865788"/>
                  <a:pt x="1235698" y="5863753"/>
                  <a:pt x="1238483" y="5857651"/>
                </a:cubicBezTo>
                <a:cubicBezTo>
                  <a:pt x="1221765" y="5843410"/>
                  <a:pt x="1202258" y="5829170"/>
                  <a:pt x="1177179" y="5821033"/>
                </a:cubicBezTo>
                <a:cubicBezTo>
                  <a:pt x="1193899" y="5786449"/>
                  <a:pt x="1115874" y="5782380"/>
                  <a:pt x="1096368" y="5757968"/>
                </a:cubicBezTo>
                <a:cubicBezTo>
                  <a:pt x="1085221" y="5757968"/>
                  <a:pt x="1088008" y="5770174"/>
                  <a:pt x="1071288" y="5766106"/>
                </a:cubicBezTo>
                <a:cubicBezTo>
                  <a:pt x="1099154" y="5776277"/>
                  <a:pt x="1124233" y="5788483"/>
                  <a:pt x="1138166" y="5808826"/>
                </a:cubicBezTo>
                <a:cubicBezTo>
                  <a:pt x="1101941" y="5806792"/>
                  <a:pt x="1124233" y="5812895"/>
                  <a:pt x="1127020" y="5825101"/>
                </a:cubicBezTo>
                <a:cubicBezTo>
                  <a:pt x="1090795" y="5804758"/>
                  <a:pt x="1060142" y="5802724"/>
                  <a:pt x="1015557" y="5792552"/>
                </a:cubicBezTo>
                <a:cubicBezTo>
                  <a:pt x="1029490" y="5810861"/>
                  <a:pt x="1068502" y="5812895"/>
                  <a:pt x="1065715" y="5841375"/>
                </a:cubicBezTo>
                <a:cubicBezTo>
                  <a:pt x="1054569" y="5839342"/>
                  <a:pt x="1054569" y="5845444"/>
                  <a:pt x="1051782" y="5849513"/>
                </a:cubicBezTo>
                <a:cubicBezTo>
                  <a:pt x="1007196" y="5835273"/>
                  <a:pt x="1012770" y="5798654"/>
                  <a:pt x="973758" y="5788483"/>
                </a:cubicBezTo>
                <a:cubicBezTo>
                  <a:pt x="976545" y="5776277"/>
                  <a:pt x="984904" y="5768140"/>
                  <a:pt x="998837" y="5762036"/>
                </a:cubicBezTo>
                <a:cubicBezTo>
                  <a:pt x="996050" y="5753899"/>
                  <a:pt x="968184" y="5762036"/>
                  <a:pt x="973758" y="5770174"/>
                </a:cubicBezTo>
                <a:cubicBezTo>
                  <a:pt x="948678" y="5764071"/>
                  <a:pt x="929172" y="5749831"/>
                  <a:pt x="898520" y="5745762"/>
                </a:cubicBezTo>
                <a:cubicBezTo>
                  <a:pt x="881800" y="5751866"/>
                  <a:pt x="904092" y="5764071"/>
                  <a:pt x="904092" y="5770174"/>
                </a:cubicBezTo>
                <a:cubicBezTo>
                  <a:pt x="920812" y="5772208"/>
                  <a:pt x="923599" y="5764071"/>
                  <a:pt x="943105" y="5766106"/>
                </a:cubicBezTo>
                <a:cubicBezTo>
                  <a:pt x="948678" y="5774243"/>
                  <a:pt x="948678" y="5786449"/>
                  <a:pt x="954252" y="5796620"/>
                </a:cubicBezTo>
                <a:cubicBezTo>
                  <a:pt x="954252" y="5796620"/>
                  <a:pt x="954252" y="5796620"/>
                  <a:pt x="923599" y="5796620"/>
                </a:cubicBezTo>
                <a:cubicBezTo>
                  <a:pt x="918025" y="5808826"/>
                  <a:pt x="929172" y="5810861"/>
                  <a:pt x="929172" y="5821033"/>
                </a:cubicBezTo>
                <a:cubicBezTo>
                  <a:pt x="951465" y="5825101"/>
                  <a:pt x="940319" y="5804758"/>
                  <a:pt x="959825" y="5808826"/>
                </a:cubicBezTo>
                <a:cubicBezTo>
                  <a:pt x="962612" y="5812895"/>
                  <a:pt x="970971" y="5812895"/>
                  <a:pt x="979331" y="5812895"/>
                </a:cubicBezTo>
                <a:cubicBezTo>
                  <a:pt x="970971" y="5837307"/>
                  <a:pt x="1004411" y="5835273"/>
                  <a:pt x="1004411" y="5853582"/>
                </a:cubicBezTo>
                <a:cubicBezTo>
                  <a:pt x="987691" y="5865788"/>
                  <a:pt x="973758" y="5853582"/>
                  <a:pt x="959825" y="5849513"/>
                </a:cubicBezTo>
                <a:cubicBezTo>
                  <a:pt x="948678" y="5859684"/>
                  <a:pt x="959825" y="5865788"/>
                  <a:pt x="954252" y="5884097"/>
                </a:cubicBezTo>
                <a:cubicBezTo>
                  <a:pt x="929172" y="5875959"/>
                  <a:pt x="923599" y="5857651"/>
                  <a:pt x="892946" y="5853582"/>
                </a:cubicBezTo>
                <a:cubicBezTo>
                  <a:pt x="890161" y="5835273"/>
                  <a:pt x="912453" y="5841375"/>
                  <a:pt x="898520" y="5825101"/>
                </a:cubicBezTo>
                <a:cubicBezTo>
                  <a:pt x="892946" y="5812895"/>
                  <a:pt x="890161" y="5835273"/>
                  <a:pt x="873441" y="5829170"/>
                </a:cubicBezTo>
                <a:cubicBezTo>
                  <a:pt x="870654" y="5804758"/>
                  <a:pt x="837215" y="5812895"/>
                  <a:pt x="812136" y="5808826"/>
                </a:cubicBezTo>
                <a:cubicBezTo>
                  <a:pt x="828855" y="5790517"/>
                  <a:pt x="800988" y="5786449"/>
                  <a:pt x="806562" y="5762036"/>
                </a:cubicBezTo>
                <a:cubicBezTo>
                  <a:pt x="820495" y="5764071"/>
                  <a:pt x="837215" y="5770174"/>
                  <a:pt x="848361" y="5762036"/>
                </a:cubicBezTo>
                <a:cubicBezTo>
                  <a:pt x="828855" y="5743728"/>
                  <a:pt x="795416" y="5768140"/>
                  <a:pt x="761976" y="5757968"/>
                </a:cubicBezTo>
                <a:cubicBezTo>
                  <a:pt x="787057" y="5772208"/>
                  <a:pt x="800988" y="5804758"/>
                  <a:pt x="761976" y="5812895"/>
                </a:cubicBezTo>
                <a:cubicBezTo>
                  <a:pt x="773124" y="5818998"/>
                  <a:pt x="778696" y="5827135"/>
                  <a:pt x="781483" y="5837307"/>
                </a:cubicBezTo>
                <a:cubicBezTo>
                  <a:pt x="781483" y="5837307"/>
                  <a:pt x="781483" y="5837307"/>
                  <a:pt x="812136" y="5837307"/>
                </a:cubicBezTo>
                <a:cubicBezTo>
                  <a:pt x="812136" y="5837307"/>
                  <a:pt x="812136" y="5837307"/>
                  <a:pt x="812136" y="5853582"/>
                </a:cubicBezTo>
                <a:cubicBezTo>
                  <a:pt x="778696" y="5845444"/>
                  <a:pt x="748044" y="5853582"/>
                  <a:pt x="709032" y="5857651"/>
                </a:cubicBezTo>
                <a:cubicBezTo>
                  <a:pt x="706245" y="5847479"/>
                  <a:pt x="700671" y="5839342"/>
                  <a:pt x="678379" y="5841375"/>
                </a:cubicBezTo>
                <a:cubicBezTo>
                  <a:pt x="658872" y="5841375"/>
                  <a:pt x="664446" y="5859684"/>
                  <a:pt x="664446" y="5871891"/>
                </a:cubicBezTo>
                <a:cubicBezTo>
                  <a:pt x="628220" y="5857651"/>
                  <a:pt x="622647" y="5823067"/>
                  <a:pt x="572488" y="5821033"/>
                </a:cubicBezTo>
                <a:cubicBezTo>
                  <a:pt x="575275" y="5831204"/>
                  <a:pt x="591995" y="5833238"/>
                  <a:pt x="583634" y="5849513"/>
                </a:cubicBezTo>
                <a:cubicBezTo>
                  <a:pt x="594781" y="5859684"/>
                  <a:pt x="617074" y="5863753"/>
                  <a:pt x="639367" y="5865788"/>
                </a:cubicBezTo>
                <a:cubicBezTo>
                  <a:pt x="642154" y="5877993"/>
                  <a:pt x="650513" y="5884097"/>
                  <a:pt x="653300" y="5896302"/>
                </a:cubicBezTo>
                <a:cubicBezTo>
                  <a:pt x="642154" y="5890200"/>
                  <a:pt x="619860" y="5892234"/>
                  <a:pt x="603141" y="5892234"/>
                </a:cubicBezTo>
                <a:cubicBezTo>
                  <a:pt x="589208" y="5892234"/>
                  <a:pt x="600354" y="5908509"/>
                  <a:pt x="597567" y="5916646"/>
                </a:cubicBezTo>
                <a:cubicBezTo>
                  <a:pt x="614287" y="5916646"/>
                  <a:pt x="636580" y="5914611"/>
                  <a:pt x="644940" y="5920714"/>
                </a:cubicBezTo>
                <a:cubicBezTo>
                  <a:pt x="644940" y="5920714"/>
                  <a:pt x="644940" y="5920714"/>
                  <a:pt x="644940" y="5923257"/>
                </a:cubicBezTo>
                <a:lnTo>
                  <a:pt x="644940" y="5940239"/>
                </a:lnTo>
                <a:lnTo>
                  <a:pt x="684655" y="5939484"/>
                </a:lnTo>
                <a:cubicBezTo>
                  <a:pt x="719698" y="5942165"/>
                  <a:pt x="740621" y="5954043"/>
                  <a:pt x="761542" y="5964771"/>
                </a:cubicBezTo>
                <a:cubicBezTo>
                  <a:pt x="783858" y="5962727"/>
                  <a:pt x="803385" y="5958640"/>
                  <a:pt x="831280" y="5960684"/>
                </a:cubicBezTo>
                <a:cubicBezTo>
                  <a:pt x="820121" y="5948423"/>
                  <a:pt x="772699" y="5942293"/>
                  <a:pt x="795016" y="5919815"/>
                </a:cubicBezTo>
                <a:cubicBezTo>
                  <a:pt x="825701" y="5917772"/>
                  <a:pt x="845227" y="5944336"/>
                  <a:pt x="836859" y="5956597"/>
                </a:cubicBezTo>
                <a:cubicBezTo>
                  <a:pt x="864754" y="5960684"/>
                  <a:pt x="892649" y="5972945"/>
                  <a:pt x="917755" y="5964771"/>
                </a:cubicBezTo>
                <a:cubicBezTo>
                  <a:pt x="917755" y="5968858"/>
                  <a:pt x="909387" y="5968858"/>
                  <a:pt x="903808" y="5970901"/>
                </a:cubicBezTo>
                <a:cubicBezTo>
                  <a:pt x="903808" y="5981118"/>
                  <a:pt x="926124" y="5977031"/>
                  <a:pt x="917755" y="5995422"/>
                </a:cubicBezTo>
                <a:cubicBezTo>
                  <a:pt x="842438" y="5985205"/>
                  <a:pt x="772699" y="5983162"/>
                  <a:pt x="708541" y="5991335"/>
                </a:cubicBezTo>
                <a:cubicBezTo>
                  <a:pt x="705751" y="6003596"/>
                  <a:pt x="728067" y="5999509"/>
                  <a:pt x="719698" y="6015857"/>
                </a:cubicBezTo>
                <a:cubicBezTo>
                  <a:pt x="719698" y="6015857"/>
                  <a:pt x="719698" y="6015857"/>
                  <a:pt x="694593" y="6015857"/>
                </a:cubicBezTo>
                <a:cubicBezTo>
                  <a:pt x="714120" y="6034248"/>
                  <a:pt x="716909" y="6052639"/>
                  <a:pt x="755963" y="6048552"/>
                </a:cubicBezTo>
                <a:cubicBezTo>
                  <a:pt x="755963" y="6048552"/>
                  <a:pt x="755963" y="6048552"/>
                  <a:pt x="755963" y="6071030"/>
                </a:cubicBezTo>
                <a:cubicBezTo>
                  <a:pt x="722488" y="6077160"/>
                  <a:pt x="733647" y="6050596"/>
                  <a:pt x="708541" y="6060813"/>
                </a:cubicBezTo>
                <a:cubicBezTo>
                  <a:pt x="705751" y="6042422"/>
                  <a:pt x="683435" y="6038335"/>
                  <a:pt x="683435" y="6019944"/>
                </a:cubicBezTo>
                <a:cubicBezTo>
                  <a:pt x="661119" y="6046509"/>
                  <a:pt x="605327" y="6011770"/>
                  <a:pt x="566275" y="6011770"/>
                </a:cubicBezTo>
                <a:cubicBezTo>
                  <a:pt x="569064" y="5999509"/>
                  <a:pt x="599749" y="6003596"/>
                  <a:pt x="596959" y="5987249"/>
                </a:cubicBezTo>
                <a:cubicBezTo>
                  <a:pt x="585802" y="5979075"/>
                  <a:pt x="574643" y="5972945"/>
                  <a:pt x="566275" y="5964771"/>
                </a:cubicBezTo>
                <a:cubicBezTo>
                  <a:pt x="566275" y="5958640"/>
                  <a:pt x="574643" y="5956597"/>
                  <a:pt x="591380" y="5956597"/>
                </a:cubicBezTo>
                <a:cubicBezTo>
                  <a:pt x="588591" y="5977031"/>
                  <a:pt x="602538" y="5985205"/>
                  <a:pt x="622065" y="5991335"/>
                </a:cubicBezTo>
                <a:cubicBezTo>
                  <a:pt x="619276" y="5979075"/>
                  <a:pt x="596959" y="5968858"/>
                  <a:pt x="613697" y="5956597"/>
                </a:cubicBezTo>
                <a:cubicBezTo>
                  <a:pt x="633224" y="5960684"/>
                  <a:pt x="655539" y="5977031"/>
                  <a:pt x="638802" y="5991335"/>
                </a:cubicBezTo>
                <a:cubicBezTo>
                  <a:pt x="669487" y="5991335"/>
                  <a:pt x="694593" y="5987249"/>
                  <a:pt x="700171" y="5970901"/>
                </a:cubicBezTo>
                <a:cubicBezTo>
                  <a:pt x="685527" y="5964771"/>
                  <a:pt x="658329" y="5966687"/>
                  <a:pt x="647999" y="5955959"/>
                </a:cubicBezTo>
                <a:lnTo>
                  <a:pt x="644584" y="5941128"/>
                </a:lnTo>
                <a:lnTo>
                  <a:pt x="583634" y="5953264"/>
                </a:lnTo>
                <a:lnTo>
                  <a:pt x="565254" y="5942167"/>
                </a:lnTo>
                <a:lnTo>
                  <a:pt x="561027" y="5963862"/>
                </a:lnTo>
                <a:cubicBezTo>
                  <a:pt x="557232" y="5970189"/>
                  <a:pt x="551709" y="5975251"/>
                  <a:pt x="546189" y="5979300"/>
                </a:cubicBezTo>
                <a:cubicBezTo>
                  <a:pt x="521341" y="5975251"/>
                  <a:pt x="524101" y="5955004"/>
                  <a:pt x="485452" y="5961078"/>
                </a:cubicBezTo>
                <a:cubicBezTo>
                  <a:pt x="477169" y="5985375"/>
                  <a:pt x="507538" y="5983350"/>
                  <a:pt x="510298" y="5999547"/>
                </a:cubicBezTo>
                <a:cubicBezTo>
                  <a:pt x="479930" y="6003596"/>
                  <a:pt x="444040" y="6015745"/>
                  <a:pt x="424715" y="6003596"/>
                </a:cubicBezTo>
                <a:cubicBezTo>
                  <a:pt x="427476" y="5989424"/>
                  <a:pt x="444040" y="5983350"/>
                  <a:pt x="449561" y="5971201"/>
                </a:cubicBezTo>
                <a:cubicBezTo>
                  <a:pt x="427476" y="5963103"/>
                  <a:pt x="427476" y="5938807"/>
                  <a:pt x="399867" y="5936782"/>
                </a:cubicBezTo>
                <a:lnTo>
                  <a:pt x="399867" y="5912486"/>
                </a:lnTo>
                <a:cubicBezTo>
                  <a:pt x="399867" y="5912486"/>
                  <a:pt x="399867" y="5912486"/>
                  <a:pt x="419193" y="5912486"/>
                </a:cubicBezTo>
                <a:cubicBezTo>
                  <a:pt x="408150" y="5904388"/>
                  <a:pt x="397107" y="5896288"/>
                  <a:pt x="394347" y="5884141"/>
                </a:cubicBezTo>
                <a:cubicBezTo>
                  <a:pt x="408150" y="5888190"/>
                  <a:pt x="419193" y="5896288"/>
                  <a:pt x="424715" y="5908437"/>
                </a:cubicBezTo>
                <a:cubicBezTo>
                  <a:pt x="446801" y="5912486"/>
                  <a:pt x="446801" y="5894264"/>
                  <a:pt x="460604" y="5904388"/>
                </a:cubicBezTo>
                <a:cubicBezTo>
                  <a:pt x="438518" y="5914511"/>
                  <a:pt x="457844" y="5940832"/>
                  <a:pt x="479930" y="5944881"/>
                </a:cubicBezTo>
                <a:cubicBezTo>
                  <a:pt x="485452" y="5936782"/>
                  <a:pt x="502016" y="5936782"/>
                  <a:pt x="510298" y="5928683"/>
                </a:cubicBezTo>
                <a:cubicBezTo>
                  <a:pt x="519961" y="5930709"/>
                  <a:pt x="526173" y="5934758"/>
                  <a:pt x="533764" y="5937795"/>
                </a:cubicBezTo>
                <a:lnTo>
                  <a:pt x="562575" y="5940551"/>
                </a:lnTo>
                <a:lnTo>
                  <a:pt x="547409" y="5931395"/>
                </a:lnTo>
                <a:cubicBezTo>
                  <a:pt x="530689" y="5926818"/>
                  <a:pt x="509791" y="5924783"/>
                  <a:pt x="486104" y="5924783"/>
                </a:cubicBezTo>
                <a:cubicBezTo>
                  <a:pt x="472171" y="5932920"/>
                  <a:pt x="497250" y="5910543"/>
                  <a:pt x="516756" y="5916646"/>
                </a:cubicBezTo>
                <a:cubicBezTo>
                  <a:pt x="508397" y="5908509"/>
                  <a:pt x="511183" y="5892234"/>
                  <a:pt x="505610" y="5884097"/>
                </a:cubicBezTo>
                <a:cubicBezTo>
                  <a:pt x="516756" y="5884097"/>
                  <a:pt x="516756" y="5877993"/>
                  <a:pt x="527903" y="5880028"/>
                </a:cubicBezTo>
                <a:cubicBezTo>
                  <a:pt x="539050" y="5894268"/>
                  <a:pt x="511183" y="5888165"/>
                  <a:pt x="516756" y="5900371"/>
                </a:cubicBezTo>
                <a:cubicBezTo>
                  <a:pt x="533476" y="5906474"/>
                  <a:pt x="561342" y="5904439"/>
                  <a:pt x="583634" y="5908509"/>
                </a:cubicBezTo>
                <a:cubicBezTo>
                  <a:pt x="578062" y="5884097"/>
                  <a:pt x="527903" y="5863753"/>
                  <a:pt x="552983" y="5841375"/>
                </a:cubicBezTo>
                <a:cubicBezTo>
                  <a:pt x="516756" y="5827135"/>
                  <a:pt x="480530" y="5843410"/>
                  <a:pt x="441518" y="5841375"/>
                </a:cubicBezTo>
                <a:cubicBezTo>
                  <a:pt x="433159" y="5839342"/>
                  <a:pt x="433159" y="5829170"/>
                  <a:pt x="424799" y="5825101"/>
                </a:cubicBezTo>
                <a:cubicBezTo>
                  <a:pt x="394146" y="5816964"/>
                  <a:pt x="410866" y="5843410"/>
                  <a:pt x="388574" y="5841375"/>
                </a:cubicBezTo>
                <a:cubicBezTo>
                  <a:pt x="374641" y="5821033"/>
                  <a:pt x="357921" y="5816964"/>
                  <a:pt x="338414" y="5796620"/>
                </a:cubicBezTo>
                <a:cubicBezTo>
                  <a:pt x="343988" y="5778312"/>
                  <a:pt x="369067" y="5776277"/>
                  <a:pt x="388574" y="5766106"/>
                </a:cubicBezTo>
                <a:cubicBezTo>
                  <a:pt x="380213" y="5762036"/>
                  <a:pt x="371854" y="5757968"/>
                  <a:pt x="369067" y="5749831"/>
                </a:cubicBezTo>
                <a:cubicBezTo>
                  <a:pt x="335629" y="5760003"/>
                  <a:pt x="327268" y="5743728"/>
                  <a:pt x="293829" y="5741694"/>
                </a:cubicBezTo>
                <a:cubicBezTo>
                  <a:pt x="304976" y="5762036"/>
                  <a:pt x="346775" y="5764071"/>
                  <a:pt x="332842" y="5788483"/>
                </a:cubicBezTo>
                <a:cubicBezTo>
                  <a:pt x="299402" y="5790517"/>
                  <a:pt x="279896" y="5798654"/>
                  <a:pt x="282683" y="5825101"/>
                </a:cubicBezTo>
                <a:cubicBezTo>
                  <a:pt x="257604" y="5816964"/>
                  <a:pt x="246458" y="5802724"/>
                  <a:pt x="238097" y="5784415"/>
                </a:cubicBezTo>
                <a:cubicBezTo>
                  <a:pt x="224164" y="5782380"/>
                  <a:pt x="226951" y="5790517"/>
                  <a:pt x="207445" y="5788483"/>
                </a:cubicBezTo>
                <a:cubicBezTo>
                  <a:pt x="246458" y="5804758"/>
                  <a:pt x="257604" y="5839342"/>
                  <a:pt x="332842" y="5829170"/>
                </a:cubicBezTo>
                <a:cubicBezTo>
                  <a:pt x="341201" y="5827135"/>
                  <a:pt x="335629" y="5818998"/>
                  <a:pt x="338414" y="5812895"/>
                </a:cubicBezTo>
                <a:cubicBezTo>
                  <a:pt x="371854" y="5827135"/>
                  <a:pt x="316122" y="5859684"/>
                  <a:pt x="343988" y="5884097"/>
                </a:cubicBezTo>
                <a:cubicBezTo>
                  <a:pt x="330055" y="5904439"/>
                  <a:pt x="282683" y="5904439"/>
                  <a:pt x="293829" y="5941057"/>
                </a:cubicBezTo>
                <a:cubicBezTo>
                  <a:pt x="316122" y="5936989"/>
                  <a:pt x="343988" y="5936989"/>
                  <a:pt x="332842" y="5920714"/>
                </a:cubicBezTo>
                <a:cubicBezTo>
                  <a:pt x="341201" y="5928852"/>
                  <a:pt x="374641" y="5920714"/>
                  <a:pt x="369067" y="5936989"/>
                </a:cubicBezTo>
                <a:cubicBezTo>
                  <a:pt x="360708" y="5949195"/>
                  <a:pt x="332842" y="5949195"/>
                  <a:pt x="343988" y="5975641"/>
                </a:cubicBezTo>
                <a:cubicBezTo>
                  <a:pt x="332842" y="5953264"/>
                  <a:pt x="263176" y="5963436"/>
                  <a:pt x="246458" y="5975641"/>
                </a:cubicBezTo>
                <a:cubicBezTo>
                  <a:pt x="218592" y="5977675"/>
                  <a:pt x="252030" y="5959366"/>
                  <a:pt x="232525" y="5953264"/>
                </a:cubicBezTo>
                <a:cubicBezTo>
                  <a:pt x="137780" y="5961401"/>
                  <a:pt x="126634" y="6020397"/>
                  <a:pt x="43035" y="6004122"/>
                </a:cubicBezTo>
                <a:cubicBezTo>
                  <a:pt x="43035" y="5989882"/>
                  <a:pt x="31889" y="5983778"/>
                  <a:pt x="34676" y="5965469"/>
                </a:cubicBezTo>
                <a:cubicBezTo>
                  <a:pt x="54182" y="5969538"/>
                  <a:pt x="56968" y="5961401"/>
                  <a:pt x="73688" y="5961401"/>
                </a:cubicBezTo>
                <a:cubicBezTo>
                  <a:pt x="65329" y="5955298"/>
                  <a:pt x="65329" y="5943092"/>
                  <a:pt x="59755" y="5932920"/>
                </a:cubicBezTo>
                <a:cubicBezTo>
                  <a:pt x="90408" y="5928852"/>
                  <a:pt x="90408" y="5920714"/>
                  <a:pt x="90408" y="5904439"/>
                </a:cubicBezTo>
                <a:cubicBezTo>
                  <a:pt x="115488" y="5904439"/>
                  <a:pt x="109914" y="5900371"/>
                  <a:pt x="129421" y="5904439"/>
                </a:cubicBezTo>
                <a:cubicBezTo>
                  <a:pt x="132206" y="5920714"/>
                  <a:pt x="118273" y="5924783"/>
                  <a:pt x="121060" y="5941057"/>
                </a:cubicBezTo>
                <a:cubicBezTo>
                  <a:pt x="123847" y="5949195"/>
                  <a:pt x="132206" y="5951229"/>
                  <a:pt x="146139" y="5949195"/>
                </a:cubicBezTo>
                <a:cubicBezTo>
                  <a:pt x="148926" y="5945127"/>
                  <a:pt x="146139" y="5928852"/>
                  <a:pt x="165646" y="5924783"/>
                </a:cubicBezTo>
                <a:cubicBezTo>
                  <a:pt x="157286" y="5914611"/>
                  <a:pt x="140567" y="5910543"/>
                  <a:pt x="129421" y="5904439"/>
                </a:cubicBezTo>
                <a:cubicBezTo>
                  <a:pt x="123847" y="5894268"/>
                  <a:pt x="140567" y="5898337"/>
                  <a:pt x="140567" y="5892234"/>
                </a:cubicBezTo>
                <a:cubicBezTo>
                  <a:pt x="123847" y="5886130"/>
                  <a:pt x="90408" y="5851547"/>
                  <a:pt x="73688" y="5875959"/>
                </a:cubicBezTo>
                <a:cubicBezTo>
                  <a:pt x="20743" y="5873925"/>
                  <a:pt x="48609" y="5821033"/>
                  <a:pt x="4023" y="5816964"/>
                </a:cubicBezTo>
                <a:cubicBezTo>
                  <a:pt x="4023" y="5816964"/>
                  <a:pt x="4023" y="5816964"/>
                  <a:pt x="4023" y="5770174"/>
                </a:cubicBezTo>
                <a:cubicBezTo>
                  <a:pt x="20743" y="5786449"/>
                  <a:pt x="34676" y="5802724"/>
                  <a:pt x="59755" y="5808826"/>
                </a:cubicBezTo>
                <a:cubicBezTo>
                  <a:pt x="79262" y="5770174"/>
                  <a:pt x="31889" y="5753899"/>
                  <a:pt x="29102" y="5721350"/>
                </a:cubicBezTo>
                <a:cubicBezTo>
                  <a:pt x="17956" y="5721350"/>
                  <a:pt x="17956" y="5725419"/>
                  <a:pt x="4023" y="5725419"/>
                </a:cubicBezTo>
                <a:cubicBezTo>
                  <a:pt x="1237" y="5684732"/>
                  <a:pt x="9597" y="5631840"/>
                  <a:pt x="4023" y="5605394"/>
                </a:cubicBezTo>
                <a:cubicBezTo>
                  <a:pt x="12384" y="5593188"/>
                  <a:pt x="23530" y="5611496"/>
                  <a:pt x="29102" y="5613531"/>
                </a:cubicBezTo>
                <a:cubicBezTo>
                  <a:pt x="43035" y="5613531"/>
                  <a:pt x="43035" y="5603359"/>
                  <a:pt x="43035" y="5593188"/>
                </a:cubicBezTo>
                <a:cubicBezTo>
                  <a:pt x="43035" y="5580982"/>
                  <a:pt x="12384" y="5587085"/>
                  <a:pt x="4023" y="5580982"/>
                </a:cubicBezTo>
                <a:cubicBezTo>
                  <a:pt x="4023" y="5580982"/>
                  <a:pt x="4023" y="5580982"/>
                  <a:pt x="4023" y="5290073"/>
                </a:cubicBezTo>
                <a:cubicBezTo>
                  <a:pt x="15169" y="5275832"/>
                  <a:pt x="4023" y="5314485"/>
                  <a:pt x="29102" y="5306348"/>
                </a:cubicBezTo>
                <a:cubicBezTo>
                  <a:pt x="51396" y="5275832"/>
                  <a:pt x="17956" y="5247353"/>
                  <a:pt x="12384" y="5222940"/>
                </a:cubicBezTo>
                <a:cubicBezTo>
                  <a:pt x="29102" y="5220906"/>
                  <a:pt x="40250" y="5212769"/>
                  <a:pt x="43035" y="5198528"/>
                </a:cubicBezTo>
                <a:cubicBezTo>
                  <a:pt x="20743" y="5188356"/>
                  <a:pt x="48609" y="5170047"/>
                  <a:pt x="17956" y="5172082"/>
                </a:cubicBezTo>
                <a:cubicBezTo>
                  <a:pt x="26317" y="5168014"/>
                  <a:pt x="34676" y="5161910"/>
                  <a:pt x="43035" y="5155808"/>
                </a:cubicBezTo>
                <a:cubicBezTo>
                  <a:pt x="29102" y="5141568"/>
                  <a:pt x="43035" y="5109018"/>
                  <a:pt x="23530" y="5098846"/>
                </a:cubicBezTo>
                <a:cubicBezTo>
                  <a:pt x="6810" y="5100881"/>
                  <a:pt x="26317" y="5127327"/>
                  <a:pt x="12384" y="5131396"/>
                </a:cubicBezTo>
                <a:cubicBezTo>
                  <a:pt x="12384" y="5139533"/>
                  <a:pt x="12384" y="5184288"/>
                  <a:pt x="4023" y="5159877"/>
                </a:cubicBezTo>
                <a:cubicBezTo>
                  <a:pt x="4023" y="5117155"/>
                  <a:pt x="15169" y="5082571"/>
                  <a:pt x="4023" y="5052057"/>
                </a:cubicBezTo>
                <a:cubicBezTo>
                  <a:pt x="17956" y="5050023"/>
                  <a:pt x="12384" y="5060194"/>
                  <a:pt x="23530" y="5060194"/>
                </a:cubicBezTo>
                <a:cubicBezTo>
                  <a:pt x="51396" y="5056125"/>
                  <a:pt x="4023" y="5015439"/>
                  <a:pt x="54182" y="5019508"/>
                </a:cubicBezTo>
                <a:cubicBezTo>
                  <a:pt x="29102" y="5009336"/>
                  <a:pt x="56968" y="4964581"/>
                  <a:pt x="17956" y="4964581"/>
                </a:cubicBezTo>
                <a:cubicBezTo>
                  <a:pt x="48609" y="4940169"/>
                  <a:pt x="37463" y="4911689"/>
                  <a:pt x="17956" y="4887276"/>
                </a:cubicBezTo>
                <a:cubicBezTo>
                  <a:pt x="15169" y="4875071"/>
                  <a:pt x="31889" y="4877105"/>
                  <a:pt x="34676" y="4868968"/>
                </a:cubicBezTo>
                <a:cubicBezTo>
                  <a:pt x="6810" y="4807937"/>
                  <a:pt x="1237" y="4730633"/>
                  <a:pt x="4023" y="4645192"/>
                </a:cubicBezTo>
                <a:cubicBezTo>
                  <a:pt x="9597" y="4645192"/>
                  <a:pt x="12384" y="4649260"/>
                  <a:pt x="17956" y="4649260"/>
                </a:cubicBezTo>
                <a:cubicBezTo>
                  <a:pt x="23530" y="4616711"/>
                  <a:pt x="6810" y="4600437"/>
                  <a:pt x="4023" y="4573990"/>
                </a:cubicBezTo>
                <a:cubicBezTo>
                  <a:pt x="4023" y="4573990"/>
                  <a:pt x="4023" y="4573990"/>
                  <a:pt x="29102" y="4573990"/>
                </a:cubicBezTo>
                <a:cubicBezTo>
                  <a:pt x="20743" y="4555681"/>
                  <a:pt x="20743" y="4519063"/>
                  <a:pt x="4023" y="4517029"/>
                </a:cubicBezTo>
                <a:cubicBezTo>
                  <a:pt x="20743" y="4498720"/>
                  <a:pt x="15169" y="4447862"/>
                  <a:pt x="4023" y="4417347"/>
                </a:cubicBezTo>
                <a:cubicBezTo>
                  <a:pt x="15169" y="4417347"/>
                  <a:pt x="17956" y="4421416"/>
                  <a:pt x="29102" y="4421416"/>
                </a:cubicBezTo>
                <a:cubicBezTo>
                  <a:pt x="1237" y="4407176"/>
                  <a:pt x="51396" y="4378695"/>
                  <a:pt x="12384" y="4366488"/>
                </a:cubicBezTo>
                <a:cubicBezTo>
                  <a:pt x="9597" y="4358351"/>
                  <a:pt x="15169" y="4354283"/>
                  <a:pt x="29102" y="4354283"/>
                </a:cubicBezTo>
                <a:cubicBezTo>
                  <a:pt x="4023" y="4344111"/>
                  <a:pt x="31889" y="4346146"/>
                  <a:pt x="29102" y="4329871"/>
                </a:cubicBezTo>
                <a:cubicBezTo>
                  <a:pt x="9597" y="4323768"/>
                  <a:pt x="1237" y="4311562"/>
                  <a:pt x="4023" y="4293253"/>
                </a:cubicBezTo>
                <a:cubicBezTo>
                  <a:pt x="31889" y="4301391"/>
                  <a:pt x="1237" y="4246464"/>
                  <a:pt x="4023" y="4226120"/>
                </a:cubicBezTo>
                <a:cubicBezTo>
                  <a:pt x="4023" y="4226120"/>
                  <a:pt x="4023" y="4226120"/>
                  <a:pt x="29102" y="4226120"/>
                </a:cubicBezTo>
                <a:cubicBezTo>
                  <a:pt x="29102" y="4226120"/>
                  <a:pt x="29102" y="4226120"/>
                  <a:pt x="29102" y="4201708"/>
                </a:cubicBezTo>
                <a:cubicBezTo>
                  <a:pt x="26317" y="4195606"/>
                  <a:pt x="15169" y="4193571"/>
                  <a:pt x="4023" y="4193571"/>
                </a:cubicBezTo>
                <a:cubicBezTo>
                  <a:pt x="4023" y="4193571"/>
                  <a:pt x="4023" y="4193571"/>
                  <a:pt x="4023" y="4163056"/>
                </a:cubicBezTo>
                <a:cubicBezTo>
                  <a:pt x="17956" y="4163056"/>
                  <a:pt x="12384" y="4175262"/>
                  <a:pt x="29102" y="4171193"/>
                </a:cubicBezTo>
                <a:cubicBezTo>
                  <a:pt x="34676" y="4156953"/>
                  <a:pt x="26317" y="4152884"/>
                  <a:pt x="4023" y="4154919"/>
                </a:cubicBezTo>
                <a:cubicBezTo>
                  <a:pt x="17956" y="4055237"/>
                  <a:pt x="-9910" y="3890456"/>
                  <a:pt x="4023" y="3764328"/>
                </a:cubicBezTo>
                <a:cubicBezTo>
                  <a:pt x="8204" y="3723134"/>
                  <a:pt x="4546" y="3679650"/>
                  <a:pt x="16563" y="3644176"/>
                </a:cubicBezTo>
                <a:lnTo>
                  <a:pt x="32368" y="3615885"/>
                </a:lnTo>
                <a:lnTo>
                  <a:pt x="32334" y="3610728"/>
                </a:lnTo>
                <a:lnTo>
                  <a:pt x="29451" y="3609465"/>
                </a:lnTo>
                <a:cubicBezTo>
                  <a:pt x="27013" y="3610228"/>
                  <a:pt x="23530" y="3611754"/>
                  <a:pt x="17956" y="3611754"/>
                </a:cubicBezTo>
                <a:cubicBezTo>
                  <a:pt x="23530" y="3605650"/>
                  <a:pt x="34676" y="3088950"/>
                  <a:pt x="29102" y="3074714"/>
                </a:cubicBezTo>
                <a:cubicBezTo>
                  <a:pt x="4023" y="3072683"/>
                  <a:pt x="12384" y="3609719"/>
                  <a:pt x="12384" y="3623959"/>
                </a:cubicBezTo>
                <a:cubicBezTo>
                  <a:pt x="-1549" y="3621926"/>
                  <a:pt x="9597" y="3052342"/>
                  <a:pt x="4023" y="3029965"/>
                </a:cubicBezTo>
                <a:cubicBezTo>
                  <a:pt x="15169" y="3029965"/>
                  <a:pt x="17956" y="3023861"/>
                  <a:pt x="29102" y="3025895"/>
                </a:cubicBezTo>
                <a:cubicBezTo>
                  <a:pt x="17956" y="3025895"/>
                  <a:pt x="6810" y="2989282"/>
                  <a:pt x="29102" y="2991314"/>
                </a:cubicBezTo>
                <a:cubicBezTo>
                  <a:pt x="29102" y="2981143"/>
                  <a:pt x="9597" y="2991314"/>
                  <a:pt x="12384" y="2995382"/>
                </a:cubicBezTo>
                <a:cubicBezTo>
                  <a:pt x="-4336" y="2985214"/>
                  <a:pt x="15169" y="2948598"/>
                  <a:pt x="34676" y="2962836"/>
                </a:cubicBezTo>
                <a:cubicBezTo>
                  <a:pt x="34676" y="2962836"/>
                  <a:pt x="34676" y="2962836"/>
                  <a:pt x="34676" y="2938425"/>
                </a:cubicBezTo>
                <a:cubicBezTo>
                  <a:pt x="29102" y="2944527"/>
                  <a:pt x="15169" y="2946562"/>
                  <a:pt x="12384" y="2954699"/>
                </a:cubicBezTo>
                <a:cubicBezTo>
                  <a:pt x="-4336" y="2948598"/>
                  <a:pt x="9597" y="2926220"/>
                  <a:pt x="4023" y="2911981"/>
                </a:cubicBezTo>
                <a:cubicBezTo>
                  <a:pt x="37463" y="2907912"/>
                  <a:pt x="40250" y="2883499"/>
                  <a:pt x="54182" y="2867225"/>
                </a:cubicBezTo>
                <a:cubicBezTo>
                  <a:pt x="43035" y="2855023"/>
                  <a:pt x="26317" y="2871295"/>
                  <a:pt x="4023" y="2867225"/>
                </a:cubicBezTo>
                <a:cubicBezTo>
                  <a:pt x="9597" y="2834678"/>
                  <a:pt x="40250" y="2818403"/>
                  <a:pt x="59755" y="2796025"/>
                </a:cubicBezTo>
                <a:cubicBezTo>
                  <a:pt x="59755" y="2793990"/>
                  <a:pt x="54182" y="2791955"/>
                  <a:pt x="54182" y="2787888"/>
                </a:cubicBezTo>
                <a:cubicBezTo>
                  <a:pt x="31889" y="2781782"/>
                  <a:pt x="54182" y="2806197"/>
                  <a:pt x="29102" y="2800092"/>
                </a:cubicBezTo>
                <a:cubicBezTo>
                  <a:pt x="-7123" y="2783818"/>
                  <a:pt x="29102" y="2751270"/>
                  <a:pt x="54182" y="2739060"/>
                </a:cubicBezTo>
                <a:cubicBezTo>
                  <a:pt x="45822" y="2726862"/>
                  <a:pt x="26317" y="2741097"/>
                  <a:pt x="12384" y="2739060"/>
                </a:cubicBezTo>
                <a:cubicBezTo>
                  <a:pt x="9597" y="2730928"/>
                  <a:pt x="31889" y="2712617"/>
                  <a:pt x="4023" y="2712617"/>
                </a:cubicBezTo>
                <a:cubicBezTo>
                  <a:pt x="9597" y="2694307"/>
                  <a:pt x="31889" y="2688204"/>
                  <a:pt x="43035" y="2671933"/>
                </a:cubicBezTo>
                <a:cubicBezTo>
                  <a:pt x="37463" y="2663798"/>
                  <a:pt x="26317" y="2657695"/>
                  <a:pt x="4023" y="2659729"/>
                </a:cubicBezTo>
                <a:cubicBezTo>
                  <a:pt x="4023" y="2659729"/>
                  <a:pt x="4023" y="2659729"/>
                  <a:pt x="4023" y="2631246"/>
                </a:cubicBezTo>
                <a:cubicBezTo>
                  <a:pt x="12384" y="2627180"/>
                  <a:pt x="26317" y="2627180"/>
                  <a:pt x="34676" y="2623110"/>
                </a:cubicBezTo>
                <a:cubicBezTo>
                  <a:pt x="34676" y="2623110"/>
                  <a:pt x="34676" y="2623110"/>
                  <a:pt x="34676" y="2592594"/>
                </a:cubicBezTo>
                <a:cubicBezTo>
                  <a:pt x="37463" y="2584455"/>
                  <a:pt x="15169" y="2590560"/>
                  <a:pt x="4023" y="2588525"/>
                </a:cubicBezTo>
                <a:cubicBezTo>
                  <a:pt x="4023" y="2588525"/>
                  <a:pt x="4023" y="2588525"/>
                  <a:pt x="4023" y="2568179"/>
                </a:cubicBezTo>
                <a:cubicBezTo>
                  <a:pt x="20743" y="2582422"/>
                  <a:pt x="56968" y="2572250"/>
                  <a:pt x="59755" y="2555973"/>
                </a:cubicBezTo>
                <a:cubicBezTo>
                  <a:pt x="51396" y="2545802"/>
                  <a:pt x="17956" y="2553940"/>
                  <a:pt x="12384" y="2560043"/>
                </a:cubicBezTo>
                <a:cubicBezTo>
                  <a:pt x="-4336" y="2551905"/>
                  <a:pt x="9597" y="2527492"/>
                  <a:pt x="4023" y="2513250"/>
                </a:cubicBezTo>
                <a:cubicBezTo>
                  <a:pt x="17956" y="2513250"/>
                  <a:pt x="12384" y="2525457"/>
                  <a:pt x="29102" y="2521389"/>
                </a:cubicBezTo>
                <a:cubicBezTo>
                  <a:pt x="48609" y="2521389"/>
                  <a:pt x="40250" y="2505113"/>
                  <a:pt x="43035" y="2492906"/>
                </a:cubicBezTo>
                <a:cubicBezTo>
                  <a:pt x="29102" y="2494940"/>
                  <a:pt x="4023" y="2486802"/>
                  <a:pt x="12384" y="2501044"/>
                </a:cubicBezTo>
                <a:cubicBezTo>
                  <a:pt x="-1549" y="2480698"/>
                  <a:pt x="1237" y="2437975"/>
                  <a:pt x="29102" y="2431874"/>
                </a:cubicBezTo>
                <a:cubicBezTo>
                  <a:pt x="43035" y="2433908"/>
                  <a:pt x="43035" y="2446114"/>
                  <a:pt x="59755" y="2448148"/>
                </a:cubicBezTo>
                <a:cubicBezTo>
                  <a:pt x="68115" y="2433908"/>
                  <a:pt x="20743" y="2423735"/>
                  <a:pt x="54182" y="2417631"/>
                </a:cubicBezTo>
                <a:cubicBezTo>
                  <a:pt x="43035" y="2405424"/>
                  <a:pt x="29102" y="2415598"/>
                  <a:pt x="4023" y="2413564"/>
                </a:cubicBezTo>
                <a:cubicBezTo>
                  <a:pt x="4023" y="2413564"/>
                  <a:pt x="4023" y="2413564"/>
                  <a:pt x="4023" y="2368806"/>
                </a:cubicBezTo>
                <a:cubicBezTo>
                  <a:pt x="31889" y="2374912"/>
                  <a:pt x="65329" y="2374912"/>
                  <a:pt x="59755" y="2401357"/>
                </a:cubicBezTo>
                <a:cubicBezTo>
                  <a:pt x="79262" y="2389152"/>
                  <a:pt x="79262" y="2346433"/>
                  <a:pt x="34676" y="2352534"/>
                </a:cubicBezTo>
                <a:cubicBezTo>
                  <a:pt x="34676" y="2340329"/>
                  <a:pt x="56968" y="2344399"/>
                  <a:pt x="65329" y="2340329"/>
                </a:cubicBezTo>
                <a:cubicBezTo>
                  <a:pt x="65329" y="2330161"/>
                  <a:pt x="68115" y="2324059"/>
                  <a:pt x="73688" y="2317955"/>
                </a:cubicBezTo>
                <a:cubicBezTo>
                  <a:pt x="59755" y="2311854"/>
                  <a:pt x="40250" y="2307787"/>
                  <a:pt x="17956" y="2305752"/>
                </a:cubicBezTo>
                <a:cubicBezTo>
                  <a:pt x="29102" y="2293546"/>
                  <a:pt x="40250" y="2293546"/>
                  <a:pt x="29102" y="2273203"/>
                </a:cubicBezTo>
                <a:cubicBezTo>
                  <a:pt x="43035" y="2263032"/>
                  <a:pt x="56968" y="2273203"/>
                  <a:pt x="65329" y="2277270"/>
                </a:cubicBezTo>
                <a:cubicBezTo>
                  <a:pt x="82048" y="2252856"/>
                  <a:pt x="26317" y="2271170"/>
                  <a:pt x="4023" y="2256924"/>
                </a:cubicBezTo>
                <a:cubicBezTo>
                  <a:pt x="4023" y="2256924"/>
                  <a:pt x="4023" y="2256924"/>
                  <a:pt x="4023" y="2232518"/>
                </a:cubicBezTo>
                <a:cubicBezTo>
                  <a:pt x="26317" y="2222346"/>
                  <a:pt x="56968" y="2222346"/>
                  <a:pt x="65329" y="2206073"/>
                </a:cubicBezTo>
                <a:cubicBezTo>
                  <a:pt x="59755" y="2202003"/>
                  <a:pt x="15169" y="2206073"/>
                  <a:pt x="12384" y="2218275"/>
                </a:cubicBezTo>
                <a:cubicBezTo>
                  <a:pt x="-15482" y="2189800"/>
                  <a:pt x="34676" y="2173528"/>
                  <a:pt x="59755" y="2177596"/>
                </a:cubicBezTo>
                <a:cubicBezTo>
                  <a:pt x="70902" y="2155221"/>
                  <a:pt x="29102" y="2153187"/>
                  <a:pt x="54182" y="2145049"/>
                </a:cubicBezTo>
                <a:cubicBezTo>
                  <a:pt x="40250" y="2140977"/>
                  <a:pt x="31889" y="2130799"/>
                  <a:pt x="12384" y="2132833"/>
                </a:cubicBezTo>
                <a:cubicBezTo>
                  <a:pt x="56968" y="2112478"/>
                  <a:pt x="98768" y="2088051"/>
                  <a:pt x="84835" y="2027041"/>
                </a:cubicBezTo>
                <a:cubicBezTo>
                  <a:pt x="73688" y="2014837"/>
                  <a:pt x="56968" y="2022979"/>
                  <a:pt x="34676" y="2022979"/>
                </a:cubicBezTo>
                <a:cubicBezTo>
                  <a:pt x="26317" y="2006703"/>
                  <a:pt x="65329" y="1982297"/>
                  <a:pt x="65329" y="1998569"/>
                </a:cubicBezTo>
                <a:cubicBezTo>
                  <a:pt x="73688" y="1978229"/>
                  <a:pt x="90408" y="1961955"/>
                  <a:pt x="84835" y="1933482"/>
                </a:cubicBezTo>
                <a:cubicBezTo>
                  <a:pt x="65329" y="1931436"/>
                  <a:pt x="65329" y="1943645"/>
                  <a:pt x="43035" y="1941611"/>
                </a:cubicBezTo>
                <a:cubicBezTo>
                  <a:pt x="43035" y="1933482"/>
                  <a:pt x="37463" y="1933482"/>
                  <a:pt x="34676" y="1927367"/>
                </a:cubicBezTo>
                <a:cubicBezTo>
                  <a:pt x="34676" y="1913128"/>
                  <a:pt x="59755" y="1915162"/>
                  <a:pt x="73688" y="1907026"/>
                </a:cubicBezTo>
                <a:cubicBezTo>
                  <a:pt x="51396" y="1872442"/>
                  <a:pt x="104341" y="1784969"/>
                  <a:pt x="12384" y="1766661"/>
                </a:cubicBezTo>
                <a:cubicBezTo>
                  <a:pt x="6810" y="1748352"/>
                  <a:pt x="17956" y="1742249"/>
                  <a:pt x="17956" y="1723941"/>
                </a:cubicBezTo>
                <a:cubicBezTo>
                  <a:pt x="45822" y="1728009"/>
                  <a:pt x="34676" y="1725975"/>
                  <a:pt x="54182" y="1719872"/>
                </a:cubicBezTo>
                <a:cubicBezTo>
                  <a:pt x="51396" y="1699530"/>
                  <a:pt x="37463" y="1687324"/>
                  <a:pt x="4023" y="1687324"/>
                </a:cubicBezTo>
                <a:cubicBezTo>
                  <a:pt x="4023" y="1687324"/>
                  <a:pt x="4023" y="1687324"/>
                  <a:pt x="4023" y="1658844"/>
                </a:cubicBezTo>
                <a:cubicBezTo>
                  <a:pt x="37463" y="1656809"/>
                  <a:pt x="37463" y="1652741"/>
                  <a:pt x="59755" y="1650706"/>
                </a:cubicBezTo>
                <a:cubicBezTo>
                  <a:pt x="59755" y="1650706"/>
                  <a:pt x="59755" y="1650706"/>
                  <a:pt x="59755" y="1628330"/>
                </a:cubicBezTo>
                <a:cubicBezTo>
                  <a:pt x="59755" y="1624261"/>
                  <a:pt x="45822" y="1626296"/>
                  <a:pt x="34676" y="1624261"/>
                </a:cubicBezTo>
                <a:cubicBezTo>
                  <a:pt x="37463" y="1610021"/>
                  <a:pt x="29102" y="1587642"/>
                  <a:pt x="54182" y="1587642"/>
                </a:cubicBezTo>
                <a:cubicBezTo>
                  <a:pt x="48609" y="1577470"/>
                  <a:pt x="34676" y="1573402"/>
                  <a:pt x="43035" y="1555092"/>
                </a:cubicBezTo>
                <a:cubicBezTo>
                  <a:pt x="87622" y="1555092"/>
                  <a:pt x="54182" y="1500163"/>
                  <a:pt x="84835" y="1487958"/>
                </a:cubicBezTo>
                <a:cubicBezTo>
                  <a:pt x="70902" y="1477786"/>
                  <a:pt x="59755" y="1504233"/>
                  <a:pt x="29102" y="1496095"/>
                </a:cubicBezTo>
                <a:cubicBezTo>
                  <a:pt x="31889" y="1483889"/>
                  <a:pt x="29102" y="1475751"/>
                  <a:pt x="17956" y="1471683"/>
                </a:cubicBezTo>
                <a:cubicBezTo>
                  <a:pt x="6810" y="1483889"/>
                  <a:pt x="26317" y="1504233"/>
                  <a:pt x="12384" y="1524577"/>
                </a:cubicBezTo>
                <a:cubicBezTo>
                  <a:pt x="-4336" y="1502198"/>
                  <a:pt x="4023" y="1441167"/>
                  <a:pt x="43035" y="1455408"/>
                </a:cubicBezTo>
                <a:cubicBezTo>
                  <a:pt x="48609" y="1433029"/>
                  <a:pt x="15169" y="1439132"/>
                  <a:pt x="4023" y="1428961"/>
                </a:cubicBezTo>
                <a:cubicBezTo>
                  <a:pt x="-1549" y="1376067"/>
                  <a:pt x="15169" y="1335379"/>
                  <a:pt x="34676" y="1300794"/>
                </a:cubicBezTo>
                <a:cubicBezTo>
                  <a:pt x="34676" y="1294693"/>
                  <a:pt x="26317" y="1290623"/>
                  <a:pt x="12384" y="1292658"/>
                </a:cubicBezTo>
                <a:cubicBezTo>
                  <a:pt x="15169" y="1278417"/>
                  <a:pt x="6810" y="1274348"/>
                  <a:pt x="4023" y="1264177"/>
                </a:cubicBezTo>
                <a:cubicBezTo>
                  <a:pt x="15169" y="1264177"/>
                  <a:pt x="17956" y="1258073"/>
                  <a:pt x="29102" y="1260108"/>
                </a:cubicBezTo>
                <a:cubicBezTo>
                  <a:pt x="-7123" y="1260108"/>
                  <a:pt x="29102" y="1235696"/>
                  <a:pt x="29102" y="1213319"/>
                </a:cubicBezTo>
                <a:cubicBezTo>
                  <a:pt x="6810" y="1209249"/>
                  <a:pt x="23530" y="1231627"/>
                  <a:pt x="12384" y="1233661"/>
                </a:cubicBezTo>
                <a:cubicBezTo>
                  <a:pt x="1237" y="1227559"/>
                  <a:pt x="15169" y="1201114"/>
                  <a:pt x="29102" y="1197044"/>
                </a:cubicBezTo>
                <a:cubicBezTo>
                  <a:pt x="-1549" y="1184840"/>
                  <a:pt x="59755" y="1160428"/>
                  <a:pt x="17956" y="1156358"/>
                </a:cubicBezTo>
                <a:cubicBezTo>
                  <a:pt x="20743" y="1148222"/>
                  <a:pt x="40250" y="1152289"/>
                  <a:pt x="34676" y="1140084"/>
                </a:cubicBezTo>
                <a:cubicBezTo>
                  <a:pt x="37463" y="1129913"/>
                  <a:pt x="15169" y="1138050"/>
                  <a:pt x="4023" y="1133981"/>
                </a:cubicBezTo>
                <a:cubicBezTo>
                  <a:pt x="12384" y="1020062"/>
                  <a:pt x="1237" y="902062"/>
                  <a:pt x="12384" y="798312"/>
                </a:cubicBezTo>
                <a:cubicBezTo>
                  <a:pt x="31889" y="810518"/>
                  <a:pt x="40250" y="790175"/>
                  <a:pt x="34676" y="773900"/>
                </a:cubicBezTo>
                <a:cubicBezTo>
                  <a:pt x="73688" y="777969"/>
                  <a:pt x="109914" y="747454"/>
                  <a:pt x="79262" y="731179"/>
                </a:cubicBezTo>
                <a:cubicBezTo>
                  <a:pt x="68115" y="745419"/>
                  <a:pt x="76475" y="771866"/>
                  <a:pt x="43035" y="769832"/>
                </a:cubicBezTo>
                <a:cubicBezTo>
                  <a:pt x="26317" y="745419"/>
                  <a:pt x="45822" y="721008"/>
                  <a:pt x="17956" y="710836"/>
                </a:cubicBezTo>
                <a:cubicBezTo>
                  <a:pt x="48609" y="698631"/>
                  <a:pt x="20743" y="662013"/>
                  <a:pt x="43035" y="635567"/>
                </a:cubicBezTo>
                <a:cubicBezTo>
                  <a:pt x="31889" y="623360"/>
                  <a:pt x="31889" y="647773"/>
                  <a:pt x="23530" y="649807"/>
                </a:cubicBezTo>
                <a:cubicBezTo>
                  <a:pt x="4023" y="655910"/>
                  <a:pt x="15169" y="625395"/>
                  <a:pt x="29102" y="627430"/>
                </a:cubicBezTo>
                <a:cubicBezTo>
                  <a:pt x="26317" y="615223"/>
                  <a:pt x="15169" y="631498"/>
                  <a:pt x="4023" y="627430"/>
                </a:cubicBezTo>
                <a:cubicBezTo>
                  <a:pt x="9597" y="617258"/>
                  <a:pt x="-7123" y="588777"/>
                  <a:pt x="17956" y="590812"/>
                </a:cubicBezTo>
                <a:cubicBezTo>
                  <a:pt x="17956" y="590812"/>
                  <a:pt x="17956" y="590812"/>
                  <a:pt x="17956" y="619292"/>
                </a:cubicBezTo>
                <a:cubicBezTo>
                  <a:pt x="48609" y="609121"/>
                  <a:pt x="17956" y="635567"/>
                  <a:pt x="54182" y="623360"/>
                </a:cubicBezTo>
                <a:cubicBezTo>
                  <a:pt x="54182" y="639635"/>
                  <a:pt x="76475" y="643704"/>
                  <a:pt x="73688" y="662013"/>
                </a:cubicBezTo>
                <a:cubicBezTo>
                  <a:pt x="107127" y="657944"/>
                  <a:pt x="76475" y="635567"/>
                  <a:pt x="90408" y="619292"/>
                </a:cubicBezTo>
                <a:cubicBezTo>
                  <a:pt x="87622" y="609121"/>
                  <a:pt x="62542" y="611155"/>
                  <a:pt x="54182" y="603018"/>
                </a:cubicBezTo>
                <a:cubicBezTo>
                  <a:pt x="70902" y="586743"/>
                  <a:pt x="45822" y="568434"/>
                  <a:pt x="17956" y="570468"/>
                </a:cubicBezTo>
                <a:cubicBezTo>
                  <a:pt x="34676" y="568434"/>
                  <a:pt x="23530" y="546057"/>
                  <a:pt x="43035" y="546057"/>
                </a:cubicBezTo>
                <a:cubicBezTo>
                  <a:pt x="68115" y="550126"/>
                  <a:pt x="62542" y="576572"/>
                  <a:pt x="73688" y="594881"/>
                </a:cubicBezTo>
                <a:cubicBezTo>
                  <a:pt x="98768" y="600984"/>
                  <a:pt x="84835" y="578606"/>
                  <a:pt x="109914" y="582675"/>
                </a:cubicBezTo>
                <a:cubicBezTo>
                  <a:pt x="109914" y="596915"/>
                  <a:pt x="112701" y="613189"/>
                  <a:pt x="98768" y="615223"/>
                </a:cubicBezTo>
                <a:cubicBezTo>
                  <a:pt x="112701" y="619292"/>
                  <a:pt x="107127" y="633532"/>
                  <a:pt x="115488" y="639635"/>
                </a:cubicBezTo>
                <a:cubicBezTo>
                  <a:pt x="140567" y="625395"/>
                  <a:pt x="123847" y="594881"/>
                  <a:pt x="115488" y="570468"/>
                </a:cubicBezTo>
                <a:cubicBezTo>
                  <a:pt x="93194" y="564366"/>
                  <a:pt x="104341" y="580640"/>
                  <a:pt x="84835" y="578606"/>
                </a:cubicBezTo>
                <a:cubicBezTo>
                  <a:pt x="84835" y="537920"/>
                  <a:pt x="43035" y="527748"/>
                  <a:pt x="43035" y="487062"/>
                </a:cubicBezTo>
                <a:cubicBezTo>
                  <a:pt x="73688" y="491130"/>
                  <a:pt x="90408" y="507404"/>
                  <a:pt x="109914" y="519611"/>
                </a:cubicBezTo>
                <a:cubicBezTo>
                  <a:pt x="126634" y="507404"/>
                  <a:pt x="126634" y="482993"/>
                  <a:pt x="129421" y="462650"/>
                </a:cubicBezTo>
                <a:cubicBezTo>
                  <a:pt x="126634" y="448410"/>
                  <a:pt x="95981" y="454512"/>
                  <a:pt x="90408" y="440273"/>
                </a:cubicBezTo>
                <a:cubicBezTo>
                  <a:pt x="84835" y="444341"/>
                  <a:pt x="84835" y="450444"/>
                  <a:pt x="73688" y="450444"/>
                </a:cubicBezTo>
                <a:cubicBezTo>
                  <a:pt x="82048" y="456547"/>
                  <a:pt x="98768" y="458582"/>
                  <a:pt x="90408" y="474856"/>
                </a:cubicBezTo>
                <a:cubicBezTo>
                  <a:pt x="65329" y="462650"/>
                  <a:pt x="54182" y="419929"/>
                  <a:pt x="59755" y="399586"/>
                </a:cubicBezTo>
                <a:cubicBezTo>
                  <a:pt x="70902" y="403655"/>
                  <a:pt x="68115" y="417895"/>
                  <a:pt x="73688" y="423998"/>
                </a:cubicBezTo>
                <a:cubicBezTo>
                  <a:pt x="98768" y="421964"/>
                  <a:pt x="101555" y="403655"/>
                  <a:pt x="115488" y="395518"/>
                </a:cubicBezTo>
                <a:cubicBezTo>
                  <a:pt x="137780" y="403655"/>
                  <a:pt x="154500" y="413826"/>
                  <a:pt x="171219" y="423998"/>
                </a:cubicBezTo>
                <a:cubicBezTo>
                  <a:pt x="174006" y="436203"/>
                  <a:pt x="168433" y="442307"/>
                  <a:pt x="151713" y="440273"/>
                </a:cubicBezTo>
                <a:cubicBezTo>
                  <a:pt x="160072" y="452478"/>
                  <a:pt x="179579" y="448410"/>
                  <a:pt x="196298" y="446375"/>
                </a:cubicBezTo>
                <a:cubicBezTo>
                  <a:pt x="196298" y="432135"/>
                  <a:pt x="210231" y="426032"/>
                  <a:pt x="185152" y="423998"/>
                </a:cubicBezTo>
                <a:cubicBezTo>
                  <a:pt x="193512" y="421964"/>
                  <a:pt x="218592" y="411792"/>
                  <a:pt x="185152" y="411792"/>
                </a:cubicBezTo>
                <a:cubicBezTo>
                  <a:pt x="196298" y="407724"/>
                  <a:pt x="210231" y="403655"/>
                  <a:pt x="201872" y="387380"/>
                </a:cubicBezTo>
                <a:cubicBezTo>
                  <a:pt x="221377" y="391448"/>
                  <a:pt x="240884" y="434170"/>
                  <a:pt x="257604" y="411792"/>
                </a:cubicBezTo>
                <a:cubicBezTo>
                  <a:pt x="232525" y="411792"/>
                  <a:pt x="213018" y="379243"/>
                  <a:pt x="185152" y="367037"/>
                </a:cubicBezTo>
                <a:cubicBezTo>
                  <a:pt x="199085" y="360934"/>
                  <a:pt x="199085" y="354832"/>
                  <a:pt x="201872" y="350763"/>
                </a:cubicBezTo>
                <a:cubicBezTo>
                  <a:pt x="201872" y="342626"/>
                  <a:pt x="190725" y="340591"/>
                  <a:pt x="176792" y="340591"/>
                </a:cubicBezTo>
                <a:cubicBezTo>
                  <a:pt x="182366" y="326351"/>
                  <a:pt x="171219" y="322282"/>
                  <a:pt x="171219" y="308042"/>
                </a:cubicBezTo>
                <a:cubicBezTo>
                  <a:pt x="187939" y="308042"/>
                  <a:pt x="182366" y="326351"/>
                  <a:pt x="185152" y="336523"/>
                </a:cubicBezTo>
                <a:cubicBezTo>
                  <a:pt x="207445" y="338556"/>
                  <a:pt x="207445" y="320248"/>
                  <a:pt x="207445" y="344660"/>
                </a:cubicBezTo>
                <a:cubicBezTo>
                  <a:pt x="238097" y="334488"/>
                  <a:pt x="246458" y="356865"/>
                  <a:pt x="277109" y="358900"/>
                </a:cubicBezTo>
                <a:cubicBezTo>
                  <a:pt x="277109" y="350763"/>
                  <a:pt x="246458" y="334488"/>
                  <a:pt x="277109" y="332454"/>
                </a:cubicBezTo>
                <a:cubicBezTo>
                  <a:pt x="252030" y="330419"/>
                  <a:pt x="265963" y="318214"/>
                  <a:pt x="226951" y="324316"/>
                </a:cubicBezTo>
                <a:cubicBezTo>
                  <a:pt x="229738" y="314145"/>
                  <a:pt x="246458" y="314145"/>
                  <a:pt x="238097" y="295836"/>
                </a:cubicBezTo>
                <a:cubicBezTo>
                  <a:pt x="249243" y="293801"/>
                  <a:pt x="252030" y="299905"/>
                  <a:pt x="252030" y="303973"/>
                </a:cubicBezTo>
                <a:cubicBezTo>
                  <a:pt x="268750" y="299905"/>
                  <a:pt x="240884" y="285664"/>
                  <a:pt x="257604" y="279562"/>
                </a:cubicBezTo>
                <a:cubicBezTo>
                  <a:pt x="263176" y="287699"/>
                  <a:pt x="277109" y="289733"/>
                  <a:pt x="277109" y="303973"/>
                </a:cubicBezTo>
                <a:cubicBezTo>
                  <a:pt x="285470" y="287699"/>
                  <a:pt x="324481" y="318214"/>
                  <a:pt x="343988" y="295836"/>
                </a:cubicBezTo>
                <a:cubicBezTo>
                  <a:pt x="341201" y="287699"/>
                  <a:pt x="299402" y="283630"/>
                  <a:pt x="288256" y="291768"/>
                </a:cubicBezTo>
                <a:cubicBezTo>
                  <a:pt x="277109" y="285664"/>
                  <a:pt x="265963" y="277527"/>
                  <a:pt x="257604" y="271424"/>
                </a:cubicBezTo>
                <a:cubicBezTo>
                  <a:pt x="271537" y="236841"/>
                  <a:pt x="338414" y="257184"/>
                  <a:pt x="363493" y="263287"/>
                </a:cubicBezTo>
                <a:cubicBezTo>
                  <a:pt x="363493" y="269390"/>
                  <a:pt x="357921" y="271424"/>
                  <a:pt x="349562" y="271424"/>
                </a:cubicBezTo>
                <a:cubicBezTo>
                  <a:pt x="352347" y="277527"/>
                  <a:pt x="369067" y="273459"/>
                  <a:pt x="363493" y="287699"/>
                </a:cubicBezTo>
                <a:cubicBezTo>
                  <a:pt x="374641" y="287699"/>
                  <a:pt x="369067" y="275492"/>
                  <a:pt x="388574" y="279562"/>
                </a:cubicBezTo>
                <a:cubicBezTo>
                  <a:pt x="394146" y="261253"/>
                  <a:pt x="380213" y="255150"/>
                  <a:pt x="374641" y="244978"/>
                </a:cubicBezTo>
                <a:cubicBezTo>
                  <a:pt x="405293" y="238876"/>
                  <a:pt x="396933" y="249047"/>
                  <a:pt x="419226" y="255150"/>
                </a:cubicBezTo>
                <a:cubicBezTo>
                  <a:pt x="394146" y="269390"/>
                  <a:pt x="438733" y="275492"/>
                  <a:pt x="441518" y="295836"/>
                </a:cubicBezTo>
                <a:cubicBezTo>
                  <a:pt x="438733" y="310077"/>
                  <a:pt x="419226" y="314145"/>
                  <a:pt x="394146" y="312110"/>
                </a:cubicBezTo>
                <a:cubicBezTo>
                  <a:pt x="394146" y="312110"/>
                  <a:pt x="394146" y="312110"/>
                  <a:pt x="394146" y="287699"/>
                </a:cubicBezTo>
                <a:cubicBezTo>
                  <a:pt x="383000" y="290750"/>
                  <a:pt x="373943" y="300922"/>
                  <a:pt x="369067" y="311856"/>
                </a:cubicBezTo>
                <a:lnTo>
                  <a:pt x="369067" y="327903"/>
                </a:lnTo>
                <a:lnTo>
                  <a:pt x="391540" y="339066"/>
                </a:lnTo>
                <a:cubicBezTo>
                  <a:pt x="397422" y="343927"/>
                  <a:pt x="401574" y="350069"/>
                  <a:pt x="404342" y="358258"/>
                </a:cubicBezTo>
                <a:cubicBezTo>
                  <a:pt x="390502" y="358258"/>
                  <a:pt x="382889" y="354164"/>
                  <a:pt x="378045" y="348278"/>
                </a:cubicBezTo>
                <a:lnTo>
                  <a:pt x="369067" y="329070"/>
                </a:lnTo>
                <a:lnTo>
                  <a:pt x="369067" y="340591"/>
                </a:lnTo>
                <a:cubicBezTo>
                  <a:pt x="352347" y="356865"/>
                  <a:pt x="343988" y="330419"/>
                  <a:pt x="324481" y="332454"/>
                </a:cubicBezTo>
                <a:cubicBezTo>
                  <a:pt x="321696" y="334488"/>
                  <a:pt x="318909" y="336523"/>
                  <a:pt x="313335" y="336523"/>
                </a:cubicBezTo>
                <a:cubicBezTo>
                  <a:pt x="313335" y="350763"/>
                  <a:pt x="318909" y="360934"/>
                  <a:pt x="343988" y="358900"/>
                </a:cubicBezTo>
                <a:cubicBezTo>
                  <a:pt x="338414" y="375174"/>
                  <a:pt x="360708" y="387380"/>
                  <a:pt x="332842" y="391448"/>
                </a:cubicBezTo>
                <a:cubicBezTo>
                  <a:pt x="349562" y="409757"/>
                  <a:pt x="330055" y="428066"/>
                  <a:pt x="355134" y="440273"/>
                </a:cubicBezTo>
                <a:cubicBezTo>
                  <a:pt x="371854" y="413826"/>
                  <a:pt x="346775" y="360934"/>
                  <a:pt x="419226" y="371106"/>
                </a:cubicBezTo>
                <a:cubicBezTo>
                  <a:pt x="430372" y="371106"/>
                  <a:pt x="408079" y="354832"/>
                  <a:pt x="424799" y="350763"/>
                </a:cubicBezTo>
                <a:cubicBezTo>
                  <a:pt x="424799" y="350763"/>
                  <a:pt x="424799" y="350763"/>
                  <a:pt x="449879" y="350763"/>
                </a:cubicBezTo>
                <a:cubicBezTo>
                  <a:pt x="452664" y="373140"/>
                  <a:pt x="447092" y="391448"/>
                  <a:pt x="441518" y="411792"/>
                </a:cubicBezTo>
                <a:cubicBezTo>
                  <a:pt x="455451" y="428066"/>
                  <a:pt x="505610" y="417895"/>
                  <a:pt x="516756" y="436203"/>
                </a:cubicBezTo>
                <a:cubicBezTo>
                  <a:pt x="522330" y="417895"/>
                  <a:pt x="494464" y="421964"/>
                  <a:pt x="486104" y="411792"/>
                </a:cubicBezTo>
                <a:cubicBezTo>
                  <a:pt x="486104" y="393483"/>
                  <a:pt x="502824" y="411792"/>
                  <a:pt x="511183" y="411792"/>
                </a:cubicBezTo>
                <a:cubicBezTo>
                  <a:pt x="477745" y="397552"/>
                  <a:pt x="530689" y="356865"/>
                  <a:pt x="486104" y="340591"/>
                </a:cubicBezTo>
                <a:cubicBezTo>
                  <a:pt x="505610" y="328386"/>
                  <a:pt x="494464" y="316179"/>
                  <a:pt x="486104" y="299905"/>
                </a:cubicBezTo>
                <a:cubicBezTo>
                  <a:pt x="497250" y="299905"/>
                  <a:pt x="500037" y="306008"/>
                  <a:pt x="511183" y="303973"/>
                </a:cubicBezTo>
                <a:cubicBezTo>
                  <a:pt x="511183" y="316179"/>
                  <a:pt x="497250" y="328386"/>
                  <a:pt x="511183" y="336523"/>
                </a:cubicBezTo>
                <a:cubicBezTo>
                  <a:pt x="558555" y="342626"/>
                  <a:pt x="544622" y="303973"/>
                  <a:pt x="572488" y="295836"/>
                </a:cubicBezTo>
                <a:cubicBezTo>
                  <a:pt x="569701" y="289733"/>
                  <a:pt x="561342" y="289733"/>
                  <a:pt x="558555" y="283630"/>
                </a:cubicBezTo>
                <a:cubicBezTo>
                  <a:pt x="544622" y="285664"/>
                  <a:pt x="539050" y="293801"/>
                  <a:pt x="527903" y="299905"/>
                </a:cubicBezTo>
                <a:cubicBezTo>
                  <a:pt x="491677" y="297870"/>
                  <a:pt x="500037" y="273459"/>
                  <a:pt x="505610" y="255150"/>
                </a:cubicBezTo>
                <a:cubicBezTo>
                  <a:pt x="516756" y="253115"/>
                  <a:pt x="516756" y="259218"/>
                  <a:pt x="527903" y="259218"/>
                </a:cubicBezTo>
                <a:cubicBezTo>
                  <a:pt x="530689" y="273459"/>
                  <a:pt x="502824" y="265322"/>
                  <a:pt x="511183" y="283630"/>
                </a:cubicBezTo>
                <a:cubicBezTo>
                  <a:pt x="511183" y="293801"/>
                  <a:pt x="522330" y="277527"/>
                  <a:pt x="536263" y="283630"/>
                </a:cubicBezTo>
                <a:cubicBezTo>
                  <a:pt x="536263" y="263287"/>
                  <a:pt x="525117" y="240909"/>
                  <a:pt x="536263" y="220567"/>
                </a:cubicBezTo>
                <a:cubicBezTo>
                  <a:pt x="561342" y="224635"/>
                  <a:pt x="561342" y="240909"/>
                  <a:pt x="583634" y="244978"/>
                </a:cubicBezTo>
                <a:cubicBezTo>
                  <a:pt x="578062" y="255150"/>
                  <a:pt x="569701" y="263287"/>
                  <a:pt x="566916" y="275492"/>
                </a:cubicBezTo>
                <a:cubicBezTo>
                  <a:pt x="569701" y="285664"/>
                  <a:pt x="586421" y="263287"/>
                  <a:pt x="597567" y="275492"/>
                </a:cubicBezTo>
                <a:cubicBezTo>
                  <a:pt x="594781" y="289733"/>
                  <a:pt x="600354" y="308042"/>
                  <a:pt x="591995" y="316179"/>
                </a:cubicBezTo>
                <a:cubicBezTo>
                  <a:pt x="605928" y="322282"/>
                  <a:pt x="617074" y="328386"/>
                  <a:pt x="639367" y="328386"/>
                </a:cubicBezTo>
                <a:cubicBezTo>
                  <a:pt x="600354" y="320248"/>
                  <a:pt x="642154" y="259218"/>
                  <a:pt x="591995" y="259218"/>
                </a:cubicBezTo>
                <a:cubicBezTo>
                  <a:pt x="586421" y="244978"/>
                  <a:pt x="603141" y="242944"/>
                  <a:pt x="597567" y="228704"/>
                </a:cubicBezTo>
                <a:cubicBezTo>
                  <a:pt x="614287" y="228704"/>
                  <a:pt x="625434" y="224635"/>
                  <a:pt x="633793" y="216498"/>
                </a:cubicBezTo>
                <a:cubicBezTo>
                  <a:pt x="653300" y="218532"/>
                  <a:pt x="661659" y="228704"/>
                  <a:pt x="678379" y="232772"/>
                </a:cubicBezTo>
                <a:cubicBezTo>
                  <a:pt x="661659" y="255150"/>
                  <a:pt x="695099" y="263287"/>
                  <a:pt x="670020" y="275492"/>
                </a:cubicBezTo>
                <a:cubicBezTo>
                  <a:pt x="675592" y="281596"/>
                  <a:pt x="692312" y="283630"/>
                  <a:pt x="700671" y="287699"/>
                </a:cubicBezTo>
                <a:cubicBezTo>
                  <a:pt x="700671" y="279562"/>
                  <a:pt x="714604" y="257184"/>
                  <a:pt x="700671" y="244978"/>
                </a:cubicBezTo>
                <a:cubicBezTo>
                  <a:pt x="736897" y="247013"/>
                  <a:pt x="745257" y="200223"/>
                  <a:pt x="761976" y="175812"/>
                </a:cubicBezTo>
                <a:cubicBezTo>
                  <a:pt x="803775" y="177846"/>
                  <a:pt x="853934" y="181914"/>
                  <a:pt x="892946" y="155468"/>
                </a:cubicBezTo>
                <a:cubicBezTo>
                  <a:pt x="906879" y="159537"/>
                  <a:pt x="884587" y="169708"/>
                  <a:pt x="892946" y="183949"/>
                </a:cubicBezTo>
                <a:cubicBezTo>
                  <a:pt x="870654" y="183949"/>
                  <a:pt x="856721" y="171743"/>
                  <a:pt x="867867" y="192086"/>
                </a:cubicBezTo>
                <a:cubicBezTo>
                  <a:pt x="837215" y="196154"/>
                  <a:pt x="828855" y="183949"/>
                  <a:pt x="812136" y="179880"/>
                </a:cubicBezTo>
                <a:cubicBezTo>
                  <a:pt x="787057" y="183949"/>
                  <a:pt x="792629" y="198189"/>
                  <a:pt x="775909" y="200223"/>
                </a:cubicBezTo>
                <a:cubicBezTo>
                  <a:pt x="784270" y="208360"/>
                  <a:pt x="812136" y="202258"/>
                  <a:pt x="817708" y="212430"/>
                </a:cubicBezTo>
                <a:cubicBezTo>
                  <a:pt x="814921" y="230738"/>
                  <a:pt x="789842" y="238876"/>
                  <a:pt x="787057" y="259218"/>
                </a:cubicBezTo>
                <a:cubicBezTo>
                  <a:pt x="775909" y="251081"/>
                  <a:pt x="770337" y="259218"/>
                  <a:pt x="756404" y="263287"/>
                </a:cubicBezTo>
                <a:cubicBezTo>
                  <a:pt x="759191" y="273459"/>
                  <a:pt x="767550" y="257184"/>
                  <a:pt x="781483" y="263287"/>
                </a:cubicBezTo>
                <a:cubicBezTo>
                  <a:pt x="764763" y="312110"/>
                  <a:pt x="823282" y="293801"/>
                  <a:pt x="862294" y="308042"/>
                </a:cubicBezTo>
                <a:cubicBezTo>
                  <a:pt x="862294" y="285664"/>
                  <a:pt x="823282" y="287699"/>
                  <a:pt x="831641" y="259218"/>
                </a:cubicBezTo>
                <a:cubicBezTo>
                  <a:pt x="812136" y="257184"/>
                  <a:pt x="817708" y="271424"/>
                  <a:pt x="795416" y="267355"/>
                </a:cubicBezTo>
                <a:cubicBezTo>
                  <a:pt x="803775" y="261253"/>
                  <a:pt x="806562" y="251081"/>
                  <a:pt x="831641" y="255150"/>
                </a:cubicBezTo>
                <a:cubicBezTo>
                  <a:pt x="840001" y="265322"/>
                  <a:pt x="834428" y="285664"/>
                  <a:pt x="862294" y="283630"/>
                </a:cubicBezTo>
                <a:cubicBezTo>
                  <a:pt x="881800" y="287699"/>
                  <a:pt x="867867" y="269390"/>
                  <a:pt x="887374" y="275492"/>
                </a:cubicBezTo>
                <a:cubicBezTo>
                  <a:pt x="873441" y="267355"/>
                  <a:pt x="873441" y="271424"/>
                  <a:pt x="887374" y="263287"/>
                </a:cubicBezTo>
                <a:cubicBezTo>
                  <a:pt x="879013" y="242944"/>
                  <a:pt x="842788" y="242944"/>
                  <a:pt x="831641" y="224635"/>
                </a:cubicBezTo>
                <a:cubicBezTo>
                  <a:pt x="862294" y="192086"/>
                  <a:pt x="923599" y="230738"/>
                  <a:pt x="929172" y="263287"/>
                </a:cubicBezTo>
                <a:cubicBezTo>
                  <a:pt x="948678" y="263287"/>
                  <a:pt x="965398" y="261253"/>
                  <a:pt x="959825" y="244978"/>
                </a:cubicBezTo>
                <a:cubicBezTo>
                  <a:pt x="982117" y="267355"/>
                  <a:pt x="1001624" y="244978"/>
                  <a:pt x="1021129" y="259218"/>
                </a:cubicBezTo>
                <a:cubicBezTo>
                  <a:pt x="1032276" y="249047"/>
                  <a:pt x="1035062" y="234807"/>
                  <a:pt x="1035062" y="216498"/>
                </a:cubicBezTo>
                <a:cubicBezTo>
                  <a:pt x="1040636" y="216498"/>
                  <a:pt x="1040636" y="222600"/>
                  <a:pt x="1040636" y="224635"/>
                </a:cubicBezTo>
                <a:cubicBezTo>
                  <a:pt x="1048996" y="232772"/>
                  <a:pt x="1074075" y="228704"/>
                  <a:pt x="1085221" y="232772"/>
                </a:cubicBezTo>
                <a:cubicBezTo>
                  <a:pt x="1085221" y="240909"/>
                  <a:pt x="1079649" y="240909"/>
                  <a:pt x="1071288" y="240909"/>
                </a:cubicBezTo>
                <a:cubicBezTo>
                  <a:pt x="1071288" y="247013"/>
                  <a:pt x="1082435" y="244978"/>
                  <a:pt x="1090795" y="244978"/>
                </a:cubicBezTo>
                <a:cubicBezTo>
                  <a:pt x="1096368" y="226669"/>
                  <a:pt x="1124233" y="224635"/>
                  <a:pt x="1121448" y="200223"/>
                </a:cubicBezTo>
                <a:cubicBezTo>
                  <a:pt x="1132594" y="208360"/>
                  <a:pt x="1135380" y="200223"/>
                  <a:pt x="1152099" y="200223"/>
                </a:cubicBezTo>
                <a:cubicBezTo>
                  <a:pt x="1138166" y="212430"/>
                  <a:pt x="1121448" y="210395"/>
                  <a:pt x="1138166" y="224635"/>
                </a:cubicBezTo>
                <a:cubicBezTo>
                  <a:pt x="1124233" y="224635"/>
                  <a:pt x="1113087" y="226669"/>
                  <a:pt x="1115874" y="236841"/>
                </a:cubicBezTo>
                <a:cubicBezTo>
                  <a:pt x="1124233" y="249047"/>
                  <a:pt x="1135380" y="230738"/>
                  <a:pt x="1152099" y="232772"/>
                </a:cubicBezTo>
                <a:cubicBezTo>
                  <a:pt x="1157673" y="244978"/>
                  <a:pt x="1168819" y="253115"/>
                  <a:pt x="1188325" y="255150"/>
                </a:cubicBezTo>
                <a:cubicBezTo>
                  <a:pt x="1193899" y="253115"/>
                  <a:pt x="1193899" y="251081"/>
                  <a:pt x="1202258" y="251081"/>
                </a:cubicBezTo>
                <a:cubicBezTo>
                  <a:pt x="1205045" y="230738"/>
                  <a:pt x="1163246" y="222600"/>
                  <a:pt x="1188325" y="204292"/>
                </a:cubicBezTo>
                <a:cubicBezTo>
                  <a:pt x="1205045" y="194121"/>
                  <a:pt x="1196686" y="212430"/>
                  <a:pt x="1213404" y="212430"/>
                </a:cubicBezTo>
                <a:cubicBezTo>
                  <a:pt x="1227337" y="212430"/>
                  <a:pt x="1224552" y="202258"/>
                  <a:pt x="1232911" y="196154"/>
                </a:cubicBezTo>
                <a:cubicBezTo>
                  <a:pt x="1252417" y="200223"/>
                  <a:pt x="1263564" y="212430"/>
                  <a:pt x="1288643" y="204292"/>
                </a:cubicBezTo>
                <a:cubicBezTo>
                  <a:pt x="1283070" y="183949"/>
                  <a:pt x="1294216" y="175812"/>
                  <a:pt x="1294216" y="159537"/>
                </a:cubicBezTo>
                <a:cubicBezTo>
                  <a:pt x="1322082" y="155468"/>
                  <a:pt x="1302576" y="183949"/>
                  <a:pt x="1336015" y="175812"/>
                </a:cubicBezTo>
                <a:cubicBezTo>
                  <a:pt x="1336015" y="185983"/>
                  <a:pt x="1327656" y="190052"/>
                  <a:pt x="1330441" y="204292"/>
                </a:cubicBezTo>
                <a:cubicBezTo>
                  <a:pt x="1313723" y="204292"/>
                  <a:pt x="1310936" y="214463"/>
                  <a:pt x="1294216" y="212430"/>
                </a:cubicBezTo>
                <a:cubicBezTo>
                  <a:pt x="1310936" y="214463"/>
                  <a:pt x="1299789" y="236841"/>
                  <a:pt x="1319295" y="236841"/>
                </a:cubicBezTo>
                <a:cubicBezTo>
                  <a:pt x="1330441" y="230738"/>
                  <a:pt x="1383387" y="198189"/>
                  <a:pt x="1386173" y="224635"/>
                </a:cubicBezTo>
                <a:cubicBezTo>
                  <a:pt x="1400107" y="224635"/>
                  <a:pt x="1400107" y="214463"/>
                  <a:pt x="1397320" y="204292"/>
                </a:cubicBezTo>
                <a:cubicBezTo>
                  <a:pt x="1425186" y="204292"/>
                  <a:pt x="1422399" y="210395"/>
                  <a:pt x="1441906" y="204292"/>
                </a:cubicBezTo>
                <a:cubicBezTo>
                  <a:pt x="1444693" y="196154"/>
                  <a:pt x="1439119" y="192086"/>
                  <a:pt x="1427973" y="192086"/>
                </a:cubicBezTo>
                <a:cubicBezTo>
                  <a:pt x="1450265" y="175812"/>
                  <a:pt x="1464198" y="194121"/>
                  <a:pt x="1483705" y="200223"/>
                </a:cubicBezTo>
                <a:cubicBezTo>
                  <a:pt x="1478131" y="204292"/>
                  <a:pt x="1466985" y="208360"/>
                  <a:pt x="1472557" y="220567"/>
                </a:cubicBezTo>
                <a:cubicBezTo>
                  <a:pt x="1458624" y="218532"/>
                  <a:pt x="1430760" y="212430"/>
                  <a:pt x="1416826" y="220567"/>
                </a:cubicBezTo>
                <a:cubicBezTo>
                  <a:pt x="1414040" y="234807"/>
                  <a:pt x="1439119" y="232772"/>
                  <a:pt x="1422399" y="240909"/>
                </a:cubicBezTo>
                <a:cubicBezTo>
                  <a:pt x="1416826" y="238876"/>
                  <a:pt x="1414040" y="236841"/>
                  <a:pt x="1405680" y="236841"/>
                </a:cubicBezTo>
                <a:cubicBezTo>
                  <a:pt x="1408466" y="240909"/>
                  <a:pt x="1419612" y="242944"/>
                  <a:pt x="1416826" y="251081"/>
                </a:cubicBezTo>
                <a:cubicBezTo>
                  <a:pt x="1405680" y="251081"/>
                  <a:pt x="1386173" y="244978"/>
                  <a:pt x="1391747" y="259218"/>
                </a:cubicBezTo>
                <a:cubicBezTo>
                  <a:pt x="1380601" y="255150"/>
                  <a:pt x="1391747" y="251081"/>
                  <a:pt x="1391747" y="244978"/>
                </a:cubicBezTo>
                <a:cubicBezTo>
                  <a:pt x="1372240" y="242944"/>
                  <a:pt x="1369453" y="253115"/>
                  <a:pt x="1366668" y="263287"/>
                </a:cubicBezTo>
                <a:cubicBezTo>
                  <a:pt x="1380601" y="273459"/>
                  <a:pt x="1397320" y="255150"/>
                  <a:pt x="1397320" y="275492"/>
                </a:cubicBezTo>
                <a:cubicBezTo>
                  <a:pt x="1408466" y="273459"/>
                  <a:pt x="1397320" y="269390"/>
                  <a:pt x="1397320" y="263287"/>
                </a:cubicBezTo>
                <a:cubicBezTo>
                  <a:pt x="1425186" y="261253"/>
                  <a:pt x="1419612" y="275492"/>
                  <a:pt x="1441906" y="267355"/>
                </a:cubicBezTo>
                <a:cubicBezTo>
                  <a:pt x="1447478" y="279562"/>
                  <a:pt x="1430760" y="277527"/>
                  <a:pt x="1427973" y="283630"/>
                </a:cubicBezTo>
                <a:cubicBezTo>
                  <a:pt x="1436332" y="289733"/>
                  <a:pt x="1455839" y="287699"/>
                  <a:pt x="1447478" y="303973"/>
                </a:cubicBezTo>
                <a:cubicBezTo>
                  <a:pt x="1472557" y="310077"/>
                  <a:pt x="1450265" y="285664"/>
                  <a:pt x="1472557" y="291768"/>
                </a:cubicBezTo>
                <a:cubicBezTo>
                  <a:pt x="1469772" y="301938"/>
                  <a:pt x="1483705" y="299905"/>
                  <a:pt x="1478131" y="312110"/>
                </a:cubicBezTo>
                <a:cubicBezTo>
                  <a:pt x="1500424" y="310077"/>
                  <a:pt x="1528290" y="306008"/>
                  <a:pt x="1553369" y="295836"/>
                </a:cubicBezTo>
                <a:cubicBezTo>
                  <a:pt x="1514357" y="303973"/>
                  <a:pt x="1489277" y="253115"/>
                  <a:pt x="1497637" y="216498"/>
                </a:cubicBezTo>
                <a:cubicBezTo>
                  <a:pt x="1525503" y="236841"/>
                  <a:pt x="1539436" y="208360"/>
                  <a:pt x="1578448" y="208360"/>
                </a:cubicBezTo>
                <a:cubicBezTo>
                  <a:pt x="1589594" y="230738"/>
                  <a:pt x="1609101" y="251081"/>
                  <a:pt x="1625820" y="271424"/>
                </a:cubicBezTo>
                <a:cubicBezTo>
                  <a:pt x="1631394" y="269390"/>
                  <a:pt x="1631394" y="267355"/>
                  <a:pt x="1639753" y="267355"/>
                </a:cubicBezTo>
                <a:cubicBezTo>
                  <a:pt x="1648114" y="249047"/>
                  <a:pt x="1617460" y="255150"/>
                  <a:pt x="1620247" y="240909"/>
                </a:cubicBezTo>
                <a:cubicBezTo>
                  <a:pt x="1653686" y="230738"/>
                  <a:pt x="1625820" y="220567"/>
                  <a:pt x="1620247" y="204292"/>
                </a:cubicBezTo>
                <a:cubicBezTo>
                  <a:pt x="1639753" y="198189"/>
                  <a:pt x="1650900" y="210395"/>
                  <a:pt x="1650900" y="196154"/>
                </a:cubicBezTo>
                <a:cubicBezTo>
                  <a:pt x="1687126" y="206326"/>
                  <a:pt x="1706631" y="204292"/>
                  <a:pt x="1756790" y="200223"/>
                </a:cubicBezTo>
                <a:cubicBezTo>
                  <a:pt x="1770723" y="171743"/>
                  <a:pt x="1734498" y="175812"/>
                  <a:pt x="1731711" y="151400"/>
                </a:cubicBezTo>
                <a:cubicBezTo>
                  <a:pt x="1756790" y="145297"/>
                  <a:pt x="1754004" y="159537"/>
                  <a:pt x="1773510" y="159537"/>
                </a:cubicBezTo>
                <a:cubicBezTo>
                  <a:pt x="1767936" y="163606"/>
                  <a:pt x="1756790" y="165640"/>
                  <a:pt x="1762364" y="179880"/>
                </a:cubicBezTo>
                <a:cubicBezTo>
                  <a:pt x="1790230" y="169708"/>
                  <a:pt x="1815309" y="159537"/>
                  <a:pt x="1818096" y="133091"/>
                </a:cubicBezTo>
                <a:close/>
                <a:moveTo>
                  <a:pt x="1650820" y="129952"/>
                </a:moveTo>
                <a:cubicBezTo>
                  <a:pt x="1671619" y="127393"/>
                  <a:pt x="1692416" y="132511"/>
                  <a:pt x="1693803" y="150936"/>
                </a:cubicBezTo>
                <a:cubicBezTo>
                  <a:pt x="1657752" y="146842"/>
                  <a:pt x="1630022" y="165266"/>
                  <a:pt x="1607838" y="155030"/>
                </a:cubicBezTo>
                <a:cubicBezTo>
                  <a:pt x="1609225" y="142748"/>
                  <a:pt x="1630022" y="132511"/>
                  <a:pt x="1650820" y="129952"/>
                </a:cubicBezTo>
                <a:close/>
                <a:moveTo>
                  <a:pt x="5202334" y="128713"/>
                </a:moveTo>
                <a:cubicBezTo>
                  <a:pt x="5219268" y="132752"/>
                  <a:pt x="5224913" y="144867"/>
                  <a:pt x="5244669" y="144867"/>
                </a:cubicBezTo>
                <a:cubicBezTo>
                  <a:pt x="5239025" y="159002"/>
                  <a:pt x="5250314" y="161021"/>
                  <a:pt x="5250314" y="171119"/>
                </a:cubicBezTo>
                <a:cubicBezTo>
                  <a:pt x="5222090" y="165060"/>
                  <a:pt x="5216446" y="144867"/>
                  <a:pt x="5202334" y="128713"/>
                </a:cubicBezTo>
                <a:close/>
                <a:moveTo>
                  <a:pt x="998094" y="124331"/>
                </a:moveTo>
                <a:cubicBezTo>
                  <a:pt x="998094" y="124331"/>
                  <a:pt x="998094" y="124331"/>
                  <a:pt x="998094" y="144577"/>
                </a:cubicBezTo>
                <a:cubicBezTo>
                  <a:pt x="972390" y="150652"/>
                  <a:pt x="978102" y="134454"/>
                  <a:pt x="958111" y="136478"/>
                </a:cubicBezTo>
                <a:cubicBezTo>
                  <a:pt x="958111" y="124331"/>
                  <a:pt x="978102" y="124331"/>
                  <a:pt x="998094" y="124331"/>
                </a:cubicBezTo>
                <a:close/>
                <a:moveTo>
                  <a:pt x="2800932" y="122237"/>
                </a:moveTo>
                <a:cubicBezTo>
                  <a:pt x="2808836" y="124540"/>
                  <a:pt x="2814334" y="132216"/>
                  <a:pt x="2803338" y="140405"/>
                </a:cubicBezTo>
                <a:cubicBezTo>
                  <a:pt x="2797841" y="138358"/>
                  <a:pt x="2792343" y="136311"/>
                  <a:pt x="2784097" y="136311"/>
                </a:cubicBezTo>
                <a:cubicBezTo>
                  <a:pt x="2782722" y="123004"/>
                  <a:pt x="2793030" y="119933"/>
                  <a:pt x="2800932" y="122237"/>
                </a:cubicBezTo>
                <a:close/>
                <a:moveTo>
                  <a:pt x="3196373" y="120729"/>
                </a:moveTo>
                <a:cubicBezTo>
                  <a:pt x="3213166" y="120729"/>
                  <a:pt x="3224361" y="122756"/>
                  <a:pt x="3229959" y="128834"/>
                </a:cubicBezTo>
                <a:cubicBezTo>
                  <a:pt x="3199172" y="145045"/>
                  <a:pt x="3246752" y="163281"/>
                  <a:pt x="3215965" y="179491"/>
                </a:cubicBezTo>
                <a:cubicBezTo>
                  <a:pt x="3246752" y="193675"/>
                  <a:pt x="3274741" y="171386"/>
                  <a:pt x="3297132" y="167334"/>
                </a:cubicBezTo>
                <a:cubicBezTo>
                  <a:pt x="3274741" y="163281"/>
                  <a:pt x="3285936" y="134913"/>
                  <a:pt x="3260746" y="132887"/>
                </a:cubicBezTo>
                <a:cubicBezTo>
                  <a:pt x="3291534" y="112624"/>
                  <a:pt x="3305528" y="149097"/>
                  <a:pt x="3353108" y="140992"/>
                </a:cubicBezTo>
                <a:cubicBezTo>
                  <a:pt x="3369901" y="138965"/>
                  <a:pt x="3358706" y="134913"/>
                  <a:pt x="3358706" y="124781"/>
                </a:cubicBezTo>
                <a:cubicBezTo>
                  <a:pt x="3392292" y="120729"/>
                  <a:pt x="3389494" y="140992"/>
                  <a:pt x="3414682" y="140992"/>
                </a:cubicBezTo>
                <a:cubicBezTo>
                  <a:pt x="3397890" y="159228"/>
                  <a:pt x="3423080" y="179491"/>
                  <a:pt x="3409085" y="195701"/>
                </a:cubicBezTo>
                <a:cubicBezTo>
                  <a:pt x="3383896" y="195701"/>
                  <a:pt x="3369901" y="199754"/>
                  <a:pt x="3353108" y="203806"/>
                </a:cubicBezTo>
                <a:cubicBezTo>
                  <a:pt x="3364304" y="217990"/>
                  <a:pt x="3411884" y="226095"/>
                  <a:pt x="3439873" y="215964"/>
                </a:cubicBezTo>
                <a:cubicBezTo>
                  <a:pt x="3456666" y="215964"/>
                  <a:pt x="3445470" y="232175"/>
                  <a:pt x="3465061" y="228122"/>
                </a:cubicBezTo>
                <a:cubicBezTo>
                  <a:pt x="3451068" y="234200"/>
                  <a:pt x="3448268" y="246358"/>
                  <a:pt x="3434275" y="250411"/>
                </a:cubicBezTo>
                <a:cubicBezTo>
                  <a:pt x="3403487" y="252437"/>
                  <a:pt x="3400689" y="238253"/>
                  <a:pt x="3378298" y="236226"/>
                </a:cubicBezTo>
                <a:cubicBezTo>
                  <a:pt x="3361505" y="238253"/>
                  <a:pt x="3353108" y="242306"/>
                  <a:pt x="3353108" y="254464"/>
                </a:cubicBezTo>
                <a:cubicBezTo>
                  <a:pt x="3336315" y="248384"/>
                  <a:pt x="3311126" y="248384"/>
                  <a:pt x="3283137" y="250411"/>
                </a:cubicBezTo>
                <a:cubicBezTo>
                  <a:pt x="3294332" y="238253"/>
                  <a:pt x="3311126" y="228122"/>
                  <a:pt x="3308327" y="207859"/>
                </a:cubicBezTo>
                <a:cubicBezTo>
                  <a:pt x="3299930" y="195701"/>
                  <a:pt x="3283137" y="211912"/>
                  <a:pt x="3266344" y="207859"/>
                </a:cubicBezTo>
                <a:cubicBezTo>
                  <a:pt x="3255149" y="211912"/>
                  <a:pt x="3252349" y="220017"/>
                  <a:pt x="3252349" y="232175"/>
                </a:cubicBezTo>
                <a:cubicBezTo>
                  <a:pt x="3235556" y="228122"/>
                  <a:pt x="3229959" y="215964"/>
                  <a:pt x="3210367" y="211912"/>
                </a:cubicBezTo>
                <a:cubicBezTo>
                  <a:pt x="3185177" y="213937"/>
                  <a:pt x="3173982" y="224069"/>
                  <a:pt x="3148793" y="224069"/>
                </a:cubicBezTo>
                <a:cubicBezTo>
                  <a:pt x="3126403" y="211912"/>
                  <a:pt x="3115207" y="195701"/>
                  <a:pt x="3087219" y="187596"/>
                </a:cubicBezTo>
                <a:cubicBezTo>
                  <a:pt x="3087219" y="171386"/>
                  <a:pt x="3129201" y="183544"/>
                  <a:pt x="3118006" y="159228"/>
                </a:cubicBezTo>
                <a:cubicBezTo>
                  <a:pt x="3143196" y="155176"/>
                  <a:pt x="3134799" y="171386"/>
                  <a:pt x="3159988" y="167334"/>
                </a:cubicBezTo>
                <a:cubicBezTo>
                  <a:pt x="3165586" y="153150"/>
                  <a:pt x="3134799" y="161255"/>
                  <a:pt x="3143196" y="145045"/>
                </a:cubicBezTo>
                <a:cubicBezTo>
                  <a:pt x="3182379" y="151123"/>
                  <a:pt x="3193574" y="138965"/>
                  <a:pt x="3196373" y="120729"/>
                </a:cubicBezTo>
                <a:close/>
                <a:moveTo>
                  <a:pt x="4715442" y="119939"/>
                </a:moveTo>
                <a:cubicBezTo>
                  <a:pt x="4712669" y="130123"/>
                  <a:pt x="4726534" y="130123"/>
                  <a:pt x="4720988" y="140307"/>
                </a:cubicBezTo>
                <a:cubicBezTo>
                  <a:pt x="4696031" y="140307"/>
                  <a:pt x="4643343" y="176968"/>
                  <a:pt x="4640569" y="140307"/>
                </a:cubicBezTo>
                <a:cubicBezTo>
                  <a:pt x="4684939" y="154563"/>
                  <a:pt x="4684939" y="126050"/>
                  <a:pt x="4715442" y="119939"/>
                </a:cubicBezTo>
                <a:close/>
                <a:moveTo>
                  <a:pt x="2678570" y="113717"/>
                </a:moveTo>
                <a:cubicBezTo>
                  <a:pt x="2708925" y="112861"/>
                  <a:pt x="2745092" y="127693"/>
                  <a:pt x="2753359" y="150511"/>
                </a:cubicBezTo>
                <a:cubicBezTo>
                  <a:pt x="2742336" y="156596"/>
                  <a:pt x="2725803" y="162681"/>
                  <a:pt x="2703757" y="166738"/>
                </a:cubicBezTo>
                <a:cubicBezTo>
                  <a:pt x="2695491" y="144426"/>
                  <a:pt x="2698247" y="116030"/>
                  <a:pt x="2651401" y="120086"/>
                </a:cubicBezTo>
                <a:cubicBezTo>
                  <a:pt x="2658979" y="116030"/>
                  <a:pt x="2668451" y="114001"/>
                  <a:pt x="2678570" y="113717"/>
                </a:cubicBezTo>
                <a:close/>
                <a:moveTo>
                  <a:pt x="2394360" y="112647"/>
                </a:moveTo>
                <a:cubicBezTo>
                  <a:pt x="2397570" y="112877"/>
                  <a:pt x="2400521" y="114125"/>
                  <a:pt x="2403644" y="115570"/>
                </a:cubicBezTo>
                <a:cubicBezTo>
                  <a:pt x="2409891" y="118460"/>
                  <a:pt x="2416832" y="122139"/>
                  <a:pt x="2427940" y="120037"/>
                </a:cubicBezTo>
                <a:cubicBezTo>
                  <a:pt x="2433493" y="138954"/>
                  <a:pt x="2394619" y="134750"/>
                  <a:pt x="2383513" y="128444"/>
                </a:cubicBezTo>
                <a:cubicBezTo>
                  <a:pt x="2383513" y="128444"/>
                  <a:pt x="2383513" y="128444"/>
                  <a:pt x="2383513" y="115833"/>
                </a:cubicBezTo>
                <a:cubicBezTo>
                  <a:pt x="2387678" y="113205"/>
                  <a:pt x="2391149" y="112417"/>
                  <a:pt x="2394360" y="112647"/>
                </a:cubicBezTo>
                <a:close/>
                <a:moveTo>
                  <a:pt x="2198405" y="112624"/>
                </a:moveTo>
                <a:cubicBezTo>
                  <a:pt x="2217584" y="126632"/>
                  <a:pt x="2192926" y="146641"/>
                  <a:pt x="2173749" y="150643"/>
                </a:cubicBezTo>
                <a:cubicBezTo>
                  <a:pt x="2168270" y="138637"/>
                  <a:pt x="2143614" y="140638"/>
                  <a:pt x="2149093" y="120629"/>
                </a:cubicBezTo>
                <a:cubicBezTo>
                  <a:pt x="2168270" y="126632"/>
                  <a:pt x="2192926" y="126632"/>
                  <a:pt x="2198405" y="112624"/>
                </a:cubicBezTo>
                <a:close/>
                <a:moveTo>
                  <a:pt x="4031512" y="111947"/>
                </a:moveTo>
                <a:cubicBezTo>
                  <a:pt x="4047517" y="114173"/>
                  <a:pt x="4070608" y="123075"/>
                  <a:pt x="4074806" y="131978"/>
                </a:cubicBezTo>
                <a:cubicBezTo>
                  <a:pt x="4046817" y="141870"/>
                  <a:pt x="4035622" y="120107"/>
                  <a:pt x="4018829" y="112194"/>
                </a:cubicBezTo>
                <a:cubicBezTo>
                  <a:pt x="4021628" y="111205"/>
                  <a:pt x="4026176" y="111205"/>
                  <a:pt x="4031512" y="111947"/>
                </a:cubicBezTo>
                <a:close/>
                <a:moveTo>
                  <a:pt x="1095953" y="109021"/>
                </a:moveTo>
                <a:cubicBezTo>
                  <a:pt x="1106448" y="107988"/>
                  <a:pt x="1117643" y="110053"/>
                  <a:pt x="1126040" y="116246"/>
                </a:cubicBezTo>
                <a:cubicBezTo>
                  <a:pt x="1120443" y="138953"/>
                  <a:pt x="1089655" y="124503"/>
                  <a:pt x="1070064" y="120375"/>
                </a:cubicBezTo>
                <a:cubicBezTo>
                  <a:pt x="1075662" y="114181"/>
                  <a:pt x="1085458" y="110053"/>
                  <a:pt x="1095953" y="109021"/>
                </a:cubicBezTo>
                <a:close/>
                <a:moveTo>
                  <a:pt x="3942861" y="104400"/>
                </a:moveTo>
                <a:cubicBezTo>
                  <a:pt x="3959654" y="102389"/>
                  <a:pt x="3970849" y="106411"/>
                  <a:pt x="3968051" y="116464"/>
                </a:cubicBezTo>
                <a:cubicBezTo>
                  <a:pt x="3951258" y="118474"/>
                  <a:pt x="3942861" y="114453"/>
                  <a:pt x="3942861" y="104400"/>
                </a:cubicBezTo>
                <a:close/>
                <a:moveTo>
                  <a:pt x="4424724" y="103853"/>
                </a:moveTo>
                <a:cubicBezTo>
                  <a:pt x="4444135" y="103853"/>
                  <a:pt x="4449681" y="112041"/>
                  <a:pt x="4474638" y="107947"/>
                </a:cubicBezTo>
                <a:cubicBezTo>
                  <a:pt x="4469092" y="122278"/>
                  <a:pt x="4430270" y="116136"/>
                  <a:pt x="4441362" y="140702"/>
                </a:cubicBezTo>
                <a:cubicBezTo>
                  <a:pt x="4402540" y="146844"/>
                  <a:pt x="4388675" y="169362"/>
                  <a:pt x="4349853" y="175504"/>
                </a:cubicBezTo>
                <a:cubicBezTo>
                  <a:pt x="4333213" y="167315"/>
                  <a:pt x="4311029" y="163221"/>
                  <a:pt x="4302710" y="150937"/>
                </a:cubicBezTo>
                <a:cubicBezTo>
                  <a:pt x="4308256" y="146844"/>
                  <a:pt x="4322121" y="157079"/>
                  <a:pt x="4344305" y="150937"/>
                </a:cubicBezTo>
                <a:cubicBezTo>
                  <a:pt x="4355399" y="146844"/>
                  <a:pt x="4358172" y="136607"/>
                  <a:pt x="4355399" y="124324"/>
                </a:cubicBezTo>
                <a:cubicBezTo>
                  <a:pt x="4374810" y="130465"/>
                  <a:pt x="4424724" y="124324"/>
                  <a:pt x="4424724" y="103853"/>
                </a:cubicBezTo>
                <a:close/>
                <a:moveTo>
                  <a:pt x="2981202" y="103849"/>
                </a:moveTo>
                <a:cubicBezTo>
                  <a:pt x="3000709" y="110031"/>
                  <a:pt x="3031363" y="105909"/>
                  <a:pt x="3048083" y="112091"/>
                </a:cubicBezTo>
                <a:cubicBezTo>
                  <a:pt x="3045296" y="124453"/>
                  <a:pt x="3059231" y="122393"/>
                  <a:pt x="3056444" y="132695"/>
                </a:cubicBezTo>
                <a:cubicBezTo>
                  <a:pt x="3031363" y="149180"/>
                  <a:pt x="2992350" y="138877"/>
                  <a:pt x="2970056" y="128574"/>
                </a:cubicBezTo>
                <a:cubicBezTo>
                  <a:pt x="2967269" y="116211"/>
                  <a:pt x="2986776" y="120332"/>
                  <a:pt x="2981202" y="103849"/>
                </a:cubicBezTo>
                <a:close/>
                <a:moveTo>
                  <a:pt x="5108374" y="103846"/>
                </a:moveTo>
                <a:cubicBezTo>
                  <a:pt x="5102692" y="115810"/>
                  <a:pt x="5071442" y="125781"/>
                  <a:pt x="5054396" y="115810"/>
                </a:cubicBezTo>
                <a:cubicBezTo>
                  <a:pt x="5060078" y="105840"/>
                  <a:pt x="5085647" y="103846"/>
                  <a:pt x="5108374" y="103846"/>
                </a:cubicBezTo>
                <a:close/>
                <a:moveTo>
                  <a:pt x="5022077" y="103846"/>
                </a:moveTo>
                <a:cubicBezTo>
                  <a:pt x="5036238" y="105958"/>
                  <a:pt x="5050399" y="105958"/>
                  <a:pt x="5047566" y="116520"/>
                </a:cubicBezTo>
                <a:cubicBezTo>
                  <a:pt x="5030573" y="112296"/>
                  <a:pt x="5033405" y="122856"/>
                  <a:pt x="5016412" y="120744"/>
                </a:cubicBezTo>
                <a:cubicBezTo>
                  <a:pt x="5016412" y="114408"/>
                  <a:pt x="5024909" y="112296"/>
                  <a:pt x="5022077" y="103846"/>
                </a:cubicBezTo>
                <a:close/>
                <a:moveTo>
                  <a:pt x="3395090" y="99464"/>
                </a:moveTo>
                <a:cubicBezTo>
                  <a:pt x="3420280" y="103592"/>
                  <a:pt x="3420280" y="107720"/>
                  <a:pt x="3445469" y="103592"/>
                </a:cubicBezTo>
                <a:cubicBezTo>
                  <a:pt x="3451067" y="111849"/>
                  <a:pt x="3425878" y="118042"/>
                  <a:pt x="3445469" y="120107"/>
                </a:cubicBezTo>
                <a:cubicBezTo>
                  <a:pt x="3431475" y="134557"/>
                  <a:pt x="3411883" y="115978"/>
                  <a:pt x="3395090" y="115978"/>
                </a:cubicBezTo>
                <a:close/>
                <a:moveTo>
                  <a:pt x="2762688" y="95670"/>
                </a:moveTo>
                <a:cubicBezTo>
                  <a:pt x="2772017" y="96171"/>
                  <a:pt x="2780680" y="100193"/>
                  <a:pt x="2778014" y="108236"/>
                </a:cubicBezTo>
                <a:cubicBezTo>
                  <a:pt x="2764687" y="108236"/>
                  <a:pt x="2748694" y="108236"/>
                  <a:pt x="2743363" y="104215"/>
                </a:cubicBezTo>
                <a:cubicBezTo>
                  <a:pt x="2743363" y="98182"/>
                  <a:pt x="2753358" y="95167"/>
                  <a:pt x="2762688" y="95670"/>
                </a:cubicBezTo>
                <a:close/>
                <a:moveTo>
                  <a:pt x="1827982" y="95086"/>
                </a:moveTo>
                <a:cubicBezTo>
                  <a:pt x="1847738" y="103594"/>
                  <a:pt x="1825158" y="118482"/>
                  <a:pt x="1802580" y="112101"/>
                </a:cubicBezTo>
                <a:cubicBezTo>
                  <a:pt x="1799758" y="97213"/>
                  <a:pt x="1827982" y="105721"/>
                  <a:pt x="1827982" y="95086"/>
                </a:cubicBezTo>
                <a:close/>
                <a:moveTo>
                  <a:pt x="3149194" y="95075"/>
                </a:moveTo>
                <a:cubicBezTo>
                  <a:pt x="3163632" y="97269"/>
                  <a:pt x="3172296" y="103849"/>
                  <a:pt x="3175183" y="112623"/>
                </a:cubicBezTo>
                <a:cubicBezTo>
                  <a:pt x="3163632" y="112623"/>
                  <a:pt x="3160744" y="108236"/>
                  <a:pt x="3149194" y="108236"/>
                </a:cubicBezTo>
                <a:cubicBezTo>
                  <a:pt x="3149194" y="108236"/>
                  <a:pt x="3149194" y="108236"/>
                  <a:pt x="3149194" y="95075"/>
                </a:cubicBezTo>
                <a:close/>
                <a:moveTo>
                  <a:pt x="4551957" y="94011"/>
                </a:moveTo>
                <a:cubicBezTo>
                  <a:pt x="4567000" y="91479"/>
                  <a:pt x="4583793" y="91479"/>
                  <a:pt x="4603384" y="95530"/>
                </a:cubicBezTo>
                <a:cubicBezTo>
                  <a:pt x="4597787" y="115776"/>
                  <a:pt x="4617379" y="103628"/>
                  <a:pt x="4639770" y="115776"/>
                </a:cubicBezTo>
                <a:cubicBezTo>
                  <a:pt x="4642568" y="125899"/>
                  <a:pt x="4628575" y="125899"/>
                  <a:pt x="4634172" y="136022"/>
                </a:cubicBezTo>
                <a:cubicBezTo>
                  <a:pt x="4575396" y="113751"/>
                  <a:pt x="4525017" y="133998"/>
                  <a:pt x="4474638" y="103628"/>
                </a:cubicBezTo>
                <a:cubicBezTo>
                  <a:pt x="4477438" y="83381"/>
                  <a:pt x="4502627" y="105652"/>
                  <a:pt x="4511024" y="107677"/>
                </a:cubicBezTo>
                <a:cubicBezTo>
                  <a:pt x="4523618" y="101603"/>
                  <a:pt x="4536913" y="96542"/>
                  <a:pt x="4551957" y="94011"/>
                </a:cubicBezTo>
                <a:close/>
                <a:moveTo>
                  <a:pt x="3241155" y="92152"/>
                </a:moveTo>
                <a:cubicBezTo>
                  <a:pt x="3258291" y="94136"/>
                  <a:pt x="3252578" y="111997"/>
                  <a:pt x="3261147" y="119934"/>
                </a:cubicBezTo>
                <a:cubicBezTo>
                  <a:pt x="3255434" y="117950"/>
                  <a:pt x="3249722" y="115965"/>
                  <a:pt x="3241155" y="115965"/>
                </a:cubicBezTo>
                <a:cubicBezTo>
                  <a:pt x="3246866" y="104059"/>
                  <a:pt x="3241155" y="108028"/>
                  <a:pt x="3241155" y="92152"/>
                </a:cubicBezTo>
                <a:close/>
                <a:moveTo>
                  <a:pt x="4863277" y="92149"/>
                </a:moveTo>
                <a:cubicBezTo>
                  <a:pt x="4899661" y="102227"/>
                  <a:pt x="4922052" y="124397"/>
                  <a:pt x="4969632" y="128429"/>
                </a:cubicBezTo>
                <a:cubicBezTo>
                  <a:pt x="4972431" y="148585"/>
                  <a:pt x="4938845" y="142538"/>
                  <a:pt x="4944442" y="162693"/>
                </a:cubicBezTo>
                <a:cubicBezTo>
                  <a:pt x="4924851" y="158661"/>
                  <a:pt x="4922052" y="166724"/>
                  <a:pt x="4905259" y="166724"/>
                </a:cubicBezTo>
                <a:cubicBezTo>
                  <a:pt x="4896863" y="132460"/>
                  <a:pt x="4838087" y="132460"/>
                  <a:pt x="4832489" y="96180"/>
                </a:cubicBezTo>
                <a:cubicBezTo>
                  <a:pt x="4843684" y="100211"/>
                  <a:pt x="4863277" y="110288"/>
                  <a:pt x="4863277" y="92149"/>
                </a:cubicBezTo>
                <a:close/>
                <a:moveTo>
                  <a:pt x="5362267" y="92122"/>
                </a:moveTo>
                <a:cubicBezTo>
                  <a:pt x="5362267" y="92122"/>
                  <a:pt x="5362267" y="92122"/>
                  <a:pt x="5387457" y="92122"/>
                </a:cubicBezTo>
                <a:cubicBezTo>
                  <a:pt x="5390255" y="101523"/>
                  <a:pt x="5379060" y="105283"/>
                  <a:pt x="5362267" y="103403"/>
                </a:cubicBezTo>
                <a:cubicBezTo>
                  <a:pt x="5362267" y="103403"/>
                  <a:pt x="5362267" y="103403"/>
                  <a:pt x="5362267" y="92122"/>
                </a:cubicBezTo>
                <a:close/>
                <a:moveTo>
                  <a:pt x="1589222" y="83754"/>
                </a:moveTo>
                <a:cubicBezTo>
                  <a:pt x="1597843" y="83754"/>
                  <a:pt x="1594969" y="94112"/>
                  <a:pt x="1594969" y="100327"/>
                </a:cubicBezTo>
                <a:cubicBezTo>
                  <a:pt x="1577725" y="92040"/>
                  <a:pt x="1563357" y="102398"/>
                  <a:pt x="1551862" y="96183"/>
                </a:cubicBezTo>
                <a:cubicBezTo>
                  <a:pt x="1554735" y="77539"/>
                  <a:pt x="1586348" y="100327"/>
                  <a:pt x="1589222" y="83754"/>
                </a:cubicBezTo>
                <a:close/>
                <a:moveTo>
                  <a:pt x="4745860" y="83381"/>
                </a:moveTo>
                <a:cubicBezTo>
                  <a:pt x="4759187" y="83381"/>
                  <a:pt x="4764518" y="113540"/>
                  <a:pt x="4745860" y="115550"/>
                </a:cubicBezTo>
                <a:cubicBezTo>
                  <a:pt x="4740528" y="111529"/>
                  <a:pt x="4732531" y="87402"/>
                  <a:pt x="4745860" y="83381"/>
                </a:cubicBezTo>
                <a:close/>
                <a:moveTo>
                  <a:pt x="4369434" y="83381"/>
                </a:moveTo>
                <a:cubicBezTo>
                  <a:pt x="4388676" y="83381"/>
                  <a:pt x="4391424" y="95444"/>
                  <a:pt x="4405169" y="99465"/>
                </a:cubicBezTo>
                <a:cubicBezTo>
                  <a:pt x="4410666" y="115550"/>
                  <a:pt x="4374931" y="105497"/>
                  <a:pt x="4369434" y="115550"/>
                </a:cubicBezTo>
                <a:cubicBezTo>
                  <a:pt x="4350192" y="109518"/>
                  <a:pt x="4344693" y="85391"/>
                  <a:pt x="4369434" y="83381"/>
                </a:cubicBezTo>
                <a:close/>
                <a:moveTo>
                  <a:pt x="2626977" y="81618"/>
                </a:moveTo>
                <a:cubicBezTo>
                  <a:pt x="2635321" y="80042"/>
                  <a:pt x="2645752" y="81093"/>
                  <a:pt x="2661050" y="83195"/>
                </a:cubicBezTo>
                <a:cubicBezTo>
                  <a:pt x="2669394" y="112623"/>
                  <a:pt x="2622110" y="104215"/>
                  <a:pt x="2605421" y="95807"/>
                </a:cubicBezTo>
                <a:cubicBezTo>
                  <a:pt x="2612375" y="87399"/>
                  <a:pt x="2618633" y="83195"/>
                  <a:pt x="2626977" y="81618"/>
                </a:cubicBezTo>
                <a:close/>
                <a:moveTo>
                  <a:pt x="5214330" y="79526"/>
                </a:moveTo>
                <a:cubicBezTo>
                  <a:pt x="5214330" y="93485"/>
                  <a:pt x="5203001" y="99466"/>
                  <a:pt x="5183176" y="99466"/>
                </a:cubicBezTo>
                <a:cubicBezTo>
                  <a:pt x="5180344" y="85509"/>
                  <a:pt x="5191672" y="77533"/>
                  <a:pt x="5214330" y="79526"/>
                </a:cubicBezTo>
                <a:close/>
                <a:moveTo>
                  <a:pt x="4257065" y="79460"/>
                </a:moveTo>
                <a:cubicBezTo>
                  <a:pt x="4267087" y="78005"/>
                  <a:pt x="4278939" y="77753"/>
                  <a:pt x="4294277" y="79776"/>
                </a:cubicBezTo>
                <a:cubicBezTo>
                  <a:pt x="4341686" y="126307"/>
                  <a:pt x="4218981" y="134400"/>
                  <a:pt x="4185516" y="140470"/>
                </a:cubicBezTo>
                <a:cubicBezTo>
                  <a:pt x="4179938" y="162724"/>
                  <a:pt x="4185516" y="174863"/>
                  <a:pt x="4221770" y="170817"/>
                </a:cubicBezTo>
                <a:cubicBezTo>
                  <a:pt x="4230136" y="166770"/>
                  <a:pt x="4230136" y="156654"/>
                  <a:pt x="4238502" y="154632"/>
                </a:cubicBezTo>
                <a:cubicBezTo>
                  <a:pt x="4263601" y="152608"/>
                  <a:pt x="4269178" y="166770"/>
                  <a:pt x="4294277" y="166770"/>
                </a:cubicBezTo>
                <a:cubicBezTo>
                  <a:pt x="4297066" y="174863"/>
                  <a:pt x="4294277" y="178909"/>
                  <a:pt x="4283122" y="178909"/>
                </a:cubicBezTo>
                <a:cubicBezTo>
                  <a:pt x="4285911" y="182955"/>
                  <a:pt x="4297066" y="182955"/>
                  <a:pt x="4294277" y="191048"/>
                </a:cubicBezTo>
                <a:cubicBezTo>
                  <a:pt x="4322164" y="193071"/>
                  <a:pt x="4330531" y="180932"/>
                  <a:pt x="4350052" y="178909"/>
                </a:cubicBezTo>
                <a:cubicBezTo>
                  <a:pt x="4369574" y="187001"/>
                  <a:pt x="4391884" y="193071"/>
                  <a:pt x="4394672" y="211279"/>
                </a:cubicBezTo>
                <a:cubicBezTo>
                  <a:pt x="4358419" y="211279"/>
                  <a:pt x="4322164" y="217348"/>
                  <a:pt x="4277544" y="219371"/>
                </a:cubicBezTo>
                <a:cubicBezTo>
                  <a:pt x="4280334" y="205210"/>
                  <a:pt x="4266389" y="203186"/>
                  <a:pt x="4269178" y="191048"/>
                </a:cubicBezTo>
                <a:cubicBezTo>
                  <a:pt x="4224558" y="195094"/>
                  <a:pt x="4138108" y="199141"/>
                  <a:pt x="4079543" y="199141"/>
                </a:cubicBezTo>
                <a:cubicBezTo>
                  <a:pt x="4062811" y="184979"/>
                  <a:pt x="4104643" y="162724"/>
                  <a:pt x="4073966" y="150585"/>
                </a:cubicBezTo>
                <a:cubicBezTo>
                  <a:pt x="4090698" y="128331"/>
                  <a:pt x="4146473" y="116192"/>
                  <a:pt x="4185516" y="120238"/>
                </a:cubicBezTo>
                <a:cubicBezTo>
                  <a:pt x="4185516" y="108100"/>
                  <a:pt x="4163206" y="112145"/>
                  <a:pt x="4171573" y="95961"/>
                </a:cubicBezTo>
                <a:cubicBezTo>
                  <a:pt x="4213403" y="98996"/>
                  <a:pt x="4226998" y="83822"/>
                  <a:pt x="4257065" y="79460"/>
                </a:cubicBezTo>
                <a:close/>
                <a:moveTo>
                  <a:pt x="4639648" y="79287"/>
                </a:moveTo>
                <a:cubicBezTo>
                  <a:pt x="4645184" y="79799"/>
                  <a:pt x="4652104" y="82358"/>
                  <a:pt x="4659023" y="83381"/>
                </a:cubicBezTo>
                <a:cubicBezTo>
                  <a:pt x="4642416" y="99758"/>
                  <a:pt x="4656256" y="87475"/>
                  <a:pt x="4664559" y="103853"/>
                </a:cubicBezTo>
                <a:cubicBezTo>
                  <a:pt x="4664559" y="103853"/>
                  <a:pt x="4664559" y="103853"/>
                  <a:pt x="4645184" y="103853"/>
                </a:cubicBezTo>
                <a:cubicBezTo>
                  <a:pt x="4647952" y="93617"/>
                  <a:pt x="4636878" y="91570"/>
                  <a:pt x="4628575" y="87475"/>
                </a:cubicBezTo>
                <a:cubicBezTo>
                  <a:pt x="4629959" y="80310"/>
                  <a:pt x="4634110" y="78775"/>
                  <a:pt x="4639648" y="79287"/>
                </a:cubicBezTo>
                <a:close/>
                <a:moveTo>
                  <a:pt x="2871309" y="78990"/>
                </a:moveTo>
                <a:cubicBezTo>
                  <a:pt x="2871309" y="78990"/>
                  <a:pt x="2871309" y="78990"/>
                  <a:pt x="2907694" y="78990"/>
                </a:cubicBezTo>
                <a:cubicBezTo>
                  <a:pt x="2902096" y="95702"/>
                  <a:pt x="2927286" y="91524"/>
                  <a:pt x="2921688" y="108235"/>
                </a:cubicBezTo>
                <a:cubicBezTo>
                  <a:pt x="2890900" y="108235"/>
                  <a:pt x="2871309" y="99880"/>
                  <a:pt x="2871309" y="78990"/>
                </a:cubicBezTo>
                <a:close/>
                <a:moveTo>
                  <a:pt x="4043229" y="78965"/>
                </a:moveTo>
                <a:cubicBezTo>
                  <a:pt x="4048206" y="77826"/>
                  <a:pt x="4053941" y="77699"/>
                  <a:pt x="4060014" y="79218"/>
                </a:cubicBezTo>
                <a:cubicBezTo>
                  <a:pt x="4070808" y="99464"/>
                  <a:pt x="4038421" y="91366"/>
                  <a:pt x="4030325" y="99464"/>
                </a:cubicBezTo>
                <a:cubicBezTo>
                  <a:pt x="4020204" y="94909"/>
                  <a:pt x="4028301" y="82381"/>
                  <a:pt x="4043229" y="78965"/>
                </a:cubicBezTo>
                <a:close/>
                <a:moveTo>
                  <a:pt x="5244317" y="76037"/>
                </a:moveTo>
                <a:cubicBezTo>
                  <a:pt x="5264142" y="76037"/>
                  <a:pt x="5269807" y="88043"/>
                  <a:pt x="5295295" y="84041"/>
                </a:cubicBezTo>
                <a:cubicBezTo>
                  <a:pt x="5286800" y="112055"/>
                  <a:pt x="5309456" y="120059"/>
                  <a:pt x="5312288" y="140069"/>
                </a:cubicBezTo>
                <a:cubicBezTo>
                  <a:pt x="5289632" y="152075"/>
                  <a:pt x="5281135" y="144071"/>
                  <a:pt x="5249981" y="140069"/>
                </a:cubicBezTo>
                <a:cubicBezTo>
                  <a:pt x="5252813" y="116056"/>
                  <a:pt x="5249981" y="96047"/>
                  <a:pt x="5244317" y="76037"/>
                </a:cubicBezTo>
                <a:close/>
                <a:moveTo>
                  <a:pt x="1040076" y="75201"/>
                </a:moveTo>
                <a:cubicBezTo>
                  <a:pt x="1054069" y="73153"/>
                  <a:pt x="1056869" y="77247"/>
                  <a:pt x="1065265" y="79295"/>
                </a:cubicBezTo>
                <a:cubicBezTo>
                  <a:pt x="1068064" y="89530"/>
                  <a:pt x="1056869" y="93625"/>
                  <a:pt x="1040076" y="91578"/>
                </a:cubicBezTo>
                <a:cubicBezTo>
                  <a:pt x="1040076" y="91578"/>
                  <a:pt x="1040076" y="91578"/>
                  <a:pt x="1040076" y="75201"/>
                </a:cubicBezTo>
                <a:close/>
                <a:moveTo>
                  <a:pt x="3891997" y="72575"/>
                </a:moveTo>
                <a:cubicBezTo>
                  <a:pt x="3899956" y="72575"/>
                  <a:pt x="3906876" y="75743"/>
                  <a:pt x="3906876" y="84192"/>
                </a:cubicBezTo>
                <a:cubicBezTo>
                  <a:pt x="3887500" y="86304"/>
                  <a:pt x="3884732" y="79967"/>
                  <a:pt x="3870891" y="79967"/>
                </a:cubicBezTo>
                <a:cubicBezTo>
                  <a:pt x="3875043" y="75743"/>
                  <a:pt x="3884039" y="72575"/>
                  <a:pt x="3891997" y="72575"/>
                </a:cubicBezTo>
                <a:close/>
                <a:moveTo>
                  <a:pt x="3247152" y="71678"/>
                </a:moveTo>
                <a:cubicBezTo>
                  <a:pt x="3260783" y="75578"/>
                  <a:pt x="3288043" y="73628"/>
                  <a:pt x="3301674" y="79477"/>
                </a:cubicBezTo>
                <a:cubicBezTo>
                  <a:pt x="3307127" y="95074"/>
                  <a:pt x="3279865" y="91175"/>
                  <a:pt x="3260783" y="91175"/>
                </a:cubicBezTo>
                <a:cubicBezTo>
                  <a:pt x="3258056" y="83376"/>
                  <a:pt x="3247152" y="81426"/>
                  <a:pt x="3247152" y="71678"/>
                </a:cubicBezTo>
                <a:close/>
                <a:moveTo>
                  <a:pt x="2719295" y="70461"/>
                </a:moveTo>
                <a:cubicBezTo>
                  <a:pt x="2728276" y="71191"/>
                  <a:pt x="2736180" y="75578"/>
                  <a:pt x="2728994" y="83376"/>
                </a:cubicBezTo>
                <a:cubicBezTo>
                  <a:pt x="2717499" y="83376"/>
                  <a:pt x="2717499" y="77527"/>
                  <a:pt x="2703130" y="79477"/>
                </a:cubicBezTo>
                <a:cubicBezTo>
                  <a:pt x="2700256" y="72654"/>
                  <a:pt x="2710315" y="69729"/>
                  <a:pt x="2719295" y="70461"/>
                </a:cubicBezTo>
                <a:close/>
                <a:moveTo>
                  <a:pt x="3779750" y="67002"/>
                </a:moveTo>
                <a:cubicBezTo>
                  <a:pt x="3782464" y="68025"/>
                  <a:pt x="3784499" y="71096"/>
                  <a:pt x="3784499" y="75190"/>
                </a:cubicBezTo>
                <a:cubicBezTo>
                  <a:pt x="3800779" y="75190"/>
                  <a:pt x="3795352" y="67002"/>
                  <a:pt x="3808917" y="75190"/>
                </a:cubicBezTo>
                <a:cubicBezTo>
                  <a:pt x="3806205" y="83379"/>
                  <a:pt x="3792638" y="83379"/>
                  <a:pt x="3776359" y="83379"/>
                </a:cubicBezTo>
                <a:cubicBezTo>
                  <a:pt x="3779073" y="77237"/>
                  <a:pt x="3779073" y="71096"/>
                  <a:pt x="3770933" y="71096"/>
                </a:cubicBezTo>
                <a:cubicBezTo>
                  <a:pt x="3773647" y="67002"/>
                  <a:pt x="3777038" y="65978"/>
                  <a:pt x="3779750" y="67002"/>
                </a:cubicBezTo>
                <a:close/>
                <a:moveTo>
                  <a:pt x="2112461" y="62917"/>
                </a:moveTo>
                <a:cubicBezTo>
                  <a:pt x="2112461" y="62917"/>
                  <a:pt x="2112461" y="62917"/>
                  <a:pt x="2137951" y="62917"/>
                </a:cubicBezTo>
                <a:cubicBezTo>
                  <a:pt x="2143615" y="74980"/>
                  <a:pt x="2120958" y="70959"/>
                  <a:pt x="2118125" y="79002"/>
                </a:cubicBezTo>
                <a:cubicBezTo>
                  <a:pt x="2109629" y="76991"/>
                  <a:pt x="2112461" y="68949"/>
                  <a:pt x="2112461" y="62917"/>
                </a:cubicBezTo>
                <a:close/>
                <a:moveTo>
                  <a:pt x="2365522" y="62905"/>
                </a:moveTo>
                <a:cubicBezTo>
                  <a:pt x="2374245" y="69119"/>
                  <a:pt x="2397508" y="64976"/>
                  <a:pt x="2397508" y="79477"/>
                </a:cubicBezTo>
                <a:cubicBezTo>
                  <a:pt x="2382968" y="77406"/>
                  <a:pt x="2382968" y="87764"/>
                  <a:pt x="2365522" y="83620"/>
                </a:cubicBezTo>
                <a:close/>
                <a:moveTo>
                  <a:pt x="2889303" y="58529"/>
                </a:moveTo>
                <a:cubicBezTo>
                  <a:pt x="2886636" y="66886"/>
                  <a:pt x="2878640" y="73152"/>
                  <a:pt x="2859981" y="71063"/>
                </a:cubicBezTo>
                <a:cubicBezTo>
                  <a:pt x="2857316" y="58529"/>
                  <a:pt x="2873309" y="58529"/>
                  <a:pt x="2889303" y="58529"/>
                </a:cubicBezTo>
                <a:close/>
                <a:moveTo>
                  <a:pt x="4918453" y="55566"/>
                </a:moveTo>
                <a:cubicBezTo>
                  <a:pt x="4923784" y="57613"/>
                  <a:pt x="4926449" y="59660"/>
                  <a:pt x="4934446" y="59660"/>
                </a:cubicBezTo>
                <a:cubicBezTo>
                  <a:pt x="4934446" y="67849"/>
                  <a:pt x="4907791" y="61707"/>
                  <a:pt x="4913122" y="76038"/>
                </a:cubicBezTo>
                <a:cubicBezTo>
                  <a:pt x="4913122" y="76038"/>
                  <a:pt x="4913122" y="76038"/>
                  <a:pt x="4894463" y="76038"/>
                </a:cubicBezTo>
                <a:cubicBezTo>
                  <a:pt x="4894463" y="61707"/>
                  <a:pt x="4921119" y="67849"/>
                  <a:pt x="4918453" y="55566"/>
                </a:cubicBezTo>
                <a:close/>
                <a:moveTo>
                  <a:pt x="4498486" y="50854"/>
                </a:moveTo>
                <a:cubicBezTo>
                  <a:pt x="4523548" y="46792"/>
                  <a:pt x="4529116" y="54916"/>
                  <a:pt x="4548608" y="54916"/>
                </a:cubicBezTo>
                <a:cubicBezTo>
                  <a:pt x="4526332" y="69132"/>
                  <a:pt x="4520762" y="83349"/>
                  <a:pt x="4476210" y="75224"/>
                </a:cubicBezTo>
                <a:cubicBezTo>
                  <a:pt x="4470640" y="56947"/>
                  <a:pt x="4504055" y="67101"/>
                  <a:pt x="4498486" y="50854"/>
                </a:cubicBezTo>
                <a:close/>
                <a:moveTo>
                  <a:pt x="3810251" y="45359"/>
                </a:moveTo>
                <a:cubicBezTo>
                  <a:pt x="3810251" y="45359"/>
                  <a:pt x="3810251" y="45359"/>
                  <a:pt x="3831575" y="45359"/>
                </a:cubicBezTo>
                <a:cubicBezTo>
                  <a:pt x="3836906" y="61445"/>
                  <a:pt x="3804919" y="61445"/>
                  <a:pt x="3810251" y="45359"/>
                </a:cubicBezTo>
                <a:close/>
                <a:moveTo>
                  <a:pt x="4141977" y="44465"/>
                </a:moveTo>
                <a:cubicBezTo>
                  <a:pt x="4158772" y="42434"/>
                  <a:pt x="4158772" y="50558"/>
                  <a:pt x="4172765" y="50558"/>
                </a:cubicBezTo>
                <a:cubicBezTo>
                  <a:pt x="4172765" y="58681"/>
                  <a:pt x="4161570" y="62743"/>
                  <a:pt x="4167168" y="74929"/>
                </a:cubicBezTo>
                <a:cubicBezTo>
                  <a:pt x="4139179" y="78991"/>
                  <a:pt x="4130782" y="56650"/>
                  <a:pt x="4141977" y="44465"/>
                </a:cubicBezTo>
                <a:close/>
                <a:moveTo>
                  <a:pt x="4894463" y="36557"/>
                </a:moveTo>
                <a:cubicBezTo>
                  <a:pt x="4905658" y="38604"/>
                  <a:pt x="4922451" y="38604"/>
                  <a:pt x="4919653" y="50887"/>
                </a:cubicBezTo>
                <a:cubicBezTo>
                  <a:pt x="4905658" y="57029"/>
                  <a:pt x="4911256" y="48840"/>
                  <a:pt x="4894463" y="50887"/>
                </a:cubicBezTo>
                <a:cubicBezTo>
                  <a:pt x="4894463" y="50887"/>
                  <a:pt x="4894463" y="50887"/>
                  <a:pt x="4894463" y="36557"/>
                </a:cubicBezTo>
                <a:close/>
                <a:moveTo>
                  <a:pt x="4019261" y="34316"/>
                </a:moveTo>
                <a:cubicBezTo>
                  <a:pt x="4034050" y="35339"/>
                  <a:pt x="4048136" y="37898"/>
                  <a:pt x="4060812" y="40969"/>
                </a:cubicBezTo>
                <a:cubicBezTo>
                  <a:pt x="4049545" y="71676"/>
                  <a:pt x="4001656" y="77818"/>
                  <a:pt x="3967851" y="92148"/>
                </a:cubicBezTo>
                <a:cubicBezTo>
                  <a:pt x="3976302" y="73724"/>
                  <a:pt x="3948132" y="77818"/>
                  <a:pt x="3936864" y="71676"/>
                </a:cubicBezTo>
                <a:cubicBezTo>
                  <a:pt x="3942498" y="61441"/>
                  <a:pt x="3973485" y="61441"/>
                  <a:pt x="3973485" y="36875"/>
                </a:cubicBezTo>
                <a:cubicBezTo>
                  <a:pt x="3988978" y="33804"/>
                  <a:pt x="4004473" y="33293"/>
                  <a:pt x="4019261" y="34316"/>
                </a:cubicBezTo>
                <a:close/>
                <a:moveTo>
                  <a:pt x="3870891" y="32200"/>
                </a:moveTo>
                <a:cubicBezTo>
                  <a:pt x="3884732" y="32200"/>
                  <a:pt x="3887500" y="40556"/>
                  <a:pt x="3906876" y="36378"/>
                </a:cubicBezTo>
                <a:cubicBezTo>
                  <a:pt x="3901340" y="44734"/>
                  <a:pt x="3887500" y="46823"/>
                  <a:pt x="3870891" y="44734"/>
                </a:cubicBezTo>
                <a:close/>
                <a:moveTo>
                  <a:pt x="3586278" y="32200"/>
                </a:moveTo>
                <a:cubicBezTo>
                  <a:pt x="3636515" y="32200"/>
                  <a:pt x="3644888" y="56766"/>
                  <a:pt x="3667216" y="75190"/>
                </a:cubicBezTo>
                <a:cubicBezTo>
                  <a:pt x="3650469" y="91568"/>
                  <a:pt x="3636515" y="107945"/>
                  <a:pt x="3647678" y="132510"/>
                </a:cubicBezTo>
                <a:cubicBezTo>
                  <a:pt x="3658842" y="148888"/>
                  <a:pt x="3700706" y="140699"/>
                  <a:pt x="3697915" y="167313"/>
                </a:cubicBezTo>
                <a:cubicBezTo>
                  <a:pt x="3731407" y="159124"/>
                  <a:pt x="3750942" y="181642"/>
                  <a:pt x="3739779" y="204162"/>
                </a:cubicBezTo>
                <a:cubicBezTo>
                  <a:pt x="3731407" y="210303"/>
                  <a:pt x="3700706" y="202114"/>
                  <a:pt x="3703498" y="216445"/>
                </a:cubicBezTo>
                <a:cubicBezTo>
                  <a:pt x="3692334" y="206208"/>
                  <a:pt x="3672797" y="202114"/>
                  <a:pt x="3642097" y="204162"/>
                </a:cubicBezTo>
                <a:cubicBezTo>
                  <a:pt x="3658842" y="177548"/>
                  <a:pt x="3603024" y="175501"/>
                  <a:pt x="3605815" y="144793"/>
                </a:cubicBezTo>
                <a:cubicBezTo>
                  <a:pt x="3572324" y="140699"/>
                  <a:pt x="3547205" y="130464"/>
                  <a:pt x="3505342" y="132510"/>
                </a:cubicBezTo>
                <a:cubicBezTo>
                  <a:pt x="3510924" y="109992"/>
                  <a:pt x="3505342" y="95662"/>
                  <a:pt x="3469060" y="99756"/>
                </a:cubicBezTo>
                <a:cubicBezTo>
                  <a:pt x="3483014" y="71096"/>
                  <a:pt x="3522087" y="99756"/>
                  <a:pt x="3549997" y="83379"/>
                </a:cubicBezTo>
                <a:cubicBezTo>
                  <a:pt x="3549997" y="75190"/>
                  <a:pt x="3544415" y="75190"/>
                  <a:pt x="3536041" y="75190"/>
                </a:cubicBezTo>
                <a:cubicBezTo>
                  <a:pt x="3547205" y="67002"/>
                  <a:pt x="3575115" y="69048"/>
                  <a:pt x="3586278" y="62907"/>
                </a:cubicBezTo>
                <a:cubicBezTo>
                  <a:pt x="3586278" y="62907"/>
                  <a:pt x="3586278" y="62907"/>
                  <a:pt x="3586278" y="32200"/>
                </a:cubicBezTo>
                <a:close/>
                <a:moveTo>
                  <a:pt x="4216747" y="25922"/>
                </a:moveTo>
                <a:cubicBezTo>
                  <a:pt x="4219412" y="25124"/>
                  <a:pt x="4221411" y="25124"/>
                  <a:pt x="4226742" y="28315"/>
                </a:cubicBezTo>
                <a:cubicBezTo>
                  <a:pt x="4226742" y="28315"/>
                  <a:pt x="4226742" y="28315"/>
                  <a:pt x="4226742" y="36822"/>
                </a:cubicBezTo>
                <a:cubicBezTo>
                  <a:pt x="4216081" y="45331"/>
                  <a:pt x="4218745" y="36822"/>
                  <a:pt x="4202752" y="36822"/>
                </a:cubicBezTo>
                <a:lnTo>
                  <a:pt x="4202752" y="28315"/>
                </a:lnTo>
                <a:cubicBezTo>
                  <a:pt x="4210749" y="28315"/>
                  <a:pt x="4214081" y="26720"/>
                  <a:pt x="4216747" y="25922"/>
                </a:cubicBezTo>
                <a:close/>
                <a:moveTo>
                  <a:pt x="3832907" y="20472"/>
                </a:moveTo>
                <a:cubicBezTo>
                  <a:pt x="3832907" y="20472"/>
                  <a:pt x="3832907" y="20472"/>
                  <a:pt x="3851101" y="20472"/>
                </a:cubicBezTo>
                <a:cubicBezTo>
                  <a:pt x="3858897" y="34546"/>
                  <a:pt x="3843303" y="30525"/>
                  <a:pt x="3840705" y="36557"/>
                </a:cubicBezTo>
                <a:cubicBezTo>
                  <a:pt x="3832907" y="36557"/>
                  <a:pt x="3835507" y="26503"/>
                  <a:pt x="3832907" y="20472"/>
                </a:cubicBezTo>
                <a:close/>
                <a:moveTo>
                  <a:pt x="3722542" y="16120"/>
                </a:moveTo>
                <a:cubicBezTo>
                  <a:pt x="3705961" y="34545"/>
                  <a:pt x="3730832" y="38639"/>
                  <a:pt x="3752941" y="40686"/>
                </a:cubicBezTo>
                <a:cubicBezTo>
                  <a:pt x="3739124" y="77535"/>
                  <a:pt x="3678325" y="65252"/>
                  <a:pt x="3658980" y="40686"/>
                </a:cubicBezTo>
                <a:cubicBezTo>
                  <a:pt x="3667271" y="24308"/>
                  <a:pt x="3692142" y="18167"/>
                  <a:pt x="3722542" y="16120"/>
                </a:cubicBezTo>
                <a:close/>
                <a:moveTo>
                  <a:pt x="3808876" y="6215"/>
                </a:moveTo>
                <a:cubicBezTo>
                  <a:pt x="3820331" y="6215"/>
                  <a:pt x="3830743" y="8855"/>
                  <a:pt x="3826578" y="16248"/>
                </a:cubicBezTo>
                <a:cubicBezTo>
                  <a:pt x="3821025" y="16248"/>
                  <a:pt x="3815471" y="18360"/>
                  <a:pt x="3815471" y="20472"/>
                </a:cubicBezTo>
                <a:cubicBezTo>
                  <a:pt x="3807141" y="16248"/>
                  <a:pt x="3804364" y="7799"/>
                  <a:pt x="3784928" y="12023"/>
                </a:cubicBezTo>
                <a:cubicBezTo>
                  <a:pt x="3784928" y="8855"/>
                  <a:pt x="3797422" y="6215"/>
                  <a:pt x="3808876" y="6215"/>
                </a:cubicBezTo>
                <a:close/>
                <a:moveTo>
                  <a:pt x="5504208" y="0"/>
                </a:moveTo>
                <a:cubicBezTo>
                  <a:pt x="5504208" y="0"/>
                  <a:pt x="5504208" y="0"/>
                  <a:pt x="5529398" y="0"/>
                </a:cubicBezTo>
                <a:cubicBezTo>
                  <a:pt x="5532196" y="10445"/>
                  <a:pt x="5521001" y="14623"/>
                  <a:pt x="5504208" y="1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FF2F-835A-4E0D-9DBE-427409D1330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958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F204CC-1D03-4A83-95CF-F65869073D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4675" y="1132864"/>
            <a:ext cx="3381818" cy="5032658"/>
          </a:xfrm>
          <a:custGeom>
            <a:avLst/>
            <a:gdLst>
              <a:gd name="connsiteX0" fmla="*/ 0 w 3381818"/>
              <a:gd name="connsiteY0" fmla="*/ 0 h 5032658"/>
              <a:gd name="connsiteX1" fmla="*/ 3381818 w 3381818"/>
              <a:gd name="connsiteY1" fmla="*/ 0 h 5032658"/>
              <a:gd name="connsiteX2" fmla="*/ 3381818 w 3381818"/>
              <a:gd name="connsiteY2" fmla="*/ 5032658 h 5032658"/>
              <a:gd name="connsiteX3" fmla="*/ 0 w 3381818"/>
              <a:gd name="connsiteY3" fmla="*/ 5032658 h 503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1818" h="5032658">
                <a:moveTo>
                  <a:pt x="0" y="0"/>
                </a:moveTo>
                <a:lnTo>
                  <a:pt x="3381818" y="0"/>
                </a:lnTo>
                <a:lnTo>
                  <a:pt x="3381818" y="5032658"/>
                </a:lnTo>
                <a:lnTo>
                  <a:pt x="0" y="503265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5393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EA2D024-D6E5-4515-B67F-54A7A71141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3909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22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0115CA-93AC-4ADD-BD74-66C423DEB3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6455" y="1"/>
            <a:ext cx="6484210" cy="4034573"/>
          </a:xfrm>
          <a:custGeom>
            <a:avLst/>
            <a:gdLst>
              <a:gd name="connsiteX0" fmla="*/ 3243570 w 6484210"/>
              <a:gd name="connsiteY0" fmla="*/ 854942 h 4034573"/>
              <a:gd name="connsiteX1" fmla="*/ 4833385 w 6484210"/>
              <a:gd name="connsiteY1" fmla="*/ 2444758 h 4034573"/>
              <a:gd name="connsiteX2" fmla="*/ 3243570 w 6484210"/>
              <a:gd name="connsiteY2" fmla="*/ 4034573 h 4034573"/>
              <a:gd name="connsiteX3" fmla="*/ 1653755 w 6484210"/>
              <a:gd name="connsiteY3" fmla="*/ 2444758 h 4034573"/>
              <a:gd name="connsiteX4" fmla="*/ 2507714 w 6484210"/>
              <a:gd name="connsiteY4" fmla="*/ 2 h 4034573"/>
              <a:gd name="connsiteX5" fmla="*/ 3973562 w 6484210"/>
              <a:gd name="connsiteY5" fmla="*/ 2 h 4034573"/>
              <a:gd name="connsiteX6" fmla="*/ 3240638 w 6484210"/>
              <a:gd name="connsiteY6" fmla="*/ 732926 h 4034573"/>
              <a:gd name="connsiteX7" fmla="*/ 793934 w 6484210"/>
              <a:gd name="connsiteY7" fmla="*/ 1 h 4034573"/>
              <a:gd name="connsiteX8" fmla="*/ 2385697 w 6484210"/>
              <a:gd name="connsiteY8" fmla="*/ 2 h 4034573"/>
              <a:gd name="connsiteX9" fmla="*/ 3179630 w 6484210"/>
              <a:gd name="connsiteY9" fmla="*/ 793936 h 4034573"/>
              <a:gd name="connsiteX10" fmla="*/ 1589815 w 6484210"/>
              <a:gd name="connsiteY10" fmla="*/ 2383751 h 4034573"/>
              <a:gd name="connsiteX11" fmla="*/ 0 w 6484210"/>
              <a:gd name="connsiteY11" fmla="*/ 793935 h 4034573"/>
              <a:gd name="connsiteX12" fmla="*/ 4098514 w 6484210"/>
              <a:gd name="connsiteY12" fmla="*/ 0 h 4034573"/>
              <a:gd name="connsiteX13" fmla="*/ 5690277 w 6484210"/>
              <a:gd name="connsiteY13" fmla="*/ 0 h 4034573"/>
              <a:gd name="connsiteX14" fmla="*/ 6484210 w 6484210"/>
              <a:gd name="connsiteY14" fmla="*/ 793934 h 4034573"/>
              <a:gd name="connsiteX15" fmla="*/ 4894395 w 6484210"/>
              <a:gd name="connsiteY15" fmla="*/ 2383749 h 4034573"/>
              <a:gd name="connsiteX16" fmla="*/ 3304580 w 6484210"/>
              <a:gd name="connsiteY16" fmla="*/ 793934 h 40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4210" h="4034573">
                <a:moveTo>
                  <a:pt x="3243570" y="854942"/>
                </a:moveTo>
                <a:lnTo>
                  <a:pt x="4833385" y="2444758"/>
                </a:lnTo>
                <a:lnTo>
                  <a:pt x="3243570" y="4034573"/>
                </a:lnTo>
                <a:lnTo>
                  <a:pt x="1653755" y="2444758"/>
                </a:lnTo>
                <a:close/>
                <a:moveTo>
                  <a:pt x="2507714" y="2"/>
                </a:moveTo>
                <a:lnTo>
                  <a:pt x="3973562" y="2"/>
                </a:lnTo>
                <a:lnTo>
                  <a:pt x="3240638" y="732926"/>
                </a:lnTo>
                <a:close/>
                <a:moveTo>
                  <a:pt x="793934" y="1"/>
                </a:moveTo>
                <a:lnTo>
                  <a:pt x="2385697" y="2"/>
                </a:lnTo>
                <a:lnTo>
                  <a:pt x="3179630" y="793936"/>
                </a:lnTo>
                <a:lnTo>
                  <a:pt x="1589815" y="2383751"/>
                </a:lnTo>
                <a:lnTo>
                  <a:pt x="0" y="793935"/>
                </a:lnTo>
                <a:close/>
                <a:moveTo>
                  <a:pt x="4098514" y="0"/>
                </a:moveTo>
                <a:lnTo>
                  <a:pt x="5690277" y="0"/>
                </a:lnTo>
                <a:lnTo>
                  <a:pt x="6484210" y="793934"/>
                </a:lnTo>
                <a:lnTo>
                  <a:pt x="4894395" y="2383749"/>
                </a:lnTo>
                <a:lnTo>
                  <a:pt x="3304580" y="793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3CCD2C1-43C7-4A50-A3F3-E2920AF74F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5615" y="2"/>
            <a:ext cx="3179630" cy="2383749"/>
          </a:xfrm>
          <a:custGeom>
            <a:avLst/>
            <a:gdLst>
              <a:gd name="connsiteX0" fmla="*/ 793934 w 3179630"/>
              <a:gd name="connsiteY0" fmla="*/ 0 h 2383749"/>
              <a:gd name="connsiteX1" fmla="*/ 2385696 w 3179630"/>
              <a:gd name="connsiteY1" fmla="*/ 0 h 2383749"/>
              <a:gd name="connsiteX2" fmla="*/ 3179630 w 3179630"/>
              <a:gd name="connsiteY2" fmla="*/ 793934 h 2383749"/>
              <a:gd name="connsiteX3" fmla="*/ 1589815 w 3179630"/>
              <a:gd name="connsiteY3" fmla="*/ 2383749 h 2383749"/>
              <a:gd name="connsiteX4" fmla="*/ 0 w 3179630"/>
              <a:gd name="connsiteY4" fmla="*/ 793934 h 2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9630" h="2383749">
                <a:moveTo>
                  <a:pt x="793934" y="0"/>
                </a:moveTo>
                <a:lnTo>
                  <a:pt x="2385696" y="0"/>
                </a:lnTo>
                <a:lnTo>
                  <a:pt x="3179630" y="793934"/>
                </a:lnTo>
                <a:lnTo>
                  <a:pt x="1589815" y="2383749"/>
                </a:lnTo>
                <a:lnTo>
                  <a:pt x="0" y="793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7A221E-16F9-4138-B019-60D02A699C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53245" y="2"/>
            <a:ext cx="3179630" cy="2383749"/>
          </a:xfrm>
          <a:custGeom>
            <a:avLst/>
            <a:gdLst>
              <a:gd name="connsiteX0" fmla="*/ 793934 w 3179630"/>
              <a:gd name="connsiteY0" fmla="*/ 0 h 2383749"/>
              <a:gd name="connsiteX1" fmla="*/ 2385696 w 3179630"/>
              <a:gd name="connsiteY1" fmla="*/ 0 h 2383749"/>
              <a:gd name="connsiteX2" fmla="*/ 3179630 w 3179630"/>
              <a:gd name="connsiteY2" fmla="*/ 793934 h 2383749"/>
              <a:gd name="connsiteX3" fmla="*/ 1589815 w 3179630"/>
              <a:gd name="connsiteY3" fmla="*/ 2383749 h 2383749"/>
              <a:gd name="connsiteX4" fmla="*/ 0 w 3179630"/>
              <a:gd name="connsiteY4" fmla="*/ 793934 h 23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9630" h="2383749">
                <a:moveTo>
                  <a:pt x="793934" y="0"/>
                </a:moveTo>
                <a:lnTo>
                  <a:pt x="2385696" y="0"/>
                </a:lnTo>
                <a:lnTo>
                  <a:pt x="3179630" y="793934"/>
                </a:lnTo>
                <a:lnTo>
                  <a:pt x="1589815" y="2383749"/>
                </a:lnTo>
                <a:lnTo>
                  <a:pt x="0" y="793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47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B47244A-A3BC-4D8D-AA44-E6AA02BB37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83146" y="24990"/>
            <a:ext cx="3710431" cy="6807400"/>
          </a:xfrm>
          <a:custGeom>
            <a:avLst/>
            <a:gdLst>
              <a:gd name="connsiteX0" fmla="*/ 3710431 w 3710431"/>
              <a:gd name="connsiteY0" fmla="*/ 0 h 6807400"/>
              <a:gd name="connsiteX1" fmla="*/ 3710431 w 3710431"/>
              <a:gd name="connsiteY1" fmla="*/ 6807400 h 6807400"/>
              <a:gd name="connsiteX2" fmla="*/ 0 w 3710431"/>
              <a:gd name="connsiteY2" fmla="*/ 3403700 h 680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431" h="6807400">
                <a:moveTo>
                  <a:pt x="3710431" y="0"/>
                </a:moveTo>
                <a:lnTo>
                  <a:pt x="3710431" y="6807400"/>
                </a:lnTo>
                <a:lnTo>
                  <a:pt x="0" y="3403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9D8313-6940-4499-8394-23C892F9B9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1405" y="-622"/>
            <a:ext cx="6807401" cy="3204111"/>
          </a:xfrm>
          <a:custGeom>
            <a:avLst/>
            <a:gdLst>
              <a:gd name="connsiteX0" fmla="*/ 0 w 6807401"/>
              <a:gd name="connsiteY0" fmla="*/ 0 h 3204111"/>
              <a:gd name="connsiteX1" fmla="*/ 6807401 w 6807401"/>
              <a:gd name="connsiteY1" fmla="*/ 0 h 3204111"/>
              <a:gd name="connsiteX2" fmla="*/ 3403700 w 6807401"/>
              <a:gd name="connsiteY2" fmla="*/ 3204111 h 32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7401" h="3204111">
                <a:moveTo>
                  <a:pt x="0" y="0"/>
                </a:moveTo>
                <a:lnTo>
                  <a:pt x="6807401" y="0"/>
                </a:lnTo>
                <a:lnTo>
                  <a:pt x="3403700" y="3204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D4CF26-B871-47DF-888F-953E1A65D1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406" y="3653889"/>
            <a:ext cx="6807400" cy="3204111"/>
          </a:xfrm>
          <a:custGeom>
            <a:avLst/>
            <a:gdLst>
              <a:gd name="connsiteX0" fmla="*/ 3403701 w 6807400"/>
              <a:gd name="connsiteY0" fmla="*/ 0 h 3204111"/>
              <a:gd name="connsiteX1" fmla="*/ 6807400 w 6807400"/>
              <a:gd name="connsiteY1" fmla="*/ 3204111 h 3204111"/>
              <a:gd name="connsiteX2" fmla="*/ 0 w 6807400"/>
              <a:gd name="connsiteY2" fmla="*/ 3204111 h 32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7400" h="3204111">
                <a:moveTo>
                  <a:pt x="3403701" y="0"/>
                </a:moveTo>
                <a:lnTo>
                  <a:pt x="6807400" y="3204111"/>
                </a:lnTo>
                <a:lnTo>
                  <a:pt x="0" y="3204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9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51BAFB-A5A8-4F0F-BEC8-45F47FCECB2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7774570" cy="6858001"/>
          </a:xfrm>
          <a:custGeom>
            <a:avLst/>
            <a:gdLst>
              <a:gd name="connsiteX0" fmla="*/ 3559509 w 7774570"/>
              <a:gd name="connsiteY0" fmla="*/ 1 h 6858001"/>
              <a:gd name="connsiteX1" fmla="*/ 7774570 w 7774570"/>
              <a:gd name="connsiteY1" fmla="*/ 1 h 6858001"/>
              <a:gd name="connsiteX2" fmla="*/ 5667039 w 7774570"/>
              <a:gd name="connsiteY2" fmla="*/ 4154845 h 6858001"/>
              <a:gd name="connsiteX3" fmla="*/ 3206121 w 7774570"/>
              <a:gd name="connsiteY3" fmla="*/ 1 h 6858001"/>
              <a:gd name="connsiteX4" fmla="*/ 6684819 w 7774570"/>
              <a:gd name="connsiteY4" fmla="*/ 6858001 h 6858001"/>
              <a:gd name="connsiteX5" fmla="*/ 0 w 7774570"/>
              <a:gd name="connsiteY5" fmla="*/ 6858001 h 6858001"/>
              <a:gd name="connsiteX6" fmla="*/ 0 w 7774570"/>
              <a:gd name="connsiteY6" fmla="*/ 6320636 h 6858001"/>
              <a:gd name="connsiteX7" fmla="*/ 0 w 7774570"/>
              <a:gd name="connsiteY7" fmla="*/ 0 h 6858001"/>
              <a:gd name="connsiteX8" fmla="*/ 2852735 w 7774570"/>
              <a:gd name="connsiteY8" fmla="*/ 0 h 6858001"/>
              <a:gd name="connsiteX9" fmla="*/ 0 w 7774570"/>
              <a:gd name="connsiteY9" fmla="*/ 562395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4570" h="6858001">
                <a:moveTo>
                  <a:pt x="3559509" y="1"/>
                </a:moveTo>
                <a:lnTo>
                  <a:pt x="7774570" y="1"/>
                </a:lnTo>
                <a:lnTo>
                  <a:pt x="5667039" y="4154845"/>
                </a:lnTo>
                <a:close/>
                <a:moveTo>
                  <a:pt x="3206121" y="1"/>
                </a:moveTo>
                <a:lnTo>
                  <a:pt x="6684819" y="6858001"/>
                </a:lnTo>
                <a:lnTo>
                  <a:pt x="0" y="6858001"/>
                </a:lnTo>
                <a:lnTo>
                  <a:pt x="0" y="6320636"/>
                </a:lnTo>
                <a:close/>
                <a:moveTo>
                  <a:pt x="0" y="0"/>
                </a:moveTo>
                <a:lnTo>
                  <a:pt x="2852735" y="0"/>
                </a:lnTo>
                <a:lnTo>
                  <a:pt x="0" y="56239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05232E2-DD24-4D64-BFDB-AA1CE90229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092AA-1739-472B-AB83-A25151E949F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845EA86-818D-487B-8F30-54DBB2CA91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67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F48B1A-A409-4617-9B7D-3C947F8775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10065"/>
            <a:ext cx="1966380" cy="1966380"/>
          </a:xfrm>
          <a:custGeom>
            <a:avLst/>
            <a:gdLst>
              <a:gd name="connsiteX0" fmla="*/ 983190 w 1966380"/>
              <a:gd name="connsiteY0" fmla="*/ 0 h 1966380"/>
              <a:gd name="connsiteX1" fmla="*/ 1966380 w 1966380"/>
              <a:gd name="connsiteY1" fmla="*/ 983190 h 1966380"/>
              <a:gd name="connsiteX2" fmla="*/ 983190 w 1966380"/>
              <a:gd name="connsiteY2" fmla="*/ 1966380 h 1966380"/>
              <a:gd name="connsiteX3" fmla="*/ 0 w 1966380"/>
              <a:gd name="connsiteY3" fmla="*/ 983190 h 19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380" h="1966380">
                <a:moveTo>
                  <a:pt x="983190" y="0"/>
                </a:moveTo>
                <a:lnTo>
                  <a:pt x="1966380" y="983190"/>
                </a:lnTo>
                <a:lnTo>
                  <a:pt x="983190" y="1966380"/>
                </a:lnTo>
                <a:lnTo>
                  <a:pt x="0" y="983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9953A26-F0E6-453D-9BEB-1F8ED269C4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80758" y="1510065"/>
            <a:ext cx="1966380" cy="1966380"/>
          </a:xfrm>
          <a:custGeom>
            <a:avLst/>
            <a:gdLst>
              <a:gd name="connsiteX0" fmla="*/ 983190 w 1966380"/>
              <a:gd name="connsiteY0" fmla="*/ 0 h 1966380"/>
              <a:gd name="connsiteX1" fmla="*/ 1966380 w 1966380"/>
              <a:gd name="connsiteY1" fmla="*/ 983190 h 1966380"/>
              <a:gd name="connsiteX2" fmla="*/ 983190 w 1966380"/>
              <a:gd name="connsiteY2" fmla="*/ 1966380 h 1966380"/>
              <a:gd name="connsiteX3" fmla="*/ 0 w 1966380"/>
              <a:gd name="connsiteY3" fmla="*/ 983190 h 19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380" h="1966380">
                <a:moveTo>
                  <a:pt x="983190" y="0"/>
                </a:moveTo>
                <a:lnTo>
                  <a:pt x="1966380" y="983190"/>
                </a:lnTo>
                <a:lnTo>
                  <a:pt x="983190" y="1966380"/>
                </a:lnTo>
                <a:lnTo>
                  <a:pt x="0" y="983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CEA0AA-3C2E-4A49-BAAB-398A756A55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1413" y="-1650406"/>
            <a:ext cx="4042512" cy="4042512"/>
          </a:xfrm>
          <a:custGeom>
            <a:avLst/>
            <a:gdLst>
              <a:gd name="connsiteX0" fmla="*/ 2021256 w 4042512"/>
              <a:gd name="connsiteY0" fmla="*/ 0 h 4042512"/>
              <a:gd name="connsiteX1" fmla="*/ 4042512 w 4042512"/>
              <a:gd name="connsiteY1" fmla="*/ 2021256 h 4042512"/>
              <a:gd name="connsiteX2" fmla="*/ 2021256 w 4042512"/>
              <a:gd name="connsiteY2" fmla="*/ 4042512 h 4042512"/>
              <a:gd name="connsiteX3" fmla="*/ 0 w 4042512"/>
              <a:gd name="connsiteY3" fmla="*/ 2021256 h 40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2512" h="4042512">
                <a:moveTo>
                  <a:pt x="2021256" y="0"/>
                </a:moveTo>
                <a:lnTo>
                  <a:pt x="4042512" y="2021256"/>
                </a:lnTo>
                <a:lnTo>
                  <a:pt x="2021256" y="4042512"/>
                </a:lnTo>
                <a:lnTo>
                  <a:pt x="0" y="2021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5E3FECA-4BDB-4C27-AED2-E2B1EFF0D3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413" y="2594405"/>
            <a:ext cx="4042512" cy="4042512"/>
          </a:xfrm>
          <a:custGeom>
            <a:avLst/>
            <a:gdLst>
              <a:gd name="connsiteX0" fmla="*/ 2021256 w 4042512"/>
              <a:gd name="connsiteY0" fmla="*/ 0 h 4042512"/>
              <a:gd name="connsiteX1" fmla="*/ 4042512 w 4042512"/>
              <a:gd name="connsiteY1" fmla="*/ 2021256 h 4042512"/>
              <a:gd name="connsiteX2" fmla="*/ 2021256 w 4042512"/>
              <a:gd name="connsiteY2" fmla="*/ 4042512 h 4042512"/>
              <a:gd name="connsiteX3" fmla="*/ 0 w 4042512"/>
              <a:gd name="connsiteY3" fmla="*/ 2021256 h 40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2512" h="4042512">
                <a:moveTo>
                  <a:pt x="2021256" y="0"/>
                </a:moveTo>
                <a:lnTo>
                  <a:pt x="4042512" y="2021256"/>
                </a:lnTo>
                <a:lnTo>
                  <a:pt x="2021256" y="4042512"/>
                </a:lnTo>
                <a:lnTo>
                  <a:pt x="0" y="2021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9E47-6DB5-483C-B2A6-B6C92E423C40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21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EE0D4A8-7BBB-4E7D-BC18-9C3FB5DBA0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1529" y="3935263"/>
            <a:ext cx="1963731" cy="1963731"/>
          </a:xfrm>
          <a:custGeom>
            <a:avLst/>
            <a:gdLst>
              <a:gd name="connsiteX0" fmla="*/ 0 w 1963731"/>
              <a:gd name="connsiteY0" fmla="*/ 0 h 1963731"/>
              <a:gd name="connsiteX1" fmla="*/ 1963731 w 1963731"/>
              <a:gd name="connsiteY1" fmla="*/ 0 h 1963731"/>
              <a:gd name="connsiteX2" fmla="*/ 1963731 w 1963731"/>
              <a:gd name="connsiteY2" fmla="*/ 514782 h 1963731"/>
              <a:gd name="connsiteX3" fmla="*/ 1433342 w 1963731"/>
              <a:gd name="connsiteY3" fmla="*/ 1433342 h 1963731"/>
              <a:gd name="connsiteX4" fmla="*/ 514782 w 1963731"/>
              <a:gd name="connsiteY4" fmla="*/ 1963731 h 1963731"/>
              <a:gd name="connsiteX5" fmla="*/ 0 w 1963731"/>
              <a:gd name="connsiteY5" fmla="*/ 1963731 h 196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31" h="1963731">
                <a:moveTo>
                  <a:pt x="0" y="0"/>
                </a:moveTo>
                <a:lnTo>
                  <a:pt x="1963731" y="0"/>
                </a:lnTo>
                <a:lnTo>
                  <a:pt x="1963731" y="514782"/>
                </a:lnTo>
                <a:lnTo>
                  <a:pt x="1433342" y="1433342"/>
                </a:lnTo>
                <a:lnTo>
                  <a:pt x="514782" y="1963731"/>
                </a:lnTo>
                <a:lnTo>
                  <a:pt x="0" y="19637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0913E12-2B5B-41EA-A234-DB30DDC5A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46580" y="3935263"/>
            <a:ext cx="1963731" cy="1963731"/>
          </a:xfrm>
          <a:custGeom>
            <a:avLst/>
            <a:gdLst>
              <a:gd name="connsiteX0" fmla="*/ 0 w 1963731"/>
              <a:gd name="connsiteY0" fmla="*/ 0 h 1963731"/>
              <a:gd name="connsiteX1" fmla="*/ 1963731 w 1963731"/>
              <a:gd name="connsiteY1" fmla="*/ 0 h 1963731"/>
              <a:gd name="connsiteX2" fmla="*/ 1963731 w 1963731"/>
              <a:gd name="connsiteY2" fmla="*/ 1963731 h 1963731"/>
              <a:gd name="connsiteX3" fmla="*/ 1448951 w 1963731"/>
              <a:gd name="connsiteY3" fmla="*/ 1963731 h 1963731"/>
              <a:gd name="connsiteX4" fmla="*/ 530391 w 1963731"/>
              <a:gd name="connsiteY4" fmla="*/ 1433342 h 1963731"/>
              <a:gd name="connsiteX5" fmla="*/ 0 w 1963731"/>
              <a:gd name="connsiteY5" fmla="*/ 514782 h 196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31" h="1963731">
                <a:moveTo>
                  <a:pt x="0" y="0"/>
                </a:moveTo>
                <a:lnTo>
                  <a:pt x="1963731" y="0"/>
                </a:lnTo>
                <a:lnTo>
                  <a:pt x="1963731" y="1963731"/>
                </a:lnTo>
                <a:lnTo>
                  <a:pt x="1448951" y="1963731"/>
                </a:lnTo>
                <a:lnTo>
                  <a:pt x="530391" y="1433342"/>
                </a:lnTo>
                <a:lnTo>
                  <a:pt x="0" y="514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137DF6-5C32-4023-92E5-D7B784E690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1529" y="1940314"/>
            <a:ext cx="1963731" cy="1963731"/>
          </a:xfrm>
          <a:custGeom>
            <a:avLst/>
            <a:gdLst>
              <a:gd name="connsiteX0" fmla="*/ 0 w 1963731"/>
              <a:gd name="connsiteY0" fmla="*/ 0 h 1963731"/>
              <a:gd name="connsiteX1" fmla="*/ 514782 w 1963731"/>
              <a:gd name="connsiteY1" fmla="*/ 0 h 1963731"/>
              <a:gd name="connsiteX2" fmla="*/ 1433342 w 1963731"/>
              <a:gd name="connsiteY2" fmla="*/ 530391 h 1963731"/>
              <a:gd name="connsiteX3" fmla="*/ 1963731 w 1963731"/>
              <a:gd name="connsiteY3" fmla="*/ 1448951 h 1963731"/>
              <a:gd name="connsiteX4" fmla="*/ 1963731 w 1963731"/>
              <a:gd name="connsiteY4" fmla="*/ 1963731 h 1963731"/>
              <a:gd name="connsiteX5" fmla="*/ 0 w 1963731"/>
              <a:gd name="connsiteY5" fmla="*/ 1963731 h 196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31" h="1963731">
                <a:moveTo>
                  <a:pt x="0" y="0"/>
                </a:moveTo>
                <a:lnTo>
                  <a:pt x="514782" y="0"/>
                </a:lnTo>
                <a:lnTo>
                  <a:pt x="1433342" y="530391"/>
                </a:lnTo>
                <a:lnTo>
                  <a:pt x="1963731" y="1448951"/>
                </a:lnTo>
                <a:lnTo>
                  <a:pt x="1963731" y="1963731"/>
                </a:lnTo>
                <a:lnTo>
                  <a:pt x="0" y="19637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98BA31B-A5C6-4418-B4BE-74A08C1070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6580" y="1940314"/>
            <a:ext cx="1963731" cy="1963731"/>
          </a:xfrm>
          <a:custGeom>
            <a:avLst/>
            <a:gdLst>
              <a:gd name="connsiteX0" fmla="*/ 1448951 w 1963731"/>
              <a:gd name="connsiteY0" fmla="*/ 0 h 1963731"/>
              <a:gd name="connsiteX1" fmla="*/ 1963731 w 1963731"/>
              <a:gd name="connsiteY1" fmla="*/ 0 h 1963731"/>
              <a:gd name="connsiteX2" fmla="*/ 1963731 w 1963731"/>
              <a:gd name="connsiteY2" fmla="*/ 1963731 h 1963731"/>
              <a:gd name="connsiteX3" fmla="*/ 0 w 1963731"/>
              <a:gd name="connsiteY3" fmla="*/ 1963731 h 1963731"/>
              <a:gd name="connsiteX4" fmla="*/ 0 w 1963731"/>
              <a:gd name="connsiteY4" fmla="*/ 1448951 h 1963731"/>
              <a:gd name="connsiteX5" fmla="*/ 530391 w 1963731"/>
              <a:gd name="connsiteY5" fmla="*/ 530391 h 196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3731" h="1963731">
                <a:moveTo>
                  <a:pt x="1448951" y="0"/>
                </a:moveTo>
                <a:lnTo>
                  <a:pt x="1963731" y="0"/>
                </a:lnTo>
                <a:lnTo>
                  <a:pt x="1963731" y="1963731"/>
                </a:lnTo>
                <a:lnTo>
                  <a:pt x="0" y="1963731"/>
                </a:lnTo>
                <a:lnTo>
                  <a:pt x="0" y="1448951"/>
                </a:lnTo>
                <a:lnTo>
                  <a:pt x="530391" y="530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EDEE5-C600-42C4-A8C6-FE137F072D5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1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A9C7A3-1126-4F30-9230-91CF003C0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0171" y="1237785"/>
            <a:ext cx="4004030" cy="4765985"/>
          </a:xfrm>
          <a:custGeom>
            <a:avLst/>
            <a:gdLst>
              <a:gd name="connsiteX0" fmla="*/ 0 w 4004030"/>
              <a:gd name="connsiteY0" fmla="*/ 0 h 4765985"/>
              <a:gd name="connsiteX1" fmla="*/ 4004030 w 4004030"/>
              <a:gd name="connsiteY1" fmla="*/ 0 h 4765985"/>
              <a:gd name="connsiteX2" fmla="*/ 4004030 w 4004030"/>
              <a:gd name="connsiteY2" fmla="*/ 4765985 h 4765985"/>
              <a:gd name="connsiteX3" fmla="*/ 0 w 4004030"/>
              <a:gd name="connsiteY3" fmla="*/ 4765985 h 476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030" h="4765985">
                <a:moveTo>
                  <a:pt x="0" y="0"/>
                </a:moveTo>
                <a:lnTo>
                  <a:pt x="4004030" y="0"/>
                </a:lnTo>
                <a:lnTo>
                  <a:pt x="4004030" y="4765985"/>
                </a:lnTo>
                <a:lnTo>
                  <a:pt x="0" y="476598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2301F-9B39-43AC-8BAC-751AB1D9D10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9616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9647055-C8A1-4EA1-A2D8-3D7ED0FE97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834137" y="3976611"/>
            <a:ext cx="1008485" cy="1008484"/>
          </a:xfrm>
          <a:custGeom>
            <a:avLst/>
            <a:gdLst>
              <a:gd name="connsiteX0" fmla="*/ 504243 w 1008485"/>
              <a:gd name="connsiteY0" fmla="*/ 0 h 1008484"/>
              <a:gd name="connsiteX1" fmla="*/ 582828 w 1008485"/>
              <a:gd name="connsiteY1" fmla="*/ 32551 h 1008484"/>
              <a:gd name="connsiteX2" fmla="*/ 975934 w 1008485"/>
              <a:gd name="connsiteY2" fmla="*/ 425657 h 1008484"/>
              <a:gd name="connsiteX3" fmla="*/ 975934 w 1008485"/>
              <a:gd name="connsiteY3" fmla="*/ 582827 h 1008484"/>
              <a:gd name="connsiteX4" fmla="*/ 582828 w 1008485"/>
              <a:gd name="connsiteY4" fmla="*/ 975933 h 1008484"/>
              <a:gd name="connsiteX5" fmla="*/ 425658 w 1008485"/>
              <a:gd name="connsiteY5" fmla="*/ 975933 h 1008484"/>
              <a:gd name="connsiteX6" fmla="*/ 32552 w 1008485"/>
              <a:gd name="connsiteY6" fmla="*/ 582827 h 1008484"/>
              <a:gd name="connsiteX7" fmla="*/ 32552 w 1008485"/>
              <a:gd name="connsiteY7" fmla="*/ 425657 h 1008484"/>
              <a:gd name="connsiteX8" fmla="*/ 425658 w 1008485"/>
              <a:gd name="connsiteY8" fmla="*/ 32551 h 1008484"/>
              <a:gd name="connsiteX9" fmla="*/ 504243 w 1008485"/>
              <a:gd name="connsiteY9" fmla="*/ 0 h 100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485" h="1008484">
                <a:moveTo>
                  <a:pt x="504243" y="0"/>
                </a:moveTo>
                <a:cubicBezTo>
                  <a:pt x="532685" y="0"/>
                  <a:pt x="561128" y="10850"/>
                  <a:pt x="582828" y="32551"/>
                </a:cubicBezTo>
                <a:lnTo>
                  <a:pt x="975934" y="425657"/>
                </a:lnTo>
                <a:cubicBezTo>
                  <a:pt x="1019336" y="469059"/>
                  <a:pt x="1019336" y="539426"/>
                  <a:pt x="975934" y="582827"/>
                </a:cubicBezTo>
                <a:lnTo>
                  <a:pt x="582828" y="975933"/>
                </a:lnTo>
                <a:cubicBezTo>
                  <a:pt x="539427" y="1019335"/>
                  <a:pt x="469059" y="1019335"/>
                  <a:pt x="425658" y="975933"/>
                </a:cubicBezTo>
                <a:lnTo>
                  <a:pt x="32552" y="582827"/>
                </a:lnTo>
                <a:cubicBezTo>
                  <a:pt x="-10850" y="539426"/>
                  <a:pt x="-10850" y="469059"/>
                  <a:pt x="32552" y="425657"/>
                </a:cubicBezTo>
                <a:lnTo>
                  <a:pt x="425658" y="32551"/>
                </a:lnTo>
                <a:cubicBezTo>
                  <a:pt x="447359" y="10850"/>
                  <a:pt x="475801" y="0"/>
                  <a:pt x="5042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9420DD8-713D-461A-B22E-3F41FCF714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69936" y="-1"/>
            <a:ext cx="4922064" cy="4171978"/>
          </a:xfrm>
          <a:custGeom>
            <a:avLst/>
            <a:gdLst>
              <a:gd name="connsiteX0" fmla="*/ 706689 w 4922064"/>
              <a:gd name="connsiteY0" fmla="*/ 0 h 4171978"/>
              <a:gd name="connsiteX1" fmla="*/ 4922064 w 4922064"/>
              <a:gd name="connsiteY1" fmla="*/ 0 h 4171978"/>
              <a:gd name="connsiteX2" fmla="*/ 4922064 w 4922064"/>
              <a:gd name="connsiteY2" fmla="*/ 2715202 h 4171978"/>
              <a:gd name="connsiteX3" fmla="*/ 3584352 w 4922064"/>
              <a:gd name="connsiteY3" fmla="*/ 4052914 h 4171978"/>
              <a:gd name="connsiteX4" fmla="*/ 3009460 w 4922064"/>
              <a:gd name="connsiteY4" fmla="*/ 4052914 h 4171978"/>
              <a:gd name="connsiteX5" fmla="*/ 119064 w 4922064"/>
              <a:gd name="connsiteY5" fmla="*/ 1162517 h 4171978"/>
              <a:gd name="connsiteX6" fmla="*/ 119064 w 4922064"/>
              <a:gd name="connsiteY6" fmla="*/ 587625 h 417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2064" h="4171978">
                <a:moveTo>
                  <a:pt x="706689" y="0"/>
                </a:moveTo>
                <a:lnTo>
                  <a:pt x="4922064" y="0"/>
                </a:lnTo>
                <a:lnTo>
                  <a:pt x="4922064" y="2715202"/>
                </a:lnTo>
                <a:lnTo>
                  <a:pt x="3584352" y="4052914"/>
                </a:lnTo>
                <a:cubicBezTo>
                  <a:pt x="3425600" y="4211666"/>
                  <a:pt x="3168212" y="4211666"/>
                  <a:pt x="3009460" y="4052914"/>
                </a:cubicBezTo>
                <a:lnTo>
                  <a:pt x="119064" y="1162517"/>
                </a:lnTo>
                <a:cubicBezTo>
                  <a:pt x="-39688" y="1003765"/>
                  <a:pt x="-39688" y="746377"/>
                  <a:pt x="119064" y="5876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8D08B58-148F-4CC5-A530-27BC4DBF66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7182" y="3012153"/>
            <a:ext cx="2946086" cy="2946086"/>
          </a:xfrm>
          <a:custGeom>
            <a:avLst/>
            <a:gdLst>
              <a:gd name="connsiteX0" fmla="*/ 1473043 w 2946086"/>
              <a:gd name="connsiteY0" fmla="*/ 0 h 2946086"/>
              <a:gd name="connsiteX1" fmla="*/ 1702613 w 2946086"/>
              <a:gd name="connsiteY1" fmla="*/ 95091 h 2946086"/>
              <a:gd name="connsiteX2" fmla="*/ 2850995 w 2946086"/>
              <a:gd name="connsiteY2" fmla="*/ 1243473 h 2946086"/>
              <a:gd name="connsiteX3" fmla="*/ 2850995 w 2946086"/>
              <a:gd name="connsiteY3" fmla="*/ 1702613 h 2946086"/>
              <a:gd name="connsiteX4" fmla="*/ 1702613 w 2946086"/>
              <a:gd name="connsiteY4" fmla="*/ 2850996 h 2946086"/>
              <a:gd name="connsiteX5" fmla="*/ 1243473 w 2946086"/>
              <a:gd name="connsiteY5" fmla="*/ 2850996 h 2946086"/>
              <a:gd name="connsiteX6" fmla="*/ 95091 w 2946086"/>
              <a:gd name="connsiteY6" fmla="*/ 1702613 h 2946086"/>
              <a:gd name="connsiteX7" fmla="*/ 95091 w 2946086"/>
              <a:gd name="connsiteY7" fmla="*/ 1243473 h 2946086"/>
              <a:gd name="connsiteX8" fmla="*/ 1243473 w 2946086"/>
              <a:gd name="connsiteY8" fmla="*/ 95091 h 2946086"/>
              <a:gd name="connsiteX9" fmla="*/ 1473043 w 2946086"/>
              <a:gd name="connsiteY9" fmla="*/ 0 h 294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6086" h="2946086">
                <a:moveTo>
                  <a:pt x="1473043" y="0"/>
                </a:moveTo>
                <a:cubicBezTo>
                  <a:pt x="1556131" y="0"/>
                  <a:pt x="1639219" y="31697"/>
                  <a:pt x="1702613" y="95091"/>
                </a:cubicBezTo>
                <a:lnTo>
                  <a:pt x="2850995" y="1243473"/>
                </a:lnTo>
                <a:cubicBezTo>
                  <a:pt x="2977783" y="1370261"/>
                  <a:pt x="2977783" y="1575825"/>
                  <a:pt x="2850995" y="1702613"/>
                </a:cubicBezTo>
                <a:lnTo>
                  <a:pt x="1702613" y="2850996"/>
                </a:lnTo>
                <a:cubicBezTo>
                  <a:pt x="1575825" y="2977783"/>
                  <a:pt x="1370261" y="2977783"/>
                  <a:pt x="1243473" y="2850996"/>
                </a:cubicBezTo>
                <a:lnTo>
                  <a:pt x="95091" y="1702613"/>
                </a:lnTo>
                <a:cubicBezTo>
                  <a:pt x="-31697" y="1575825"/>
                  <a:pt x="-31697" y="1370261"/>
                  <a:pt x="95091" y="1243473"/>
                </a:cubicBezTo>
                <a:lnTo>
                  <a:pt x="1243473" y="95091"/>
                </a:lnTo>
                <a:cubicBezTo>
                  <a:pt x="1306867" y="31697"/>
                  <a:pt x="1389955" y="0"/>
                  <a:pt x="14730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7AB6F8C-1F9F-472E-9AA3-493791E9E0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7607" y="1194844"/>
            <a:ext cx="2946086" cy="2946086"/>
          </a:xfrm>
          <a:custGeom>
            <a:avLst/>
            <a:gdLst>
              <a:gd name="connsiteX0" fmla="*/ 1473043 w 2946086"/>
              <a:gd name="connsiteY0" fmla="*/ 0 h 2946086"/>
              <a:gd name="connsiteX1" fmla="*/ 1702613 w 2946086"/>
              <a:gd name="connsiteY1" fmla="*/ 95091 h 2946086"/>
              <a:gd name="connsiteX2" fmla="*/ 2850996 w 2946086"/>
              <a:gd name="connsiteY2" fmla="*/ 1243473 h 2946086"/>
              <a:gd name="connsiteX3" fmla="*/ 2850996 w 2946086"/>
              <a:gd name="connsiteY3" fmla="*/ 1702613 h 2946086"/>
              <a:gd name="connsiteX4" fmla="*/ 1702613 w 2946086"/>
              <a:gd name="connsiteY4" fmla="*/ 2850996 h 2946086"/>
              <a:gd name="connsiteX5" fmla="*/ 1243473 w 2946086"/>
              <a:gd name="connsiteY5" fmla="*/ 2850996 h 2946086"/>
              <a:gd name="connsiteX6" fmla="*/ 95091 w 2946086"/>
              <a:gd name="connsiteY6" fmla="*/ 1702613 h 2946086"/>
              <a:gd name="connsiteX7" fmla="*/ 95091 w 2946086"/>
              <a:gd name="connsiteY7" fmla="*/ 1243473 h 2946086"/>
              <a:gd name="connsiteX8" fmla="*/ 1243473 w 2946086"/>
              <a:gd name="connsiteY8" fmla="*/ 95091 h 2946086"/>
              <a:gd name="connsiteX9" fmla="*/ 1473043 w 2946086"/>
              <a:gd name="connsiteY9" fmla="*/ 0 h 294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6086" h="2946086">
                <a:moveTo>
                  <a:pt x="1473043" y="0"/>
                </a:moveTo>
                <a:cubicBezTo>
                  <a:pt x="1556131" y="0"/>
                  <a:pt x="1639219" y="31697"/>
                  <a:pt x="1702613" y="95091"/>
                </a:cubicBezTo>
                <a:lnTo>
                  <a:pt x="2850996" y="1243473"/>
                </a:lnTo>
                <a:cubicBezTo>
                  <a:pt x="2977783" y="1370261"/>
                  <a:pt x="2977783" y="1575825"/>
                  <a:pt x="2850996" y="1702613"/>
                </a:cubicBezTo>
                <a:lnTo>
                  <a:pt x="1702613" y="2850996"/>
                </a:lnTo>
                <a:cubicBezTo>
                  <a:pt x="1575825" y="2977783"/>
                  <a:pt x="1370261" y="2977783"/>
                  <a:pt x="1243473" y="2850996"/>
                </a:cubicBezTo>
                <a:lnTo>
                  <a:pt x="95091" y="1702613"/>
                </a:lnTo>
                <a:cubicBezTo>
                  <a:pt x="-31697" y="1575825"/>
                  <a:pt x="-31697" y="1370261"/>
                  <a:pt x="95091" y="1243473"/>
                </a:cubicBezTo>
                <a:lnTo>
                  <a:pt x="1243473" y="95091"/>
                </a:lnTo>
                <a:cubicBezTo>
                  <a:pt x="1306867" y="31697"/>
                  <a:pt x="1389955" y="0"/>
                  <a:pt x="14730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87852-D543-4FE9-894D-5100F1C1108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094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4C5449-B429-4816-B26A-EEFAE86A0E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1" cy="5915981"/>
          </a:xfrm>
          <a:custGeom>
            <a:avLst/>
            <a:gdLst>
              <a:gd name="connsiteX0" fmla="*/ 2716532 w 5867401"/>
              <a:gd name="connsiteY0" fmla="*/ 3648349 h 5915981"/>
              <a:gd name="connsiteX1" fmla="*/ 4046220 w 5867401"/>
              <a:gd name="connsiteY1" fmla="*/ 3648349 h 5915981"/>
              <a:gd name="connsiteX2" fmla="*/ 4680159 w 5867401"/>
              <a:gd name="connsiteY2" fmla="*/ 4782165 h 5915981"/>
              <a:gd name="connsiteX3" fmla="*/ 4046219 w 5867401"/>
              <a:gd name="connsiteY3" fmla="*/ 5915981 h 5915981"/>
              <a:gd name="connsiteX4" fmla="*/ 2716531 w 5867401"/>
              <a:gd name="connsiteY4" fmla="*/ 5915981 h 5915981"/>
              <a:gd name="connsiteX5" fmla="*/ 2082593 w 5867401"/>
              <a:gd name="connsiteY5" fmla="*/ 4782165 h 5915981"/>
              <a:gd name="connsiteX6" fmla="*/ 4799123 w 5867401"/>
              <a:gd name="connsiteY6" fmla="*/ 2426624 h 5915981"/>
              <a:gd name="connsiteX7" fmla="*/ 5867401 w 5867401"/>
              <a:gd name="connsiteY7" fmla="*/ 2426625 h 5915981"/>
              <a:gd name="connsiteX8" fmla="*/ 5867401 w 5867401"/>
              <a:gd name="connsiteY8" fmla="*/ 4694256 h 5915981"/>
              <a:gd name="connsiteX9" fmla="*/ 4799123 w 5867401"/>
              <a:gd name="connsiteY9" fmla="*/ 4694256 h 5915981"/>
              <a:gd name="connsiteX10" fmla="*/ 4165185 w 5867401"/>
              <a:gd name="connsiteY10" fmla="*/ 3560440 h 5915981"/>
              <a:gd name="connsiteX11" fmla="*/ 633940 w 5867401"/>
              <a:gd name="connsiteY11" fmla="*/ 2426623 h 5915981"/>
              <a:gd name="connsiteX12" fmla="*/ 1963628 w 5867401"/>
              <a:gd name="connsiteY12" fmla="*/ 2426623 h 5915981"/>
              <a:gd name="connsiteX13" fmla="*/ 2597567 w 5867401"/>
              <a:gd name="connsiteY13" fmla="*/ 3560440 h 5915981"/>
              <a:gd name="connsiteX14" fmla="*/ 1963628 w 5867401"/>
              <a:gd name="connsiteY14" fmla="*/ 4694256 h 5915981"/>
              <a:gd name="connsiteX15" fmla="*/ 633940 w 5867401"/>
              <a:gd name="connsiteY15" fmla="*/ 4694256 h 5915981"/>
              <a:gd name="connsiteX16" fmla="*/ 0 w 5867401"/>
              <a:gd name="connsiteY16" fmla="*/ 3560440 h 5915981"/>
              <a:gd name="connsiteX17" fmla="*/ 2716532 w 5867401"/>
              <a:gd name="connsiteY17" fmla="*/ 1204899 h 5915981"/>
              <a:gd name="connsiteX18" fmla="*/ 4046220 w 5867401"/>
              <a:gd name="connsiteY18" fmla="*/ 1204899 h 5915981"/>
              <a:gd name="connsiteX19" fmla="*/ 4680159 w 5867401"/>
              <a:gd name="connsiteY19" fmla="*/ 2338715 h 5915981"/>
              <a:gd name="connsiteX20" fmla="*/ 4046220 w 5867401"/>
              <a:gd name="connsiteY20" fmla="*/ 3472531 h 5915981"/>
              <a:gd name="connsiteX21" fmla="*/ 2716532 w 5867401"/>
              <a:gd name="connsiteY21" fmla="*/ 3472531 h 5915981"/>
              <a:gd name="connsiteX22" fmla="*/ 2082593 w 5867401"/>
              <a:gd name="connsiteY22" fmla="*/ 2338715 h 5915981"/>
              <a:gd name="connsiteX23" fmla="*/ 4789718 w 5867401"/>
              <a:gd name="connsiteY23" fmla="*/ 1 h 5915981"/>
              <a:gd name="connsiteX24" fmla="*/ 5867401 w 5867401"/>
              <a:gd name="connsiteY24" fmla="*/ 1 h 5915981"/>
              <a:gd name="connsiteX25" fmla="*/ 5867401 w 5867401"/>
              <a:gd name="connsiteY25" fmla="*/ 2250810 h 5915981"/>
              <a:gd name="connsiteX26" fmla="*/ 4799124 w 5867401"/>
              <a:gd name="connsiteY26" fmla="*/ 2250809 h 5915981"/>
              <a:gd name="connsiteX27" fmla="*/ 4165185 w 5867401"/>
              <a:gd name="connsiteY27" fmla="*/ 1116993 h 5915981"/>
              <a:gd name="connsiteX28" fmla="*/ 2141151 w 5867401"/>
              <a:gd name="connsiteY28" fmla="*/ 0 h 5915981"/>
              <a:gd name="connsiteX29" fmla="*/ 4621603 w 5867401"/>
              <a:gd name="connsiteY29" fmla="*/ 0 h 5915981"/>
              <a:gd name="connsiteX30" fmla="*/ 4046221 w 5867401"/>
              <a:gd name="connsiteY30" fmla="*/ 1029085 h 5915981"/>
              <a:gd name="connsiteX31" fmla="*/ 2716533 w 5867401"/>
              <a:gd name="connsiteY31" fmla="*/ 1029085 h 5915981"/>
              <a:gd name="connsiteX32" fmla="*/ 624534 w 5867401"/>
              <a:gd name="connsiteY32" fmla="*/ 0 h 5915981"/>
              <a:gd name="connsiteX33" fmla="*/ 1973034 w 5867401"/>
              <a:gd name="connsiteY33" fmla="*/ 0 h 5915981"/>
              <a:gd name="connsiteX34" fmla="*/ 2597567 w 5867401"/>
              <a:gd name="connsiteY34" fmla="*/ 1116992 h 5915981"/>
              <a:gd name="connsiteX35" fmla="*/ 1963628 w 5867401"/>
              <a:gd name="connsiteY35" fmla="*/ 2250807 h 5915981"/>
              <a:gd name="connsiteX36" fmla="*/ 633940 w 5867401"/>
              <a:gd name="connsiteY36" fmla="*/ 2250807 h 5915981"/>
              <a:gd name="connsiteX37" fmla="*/ 0 w 5867401"/>
              <a:gd name="connsiteY37" fmla="*/ 1116992 h 591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67401" h="5915981">
                <a:moveTo>
                  <a:pt x="2716532" y="3648349"/>
                </a:moveTo>
                <a:lnTo>
                  <a:pt x="4046220" y="3648349"/>
                </a:lnTo>
                <a:lnTo>
                  <a:pt x="4680159" y="4782165"/>
                </a:lnTo>
                <a:lnTo>
                  <a:pt x="4046219" y="5915981"/>
                </a:lnTo>
                <a:lnTo>
                  <a:pt x="2716531" y="5915981"/>
                </a:lnTo>
                <a:lnTo>
                  <a:pt x="2082593" y="4782165"/>
                </a:lnTo>
                <a:close/>
                <a:moveTo>
                  <a:pt x="4799123" y="2426624"/>
                </a:moveTo>
                <a:lnTo>
                  <a:pt x="5867401" y="2426625"/>
                </a:lnTo>
                <a:lnTo>
                  <a:pt x="5867401" y="4694256"/>
                </a:lnTo>
                <a:lnTo>
                  <a:pt x="4799123" y="4694256"/>
                </a:lnTo>
                <a:lnTo>
                  <a:pt x="4165185" y="3560440"/>
                </a:lnTo>
                <a:close/>
                <a:moveTo>
                  <a:pt x="633940" y="2426623"/>
                </a:moveTo>
                <a:lnTo>
                  <a:pt x="1963628" y="2426623"/>
                </a:lnTo>
                <a:lnTo>
                  <a:pt x="2597567" y="3560440"/>
                </a:lnTo>
                <a:lnTo>
                  <a:pt x="1963628" y="4694256"/>
                </a:lnTo>
                <a:lnTo>
                  <a:pt x="633940" y="4694256"/>
                </a:lnTo>
                <a:lnTo>
                  <a:pt x="0" y="3560440"/>
                </a:lnTo>
                <a:close/>
                <a:moveTo>
                  <a:pt x="2716532" y="1204899"/>
                </a:moveTo>
                <a:lnTo>
                  <a:pt x="4046220" y="1204899"/>
                </a:lnTo>
                <a:lnTo>
                  <a:pt x="4680159" y="2338715"/>
                </a:lnTo>
                <a:lnTo>
                  <a:pt x="4046220" y="3472531"/>
                </a:lnTo>
                <a:lnTo>
                  <a:pt x="2716532" y="3472531"/>
                </a:lnTo>
                <a:lnTo>
                  <a:pt x="2082593" y="2338715"/>
                </a:lnTo>
                <a:close/>
                <a:moveTo>
                  <a:pt x="4789718" y="1"/>
                </a:moveTo>
                <a:lnTo>
                  <a:pt x="5867401" y="1"/>
                </a:lnTo>
                <a:lnTo>
                  <a:pt x="5867401" y="2250810"/>
                </a:lnTo>
                <a:lnTo>
                  <a:pt x="4799124" y="2250809"/>
                </a:lnTo>
                <a:lnTo>
                  <a:pt x="4165185" y="1116993"/>
                </a:lnTo>
                <a:close/>
                <a:moveTo>
                  <a:pt x="2141151" y="0"/>
                </a:moveTo>
                <a:lnTo>
                  <a:pt x="4621603" y="0"/>
                </a:lnTo>
                <a:lnTo>
                  <a:pt x="4046221" y="1029085"/>
                </a:lnTo>
                <a:lnTo>
                  <a:pt x="2716533" y="1029085"/>
                </a:lnTo>
                <a:close/>
                <a:moveTo>
                  <a:pt x="624534" y="0"/>
                </a:moveTo>
                <a:lnTo>
                  <a:pt x="1973034" y="0"/>
                </a:lnTo>
                <a:lnTo>
                  <a:pt x="2597567" y="1116992"/>
                </a:lnTo>
                <a:lnTo>
                  <a:pt x="1963628" y="2250807"/>
                </a:lnTo>
                <a:lnTo>
                  <a:pt x="633940" y="2250807"/>
                </a:lnTo>
                <a:lnTo>
                  <a:pt x="0" y="1116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B359-4F1A-4087-97A6-804722DD238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928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523564-8C64-44F0-8221-28A7EE5537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86710" y="0"/>
            <a:ext cx="8094128" cy="3637889"/>
          </a:xfrm>
          <a:custGeom>
            <a:avLst/>
            <a:gdLst>
              <a:gd name="connsiteX0" fmla="*/ 6979466 w 8094128"/>
              <a:gd name="connsiteY0" fmla="*/ 66489 h 3637889"/>
              <a:gd name="connsiteX1" fmla="*/ 8094128 w 8094128"/>
              <a:gd name="connsiteY1" fmla="*/ 84368 h 3637889"/>
              <a:gd name="connsiteX2" fmla="*/ 8032544 w 8094128"/>
              <a:gd name="connsiteY2" fmla="*/ 3025521 h 3637889"/>
              <a:gd name="connsiteX3" fmla="*/ 6991782 w 8094128"/>
              <a:gd name="connsiteY3" fmla="*/ 3637889 h 3637889"/>
              <a:gd name="connsiteX4" fmla="*/ 6979466 w 8094128"/>
              <a:gd name="connsiteY4" fmla="*/ 66489 h 3637889"/>
              <a:gd name="connsiteX5" fmla="*/ 3387304 w 8094128"/>
              <a:gd name="connsiteY5" fmla="*/ 65832 h 3637889"/>
              <a:gd name="connsiteX6" fmla="*/ 3622259 w 8094128"/>
              <a:gd name="connsiteY6" fmla="*/ 3630795 h 3637889"/>
              <a:gd name="connsiteX7" fmla="*/ 1624379 w 8094128"/>
              <a:gd name="connsiteY7" fmla="*/ 3555003 h 3637889"/>
              <a:gd name="connsiteX8" fmla="*/ 1702697 w 8094128"/>
              <a:gd name="connsiteY8" fmla="*/ 248998 h 3637889"/>
              <a:gd name="connsiteX9" fmla="*/ 3447867 w 8094128"/>
              <a:gd name="connsiteY9" fmla="*/ 60633 h 3637889"/>
              <a:gd name="connsiteX10" fmla="*/ 5071843 w 8094128"/>
              <a:gd name="connsiteY10" fmla="*/ 175571 h 3637889"/>
              <a:gd name="connsiteX11" fmla="*/ 5265392 w 8094128"/>
              <a:gd name="connsiteY11" fmla="*/ 3455264 h 3637889"/>
              <a:gd name="connsiteX12" fmla="*/ 3698599 w 8094128"/>
              <a:gd name="connsiteY12" fmla="*/ 3634058 h 3637889"/>
              <a:gd name="connsiteX13" fmla="*/ 1666763 w 8094128"/>
              <a:gd name="connsiteY13" fmla="*/ 51225 h 3637889"/>
              <a:gd name="connsiteX14" fmla="*/ 1567814 w 8094128"/>
              <a:gd name="connsiteY14" fmla="*/ 3140248 h 3637889"/>
              <a:gd name="connsiteX15" fmla="*/ 8996 w 8094128"/>
              <a:gd name="connsiteY15" fmla="*/ 3251240 h 3637889"/>
              <a:gd name="connsiteX16" fmla="*/ 0 w 8094128"/>
              <a:gd name="connsiteY16" fmla="*/ 162218 h 3637889"/>
              <a:gd name="connsiteX17" fmla="*/ 5124262 w 8094128"/>
              <a:gd name="connsiteY17" fmla="*/ 0 h 3637889"/>
              <a:gd name="connsiteX18" fmla="*/ 6797793 w 8094128"/>
              <a:gd name="connsiteY18" fmla="*/ 198349 h 3637889"/>
              <a:gd name="connsiteX19" fmla="*/ 6951752 w 8094128"/>
              <a:gd name="connsiteY19" fmla="*/ 3631743 h 3637889"/>
              <a:gd name="connsiteX20" fmla="*/ 5295925 w 8094128"/>
              <a:gd name="connsiteY20" fmla="*/ 3636213 h 363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094128" h="3637889">
                <a:moveTo>
                  <a:pt x="6979466" y="66489"/>
                </a:moveTo>
                <a:lnTo>
                  <a:pt x="8094128" y="84368"/>
                </a:lnTo>
                <a:lnTo>
                  <a:pt x="8032544" y="3025521"/>
                </a:lnTo>
                <a:lnTo>
                  <a:pt x="6991782" y="3637889"/>
                </a:lnTo>
                <a:cubicBezTo>
                  <a:pt x="6987677" y="2447422"/>
                  <a:pt x="6983571" y="1256956"/>
                  <a:pt x="6979466" y="66489"/>
                </a:cubicBezTo>
                <a:close/>
                <a:moveTo>
                  <a:pt x="3387304" y="65832"/>
                </a:moveTo>
                <a:lnTo>
                  <a:pt x="3622259" y="3630795"/>
                </a:lnTo>
                <a:lnTo>
                  <a:pt x="1624379" y="3555003"/>
                </a:lnTo>
                <a:lnTo>
                  <a:pt x="1702697" y="248998"/>
                </a:lnTo>
                <a:close/>
                <a:moveTo>
                  <a:pt x="3447867" y="60633"/>
                </a:moveTo>
                <a:lnTo>
                  <a:pt x="5071843" y="175571"/>
                </a:lnTo>
                <a:lnTo>
                  <a:pt x="5265392" y="3455264"/>
                </a:lnTo>
                <a:lnTo>
                  <a:pt x="3698599" y="3634058"/>
                </a:lnTo>
                <a:close/>
                <a:moveTo>
                  <a:pt x="1666763" y="51225"/>
                </a:moveTo>
                <a:lnTo>
                  <a:pt x="1567814" y="3140248"/>
                </a:lnTo>
                <a:lnTo>
                  <a:pt x="8996" y="3251240"/>
                </a:lnTo>
                <a:cubicBezTo>
                  <a:pt x="5997" y="2221566"/>
                  <a:pt x="2999" y="1191892"/>
                  <a:pt x="0" y="162218"/>
                </a:cubicBezTo>
                <a:close/>
                <a:moveTo>
                  <a:pt x="5124262" y="0"/>
                </a:moveTo>
                <a:lnTo>
                  <a:pt x="6797793" y="198349"/>
                </a:lnTo>
                <a:lnTo>
                  <a:pt x="6951752" y="3631743"/>
                </a:lnTo>
                <a:lnTo>
                  <a:pt x="5295925" y="3636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7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14405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58A2-C094-47B0-AB05-652C141EEAF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53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4CF884-6FD6-4C8B-BC8B-DF02C752AF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48400" y="0"/>
            <a:ext cx="5943600" cy="6858000"/>
          </a:xfrm>
          <a:custGeom>
            <a:avLst/>
            <a:gdLst>
              <a:gd name="connsiteX0" fmla="*/ 0 w 5943600"/>
              <a:gd name="connsiteY0" fmla="*/ 0 h 6858000"/>
              <a:gd name="connsiteX1" fmla="*/ 5943600 w 5943600"/>
              <a:gd name="connsiteY1" fmla="*/ 0 h 6858000"/>
              <a:gd name="connsiteX2" fmla="*/ 5943600 w 5943600"/>
              <a:gd name="connsiteY2" fmla="*/ 6858000 h 6858000"/>
              <a:gd name="connsiteX3" fmla="*/ 0 w 5943600"/>
              <a:gd name="connsiteY3" fmla="*/ 6858000 h 6858000"/>
              <a:gd name="connsiteX4" fmla="*/ 0 w 5943600"/>
              <a:gd name="connsiteY4" fmla="*/ 4031732 h 6858000"/>
              <a:gd name="connsiteX5" fmla="*/ 310353 w 5943600"/>
              <a:gd name="connsiteY5" fmla="*/ 3429000 h 6858000"/>
              <a:gd name="connsiteX6" fmla="*/ 0 w 5943600"/>
              <a:gd name="connsiteY6" fmla="*/ 28262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858000">
                <a:moveTo>
                  <a:pt x="0" y="0"/>
                </a:moveTo>
                <a:lnTo>
                  <a:pt x="5943600" y="0"/>
                </a:lnTo>
                <a:lnTo>
                  <a:pt x="5943600" y="6858000"/>
                </a:lnTo>
                <a:lnTo>
                  <a:pt x="0" y="6858000"/>
                </a:lnTo>
                <a:lnTo>
                  <a:pt x="0" y="4031732"/>
                </a:lnTo>
                <a:cubicBezTo>
                  <a:pt x="82845" y="3825669"/>
                  <a:pt x="305622" y="3588697"/>
                  <a:pt x="310353" y="3429000"/>
                </a:cubicBezTo>
                <a:cubicBezTo>
                  <a:pt x="315084" y="3269303"/>
                  <a:pt x="77694" y="3040058"/>
                  <a:pt x="0" y="282626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2C2A-D1B9-42BD-A006-18362BF1A43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321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0867D7-96D6-4CF8-AD84-CB0CC06133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93185" y="0"/>
            <a:ext cx="7498814" cy="6858000"/>
          </a:xfrm>
          <a:custGeom>
            <a:avLst/>
            <a:gdLst>
              <a:gd name="connsiteX0" fmla="*/ 2584877 w 7498814"/>
              <a:gd name="connsiteY0" fmla="*/ 0 h 6858000"/>
              <a:gd name="connsiteX1" fmla="*/ 7498814 w 7498814"/>
              <a:gd name="connsiteY1" fmla="*/ 0 h 6858000"/>
              <a:gd name="connsiteX2" fmla="*/ 7498814 w 7498814"/>
              <a:gd name="connsiteY2" fmla="*/ 6857999 h 6858000"/>
              <a:gd name="connsiteX3" fmla="*/ 7496391 w 7498814"/>
              <a:gd name="connsiteY3" fmla="*/ 6858000 h 6858000"/>
              <a:gd name="connsiteX4" fmla="*/ 0 w 74988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8814" h="6858000">
                <a:moveTo>
                  <a:pt x="2584877" y="0"/>
                </a:moveTo>
                <a:lnTo>
                  <a:pt x="7498814" y="0"/>
                </a:lnTo>
                <a:lnTo>
                  <a:pt x="7498814" y="6857999"/>
                </a:lnTo>
                <a:lnTo>
                  <a:pt x="74963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D26AE-5061-4916-A4C1-6BFC23BA532E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46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2070" y="-2"/>
            <a:ext cx="11649932" cy="3743663"/>
          </a:xfrm>
          <a:custGeom>
            <a:avLst/>
            <a:gdLst>
              <a:gd name="connsiteX0" fmla="*/ 10333100 w 11649932"/>
              <a:gd name="connsiteY0" fmla="*/ 1 h 3743663"/>
              <a:gd name="connsiteX1" fmla="*/ 11649932 w 11649932"/>
              <a:gd name="connsiteY1" fmla="*/ 1 h 3743663"/>
              <a:gd name="connsiteX2" fmla="*/ 9134946 w 11649932"/>
              <a:gd name="connsiteY2" fmla="*/ 2514986 h 3743663"/>
              <a:gd name="connsiteX3" fmla="*/ 8476530 w 11649932"/>
              <a:gd name="connsiteY3" fmla="*/ 2514986 h 3743663"/>
              <a:gd name="connsiteX4" fmla="*/ 8476530 w 11649932"/>
              <a:gd name="connsiteY4" fmla="*/ 1856571 h 3743663"/>
              <a:gd name="connsiteX5" fmla="*/ 7486857 w 11649932"/>
              <a:gd name="connsiteY5" fmla="*/ 1 h 3743663"/>
              <a:gd name="connsiteX6" fmla="*/ 8803689 w 11649932"/>
              <a:gd name="connsiteY6" fmla="*/ 1 h 3743663"/>
              <a:gd name="connsiteX7" fmla="*/ 6811820 w 11649932"/>
              <a:gd name="connsiteY7" fmla="*/ 1991870 h 3743663"/>
              <a:gd name="connsiteX8" fmla="*/ 6153405 w 11649932"/>
              <a:gd name="connsiteY8" fmla="*/ 1991870 h 3743663"/>
              <a:gd name="connsiteX9" fmla="*/ 6153405 w 11649932"/>
              <a:gd name="connsiteY9" fmla="*/ 1333454 h 3743663"/>
              <a:gd name="connsiteX10" fmla="*/ 6052860 w 11649932"/>
              <a:gd name="connsiteY10" fmla="*/ 1 h 3743663"/>
              <a:gd name="connsiteX11" fmla="*/ 7369691 w 11649932"/>
              <a:gd name="connsiteY11" fmla="*/ 1 h 3743663"/>
              <a:gd name="connsiteX12" fmla="*/ 4695017 w 11649932"/>
              <a:gd name="connsiteY12" fmla="*/ 2674675 h 3743663"/>
              <a:gd name="connsiteX13" fmla="*/ 4036601 w 11649932"/>
              <a:gd name="connsiteY13" fmla="*/ 2674675 h 3743663"/>
              <a:gd name="connsiteX14" fmla="*/ 4036601 w 11649932"/>
              <a:gd name="connsiteY14" fmla="*/ 2016260 h 3743663"/>
              <a:gd name="connsiteX15" fmla="*/ 3085246 w 11649932"/>
              <a:gd name="connsiteY15" fmla="*/ 1 h 3743663"/>
              <a:gd name="connsiteX16" fmla="*/ 4402079 w 11649932"/>
              <a:gd name="connsiteY16" fmla="*/ 1 h 3743663"/>
              <a:gd name="connsiteX17" fmla="*/ 794779 w 11649932"/>
              <a:gd name="connsiteY17" fmla="*/ 3607301 h 3743663"/>
              <a:gd name="connsiteX18" fmla="*/ 136363 w 11649932"/>
              <a:gd name="connsiteY18" fmla="*/ 3607301 h 3743663"/>
              <a:gd name="connsiteX19" fmla="*/ 136363 w 11649932"/>
              <a:gd name="connsiteY19" fmla="*/ 2948885 h 3743663"/>
              <a:gd name="connsiteX20" fmla="*/ 1612932 w 11649932"/>
              <a:gd name="connsiteY20" fmla="*/ 1 h 3743663"/>
              <a:gd name="connsiteX21" fmla="*/ 2929763 w 11649932"/>
              <a:gd name="connsiteY21" fmla="*/ 1 h 3743663"/>
              <a:gd name="connsiteX22" fmla="*/ 907056 w 11649932"/>
              <a:gd name="connsiteY22" fmla="*/ 2022709 h 3743663"/>
              <a:gd name="connsiteX23" fmla="*/ 248639 w 11649932"/>
              <a:gd name="connsiteY23" fmla="*/ 2022709 h 3743663"/>
              <a:gd name="connsiteX24" fmla="*/ 248639 w 11649932"/>
              <a:gd name="connsiteY24" fmla="*/ 1364293 h 3743663"/>
              <a:gd name="connsiteX25" fmla="*/ 8903704 w 11649932"/>
              <a:gd name="connsiteY25" fmla="*/ 0 h 3743663"/>
              <a:gd name="connsiteX26" fmla="*/ 10220535 w 11649932"/>
              <a:gd name="connsiteY26" fmla="*/ 0 h 3743663"/>
              <a:gd name="connsiteX27" fmla="*/ 7009531 w 11649932"/>
              <a:gd name="connsiteY27" fmla="*/ 3211005 h 3743663"/>
              <a:gd name="connsiteX28" fmla="*/ 6351115 w 11649932"/>
              <a:gd name="connsiteY28" fmla="*/ 3211005 h 3743663"/>
              <a:gd name="connsiteX29" fmla="*/ 6351115 w 11649932"/>
              <a:gd name="connsiteY29" fmla="*/ 2552589 h 3743663"/>
              <a:gd name="connsiteX30" fmla="*/ 4566203 w 11649932"/>
              <a:gd name="connsiteY30" fmla="*/ 0 h 3743663"/>
              <a:gd name="connsiteX31" fmla="*/ 5883034 w 11649932"/>
              <a:gd name="connsiteY31" fmla="*/ 0 h 3743663"/>
              <a:gd name="connsiteX32" fmla="*/ 2578214 w 11649932"/>
              <a:gd name="connsiteY32" fmla="*/ 3304820 h 3743663"/>
              <a:gd name="connsiteX33" fmla="*/ 1919799 w 11649932"/>
              <a:gd name="connsiteY33" fmla="*/ 3304820 h 3743663"/>
              <a:gd name="connsiteX34" fmla="*/ 1919799 w 11649932"/>
              <a:gd name="connsiteY34" fmla="*/ 2646404 h 374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49932" h="3743663">
                <a:moveTo>
                  <a:pt x="10333100" y="1"/>
                </a:moveTo>
                <a:lnTo>
                  <a:pt x="11649932" y="1"/>
                </a:lnTo>
                <a:lnTo>
                  <a:pt x="9134946" y="2514986"/>
                </a:lnTo>
                <a:cubicBezTo>
                  <a:pt x="8953130" y="2696804"/>
                  <a:pt x="8658347" y="2696804"/>
                  <a:pt x="8476530" y="2514986"/>
                </a:cubicBezTo>
                <a:cubicBezTo>
                  <a:pt x="8294714" y="2333171"/>
                  <a:pt x="8294714" y="2038388"/>
                  <a:pt x="8476530" y="1856571"/>
                </a:cubicBezTo>
                <a:close/>
                <a:moveTo>
                  <a:pt x="7486857" y="1"/>
                </a:moveTo>
                <a:lnTo>
                  <a:pt x="8803689" y="1"/>
                </a:lnTo>
                <a:lnTo>
                  <a:pt x="6811820" y="1991870"/>
                </a:lnTo>
                <a:cubicBezTo>
                  <a:pt x="6630005" y="2173686"/>
                  <a:pt x="6335221" y="2173686"/>
                  <a:pt x="6153405" y="1991870"/>
                </a:cubicBezTo>
                <a:cubicBezTo>
                  <a:pt x="5971590" y="1810054"/>
                  <a:pt x="5971590" y="1515270"/>
                  <a:pt x="6153405" y="1333454"/>
                </a:cubicBezTo>
                <a:close/>
                <a:moveTo>
                  <a:pt x="6052860" y="1"/>
                </a:moveTo>
                <a:lnTo>
                  <a:pt x="7369691" y="1"/>
                </a:lnTo>
                <a:lnTo>
                  <a:pt x="4695017" y="2674675"/>
                </a:lnTo>
                <a:cubicBezTo>
                  <a:pt x="4513201" y="2856492"/>
                  <a:pt x="4218418" y="2856492"/>
                  <a:pt x="4036601" y="2674675"/>
                </a:cubicBezTo>
                <a:cubicBezTo>
                  <a:pt x="3854785" y="2492860"/>
                  <a:pt x="3854785" y="2198076"/>
                  <a:pt x="4036601" y="2016260"/>
                </a:cubicBezTo>
                <a:close/>
                <a:moveTo>
                  <a:pt x="3085246" y="1"/>
                </a:moveTo>
                <a:lnTo>
                  <a:pt x="4402079" y="1"/>
                </a:lnTo>
                <a:lnTo>
                  <a:pt x="794779" y="3607301"/>
                </a:lnTo>
                <a:cubicBezTo>
                  <a:pt x="612964" y="3789118"/>
                  <a:pt x="318180" y="3789118"/>
                  <a:pt x="136363" y="3607301"/>
                </a:cubicBezTo>
                <a:cubicBezTo>
                  <a:pt x="-45454" y="3425486"/>
                  <a:pt x="-45454" y="3130701"/>
                  <a:pt x="136363" y="2948885"/>
                </a:cubicBezTo>
                <a:close/>
                <a:moveTo>
                  <a:pt x="1612932" y="1"/>
                </a:moveTo>
                <a:lnTo>
                  <a:pt x="2929763" y="1"/>
                </a:lnTo>
                <a:lnTo>
                  <a:pt x="907056" y="2022709"/>
                </a:lnTo>
                <a:cubicBezTo>
                  <a:pt x="725239" y="2204526"/>
                  <a:pt x="430456" y="2204526"/>
                  <a:pt x="248639" y="2022709"/>
                </a:cubicBezTo>
                <a:cubicBezTo>
                  <a:pt x="66824" y="1840893"/>
                  <a:pt x="66824" y="1546110"/>
                  <a:pt x="248639" y="1364293"/>
                </a:cubicBezTo>
                <a:close/>
                <a:moveTo>
                  <a:pt x="8903704" y="0"/>
                </a:moveTo>
                <a:lnTo>
                  <a:pt x="10220535" y="0"/>
                </a:lnTo>
                <a:lnTo>
                  <a:pt x="7009531" y="3211005"/>
                </a:lnTo>
                <a:cubicBezTo>
                  <a:pt x="6827715" y="3392822"/>
                  <a:pt x="6532931" y="3392822"/>
                  <a:pt x="6351115" y="3211005"/>
                </a:cubicBezTo>
                <a:cubicBezTo>
                  <a:pt x="6169300" y="3029189"/>
                  <a:pt x="6169300" y="2734405"/>
                  <a:pt x="6351115" y="2552589"/>
                </a:cubicBezTo>
                <a:close/>
                <a:moveTo>
                  <a:pt x="4566203" y="0"/>
                </a:moveTo>
                <a:lnTo>
                  <a:pt x="5883034" y="0"/>
                </a:lnTo>
                <a:lnTo>
                  <a:pt x="2578214" y="3304820"/>
                </a:lnTo>
                <a:cubicBezTo>
                  <a:pt x="2396398" y="3486636"/>
                  <a:pt x="2101616" y="3486636"/>
                  <a:pt x="1919799" y="3304820"/>
                </a:cubicBezTo>
                <a:cubicBezTo>
                  <a:pt x="1737984" y="3123004"/>
                  <a:pt x="1737984" y="2828219"/>
                  <a:pt x="1919799" y="26464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9851-75E5-4E5C-BEE3-CF2C481C180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226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FF943E-0F59-484C-9B7A-CDD82411F2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7011" y="416826"/>
            <a:ext cx="6804991" cy="6433556"/>
          </a:xfrm>
          <a:custGeom>
            <a:avLst/>
            <a:gdLst>
              <a:gd name="connsiteX0" fmla="*/ 1171334 w 6804991"/>
              <a:gd name="connsiteY0" fmla="*/ 4323768 h 6433556"/>
              <a:gd name="connsiteX1" fmla="*/ 1433320 w 6804991"/>
              <a:gd name="connsiteY1" fmla="*/ 4432286 h 6433556"/>
              <a:gd name="connsiteX2" fmla="*/ 3434589 w 6804991"/>
              <a:gd name="connsiteY2" fmla="*/ 6433556 h 6433556"/>
              <a:gd name="connsiteX3" fmla="*/ 2386648 w 6804991"/>
              <a:gd name="connsiteY3" fmla="*/ 6433556 h 6433556"/>
              <a:gd name="connsiteX4" fmla="*/ 909350 w 6804991"/>
              <a:gd name="connsiteY4" fmla="*/ 4956257 h 6433556"/>
              <a:gd name="connsiteX5" fmla="*/ 909350 w 6804991"/>
              <a:gd name="connsiteY5" fmla="*/ 4432286 h 6433556"/>
              <a:gd name="connsiteX6" fmla="*/ 1171334 w 6804991"/>
              <a:gd name="connsiteY6" fmla="*/ 4323768 h 6433556"/>
              <a:gd name="connsiteX7" fmla="*/ 929907 w 6804991"/>
              <a:gd name="connsiteY7" fmla="*/ 2850534 h 6433556"/>
              <a:gd name="connsiteX8" fmla="*/ 1191892 w 6804991"/>
              <a:gd name="connsiteY8" fmla="*/ 2959053 h 6433556"/>
              <a:gd name="connsiteX9" fmla="*/ 4615087 w 6804991"/>
              <a:gd name="connsiteY9" fmla="*/ 6382248 h 6433556"/>
              <a:gd name="connsiteX10" fmla="*/ 4656997 w 6804991"/>
              <a:gd name="connsiteY10" fmla="*/ 6433556 h 6433556"/>
              <a:gd name="connsiteX11" fmla="*/ 3618453 w 6804991"/>
              <a:gd name="connsiteY11" fmla="*/ 6433556 h 6433556"/>
              <a:gd name="connsiteX12" fmla="*/ 667920 w 6804991"/>
              <a:gd name="connsiteY12" fmla="*/ 3483023 h 6433556"/>
              <a:gd name="connsiteX13" fmla="*/ 667920 w 6804991"/>
              <a:gd name="connsiteY13" fmla="*/ 2959053 h 6433556"/>
              <a:gd name="connsiteX14" fmla="*/ 929907 w 6804991"/>
              <a:gd name="connsiteY14" fmla="*/ 2850534 h 6433556"/>
              <a:gd name="connsiteX15" fmla="*/ 370504 w 6804991"/>
              <a:gd name="connsiteY15" fmla="*/ 1059328 h 6433556"/>
              <a:gd name="connsiteX16" fmla="*/ 632489 w 6804991"/>
              <a:gd name="connsiteY16" fmla="*/ 1167848 h 6433556"/>
              <a:gd name="connsiteX17" fmla="*/ 5447107 w 6804991"/>
              <a:gd name="connsiteY17" fmla="*/ 5982464 h 6433556"/>
              <a:gd name="connsiteX18" fmla="*/ 5528495 w 6804991"/>
              <a:gd name="connsiteY18" fmla="*/ 6383871 h 6433556"/>
              <a:gd name="connsiteX19" fmla="*/ 5502350 w 6804991"/>
              <a:gd name="connsiteY19" fmla="*/ 6433555 h 6433556"/>
              <a:gd name="connsiteX20" fmla="*/ 4850255 w 6804991"/>
              <a:gd name="connsiteY20" fmla="*/ 6433555 h 6433556"/>
              <a:gd name="connsiteX21" fmla="*/ 108519 w 6804991"/>
              <a:gd name="connsiteY21" fmla="*/ 1691818 h 6433556"/>
              <a:gd name="connsiteX22" fmla="*/ 108519 w 6804991"/>
              <a:gd name="connsiteY22" fmla="*/ 1167848 h 6433556"/>
              <a:gd name="connsiteX23" fmla="*/ 370504 w 6804991"/>
              <a:gd name="connsiteY23" fmla="*/ 1059328 h 6433556"/>
              <a:gd name="connsiteX24" fmla="*/ 1548370 w 6804991"/>
              <a:gd name="connsiteY24" fmla="*/ 1005390 h 6433556"/>
              <a:gd name="connsiteX25" fmla="*/ 1810356 w 6804991"/>
              <a:gd name="connsiteY25" fmla="*/ 1113908 h 6433556"/>
              <a:gd name="connsiteX26" fmla="*/ 6804990 w 6804991"/>
              <a:gd name="connsiteY26" fmla="*/ 6108542 h 6433556"/>
              <a:gd name="connsiteX27" fmla="*/ 6804990 w 6804991"/>
              <a:gd name="connsiteY27" fmla="*/ 6433556 h 6433556"/>
              <a:gd name="connsiteX28" fmla="*/ 6082061 w 6804991"/>
              <a:gd name="connsiteY28" fmla="*/ 6433556 h 6433556"/>
              <a:gd name="connsiteX29" fmla="*/ 1286384 w 6804991"/>
              <a:gd name="connsiteY29" fmla="*/ 1637879 h 6433556"/>
              <a:gd name="connsiteX30" fmla="*/ 1286384 w 6804991"/>
              <a:gd name="connsiteY30" fmla="*/ 1113908 h 6433556"/>
              <a:gd name="connsiteX31" fmla="*/ 1548370 w 6804991"/>
              <a:gd name="connsiteY31" fmla="*/ 1005390 h 6433556"/>
              <a:gd name="connsiteX32" fmla="*/ 4238395 w 6804991"/>
              <a:gd name="connsiteY32" fmla="*/ 1 h 6433556"/>
              <a:gd name="connsiteX33" fmla="*/ 4500382 w 6804991"/>
              <a:gd name="connsiteY33" fmla="*/ 108519 h 6433556"/>
              <a:gd name="connsiteX34" fmla="*/ 6432967 w 6804991"/>
              <a:gd name="connsiteY34" fmla="*/ 2041105 h 6433556"/>
              <a:gd name="connsiteX35" fmla="*/ 6432967 w 6804991"/>
              <a:gd name="connsiteY35" fmla="*/ 2565076 h 6433556"/>
              <a:gd name="connsiteX36" fmla="*/ 5908995 w 6804991"/>
              <a:gd name="connsiteY36" fmla="*/ 2565076 h 6433556"/>
              <a:gd name="connsiteX37" fmla="*/ 3976409 w 6804991"/>
              <a:gd name="connsiteY37" fmla="*/ 632491 h 6433556"/>
              <a:gd name="connsiteX38" fmla="*/ 3976409 w 6804991"/>
              <a:gd name="connsiteY38" fmla="*/ 108519 h 6433556"/>
              <a:gd name="connsiteX39" fmla="*/ 4238395 w 6804991"/>
              <a:gd name="connsiteY39" fmla="*/ 1 h 6433556"/>
              <a:gd name="connsiteX40" fmla="*/ 3006591 w 6804991"/>
              <a:gd name="connsiteY40" fmla="*/ 0 h 6433556"/>
              <a:gd name="connsiteX41" fmla="*/ 3268576 w 6804991"/>
              <a:gd name="connsiteY41" fmla="*/ 108518 h 6433556"/>
              <a:gd name="connsiteX42" fmla="*/ 6582225 w 6804991"/>
              <a:gd name="connsiteY42" fmla="*/ 3422166 h 6433556"/>
              <a:gd name="connsiteX43" fmla="*/ 6582224 w 6804991"/>
              <a:gd name="connsiteY43" fmla="*/ 3946137 h 6433556"/>
              <a:gd name="connsiteX44" fmla="*/ 6058254 w 6804991"/>
              <a:gd name="connsiteY44" fmla="*/ 3946137 h 6433556"/>
              <a:gd name="connsiteX45" fmla="*/ 2744605 w 6804991"/>
              <a:gd name="connsiteY45" fmla="*/ 632489 h 6433556"/>
              <a:gd name="connsiteX46" fmla="*/ 2744605 w 6804991"/>
              <a:gd name="connsiteY46" fmla="*/ 108518 h 6433556"/>
              <a:gd name="connsiteX47" fmla="*/ 3006591 w 6804991"/>
              <a:gd name="connsiteY47" fmla="*/ 0 h 6433556"/>
              <a:gd name="connsiteX48" fmla="*/ 1774787 w 6804991"/>
              <a:gd name="connsiteY48" fmla="*/ 0 h 6433556"/>
              <a:gd name="connsiteX49" fmla="*/ 2036772 w 6804991"/>
              <a:gd name="connsiteY49" fmla="*/ 108519 h 6433556"/>
              <a:gd name="connsiteX50" fmla="*/ 6804991 w 6804991"/>
              <a:gd name="connsiteY50" fmla="*/ 4876739 h 6433556"/>
              <a:gd name="connsiteX51" fmla="*/ 6804991 w 6804991"/>
              <a:gd name="connsiteY51" fmla="*/ 5924682 h 6433556"/>
              <a:gd name="connsiteX52" fmla="*/ 1512801 w 6804991"/>
              <a:gd name="connsiteY52" fmla="*/ 632490 h 6433556"/>
              <a:gd name="connsiteX53" fmla="*/ 1512801 w 6804991"/>
              <a:gd name="connsiteY53" fmla="*/ 108519 h 6433556"/>
              <a:gd name="connsiteX54" fmla="*/ 1774787 w 6804991"/>
              <a:gd name="connsiteY54" fmla="*/ 0 h 643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804991" h="6433556">
                <a:moveTo>
                  <a:pt x="1171334" y="4323768"/>
                </a:moveTo>
                <a:cubicBezTo>
                  <a:pt x="1266155" y="4323768"/>
                  <a:pt x="1360975" y="4359941"/>
                  <a:pt x="1433320" y="4432286"/>
                </a:cubicBezTo>
                <a:lnTo>
                  <a:pt x="3434589" y="6433556"/>
                </a:lnTo>
                <a:lnTo>
                  <a:pt x="2386648" y="6433556"/>
                </a:lnTo>
                <a:lnTo>
                  <a:pt x="909350" y="4956257"/>
                </a:lnTo>
                <a:cubicBezTo>
                  <a:pt x="764658" y="4811567"/>
                  <a:pt x="764658" y="4576977"/>
                  <a:pt x="909350" y="4432286"/>
                </a:cubicBezTo>
                <a:cubicBezTo>
                  <a:pt x="981694" y="4359941"/>
                  <a:pt x="1076514" y="4323769"/>
                  <a:pt x="1171334" y="4323768"/>
                </a:cubicBezTo>
                <a:close/>
                <a:moveTo>
                  <a:pt x="929907" y="2850534"/>
                </a:moveTo>
                <a:cubicBezTo>
                  <a:pt x="1024727" y="2850534"/>
                  <a:pt x="1119547" y="2886707"/>
                  <a:pt x="1191892" y="2959053"/>
                </a:cubicBezTo>
                <a:lnTo>
                  <a:pt x="4615087" y="6382248"/>
                </a:lnTo>
                <a:lnTo>
                  <a:pt x="4656997" y="6433556"/>
                </a:lnTo>
                <a:lnTo>
                  <a:pt x="3618453" y="6433556"/>
                </a:lnTo>
                <a:lnTo>
                  <a:pt x="667920" y="3483023"/>
                </a:lnTo>
                <a:cubicBezTo>
                  <a:pt x="523230" y="3338333"/>
                  <a:pt x="523230" y="3103744"/>
                  <a:pt x="667920" y="2959053"/>
                </a:cubicBezTo>
                <a:cubicBezTo>
                  <a:pt x="740267" y="2886707"/>
                  <a:pt x="835087" y="2850534"/>
                  <a:pt x="929907" y="2850534"/>
                </a:cubicBezTo>
                <a:close/>
                <a:moveTo>
                  <a:pt x="370504" y="1059328"/>
                </a:moveTo>
                <a:cubicBezTo>
                  <a:pt x="465325" y="1059328"/>
                  <a:pt x="560145" y="1095501"/>
                  <a:pt x="632489" y="1167848"/>
                </a:cubicBezTo>
                <a:lnTo>
                  <a:pt x="5447107" y="5982464"/>
                </a:lnTo>
                <a:cubicBezTo>
                  <a:pt x="5555625" y="6090983"/>
                  <a:pt x="5582755" y="6250069"/>
                  <a:pt x="5528495" y="6383871"/>
                </a:cubicBezTo>
                <a:lnTo>
                  <a:pt x="5502350" y="6433555"/>
                </a:lnTo>
                <a:lnTo>
                  <a:pt x="4850255" y="6433555"/>
                </a:lnTo>
                <a:lnTo>
                  <a:pt x="108519" y="1691818"/>
                </a:lnTo>
                <a:cubicBezTo>
                  <a:pt x="-36173" y="1547126"/>
                  <a:pt x="-36173" y="1312538"/>
                  <a:pt x="108519" y="1167848"/>
                </a:cubicBezTo>
                <a:cubicBezTo>
                  <a:pt x="180863" y="1095501"/>
                  <a:pt x="275683" y="1059328"/>
                  <a:pt x="370504" y="1059328"/>
                </a:cubicBezTo>
                <a:close/>
                <a:moveTo>
                  <a:pt x="1548370" y="1005390"/>
                </a:moveTo>
                <a:cubicBezTo>
                  <a:pt x="1643189" y="1005389"/>
                  <a:pt x="1738010" y="1041562"/>
                  <a:pt x="1810356" y="1113908"/>
                </a:cubicBezTo>
                <a:lnTo>
                  <a:pt x="6804990" y="6108542"/>
                </a:lnTo>
                <a:lnTo>
                  <a:pt x="6804990" y="6433556"/>
                </a:lnTo>
                <a:lnTo>
                  <a:pt x="6082061" y="6433556"/>
                </a:lnTo>
                <a:lnTo>
                  <a:pt x="1286384" y="1637879"/>
                </a:lnTo>
                <a:cubicBezTo>
                  <a:pt x="1141693" y="1493188"/>
                  <a:pt x="1141693" y="1258599"/>
                  <a:pt x="1286384" y="1113908"/>
                </a:cubicBezTo>
                <a:cubicBezTo>
                  <a:pt x="1358729" y="1041562"/>
                  <a:pt x="1453550" y="1005389"/>
                  <a:pt x="1548370" y="1005390"/>
                </a:cubicBezTo>
                <a:close/>
                <a:moveTo>
                  <a:pt x="4238395" y="1"/>
                </a:moveTo>
                <a:cubicBezTo>
                  <a:pt x="4333217" y="1"/>
                  <a:pt x="4428037" y="36174"/>
                  <a:pt x="4500382" y="108519"/>
                </a:cubicBezTo>
                <a:lnTo>
                  <a:pt x="6432967" y="2041105"/>
                </a:lnTo>
                <a:cubicBezTo>
                  <a:pt x="6577659" y="2185796"/>
                  <a:pt x="6577657" y="2420385"/>
                  <a:pt x="6432967" y="2565076"/>
                </a:cubicBezTo>
                <a:cubicBezTo>
                  <a:pt x="6288277" y="2709768"/>
                  <a:pt x="6053685" y="2709768"/>
                  <a:pt x="5908995" y="2565076"/>
                </a:cubicBezTo>
                <a:lnTo>
                  <a:pt x="3976409" y="632491"/>
                </a:lnTo>
                <a:cubicBezTo>
                  <a:pt x="3831718" y="487800"/>
                  <a:pt x="3831718" y="253210"/>
                  <a:pt x="3976409" y="108519"/>
                </a:cubicBezTo>
                <a:cubicBezTo>
                  <a:pt x="4048755" y="36174"/>
                  <a:pt x="4143575" y="1"/>
                  <a:pt x="4238395" y="1"/>
                </a:cubicBezTo>
                <a:close/>
                <a:moveTo>
                  <a:pt x="3006591" y="0"/>
                </a:moveTo>
                <a:cubicBezTo>
                  <a:pt x="3101410" y="0"/>
                  <a:pt x="3196231" y="36173"/>
                  <a:pt x="3268576" y="108518"/>
                </a:cubicBezTo>
                <a:lnTo>
                  <a:pt x="6582225" y="3422166"/>
                </a:lnTo>
                <a:cubicBezTo>
                  <a:pt x="6726916" y="3566857"/>
                  <a:pt x="6726916" y="3801445"/>
                  <a:pt x="6582224" y="3946137"/>
                </a:cubicBezTo>
                <a:cubicBezTo>
                  <a:pt x="6437533" y="4090828"/>
                  <a:pt x="6202945" y="4090828"/>
                  <a:pt x="6058254" y="3946137"/>
                </a:cubicBezTo>
                <a:lnTo>
                  <a:pt x="2744605" y="632489"/>
                </a:lnTo>
                <a:cubicBezTo>
                  <a:pt x="2599914" y="487798"/>
                  <a:pt x="2599914" y="253209"/>
                  <a:pt x="2744605" y="108518"/>
                </a:cubicBezTo>
                <a:cubicBezTo>
                  <a:pt x="2816951" y="36173"/>
                  <a:pt x="2911770" y="0"/>
                  <a:pt x="3006591" y="0"/>
                </a:cubicBezTo>
                <a:close/>
                <a:moveTo>
                  <a:pt x="1774787" y="0"/>
                </a:moveTo>
                <a:cubicBezTo>
                  <a:pt x="1869606" y="0"/>
                  <a:pt x="1964427" y="36174"/>
                  <a:pt x="2036772" y="108519"/>
                </a:cubicBezTo>
                <a:lnTo>
                  <a:pt x="6804991" y="4876739"/>
                </a:lnTo>
                <a:lnTo>
                  <a:pt x="6804991" y="5924682"/>
                </a:lnTo>
                <a:lnTo>
                  <a:pt x="1512801" y="632490"/>
                </a:lnTo>
                <a:cubicBezTo>
                  <a:pt x="1368110" y="487799"/>
                  <a:pt x="1368110" y="253210"/>
                  <a:pt x="1512801" y="108519"/>
                </a:cubicBezTo>
                <a:cubicBezTo>
                  <a:pt x="1585146" y="36173"/>
                  <a:pt x="1679966" y="0"/>
                  <a:pt x="17747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09618-08B8-4DE7-B136-CAA946ED8F7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56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421230-8188-440C-AE60-D071EC6576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1799" y="-1"/>
            <a:ext cx="9220200" cy="6896100"/>
          </a:xfrm>
          <a:custGeom>
            <a:avLst/>
            <a:gdLst>
              <a:gd name="connsiteX0" fmla="*/ 6843011 w 9220200"/>
              <a:gd name="connsiteY0" fmla="*/ 0 h 6896100"/>
              <a:gd name="connsiteX1" fmla="*/ 8869198 w 9220200"/>
              <a:gd name="connsiteY1" fmla="*/ 0 h 6896100"/>
              <a:gd name="connsiteX2" fmla="*/ 9220200 w 9220200"/>
              <a:gd name="connsiteY2" fmla="*/ 459283 h 6896100"/>
              <a:gd name="connsiteX3" fmla="*/ 9220200 w 9220200"/>
              <a:gd name="connsiteY3" fmla="*/ 3110527 h 6896100"/>
              <a:gd name="connsiteX4" fmla="*/ 4562007 w 9220200"/>
              <a:gd name="connsiteY4" fmla="*/ 0 h 6896100"/>
              <a:gd name="connsiteX5" fmla="*/ 6588194 w 9220200"/>
              <a:gd name="connsiteY5" fmla="*/ 0 h 6896100"/>
              <a:gd name="connsiteX6" fmla="*/ 9220200 w 9220200"/>
              <a:gd name="connsiteY6" fmla="*/ 3443953 h 6896100"/>
              <a:gd name="connsiteX7" fmla="*/ 9220200 w 9220200"/>
              <a:gd name="connsiteY7" fmla="*/ 6095197 h 6896100"/>
              <a:gd name="connsiteX8" fmla="*/ 2281003 w 9220200"/>
              <a:gd name="connsiteY8" fmla="*/ 0 h 6896100"/>
              <a:gd name="connsiteX9" fmla="*/ 4307190 w 9220200"/>
              <a:gd name="connsiteY9" fmla="*/ 0 h 6896100"/>
              <a:gd name="connsiteX10" fmla="*/ 9220200 w 9220200"/>
              <a:gd name="connsiteY10" fmla="*/ 6428623 h 6896100"/>
              <a:gd name="connsiteX11" fmla="*/ 9220200 w 9220200"/>
              <a:gd name="connsiteY11" fmla="*/ 6896100 h 6896100"/>
              <a:gd name="connsiteX12" fmla="*/ 7551278 w 9220200"/>
              <a:gd name="connsiteY12" fmla="*/ 6896100 h 6896100"/>
              <a:gd name="connsiteX13" fmla="*/ 0 w 9220200"/>
              <a:gd name="connsiteY13" fmla="*/ 0 h 6896100"/>
              <a:gd name="connsiteX14" fmla="*/ 2026187 w 9220200"/>
              <a:gd name="connsiteY14" fmla="*/ 0 h 6896100"/>
              <a:gd name="connsiteX15" fmla="*/ 7296461 w 9220200"/>
              <a:gd name="connsiteY15" fmla="*/ 6896100 h 6896100"/>
              <a:gd name="connsiteX16" fmla="*/ 5270274 w 9220200"/>
              <a:gd name="connsiteY16" fmla="*/ 689610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20200" h="6896100">
                <a:moveTo>
                  <a:pt x="6843011" y="0"/>
                </a:moveTo>
                <a:lnTo>
                  <a:pt x="8869198" y="0"/>
                </a:lnTo>
                <a:lnTo>
                  <a:pt x="9220200" y="459283"/>
                </a:lnTo>
                <a:lnTo>
                  <a:pt x="9220200" y="3110527"/>
                </a:lnTo>
                <a:close/>
                <a:moveTo>
                  <a:pt x="4562007" y="0"/>
                </a:moveTo>
                <a:lnTo>
                  <a:pt x="6588194" y="0"/>
                </a:lnTo>
                <a:lnTo>
                  <a:pt x="9220200" y="3443953"/>
                </a:lnTo>
                <a:lnTo>
                  <a:pt x="9220200" y="6095197"/>
                </a:lnTo>
                <a:close/>
                <a:moveTo>
                  <a:pt x="2281003" y="0"/>
                </a:moveTo>
                <a:lnTo>
                  <a:pt x="4307190" y="0"/>
                </a:lnTo>
                <a:lnTo>
                  <a:pt x="9220200" y="6428623"/>
                </a:lnTo>
                <a:lnTo>
                  <a:pt x="9220200" y="6896100"/>
                </a:lnTo>
                <a:lnTo>
                  <a:pt x="7551278" y="6896100"/>
                </a:lnTo>
                <a:close/>
                <a:moveTo>
                  <a:pt x="0" y="0"/>
                </a:moveTo>
                <a:lnTo>
                  <a:pt x="2026187" y="0"/>
                </a:lnTo>
                <a:lnTo>
                  <a:pt x="7296461" y="6896100"/>
                </a:lnTo>
                <a:lnTo>
                  <a:pt x="5270274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B987-3E3D-422A-BAA4-DA24108B774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93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8E5914-FC8A-4F40-B697-A5603D8FD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95919" cy="6858001"/>
          </a:xfrm>
          <a:custGeom>
            <a:avLst/>
            <a:gdLst>
              <a:gd name="connsiteX0" fmla="*/ 4020234 w 7295919"/>
              <a:gd name="connsiteY0" fmla="*/ 1757161 h 6858001"/>
              <a:gd name="connsiteX1" fmla="*/ 4509199 w 7295919"/>
              <a:gd name="connsiteY1" fmla="*/ 2040065 h 6858001"/>
              <a:gd name="connsiteX2" fmla="*/ 6024934 w 7295919"/>
              <a:gd name="connsiteY2" fmla="*/ 4659068 h 6858001"/>
              <a:gd name="connsiteX3" fmla="*/ 7295919 w 7295919"/>
              <a:gd name="connsiteY3" fmla="*/ 6858001 h 6858001"/>
              <a:gd name="connsiteX4" fmla="*/ 747770 w 7295919"/>
              <a:gd name="connsiteY4" fmla="*/ 6858001 h 6858001"/>
              <a:gd name="connsiteX5" fmla="*/ 2014461 w 7295919"/>
              <a:gd name="connsiteY5" fmla="*/ 4659068 h 6858001"/>
              <a:gd name="connsiteX6" fmla="*/ 3534491 w 7295919"/>
              <a:gd name="connsiteY6" fmla="*/ 2040065 h 6858001"/>
              <a:gd name="connsiteX7" fmla="*/ 4020234 w 7295919"/>
              <a:gd name="connsiteY7" fmla="*/ 1757161 h 6858001"/>
              <a:gd name="connsiteX8" fmla="*/ 0 w 7295919"/>
              <a:gd name="connsiteY8" fmla="*/ 0 h 6858001"/>
              <a:gd name="connsiteX9" fmla="*/ 4392387 w 7295919"/>
              <a:gd name="connsiteY9" fmla="*/ 0 h 6858001"/>
              <a:gd name="connsiteX10" fmla="*/ 3135290 w 7295919"/>
              <a:gd name="connsiteY10" fmla="*/ 2171685 h 6858001"/>
              <a:gd name="connsiteX11" fmla="*/ 1381316 w 7295919"/>
              <a:gd name="connsiteY11" fmla="*/ 5201135 h 6858001"/>
              <a:gd name="connsiteX12" fmla="*/ 253407 w 7295919"/>
              <a:gd name="connsiteY12" fmla="*/ 5201135 h 6858001"/>
              <a:gd name="connsiteX13" fmla="*/ 0 w 7295919"/>
              <a:gd name="connsiteY13" fmla="*/ 4764815 h 6858001"/>
              <a:gd name="connsiteX14" fmla="*/ 0 w 7295919"/>
              <a:gd name="connsiteY1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95919" h="6858001">
                <a:moveTo>
                  <a:pt x="4020234" y="1757161"/>
                </a:moveTo>
                <a:cubicBezTo>
                  <a:pt x="4209701" y="1757161"/>
                  <a:pt x="4399705" y="1851463"/>
                  <a:pt x="4509199" y="2040065"/>
                </a:cubicBezTo>
                <a:lnTo>
                  <a:pt x="6024934" y="4659068"/>
                </a:lnTo>
                <a:cubicBezTo>
                  <a:pt x="6024934" y="4659068"/>
                  <a:pt x="6024934" y="4659068"/>
                  <a:pt x="7295919" y="6858001"/>
                </a:cubicBezTo>
                <a:cubicBezTo>
                  <a:pt x="7295919" y="6858001"/>
                  <a:pt x="7295919" y="6858001"/>
                  <a:pt x="747770" y="6858001"/>
                </a:cubicBezTo>
                <a:cubicBezTo>
                  <a:pt x="747770" y="6858001"/>
                  <a:pt x="747770" y="6858001"/>
                  <a:pt x="2014461" y="4659068"/>
                </a:cubicBezTo>
                <a:cubicBezTo>
                  <a:pt x="2014461" y="4659068"/>
                  <a:pt x="2014461" y="4659068"/>
                  <a:pt x="3534491" y="2040065"/>
                </a:cubicBezTo>
                <a:cubicBezTo>
                  <a:pt x="3641837" y="1851463"/>
                  <a:pt x="3830767" y="1757161"/>
                  <a:pt x="4020234" y="1757161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4392387" y="0"/>
                </a:cubicBezTo>
                <a:cubicBezTo>
                  <a:pt x="4392387" y="0"/>
                  <a:pt x="4392387" y="0"/>
                  <a:pt x="3135290" y="2171685"/>
                </a:cubicBezTo>
                <a:cubicBezTo>
                  <a:pt x="3135290" y="2171685"/>
                  <a:pt x="3135290" y="2171685"/>
                  <a:pt x="1381316" y="5201135"/>
                </a:cubicBezTo>
                <a:cubicBezTo>
                  <a:pt x="1127910" y="5637455"/>
                  <a:pt x="501845" y="5637455"/>
                  <a:pt x="253407" y="5201135"/>
                </a:cubicBezTo>
                <a:cubicBezTo>
                  <a:pt x="253407" y="5201135"/>
                  <a:pt x="253407" y="5201135"/>
                  <a:pt x="0" y="4764815"/>
                </a:cubicBezTo>
                <a:cubicBezTo>
                  <a:pt x="0" y="4764815"/>
                  <a:pt x="0" y="476481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00D6-F053-4C46-A3E2-3B1B34CD2D7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70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445427-2A1A-4804-A3A2-55F97FA7D7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7766" y="1333879"/>
            <a:ext cx="4212716" cy="4273241"/>
          </a:xfrm>
          <a:custGeom>
            <a:avLst/>
            <a:gdLst>
              <a:gd name="connsiteX0" fmla="*/ 3262218 w 4212716"/>
              <a:gd name="connsiteY0" fmla="*/ 2976114 h 4273241"/>
              <a:gd name="connsiteX1" fmla="*/ 3348416 w 4212716"/>
              <a:gd name="connsiteY1" fmla="*/ 3026935 h 4273241"/>
              <a:gd name="connsiteX2" fmla="*/ 3352206 w 4212716"/>
              <a:gd name="connsiteY2" fmla="*/ 3100783 h 4273241"/>
              <a:gd name="connsiteX3" fmla="*/ 2971991 w 4212716"/>
              <a:gd name="connsiteY3" fmla="*/ 3437682 h 4273241"/>
              <a:gd name="connsiteX4" fmla="*/ 2182001 w 4212716"/>
              <a:gd name="connsiteY4" fmla="*/ 3672887 h 4273241"/>
              <a:gd name="connsiteX5" fmla="*/ 1609958 w 4212716"/>
              <a:gd name="connsiteY5" fmla="*/ 3574458 h 4273241"/>
              <a:gd name="connsiteX6" fmla="*/ 1414968 w 4212716"/>
              <a:gd name="connsiteY6" fmla="*/ 3484538 h 4273241"/>
              <a:gd name="connsiteX7" fmla="*/ 1237774 w 4212716"/>
              <a:gd name="connsiteY7" fmla="*/ 3363794 h 4273241"/>
              <a:gd name="connsiteX8" fmla="*/ 1154617 w 4212716"/>
              <a:gd name="connsiteY8" fmla="*/ 3303138 h 4273241"/>
              <a:gd name="connsiteX9" fmla="*/ 1143526 w 4212716"/>
              <a:gd name="connsiteY9" fmla="*/ 3241935 h 4273241"/>
              <a:gd name="connsiteX10" fmla="*/ 1220442 w 4212716"/>
              <a:gd name="connsiteY10" fmla="*/ 3159884 h 4273241"/>
              <a:gd name="connsiteX11" fmla="*/ 1259398 w 4212716"/>
              <a:gd name="connsiteY11" fmla="*/ 3165514 h 4273241"/>
              <a:gd name="connsiteX12" fmla="*/ 1520676 w 4212716"/>
              <a:gd name="connsiteY12" fmla="*/ 3341654 h 4273241"/>
              <a:gd name="connsiteX13" fmla="*/ 1975136 w 4212716"/>
              <a:gd name="connsiteY13" fmla="*/ 3490225 h 4273241"/>
              <a:gd name="connsiteX14" fmla="*/ 2520976 w 4212716"/>
              <a:gd name="connsiteY14" fmla="*/ 3451281 h 4273241"/>
              <a:gd name="connsiteX15" fmla="*/ 3190283 w 4212716"/>
              <a:gd name="connsiteY15" fmla="*/ 3015727 h 4273241"/>
              <a:gd name="connsiteX16" fmla="*/ 3262218 w 4212716"/>
              <a:gd name="connsiteY16" fmla="*/ 2976114 h 4273241"/>
              <a:gd name="connsiteX17" fmla="*/ 3680418 w 4212716"/>
              <a:gd name="connsiteY17" fmla="*/ 2573835 h 4273241"/>
              <a:gd name="connsiteX18" fmla="*/ 3705270 w 4212716"/>
              <a:gd name="connsiteY18" fmla="*/ 2575537 h 4273241"/>
              <a:gd name="connsiteX19" fmla="*/ 4191232 w 4212716"/>
              <a:gd name="connsiteY19" fmla="*/ 2712796 h 4273241"/>
              <a:gd name="connsiteX20" fmla="*/ 4210090 w 4212716"/>
              <a:gd name="connsiteY20" fmla="*/ 2753190 h 4273241"/>
              <a:gd name="connsiteX21" fmla="*/ 3911249 w 4212716"/>
              <a:gd name="connsiteY21" fmla="*/ 3373079 h 4273241"/>
              <a:gd name="connsiteX22" fmla="*/ 3242763 w 4212716"/>
              <a:gd name="connsiteY22" fmla="*/ 3990306 h 4273241"/>
              <a:gd name="connsiteX23" fmla="*/ 2944539 w 4212716"/>
              <a:gd name="connsiteY23" fmla="*/ 4134253 h 4273241"/>
              <a:gd name="connsiteX24" fmla="*/ 2617479 w 4212716"/>
              <a:gd name="connsiteY24" fmla="*/ 4240476 h 4273241"/>
              <a:gd name="connsiteX25" fmla="*/ 2505913 w 4212716"/>
              <a:gd name="connsiteY25" fmla="*/ 3725057 h 4273241"/>
              <a:gd name="connsiteX26" fmla="*/ 2541930 w 4212716"/>
              <a:gd name="connsiteY26" fmla="*/ 3669980 h 4273241"/>
              <a:gd name="connsiteX27" fmla="*/ 2893568 w 4212716"/>
              <a:gd name="connsiteY27" fmla="*/ 3535797 h 4273241"/>
              <a:gd name="connsiteX28" fmla="*/ 3355813 w 4212716"/>
              <a:gd name="connsiteY28" fmla="*/ 3166203 h 4273241"/>
              <a:gd name="connsiteX29" fmla="*/ 3587000 w 4212716"/>
              <a:gd name="connsiteY29" fmla="*/ 2802306 h 4273241"/>
              <a:gd name="connsiteX30" fmla="*/ 3661224 w 4212716"/>
              <a:gd name="connsiteY30" fmla="*/ 2600688 h 4273241"/>
              <a:gd name="connsiteX31" fmla="*/ 3680418 w 4212716"/>
              <a:gd name="connsiteY31" fmla="*/ 2573835 h 4273241"/>
              <a:gd name="connsiteX32" fmla="*/ 3207787 w 4212716"/>
              <a:gd name="connsiteY32" fmla="*/ 1618731 h 4273241"/>
              <a:gd name="connsiteX33" fmla="*/ 3207568 w 4212716"/>
              <a:gd name="connsiteY33" fmla="*/ 1619111 h 4273241"/>
              <a:gd name="connsiteX34" fmla="*/ 3208106 w 4212716"/>
              <a:gd name="connsiteY34" fmla="*/ 1619562 h 4273241"/>
              <a:gd name="connsiteX35" fmla="*/ 723675 w 4212716"/>
              <a:gd name="connsiteY35" fmla="*/ 1563161 h 4273241"/>
              <a:gd name="connsiteX36" fmla="*/ 873088 w 4212716"/>
              <a:gd name="connsiteY36" fmla="*/ 1611536 h 4273241"/>
              <a:gd name="connsiteX37" fmla="*/ 871558 w 4212716"/>
              <a:gd name="connsiteY37" fmla="*/ 1665381 h 4273241"/>
              <a:gd name="connsiteX38" fmla="*/ 788218 w 4212716"/>
              <a:gd name="connsiteY38" fmla="*/ 2219286 h 4273241"/>
              <a:gd name="connsiteX39" fmla="*/ 880280 w 4212716"/>
              <a:gd name="connsiteY39" fmla="*/ 2630282 h 4273241"/>
              <a:gd name="connsiteX40" fmla="*/ 947368 w 4212716"/>
              <a:gd name="connsiteY40" fmla="*/ 2770054 h 4273241"/>
              <a:gd name="connsiteX41" fmla="*/ 951785 w 4212716"/>
              <a:gd name="connsiteY41" fmla="*/ 2806284 h 4273241"/>
              <a:gd name="connsiteX42" fmla="*/ 821479 w 4212716"/>
              <a:gd name="connsiteY42" fmla="*/ 2878399 h 4273241"/>
              <a:gd name="connsiteX43" fmla="*/ 808332 w 4212716"/>
              <a:gd name="connsiteY43" fmla="*/ 2879228 h 4273241"/>
              <a:gd name="connsiteX44" fmla="*/ 770038 w 4212716"/>
              <a:gd name="connsiteY44" fmla="*/ 2806600 h 4273241"/>
              <a:gd name="connsiteX45" fmla="*/ 620774 w 4212716"/>
              <a:gd name="connsiteY45" fmla="*/ 2282589 h 4273241"/>
              <a:gd name="connsiteX46" fmla="*/ 719550 w 4212716"/>
              <a:gd name="connsiteY46" fmla="*/ 1577619 h 4273241"/>
              <a:gd name="connsiteX47" fmla="*/ 723675 w 4212716"/>
              <a:gd name="connsiteY47" fmla="*/ 1563161 h 4273241"/>
              <a:gd name="connsiteX48" fmla="*/ 110493 w 4212716"/>
              <a:gd name="connsiteY48" fmla="*/ 1486514 h 4273241"/>
              <a:gd name="connsiteX49" fmla="*/ 124992 w 4212716"/>
              <a:gd name="connsiteY49" fmla="*/ 1490739 h 4273241"/>
              <a:gd name="connsiteX50" fmla="*/ 621259 w 4212716"/>
              <a:gd name="connsiteY50" fmla="*/ 1646700 h 4273241"/>
              <a:gd name="connsiteX51" fmla="*/ 629672 w 4212716"/>
              <a:gd name="connsiteY51" fmla="*/ 1697884 h 4273241"/>
              <a:gd name="connsiteX52" fmla="*/ 569343 w 4212716"/>
              <a:gd name="connsiteY52" fmla="*/ 2080000 h 4273241"/>
              <a:gd name="connsiteX53" fmla="*/ 655915 w 4212716"/>
              <a:gd name="connsiteY53" fmla="*/ 2660644 h 4273241"/>
              <a:gd name="connsiteX54" fmla="*/ 1097736 w 4212716"/>
              <a:gd name="connsiteY54" fmla="*/ 3320040 h 4273241"/>
              <a:gd name="connsiteX55" fmla="*/ 1281111 w 4212716"/>
              <a:gd name="connsiteY55" fmla="*/ 3455392 h 4273241"/>
              <a:gd name="connsiteX56" fmla="*/ 1704282 w 4212716"/>
              <a:gd name="connsiteY56" fmla="*/ 3657595 h 4273241"/>
              <a:gd name="connsiteX57" fmla="*/ 1953198 w 4212716"/>
              <a:gd name="connsiteY57" fmla="*/ 3708652 h 4273241"/>
              <a:gd name="connsiteX58" fmla="*/ 1979362 w 4212716"/>
              <a:gd name="connsiteY58" fmla="*/ 3736393 h 4273241"/>
              <a:gd name="connsiteX59" fmla="*/ 1924431 w 4212716"/>
              <a:gd name="connsiteY59" fmla="*/ 4247973 h 4273241"/>
              <a:gd name="connsiteX60" fmla="*/ 1911666 w 4212716"/>
              <a:gd name="connsiteY60" fmla="*/ 4270084 h 4273241"/>
              <a:gd name="connsiteX61" fmla="*/ 1885390 w 4212716"/>
              <a:gd name="connsiteY61" fmla="*/ 4271760 h 4273241"/>
              <a:gd name="connsiteX62" fmla="*/ 1310779 w 4212716"/>
              <a:gd name="connsiteY62" fmla="*/ 4112681 h 4273241"/>
              <a:gd name="connsiteX63" fmla="*/ 1254691 w 4212716"/>
              <a:gd name="connsiteY63" fmla="*/ 4092933 h 4273241"/>
              <a:gd name="connsiteX64" fmla="*/ 1194583 w 4212716"/>
              <a:gd name="connsiteY64" fmla="*/ 4058230 h 4273241"/>
              <a:gd name="connsiteX65" fmla="*/ 999782 w 4212716"/>
              <a:gd name="connsiteY65" fmla="*/ 3949973 h 4273241"/>
              <a:gd name="connsiteX66" fmla="*/ 474817 w 4212716"/>
              <a:gd name="connsiteY66" fmla="*/ 3478422 h 4273241"/>
              <a:gd name="connsiteX67" fmla="*/ 130582 w 4212716"/>
              <a:gd name="connsiteY67" fmla="*/ 2883790 h 4273241"/>
              <a:gd name="connsiteX68" fmla="*/ 910 w 4212716"/>
              <a:gd name="connsiteY68" fmla="*/ 2202456 h 4273241"/>
              <a:gd name="connsiteX69" fmla="*/ 92761 w 4212716"/>
              <a:gd name="connsiteY69" fmla="*/ 1510035 h 4273241"/>
              <a:gd name="connsiteX70" fmla="*/ 101619 w 4212716"/>
              <a:gd name="connsiteY70" fmla="*/ 1488300 h 4273241"/>
              <a:gd name="connsiteX71" fmla="*/ 110493 w 4212716"/>
              <a:gd name="connsiteY71" fmla="*/ 1486514 h 4273241"/>
              <a:gd name="connsiteX72" fmla="*/ 2152672 w 4212716"/>
              <a:gd name="connsiteY72" fmla="*/ 1104285 h 4273241"/>
              <a:gd name="connsiteX73" fmla="*/ 3193445 w 4212716"/>
              <a:gd name="connsiteY73" fmla="*/ 2145058 h 4273241"/>
              <a:gd name="connsiteX74" fmla="*/ 2152672 w 4212716"/>
              <a:gd name="connsiteY74" fmla="*/ 3185831 h 4273241"/>
              <a:gd name="connsiteX75" fmla="*/ 1111899 w 4212716"/>
              <a:gd name="connsiteY75" fmla="*/ 2145058 h 4273241"/>
              <a:gd name="connsiteX76" fmla="*/ 2152672 w 4212716"/>
              <a:gd name="connsiteY76" fmla="*/ 1104285 h 4273241"/>
              <a:gd name="connsiteX77" fmla="*/ 2230768 w 4212716"/>
              <a:gd name="connsiteY77" fmla="*/ 949296 h 4273241"/>
              <a:gd name="connsiteX78" fmla="*/ 2489855 w 4212716"/>
              <a:gd name="connsiteY78" fmla="*/ 997741 h 4273241"/>
              <a:gd name="connsiteX79" fmla="*/ 2533241 w 4212716"/>
              <a:gd name="connsiteY79" fmla="*/ 1010171 h 4273241"/>
              <a:gd name="connsiteX80" fmla="*/ 2533250 w 4212716"/>
              <a:gd name="connsiteY80" fmla="*/ 1010143 h 4273241"/>
              <a:gd name="connsiteX81" fmla="*/ 2853148 w 4212716"/>
              <a:gd name="connsiteY81" fmla="*/ 1165339 h 4273241"/>
              <a:gd name="connsiteX82" fmla="*/ 2853157 w 4212716"/>
              <a:gd name="connsiteY82" fmla="*/ 1165352 h 4273241"/>
              <a:gd name="connsiteX83" fmla="*/ 2853204 w 4212716"/>
              <a:gd name="connsiteY83" fmla="*/ 1165379 h 4273241"/>
              <a:gd name="connsiteX84" fmla="*/ 2866324 w 4212716"/>
              <a:gd name="connsiteY84" fmla="*/ 1164542 h 4273241"/>
              <a:gd name="connsiteX85" fmla="*/ 2866295 w 4212716"/>
              <a:gd name="connsiteY85" fmla="*/ 1164502 h 4273241"/>
              <a:gd name="connsiteX86" fmla="*/ 2916903 w 4212716"/>
              <a:gd name="connsiteY86" fmla="*/ 1084159 h 4273241"/>
              <a:gd name="connsiteX87" fmla="*/ 2941374 w 4212716"/>
              <a:gd name="connsiteY87" fmla="*/ 1085646 h 4273241"/>
              <a:gd name="connsiteX88" fmla="*/ 2941432 w 4212716"/>
              <a:gd name="connsiteY88" fmla="*/ 1085680 h 4273241"/>
              <a:gd name="connsiteX89" fmla="*/ 3255184 w 4212716"/>
              <a:gd name="connsiteY89" fmla="*/ 1426961 h 4273241"/>
              <a:gd name="connsiteX90" fmla="*/ 3389664 w 4212716"/>
              <a:gd name="connsiteY90" fmla="*/ 1691802 h 4273241"/>
              <a:gd name="connsiteX91" fmla="*/ 3424995 w 4212716"/>
              <a:gd name="connsiteY91" fmla="*/ 1802140 h 4273241"/>
              <a:gd name="connsiteX92" fmla="*/ 3433127 w 4212716"/>
              <a:gd name="connsiteY92" fmla="*/ 1827533 h 4273241"/>
              <a:gd name="connsiteX93" fmla="*/ 3433130 w 4212716"/>
              <a:gd name="connsiteY93" fmla="*/ 1827546 h 4273241"/>
              <a:gd name="connsiteX94" fmla="*/ 3433135 w 4212716"/>
              <a:gd name="connsiteY94" fmla="*/ 1827563 h 4273241"/>
              <a:gd name="connsiteX95" fmla="*/ 3440101 w 4212716"/>
              <a:gd name="connsiteY95" fmla="*/ 1862255 h 4273241"/>
              <a:gd name="connsiteX96" fmla="*/ 3460837 w 4212716"/>
              <a:gd name="connsiteY96" fmla="*/ 1965497 h 4273241"/>
              <a:gd name="connsiteX97" fmla="*/ 3415167 w 4212716"/>
              <a:gd name="connsiteY97" fmla="*/ 2539083 h 4273241"/>
              <a:gd name="connsiteX98" fmla="*/ 3273968 w 4212716"/>
              <a:gd name="connsiteY98" fmla="*/ 2849456 h 4273241"/>
              <a:gd name="connsiteX99" fmla="*/ 3273960 w 4212716"/>
              <a:gd name="connsiteY99" fmla="*/ 2849465 h 4273241"/>
              <a:gd name="connsiteX100" fmla="*/ 3273932 w 4212716"/>
              <a:gd name="connsiteY100" fmla="*/ 2849519 h 4273241"/>
              <a:gd name="connsiteX101" fmla="*/ 2759533 w 4212716"/>
              <a:gd name="connsiteY101" fmla="*/ 3323716 h 4273241"/>
              <a:gd name="connsiteX102" fmla="*/ 2678667 w 4212716"/>
              <a:gd name="connsiteY102" fmla="*/ 3251743 h 4273241"/>
              <a:gd name="connsiteX103" fmla="*/ 2673300 w 4212716"/>
              <a:gd name="connsiteY103" fmla="*/ 3231789 h 4273241"/>
              <a:gd name="connsiteX104" fmla="*/ 2237274 w 4212716"/>
              <a:gd name="connsiteY104" fmla="*/ 3350892 h 4273241"/>
              <a:gd name="connsiteX105" fmla="*/ 2281380 w 4212716"/>
              <a:gd name="connsiteY105" fmla="*/ 3435354 h 4273241"/>
              <a:gd name="connsiteX106" fmla="*/ 2264944 w 4212716"/>
              <a:gd name="connsiteY106" fmla="*/ 3467480 h 4273241"/>
              <a:gd name="connsiteX107" fmla="*/ 2264879 w 4212716"/>
              <a:gd name="connsiteY107" fmla="*/ 3467471 h 4273241"/>
              <a:gd name="connsiteX108" fmla="*/ 2264382 w 4212716"/>
              <a:gd name="connsiteY108" fmla="*/ 3467734 h 4273241"/>
              <a:gd name="connsiteX109" fmla="*/ 2231785 w 4212716"/>
              <a:gd name="connsiteY109" fmla="*/ 3462057 h 4273241"/>
              <a:gd name="connsiteX110" fmla="*/ 1634195 w 4212716"/>
              <a:gd name="connsiteY110" fmla="*/ 3356767 h 4273241"/>
              <a:gd name="connsiteX111" fmla="*/ 1454980 w 4212716"/>
              <a:gd name="connsiteY111" fmla="*/ 3263877 h 4273241"/>
              <a:gd name="connsiteX112" fmla="*/ 1452313 w 4212716"/>
              <a:gd name="connsiteY112" fmla="*/ 3261937 h 4273241"/>
              <a:gd name="connsiteX113" fmla="*/ 1334647 w 4212716"/>
              <a:gd name="connsiteY113" fmla="*/ 3179634 h 4273241"/>
              <a:gd name="connsiteX114" fmla="*/ 1313274 w 4212716"/>
              <a:gd name="connsiteY114" fmla="*/ 3160804 h 4273241"/>
              <a:gd name="connsiteX115" fmla="*/ 1296850 w 4212716"/>
              <a:gd name="connsiteY115" fmla="*/ 3148857 h 4273241"/>
              <a:gd name="connsiteX116" fmla="*/ 1271649 w 4212716"/>
              <a:gd name="connsiteY116" fmla="*/ 3124129 h 4273241"/>
              <a:gd name="connsiteX117" fmla="*/ 1225291 w 4212716"/>
              <a:gd name="connsiteY117" fmla="*/ 3083284 h 4273241"/>
              <a:gd name="connsiteX118" fmla="*/ 1183199 w 4212716"/>
              <a:gd name="connsiteY118" fmla="*/ 3037338 h 4273241"/>
              <a:gd name="connsiteX119" fmla="*/ 1158061 w 4212716"/>
              <a:gd name="connsiteY119" fmla="*/ 3012672 h 4273241"/>
              <a:gd name="connsiteX120" fmla="*/ 1144115 w 4212716"/>
              <a:gd name="connsiteY120" fmla="*/ 2994677 h 4273241"/>
              <a:gd name="connsiteX121" fmla="*/ 1126339 w 4212716"/>
              <a:gd name="connsiteY121" fmla="*/ 2975273 h 4273241"/>
              <a:gd name="connsiteX122" fmla="*/ 1048458 w 4212716"/>
              <a:gd name="connsiteY122" fmla="*/ 2871241 h 4273241"/>
              <a:gd name="connsiteX123" fmla="*/ 1036870 w 4212716"/>
              <a:gd name="connsiteY123" fmla="*/ 2856287 h 4273241"/>
              <a:gd name="connsiteX124" fmla="*/ 1017965 w 4212716"/>
              <a:gd name="connsiteY124" fmla="*/ 2815932 h 4273241"/>
              <a:gd name="connsiteX125" fmla="*/ 1003815 w 4212716"/>
              <a:gd name="connsiteY125" fmla="*/ 2757293 h 4273241"/>
              <a:gd name="connsiteX126" fmla="*/ 1004051 w 4212716"/>
              <a:gd name="connsiteY126" fmla="*/ 2757029 h 4273241"/>
              <a:gd name="connsiteX127" fmla="*/ 1004053 w 4212716"/>
              <a:gd name="connsiteY127" fmla="*/ 2756887 h 4273241"/>
              <a:gd name="connsiteX128" fmla="*/ 1054774 w 4212716"/>
              <a:gd name="connsiteY128" fmla="*/ 2722959 h 4273241"/>
              <a:gd name="connsiteX129" fmla="*/ 1096416 w 4212716"/>
              <a:gd name="connsiteY129" fmla="*/ 2738572 h 4273241"/>
              <a:gd name="connsiteX130" fmla="*/ 1455725 w 4212716"/>
              <a:gd name="connsiteY130" fmla="*/ 3139869 h 4273241"/>
              <a:gd name="connsiteX131" fmla="*/ 1929994 w 4212716"/>
              <a:gd name="connsiteY131" fmla="*/ 3342050 h 4273241"/>
              <a:gd name="connsiteX132" fmla="*/ 1944315 w 4212716"/>
              <a:gd name="connsiteY132" fmla="*/ 3345577 h 4273241"/>
              <a:gd name="connsiteX133" fmla="*/ 1957348 w 4212716"/>
              <a:gd name="connsiteY133" fmla="*/ 3345368 h 4273241"/>
              <a:gd name="connsiteX134" fmla="*/ 1962713 w 4212716"/>
              <a:gd name="connsiteY134" fmla="*/ 3338514 h 4273241"/>
              <a:gd name="connsiteX135" fmla="*/ 1946823 w 4212716"/>
              <a:gd name="connsiteY135" fmla="*/ 3326975 h 4273241"/>
              <a:gd name="connsiteX136" fmla="*/ 1947752 w 4212716"/>
              <a:gd name="connsiteY136" fmla="*/ 3327017 h 4273241"/>
              <a:gd name="connsiteX137" fmla="*/ 1947307 w 4212716"/>
              <a:gd name="connsiteY137" fmla="*/ 3326760 h 4273241"/>
              <a:gd name="connsiteX138" fmla="*/ 1947232 w 4212716"/>
              <a:gd name="connsiteY138" fmla="*/ 3326757 h 4273241"/>
              <a:gd name="connsiteX139" fmla="*/ 1935655 w 4212716"/>
              <a:gd name="connsiteY139" fmla="*/ 3324310 h 4273241"/>
              <a:gd name="connsiteX140" fmla="*/ 1801324 w 4212716"/>
              <a:gd name="connsiteY140" fmla="*/ 3296207 h 4273241"/>
              <a:gd name="connsiteX141" fmla="*/ 1664310 w 4212716"/>
              <a:gd name="connsiteY141" fmla="*/ 3239226 h 4273241"/>
              <a:gd name="connsiteX142" fmla="*/ 1581025 w 4212716"/>
              <a:gd name="connsiteY142" fmla="*/ 3207999 h 4273241"/>
              <a:gd name="connsiteX143" fmla="*/ 1558489 w 4212716"/>
              <a:gd name="connsiteY143" fmla="*/ 3173917 h 4273241"/>
              <a:gd name="connsiteX144" fmla="*/ 1558528 w 4212716"/>
              <a:gd name="connsiteY144" fmla="*/ 3173869 h 4273241"/>
              <a:gd name="connsiteX145" fmla="*/ 1558492 w 4212716"/>
              <a:gd name="connsiteY145" fmla="*/ 3173508 h 4273241"/>
              <a:gd name="connsiteX146" fmla="*/ 1594252 w 4212716"/>
              <a:gd name="connsiteY146" fmla="*/ 3177403 h 4273241"/>
              <a:gd name="connsiteX147" fmla="*/ 1846771 w 4212716"/>
              <a:gd name="connsiteY147" fmla="*/ 3281318 h 4273241"/>
              <a:gd name="connsiteX148" fmla="*/ 1876148 w 4212716"/>
              <a:gd name="connsiteY148" fmla="*/ 3288715 h 4273241"/>
              <a:gd name="connsiteX149" fmla="*/ 1919217 w 4212716"/>
              <a:gd name="connsiteY149" fmla="*/ 3299481 h 4273241"/>
              <a:gd name="connsiteX150" fmla="*/ 1995357 w 4212716"/>
              <a:gd name="connsiteY150" fmla="*/ 3316575 h 4273241"/>
              <a:gd name="connsiteX151" fmla="*/ 1996270 w 4212716"/>
              <a:gd name="connsiteY151" fmla="*/ 3316047 h 4273241"/>
              <a:gd name="connsiteX152" fmla="*/ 2004287 w 4212716"/>
              <a:gd name="connsiteY152" fmla="*/ 3311393 h 4273241"/>
              <a:gd name="connsiteX153" fmla="*/ 2017289 w 4212716"/>
              <a:gd name="connsiteY153" fmla="*/ 3315862 h 4273241"/>
              <a:gd name="connsiteX154" fmla="*/ 2030739 w 4212716"/>
              <a:gd name="connsiteY154" fmla="*/ 3320250 h 4273241"/>
              <a:gd name="connsiteX155" fmla="*/ 2030827 w 4212716"/>
              <a:gd name="connsiteY155" fmla="*/ 3320074 h 4273241"/>
              <a:gd name="connsiteX156" fmla="*/ 2195671 w 4212716"/>
              <a:gd name="connsiteY156" fmla="*/ 3326925 h 4273241"/>
              <a:gd name="connsiteX157" fmla="*/ 2195566 w 4212716"/>
              <a:gd name="connsiteY157" fmla="*/ 3327106 h 4273241"/>
              <a:gd name="connsiteX158" fmla="*/ 2196016 w 4212716"/>
              <a:gd name="connsiteY158" fmla="*/ 3327124 h 4273241"/>
              <a:gd name="connsiteX159" fmla="*/ 2195671 w 4212716"/>
              <a:gd name="connsiteY159" fmla="*/ 3326925 h 4273241"/>
              <a:gd name="connsiteX160" fmla="*/ 2194865 w 4212716"/>
              <a:gd name="connsiteY160" fmla="*/ 3326460 h 4273241"/>
              <a:gd name="connsiteX161" fmla="*/ 2413693 w 4212716"/>
              <a:gd name="connsiteY161" fmla="*/ 3292257 h 4273241"/>
              <a:gd name="connsiteX162" fmla="*/ 2693658 w 4212716"/>
              <a:gd name="connsiteY162" fmla="*/ 3196182 h 4273241"/>
              <a:gd name="connsiteX163" fmla="*/ 2693952 w 4212716"/>
              <a:gd name="connsiteY163" fmla="*/ 3196485 h 4273241"/>
              <a:gd name="connsiteX164" fmla="*/ 2720061 w 4212716"/>
              <a:gd name="connsiteY164" fmla="*/ 3175438 h 4273241"/>
              <a:gd name="connsiteX165" fmla="*/ 2751101 w 4212716"/>
              <a:gd name="connsiteY165" fmla="*/ 3162808 h 4273241"/>
              <a:gd name="connsiteX166" fmla="*/ 2751203 w 4212716"/>
              <a:gd name="connsiteY166" fmla="*/ 3162867 h 4273241"/>
              <a:gd name="connsiteX167" fmla="*/ 2751751 w 4212716"/>
              <a:gd name="connsiteY167" fmla="*/ 3162721 h 4273241"/>
              <a:gd name="connsiteX168" fmla="*/ 2750657 w 4212716"/>
              <a:gd name="connsiteY168" fmla="*/ 3162089 h 4273241"/>
              <a:gd name="connsiteX169" fmla="*/ 2760265 w 4212716"/>
              <a:gd name="connsiteY169" fmla="*/ 3159515 h 4273241"/>
              <a:gd name="connsiteX170" fmla="*/ 2760498 w 4212716"/>
              <a:gd name="connsiteY170" fmla="*/ 3160385 h 4273241"/>
              <a:gd name="connsiteX171" fmla="*/ 2761046 w 4212716"/>
              <a:gd name="connsiteY171" fmla="*/ 3160238 h 4273241"/>
              <a:gd name="connsiteX172" fmla="*/ 2763691 w 4212716"/>
              <a:gd name="connsiteY172" fmla="*/ 3170077 h 4273241"/>
              <a:gd name="connsiteX173" fmla="*/ 2763765 w 4212716"/>
              <a:gd name="connsiteY173" fmla="*/ 3170120 h 4273241"/>
              <a:gd name="connsiteX174" fmla="*/ 2779114 w 4212716"/>
              <a:gd name="connsiteY174" fmla="*/ 3187409 h 4273241"/>
              <a:gd name="connsiteX175" fmla="*/ 3091504 w 4212716"/>
              <a:gd name="connsiteY175" fmla="*/ 2916880 h 4273241"/>
              <a:gd name="connsiteX176" fmla="*/ 3196745 w 4212716"/>
              <a:gd name="connsiteY176" fmla="*/ 2771159 h 4273241"/>
              <a:gd name="connsiteX177" fmla="*/ 3269377 w 4212716"/>
              <a:gd name="connsiteY177" fmla="*/ 2629820 h 4273241"/>
              <a:gd name="connsiteX178" fmla="*/ 3298417 w 4212716"/>
              <a:gd name="connsiteY178" fmla="*/ 2554970 h 4273241"/>
              <a:gd name="connsiteX179" fmla="*/ 3320643 w 4212716"/>
              <a:gd name="connsiteY179" fmla="*/ 2476145 h 4273241"/>
              <a:gd name="connsiteX180" fmla="*/ 3347375 w 4212716"/>
              <a:gd name="connsiteY180" fmla="*/ 2356727 h 4273241"/>
              <a:gd name="connsiteX181" fmla="*/ 3332403 w 4212716"/>
              <a:gd name="connsiteY181" fmla="*/ 2360725 h 4273241"/>
              <a:gd name="connsiteX182" fmla="*/ 3301756 w 4212716"/>
              <a:gd name="connsiteY182" fmla="*/ 2435741 h 4273241"/>
              <a:gd name="connsiteX183" fmla="*/ 3301808 w 4212716"/>
              <a:gd name="connsiteY183" fmla="*/ 2435424 h 4273241"/>
              <a:gd name="connsiteX184" fmla="*/ 3300949 w 4212716"/>
              <a:gd name="connsiteY184" fmla="*/ 2436191 h 4273241"/>
              <a:gd name="connsiteX185" fmla="*/ 3325097 w 4212716"/>
              <a:gd name="connsiteY185" fmla="*/ 2241895 h 4273241"/>
              <a:gd name="connsiteX186" fmla="*/ 3329890 w 4212716"/>
              <a:gd name="connsiteY186" fmla="*/ 2043015 h 4273241"/>
              <a:gd name="connsiteX187" fmla="*/ 3325930 w 4212716"/>
              <a:gd name="connsiteY187" fmla="*/ 2028286 h 4273241"/>
              <a:gd name="connsiteX188" fmla="*/ 3325868 w 4212716"/>
              <a:gd name="connsiteY188" fmla="*/ 2028141 h 4273241"/>
              <a:gd name="connsiteX189" fmla="*/ 3325816 w 4212716"/>
              <a:gd name="connsiteY189" fmla="*/ 2028232 h 4273241"/>
              <a:gd name="connsiteX190" fmla="*/ 3322063 w 4212716"/>
              <a:gd name="connsiteY190" fmla="*/ 1989518 h 4273241"/>
              <a:gd name="connsiteX191" fmla="*/ 3322971 w 4212716"/>
              <a:gd name="connsiteY191" fmla="*/ 1990308 h 4273241"/>
              <a:gd name="connsiteX192" fmla="*/ 3323356 w 4212716"/>
              <a:gd name="connsiteY192" fmla="*/ 1988872 h 4273241"/>
              <a:gd name="connsiteX193" fmla="*/ 3319333 w 4212716"/>
              <a:gd name="connsiteY193" fmla="*/ 1973906 h 4273241"/>
              <a:gd name="connsiteX194" fmla="*/ 3319188 w 4212716"/>
              <a:gd name="connsiteY194" fmla="*/ 1973337 h 4273241"/>
              <a:gd name="connsiteX195" fmla="*/ 3319081 w 4212716"/>
              <a:gd name="connsiteY195" fmla="*/ 1973583 h 4273241"/>
              <a:gd name="connsiteX196" fmla="*/ 3289388 w 4212716"/>
              <a:gd name="connsiteY196" fmla="*/ 1835110 h 4273241"/>
              <a:gd name="connsiteX197" fmla="*/ 3290060 w 4212716"/>
              <a:gd name="connsiteY197" fmla="*/ 1835468 h 4273241"/>
              <a:gd name="connsiteX198" fmla="*/ 3289934 w 4212716"/>
              <a:gd name="connsiteY198" fmla="*/ 1834723 h 4273241"/>
              <a:gd name="connsiteX199" fmla="*/ 3289924 w 4212716"/>
              <a:gd name="connsiteY199" fmla="*/ 1834688 h 4273241"/>
              <a:gd name="connsiteX200" fmla="*/ 3289921 w 4212716"/>
              <a:gd name="connsiteY200" fmla="*/ 1834687 h 4273241"/>
              <a:gd name="connsiteX201" fmla="*/ 3288584 w 4212716"/>
              <a:gd name="connsiteY201" fmla="*/ 1829713 h 4273241"/>
              <a:gd name="connsiteX202" fmla="*/ 3288357 w 4212716"/>
              <a:gd name="connsiteY202" fmla="*/ 1829119 h 4273241"/>
              <a:gd name="connsiteX203" fmla="*/ 3287956 w 4212716"/>
              <a:gd name="connsiteY203" fmla="*/ 1829731 h 4273241"/>
              <a:gd name="connsiteX204" fmla="*/ 3207412 w 4212716"/>
              <a:gd name="connsiteY204" fmla="*/ 1619382 h 4273241"/>
              <a:gd name="connsiteX205" fmla="*/ 3205962 w 4212716"/>
              <a:gd name="connsiteY205" fmla="*/ 1621892 h 4273241"/>
              <a:gd name="connsiteX206" fmla="*/ 3205592 w 4212716"/>
              <a:gd name="connsiteY206" fmla="*/ 1621437 h 4273241"/>
              <a:gd name="connsiteX207" fmla="*/ 3205491 w 4212716"/>
              <a:gd name="connsiteY207" fmla="*/ 1621721 h 4273241"/>
              <a:gd name="connsiteX208" fmla="*/ 3192130 w 4212716"/>
              <a:gd name="connsiteY208" fmla="*/ 1605885 h 4273241"/>
              <a:gd name="connsiteX209" fmla="*/ 3188866 w 4212716"/>
              <a:gd name="connsiteY209" fmla="*/ 1583697 h 4273241"/>
              <a:gd name="connsiteX210" fmla="*/ 3188867 w 4212716"/>
              <a:gd name="connsiteY210" fmla="*/ 1583698 h 4273241"/>
              <a:gd name="connsiteX211" fmla="*/ 3188867 w 4212716"/>
              <a:gd name="connsiteY211" fmla="*/ 1583698 h 4273241"/>
              <a:gd name="connsiteX212" fmla="*/ 3190432 w 4212716"/>
              <a:gd name="connsiteY212" fmla="*/ 1584894 h 4273241"/>
              <a:gd name="connsiteX213" fmla="*/ 3190241 w 4212716"/>
              <a:gd name="connsiteY213" fmla="*/ 1583316 h 4273241"/>
              <a:gd name="connsiteX214" fmla="*/ 3189269 w 4212716"/>
              <a:gd name="connsiteY214" fmla="*/ 1582424 h 4273241"/>
              <a:gd name="connsiteX215" fmla="*/ 3188867 w 4212716"/>
              <a:gd name="connsiteY215" fmla="*/ 1583698 h 4273241"/>
              <a:gd name="connsiteX216" fmla="*/ 3188866 w 4212716"/>
              <a:gd name="connsiteY216" fmla="*/ 1583697 h 4273241"/>
              <a:gd name="connsiteX217" fmla="*/ 3188866 w 4212716"/>
              <a:gd name="connsiteY217" fmla="*/ 1583697 h 4273241"/>
              <a:gd name="connsiteX218" fmla="*/ 3170192 w 4212716"/>
              <a:gd name="connsiteY218" fmla="*/ 1566590 h 4273241"/>
              <a:gd name="connsiteX219" fmla="*/ 3161753 w 4212716"/>
              <a:gd name="connsiteY219" fmla="*/ 1542742 h 4273241"/>
              <a:gd name="connsiteX220" fmla="*/ 3163298 w 4212716"/>
              <a:gd name="connsiteY220" fmla="*/ 1542701 h 4273241"/>
              <a:gd name="connsiteX221" fmla="*/ 3163196 w 4212716"/>
              <a:gd name="connsiteY221" fmla="*/ 1542418 h 4273241"/>
              <a:gd name="connsiteX222" fmla="*/ 3163177 w 4212716"/>
              <a:gd name="connsiteY222" fmla="*/ 1542382 h 4273241"/>
              <a:gd name="connsiteX223" fmla="*/ 3163168 w 4212716"/>
              <a:gd name="connsiteY223" fmla="*/ 1542383 h 4273241"/>
              <a:gd name="connsiteX224" fmla="*/ 3142454 w 4212716"/>
              <a:gd name="connsiteY224" fmla="*/ 1505140 h 4273241"/>
              <a:gd name="connsiteX225" fmla="*/ 3142453 w 4212716"/>
              <a:gd name="connsiteY225" fmla="*/ 1505133 h 4273241"/>
              <a:gd name="connsiteX226" fmla="*/ 3142172 w 4212716"/>
              <a:gd name="connsiteY226" fmla="*/ 1504779 h 4273241"/>
              <a:gd name="connsiteX227" fmla="*/ 3142321 w 4212716"/>
              <a:gd name="connsiteY227" fmla="*/ 1506065 h 4273241"/>
              <a:gd name="connsiteX228" fmla="*/ 3000275 w 4212716"/>
              <a:gd name="connsiteY228" fmla="*/ 1327437 h 4273241"/>
              <a:gd name="connsiteX229" fmla="*/ 3000355 w 4212716"/>
              <a:gd name="connsiteY229" fmla="*/ 1326068 h 4273241"/>
              <a:gd name="connsiteX230" fmla="*/ 2864321 w 4212716"/>
              <a:gd name="connsiteY230" fmla="*/ 1211825 h 4273241"/>
              <a:gd name="connsiteX231" fmla="*/ 2792882 w 4212716"/>
              <a:gd name="connsiteY231" fmla="*/ 1160182 h 4273241"/>
              <a:gd name="connsiteX232" fmla="*/ 2716954 w 4212716"/>
              <a:gd name="connsiteY232" fmla="*/ 1116213 h 4273241"/>
              <a:gd name="connsiteX233" fmla="*/ 2527365 w 4212716"/>
              <a:gd name="connsiteY233" fmla="*/ 1027825 h 4273241"/>
              <a:gd name="connsiteX234" fmla="*/ 2527113 w 4212716"/>
              <a:gd name="connsiteY234" fmla="*/ 1027770 h 4273241"/>
              <a:gd name="connsiteX235" fmla="*/ 2527087 w 4212716"/>
              <a:gd name="connsiteY235" fmla="*/ 1027851 h 4273241"/>
              <a:gd name="connsiteX236" fmla="*/ 2223692 w 4212716"/>
              <a:gd name="connsiteY236" fmla="*/ 975355 h 4273241"/>
              <a:gd name="connsiteX237" fmla="*/ 2204683 w 4212716"/>
              <a:gd name="connsiteY237" fmla="*/ 964380 h 4273241"/>
              <a:gd name="connsiteX238" fmla="*/ 2214052 w 4212716"/>
              <a:gd name="connsiteY238" fmla="*/ 951812 h 4273241"/>
              <a:gd name="connsiteX239" fmla="*/ 2214559 w 4212716"/>
              <a:gd name="connsiteY239" fmla="*/ 951739 h 4273241"/>
              <a:gd name="connsiteX240" fmla="*/ 2214670 w 4212716"/>
              <a:gd name="connsiteY240" fmla="*/ 951589 h 4273241"/>
              <a:gd name="connsiteX241" fmla="*/ 2230768 w 4212716"/>
              <a:gd name="connsiteY241" fmla="*/ 949296 h 4273241"/>
              <a:gd name="connsiteX242" fmla="*/ 1861025 w 4212716"/>
              <a:gd name="connsiteY242" fmla="*/ 857675 h 4273241"/>
              <a:gd name="connsiteX243" fmla="*/ 1895887 w 4212716"/>
              <a:gd name="connsiteY243" fmla="*/ 957851 h 4273241"/>
              <a:gd name="connsiteX244" fmla="*/ 1773329 w 4212716"/>
              <a:gd name="connsiteY244" fmla="*/ 986627 h 4273241"/>
              <a:gd name="connsiteX245" fmla="*/ 1738274 w 4212716"/>
              <a:gd name="connsiteY245" fmla="*/ 997987 h 4273241"/>
              <a:gd name="connsiteX246" fmla="*/ 1652533 w 4212716"/>
              <a:gd name="connsiteY246" fmla="*/ 1030640 h 4273241"/>
              <a:gd name="connsiteX247" fmla="*/ 1618992 w 4212716"/>
              <a:gd name="connsiteY247" fmla="*/ 1045402 h 4273241"/>
              <a:gd name="connsiteX248" fmla="*/ 1510052 w 4212716"/>
              <a:gd name="connsiteY248" fmla="*/ 1104783 h 4273241"/>
              <a:gd name="connsiteX249" fmla="*/ 1510047 w 4212716"/>
              <a:gd name="connsiteY249" fmla="*/ 1104787 h 4273241"/>
              <a:gd name="connsiteX250" fmla="*/ 1467630 w 4212716"/>
              <a:gd name="connsiteY250" fmla="*/ 1135805 h 4273241"/>
              <a:gd name="connsiteX251" fmla="*/ 1400952 w 4212716"/>
              <a:gd name="connsiteY251" fmla="*/ 1184564 h 4273241"/>
              <a:gd name="connsiteX252" fmla="*/ 1398383 w 4212716"/>
              <a:gd name="connsiteY252" fmla="*/ 1184617 h 4273241"/>
              <a:gd name="connsiteX253" fmla="*/ 1396559 w 4212716"/>
              <a:gd name="connsiteY253" fmla="*/ 1187776 h 4273241"/>
              <a:gd name="connsiteX254" fmla="*/ 1396921 w 4212716"/>
              <a:gd name="connsiteY254" fmla="*/ 1187512 h 4273241"/>
              <a:gd name="connsiteX255" fmla="*/ 1398269 w 4212716"/>
              <a:gd name="connsiteY255" fmla="*/ 1185400 h 4273241"/>
              <a:gd name="connsiteX256" fmla="*/ 1397143 w 4212716"/>
              <a:gd name="connsiteY256" fmla="*/ 1187349 h 4273241"/>
              <a:gd name="connsiteX257" fmla="*/ 1400952 w 4212716"/>
              <a:gd name="connsiteY257" fmla="*/ 1184564 h 4273241"/>
              <a:gd name="connsiteX258" fmla="*/ 1419304 w 4212716"/>
              <a:gd name="connsiteY258" fmla="*/ 1184188 h 4273241"/>
              <a:gd name="connsiteX259" fmla="*/ 1447177 w 4212716"/>
              <a:gd name="connsiteY259" fmla="*/ 1166955 h 4273241"/>
              <a:gd name="connsiteX260" fmla="*/ 1453129 w 4212716"/>
              <a:gd name="connsiteY260" fmla="*/ 1164110 h 4273241"/>
              <a:gd name="connsiteX261" fmla="*/ 1458188 w 4212716"/>
              <a:gd name="connsiteY261" fmla="*/ 1161084 h 4273241"/>
              <a:gd name="connsiteX262" fmla="*/ 1460316 w 4212716"/>
              <a:gd name="connsiteY262" fmla="*/ 1160675 h 4273241"/>
              <a:gd name="connsiteX263" fmla="*/ 1464389 w 4212716"/>
              <a:gd name="connsiteY263" fmla="*/ 1158728 h 4273241"/>
              <a:gd name="connsiteX264" fmla="*/ 1486768 w 4212716"/>
              <a:gd name="connsiteY264" fmla="*/ 1155597 h 4273241"/>
              <a:gd name="connsiteX265" fmla="*/ 1075107 w 4212716"/>
              <a:gd name="connsiteY265" fmla="*/ 2649512 h 4273241"/>
              <a:gd name="connsiteX266" fmla="*/ 944783 w 4212716"/>
              <a:gd name="connsiteY266" fmla="*/ 2233008 h 4273241"/>
              <a:gd name="connsiteX267" fmla="*/ 837307 w 4212716"/>
              <a:gd name="connsiteY267" fmla="*/ 2280496 h 4273241"/>
              <a:gd name="connsiteX268" fmla="*/ 826132 w 4212716"/>
              <a:gd name="connsiteY268" fmla="*/ 2248767 h 4273241"/>
              <a:gd name="connsiteX269" fmla="*/ 913331 w 4212716"/>
              <a:gd name="connsiteY269" fmla="*/ 1667145 h 4273241"/>
              <a:gd name="connsiteX270" fmla="*/ 1447541 w 4212716"/>
              <a:gd name="connsiteY270" fmla="*/ 1019195 h 4273241"/>
              <a:gd name="connsiteX271" fmla="*/ 1861025 w 4212716"/>
              <a:gd name="connsiteY271" fmla="*/ 857675 h 4273241"/>
              <a:gd name="connsiteX272" fmla="*/ 2199700 w 4212716"/>
              <a:gd name="connsiteY272" fmla="*/ 620216 h 4273241"/>
              <a:gd name="connsiteX273" fmla="*/ 2636789 w 4212716"/>
              <a:gd name="connsiteY273" fmla="*/ 699971 h 4273241"/>
              <a:gd name="connsiteX274" fmla="*/ 2948850 w 4212716"/>
              <a:gd name="connsiteY274" fmla="*/ 846463 h 4273241"/>
              <a:gd name="connsiteX275" fmla="*/ 3412107 w 4212716"/>
              <a:gd name="connsiteY275" fmla="*/ 1286519 h 4273241"/>
              <a:gd name="connsiteX276" fmla="*/ 3560241 w 4212716"/>
              <a:gd name="connsiteY276" fmla="*/ 1548848 h 4273241"/>
              <a:gd name="connsiteX277" fmla="*/ 3446390 w 4212716"/>
              <a:gd name="connsiteY277" fmla="*/ 1592567 h 4273241"/>
              <a:gd name="connsiteX278" fmla="*/ 3372640 w 4212716"/>
              <a:gd name="connsiteY278" fmla="*/ 1566826 h 4273241"/>
              <a:gd name="connsiteX279" fmla="*/ 3151821 w 4212716"/>
              <a:gd name="connsiteY279" fmla="*/ 1233064 h 4273241"/>
              <a:gd name="connsiteX280" fmla="*/ 2902496 w 4212716"/>
              <a:gd name="connsiteY280" fmla="*/ 1021762 h 4273241"/>
              <a:gd name="connsiteX281" fmla="*/ 2373212 w 4212716"/>
              <a:gd name="connsiteY281" fmla="*/ 813001 h 4273241"/>
              <a:gd name="connsiteX282" fmla="*/ 2030340 w 4212716"/>
              <a:gd name="connsiteY282" fmla="*/ 800268 h 4273241"/>
              <a:gd name="connsiteX283" fmla="*/ 1762940 w 4212716"/>
              <a:gd name="connsiteY283" fmla="*/ 839528 h 4273241"/>
              <a:gd name="connsiteX284" fmla="*/ 1286421 w 4212716"/>
              <a:gd name="connsiteY284" fmla="*/ 1094822 h 4273241"/>
              <a:gd name="connsiteX285" fmla="*/ 1266386 w 4212716"/>
              <a:gd name="connsiteY285" fmla="*/ 1108053 h 4273241"/>
              <a:gd name="connsiteX286" fmla="*/ 1261346 w 4212716"/>
              <a:gd name="connsiteY286" fmla="*/ 1109119 h 4273241"/>
              <a:gd name="connsiteX287" fmla="*/ 1258113 w 4212716"/>
              <a:gd name="connsiteY287" fmla="*/ 1110963 h 4273241"/>
              <a:gd name="connsiteX288" fmla="*/ 1255660 w 4212716"/>
              <a:gd name="connsiteY288" fmla="*/ 1110323 h 4273241"/>
              <a:gd name="connsiteX289" fmla="*/ 1250463 w 4212716"/>
              <a:gd name="connsiteY289" fmla="*/ 1111423 h 4273241"/>
              <a:gd name="connsiteX290" fmla="*/ 1235423 w 4212716"/>
              <a:gd name="connsiteY290" fmla="*/ 1105042 h 4273241"/>
              <a:gd name="connsiteX291" fmla="*/ 1218039 w 4212716"/>
              <a:gd name="connsiteY291" fmla="*/ 1089019 h 4273241"/>
              <a:gd name="connsiteX292" fmla="*/ 1234949 w 4212716"/>
              <a:gd name="connsiteY292" fmla="*/ 913558 h 4273241"/>
              <a:gd name="connsiteX293" fmla="*/ 1854664 w 4212716"/>
              <a:gd name="connsiteY293" fmla="*/ 644116 h 4273241"/>
              <a:gd name="connsiteX294" fmla="*/ 2052405 w 4212716"/>
              <a:gd name="connsiteY294" fmla="*/ 620679 h 4273241"/>
              <a:gd name="connsiteX295" fmla="*/ 2199700 w 4212716"/>
              <a:gd name="connsiteY295" fmla="*/ 620216 h 4273241"/>
              <a:gd name="connsiteX296" fmla="*/ 2157251 w 4212716"/>
              <a:gd name="connsiteY296" fmla="*/ 217 h 4273241"/>
              <a:gd name="connsiteX297" fmla="*/ 2268600 w 4212716"/>
              <a:gd name="connsiteY297" fmla="*/ 6235 h 4273241"/>
              <a:gd name="connsiteX298" fmla="*/ 2901835 w 4212716"/>
              <a:gd name="connsiteY298" fmla="*/ 144286 h 4273241"/>
              <a:gd name="connsiteX299" fmla="*/ 3221992 w 4212716"/>
              <a:gd name="connsiteY299" fmla="*/ 291205 h 4273241"/>
              <a:gd name="connsiteX300" fmla="*/ 3688078 w 4212716"/>
              <a:gd name="connsiteY300" fmla="*/ 653004 h 4273241"/>
              <a:gd name="connsiteX301" fmla="*/ 3684681 w 4212716"/>
              <a:gd name="connsiteY301" fmla="*/ 710036 h 4273241"/>
              <a:gd name="connsiteX302" fmla="*/ 3329072 w 4212716"/>
              <a:gd name="connsiteY302" fmla="*/ 1048310 h 4273241"/>
              <a:gd name="connsiteX303" fmla="*/ 3275169 w 4212716"/>
              <a:gd name="connsiteY303" fmla="*/ 1046686 h 4273241"/>
              <a:gd name="connsiteX304" fmla="*/ 2848758 w 4212716"/>
              <a:gd name="connsiteY304" fmla="*/ 733076 h 4273241"/>
              <a:gd name="connsiteX305" fmla="*/ 2112338 w 4212716"/>
              <a:gd name="connsiteY305" fmla="*/ 569161 h 4273241"/>
              <a:gd name="connsiteX306" fmla="*/ 1559209 w 4212716"/>
              <a:gd name="connsiteY306" fmla="*/ 679623 h 4273241"/>
              <a:gd name="connsiteX307" fmla="*/ 1060990 w 4212716"/>
              <a:gd name="connsiteY307" fmla="*/ 994555 h 4273241"/>
              <a:gd name="connsiteX308" fmla="*/ 852109 w 4212716"/>
              <a:gd name="connsiteY308" fmla="*/ 1232133 h 4273241"/>
              <a:gd name="connsiteX309" fmla="*/ 807211 w 4212716"/>
              <a:gd name="connsiteY309" fmla="*/ 1244136 h 4273241"/>
              <a:gd name="connsiteX310" fmla="*/ 428143 w 4212716"/>
              <a:gd name="connsiteY310" fmla="*/ 987356 h 4273241"/>
              <a:gd name="connsiteX311" fmla="*/ 408171 w 4212716"/>
              <a:gd name="connsiteY311" fmla="*/ 883120 h 4273241"/>
              <a:gd name="connsiteX312" fmla="*/ 645276 w 4212716"/>
              <a:gd name="connsiteY312" fmla="*/ 611271 h 4273241"/>
              <a:gd name="connsiteX313" fmla="*/ 1249458 w 4212716"/>
              <a:gd name="connsiteY313" fmla="*/ 193179 h 4273241"/>
              <a:gd name="connsiteX314" fmla="*/ 1819126 w 4212716"/>
              <a:gd name="connsiteY314" fmla="*/ 24845 h 4273241"/>
              <a:gd name="connsiteX315" fmla="*/ 2157251 w 4212716"/>
              <a:gd name="connsiteY315" fmla="*/ 217 h 427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4212716" h="4273241">
                <a:moveTo>
                  <a:pt x="3262218" y="2976114"/>
                </a:moveTo>
                <a:cubicBezTo>
                  <a:pt x="3287873" y="2978281"/>
                  <a:pt x="3315906" y="2995520"/>
                  <a:pt x="3348416" y="3026935"/>
                </a:cubicBezTo>
                <a:cubicBezTo>
                  <a:pt x="3376420" y="3051533"/>
                  <a:pt x="3374965" y="3075984"/>
                  <a:pt x="3352206" y="3100783"/>
                </a:cubicBezTo>
                <a:cubicBezTo>
                  <a:pt x="3239755" y="3229761"/>
                  <a:pt x="3121458" y="3346935"/>
                  <a:pt x="2971991" y="3437682"/>
                </a:cubicBezTo>
                <a:cubicBezTo>
                  <a:pt x="2730750" y="3585041"/>
                  <a:pt x="2468922" y="3665715"/>
                  <a:pt x="2182001" y="3672887"/>
                </a:cubicBezTo>
                <a:cubicBezTo>
                  <a:pt x="1985282" y="3677340"/>
                  <a:pt x="1794154" y="3642867"/>
                  <a:pt x="1609958" y="3574458"/>
                </a:cubicBezTo>
                <a:cubicBezTo>
                  <a:pt x="1541844" y="3549885"/>
                  <a:pt x="1476923" y="3519780"/>
                  <a:pt x="1414968" y="3484538"/>
                </a:cubicBezTo>
                <a:cubicBezTo>
                  <a:pt x="1353014" y="3449294"/>
                  <a:pt x="1294025" y="3408915"/>
                  <a:pt x="1237774" y="3363794"/>
                </a:cubicBezTo>
                <a:cubicBezTo>
                  <a:pt x="1211111" y="3344184"/>
                  <a:pt x="1181281" y="3322746"/>
                  <a:pt x="1154617" y="3303138"/>
                </a:cubicBezTo>
                <a:cubicBezTo>
                  <a:pt x="1127953" y="3283528"/>
                  <a:pt x="1118943" y="3269894"/>
                  <a:pt x="1143526" y="3241935"/>
                </a:cubicBezTo>
                <a:cubicBezTo>
                  <a:pt x="1171275" y="3215803"/>
                  <a:pt x="1195859" y="3187843"/>
                  <a:pt x="1220442" y="3159884"/>
                </a:cubicBezTo>
                <a:cubicBezTo>
                  <a:pt x="1234559" y="3142743"/>
                  <a:pt x="1244911" y="3161365"/>
                  <a:pt x="1259398" y="3165514"/>
                </a:cubicBezTo>
                <a:cubicBezTo>
                  <a:pt x="1333429" y="3241978"/>
                  <a:pt x="1428877" y="3288654"/>
                  <a:pt x="1520676" y="3341654"/>
                </a:cubicBezTo>
                <a:cubicBezTo>
                  <a:pt x="1663121" y="3423895"/>
                  <a:pt x="1814323" y="3469039"/>
                  <a:pt x="1975136" y="3490225"/>
                </a:cubicBezTo>
                <a:cubicBezTo>
                  <a:pt x="2158592" y="3516053"/>
                  <a:pt x="2342649" y="3504291"/>
                  <a:pt x="2520976" y="3451281"/>
                </a:cubicBezTo>
                <a:cubicBezTo>
                  <a:pt x="2785969" y="3372435"/>
                  <a:pt x="3016743" y="3235894"/>
                  <a:pt x="3190283" y="3015727"/>
                </a:cubicBezTo>
                <a:cubicBezTo>
                  <a:pt x="3213284" y="2986854"/>
                  <a:pt x="3236562" y="2973948"/>
                  <a:pt x="3262218" y="2976114"/>
                </a:cubicBezTo>
                <a:close/>
                <a:moveTo>
                  <a:pt x="3680418" y="2573835"/>
                </a:moveTo>
                <a:cubicBezTo>
                  <a:pt x="3687962" y="2570814"/>
                  <a:pt x="3696449" y="2572552"/>
                  <a:pt x="3705270" y="2575537"/>
                </a:cubicBezTo>
                <a:cubicBezTo>
                  <a:pt x="3866365" y="2617966"/>
                  <a:pt x="4028799" y="2665381"/>
                  <a:pt x="4191232" y="2712796"/>
                </a:cubicBezTo>
                <a:cubicBezTo>
                  <a:pt x="4205711" y="2716941"/>
                  <a:pt x="4218365" y="2724247"/>
                  <a:pt x="4210090" y="2753190"/>
                </a:cubicBezTo>
                <a:cubicBezTo>
                  <a:pt x="4147546" y="2978412"/>
                  <a:pt x="4042051" y="3183051"/>
                  <a:pt x="3911249" y="3373079"/>
                </a:cubicBezTo>
                <a:cubicBezTo>
                  <a:pt x="3737130" y="3630828"/>
                  <a:pt x="3513854" y="3834908"/>
                  <a:pt x="3242763" y="3990306"/>
                </a:cubicBezTo>
                <a:cubicBezTo>
                  <a:pt x="3147857" y="4045103"/>
                  <a:pt x="3048449" y="4093085"/>
                  <a:pt x="2944539" y="4134253"/>
                </a:cubicBezTo>
                <a:cubicBezTo>
                  <a:pt x="2840628" y="4175422"/>
                  <a:pt x="2732217" y="4209775"/>
                  <a:pt x="2617479" y="4240476"/>
                </a:cubicBezTo>
                <a:cubicBezTo>
                  <a:pt x="2581953" y="4068225"/>
                  <a:pt x="2546427" y="3895973"/>
                  <a:pt x="2505913" y="3725057"/>
                </a:cubicBezTo>
                <a:cubicBezTo>
                  <a:pt x="2498370" y="3686981"/>
                  <a:pt x="2510172" y="3681151"/>
                  <a:pt x="2541930" y="3669980"/>
                </a:cubicBezTo>
                <a:cubicBezTo>
                  <a:pt x="2664820" y="3639770"/>
                  <a:pt x="2781871" y="3597759"/>
                  <a:pt x="2893568" y="3535797"/>
                </a:cubicBezTo>
                <a:cubicBezTo>
                  <a:pt x="3071092" y="3440183"/>
                  <a:pt x="3222456" y="3316822"/>
                  <a:pt x="3355813" y="3166203"/>
                </a:cubicBezTo>
                <a:cubicBezTo>
                  <a:pt x="3449139" y="3055699"/>
                  <a:pt x="3515818" y="2925596"/>
                  <a:pt x="3587000" y="2802306"/>
                </a:cubicBezTo>
                <a:cubicBezTo>
                  <a:pt x="3621678" y="2742242"/>
                  <a:pt x="3645527" y="2671711"/>
                  <a:pt x="3661224" y="2600688"/>
                </a:cubicBezTo>
                <a:cubicBezTo>
                  <a:pt x="3666274" y="2584636"/>
                  <a:pt x="3672875" y="2576856"/>
                  <a:pt x="3680418" y="2573835"/>
                </a:cubicBezTo>
                <a:close/>
                <a:moveTo>
                  <a:pt x="3207787" y="1618731"/>
                </a:moveTo>
                <a:lnTo>
                  <a:pt x="3207568" y="1619111"/>
                </a:lnTo>
                <a:lnTo>
                  <a:pt x="3208106" y="1619562"/>
                </a:lnTo>
                <a:close/>
                <a:moveTo>
                  <a:pt x="723675" y="1563161"/>
                </a:moveTo>
                <a:cubicBezTo>
                  <a:pt x="781729" y="1550369"/>
                  <a:pt x="821461" y="1598568"/>
                  <a:pt x="873088" y="1611536"/>
                </a:cubicBezTo>
                <a:cubicBezTo>
                  <a:pt x="900725" y="1614862"/>
                  <a:pt x="878849" y="1652751"/>
                  <a:pt x="871558" y="1665381"/>
                </a:cubicBezTo>
                <a:cubicBezTo>
                  <a:pt x="802099" y="1844195"/>
                  <a:pt x="779756" y="2029163"/>
                  <a:pt x="788218" y="2219286"/>
                </a:cubicBezTo>
                <a:cubicBezTo>
                  <a:pt x="794564" y="2361877"/>
                  <a:pt x="830849" y="2496494"/>
                  <a:pt x="880280" y="2630282"/>
                </a:cubicBezTo>
                <a:cubicBezTo>
                  <a:pt x="895541" y="2676983"/>
                  <a:pt x="923950" y="2722853"/>
                  <a:pt x="947368" y="2770054"/>
                </a:cubicBezTo>
                <a:cubicBezTo>
                  <a:pt x="956390" y="2783682"/>
                  <a:pt x="965411" y="2797311"/>
                  <a:pt x="951785" y="2806284"/>
                </a:cubicBezTo>
                <a:cubicBezTo>
                  <a:pt x="907742" y="2831375"/>
                  <a:pt x="865522" y="2853308"/>
                  <a:pt x="821479" y="2878399"/>
                </a:cubicBezTo>
                <a:cubicBezTo>
                  <a:pt x="818311" y="2876571"/>
                  <a:pt x="813322" y="2877899"/>
                  <a:pt x="808332" y="2879228"/>
                </a:cubicBezTo>
                <a:cubicBezTo>
                  <a:pt x="810249" y="2846656"/>
                  <a:pt x="784914" y="2832028"/>
                  <a:pt x="770038" y="2806600"/>
                </a:cubicBezTo>
                <a:cubicBezTo>
                  <a:pt x="688074" y="2641400"/>
                  <a:pt x="637871" y="2465068"/>
                  <a:pt x="620774" y="2282589"/>
                </a:cubicBezTo>
                <a:cubicBezTo>
                  <a:pt x="600697" y="2039451"/>
                  <a:pt x="639059" y="1804794"/>
                  <a:pt x="719550" y="1577619"/>
                </a:cubicBezTo>
                <a:cubicBezTo>
                  <a:pt x="718206" y="1572634"/>
                  <a:pt x="723675" y="1563161"/>
                  <a:pt x="723675" y="1563161"/>
                </a:cubicBezTo>
                <a:close/>
                <a:moveTo>
                  <a:pt x="110493" y="1486514"/>
                </a:moveTo>
                <a:cubicBezTo>
                  <a:pt x="114278" y="1486922"/>
                  <a:pt x="119000" y="1488332"/>
                  <a:pt x="124992" y="1490739"/>
                </a:cubicBezTo>
                <a:cubicBezTo>
                  <a:pt x="288752" y="1543170"/>
                  <a:pt x="457500" y="1594268"/>
                  <a:pt x="621259" y="1646700"/>
                </a:cubicBezTo>
                <a:cubicBezTo>
                  <a:pt x="656543" y="1658647"/>
                  <a:pt x="633803" y="1683422"/>
                  <a:pt x="629672" y="1697884"/>
                </a:cubicBezTo>
                <a:cubicBezTo>
                  <a:pt x="596139" y="1821717"/>
                  <a:pt x="568932" y="1949204"/>
                  <a:pt x="569343" y="2080000"/>
                </a:cubicBezTo>
                <a:cubicBezTo>
                  <a:pt x="564060" y="2279105"/>
                  <a:pt x="588698" y="2470219"/>
                  <a:pt x="655915" y="2660644"/>
                </a:cubicBezTo>
                <a:cubicBezTo>
                  <a:pt x="746878" y="2919528"/>
                  <a:pt x="902786" y="3131678"/>
                  <a:pt x="1097736" y="3320040"/>
                </a:cubicBezTo>
                <a:cubicBezTo>
                  <a:pt x="1151890" y="3372363"/>
                  <a:pt x="1218324" y="3410719"/>
                  <a:pt x="1281111" y="3455392"/>
                </a:cubicBezTo>
                <a:cubicBezTo>
                  <a:pt x="1409849" y="3546566"/>
                  <a:pt x="1556825" y="3606152"/>
                  <a:pt x="1704282" y="3657595"/>
                </a:cubicBezTo>
                <a:cubicBezTo>
                  <a:pt x="1784339" y="3686969"/>
                  <a:pt x="1870349" y="3698725"/>
                  <a:pt x="1953198" y="3708652"/>
                </a:cubicBezTo>
                <a:cubicBezTo>
                  <a:pt x="1977650" y="3710135"/>
                  <a:pt x="1982153" y="3716947"/>
                  <a:pt x="1979362" y="3736393"/>
                </a:cubicBezTo>
                <a:cubicBezTo>
                  <a:pt x="1961053" y="3906920"/>
                  <a:pt x="1942742" y="4077447"/>
                  <a:pt x="1924431" y="4247973"/>
                </a:cubicBezTo>
                <a:cubicBezTo>
                  <a:pt x="1922124" y="4259275"/>
                  <a:pt x="1918021" y="4266382"/>
                  <a:pt x="1911666" y="4270084"/>
                </a:cubicBezTo>
                <a:cubicBezTo>
                  <a:pt x="1905311" y="4273785"/>
                  <a:pt x="1896704" y="4274081"/>
                  <a:pt x="1885390" y="4271760"/>
                </a:cubicBezTo>
                <a:cubicBezTo>
                  <a:pt x="1687576" y="4241782"/>
                  <a:pt x="1493892" y="4197344"/>
                  <a:pt x="1310779" y="4112681"/>
                </a:cubicBezTo>
                <a:cubicBezTo>
                  <a:pt x="1291797" y="4101722"/>
                  <a:pt x="1271848" y="4107051"/>
                  <a:pt x="1254691" y="4092933"/>
                </a:cubicBezTo>
                <a:cubicBezTo>
                  <a:pt x="1237533" y="4078816"/>
                  <a:pt x="1216727" y="4071015"/>
                  <a:pt x="1194583" y="4058230"/>
                </a:cubicBezTo>
                <a:cubicBezTo>
                  <a:pt x="1138122" y="4017210"/>
                  <a:pt x="1064394" y="3991489"/>
                  <a:pt x="999782" y="3949973"/>
                </a:cubicBezTo>
                <a:cubicBezTo>
                  <a:pt x="799622" y="3821777"/>
                  <a:pt x="627673" y="3659329"/>
                  <a:pt x="474817" y="3478422"/>
                </a:cubicBezTo>
                <a:cubicBezTo>
                  <a:pt x="323301" y="3302502"/>
                  <a:pt x="212650" y="3099636"/>
                  <a:pt x="130582" y="2883790"/>
                </a:cubicBezTo>
                <a:cubicBezTo>
                  <a:pt x="47175" y="2662960"/>
                  <a:pt x="9993" y="2435126"/>
                  <a:pt x="910" y="2202456"/>
                </a:cubicBezTo>
                <a:cubicBezTo>
                  <a:pt x="-6348" y="1966627"/>
                  <a:pt x="30310" y="1735096"/>
                  <a:pt x="92761" y="1510035"/>
                </a:cubicBezTo>
                <a:cubicBezTo>
                  <a:pt x="95068" y="1498732"/>
                  <a:pt x="97134" y="1491501"/>
                  <a:pt x="101619" y="1488300"/>
                </a:cubicBezTo>
                <a:cubicBezTo>
                  <a:pt x="103861" y="1486699"/>
                  <a:pt x="106709" y="1486105"/>
                  <a:pt x="110493" y="1486514"/>
                </a:cubicBezTo>
                <a:close/>
                <a:moveTo>
                  <a:pt x="2152672" y="1104285"/>
                </a:moveTo>
                <a:cubicBezTo>
                  <a:pt x="2727475" y="1104285"/>
                  <a:pt x="3193445" y="1570255"/>
                  <a:pt x="3193445" y="2145058"/>
                </a:cubicBezTo>
                <a:cubicBezTo>
                  <a:pt x="3193445" y="2719861"/>
                  <a:pt x="2727475" y="3185831"/>
                  <a:pt x="2152672" y="3185831"/>
                </a:cubicBezTo>
                <a:cubicBezTo>
                  <a:pt x="1577869" y="3185831"/>
                  <a:pt x="1111899" y="2719861"/>
                  <a:pt x="1111899" y="2145058"/>
                </a:cubicBezTo>
                <a:cubicBezTo>
                  <a:pt x="1111899" y="1570255"/>
                  <a:pt x="1577869" y="1104285"/>
                  <a:pt x="2152672" y="1104285"/>
                </a:cubicBezTo>
                <a:close/>
                <a:moveTo>
                  <a:pt x="2230768" y="949296"/>
                </a:moveTo>
                <a:cubicBezTo>
                  <a:pt x="2318670" y="957904"/>
                  <a:pt x="2404746" y="969674"/>
                  <a:pt x="2489855" y="997741"/>
                </a:cubicBezTo>
                <a:lnTo>
                  <a:pt x="2533241" y="1010171"/>
                </a:lnTo>
                <a:lnTo>
                  <a:pt x="2533250" y="1010143"/>
                </a:lnTo>
                <a:cubicBezTo>
                  <a:pt x="2649167" y="1043356"/>
                  <a:pt x="2751828" y="1106842"/>
                  <a:pt x="2853148" y="1165339"/>
                </a:cubicBezTo>
                <a:lnTo>
                  <a:pt x="2853157" y="1165352"/>
                </a:lnTo>
                <a:lnTo>
                  <a:pt x="2853204" y="1165379"/>
                </a:lnTo>
                <a:lnTo>
                  <a:pt x="2866324" y="1164542"/>
                </a:lnTo>
                <a:lnTo>
                  <a:pt x="2866295" y="1164502"/>
                </a:lnTo>
                <a:cubicBezTo>
                  <a:pt x="2860554" y="1123263"/>
                  <a:pt x="2903647" y="1114431"/>
                  <a:pt x="2916903" y="1084159"/>
                </a:cubicBezTo>
                <a:cubicBezTo>
                  <a:pt x="2924202" y="1071518"/>
                  <a:pt x="2935042" y="1081990"/>
                  <a:pt x="2941374" y="1085646"/>
                </a:cubicBezTo>
                <a:lnTo>
                  <a:pt x="2941432" y="1085680"/>
                </a:lnTo>
                <a:cubicBezTo>
                  <a:pt x="3059809" y="1187737"/>
                  <a:pt x="3174535" y="1296116"/>
                  <a:pt x="3255184" y="1426961"/>
                </a:cubicBezTo>
                <a:cubicBezTo>
                  <a:pt x="3310614" y="1513747"/>
                  <a:pt x="3355414" y="1602035"/>
                  <a:pt x="3389664" y="1691802"/>
                </a:cubicBezTo>
                <a:lnTo>
                  <a:pt x="3424995" y="1802140"/>
                </a:lnTo>
                <a:lnTo>
                  <a:pt x="3433127" y="1827533"/>
                </a:lnTo>
                <a:lnTo>
                  <a:pt x="3433130" y="1827546"/>
                </a:lnTo>
                <a:lnTo>
                  <a:pt x="3433135" y="1827563"/>
                </a:lnTo>
                <a:lnTo>
                  <a:pt x="3440101" y="1862255"/>
                </a:lnTo>
                <a:lnTo>
                  <a:pt x="3460837" y="1965497"/>
                </a:lnTo>
                <a:cubicBezTo>
                  <a:pt x="3487299" y="2150911"/>
                  <a:pt x="3471867" y="2342161"/>
                  <a:pt x="3415167" y="2539083"/>
                </a:cubicBezTo>
                <a:cubicBezTo>
                  <a:pt x="3380765" y="2649853"/>
                  <a:pt x="3336865" y="2755138"/>
                  <a:pt x="3273968" y="2849456"/>
                </a:cubicBezTo>
                <a:lnTo>
                  <a:pt x="3273960" y="2849465"/>
                </a:lnTo>
                <a:lnTo>
                  <a:pt x="3273932" y="2849519"/>
                </a:lnTo>
                <a:cubicBezTo>
                  <a:pt x="3140833" y="3050806"/>
                  <a:pt x="2969367" y="3208872"/>
                  <a:pt x="2759533" y="3323716"/>
                </a:cubicBezTo>
                <a:cubicBezTo>
                  <a:pt x="2710483" y="3350181"/>
                  <a:pt x="2698302" y="3334720"/>
                  <a:pt x="2678667" y="3251743"/>
                </a:cubicBezTo>
                <a:cubicBezTo>
                  <a:pt x="2674159" y="3244926"/>
                  <a:pt x="2691923" y="3221470"/>
                  <a:pt x="2673300" y="3231789"/>
                </a:cubicBezTo>
                <a:cubicBezTo>
                  <a:pt x="2534790" y="3303528"/>
                  <a:pt x="2386032" y="3327211"/>
                  <a:pt x="2237274" y="3350892"/>
                </a:cubicBezTo>
                <a:cubicBezTo>
                  <a:pt x="2290722" y="3360679"/>
                  <a:pt x="2278323" y="3404090"/>
                  <a:pt x="2281380" y="3435354"/>
                </a:cubicBezTo>
                <a:cubicBezTo>
                  <a:pt x="2284008" y="3460049"/>
                  <a:pt x="2275824" y="3466913"/>
                  <a:pt x="2264944" y="3467480"/>
                </a:cubicBezTo>
                <a:lnTo>
                  <a:pt x="2264879" y="3467471"/>
                </a:lnTo>
                <a:lnTo>
                  <a:pt x="2264382" y="3467734"/>
                </a:lnTo>
                <a:cubicBezTo>
                  <a:pt x="2253509" y="3468290"/>
                  <a:pt x="2239938" y="3462557"/>
                  <a:pt x="2231785" y="3462057"/>
                </a:cubicBezTo>
                <a:cubicBezTo>
                  <a:pt x="2023397" y="3472122"/>
                  <a:pt x="1825544" y="3442007"/>
                  <a:pt x="1634195" y="3356767"/>
                </a:cubicBezTo>
                <a:cubicBezTo>
                  <a:pt x="1570750" y="3329599"/>
                  <a:pt x="1511108" y="3298582"/>
                  <a:pt x="1454980" y="3263877"/>
                </a:cubicBezTo>
                <a:lnTo>
                  <a:pt x="1452313" y="3261937"/>
                </a:lnTo>
                <a:lnTo>
                  <a:pt x="1334647" y="3179634"/>
                </a:lnTo>
                <a:lnTo>
                  <a:pt x="1313274" y="3160804"/>
                </a:lnTo>
                <a:lnTo>
                  <a:pt x="1296850" y="3148857"/>
                </a:lnTo>
                <a:lnTo>
                  <a:pt x="1271649" y="3124129"/>
                </a:lnTo>
                <a:lnTo>
                  <a:pt x="1225291" y="3083284"/>
                </a:lnTo>
                <a:lnTo>
                  <a:pt x="1183199" y="3037338"/>
                </a:lnTo>
                <a:lnTo>
                  <a:pt x="1158061" y="3012672"/>
                </a:lnTo>
                <a:lnTo>
                  <a:pt x="1144115" y="2994677"/>
                </a:lnTo>
                <a:lnTo>
                  <a:pt x="1126339" y="2975273"/>
                </a:lnTo>
                <a:lnTo>
                  <a:pt x="1048458" y="2871241"/>
                </a:lnTo>
                <a:lnTo>
                  <a:pt x="1036870" y="2856287"/>
                </a:lnTo>
                <a:cubicBezTo>
                  <a:pt x="1027851" y="2842669"/>
                  <a:pt x="1023818" y="2827723"/>
                  <a:pt x="1017965" y="2815932"/>
                </a:cubicBezTo>
                <a:cubicBezTo>
                  <a:pt x="1004004" y="2788945"/>
                  <a:pt x="998508" y="2771052"/>
                  <a:pt x="1003815" y="2757293"/>
                </a:cubicBezTo>
                <a:lnTo>
                  <a:pt x="1004051" y="2757029"/>
                </a:lnTo>
                <a:lnTo>
                  <a:pt x="1004053" y="2756887"/>
                </a:lnTo>
                <a:cubicBezTo>
                  <a:pt x="1009373" y="2743102"/>
                  <a:pt x="1025499" y="2733449"/>
                  <a:pt x="1054774" y="2722959"/>
                </a:cubicBezTo>
                <a:cubicBezTo>
                  <a:pt x="1071571" y="2715800"/>
                  <a:pt x="1086060" y="2719951"/>
                  <a:pt x="1096416" y="2738572"/>
                </a:cubicBezTo>
                <a:cubicBezTo>
                  <a:pt x="1183287" y="2902510"/>
                  <a:pt x="1308370" y="3029510"/>
                  <a:pt x="1455725" y="3139869"/>
                </a:cubicBezTo>
                <a:cubicBezTo>
                  <a:pt x="1601738" y="3245241"/>
                  <a:pt x="1760634" y="3299053"/>
                  <a:pt x="1929994" y="3342050"/>
                </a:cubicBezTo>
                <a:cubicBezTo>
                  <a:pt x="1934072" y="3342297"/>
                  <a:pt x="1939278" y="3344248"/>
                  <a:pt x="1944315" y="3345577"/>
                </a:cubicBezTo>
                <a:lnTo>
                  <a:pt x="1957348" y="3345368"/>
                </a:lnTo>
                <a:lnTo>
                  <a:pt x="1962713" y="3338514"/>
                </a:lnTo>
                <a:cubicBezTo>
                  <a:pt x="1963026" y="3333174"/>
                  <a:pt x="1950205" y="3332081"/>
                  <a:pt x="1946823" y="3326975"/>
                </a:cubicBezTo>
                <a:lnTo>
                  <a:pt x="1947752" y="3327017"/>
                </a:lnTo>
                <a:lnTo>
                  <a:pt x="1947307" y="3326760"/>
                </a:lnTo>
                <a:lnTo>
                  <a:pt x="1947232" y="3326757"/>
                </a:lnTo>
                <a:lnTo>
                  <a:pt x="1935655" y="3324310"/>
                </a:lnTo>
                <a:lnTo>
                  <a:pt x="1801324" y="3296207"/>
                </a:lnTo>
                <a:cubicBezTo>
                  <a:pt x="1753900" y="3281469"/>
                  <a:pt x="1707964" y="3262322"/>
                  <a:pt x="1664310" y="3239226"/>
                </a:cubicBezTo>
                <a:cubicBezTo>
                  <a:pt x="1633990" y="3225936"/>
                  <a:pt x="1604530" y="3225782"/>
                  <a:pt x="1581025" y="3207999"/>
                </a:cubicBezTo>
                <a:cubicBezTo>
                  <a:pt x="1565195" y="3198859"/>
                  <a:pt x="1549366" y="3189720"/>
                  <a:pt x="1558489" y="3173917"/>
                </a:cubicBezTo>
                <a:lnTo>
                  <a:pt x="1558528" y="3173869"/>
                </a:lnTo>
                <a:lnTo>
                  <a:pt x="1558492" y="3173508"/>
                </a:lnTo>
                <a:cubicBezTo>
                  <a:pt x="1562578" y="3159116"/>
                  <a:pt x="1583396" y="3166948"/>
                  <a:pt x="1594252" y="3177403"/>
                </a:cubicBezTo>
                <a:cubicBezTo>
                  <a:pt x="1671623" y="3226261"/>
                  <a:pt x="1759874" y="3256274"/>
                  <a:pt x="1846771" y="3281318"/>
                </a:cubicBezTo>
                <a:lnTo>
                  <a:pt x="1876148" y="3288715"/>
                </a:lnTo>
                <a:lnTo>
                  <a:pt x="1919217" y="3299481"/>
                </a:lnTo>
                <a:lnTo>
                  <a:pt x="1995357" y="3316575"/>
                </a:lnTo>
                <a:lnTo>
                  <a:pt x="1996270" y="3316047"/>
                </a:lnTo>
                <a:lnTo>
                  <a:pt x="2004287" y="3311393"/>
                </a:lnTo>
                <a:cubicBezTo>
                  <a:pt x="2008644" y="3311044"/>
                  <a:pt x="2012895" y="3313448"/>
                  <a:pt x="2017289" y="3315862"/>
                </a:cubicBezTo>
                <a:lnTo>
                  <a:pt x="2030739" y="3320250"/>
                </a:lnTo>
                <a:lnTo>
                  <a:pt x="2030827" y="3320074"/>
                </a:lnTo>
                <a:cubicBezTo>
                  <a:pt x="2084720" y="3321749"/>
                  <a:pt x="2141778" y="3325250"/>
                  <a:pt x="2195671" y="3326925"/>
                </a:cubicBezTo>
                <a:lnTo>
                  <a:pt x="2195566" y="3327106"/>
                </a:lnTo>
                <a:lnTo>
                  <a:pt x="2196016" y="3327124"/>
                </a:lnTo>
                <a:lnTo>
                  <a:pt x="2195671" y="3326925"/>
                </a:lnTo>
                <a:lnTo>
                  <a:pt x="2194865" y="3326460"/>
                </a:lnTo>
                <a:cubicBezTo>
                  <a:pt x="2268129" y="3309612"/>
                  <a:pt x="2340430" y="3309106"/>
                  <a:pt x="2413693" y="3292257"/>
                </a:cubicBezTo>
                <a:cubicBezTo>
                  <a:pt x="2510159" y="3271905"/>
                  <a:pt x="2604411" y="3233377"/>
                  <a:pt x="2693658" y="3196182"/>
                </a:cubicBezTo>
                <a:lnTo>
                  <a:pt x="2693952" y="3196485"/>
                </a:lnTo>
                <a:lnTo>
                  <a:pt x="2720061" y="3175438"/>
                </a:lnTo>
                <a:cubicBezTo>
                  <a:pt x="2730560" y="3170965"/>
                  <a:pt x="2741789" y="3167967"/>
                  <a:pt x="2751101" y="3162808"/>
                </a:cubicBezTo>
                <a:lnTo>
                  <a:pt x="2751203" y="3162867"/>
                </a:lnTo>
                <a:lnTo>
                  <a:pt x="2751751" y="3162721"/>
                </a:lnTo>
                <a:lnTo>
                  <a:pt x="2750657" y="3162089"/>
                </a:lnTo>
                <a:cubicBezTo>
                  <a:pt x="2755461" y="3160802"/>
                  <a:pt x="2757220" y="3157756"/>
                  <a:pt x="2760265" y="3159515"/>
                </a:cubicBezTo>
                <a:lnTo>
                  <a:pt x="2760498" y="3160385"/>
                </a:lnTo>
                <a:lnTo>
                  <a:pt x="2761046" y="3160238"/>
                </a:lnTo>
                <a:lnTo>
                  <a:pt x="2763691" y="3170077"/>
                </a:lnTo>
                <a:lnTo>
                  <a:pt x="2763765" y="3170120"/>
                </a:lnTo>
                <a:cubicBezTo>
                  <a:pt x="2778737" y="3166123"/>
                  <a:pt x="2746860" y="3206713"/>
                  <a:pt x="2779114" y="3187409"/>
                </a:cubicBezTo>
                <a:cubicBezTo>
                  <a:pt x="2899486" y="3117847"/>
                  <a:pt x="3000003" y="3024180"/>
                  <a:pt x="3091504" y="2916880"/>
                </a:cubicBezTo>
                <a:cubicBezTo>
                  <a:pt x="3133364" y="2873625"/>
                  <a:pt x="3167550" y="2821726"/>
                  <a:pt x="3196745" y="2771159"/>
                </a:cubicBezTo>
                <a:lnTo>
                  <a:pt x="3269377" y="2629820"/>
                </a:lnTo>
                <a:lnTo>
                  <a:pt x="3298417" y="2554970"/>
                </a:lnTo>
                <a:cubicBezTo>
                  <a:pt x="3307045" y="2529399"/>
                  <a:pt x="3314537" y="2503172"/>
                  <a:pt x="3320643" y="2476145"/>
                </a:cubicBezTo>
                <a:cubicBezTo>
                  <a:pt x="3329393" y="2439055"/>
                  <a:pt x="3344958" y="2397472"/>
                  <a:pt x="3347375" y="2356727"/>
                </a:cubicBezTo>
                <a:cubicBezTo>
                  <a:pt x="3348826" y="2332279"/>
                  <a:pt x="3337393" y="2359392"/>
                  <a:pt x="3332403" y="2360725"/>
                </a:cubicBezTo>
                <a:cubicBezTo>
                  <a:pt x="3329128" y="2388332"/>
                  <a:pt x="3334009" y="2416436"/>
                  <a:pt x="3301756" y="2435741"/>
                </a:cubicBezTo>
                <a:lnTo>
                  <a:pt x="3301808" y="2435424"/>
                </a:lnTo>
                <a:lnTo>
                  <a:pt x="3300949" y="2436191"/>
                </a:lnTo>
                <a:cubicBezTo>
                  <a:pt x="3314678" y="2372238"/>
                  <a:pt x="3321500" y="2307469"/>
                  <a:pt x="3325097" y="2241895"/>
                </a:cubicBezTo>
                <a:lnTo>
                  <a:pt x="3329890" y="2043015"/>
                </a:lnTo>
                <a:lnTo>
                  <a:pt x="3325930" y="2028286"/>
                </a:lnTo>
                <a:lnTo>
                  <a:pt x="3325868" y="2028141"/>
                </a:lnTo>
                <a:lnTo>
                  <a:pt x="3325816" y="2028232"/>
                </a:lnTo>
                <a:cubicBezTo>
                  <a:pt x="3316281" y="2014605"/>
                  <a:pt x="3313271" y="2004746"/>
                  <a:pt x="3322063" y="1989518"/>
                </a:cubicBezTo>
                <a:lnTo>
                  <a:pt x="3322971" y="1990308"/>
                </a:lnTo>
                <a:lnTo>
                  <a:pt x="3323356" y="1988872"/>
                </a:lnTo>
                <a:cubicBezTo>
                  <a:pt x="3322016" y="1983884"/>
                  <a:pt x="3320674" y="1978895"/>
                  <a:pt x="3319333" y="1973906"/>
                </a:cubicBezTo>
                <a:lnTo>
                  <a:pt x="3319188" y="1973337"/>
                </a:lnTo>
                <a:lnTo>
                  <a:pt x="3319081" y="1973583"/>
                </a:lnTo>
                <a:cubicBezTo>
                  <a:pt x="3296973" y="1931532"/>
                  <a:pt x="3304710" y="1881611"/>
                  <a:pt x="3289388" y="1835110"/>
                </a:cubicBezTo>
                <a:lnTo>
                  <a:pt x="3290060" y="1835468"/>
                </a:lnTo>
                <a:lnTo>
                  <a:pt x="3289934" y="1834723"/>
                </a:lnTo>
                <a:lnTo>
                  <a:pt x="3289924" y="1834688"/>
                </a:lnTo>
                <a:lnTo>
                  <a:pt x="3289921" y="1834687"/>
                </a:lnTo>
                <a:lnTo>
                  <a:pt x="3288584" y="1829713"/>
                </a:lnTo>
                <a:lnTo>
                  <a:pt x="3288357" y="1829119"/>
                </a:lnTo>
                <a:lnTo>
                  <a:pt x="3287956" y="1829731"/>
                </a:lnTo>
                <a:lnTo>
                  <a:pt x="3207412" y="1619382"/>
                </a:lnTo>
                <a:lnTo>
                  <a:pt x="3205962" y="1621892"/>
                </a:lnTo>
                <a:lnTo>
                  <a:pt x="3205592" y="1621437"/>
                </a:lnTo>
                <a:lnTo>
                  <a:pt x="3205491" y="1621721"/>
                </a:lnTo>
                <a:cubicBezTo>
                  <a:pt x="3199062" y="1618009"/>
                  <a:pt x="3194754" y="1612476"/>
                  <a:pt x="3192130" y="1605885"/>
                </a:cubicBezTo>
                <a:lnTo>
                  <a:pt x="3188866" y="1583697"/>
                </a:lnTo>
                <a:lnTo>
                  <a:pt x="3188867" y="1583698"/>
                </a:lnTo>
                <a:lnTo>
                  <a:pt x="3188867" y="1583698"/>
                </a:lnTo>
                <a:lnTo>
                  <a:pt x="3190432" y="1584894"/>
                </a:lnTo>
                <a:lnTo>
                  <a:pt x="3190241" y="1583316"/>
                </a:lnTo>
                <a:lnTo>
                  <a:pt x="3189269" y="1582424"/>
                </a:lnTo>
                <a:lnTo>
                  <a:pt x="3188867" y="1583698"/>
                </a:lnTo>
                <a:lnTo>
                  <a:pt x="3188866" y="1583697"/>
                </a:lnTo>
                <a:lnTo>
                  <a:pt x="3188866" y="1583697"/>
                </a:lnTo>
                <a:lnTo>
                  <a:pt x="3170192" y="1566590"/>
                </a:lnTo>
                <a:cubicBezTo>
                  <a:pt x="3165673" y="1559764"/>
                  <a:pt x="3162860" y="1551815"/>
                  <a:pt x="3161753" y="1542742"/>
                </a:cubicBezTo>
                <a:lnTo>
                  <a:pt x="3163298" y="1542701"/>
                </a:lnTo>
                <a:lnTo>
                  <a:pt x="3163196" y="1542418"/>
                </a:lnTo>
                <a:lnTo>
                  <a:pt x="3163177" y="1542382"/>
                </a:lnTo>
                <a:lnTo>
                  <a:pt x="3163168" y="1542383"/>
                </a:lnTo>
                <a:cubicBezTo>
                  <a:pt x="3157318" y="1530577"/>
                  <a:pt x="3151469" y="1518773"/>
                  <a:pt x="3142454" y="1505140"/>
                </a:cubicBezTo>
                <a:lnTo>
                  <a:pt x="3142453" y="1505133"/>
                </a:lnTo>
                <a:lnTo>
                  <a:pt x="3142172" y="1504779"/>
                </a:lnTo>
                <a:lnTo>
                  <a:pt x="3142321" y="1506065"/>
                </a:lnTo>
                <a:cubicBezTo>
                  <a:pt x="3096635" y="1446082"/>
                  <a:pt x="3045961" y="1387420"/>
                  <a:pt x="3000275" y="1327437"/>
                </a:cubicBezTo>
                <a:lnTo>
                  <a:pt x="3000355" y="1326068"/>
                </a:lnTo>
                <a:lnTo>
                  <a:pt x="2864321" y="1211825"/>
                </a:lnTo>
                <a:lnTo>
                  <a:pt x="2792882" y="1160182"/>
                </a:lnTo>
                <a:cubicBezTo>
                  <a:pt x="2768409" y="1144078"/>
                  <a:pt x="2743194" y="1129257"/>
                  <a:pt x="2716954" y="1116213"/>
                </a:cubicBezTo>
                <a:cubicBezTo>
                  <a:pt x="2656799" y="1081483"/>
                  <a:pt x="2591169" y="1056234"/>
                  <a:pt x="2527365" y="1027825"/>
                </a:cubicBezTo>
                <a:lnTo>
                  <a:pt x="2527113" y="1027770"/>
                </a:lnTo>
                <a:lnTo>
                  <a:pt x="2527087" y="1027851"/>
                </a:lnTo>
                <a:cubicBezTo>
                  <a:pt x="2428232" y="1008847"/>
                  <a:pt x="2328536" y="976668"/>
                  <a:pt x="2223692" y="975355"/>
                </a:cubicBezTo>
                <a:cubicBezTo>
                  <a:pt x="2213691" y="978042"/>
                  <a:pt x="2204188" y="972554"/>
                  <a:pt x="2204683" y="964380"/>
                </a:cubicBezTo>
                <a:cubicBezTo>
                  <a:pt x="2205178" y="956207"/>
                  <a:pt x="2209052" y="953155"/>
                  <a:pt x="2214052" y="951812"/>
                </a:cubicBezTo>
                <a:lnTo>
                  <a:pt x="2214559" y="951739"/>
                </a:lnTo>
                <a:lnTo>
                  <a:pt x="2214670" y="951589"/>
                </a:lnTo>
                <a:cubicBezTo>
                  <a:pt x="2219661" y="950258"/>
                  <a:pt x="2225778" y="950630"/>
                  <a:pt x="2230768" y="949296"/>
                </a:cubicBezTo>
                <a:close/>
                <a:moveTo>
                  <a:pt x="1861025" y="857675"/>
                </a:moveTo>
                <a:cubicBezTo>
                  <a:pt x="1872199" y="889406"/>
                  <a:pt x="1876566" y="925631"/>
                  <a:pt x="1895887" y="957851"/>
                </a:cubicBezTo>
                <a:lnTo>
                  <a:pt x="1773329" y="986627"/>
                </a:lnTo>
                <a:lnTo>
                  <a:pt x="1738274" y="997987"/>
                </a:lnTo>
                <a:lnTo>
                  <a:pt x="1652533" y="1030640"/>
                </a:lnTo>
                <a:lnTo>
                  <a:pt x="1618992" y="1045402"/>
                </a:lnTo>
                <a:lnTo>
                  <a:pt x="1510052" y="1104783"/>
                </a:lnTo>
                <a:lnTo>
                  <a:pt x="1510047" y="1104787"/>
                </a:lnTo>
                <a:lnTo>
                  <a:pt x="1467630" y="1135805"/>
                </a:lnTo>
                <a:lnTo>
                  <a:pt x="1400952" y="1184564"/>
                </a:lnTo>
                <a:lnTo>
                  <a:pt x="1398383" y="1184617"/>
                </a:lnTo>
                <a:cubicBezTo>
                  <a:pt x="1396559" y="1187776"/>
                  <a:pt x="1396559" y="1187776"/>
                  <a:pt x="1396559" y="1187776"/>
                </a:cubicBezTo>
                <a:lnTo>
                  <a:pt x="1396921" y="1187512"/>
                </a:lnTo>
                <a:lnTo>
                  <a:pt x="1398269" y="1185400"/>
                </a:lnTo>
                <a:lnTo>
                  <a:pt x="1397143" y="1187349"/>
                </a:lnTo>
                <a:lnTo>
                  <a:pt x="1400952" y="1184564"/>
                </a:lnTo>
                <a:lnTo>
                  <a:pt x="1419304" y="1184188"/>
                </a:lnTo>
                <a:cubicBezTo>
                  <a:pt x="1428633" y="1180687"/>
                  <a:pt x="1436929" y="1173332"/>
                  <a:pt x="1447177" y="1166955"/>
                </a:cubicBezTo>
                <a:lnTo>
                  <a:pt x="1453129" y="1164110"/>
                </a:lnTo>
                <a:lnTo>
                  <a:pt x="1458188" y="1161084"/>
                </a:lnTo>
                <a:lnTo>
                  <a:pt x="1460316" y="1160675"/>
                </a:lnTo>
                <a:lnTo>
                  <a:pt x="1464389" y="1158728"/>
                </a:lnTo>
                <a:cubicBezTo>
                  <a:pt x="1470863" y="1156633"/>
                  <a:pt x="1478198" y="1155388"/>
                  <a:pt x="1486768" y="1155597"/>
                </a:cubicBezTo>
                <a:cubicBezTo>
                  <a:pt x="983503" y="1560199"/>
                  <a:pt x="837855" y="2053306"/>
                  <a:pt x="1075107" y="2649512"/>
                </a:cubicBezTo>
                <a:cubicBezTo>
                  <a:pt x="1000988" y="2522457"/>
                  <a:pt x="958600" y="2384230"/>
                  <a:pt x="944783" y="2233008"/>
                </a:cubicBezTo>
                <a:cubicBezTo>
                  <a:pt x="929700" y="2266430"/>
                  <a:pt x="862588" y="2295093"/>
                  <a:pt x="837307" y="2280496"/>
                </a:cubicBezTo>
                <a:cubicBezTo>
                  <a:pt x="824666" y="2273198"/>
                  <a:pt x="826979" y="2261895"/>
                  <a:pt x="826132" y="2248767"/>
                </a:cubicBezTo>
                <a:cubicBezTo>
                  <a:pt x="818406" y="2050503"/>
                  <a:pt x="838275" y="1855531"/>
                  <a:pt x="913331" y="1667145"/>
                </a:cubicBezTo>
                <a:cubicBezTo>
                  <a:pt x="1018196" y="1390640"/>
                  <a:pt x="1201087" y="1176036"/>
                  <a:pt x="1447541" y="1019195"/>
                </a:cubicBezTo>
                <a:cubicBezTo>
                  <a:pt x="1570100" y="938283"/>
                  <a:pt x="1707482" y="882781"/>
                  <a:pt x="1861025" y="857675"/>
                </a:cubicBezTo>
                <a:close/>
                <a:moveTo>
                  <a:pt x="2199700" y="620216"/>
                </a:moveTo>
                <a:cubicBezTo>
                  <a:pt x="2346575" y="626837"/>
                  <a:pt x="2492215" y="654388"/>
                  <a:pt x="2636789" y="699971"/>
                </a:cubicBezTo>
                <a:cubicBezTo>
                  <a:pt x="2745831" y="737668"/>
                  <a:pt x="2854391" y="783508"/>
                  <a:pt x="2948850" y="846463"/>
                </a:cubicBezTo>
                <a:cubicBezTo>
                  <a:pt x="3130097" y="963734"/>
                  <a:pt x="3290433" y="1102609"/>
                  <a:pt x="3412107" y="1286519"/>
                </a:cubicBezTo>
                <a:cubicBezTo>
                  <a:pt x="3464364" y="1371414"/>
                  <a:pt x="3506644" y="1458969"/>
                  <a:pt x="3560241" y="1548848"/>
                </a:cubicBezTo>
                <a:cubicBezTo>
                  <a:pt x="3512188" y="1558992"/>
                  <a:pt x="3478618" y="1573287"/>
                  <a:pt x="3446390" y="1592567"/>
                </a:cubicBezTo>
                <a:cubicBezTo>
                  <a:pt x="3412338" y="1615003"/>
                  <a:pt x="3389705" y="1610355"/>
                  <a:pt x="3372640" y="1566826"/>
                </a:cubicBezTo>
                <a:cubicBezTo>
                  <a:pt x="3322789" y="1441223"/>
                  <a:pt x="3242533" y="1331742"/>
                  <a:pt x="3151821" y="1233064"/>
                </a:cubicBezTo>
                <a:cubicBezTo>
                  <a:pt x="3074628" y="1154820"/>
                  <a:pt x="2993790" y="1082889"/>
                  <a:pt x="2902496" y="1021762"/>
                </a:cubicBezTo>
                <a:cubicBezTo>
                  <a:pt x="2742059" y="912295"/>
                  <a:pt x="2566079" y="844370"/>
                  <a:pt x="2373212" y="813001"/>
                </a:cubicBezTo>
                <a:cubicBezTo>
                  <a:pt x="2261385" y="794744"/>
                  <a:pt x="2145432" y="790943"/>
                  <a:pt x="2030340" y="800268"/>
                </a:cubicBezTo>
                <a:cubicBezTo>
                  <a:pt x="1938363" y="806099"/>
                  <a:pt x="1849551" y="813758"/>
                  <a:pt x="1762940" y="839528"/>
                </a:cubicBezTo>
                <a:cubicBezTo>
                  <a:pt x="1587897" y="894222"/>
                  <a:pt x="1427716" y="974336"/>
                  <a:pt x="1286421" y="1094822"/>
                </a:cubicBezTo>
                <a:cubicBezTo>
                  <a:pt x="1278698" y="1100888"/>
                  <a:pt x="1272200" y="1105292"/>
                  <a:pt x="1266386" y="1108053"/>
                </a:cubicBezTo>
                <a:lnTo>
                  <a:pt x="1261346" y="1109119"/>
                </a:lnTo>
                <a:lnTo>
                  <a:pt x="1258113" y="1110963"/>
                </a:lnTo>
                <a:lnTo>
                  <a:pt x="1255660" y="1110323"/>
                </a:lnTo>
                <a:lnTo>
                  <a:pt x="1250463" y="1111423"/>
                </a:lnTo>
                <a:lnTo>
                  <a:pt x="1235423" y="1105042"/>
                </a:lnTo>
                <a:cubicBezTo>
                  <a:pt x="1230199" y="1101301"/>
                  <a:pt x="1224583" y="1095954"/>
                  <a:pt x="1218039" y="1089019"/>
                </a:cubicBezTo>
                <a:cubicBezTo>
                  <a:pt x="1132314" y="989010"/>
                  <a:pt x="1133656" y="993994"/>
                  <a:pt x="1234949" y="913558"/>
                </a:cubicBezTo>
                <a:cubicBezTo>
                  <a:pt x="1419790" y="776117"/>
                  <a:pt x="1628023" y="685859"/>
                  <a:pt x="1854664" y="644116"/>
                </a:cubicBezTo>
                <a:cubicBezTo>
                  <a:pt x="1920843" y="631809"/>
                  <a:pt x="1986752" y="624081"/>
                  <a:pt x="2052405" y="620679"/>
                </a:cubicBezTo>
                <a:cubicBezTo>
                  <a:pt x="2101645" y="618128"/>
                  <a:pt x="2150741" y="618009"/>
                  <a:pt x="2199700" y="620216"/>
                </a:cubicBezTo>
                <a:close/>
                <a:moveTo>
                  <a:pt x="2157251" y="217"/>
                </a:moveTo>
                <a:cubicBezTo>
                  <a:pt x="2194467" y="832"/>
                  <a:pt x="2231579" y="2770"/>
                  <a:pt x="2268600" y="6235"/>
                </a:cubicBezTo>
                <a:cubicBezTo>
                  <a:pt x="2486892" y="22707"/>
                  <a:pt x="2698741" y="64954"/>
                  <a:pt x="2901835" y="144286"/>
                </a:cubicBezTo>
                <a:cubicBezTo>
                  <a:pt x="3010378" y="190098"/>
                  <a:pt x="3117583" y="230924"/>
                  <a:pt x="3221992" y="291205"/>
                </a:cubicBezTo>
                <a:cubicBezTo>
                  <a:pt x="3391020" y="393007"/>
                  <a:pt x="3545935" y="511943"/>
                  <a:pt x="3688078" y="653004"/>
                </a:cubicBezTo>
                <a:cubicBezTo>
                  <a:pt x="3706577" y="672112"/>
                  <a:pt x="3710594" y="687073"/>
                  <a:pt x="3684681" y="710036"/>
                </a:cubicBezTo>
                <a:cubicBezTo>
                  <a:pt x="3563751" y="817198"/>
                  <a:pt x="3445499" y="934335"/>
                  <a:pt x="3329072" y="1048310"/>
                </a:cubicBezTo>
                <a:cubicBezTo>
                  <a:pt x="3311796" y="1063619"/>
                  <a:pt x="3298171" y="1072607"/>
                  <a:pt x="3275169" y="1046686"/>
                </a:cubicBezTo>
                <a:cubicBezTo>
                  <a:pt x="3152010" y="916586"/>
                  <a:pt x="3011089" y="809943"/>
                  <a:pt x="2848758" y="733076"/>
                </a:cubicBezTo>
                <a:cubicBezTo>
                  <a:pt x="2616336" y="624170"/>
                  <a:pt x="2369199" y="569976"/>
                  <a:pt x="2112338" y="569161"/>
                </a:cubicBezTo>
                <a:cubicBezTo>
                  <a:pt x="1917532" y="570463"/>
                  <a:pt x="1736604" y="613489"/>
                  <a:pt x="1559209" y="679623"/>
                </a:cubicBezTo>
                <a:cubicBezTo>
                  <a:pt x="1371836" y="748425"/>
                  <a:pt x="1206494" y="859442"/>
                  <a:pt x="1060990" y="994555"/>
                </a:cubicBezTo>
                <a:cubicBezTo>
                  <a:pt x="981425" y="1066605"/>
                  <a:pt x="917679" y="1147788"/>
                  <a:pt x="852109" y="1232133"/>
                </a:cubicBezTo>
                <a:cubicBezTo>
                  <a:pt x="836172" y="1252428"/>
                  <a:pt x="826195" y="1255096"/>
                  <a:pt x="807211" y="1244136"/>
                </a:cubicBezTo>
                <a:cubicBezTo>
                  <a:pt x="679801" y="1157934"/>
                  <a:pt x="552390" y="1071732"/>
                  <a:pt x="428143" y="987356"/>
                </a:cubicBezTo>
                <a:cubicBezTo>
                  <a:pt x="373017" y="951315"/>
                  <a:pt x="364011" y="937687"/>
                  <a:pt x="408171" y="883120"/>
                </a:cubicBezTo>
                <a:cubicBezTo>
                  <a:pt x="484203" y="787962"/>
                  <a:pt x="558412" y="695963"/>
                  <a:pt x="645276" y="611271"/>
                </a:cubicBezTo>
                <a:cubicBezTo>
                  <a:pt x="822653" y="435567"/>
                  <a:pt x="1023885" y="298919"/>
                  <a:pt x="1249458" y="193179"/>
                </a:cubicBezTo>
                <a:cubicBezTo>
                  <a:pt x="1430988" y="112576"/>
                  <a:pt x="1621038" y="53749"/>
                  <a:pt x="1819126" y="24845"/>
                </a:cubicBezTo>
                <a:cubicBezTo>
                  <a:pt x="1933014" y="8427"/>
                  <a:pt x="2045602" y="-1629"/>
                  <a:pt x="2157251" y="21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486C-278E-4499-95A1-5B4AD75C261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947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958298-5848-477B-A131-0B68CF9086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35906" y="2147131"/>
            <a:ext cx="2652421" cy="2639750"/>
          </a:xfrm>
          <a:custGeom>
            <a:avLst/>
            <a:gdLst>
              <a:gd name="connsiteX0" fmla="*/ 839566 w 2652421"/>
              <a:gd name="connsiteY0" fmla="*/ 8 h 2639750"/>
              <a:gd name="connsiteX1" fmla="*/ 1089253 w 2652421"/>
              <a:gd name="connsiteY1" fmla="*/ 14308 h 2639750"/>
              <a:gd name="connsiteX2" fmla="*/ 1286927 w 2652421"/>
              <a:gd name="connsiteY2" fmla="*/ 43066 h 2639750"/>
              <a:gd name="connsiteX3" fmla="*/ 1480617 w 2652421"/>
              <a:gd name="connsiteY3" fmla="*/ 82296 h 2639750"/>
              <a:gd name="connsiteX4" fmla="*/ 1490665 w 2652421"/>
              <a:gd name="connsiteY4" fmla="*/ 83413 h 2639750"/>
              <a:gd name="connsiteX5" fmla="*/ 1523481 w 2652421"/>
              <a:gd name="connsiteY5" fmla="*/ 91110 h 2639750"/>
              <a:gd name="connsiteX6" fmla="*/ 1537321 w 2652421"/>
              <a:gd name="connsiteY6" fmla="*/ 95597 h 2639750"/>
              <a:gd name="connsiteX7" fmla="*/ 1779787 w 2652421"/>
              <a:gd name="connsiteY7" fmla="*/ 162386 h 2639750"/>
              <a:gd name="connsiteX8" fmla="*/ 2065707 w 2652421"/>
              <a:gd name="connsiteY8" fmla="*/ 269126 h 2639750"/>
              <a:gd name="connsiteX9" fmla="*/ 2318883 w 2652421"/>
              <a:gd name="connsiteY9" fmla="*/ 409102 h 2639750"/>
              <a:gd name="connsiteX10" fmla="*/ 2516560 w 2652421"/>
              <a:gd name="connsiteY10" fmla="*/ 589252 h 2639750"/>
              <a:gd name="connsiteX11" fmla="*/ 2651441 w 2652421"/>
              <a:gd name="connsiteY11" fmla="*/ 936194 h 2639750"/>
              <a:gd name="connsiteX12" fmla="*/ 2642881 w 2652421"/>
              <a:gd name="connsiteY12" fmla="*/ 1087189 h 2639750"/>
              <a:gd name="connsiteX13" fmla="*/ 2639651 w 2652421"/>
              <a:gd name="connsiteY13" fmla="*/ 1119413 h 2639750"/>
              <a:gd name="connsiteX14" fmla="*/ 2627853 w 2652421"/>
              <a:gd name="connsiteY14" fmla="*/ 1169713 h 2639750"/>
              <a:gd name="connsiteX15" fmla="*/ 2619799 w 2652421"/>
              <a:gd name="connsiteY15" fmla="*/ 1189398 h 2639750"/>
              <a:gd name="connsiteX16" fmla="*/ 2527267 w 2652421"/>
              <a:gd name="connsiteY16" fmla="*/ 1415674 h 2639750"/>
              <a:gd name="connsiteX17" fmla="*/ 2348353 w 2652421"/>
              <a:gd name="connsiteY17" fmla="*/ 1696578 h 2639750"/>
              <a:gd name="connsiteX18" fmla="*/ 2031701 w 2652421"/>
              <a:gd name="connsiteY18" fmla="*/ 2063834 h 2639750"/>
              <a:gd name="connsiteX19" fmla="*/ 1682315 w 2652421"/>
              <a:gd name="connsiteY19" fmla="*/ 2376916 h 2639750"/>
              <a:gd name="connsiteX20" fmla="*/ 1412989 w 2652421"/>
              <a:gd name="connsiteY20" fmla="*/ 2545110 h 2639750"/>
              <a:gd name="connsiteX21" fmla="*/ 1172552 w 2652421"/>
              <a:gd name="connsiteY21" fmla="*/ 2627583 h 2639750"/>
              <a:gd name="connsiteX22" fmla="*/ 964661 w 2652421"/>
              <a:gd name="connsiteY22" fmla="*/ 2634246 h 2639750"/>
              <a:gd name="connsiteX23" fmla="*/ 930240 w 2652421"/>
              <a:gd name="connsiteY23" fmla="*/ 2630140 h 2639750"/>
              <a:gd name="connsiteX24" fmla="*/ 890909 w 2652421"/>
              <a:gd name="connsiteY24" fmla="*/ 2620915 h 2639750"/>
              <a:gd name="connsiteX25" fmla="*/ 881671 w 2652421"/>
              <a:gd name="connsiteY25" fmla="*/ 2616888 h 2639750"/>
              <a:gd name="connsiteX26" fmla="*/ 825583 w 2652421"/>
              <a:gd name="connsiteY26" fmla="*/ 2597161 h 2639750"/>
              <a:gd name="connsiteX27" fmla="*/ 627901 w 2652421"/>
              <a:gd name="connsiteY27" fmla="*/ 2472930 h 2639750"/>
              <a:gd name="connsiteX28" fmla="*/ 433684 w 2652421"/>
              <a:gd name="connsiteY28" fmla="*/ 2242755 h 2639750"/>
              <a:gd name="connsiteX29" fmla="*/ 279510 w 2652421"/>
              <a:gd name="connsiteY29" fmla="*/ 1953655 h 2639750"/>
              <a:gd name="connsiteX30" fmla="*/ 50920 w 2652421"/>
              <a:gd name="connsiteY30" fmla="*/ 1233471 h 2639750"/>
              <a:gd name="connsiteX31" fmla="*/ 504 w 2652421"/>
              <a:gd name="connsiteY31" fmla="*/ 831946 h 2639750"/>
              <a:gd name="connsiteX32" fmla="*/ 20683 w 2652421"/>
              <a:gd name="connsiteY32" fmla="*/ 571714 h 2639750"/>
              <a:gd name="connsiteX33" fmla="*/ 21877 w 2652421"/>
              <a:gd name="connsiteY33" fmla="*/ 558479 h 2639750"/>
              <a:gd name="connsiteX34" fmla="*/ 33152 w 2652421"/>
              <a:gd name="connsiteY34" fmla="*/ 510412 h 2639750"/>
              <a:gd name="connsiteX35" fmla="*/ 38859 w 2652421"/>
              <a:gd name="connsiteY35" fmla="*/ 494764 h 2639750"/>
              <a:gd name="connsiteX36" fmla="*/ 79423 w 2652421"/>
              <a:gd name="connsiteY36" fmla="*/ 383140 h 2639750"/>
              <a:gd name="connsiteX37" fmla="*/ 303958 w 2652421"/>
              <a:gd name="connsiteY37" fmla="*/ 128063 h 2639750"/>
              <a:gd name="connsiteX38" fmla="*/ 536872 w 2652421"/>
              <a:gd name="connsiteY38" fmla="*/ 33162 h 2639750"/>
              <a:gd name="connsiteX39" fmla="*/ 839566 w 2652421"/>
              <a:gd name="connsiteY39" fmla="*/ 8 h 26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52421" h="2639750">
                <a:moveTo>
                  <a:pt x="839566" y="8"/>
                </a:moveTo>
                <a:cubicBezTo>
                  <a:pt x="923122" y="-233"/>
                  <a:pt x="1006253" y="5131"/>
                  <a:pt x="1089253" y="14308"/>
                </a:cubicBezTo>
                <a:cubicBezTo>
                  <a:pt x="1155526" y="21545"/>
                  <a:pt x="1221599" y="30719"/>
                  <a:pt x="1286927" y="43066"/>
                </a:cubicBezTo>
                <a:cubicBezTo>
                  <a:pt x="1351801" y="55182"/>
                  <a:pt x="1416112" y="69151"/>
                  <a:pt x="1480617" y="82296"/>
                </a:cubicBezTo>
                <a:cubicBezTo>
                  <a:pt x="1483901" y="82943"/>
                  <a:pt x="1487324" y="83002"/>
                  <a:pt x="1490665" y="83413"/>
                </a:cubicBezTo>
                <a:cubicBezTo>
                  <a:pt x="1501643" y="85988"/>
                  <a:pt x="1512501" y="88535"/>
                  <a:pt x="1523481" y="91110"/>
                </a:cubicBezTo>
                <a:cubicBezTo>
                  <a:pt x="1528103" y="92567"/>
                  <a:pt x="1532643" y="94375"/>
                  <a:pt x="1537321" y="95597"/>
                </a:cubicBezTo>
                <a:cubicBezTo>
                  <a:pt x="1618685" y="115548"/>
                  <a:pt x="1699729" y="137409"/>
                  <a:pt x="1779787" y="162386"/>
                </a:cubicBezTo>
                <a:cubicBezTo>
                  <a:pt x="1877009" y="192877"/>
                  <a:pt x="1972728" y="227603"/>
                  <a:pt x="2065707" y="269126"/>
                </a:cubicBezTo>
                <a:cubicBezTo>
                  <a:pt x="2154054" y="308694"/>
                  <a:pt x="2239156" y="353949"/>
                  <a:pt x="2318883" y="409102"/>
                </a:cubicBezTo>
                <a:cubicBezTo>
                  <a:pt x="2392794" y="460287"/>
                  <a:pt x="2460192" y="518624"/>
                  <a:pt x="2516560" y="589252"/>
                </a:cubicBezTo>
                <a:cubicBezTo>
                  <a:pt x="2597494" y="690812"/>
                  <a:pt x="2644369" y="805710"/>
                  <a:pt x="2651441" y="936194"/>
                </a:cubicBezTo>
                <a:cubicBezTo>
                  <a:pt x="2654206" y="986810"/>
                  <a:pt x="2651053" y="1037154"/>
                  <a:pt x="2642881" y="1087189"/>
                </a:cubicBezTo>
                <a:cubicBezTo>
                  <a:pt x="2641152" y="1097818"/>
                  <a:pt x="2640656" y="1108614"/>
                  <a:pt x="2639651" y="1119413"/>
                </a:cubicBezTo>
                <a:cubicBezTo>
                  <a:pt x="2635709" y="1136219"/>
                  <a:pt x="2631767" y="1153025"/>
                  <a:pt x="2627853" y="1169713"/>
                </a:cubicBezTo>
                <a:cubicBezTo>
                  <a:pt x="2625168" y="1176275"/>
                  <a:pt x="2621787" y="1182549"/>
                  <a:pt x="2619799" y="1189398"/>
                </a:cubicBezTo>
                <a:cubicBezTo>
                  <a:pt x="2596914" y="1267972"/>
                  <a:pt x="2565043" y="1343073"/>
                  <a:pt x="2527267" y="1415674"/>
                </a:cubicBezTo>
                <a:cubicBezTo>
                  <a:pt x="2475840" y="1514458"/>
                  <a:pt x="2414958" y="1607429"/>
                  <a:pt x="2348353" y="1696578"/>
                </a:cubicBezTo>
                <a:cubicBezTo>
                  <a:pt x="2251563" y="1826507"/>
                  <a:pt x="2144597" y="1947726"/>
                  <a:pt x="2031701" y="2063834"/>
                </a:cubicBezTo>
                <a:cubicBezTo>
                  <a:pt x="1922359" y="2176188"/>
                  <a:pt x="1807577" y="2282431"/>
                  <a:pt x="1682315" y="2376916"/>
                </a:cubicBezTo>
                <a:cubicBezTo>
                  <a:pt x="1597445" y="2440827"/>
                  <a:pt x="1508667" y="2498613"/>
                  <a:pt x="1412989" y="2545110"/>
                </a:cubicBezTo>
                <a:cubicBezTo>
                  <a:pt x="1336242" y="2582532"/>
                  <a:pt x="1256592" y="2611710"/>
                  <a:pt x="1172552" y="2627583"/>
                </a:cubicBezTo>
                <a:cubicBezTo>
                  <a:pt x="1103579" y="2640543"/>
                  <a:pt x="1034343" y="2643771"/>
                  <a:pt x="964661" y="2634246"/>
                </a:cubicBezTo>
                <a:cubicBezTo>
                  <a:pt x="953193" y="2632672"/>
                  <a:pt x="941763" y="2631479"/>
                  <a:pt x="930240" y="2630140"/>
                </a:cubicBezTo>
                <a:cubicBezTo>
                  <a:pt x="917089" y="2627055"/>
                  <a:pt x="904059" y="2623999"/>
                  <a:pt x="890909" y="2620915"/>
                </a:cubicBezTo>
                <a:cubicBezTo>
                  <a:pt x="887789" y="2619563"/>
                  <a:pt x="884873" y="2617887"/>
                  <a:pt x="881671" y="2616888"/>
                </a:cubicBezTo>
                <a:cubicBezTo>
                  <a:pt x="862984" y="2610274"/>
                  <a:pt x="843956" y="2604571"/>
                  <a:pt x="825583" y="2597161"/>
                </a:cubicBezTo>
                <a:cubicBezTo>
                  <a:pt x="752128" y="2567906"/>
                  <a:pt x="687066" y="2525119"/>
                  <a:pt x="627901" y="2472930"/>
                </a:cubicBezTo>
                <a:cubicBezTo>
                  <a:pt x="551858" y="2405869"/>
                  <a:pt x="489054" y="2327408"/>
                  <a:pt x="433684" y="2242755"/>
                </a:cubicBezTo>
                <a:cubicBezTo>
                  <a:pt x="373605" y="2151046"/>
                  <a:pt x="323171" y="2054036"/>
                  <a:pt x="279510" y="1953655"/>
                </a:cubicBezTo>
                <a:cubicBezTo>
                  <a:pt x="178416" y="1721517"/>
                  <a:pt x="104157" y="1480794"/>
                  <a:pt x="50920" y="1233471"/>
                </a:cubicBezTo>
                <a:cubicBezTo>
                  <a:pt x="22408" y="1101058"/>
                  <a:pt x="3476" y="967420"/>
                  <a:pt x="504" y="831946"/>
                </a:cubicBezTo>
                <a:cubicBezTo>
                  <a:pt x="-1528" y="744553"/>
                  <a:pt x="2091" y="657493"/>
                  <a:pt x="20683" y="571714"/>
                </a:cubicBezTo>
                <a:cubicBezTo>
                  <a:pt x="21582" y="567337"/>
                  <a:pt x="21488" y="562852"/>
                  <a:pt x="21877" y="558479"/>
                </a:cubicBezTo>
                <a:cubicBezTo>
                  <a:pt x="25627" y="542496"/>
                  <a:pt x="29403" y="526395"/>
                  <a:pt x="33152" y="510412"/>
                </a:cubicBezTo>
                <a:cubicBezTo>
                  <a:pt x="35144" y="505176"/>
                  <a:pt x="37591" y="500170"/>
                  <a:pt x="38859" y="494764"/>
                </a:cubicBezTo>
                <a:cubicBezTo>
                  <a:pt x="48076" y="456009"/>
                  <a:pt x="62464" y="419088"/>
                  <a:pt x="79423" y="383140"/>
                </a:cubicBezTo>
                <a:cubicBezTo>
                  <a:pt x="129543" y="276362"/>
                  <a:pt x="203939" y="190900"/>
                  <a:pt x="303958" y="128063"/>
                </a:cubicBezTo>
                <a:cubicBezTo>
                  <a:pt x="376041" y="82851"/>
                  <a:pt x="454446" y="53010"/>
                  <a:pt x="536872" y="33162"/>
                </a:cubicBezTo>
                <a:cubicBezTo>
                  <a:pt x="636412" y="9269"/>
                  <a:pt x="737497" y="494"/>
                  <a:pt x="839566" y="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1AE5-2680-44CD-802D-95252AF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0F0E8-2FB1-45C9-A57E-E9E363977C9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8BC0-D82A-4DC9-9367-6D7F8BA9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97F7F-8F39-4088-8781-69FEAB7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792224D-FD33-4836-BBD8-A8F18D80923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029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8AC35-250A-4059-9BD9-09B8C30F74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2464" y="463464"/>
            <a:ext cx="3572415" cy="6394537"/>
          </a:xfrm>
          <a:custGeom>
            <a:avLst/>
            <a:gdLst>
              <a:gd name="connsiteX0" fmla="*/ 0 w 3572415"/>
              <a:gd name="connsiteY0" fmla="*/ 0 h 6394537"/>
              <a:gd name="connsiteX1" fmla="*/ 3572415 w 3572415"/>
              <a:gd name="connsiteY1" fmla="*/ 0 h 6394537"/>
              <a:gd name="connsiteX2" fmla="*/ 3572415 w 3572415"/>
              <a:gd name="connsiteY2" fmla="*/ 6394537 h 6394537"/>
              <a:gd name="connsiteX3" fmla="*/ 0 w 3572415"/>
              <a:gd name="connsiteY3" fmla="*/ 6394537 h 639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415" h="6394537">
                <a:moveTo>
                  <a:pt x="0" y="0"/>
                </a:moveTo>
                <a:lnTo>
                  <a:pt x="3572415" y="0"/>
                </a:lnTo>
                <a:lnTo>
                  <a:pt x="3572415" y="6394537"/>
                </a:lnTo>
                <a:lnTo>
                  <a:pt x="0" y="639453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C0AE-6A57-4926-ABD5-7B764D4B4E8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2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40594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A81DC0-89DF-4A54-A43A-18275EB981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2477" y="2205789"/>
            <a:ext cx="2667045" cy="2941564"/>
          </a:xfrm>
          <a:custGeom>
            <a:avLst/>
            <a:gdLst>
              <a:gd name="connsiteX0" fmla="*/ 0 w 2667045"/>
              <a:gd name="connsiteY0" fmla="*/ 0 h 2941564"/>
              <a:gd name="connsiteX1" fmla="*/ 2667045 w 2667045"/>
              <a:gd name="connsiteY1" fmla="*/ 0 h 2941564"/>
              <a:gd name="connsiteX2" fmla="*/ 2667045 w 2667045"/>
              <a:gd name="connsiteY2" fmla="*/ 2941564 h 2941564"/>
              <a:gd name="connsiteX3" fmla="*/ 0 w 2667045"/>
              <a:gd name="connsiteY3" fmla="*/ 2941564 h 294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45" h="2941564">
                <a:moveTo>
                  <a:pt x="0" y="0"/>
                </a:moveTo>
                <a:lnTo>
                  <a:pt x="2667045" y="0"/>
                </a:lnTo>
                <a:lnTo>
                  <a:pt x="2667045" y="2941564"/>
                </a:lnTo>
                <a:lnTo>
                  <a:pt x="0" y="29415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E481384-1C33-40FF-9651-E7F668274B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84385" y="2205789"/>
            <a:ext cx="2667045" cy="2941564"/>
          </a:xfrm>
          <a:custGeom>
            <a:avLst/>
            <a:gdLst>
              <a:gd name="connsiteX0" fmla="*/ 0 w 2667045"/>
              <a:gd name="connsiteY0" fmla="*/ 0 h 2941564"/>
              <a:gd name="connsiteX1" fmla="*/ 2667045 w 2667045"/>
              <a:gd name="connsiteY1" fmla="*/ 0 h 2941564"/>
              <a:gd name="connsiteX2" fmla="*/ 2667045 w 2667045"/>
              <a:gd name="connsiteY2" fmla="*/ 2941564 h 2941564"/>
              <a:gd name="connsiteX3" fmla="*/ 0 w 2667045"/>
              <a:gd name="connsiteY3" fmla="*/ 2941564 h 294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45" h="2941564">
                <a:moveTo>
                  <a:pt x="0" y="0"/>
                </a:moveTo>
                <a:lnTo>
                  <a:pt x="2667045" y="0"/>
                </a:lnTo>
                <a:lnTo>
                  <a:pt x="2667045" y="2941564"/>
                </a:lnTo>
                <a:lnTo>
                  <a:pt x="0" y="29415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DB4F020-160D-4A20-8466-B8249DC1B8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0569" y="2205789"/>
            <a:ext cx="2667045" cy="2941564"/>
          </a:xfrm>
          <a:custGeom>
            <a:avLst/>
            <a:gdLst>
              <a:gd name="connsiteX0" fmla="*/ 0 w 2667045"/>
              <a:gd name="connsiteY0" fmla="*/ 0 h 2941564"/>
              <a:gd name="connsiteX1" fmla="*/ 2667045 w 2667045"/>
              <a:gd name="connsiteY1" fmla="*/ 0 h 2941564"/>
              <a:gd name="connsiteX2" fmla="*/ 2667045 w 2667045"/>
              <a:gd name="connsiteY2" fmla="*/ 2941564 h 2941564"/>
              <a:gd name="connsiteX3" fmla="*/ 0 w 2667045"/>
              <a:gd name="connsiteY3" fmla="*/ 2941564 h 294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45" h="2941564">
                <a:moveTo>
                  <a:pt x="0" y="0"/>
                </a:moveTo>
                <a:lnTo>
                  <a:pt x="2667045" y="0"/>
                </a:lnTo>
                <a:lnTo>
                  <a:pt x="2667045" y="2941564"/>
                </a:lnTo>
                <a:lnTo>
                  <a:pt x="0" y="29415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3DA0A-2A4E-452B-90A4-725CA33FE3C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611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B5E6F61-F2AB-4D7D-8E77-9D35F42847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2133558"/>
            <a:ext cx="2512628" cy="2513191"/>
          </a:xfrm>
          <a:custGeom>
            <a:avLst/>
            <a:gdLst>
              <a:gd name="connsiteX0" fmla="*/ 52212 w 2512628"/>
              <a:gd name="connsiteY0" fmla="*/ 0 h 2513191"/>
              <a:gd name="connsiteX1" fmla="*/ 2460416 w 2512628"/>
              <a:gd name="connsiteY1" fmla="*/ 0 h 2513191"/>
              <a:gd name="connsiteX2" fmla="*/ 2512628 w 2512628"/>
              <a:gd name="connsiteY2" fmla="*/ 52212 h 2513191"/>
              <a:gd name="connsiteX3" fmla="*/ 2512628 w 2512628"/>
              <a:gd name="connsiteY3" fmla="*/ 2513191 h 2513191"/>
              <a:gd name="connsiteX4" fmla="*/ 0 w 2512628"/>
              <a:gd name="connsiteY4" fmla="*/ 2513191 h 2513191"/>
              <a:gd name="connsiteX5" fmla="*/ 0 w 2512628"/>
              <a:gd name="connsiteY5" fmla="*/ 52212 h 2513191"/>
              <a:gd name="connsiteX6" fmla="*/ 52212 w 2512628"/>
              <a:gd name="connsiteY6" fmla="*/ 0 h 251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628" h="2513191">
                <a:moveTo>
                  <a:pt x="52212" y="0"/>
                </a:moveTo>
                <a:lnTo>
                  <a:pt x="2460416" y="0"/>
                </a:lnTo>
                <a:cubicBezTo>
                  <a:pt x="2489252" y="0"/>
                  <a:pt x="2512628" y="23376"/>
                  <a:pt x="2512628" y="52212"/>
                </a:cubicBezTo>
                <a:lnTo>
                  <a:pt x="2512628" y="2513191"/>
                </a:lnTo>
                <a:lnTo>
                  <a:pt x="0" y="2513191"/>
                </a:lnTo>
                <a:lnTo>
                  <a:pt x="0" y="52212"/>
                </a:lnTo>
                <a:cubicBezTo>
                  <a:pt x="0" y="23376"/>
                  <a:pt x="23376" y="0"/>
                  <a:pt x="52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5ACB434-F9B5-4CCC-B5E2-6D71E4033E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3158" y="2133558"/>
            <a:ext cx="2512628" cy="2513191"/>
          </a:xfrm>
          <a:custGeom>
            <a:avLst/>
            <a:gdLst>
              <a:gd name="connsiteX0" fmla="*/ 52212 w 2512628"/>
              <a:gd name="connsiteY0" fmla="*/ 0 h 2513191"/>
              <a:gd name="connsiteX1" fmla="*/ 2460416 w 2512628"/>
              <a:gd name="connsiteY1" fmla="*/ 0 h 2513191"/>
              <a:gd name="connsiteX2" fmla="*/ 2512628 w 2512628"/>
              <a:gd name="connsiteY2" fmla="*/ 52212 h 2513191"/>
              <a:gd name="connsiteX3" fmla="*/ 2512628 w 2512628"/>
              <a:gd name="connsiteY3" fmla="*/ 2513191 h 2513191"/>
              <a:gd name="connsiteX4" fmla="*/ 0 w 2512628"/>
              <a:gd name="connsiteY4" fmla="*/ 2513191 h 2513191"/>
              <a:gd name="connsiteX5" fmla="*/ 0 w 2512628"/>
              <a:gd name="connsiteY5" fmla="*/ 52212 h 2513191"/>
              <a:gd name="connsiteX6" fmla="*/ 52212 w 2512628"/>
              <a:gd name="connsiteY6" fmla="*/ 0 h 251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628" h="2513191">
                <a:moveTo>
                  <a:pt x="52212" y="0"/>
                </a:moveTo>
                <a:lnTo>
                  <a:pt x="2460416" y="0"/>
                </a:lnTo>
                <a:cubicBezTo>
                  <a:pt x="2489252" y="0"/>
                  <a:pt x="2512628" y="23376"/>
                  <a:pt x="2512628" y="52212"/>
                </a:cubicBezTo>
                <a:lnTo>
                  <a:pt x="2512628" y="2513191"/>
                </a:lnTo>
                <a:lnTo>
                  <a:pt x="0" y="2513191"/>
                </a:lnTo>
                <a:lnTo>
                  <a:pt x="0" y="52212"/>
                </a:lnTo>
                <a:cubicBezTo>
                  <a:pt x="0" y="23376"/>
                  <a:pt x="23376" y="0"/>
                  <a:pt x="52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2AFF3CD-B721-4C68-ABF2-2326B58E6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6215" y="2133558"/>
            <a:ext cx="2512628" cy="2513191"/>
          </a:xfrm>
          <a:custGeom>
            <a:avLst/>
            <a:gdLst>
              <a:gd name="connsiteX0" fmla="*/ 52212 w 2512628"/>
              <a:gd name="connsiteY0" fmla="*/ 0 h 2513191"/>
              <a:gd name="connsiteX1" fmla="*/ 2460416 w 2512628"/>
              <a:gd name="connsiteY1" fmla="*/ 0 h 2513191"/>
              <a:gd name="connsiteX2" fmla="*/ 2512628 w 2512628"/>
              <a:gd name="connsiteY2" fmla="*/ 52212 h 2513191"/>
              <a:gd name="connsiteX3" fmla="*/ 2512628 w 2512628"/>
              <a:gd name="connsiteY3" fmla="*/ 2513191 h 2513191"/>
              <a:gd name="connsiteX4" fmla="*/ 0 w 2512628"/>
              <a:gd name="connsiteY4" fmla="*/ 2513191 h 2513191"/>
              <a:gd name="connsiteX5" fmla="*/ 0 w 2512628"/>
              <a:gd name="connsiteY5" fmla="*/ 52212 h 2513191"/>
              <a:gd name="connsiteX6" fmla="*/ 52212 w 2512628"/>
              <a:gd name="connsiteY6" fmla="*/ 0 h 251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628" h="2513191">
                <a:moveTo>
                  <a:pt x="52212" y="0"/>
                </a:moveTo>
                <a:lnTo>
                  <a:pt x="2460416" y="0"/>
                </a:lnTo>
                <a:cubicBezTo>
                  <a:pt x="2489252" y="0"/>
                  <a:pt x="2512628" y="23376"/>
                  <a:pt x="2512628" y="52212"/>
                </a:cubicBezTo>
                <a:lnTo>
                  <a:pt x="2512628" y="2513191"/>
                </a:lnTo>
                <a:lnTo>
                  <a:pt x="0" y="2513191"/>
                </a:lnTo>
                <a:lnTo>
                  <a:pt x="0" y="52212"/>
                </a:lnTo>
                <a:cubicBezTo>
                  <a:pt x="0" y="23376"/>
                  <a:pt x="23376" y="0"/>
                  <a:pt x="52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E851280-FC30-4DBC-8D91-793CECE008D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9272" y="2133558"/>
            <a:ext cx="2512628" cy="2513191"/>
          </a:xfrm>
          <a:custGeom>
            <a:avLst/>
            <a:gdLst>
              <a:gd name="connsiteX0" fmla="*/ 52212 w 2512628"/>
              <a:gd name="connsiteY0" fmla="*/ 0 h 2513191"/>
              <a:gd name="connsiteX1" fmla="*/ 2460416 w 2512628"/>
              <a:gd name="connsiteY1" fmla="*/ 0 h 2513191"/>
              <a:gd name="connsiteX2" fmla="*/ 2512628 w 2512628"/>
              <a:gd name="connsiteY2" fmla="*/ 52212 h 2513191"/>
              <a:gd name="connsiteX3" fmla="*/ 2512628 w 2512628"/>
              <a:gd name="connsiteY3" fmla="*/ 2513191 h 2513191"/>
              <a:gd name="connsiteX4" fmla="*/ 0 w 2512628"/>
              <a:gd name="connsiteY4" fmla="*/ 2513191 h 2513191"/>
              <a:gd name="connsiteX5" fmla="*/ 0 w 2512628"/>
              <a:gd name="connsiteY5" fmla="*/ 52212 h 2513191"/>
              <a:gd name="connsiteX6" fmla="*/ 52212 w 2512628"/>
              <a:gd name="connsiteY6" fmla="*/ 0 h 251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628" h="2513191">
                <a:moveTo>
                  <a:pt x="52212" y="0"/>
                </a:moveTo>
                <a:lnTo>
                  <a:pt x="2460416" y="0"/>
                </a:lnTo>
                <a:cubicBezTo>
                  <a:pt x="2489252" y="0"/>
                  <a:pt x="2512628" y="23376"/>
                  <a:pt x="2512628" y="52212"/>
                </a:cubicBezTo>
                <a:lnTo>
                  <a:pt x="2512628" y="2513191"/>
                </a:lnTo>
                <a:lnTo>
                  <a:pt x="0" y="2513191"/>
                </a:lnTo>
                <a:lnTo>
                  <a:pt x="0" y="52212"/>
                </a:lnTo>
                <a:cubicBezTo>
                  <a:pt x="0" y="23376"/>
                  <a:pt x="23376" y="0"/>
                  <a:pt x="52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7E664-39FB-4DA9-8A2D-301B386296C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315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907337-62FB-4A28-945F-AD15B5D05C7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41802" y="1965961"/>
            <a:ext cx="2951429" cy="2172627"/>
          </a:xfrm>
          <a:custGeom>
            <a:avLst/>
            <a:gdLst>
              <a:gd name="connsiteX0" fmla="*/ 0 w 2951429"/>
              <a:gd name="connsiteY0" fmla="*/ 0 h 2172627"/>
              <a:gd name="connsiteX1" fmla="*/ 2951429 w 2951429"/>
              <a:gd name="connsiteY1" fmla="*/ 0 h 2172627"/>
              <a:gd name="connsiteX2" fmla="*/ 2951429 w 2951429"/>
              <a:gd name="connsiteY2" fmla="*/ 2172627 h 2172627"/>
              <a:gd name="connsiteX3" fmla="*/ 0 w 2951429"/>
              <a:gd name="connsiteY3" fmla="*/ 2172627 h 217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29" h="2172627">
                <a:moveTo>
                  <a:pt x="0" y="0"/>
                </a:moveTo>
                <a:lnTo>
                  <a:pt x="2951429" y="0"/>
                </a:lnTo>
                <a:lnTo>
                  <a:pt x="2951429" y="2172627"/>
                </a:lnTo>
                <a:lnTo>
                  <a:pt x="0" y="21726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189E974-ECAD-42B4-AE85-9FFEC759F2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4401" y="1965961"/>
            <a:ext cx="2951429" cy="2172627"/>
          </a:xfrm>
          <a:custGeom>
            <a:avLst/>
            <a:gdLst>
              <a:gd name="connsiteX0" fmla="*/ 0 w 2951429"/>
              <a:gd name="connsiteY0" fmla="*/ 0 h 2172627"/>
              <a:gd name="connsiteX1" fmla="*/ 2951429 w 2951429"/>
              <a:gd name="connsiteY1" fmla="*/ 0 h 2172627"/>
              <a:gd name="connsiteX2" fmla="*/ 2951429 w 2951429"/>
              <a:gd name="connsiteY2" fmla="*/ 2172627 h 2172627"/>
              <a:gd name="connsiteX3" fmla="*/ 0 w 2951429"/>
              <a:gd name="connsiteY3" fmla="*/ 2172627 h 217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29" h="2172627">
                <a:moveTo>
                  <a:pt x="0" y="0"/>
                </a:moveTo>
                <a:lnTo>
                  <a:pt x="2951429" y="0"/>
                </a:lnTo>
                <a:lnTo>
                  <a:pt x="2951429" y="2172627"/>
                </a:lnTo>
                <a:lnTo>
                  <a:pt x="0" y="21726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3735A30-14B4-4158-9F38-DC9D43E870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9203" y="1965961"/>
            <a:ext cx="2951429" cy="2172627"/>
          </a:xfrm>
          <a:custGeom>
            <a:avLst/>
            <a:gdLst>
              <a:gd name="connsiteX0" fmla="*/ 0 w 2951429"/>
              <a:gd name="connsiteY0" fmla="*/ 0 h 2172627"/>
              <a:gd name="connsiteX1" fmla="*/ 2951429 w 2951429"/>
              <a:gd name="connsiteY1" fmla="*/ 0 h 2172627"/>
              <a:gd name="connsiteX2" fmla="*/ 2951429 w 2951429"/>
              <a:gd name="connsiteY2" fmla="*/ 2172627 h 2172627"/>
              <a:gd name="connsiteX3" fmla="*/ 0 w 2951429"/>
              <a:gd name="connsiteY3" fmla="*/ 2172627 h 217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429" h="2172627">
                <a:moveTo>
                  <a:pt x="0" y="0"/>
                </a:moveTo>
                <a:lnTo>
                  <a:pt x="2951429" y="0"/>
                </a:lnTo>
                <a:lnTo>
                  <a:pt x="2951429" y="2172627"/>
                </a:lnTo>
                <a:lnTo>
                  <a:pt x="0" y="21726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1547-8ACD-43B6-9B23-C5BB3B7C041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9578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A295D1-B654-498B-8C31-F42EACB02E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16861" y="2007220"/>
            <a:ext cx="2092969" cy="2106546"/>
          </a:xfrm>
          <a:custGeom>
            <a:avLst/>
            <a:gdLst>
              <a:gd name="connsiteX0" fmla="*/ 0 w 2092969"/>
              <a:gd name="connsiteY0" fmla="*/ 0 h 2106546"/>
              <a:gd name="connsiteX1" fmla="*/ 2092969 w 2092969"/>
              <a:gd name="connsiteY1" fmla="*/ 0 h 2106546"/>
              <a:gd name="connsiteX2" fmla="*/ 2092969 w 2092969"/>
              <a:gd name="connsiteY2" fmla="*/ 2106546 h 2106546"/>
              <a:gd name="connsiteX3" fmla="*/ 0 w 2092969"/>
              <a:gd name="connsiteY3" fmla="*/ 2106546 h 210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969" h="2106546">
                <a:moveTo>
                  <a:pt x="0" y="0"/>
                </a:moveTo>
                <a:lnTo>
                  <a:pt x="2092969" y="0"/>
                </a:lnTo>
                <a:lnTo>
                  <a:pt x="2092969" y="2106546"/>
                </a:lnTo>
                <a:lnTo>
                  <a:pt x="0" y="21065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49CB61D-D754-4BE0-AB54-5B6A1FD611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79480" y="2007220"/>
            <a:ext cx="2092969" cy="2106546"/>
          </a:xfrm>
          <a:custGeom>
            <a:avLst/>
            <a:gdLst>
              <a:gd name="connsiteX0" fmla="*/ 0 w 2092969"/>
              <a:gd name="connsiteY0" fmla="*/ 0 h 2106546"/>
              <a:gd name="connsiteX1" fmla="*/ 2092969 w 2092969"/>
              <a:gd name="connsiteY1" fmla="*/ 0 h 2106546"/>
              <a:gd name="connsiteX2" fmla="*/ 2092969 w 2092969"/>
              <a:gd name="connsiteY2" fmla="*/ 2106546 h 2106546"/>
              <a:gd name="connsiteX3" fmla="*/ 0 w 2092969"/>
              <a:gd name="connsiteY3" fmla="*/ 2106546 h 210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969" h="2106546">
                <a:moveTo>
                  <a:pt x="0" y="0"/>
                </a:moveTo>
                <a:lnTo>
                  <a:pt x="2092969" y="0"/>
                </a:lnTo>
                <a:lnTo>
                  <a:pt x="2092969" y="2106546"/>
                </a:lnTo>
                <a:lnTo>
                  <a:pt x="0" y="21065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B3879F5-4E11-4072-9D19-99079A20FD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42098" y="2007220"/>
            <a:ext cx="2092969" cy="2106546"/>
          </a:xfrm>
          <a:custGeom>
            <a:avLst/>
            <a:gdLst>
              <a:gd name="connsiteX0" fmla="*/ 0 w 2092969"/>
              <a:gd name="connsiteY0" fmla="*/ 0 h 2106546"/>
              <a:gd name="connsiteX1" fmla="*/ 2092969 w 2092969"/>
              <a:gd name="connsiteY1" fmla="*/ 0 h 2106546"/>
              <a:gd name="connsiteX2" fmla="*/ 2092969 w 2092969"/>
              <a:gd name="connsiteY2" fmla="*/ 2106546 h 2106546"/>
              <a:gd name="connsiteX3" fmla="*/ 0 w 2092969"/>
              <a:gd name="connsiteY3" fmla="*/ 2106546 h 210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969" h="2106546">
                <a:moveTo>
                  <a:pt x="0" y="0"/>
                </a:moveTo>
                <a:lnTo>
                  <a:pt x="2092969" y="0"/>
                </a:lnTo>
                <a:lnTo>
                  <a:pt x="2092969" y="2106546"/>
                </a:lnTo>
                <a:lnTo>
                  <a:pt x="0" y="21065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4998FD-1212-4B27-88A3-C580A3E09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42" y="2007220"/>
            <a:ext cx="2092969" cy="2106546"/>
          </a:xfrm>
          <a:custGeom>
            <a:avLst/>
            <a:gdLst>
              <a:gd name="connsiteX0" fmla="*/ 0 w 2092969"/>
              <a:gd name="connsiteY0" fmla="*/ 0 h 2106546"/>
              <a:gd name="connsiteX1" fmla="*/ 2092969 w 2092969"/>
              <a:gd name="connsiteY1" fmla="*/ 0 h 2106546"/>
              <a:gd name="connsiteX2" fmla="*/ 2092969 w 2092969"/>
              <a:gd name="connsiteY2" fmla="*/ 2106546 h 2106546"/>
              <a:gd name="connsiteX3" fmla="*/ 0 w 2092969"/>
              <a:gd name="connsiteY3" fmla="*/ 2106546 h 210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969" h="2106546">
                <a:moveTo>
                  <a:pt x="0" y="0"/>
                </a:moveTo>
                <a:lnTo>
                  <a:pt x="2092969" y="0"/>
                </a:lnTo>
                <a:lnTo>
                  <a:pt x="2092969" y="2106546"/>
                </a:lnTo>
                <a:lnTo>
                  <a:pt x="0" y="21065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5FDB-2BFF-4149-A248-E1406E365DE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634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19B63DD-B9E7-4C06-A8D9-024B36A25F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913167" y="4086593"/>
            <a:ext cx="2113065" cy="2113065"/>
          </a:xfrm>
          <a:custGeom>
            <a:avLst/>
            <a:gdLst>
              <a:gd name="connsiteX0" fmla="*/ 0 w 2113065"/>
              <a:gd name="connsiteY0" fmla="*/ 0 h 2113065"/>
              <a:gd name="connsiteX1" fmla="*/ 2113065 w 2113065"/>
              <a:gd name="connsiteY1" fmla="*/ 0 h 2113065"/>
              <a:gd name="connsiteX2" fmla="*/ 2113065 w 2113065"/>
              <a:gd name="connsiteY2" fmla="*/ 2113065 h 2113065"/>
              <a:gd name="connsiteX3" fmla="*/ 0 w 2113065"/>
              <a:gd name="connsiteY3" fmla="*/ 2113065 h 211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065" h="2113065">
                <a:moveTo>
                  <a:pt x="0" y="0"/>
                </a:moveTo>
                <a:lnTo>
                  <a:pt x="2113065" y="0"/>
                </a:lnTo>
                <a:lnTo>
                  <a:pt x="2113065" y="2113065"/>
                </a:lnTo>
                <a:lnTo>
                  <a:pt x="0" y="21130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58E2233-A6FB-418B-A615-4A848651A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26052" y="4086593"/>
            <a:ext cx="2181776" cy="2113065"/>
          </a:xfrm>
          <a:custGeom>
            <a:avLst/>
            <a:gdLst>
              <a:gd name="connsiteX0" fmla="*/ 0 w 2181776"/>
              <a:gd name="connsiteY0" fmla="*/ 0 h 2113065"/>
              <a:gd name="connsiteX1" fmla="*/ 2181776 w 2181776"/>
              <a:gd name="connsiteY1" fmla="*/ 0 h 2113065"/>
              <a:gd name="connsiteX2" fmla="*/ 2181776 w 2181776"/>
              <a:gd name="connsiteY2" fmla="*/ 2113065 h 2113065"/>
              <a:gd name="connsiteX3" fmla="*/ 0 w 2181776"/>
              <a:gd name="connsiteY3" fmla="*/ 2113065 h 211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776" h="2113065">
                <a:moveTo>
                  <a:pt x="0" y="0"/>
                </a:moveTo>
                <a:lnTo>
                  <a:pt x="2181776" y="0"/>
                </a:lnTo>
                <a:lnTo>
                  <a:pt x="2181776" y="2113065"/>
                </a:lnTo>
                <a:lnTo>
                  <a:pt x="0" y="21130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D56300C-FC20-4B4D-B26F-B1AA2A88EC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230" y="1973528"/>
            <a:ext cx="2113065" cy="2113065"/>
          </a:xfrm>
          <a:custGeom>
            <a:avLst/>
            <a:gdLst>
              <a:gd name="connsiteX0" fmla="*/ 0 w 2113065"/>
              <a:gd name="connsiteY0" fmla="*/ 0 h 2113065"/>
              <a:gd name="connsiteX1" fmla="*/ 2113065 w 2113065"/>
              <a:gd name="connsiteY1" fmla="*/ 0 h 2113065"/>
              <a:gd name="connsiteX2" fmla="*/ 2113065 w 2113065"/>
              <a:gd name="connsiteY2" fmla="*/ 2113065 h 2113065"/>
              <a:gd name="connsiteX3" fmla="*/ 0 w 2113065"/>
              <a:gd name="connsiteY3" fmla="*/ 2113065 h 211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065" h="2113065">
                <a:moveTo>
                  <a:pt x="0" y="0"/>
                </a:moveTo>
                <a:lnTo>
                  <a:pt x="2113065" y="0"/>
                </a:lnTo>
                <a:lnTo>
                  <a:pt x="2113065" y="2113065"/>
                </a:lnTo>
                <a:lnTo>
                  <a:pt x="0" y="21130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FAAD43D-D30B-4962-BDD5-77AA0C95B9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78836" y="1973528"/>
            <a:ext cx="2113065" cy="2113065"/>
          </a:xfrm>
          <a:custGeom>
            <a:avLst/>
            <a:gdLst>
              <a:gd name="connsiteX0" fmla="*/ 0 w 2113065"/>
              <a:gd name="connsiteY0" fmla="*/ 0 h 2113065"/>
              <a:gd name="connsiteX1" fmla="*/ 2113065 w 2113065"/>
              <a:gd name="connsiteY1" fmla="*/ 0 h 2113065"/>
              <a:gd name="connsiteX2" fmla="*/ 2113065 w 2113065"/>
              <a:gd name="connsiteY2" fmla="*/ 2113065 h 2113065"/>
              <a:gd name="connsiteX3" fmla="*/ 0 w 2113065"/>
              <a:gd name="connsiteY3" fmla="*/ 2113065 h 211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065" h="2113065">
                <a:moveTo>
                  <a:pt x="0" y="0"/>
                </a:moveTo>
                <a:lnTo>
                  <a:pt x="2113065" y="0"/>
                </a:lnTo>
                <a:lnTo>
                  <a:pt x="2113065" y="2113065"/>
                </a:lnTo>
                <a:lnTo>
                  <a:pt x="0" y="21130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0FF6885-1C8B-4E3B-9902-3868742CE9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3" y="1973528"/>
            <a:ext cx="2113065" cy="2113065"/>
          </a:xfrm>
          <a:custGeom>
            <a:avLst/>
            <a:gdLst>
              <a:gd name="connsiteX0" fmla="*/ 0 w 2113065"/>
              <a:gd name="connsiteY0" fmla="*/ 0 h 2113065"/>
              <a:gd name="connsiteX1" fmla="*/ 2113065 w 2113065"/>
              <a:gd name="connsiteY1" fmla="*/ 0 h 2113065"/>
              <a:gd name="connsiteX2" fmla="*/ 2113065 w 2113065"/>
              <a:gd name="connsiteY2" fmla="*/ 2113065 h 2113065"/>
              <a:gd name="connsiteX3" fmla="*/ 0 w 2113065"/>
              <a:gd name="connsiteY3" fmla="*/ 2113065 h 211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3065" h="2113065">
                <a:moveTo>
                  <a:pt x="0" y="0"/>
                </a:moveTo>
                <a:lnTo>
                  <a:pt x="2113065" y="0"/>
                </a:lnTo>
                <a:lnTo>
                  <a:pt x="2113065" y="2113065"/>
                </a:lnTo>
                <a:lnTo>
                  <a:pt x="0" y="21130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F550-CA47-490C-BA30-D1E4C8F956CC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0EE8F-7F13-4FD3-BBD9-EDAE10484B5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832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86DDD89D-B9DF-4CB3-AEF6-5067B6B07C9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53755" y="4120353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639EBC00-0DE5-4CB6-B633-5D609FF45A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2530" y="1771124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50822B3-676D-4792-99D9-114F04BB0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3347" y="1771124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DB7CF1D-87F1-4C27-8B10-599F2B967D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3756" y="1771124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F52429-6F84-4C72-A387-024A74BE4A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32938" y="1771124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6C16445-8805-4B57-B37C-2145C74DFB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43346" y="4120353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7783366-8C03-4072-9EF4-29A345CB48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32937" y="4120353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05E88CAE-4C0F-459C-93C6-52EA2EC1C80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2529" y="4120353"/>
            <a:ext cx="1515714" cy="1515712"/>
          </a:xfrm>
          <a:custGeom>
            <a:avLst/>
            <a:gdLst>
              <a:gd name="connsiteX0" fmla="*/ 757857 w 1515714"/>
              <a:gd name="connsiteY0" fmla="*/ 0 h 1515712"/>
              <a:gd name="connsiteX1" fmla="*/ 1515714 w 1515714"/>
              <a:gd name="connsiteY1" fmla="*/ 757856 h 1515712"/>
              <a:gd name="connsiteX2" fmla="*/ 757857 w 1515714"/>
              <a:gd name="connsiteY2" fmla="*/ 1515712 h 1515712"/>
              <a:gd name="connsiteX3" fmla="*/ 0 w 1515714"/>
              <a:gd name="connsiteY3" fmla="*/ 757856 h 1515712"/>
              <a:gd name="connsiteX4" fmla="*/ 757857 w 1515714"/>
              <a:gd name="connsiteY4" fmla="*/ 0 h 15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714" h="1515712">
                <a:moveTo>
                  <a:pt x="757857" y="0"/>
                </a:moveTo>
                <a:cubicBezTo>
                  <a:pt x="1176410" y="0"/>
                  <a:pt x="1515714" y="339304"/>
                  <a:pt x="1515714" y="757856"/>
                </a:cubicBezTo>
                <a:cubicBezTo>
                  <a:pt x="1515714" y="1176408"/>
                  <a:pt x="1176410" y="1515712"/>
                  <a:pt x="757857" y="1515712"/>
                </a:cubicBezTo>
                <a:cubicBezTo>
                  <a:pt x="339304" y="1515712"/>
                  <a:pt x="0" y="1176408"/>
                  <a:pt x="0" y="757856"/>
                </a:cubicBezTo>
                <a:cubicBezTo>
                  <a:pt x="0" y="339304"/>
                  <a:pt x="339304" y="0"/>
                  <a:pt x="7578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0A3C7-429E-4BB2-AAF1-E503566A3BB8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117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C29F56-61F4-481D-BEAC-DBF904C95D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38815" cy="6858001"/>
          </a:xfrm>
          <a:custGeom>
            <a:avLst/>
            <a:gdLst>
              <a:gd name="connsiteX0" fmla="*/ 5381099 w 6038815"/>
              <a:gd name="connsiteY0" fmla="*/ 4735157 h 6858001"/>
              <a:gd name="connsiteX1" fmla="*/ 5300721 w 6038815"/>
              <a:gd name="connsiteY1" fmla="*/ 4753678 h 6858001"/>
              <a:gd name="connsiteX2" fmla="*/ 5195730 w 6038815"/>
              <a:gd name="connsiteY2" fmla="*/ 4882589 h 6858001"/>
              <a:gd name="connsiteX3" fmla="*/ 5196403 w 6038815"/>
              <a:gd name="connsiteY3" fmla="*/ 5049321 h 6858001"/>
              <a:gd name="connsiteX4" fmla="*/ 5320760 w 6038815"/>
              <a:gd name="connsiteY4" fmla="*/ 5162169 h 6858001"/>
              <a:gd name="connsiteX5" fmla="*/ 5495384 w 6038815"/>
              <a:gd name="connsiteY5" fmla="*/ 5160418 h 6858001"/>
              <a:gd name="connsiteX6" fmla="*/ 5611708 w 6038815"/>
              <a:gd name="connsiteY6" fmla="*/ 5020310 h 6858001"/>
              <a:gd name="connsiteX7" fmla="*/ 5626035 w 6038815"/>
              <a:gd name="connsiteY7" fmla="*/ 4933936 h 6858001"/>
              <a:gd name="connsiteX8" fmla="*/ 5607072 w 6038815"/>
              <a:gd name="connsiteY8" fmla="*/ 4856934 h 6858001"/>
              <a:gd name="connsiteX9" fmla="*/ 5475344 w 6038815"/>
              <a:gd name="connsiteY9" fmla="*/ 4751926 h 6858001"/>
              <a:gd name="connsiteX10" fmla="*/ 5381099 w 6038815"/>
              <a:gd name="connsiteY10" fmla="*/ 4735157 h 6858001"/>
              <a:gd name="connsiteX11" fmla="*/ 5475035 w 6038815"/>
              <a:gd name="connsiteY11" fmla="*/ 2837491 h 6858001"/>
              <a:gd name="connsiteX12" fmla="*/ 5384382 w 6038815"/>
              <a:gd name="connsiteY12" fmla="*/ 2840989 h 6858001"/>
              <a:gd name="connsiteX13" fmla="*/ 5090141 w 6038815"/>
              <a:gd name="connsiteY13" fmla="*/ 2909261 h 6858001"/>
              <a:gd name="connsiteX14" fmla="*/ 4999425 w 6038815"/>
              <a:gd name="connsiteY14" fmla="*/ 3102324 h 6858001"/>
              <a:gd name="connsiteX15" fmla="*/ 5116454 w 6038815"/>
              <a:gd name="connsiteY15" fmla="*/ 3278810 h 6858001"/>
              <a:gd name="connsiteX16" fmla="*/ 5417400 w 6038815"/>
              <a:gd name="connsiteY16" fmla="*/ 3304701 h 6858001"/>
              <a:gd name="connsiteX17" fmla="*/ 5709864 w 6038815"/>
              <a:gd name="connsiteY17" fmla="*/ 3236556 h 6858001"/>
              <a:gd name="connsiteX18" fmla="*/ 5800706 w 6038815"/>
              <a:gd name="connsiteY18" fmla="*/ 3045269 h 6858001"/>
              <a:gd name="connsiteX19" fmla="*/ 5683551 w 6038815"/>
              <a:gd name="connsiteY19" fmla="*/ 2867007 h 6858001"/>
              <a:gd name="connsiteX20" fmla="*/ 5475035 w 6038815"/>
              <a:gd name="connsiteY20" fmla="*/ 2837491 h 6858001"/>
              <a:gd name="connsiteX21" fmla="*/ 0 w 6038815"/>
              <a:gd name="connsiteY21" fmla="*/ 0 h 6858001"/>
              <a:gd name="connsiteX22" fmla="*/ 3069893 w 6038815"/>
              <a:gd name="connsiteY22" fmla="*/ 0 h 6858001"/>
              <a:gd name="connsiteX23" fmla="*/ 3083310 w 6038815"/>
              <a:gd name="connsiteY23" fmla="*/ 9541 h 6858001"/>
              <a:gd name="connsiteX24" fmla="*/ 4436295 w 6038815"/>
              <a:gd name="connsiteY24" fmla="*/ 1708420 h 6858001"/>
              <a:gd name="connsiteX25" fmla="*/ 4440537 w 6038815"/>
              <a:gd name="connsiteY25" fmla="*/ 1718848 h 6858001"/>
              <a:gd name="connsiteX26" fmla="*/ 4608013 w 6038815"/>
              <a:gd name="connsiteY26" fmla="*/ 1660147 h 6858001"/>
              <a:gd name="connsiteX27" fmla="*/ 5463296 w 6038815"/>
              <a:gd name="connsiteY27" fmla="*/ 2000202 h 6858001"/>
              <a:gd name="connsiteX28" fmla="*/ 5574428 w 6038815"/>
              <a:gd name="connsiteY28" fmla="*/ 1918783 h 6858001"/>
              <a:gd name="connsiteX29" fmla="*/ 5578276 w 6038815"/>
              <a:gd name="connsiteY29" fmla="*/ 1784371 h 6858001"/>
              <a:gd name="connsiteX30" fmla="*/ 5289490 w 6038815"/>
              <a:gd name="connsiteY30" fmla="*/ 1687413 h 6858001"/>
              <a:gd name="connsiteX31" fmla="*/ 5208775 w 6038815"/>
              <a:gd name="connsiteY31" fmla="*/ 1457128 h 6858001"/>
              <a:gd name="connsiteX32" fmla="*/ 5572084 w 6038815"/>
              <a:gd name="connsiteY32" fmla="*/ 1473230 h 6858001"/>
              <a:gd name="connsiteX33" fmla="*/ 5784785 w 6038815"/>
              <a:gd name="connsiteY33" fmla="*/ 1732750 h 6858001"/>
              <a:gd name="connsiteX34" fmla="*/ 5817823 w 6038815"/>
              <a:gd name="connsiteY34" fmla="*/ 1903070 h 6858001"/>
              <a:gd name="connsiteX35" fmla="*/ 5788499 w 6038815"/>
              <a:gd name="connsiteY35" fmla="*/ 2047591 h 6858001"/>
              <a:gd name="connsiteX36" fmla="*/ 5569988 w 6038815"/>
              <a:gd name="connsiteY36" fmla="*/ 2234595 h 6858001"/>
              <a:gd name="connsiteX37" fmla="*/ 5294744 w 6038815"/>
              <a:gd name="connsiteY37" fmla="*/ 2248966 h 6858001"/>
              <a:gd name="connsiteX38" fmla="*/ 4999356 w 6038815"/>
              <a:gd name="connsiteY38" fmla="*/ 2143942 h 6858001"/>
              <a:gd name="connsiteX39" fmla="*/ 4735585 w 6038815"/>
              <a:gd name="connsiteY39" fmla="*/ 1970267 h 6858001"/>
              <a:gd name="connsiteX40" fmla="*/ 4917638 w 6038815"/>
              <a:gd name="connsiteY40" fmla="*/ 2489669 h 6858001"/>
              <a:gd name="connsiteX41" fmla="*/ 4724333 w 6038815"/>
              <a:gd name="connsiteY41" fmla="*/ 2557423 h 6858001"/>
              <a:gd name="connsiteX42" fmla="*/ 4678792 w 6038815"/>
              <a:gd name="connsiteY42" fmla="*/ 2427495 h 6858001"/>
              <a:gd name="connsiteX43" fmla="*/ 4728363 w 6038815"/>
              <a:gd name="connsiteY43" fmla="*/ 2660509 h 6858001"/>
              <a:gd name="connsiteX44" fmla="*/ 4766405 w 6038815"/>
              <a:gd name="connsiteY44" fmla="*/ 2912238 h 6858001"/>
              <a:gd name="connsiteX45" fmla="*/ 4772121 w 6038815"/>
              <a:gd name="connsiteY45" fmla="*/ 2975509 h 6858001"/>
              <a:gd name="connsiteX46" fmla="*/ 4788048 w 6038815"/>
              <a:gd name="connsiteY46" fmla="*/ 2906441 h 6858001"/>
              <a:gd name="connsiteX47" fmla="*/ 5366797 w 6038815"/>
              <a:gd name="connsiteY47" fmla="*/ 2594031 h 6858001"/>
              <a:gd name="connsiteX48" fmla="*/ 6037004 w 6038815"/>
              <a:gd name="connsiteY48" fmla="*/ 3028444 h 6858001"/>
              <a:gd name="connsiteX49" fmla="*/ 5892504 w 6038815"/>
              <a:gd name="connsiteY49" fmla="*/ 3406584 h 6858001"/>
              <a:gd name="connsiteX50" fmla="*/ 5434984 w 6038815"/>
              <a:gd name="connsiteY50" fmla="*/ 3551660 h 6858001"/>
              <a:gd name="connsiteX51" fmla="*/ 4959749 w 6038815"/>
              <a:gd name="connsiteY51" fmla="*/ 3473000 h 6858001"/>
              <a:gd name="connsiteX52" fmla="*/ 4821328 w 6038815"/>
              <a:gd name="connsiteY52" fmla="*/ 3334645 h 6858001"/>
              <a:gd name="connsiteX53" fmla="*/ 4792366 w 6038815"/>
              <a:gd name="connsiteY53" fmla="*/ 3262029 h 6858001"/>
              <a:gd name="connsiteX54" fmla="*/ 4797378 w 6038815"/>
              <a:gd name="connsiteY54" fmla="*/ 3429001 h 6858001"/>
              <a:gd name="connsiteX55" fmla="*/ 4789560 w 6038815"/>
              <a:gd name="connsiteY55" fmla="*/ 3689451 h 6858001"/>
              <a:gd name="connsiteX56" fmla="*/ 4775582 w 6038815"/>
              <a:gd name="connsiteY56" fmla="*/ 3844183 h 6858001"/>
              <a:gd name="connsiteX57" fmla="*/ 5770898 w 6038815"/>
              <a:gd name="connsiteY57" fmla="*/ 3960638 h 6858001"/>
              <a:gd name="connsiteX58" fmla="*/ 5792839 w 6038815"/>
              <a:gd name="connsiteY58" fmla="*/ 3773113 h 6858001"/>
              <a:gd name="connsiteX59" fmla="*/ 6026361 w 6038815"/>
              <a:gd name="connsiteY59" fmla="*/ 3800436 h 6858001"/>
              <a:gd name="connsiteX60" fmla="*/ 5973785 w 6038815"/>
              <a:gd name="connsiteY60" fmla="*/ 4249789 h 6858001"/>
              <a:gd name="connsiteX61" fmla="*/ 4742236 w 6038815"/>
              <a:gd name="connsiteY61" fmla="*/ 4105694 h 6858001"/>
              <a:gd name="connsiteX62" fmla="*/ 4728363 w 6038815"/>
              <a:gd name="connsiteY62" fmla="*/ 4197494 h 6858001"/>
              <a:gd name="connsiteX63" fmla="*/ 4675882 w 6038815"/>
              <a:gd name="connsiteY63" fmla="*/ 4444189 h 6858001"/>
              <a:gd name="connsiteX64" fmla="*/ 4651497 w 6038815"/>
              <a:gd name="connsiteY64" fmla="*/ 4532678 h 6858001"/>
              <a:gd name="connsiteX65" fmla="*/ 4685259 w 6038815"/>
              <a:gd name="connsiteY65" fmla="*/ 4491667 h 6858001"/>
              <a:gd name="connsiteX66" fmla="*/ 4864091 w 6038815"/>
              <a:gd name="connsiteY66" fmla="*/ 4400100 h 6858001"/>
              <a:gd name="connsiteX67" fmla="*/ 5067955 w 6038815"/>
              <a:gd name="connsiteY67" fmla="*/ 4406412 h 6858001"/>
              <a:gd name="connsiteX68" fmla="*/ 4992247 w 6038815"/>
              <a:gd name="connsiteY68" fmla="*/ 4629005 h 6858001"/>
              <a:gd name="connsiteX69" fmla="*/ 4754928 w 6038815"/>
              <a:gd name="connsiteY69" fmla="*/ 4751476 h 6858001"/>
              <a:gd name="connsiteX70" fmla="*/ 4800707 w 6038815"/>
              <a:gd name="connsiteY70" fmla="*/ 4957066 h 6858001"/>
              <a:gd name="connsiteX71" fmla="*/ 5109835 w 6038815"/>
              <a:gd name="connsiteY71" fmla="*/ 5113005 h 6858001"/>
              <a:gd name="connsiteX72" fmla="*/ 5016679 w 6038815"/>
              <a:gd name="connsiteY72" fmla="*/ 4963734 h 6858001"/>
              <a:gd name="connsiteX73" fmla="*/ 5030850 w 6038815"/>
              <a:gd name="connsiteY73" fmla="*/ 4764424 h 6858001"/>
              <a:gd name="connsiteX74" fmla="*/ 5226612 w 6038815"/>
              <a:gd name="connsiteY74" fmla="*/ 4529046 h 6858001"/>
              <a:gd name="connsiteX75" fmla="*/ 5554425 w 6038815"/>
              <a:gd name="connsiteY75" fmla="*/ 4530481 h 6858001"/>
              <a:gd name="connsiteX76" fmla="*/ 5746625 w 6038815"/>
              <a:gd name="connsiteY76" fmla="*/ 4648531 h 6858001"/>
              <a:gd name="connsiteX77" fmla="*/ 5842912 w 6038815"/>
              <a:gd name="connsiteY77" fmla="*/ 4838376 h 6858001"/>
              <a:gd name="connsiteX78" fmla="*/ 5849024 w 6038815"/>
              <a:gd name="connsiteY78" fmla="*/ 4895427 h 6858001"/>
              <a:gd name="connsiteX79" fmla="*/ 5818045 w 6038815"/>
              <a:gd name="connsiteY79" fmla="*/ 5082964 h 6858001"/>
              <a:gd name="connsiteX80" fmla="*/ 5538783 w 6038815"/>
              <a:gd name="connsiteY80" fmla="*/ 5386834 h 6858001"/>
              <a:gd name="connsiteX81" fmla="*/ 5067921 w 6038815"/>
              <a:gd name="connsiteY81" fmla="*/ 5335803 h 6858001"/>
              <a:gd name="connsiteX82" fmla="*/ 4617504 w 6038815"/>
              <a:gd name="connsiteY82" fmla="*/ 5072546 h 6858001"/>
              <a:gd name="connsiteX83" fmla="*/ 4538369 w 6038815"/>
              <a:gd name="connsiteY83" fmla="*/ 4898647 h 6858001"/>
              <a:gd name="connsiteX84" fmla="*/ 4538363 w 6038815"/>
              <a:gd name="connsiteY84" fmla="*/ 4894321 h 6858001"/>
              <a:gd name="connsiteX85" fmla="*/ 4529399 w 6038815"/>
              <a:gd name="connsiteY85" fmla="*/ 4920682 h 6858001"/>
              <a:gd name="connsiteX86" fmla="*/ 3083310 w 6038815"/>
              <a:gd name="connsiteY86" fmla="*/ 6848460 h 6858001"/>
              <a:gd name="connsiteX87" fmla="*/ 3069893 w 6038815"/>
              <a:gd name="connsiteY87" fmla="*/ 6858001 h 6858001"/>
              <a:gd name="connsiteX88" fmla="*/ 0 w 6038815"/>
              <a:gd name="connsiteY88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38815" h="6858001">
                <a:moveTo>
                  <a:pt x="5381099" y="4735157"/>
                </a:moveTo>
                <a:cubicBezTo>
                  <a:pt x="5351996" y="4735449"/>
                  <a:pt x="5325203" y="4741623"/>
                  <a:pt x="5300721" y="4753678"/>
                </a:cubicBezTo>
                <a:cubicBezTo>
                  <a:pt x="5251757" y="4777788"/>
                  <a:pt x="5216760" y="4820758"/>
                  <a:pt x="5195730" y="4882589"/>
                </a:cubicBezTo>
                <a:cubicBezTo>
                  <a:pt x="5176229" y="4939924"/>
                  <a:pt x="5176454" y="4995500"/>
                  <a:pt x="5196403" y="5049321"/>
                </a:cubicBezTo>
                <a:cubicBezTo>
                  <a:pt x="5216353" y="5103140"/>
                  <a:pt x="5257805" y="5140757"/>
                  <a:pt x="5320760" y="5162169"/>
                </a:cubicBezTo>
                <a:cubicBezTo>
                  <a:pt x="5383716" y="5183582"/>
                  <a:pt x="5441924" y="5182998"/>
                  <a:pt x="5495384" y="5160418"/>
                </a:cubicBezTo>
                <a:cubicBezTo>
                  <a:pt x="5548844" y="5137837"/>
                  <a:pt x="5587619" y="5091135"/>
                  <a:pt x="5611708" y="5020310"/>
                </a:cubicBezTo>
                <a:cubicBezTo>
                  <a:pt x="5622032" y="4989956"/>
                  <a:pt x="5626808" y="4961165"/>
                  <a:pt x="5626035" y="4933936"/>
                </a:cubicBezTo>
                <a:cubicBezTo>
                  <a:pt x="5625262" y="4906706"/>
                  <a:pt x="5618941" y="4881039"/>
                  <a:pt x="5607072" y="4856934"/>
                </a:cubicBezTo>
                <a:cubicBezTo>
                  <a:pt x="5583333" y="4808724"/>
                  <a:pt x="5539424" y="4773721"/>
                  <a:pt x="5475344" y="4751926"/>
                </a:cubicBezTo>
                <a:cubicBezTo>
                  <a:pt x="5441618" y="4740455"/>
                  <a:pt x="5410203" y="4734865"/>
                  <a:pt x="5381099" y="4735157"/>
                </a:cubicBezTo>
                <a:close/>
                <a:moveTo>
                  <a:pt x="5475035" y="2837491"/>
                </a:moveTo>
                <a:cubicBezTo>
                  <a:pt x="5446580" y="2837546"/>
                  <a:pt x="5416362" y="2838711"/>
                  <a:pt x="5384382" y="2840989"/>
                </a:cubicBezTo>
                <a:cubicBezTo>
                  <a:pt x="5255276" y="2850182"/>
                  <a:pt x="5157196" y="2872939"/>
                  <a:pt x="5090141" y="2909261"/>
                </a:cubicBezTo>
                <a:cubicBezTo>
                  <a:pt x="5023085" y="2945583"/>
                  <a:pt x="4992847" y="3009937"/>
                  <a:pt x="4999425" y="3102324"/>
                </a:cubicBezTo>
                <a:cubicBezTo>
                  <a:pt x="5005919" y="3193527"/>
                  <a:pt x="5044929" y="3252355"/>
                  <a:pt x="5116454" y="3278810"/>
                </a:cubicBezTo>
                <a:cubicBezTo>
                  <a:pt x="5187980" y="3305264"/>
                  <a:pt x="5288295" y="3313894"/>
                  <a:pt x="5417400" y="3304701"/>
                </a:cubicBezTo>
                <a:cubicBezTo>
                  <a:pt x="5545321" y="3295593"/>
                  <a:pt x="5642809" y="3272878"/>
                  <a:pt x="5709864" y="3236556"/>
                </a:cubicBezTo>
                <a:cubicBezTo>
                  <a:pt x="5776920" y="3200234"/>
                  <a:pt x="5807200" y="3136472"/>
                  <a:pt x="5800706" y="3045269"/>
                </a:cubicBezTo>
                <a:cubicBezTo>
                  <a:pt x="5794128" y="2952882"/>
                  <a:pt x="5755076" y="2893462"/>
                  <a:pt x="5683551" y="2867007"/>
                </a:cubicBezTo>
                <a:cubicBezTo>
                  <a:pt x="5629907" y="2847166"/>
                  <a:pt x="5560401" y="2837328"/>
                  <a:pt x="5475035" y="2837491"/>
                </a:cubicBezTo>
                <a:close/>
                <a:moveTo>
                  <a:pt x="0" y="0"/>
                </a:moveTo>
                <a:lnTo>
                  <a:pt x="3069893" y="0"/>
                </a:lnTo>
                <a:lnTo>
                  <a:pt x="3083310" y="9541"/>
                </a:lnTo>
                <a:cubicBezTo>
                  <a:pt x="3668617" y="447265"/>
                  <a:pt x="4137795" y="1031742"/>
                  <a:pt x="4436295" y="1708420"/>
                </a:cubicBezTo>
                <a:lnTo>
                  <a:pt x="4440537" y="1718848"/>
                </a:lnTo>
                <a:lnTo>
                  <a:pt x="4608013" y="1660147"/>
                </a:lnTo>
                <a:cubicBezTo>
                  <a:pt x="5004507" y="1947731"/>
                  <a:pt x="5289602" y="2061082"/>
                  <a:pt x="5463296" y="2000202"/>
                </a:cubicBezTo>
                <a:cubicBezTo>
                  <a:pt x="5515965" y="1981741"/>
                  <a:pt x="5553009" y="1954602"/>
                  <a:pt x="5574428" y="1918783"/>
                </a:cubicBezTo>
                <a:cubicBezTo>
                  <a:pt x="5595846" y="1882964"/>
                  <a:pt x="5597129" y="1838161"/>
                  <a:pt x="5578276" y="1784371"/>
                </a:cubicBezTo>
                <a:cubicBezTo>
                  <a:pt x="5539391" y="1673431"/>
                  <a:pt x="5443129" y="1641112"/>
                  <a:pt x="5289490" y="1687413"/>
                </a:cubicBezTo>
                <a:lnTo>
                  <a:pt x="5208775" y="1457128"/>
                </a:lnTo>
                <a:cubicBezTo>
                  <a:pt x="5351207" y="1414754"/>
                  <a:pt x="5472310" y="1420122"/>
                  <a:pt x="5572084" y="1473230"/>
                </a:cubicBezTo>
                <a:cubicBezTo>
                  <a:pt x="5671858" y="1526339"/>
                  <a:pt x="5742758" y="1612845"/>
                  <a:pt x="5784785" y="1732750"/>
                </a:cubicBezTo>
                <a:cubicBezTo>
                  <a:pt x="5806192" y="1793824"/>
                  <a:pt x="5817204" y="1850597"/>
                  <a:pt x="5817823" y="1903070"/>
                </a:cubicBezTo>
                <a:cubicBezTo>
                  <a:pt x="5818442" y="1955544"/>
                  <a:pt x="5808668" y="2003717"/>
                  <a:pt x="5788499" y="2047591"/>
                </a:cubicBezTo>
                <a:cubicBezTo>
                  <a:pt x="5748162" y="2135340"/>
                  <a:pt x="5675325" y="2197674"/>
                  <a:pt x="5569988" y="2234595"/>
                </a:cubicBezTo>
                <a:cubicBezTo>
                  <a:pt x="5487063" y="2263660"/>
                  <a:pt x="5395315" y="2268450"/>
                  <a:pt x="5294744" y="2248966"/>
                </a:cubicBezTo>
                <a:cubicBezTo>
                  <a:pt x="5194173" y="2229481"/>
                  <a:pt x="5095710" y="2194474"/>
                  <a:pt x="4999356" y="2143942"/>
                </a:cubicBezTo>
                <a:cubicBezTo>
                  <a:pt x="4903002" y="2093408"/>
                  <a:pt x="4815078" y="2035517"/>
                  <a:pt x="4735585" y="1970267"/>
                </a:cubicBezTo>
                <a:lnTo>
                  <a:pt x="4917638" y="2489669"/>
                </a:lnTo>
                <a:lnTo>
                  <a:pt x="4724333" y="2557423"/>
                </a:lnTo>
                <a:lnTo>
                  <a:pt x="4678792" y="2427495"/>
                </a:lnTo>
                <a:lnTo>
                  <a:pt x="4728363" y="2660509"/>
                </a:lnTo>
                <a:cubicBezTo>
                  <a:pt x="4743475" y="2743604"/>
                  <a:pt x="4756181" y="2827539"/>
                  <a:pt x="4766405" y="2912238"/>
                </a:cubicBezTo>
                <a:lnTo>
                  <a:pt x="4772121" y="2975509"/>
                </a:lnTo>
                <a:lnTo>
                  <a:pt x="4788048" y="2906441"/>
                </a:lnTo>
                <a:cubicBezTo>
                  <a:pt x="4854967" y="2720876"/>
                  <a:pt x="5047884" y="2616739"/>
                  <a:pt x="5366797" y="2594031"/>
                </a:cubicBezTo>
                <a:cubicBezTo>
                  <a:pt x="5790831" y="2563838"/>
                  <a:pt x="6014233" y="2708642"/>
                  <a:pt x="6037004" y="3028444"/>
                </a:cubicBezTo>
                <a:cubicBezTo>
                  <a:pt x="6049065" y="3197821"/>
                  <a:pt x="6000898" y="3323867"/>
                  <a:pt x="5892504" y="3406584"/>
                </a:cubicBezTo>
                <a:cubicBezTo>
                  <a:pt x="5784110" y="3489301"/>
                  <a:pt x="5631603" y="3537660"/>
                  <a:pt x="5434984" y="3551660"/>
                </a:cubicBezTo>
                <a:cubicBezTo>
                  <a:pt x="5237181" y="3565744"/>
                  <a:pt x="5078769" y="3539524"/>
                  <a:pt x="4959749" y="3473000"/>
                </a:cubicBezTo>
                <a:cubicBezTo>
                  <a:pt x="4900238" y="3439738"/>
                  <a:pt x="4854098" y="3393620"/>
                  <a:pt x="4821328" y="3334645"/>
                </a:cubicBezTo>
                <a:lnTo>
                  <a:pt x="4792366" y="3262029"/>
                </a:lnTo>
                <a:lnTo>
                  <a:pt x="4797378" y="3429001"/>
                </a:lnTo>
                <a:cubicBezTo>
                  <a:pt x="4797378" y="3516457"/>
                  <a:pt x="4794747" y="3603299"/>
                  <a:pt x="4789560" y="3689451"/>
                </a:cubicBezTo>
                <a:lnTo>
                  <a:pt x="4775582" y="3844183"/>
                </a:lnTo>
                <a:lnTo>
                  <a:pt x="5770898" y="3960638"/>
                </a:lnTo>
                <a:lnTo>
                  <a:pt x="5792839" y="3773113"/>
                </a:lnTo>
                <a:lnTo>
                  <a:pt x="6026361" y="3800436"/>
                </a:lnTo>
                <a:lnTo>
                  <a:pt x="5973785" y="4249789"/>
                </a:lnTo>
                <a:lnTo>
                  <a:pt x="4742236" y="4105694"/>
                </a:lnTo>
                <a:lnTo>
                  <a:pt x="4728363" y="4197494"/>
                </a:lnTo>
                <a:cubicBezTo>
                  <a:pt x="4713250" y="4280590"/>
                  <a:pt x="4695732" y="4362846"/>
                  <a:pt x="4675882" y="4444189"/>
                </a:cubicBezTo>
                <a:lnTo>
                  <a:pt x="4651497" y="4532678"/>
                </a:lnTo>
                <a:lnTo>
                  <a:pt x="4685259" y="4491667"/>
                </a:lnTo>
                <a:cubicBezTo>
                  <a:pt x="4737935" y="4443735"/>
                  <a:pt x="4797545" y="4413212"/>
                  <a:pt x="4864091" y="4400100"/>
                </a:cubicBezTo>
                <a:cubicBezTo>
                  <a:pt x="4930637" y="4386987"/>
                  <a:pt x="4998591" y="4389091"/>
                  <a:pt x="5067955" y="4406412"/>
                </a:cubicBezTo>
                <a:lnTo>
                  <a:pt x="4992247" y="4629005"/>
                </a:lnTo>
                <a:cubicBezTo>
                  <a:pt x="4869212" y="4607226"/>
                  <a:pt x="4790105" y="4648050"/>
                  <a:pt x="4754928" y="4751476"/>
                </a:cubicBezTo>
                <a:cubicBezTo>
                  <a:pt x="4728162" y="4830170"/>
                  <a:pt x="4743422" y="4898701"/>
                  <a:pt x="4800707" y="4957066"/>
                </a:cubicBezTo>
                <a:cubicBezTo>
                  <a:pt x="4857992" y="5015433"/>
                  <a:pt x="4961035" y="5067412"/>
                  <a:pt x="5109835" y="5113005"/>
                </a:cubicBezTo>
                <a:cubicBezTo>
                  <a:pt x="5061991" y="5076664"/>
                  <a:pt x="5030939" y="5026907"/>
                  <a:pt x="5016679" y="4963734"/>
                </a:cubicBezTo>
                <a:cubicBezTo>
                  <a:pt x="5002420" y="4900561"/>
                  <a:pt x="5007143" y="4834125"/>
                  <a:pt x="5030850" y="4764424"/>
                </a:cubicBezTo>
                <a:cubicBezTo>
                  <a:pt x="5069851" y="4649755"/>
                  <a:pt x="5135105" y="4571296"/>
                  <a:pt x="5226612" y="4529046"/>
                </a:cubicBezTo>
                <a:cubicBezTo>
                  <a:pt x="5318119" y="4486795"/>
                  <a:pt x="5427390" y="4487274"/>
                  <a:pt x="5554425" y="4530481"/>
                </a:cubicBezTo>
                <a:cubicBezTo>
                  <a:pt x="5631995" y="4556864"/>
                  <a:pt x="5696062" y="4596214"/>
                  <a:pt x="5746625" y="4648531"/>
                </a:cubicBezTo>
                <a:cubicBezTo>
                  <a:pt x="5797187" y="4700848"/>
                  <a:pt x="5829283" y="4764129"/>
                  <a:pt x="5842912" y="4838376"/>
                </a:cubicBezTo>
                <a:cubicBezTo>
                  <a:pt x="5846319" y="4856938"/>
                  <a:pt x="5848357" y="4875955"/>
                  <a:pt x="5849024" y="4895427"/>
                </a:cubicBezTo>
                <a:cubicBezTo>
                  <a:pt x="5851027" y="4953843"/>
                  <a:pt x="5840700" y="5016355"/>
                  <a:pt x="5818045" y="5082964"/>
                </a:cubicBezTo>
                <a:cubicBezTo>
                  <a:pt x="5759161" y="5256092"/>
                  <a:pt x="5666073" y="5357381"/>
                  <a:pt x="5538783" y="5386834"/>
                </a:cubicBezTo>
                <a:cubicBezTo>
                  <a:pt x="5411493" y="5416287"/>
                  <a:pt x="5254539" y="5399276"/>
                  <a:pt x="5067921" y="5335803"/>
                </a:cubicBezTo>
                <a:cubicBezTo>
                  <a:pt x="4855447" y="5263536"/>
                  <a:pt x="4705308" y="5175784"/>
                  <a:pt x="4617504" y="5072546"/>
                </a:cubicBezTo>
                <a:cubicBezTo>
                  <a:pt x="4573602" y="5020927"/>
                  <a:pt x="4547224" y="4962961"/>
                  <a:pt x="4538369" y="4898647"/>
                </a:cubicBezTo>
                <a:lnTo>
                  <a:pt x="4538363" y="4894321"/>
                </a:lnTo>
                <a:lnTo>
                  <a:pt x="4529399" y="4920682"/>
                </a:lnTo>
                <a:cubicBezTo>
                  <a:pt x="4240624" y="5694565"/>
                  <a:pt x="3733650" y="6362101"/>
                  <a:pt x="3083310" y="6848460"/>
                </a:cubicBezTo>
                <a:lnTo>
                  <a:pt x="306989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C3A9-DA1A-40D8-BFB6-76BD130BB97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254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75EF53-8248-4BB5-AC74-6F14E5CEB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26540" cy="6858000"/>
          </a:xfrm>
          <a:custGeom>
            <a:avLst/>
            <a:gdLst>
              <a:gd name="connsiteX0" fmla="*/ 4896291 w 6026540"/>
              <a:gd name="connsiteY0" fmla="*/ 4824869 h 6858000"/>
              <a:gd name="connsiteX1" fmla="*/ 4728883 w 6026540"/>
              <a:gd name="connsiteY1" fmla="*/ 4957072 h 6858000"/>
              <a:gd name="connsiteX2" fmla="*/ 4754744 w 6026540"/>
              <a:gd name="connsiteY2" fmla="*/ 5167248 h 6858000"/>
              <a:gd name="connsiteX3" fmla="*/ 5012424 w 6026540"/>
              <a:gd name="connsiteY3" fmla="*/ 5324855 h 6858000"/>
              <a:gd name="connsiteX4" fmla="*/ 5304525 w 6026540"/>
              <a:gd name="connsiteY4" fmla="*/ 5394540 h 6858000"/>
              <a:gd name="connsiteX5" fmla="*/ 5471253 w 6026540"/>
              <a:gd name="connsiteY5" fmla="*/ 5263984 h 6858000"/>
              <a:gd name="connsiteX6" fmla="*/ 5491498 w 6026540"/>
              <a:gd name="connsiteY6" fmla="*/ 5146832 h 6858000"/>
              <a:gd name="connsiteX7" fmla="*/ 5446072 w 6026540"/>
              <a:gd name="connsiteY7" fmla="*/ 5052161 h 6858000"/>
              <a:gd name="connsiteX8" fmla="*/ 5190038 w 6026540"/>
              <a:gd name="connsiteY8" fmla="*/ 4895235 h 6858000"/>
              <a:gd name="connsiteX9" fmla="*/ 4896291 w 6026540"/>
              <a:gd name="connsiteY9" fmla="*/ 4824869 h 6858000"/>
              <a:gd name="connsiteX10" fmla="*/ 5517297 w 6026540"/>
              <a:gd name="connsiteY10" fmla="*/ 2575462 h 6858000"/>
              <a:gd name="connsiteX11" fmla="*/ 5346821 w 6026540"/>
              <a:gd name="connsiteY11" fmla="*/ 2584825 h 6858000"/>
              <a:gd name="connsiteX12" fmla="*/ 5056606 w 6026540"/>
              <a:gd name="connsiteY12" fmla="*/ 2668575 h 6858000"/>
              <a:gd name="connsiteX13" fmla="*/ 4976236 w 6026540"/>
              <a:gd name="connsiteY13" fmla="*/ 2866170 h 6858000"/>
              <a:gd name="connsiteX14" fmla="*/ 5102442 w 6026540"/>
              <a:gd name="connsiteY14" fmla="*/ 3036213 h 6858000"/>
              <a:gd name="connsiteX15" fmla="*/ 5404337 w 6026540"/>
              <a:gd name="connsiteY15" fmla="*/ 3046140 h 6858000"/>
              <a:gd name="connsiteX16" fmla="*/ 5692784 w 6026540"/>
              <a:gd name="connsiteY16" fmla="*/ 2962610 h 6858000"/>
              <a:gd name="connsiteX17" fmla="*/ 5774700 w 6026540"/>
              <a:gd name="connsiteY17" fmla="*/ 2830059 h 6858000"/>
              <a:gd name="connsiteX18" fmla="*/ 5773374 w 6026540"/>
              <a:gd name="connsiteY18" fmla="*/ 2766783 h 6858000"/>
              <a:gd name="connsiteX19" fmla="*/ 5646947 w 6026540"/>
              <a:gd name="connsiteY19" fmla="*/ 2594972 h 6858000"/>
              <a:gd name="connsiteX20" fmla="*/ 5517297 w 6026540"/>
              <a:gd name="connsiteY20" fmla="*/ 2575462 h 6858000"/>
              <a:gd name="connsiteX21" fmla="*/ 0 w 6026540"/>
              <a:gd name="connsiteY21" fmla="*/ 0 h 6858000"/>
              <a:gd name="connsiteX22" fmla="*/ 3069892 w 6026540"/>
              <a:gd name="connsiteY22" fmla="*/ 0 h 6858000"/>
              <a:gd name="connsiteX23" fmla="*/ 3083309 w 6026540"/>
              <a:gd name="connsiteY23" fmla="*/ 9541 h 6858000"/>
              <a:gd name="connsiteX24" fmla="*/ 4330547 w 6026540"/>
              <a:gd name="connsiteY24" fmla="*/ 1486351 h 6858000"/>
              <a:gd name="connsiteX25" fmla="*/ 4345544 w 6026540"/>
              <a:gd name="connsiteY25" fmla="*/ 1517845 h 6858000"/>
              <a:gd name="connsiteX26" fmla="*/ 4492113 w 6026540"/>
              <a:gd name="connsiteY26" fmla="*/ 1454017 h 6858000"/>
              <a:gd name="connsiteX27" fmla="*/ 5370085 w 6026540"/>
              <a:gd name="connsiteY27" fmla="*/ 1730262 h 6858000"/>
              <a:gd name="connsiteX28" fmla="*/ 5474929 w 6026540"/>
              <a:gd name="connsiteY28" fmla="*/ 1640892 h 6858000"/>
              <a:gd name="connsiteX29" fmla="*/ 5468884 w 6026540"/>
              <a:gd name="connsiteY29" fmla="*/ 1506561 h 6858000"/>
              <a:gd name="connsiteX30" fmla="*/ 5173750 w 6026540"/>
              <a:gd name="connsiteY30" fmla="*/ 1431100 h 6858000"/>
              <a:gd name="connsiteX31" fmla="*/ 5076320 w 6026540"/>
              <a:gd name="connsiteY31" fmla="*/ 1207373 h 6858000"/>
              <a:gd name="connsiteX32" fmla="*/ 5439830 w 6026540"/>
              <a:gd name="connsiteY32" fmla="*/ 1196718 h 6858000"/>
              <a:gd name="connsiteX33" fmla="*/ 5671038 w 6026540"/>
              <a:gd name="connsiteY33" fmla="*/ 1439896 h 6858000"/>
              <a:gd name="connsiteX34" fmla="*/ 5716510 w 6026540"/>
              <a:gd name="connsiteY34" fmla="*/ 1607325 h 6858000"/>
              <a:gd name="connsiteX35" fmla="*/ 5697892 w 6026540"/>
              <a:gd name="connsiteY35" fmla="*/ 1753611 h 6858000"/>
              <a:gd name="connsiteX36" fmla="*/ 5493723 w 6026540"/>
              <a:gd name="connsiteY36" fmla="*/ 1956175 h 6858000"/>
              <a:gd name="connsiteX37" fmla="*/ 5220280 w 6026540"/>
              <a:gd name="connsiteY37" fmla="*/ 1990746 h 6858000"/>
              <a:gd name="connsiteX38" fmla="*/ 4917970 w 6026540"/>
              <a:gd name="connsiteY38" fmla="*/ 1907725 h 6858000"/>
              <a:gd name="connsiteX39" fmla="*/ 4642143 w 6026540"/>
              <a:gd name="connsiteY39" fmla="*/ 1753917 h 6858000"/>
              <a:gd name="connsiteX40" fmla="*/ 4861894 w 6026540"/>
              <a:gd name="connsiteY40" fmla="*/ 2258526 h 6858000"/>
              <a:gd name="connsiteX41" fmla="*/ 4674094 w 6026540"/>
              <a:gd name="connsiteY41" fmla="*/ 2340311 h 6858000"/>
              <a:gd name="connsiteX42" fmla="*/ 4623798 w 6026540"/>
              <a:gd name="connsiteY42" fmla="*/ 2224817 h 6858000"/>
              <a:gd name="connsiteX43" fmla="*/ 4675880 w 6026540"/>
              <a:gd name="connsiteY43" fmla="*/ 2413813 h 6858000"/>
              <a:gd name="connsiteX44" fmla="*/ 4728361 w 6026540"/>
              <a:gd name="connsiteY44" fmla="*/ 2660508 h 6858000"/>
              <a:gd name="connsiteX45" fmla="*/ 4742314 w 6026540"/>
              <a:gd name="connsiteY45" fmla="*/ 2752839 h 6858000"/>
              <a:gd name="connsiteX46" fmla="*/ 4754787 w 6026540"/>
              <a:gd name="connsiteY46" fmla="*/ 2681749 h 6858000"/>
              <a:gd name="connsiteX47" fmla="*/ 5316189 w 6026540"/>
              <a:gd name="connsiteY47" fmla="*/ 2339144 h 6858000"/>
              <a:gd name="connsiteX48" fmla="*/ 6008450 w 6026540"/>
              <a:gd name="connsiteY48" fmla="*/ 2737474 h 6858000"/>
              <a:gd name="connsiteX49" fmla="*/ 6012500 w 6026540"/>
              <a:gd name="connsiteY49" fmla="*/ 2856334 h 6858000"/>
              <a:gd name="connsiteX50" fmla="*/ 5884167 w 6026540"/>
              <a:gd name="connsiteY50" fmla="*/ 3122733 h 6858000"/>
              <a:gd name="connsiteX51" fmla="*/ 5434968 w 6026540"/>
              <a:gd name="connsiteY51" fmla="*/ 3291821 h 6858000"/>
              <a:gd name="connsiteX52" fmla="*/ 4956235 w 6026540"/>
              <a:gd name="connsiteY52" fmla="*/ 3238426 h 6858000"/>
              <a:gd name="connsiteX53" fmla="*/ 4810685 w 6026540"/>
              <a:gd name="connsiteY53" fmla="*/ 3107591 h 6858000"/>
              <a:gd name="connsiteX54" fmla="*/ 4777570 w 6026540"/>
              <a:gd name="connsiteY54" fmla="*/ 3035852 h 6858000"/>
              <a:gd name="connsiteX55" fmla="*/ 4789558 w 6026540"/>
              <a:gd name="connsiteY55" fmla="*/ 3168550 h 6858000"/>
              <a:gd name="connsiteX56" fmla="*/ 4797376 w 6026540"/>
              <a:gd name="connsiteY56" fmla="*/ 3429000 h 6858000"/>
              <a:gd name="connsiteX57" fmla="*/ 4792105 w 6026540"/>
              <a:gd name="connsiteY57" fmla="*/ 3604587 h 6858000"/>
              <a:gd name="connsiteX58" fmla="*/ 4807697 w 6026540"/>
              <a:gd name="connsiteY58" fmla="*/ 3464263 h 6858000"/>
              <a:gd name="connsiteX59" fmla="*/ 4993577 w 6026540"/>
              <a:gd name="connsiteY59" fmla="*/ 3484917 h 6858000"/>
              <a:gd name="connsiteX60" fmla="*/ 5617302 w 6026540"/>
              <a:gd name="connsiteY60" fmla="*/ 4161758 h 6858000"/>
              <a:gd name="connsiteX61" fmla="*/ 5752729 w 6026540"/>
              <a:gd name="connsiteY61" fmla="*/ 4136483 h 6858000"/>
              <a:gd name="connsiteX62" fmla="*/ 5814394 w 6026540"/>
              <a:gd name="connsiteY62" fmla="*/ 4016989 h 6858000"/>
              <a:gd name="connsiteX63" fmla="*/ 5596061 w 6026540"/>
              <a:gd name="connsiteY63" fmla="*/ 3804554 h 6858000"/>
              <a:gd name="connsiteX64" fmla="*/ 5623010 w 6026540"/>
              <a:gd name="connsiteY64" fmla="*/ 3562026 h 6858000"/>
              <a:gd name="connsiteX65" fmla="*/ 5943528 w 6026540"/>
              <a:gd name="connsiteY65" fmla="*/ 3733843 h 6858000"/>
              <a:gd name="connsiteX66" fmla="*/ 6025826 w 6026540"/>
              <a:gd name="connsiteY66" fmla="*/ 3968461 h 6858000"/>
              <a:gd name="connsiteX67" fmla="*/ 6022894 w 6026540"/>
              <a:gd name="connsiteY67" fmla="*/ 4059870 h 6858000"/>
              <a:gd name="connsiteX68" fmla="*/ 5889925 w 6026540"/>
              <a:gd name="connsiteY68" fmla="*/ 4345278 h 6858000"/>
              <a:gd name="connsiteX69" fmla="*/ 5611990 w 6026540"/>
              <a:gd name="connsiteY69" fmla="*/ 4419235 h 6858000"/>
              <a:gd name="connsiteX70" fmla="*/ 5357660 w 6026540"/>
              <a:gd name="connsiteY70" fmla="*/ 4313017 h 6858000"/>
              <a:gd name="connsiteX71" fmla="*/ 5136868 w 6026540"/>
              <a:gd name="connsiteY71" fmla="*/ 4090452 h 6858000"/>
              <a:gd name="connsiteX72" fmla="*/ 4974299 w 6026540"/>
              <a:gd name="connsiteY72" fmla="*/ 3819697 h 6858000"/>
              <a:gd name="connsiteX73" fmla="*/ 4913516 w 6026540"/>
              <a:gd name="connsiteY73" fmla="*/ 4366714 h 6858000"/>
              <a:gd name="connsiteX74" fmla="*/ 4709934 w 6026540"/>
              <a:gd name="connsiteY74" fmla="*/ 4344092 h 6858000"/>
              <a:gd name="connsiteX75" fmla="*/ 4723887 w 6026540"/>
              <a:gd name="connsiteY75" fmla="*/ 4218521 h 6858000"/>
              <a:gd name="connsiteX76" fmla="*/ 4675879 w 6026540"/>
              <a:gd name="connsiteY76" fmla="*/ 4444188 h 6858000"/>
              <a:gd name="connsiteX77" fmla="*/ 4609409 w 6026540"/>
              <a:gd name="connsiteY77" fmla="*/ 4685401 h 6858000"/>
              <a:gd name="connsiteX78" fmla="*/ 4595722 w 6026540"/>
              <a:gd name="connsiteY78" fmla="*/ 4725646 h 6858000"/>
              <a:gd name="connsiteX79" fmla="*/ 4627278 w 6026540"/>
              <a:gd name="connsiteY79" fmla="*/ 4687393 h 6858000"/>
              <a:gd name="connsiteX80" fmla="*/ 5284630 w 6026540"/>
              <a:gd name="connsiteY80" fmla="*/ 4666434 h 6858000"/>
              <a:gd name="connsiteX81" fmla="*/ 5733733 w 6026540"/>
              <a:gd name="connsiteY81" fmla="*/ 5144826 h 6858000"/>
              <a:gd name="connsiteX82" fmla="*/ 5690177 w 6026540"/>
              <a:gd name="connsiteY82" fmla="*/ 5354492 h 6858000"/>
              <a:gd name="connsiteX83" fmla="*/ 5391971 w 6026540"/>
              <a:gd name="connsiteY83" fmla="*/ 5628249 h 6858000"/>
              <a:gd name="connsiteX84" fmla="*/ 4917833 w 6026540"/>
              <a:gd name="connsiteY84" fmla="*/ 5553656 h 6858000"/>
              <a:gd name="connsiteX85" fmla="*/ 4527794 w 6026540"/>
              <a:gd name="connsiteY85" fmla="*/ 5270980 h 6858000"/>
              <a:gd name="connsiteX86" fmla="*/ 4465761 w 6026540"/>
              <a:gd name="connsiteY86" fmla="*/ 5085360 h 6858000"/>
              <a:gd name="connsiteX87" fmla="*/ 4466629 w 6026540"/>
              <a:gd name="connsiteY87" fmla="*/ 5074999 h 6858000"/>
              <a:gd name="connsiteX88" fmla="*/ 4436293 w 6026540"/>
              <a:gd name="connsiteY88" fmla="*/ 5149581 h 6858000"/>
              <a:gd name="connsiteX89" fmla="*/ 3083309 w 6026540"/>
              <a:gd name="connsiteY89" fmla="*/ 6848459 h 6858000"/>
              <a:gd name="connsiteX90" fmla="*/ 3069892 w 6026540"/>
              <a:gd name="connsiteY90" fmla="*/ 6858000 h 6858000"/>
              <a:gd name="connsiteX91" fmla="*/ 0 w 6026540"/>
              <a:gd name="connsiteY9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26540" h="6858000">
                <a:moveTo>
                  <a:pt x="4896291" y="4824869"/>
                </a:moveTo>
                <a:cubicBezTo>
                  <a:pt x="4820073" y="4827410"/>
                  <a:pt x="4764270" y="4871477"/>
                  <a:pt x="4728883" y="4957072"/>
                </a:cubicBezTo>
                <a:cubicBezTo>
                  <a:pt x="4693950" y="5041569"/>
                  <a:pt x="4702571" y="5111628"/>
                  <a:pt x="4754744" y="5167248"/>
                </a:cubicBezTo>
                <a:cubicBezTo>
                  <a:pt x="4806918" y="5222869"/>
                  <a:pt x="4892811" y="5275404"/>
                  <a:pt x="5012424" y="5324855"/>
                </a:cubicBezTo>
                <a:cubicBezTo>
                  <a:pt x="5130940" y="5373852"/>
                  <a:pt x="5228307" y="5397080"/>
                  <a:pt x="5304525" y="5394540"/>
                </a:cubicBezTo>
                <a:cubicBezTo>
                  <a:pt x="5380744" y="5392000"/>
                  <a:pt x="5436320" y="5348481"/>
                  <a:pt x="5471253" y="5263984"/>
                </a:cubicBezTo>
                <a:cubicBezTo>
                  <a:pt x="5488946" y="5221186"/>
                  <a:pt x="5495694" y="5182136"/>
                  <a:pt x="5491498" y="5146832"/>
                </a:cubicBezTo>
                <a:cubicBezTo>
                  <a:pt x="5487301" y="5111528"/>
                  <a:pt x="5472159" y="5079972"/>
                  <a:pt x="5446072" y="5052161"/>
                </a:cubicBezTo>
                <a:cubicBezTo>
                  <a:pt x="5393899" y="4996541"/>
                  <a:pt x="5308554" y="4944232"/>
                  <a:pt x="5190038" y="4895235"/>
                </a:cubicBezTo>
                <a:cubicBezTo>
                  <a:pt x="5070425" y="4845784"/>
                  <a:pt x="4972510" y="4822329"/>
                  <a:pt x="4896291" y="4824869"/>
                </a:cubicBezTo>
                <a:close/>
                <a:moveTo>
                  <a:pt x="5517297" y="2575462"/>
                </a:moveTo>
                <a:cubicBezTo>
                  <a:pt x="5467276" y="2573771"/>
                  <a:pt x="5410451" y="2576892"/>
                  <a:pt x="5346821" y="2584825"/>
                </a:cubicBezTo>
                <a:cubicBezTo>
                  <a:pt x="5218383" y="2600839"/>
                  <a:pt x="5121645" y="2628755"/>
                  <a:pt x="5056606" y="2668575"/>
                </a:cubicBezTo>
                <a:cubicBezTo>
                  <a:pt x="4991567" y="2708395"/>
                  <a:pt x="4964777" y="2774260"/>
                  <a:pt x="4976236" y="2866170"/>
                </a:cubicBezTo>
                <a:cubicBezTo>
                  <a:pt x="4987548" y="2956901"/>
                  <a:pt x="5029617" y="3013582"/>
                  <a:pt x="5102442" y="3036213"/>
                </a:cubicBezTo>
                <a:cubicBezTo>
                  <a:pt x="5175268" y="3058845"/>
                  <a:pt x="5275899" y="3062153"/>
                  <a:pt x="5404337" y="3046140"/>
                </a:cubicBezTo>
                <a:cubicBezTo>
                  <a:pt x="5531596" y="3030274"/>
                  <a:pt x="5627745" y="3002430"/>
                  <a:pt x="5692784" y="2962610"/>
                </a:cubicBezTo>
                <a:cubicBezTo>
                  <a:pt x="5741563" y="2932745"/>
                  <a:pt x="5768869" y="2888561"/>
                  <a:pt x="5774700" y="2830059"/>
                </a:cubicBezTo>
                <a:cubicBezTo>
                  <a:pt x="5776644" y="2810558"/>
                  <a:pt x="5776202" y="2789466"/>
                  <a:pt x="5773374" y="2766783"/>
                </a:cubicBezTo>
                <a:cubicBezTo>
                  <a:pt x="5761915" y="2674874"/>
                  <a:pt x="5719773" y="2617603"/>
                  <a:pt x="5646947" y="2594972"/>
                </a:cubicBezTo>
                <a:cubicBezTo>
                  <a:pt x="5610535" y="2583657"/>
                  <a:pt x="5567318" y="2577154"/>
                  <a:pt x="5517297" y="2575462"/>
                </a:cubicBezTo>
                <a:close/>
                <a:moveTo>
                  <a:pt x="0" y="0"/>
                </a:moveTo>
                <a:lnTo>
                  <a:pt x="3069892" y="0"/>
                </a:lnTo>
                <a:lnTo>
                  <a:pt x="3083309" y="9541"/>
                </a:lnTo>
                <a:cubicBezTo>
                  <a:pt x="3603582" y="398629"/>
                  <a:pt x="4032098" y="903670"/>
                  <a:pt x="4330547" y="1486351"/>
                </a:cubicBezTo>
                <a:lnTo>
                  <a:pt x="4345544" y="1517845"/>
                </a:lnTo>
                <a:lnTo>
                  <a:pt x="4492113" y="1454017"/>
                </a:lnTo>
                <a:cubicBezTo>
                  <a:pt x="4908680" y="1711668"/>
                  <a:pt x="5201337" y="1803749"/>
                  <a:pt x="5370085" y="1730262"/>
                </a:cubicBezTo>
                <a:cubicBezTo>
                  <a:pt x="5421254" y="1707979"/>
                  <a:pt x="5456202" y="1678189"/>
                  <a:pt x="5474929" y="1640892"/>
                </a:cubicBezTo>
                <a:cubicBezTo>
                  <a:pt x="5493656" y="1603596"/>
                  <a:pt x="5491641" y="1558819"/>
                  <a:pt x="5468884" y="1506561"/>
                </a:cubicBezTo>
                <a:cubicBezTo>
                  <a:pt x="5421946" y="1398780"/>
                  <a:pt x="5323569" y="1373627"/>
                  <a:pt x="5173750" y="1431100"/>
                </a:cubicBezTo>
                <a:lnTo>
                  <a:pt x="5076320" y="1207373"/>
                </a:lnTo>
                <a:cubicBezTo>
                  <a:pt x="5215252" y="1154641"/>
                  <a:pt x="5336422" y="1151089"/>
                  <a:pt x="5439830" y="1196718"/>
                </a:cubicBezTo>
                <a:cubicBezTo>
                  <a:pt x="5543239" y="1242346"/>
                  <a:pt x="5620308" y="1323405"/>
                  <a:pt x="5671038" y="1439896"/>
                </a:cubicBezTo>
                <a:cubicBezTo>
                  <a:pt x="5696877" y="1499230"/>
                  <a:pt x="5712035" y="1555039"/>
                  <a:pt x="5716510" y="1607325"/>
                </a:cubicBezTo>
                <a:cubicBezTo>
                  <a:pt x="5720986" y="1659611"/>
                  <a:pt x="5714780" y="1708373"/>
                  <a:pt x="5697892" y="1753611"/>
                </a:cubicBezTo>
                <a:cubicBezTo>
                  <a:pt x="5664116" y="1844087"/>
                  <a:pt x="5596060" y="1911608"/>
                  <a:pt x="5493723" y="1956175"/>
                </a:cubicBezTo>
                <a:cubicBezTo>
                  <a:pt x="5413159" y="1991259"/>
                  <a:pt x="5322012" y="2002783"/>
                  <a:pt x="5220280" y="1990746"/>
                </a:cubicBezTo>
                <a:cubicBezTo>
                  <a:pt x="5118549" y="1978709"/>
                  <a:pt x="5017779" y="1951035"/>
                  <a:pt x="4917970" y="1907725"/>
                </a:cubicBezTo>
                <a:cubicBezTo>
                  <a:pt x="4818161" y="1864415"/>
                  <a:pt x="4726218" y="1813145"/>
                  <a:pt x="4642143" y="1753917"/>
                </a:cubicBezTo>
                <a:lnTo>
                  <a:pt x="4861894" y="2258526"/>
                </a:lnTo>
                <a:lnTo>
                  <a:pt x="4674094" y="2340311"/>
                </a:lnTo>
                <a:lnTo>
                  <a:pt x="4623798" y="2224817"/>
                </a:lnTo>
                <a:lnTo>
                  <a:pt x="4675880" y="2413813"/>
                </a:lnTo>
                <a:cubicBezTo>
                  <a:pt x="4695730" y="2495156"/>
                  <a:pt x="4713249" y="2577412"/>
                  <a:pt x="4728361" y="2660508"/>
                </a:cubicBezTo>
                <a:lnTo>
                  <a:pt x="4742314" y="2752839"/>
                </a:lnTo>
                <a:lnTo>
                  <a:pt x="4754787" y="2681749"/>
                </a:lnTo>
                <a:cubicBezTo>
                  <a:pt x="4811791" y="2492902"/>
                  <a:pt x="4998925" y="2378700"/>
                  <a:pt x="5316189" y="2339144"/>
                </a:cubicBezTo>
                <a:cubicBezTo>
                  <a:pt x="5738030" y="2286549"/>
                  <a:pt x="5968784" y="2419326"/>
                  <a:pt x="6008450" y="2737474"/>
                </a:cubicBezTo>
                <a:cubicBezTo>
                  <a:pt x="6013702" y="2779600"/>
                  <a:pt x="6015052" y="2819220"/>
                  <a:pt x="6012500" y="2856334"/>
                </a:cubicBezTo>
                <a:cubicBezTo>
                  <a:pt x="6004843" y="2967680"/>
                  <a:pt x="5962065" y="3056479"/>
                  <a:pt x="5884167" y="3122733"/>
                </a:cubicBezTo>
                <a:cubicBezTo>
                  <a:pt x="5780303" y="3211071"/>
                  <a:pt x="5630570" y="3267434"/>
                  <a:pt x="5434968" y="3291821"/>
                </a:cubicBezTo>
                <a:cubicBezTo>
                  <a:pt x="5238187" y="3316355"/>
                  <a:pt x="5078610" y="3298557"/>
                  <a:pt x="4956235" y="3238426"/>
                </a:cubicBezTo>
                <a:cubicBezTo>
                  <a:pt x="4895048" y="3208361"/>
                  <a:pt x="4846531" y="3164749"/>
                  <a:pt x="4810685" y="3107591"/>
                </a:cubicBezTo>
                <a:lnTo>
                  <a:pt x="4777570" y="3035852"/>
                </a:lnTo>
                <a:lnTo>
                  <a:pt x="4789558" y="3168550"/>
                </a:lnTo>
                <a:cubicBezTo>
                  <a:pt x="4794745" y="3254703"/>
                  <a:pt x="4797376" y="3341544"/>
                  <a:pt x="4797376" y="3429000"/>
                </a:cubicBezTo>
                <a:lnTo>
                  <a:pt x="4792105" y="3604587"/>
                </a:lnTo>
                <a:lnTo>
                  <a:pt x="4807697" y="3464263"/>
                </a:lnTo>
                <a:lnTo>
                  <a:pt x="4993577" y="3484917"/>
                </a:lnTo>
                <a:cubicBezTo>
                  <a:pt x="5226465" y="3915818"/>
                  <a:pt x="5434374" y="4141432"/>
                  <a:pt x="5617302" y="4161758"/>
                </a:cubicBezTo>
                <a:cubicBezTo>
                  <a:pt x="5672771" y="4167921"/>
                  <a:pt x="5717913" y="4159496"/>
                  <a:pt x="5752729" y="4136483"/>
                </a:cubicBezTo>
                <a:cubicBezTo>
                  <a:pt x="5787545" y="4113469"/>
                  <a:pt x="5808100" y="4073638"/>
                  <a:pt x="5814394" y="4016989"/>
                </a:cubicBezTo>
                <a:cubicBezTo>
                  <a:pt x="5827377" y="3900151"/>
                  <a:pt x="5754599" y="3829339"/>
                  <a:pt x="5596061" y="3804554"/>
                </a:cubicBezTo>
                <a:lnTo>
                  <a:pt x="5623010" y="3562026"/>
                </a:lnTo>
                <a:cubicBezTo>
                  <a:pt x="5769746" y="3585499"/>
                  <a:pt x="5876585" y="3642772"/>
                  <a:pt x="5943528" y="3733843"/>
                </a:cubicBezTo>
                <a:cubicBezTo>
                  <a:pt x="5993735" y="3802147"/>
                  <a:pt x="6021168" y="3880353"/>
                  <a:pt x="6025826" y="3968461"/>
                </a:cubicBezTo>
                <a:cubicBezTo>
                  <a:pt x="6027379" y="3997830"/>
                  <a:pt x="6026402" y="4028300"/>
                  <a:pt x="6022894" y="4059870"/>
                </a:cubicBezTo>
                <a:cubicBezTo>
                  <a:pt x="6008600" y="4188511"/>
                  <a:pt x="5964277" y="4283647"/>
                  <a:pt x="5889925" y="4345278"/>
                </a:cubicBezTo>
                <a:cubicBezTo>
                  <a:pt x="5815573" y="4406910"/>
                  <a:pt x="5722928" y="4431562"/>
                  <a:pt x="5611990" y="4419235"/>
                </a:cubicBezTo>
                <a:cubicBezTo>
                  <a:pt x="5524656" y="4409531"/>
                  <a:pt x="5439880" y="4374125"/>
                  <a:pt x="5357660" y="4313017"/>
                </a:cubicBezTo>
                <a:cubicBezTo>
                  <a:pt x="5275441" y="4251909"/>
                  <a:pt x="5201844" y="4177721"/>
                  <a:pt x="5136868" y="4090452"/>
                </a:cubicBezTo>
                <a:cubicBezTo>
                  <a:pt x="5071893" y="4003184"/>
                  <a:pt x="5017703" y="3912932"/>
                  <a:pt x="4974299" y="3819697"/>
                </a:cubicBezTo>
                <a:lnTo>
                  <a:pt x="4913516" y="4366714"/>
                </a:lnTo>
                <a:lnTo>
                  <a:pt x="4709934" y="4344092"/>
                </a:lnTo>
                <a:lnTo>
                  <a:pt x="4723887" y="4218521"/>
                </a:lnTo>
                <a:lnTo>
                  <a:pt x="4675879" y="4444188"/>
                </a:lnTo>
                <a:cubicBezTo>
                  <a:pt x="4656029" y="4525531"/>
                  <a:pt x="4633847" y="4605960"/>
                  <a:pt x="4609409" y="4685401"/>
                </a:cubicBezTo>
                <a:lnTo>
                  <a:pt x="4595722" y="4725646"/>
                </a:lnTo>
                <a:lnTo>
                  <a:pt x="4627278" y="4687393"/>
                </a:lnTo>
                <a:cubicBezTo>
                  <a:pt x="4770046" y="4551268"/>
                  <a:pt x="4989164" y="4544282"/>
                  <a:pt x="5284630" y="4666434"/>
                </a:cubicBezTo>
                <a:cubicBezTo>
                  <a:pt x="5579273" y="4788246"/>
                  <a:pt x="5728974" y="4947710"/>
                  <a:pt x="5733733" y="5144826"/>
                </a:cubicBezTo>
                <a:cubicBezTo>
                  <a:pt x="5735319" y="5210531"/>
                  <a:pt x="5720800" y="5280420"/>
                  <a:pt x="5690177" y="5354492"/>
                </a:cubicBezTo>
                <a:cubicBezTo>
                  <a:pt x="5625302" y="5511416"/>
                  <a:pt x="5525900" y="5602668"/>
                  <a:pt x="5391971" y="5628249"/>
                </a:cubicBezTo>
                <a:cubicBezTo>
                  <a:pt x="5258042" y="5653831"/>
                  <a:pt x="5099996" y="5628966"/>
                  <a:pt x="4917833" y="5553656"/>
                </a:cubicBezTo>
                <a:cubicBezTo>
                  <a:pt x="4734572" y="5477892"/>
                  <a:pt x="4604559" y="5383667"/>
                  <a:pt x="4527794" y="5270980"/>
                </a:cubicBezTo>
                <a:cubicBezTo>
                  <a:pt x="4489411" y="5214636"/>
                  <a:pt x="4468733" y="5152763"/>
                  <a:pt x="4465761" y="5085360"/>
                </a:cubicBezTo>
                <a:lnTo>
                  <a:pt x="4466629" y="5074999"/>
                </a:lnTo>
                <a:lnTo>
                  <a:pt x="4436293" y="5149581"/>
                </a:lnTo>
                <a:cubicBezTo>
                  <a:pt x="4137794" y="5826259"/>
                  <a:pt x="3668615" y="6410736"/>
                  <a:pt x="3083309" y="6848459"/>
                </a:cubicBezTo>
                <a:lnTo>
                  <a:pt x="30698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90A03-B079-4C95-B9FC-B9CB9C494D8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591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B42D85-E2EA-4277-8DC5-F6C6A97B3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389"/>
            <a:ext cx="6026549" cy="6858000"/>
          </a:xfrm>
          <a:custGeom>
            <a:avLst/>
            <a:gdLst>
              <a:gd name="connsiteX0" fmla="*/ 5517248 w 6026549"/>
              <a:gd name="connsiteY0" fmla="*/ 2575401 h 6858000"/>
              <a:gd name="connsiteX1" fmla="*/ 5346773 w 6026549"/>
              <a:gd name="connsiteY1" fmla="*/ 2584794 h 6858000"/>
              <a:gd name="connsiteX2" fmla="*/ 5056574 w 6026549"/>
              <a:gd name="connsiteY2" fmla="*/ 2668597 h 6858000"/>
              <a:gd name="connsiteX3" fmla="*/ 4976240 w 6026549"/>
              <a:gd name="connsiteY3" fmla="*/ 2866206 h 6858000"/>
              <a:gd name="connsiteX4" fmla="*/ 5102477 w 6026549"/>
              <a:gd name="connsiteY4" fmla="*/ 3036227 h 6858000"/>
              <a:gd name="connsiteX5" fmla="*/ 5404373 w 6026549"/>
              <a:gd name="connsiteY5" fmla="*/ 3046099 h 6858000"/>
              <a:gd name="connsiteX6" fmla="*/ 5692806 w 6026549"/>
              <a:gd name="connsiteY6" fmla="*/ 2962516 h 6858000"/>
              <a:gd name="connsiteX7" fmla="*/ 5774698 w 6026549"/>
              <a:gd name="connsiteY7" fmla="*/ 2829950 h 6858000"/>
              <a:gd name="connsiteX8" fmla="*/ 5773360 w 6026549"/>
              <a:gd name="connsiteY8" fmla="*/ 2766675 h 6858000"/>
              <a:gd name="connsiteX9" fmla="*/ 5646902 w 6026549"/>
              <a:gd name="connsiteY9" fmla="*/ 2594887 h 6858000"/>
              <a:gd name="connsiteX10" fmla="*/ 5517248 w 6026549"/>
              <a:gd name="connsiteY10" fmla="*/ 2575401 h 6858000"/>
              <a:gd name="connsiteX11" fmla="*/ 0 w 6026549"/>
              <a:gd name="connsiteY11" fmla="*/ 0 h 6858000"/>
              <a:gd name="connsiteX12" fmla="*/ 3069892 w 6026549"/>
              <a:gd name="connsiteY12" fmla="*/ 0 h 6858000"/>
              <a:gd name="connsiteX13" fmla="*/ 3083309 w 6026549"/>
              <a:gd name="connsiteY13" fmla="*/ 9541 h 6858000"/>
              <a:gd name="connsiteX14" fmla="*/ 4330547 w 6026549"/>
              <a:gd name="connsiteY14" fmla="*/ 1486351 h 6858000"/>
              <a:gd name="connsiteX15" fmla="*/ 4345583 w 6026549"/>
              <a:gd name="connsiteY15" fmla="*/ 1517927 h 6858000"/>
              <a:gd name="connsiteX16" fmla="*/ 4492024 w 6026549"/>
              <a:gd name="connsiteY16" fmla="*/ 1454107 h 6858000"/>
              <a:gd name="connsiteX17" fmla="*/ 5370069 w 6026549"/>
              <a:gd name="connsiteY17" fmla="*/ 1730122 h 6858000"/>
              <a:gd name="connsiteX18" fmla="*/ 5474889 w 6026549"/>
              <a:gd name="connsiteY18" fmla="*/ 1640725 h 6858000"/>
              <a:gd name="connsiteX19" fmla="*/ 5468809 w 6026549"/>
              <a:gd name="connsiteY19" fmla="*/ 1506395 h 6858000"/>
              <a:gd name="connsiteX20" fmla="*/ 5173656 w 6026549"/>
              <a:gd name="connsiteY20" fmla="*/ 1431011 h 6858000"/>
              <a:gd name="connsiteX21" fmla="*/ 5076167 w 6026549"/>
              <a:gd name="connsiteY21" fmla="*/ 1207310 h 6858000"/>
              <a:gd name="connsiteX22" fmla="*/ 5439674 w 6026549"/>
              <a:gd name="connsiteY22" fmla="*/ 1196559 h 6858000"/>
              <a:gd name="connsiteX23" fmla="*/ 5670946 w 6026549"/>
              <a:gd name="connsiteY23" fmla="*/ 1439676 h 6858000"/>
              <a:gd name="connsiteX24" fmla="*/ 5716462 w 6026549"/>
              <a:gd name="connsiteY24" fmla="*/ 1607094 h 6858000"/>
              <a:gd name="connsiteX25" fmla="*/ 5697882 w 6026549"/>
              <a:gd name="connsiteY25" fmla="*/ 1753385 h 6858000"/>
              <a:gd name="connsiteX26" fmla="*/ 5493766 w 6026549"/>
              <a:gd name="connsiteY26" fmla="*/ 1956002 h 6858000"/>
              <a:gd name="connsiteX27" fmla="*/ 5220333 w 6026549"/>
              <a:gd name="connsiteY27" fmla="*/ 1990645 h 6858000"/>
              <a:gd name="connsiteX28" fmla="*/ 4918000 w 6026549"/>
              <a:gd name="connsiteY28" fmla="*/ 1907704 h 6858000"/>
              <a:gd name="connsiteX29" fmla="*/ 4642133 w 6026549"/>
              <a:gd name="connsiteY29" fmla="*/ 1753968 h 6858000"/>
              <a:gd name="connsiteX30" fmla="*/ 4862017 w 6026549"/>
              <a:gd name="connsiteY30" fmla="*/ 2258520 h 6858000"/>
              <a:gd name="connsiteX31" fmla="*/ 4674239 w 6026549"/>
              <a:gd name="connsiteY31" fmla="*/ 2340354 h 6858000"/>
              <a:gd name="connsiteX32" fmla="*/ 4623643 w 6026549"/>
              <a:gd name="connsiteY32" fmla="*/ 2224255 h 6858000"/>
              <a:gd name="connsiteX33" fmla="*/ 4675880 w 6026549"/>
              <a:gd name="connsiteY33" fmla="*/ 2413813 h 6858000"/>
              <a:gd name="connsiteX34" fmla="*/ 4728361 w 6026549"/>
              <a:gd name="connsiteY34" fmla="*/ 2660508 h 6858000"/>
              <a:gd name="connsiteX35" fmla="*/ 4742313 w 6026549"/>
              <a:gd name="connsiteY35" fmla="*/ 2752831 h 6858000"/>
              <a:gd name="connsiteX36" fmla="*/ 4754757 w 6026549"/>
              <a:gd name="connsiteY36" fmla="*/ 2681826 h 6858000"/>
              <a:gd name="connsiteX37" fmla="*/ 5316097 w 6026549"/>
              <a:gd name="connsiteY37" fmla="*/ 2339119 h 6858000"/>
              <a:gd name="connsiteX38" fmla="*/ 6008431 w 6026549"/>
              <a:gd name="connsiteY38" fmla="*/ 2737323 h 6858000"/>
              <a:gd name="connsiteX39" fmla="*/ 6012502 w 6026549"/>
              <a:gd name="connsiteY39" fmla="*/ 2856183 h 6858000"/>
              <a:gd name="connsiteX40" fmla="*/ 5884218 w 6026549"/>
              <a:gd name="connsiteY40" fmla="*/ 3122604 h 6858000"/>
              <a:gd name="connsiteX41" fmla="*/ 5435049 w 6026549"/>
              <a:gd name="connsiteY41" fmla="*/ 3291774 h 6858000"/>
              <a:gd name="connsiteX42" fmla="*/ 4956307 w 6026549"/>
              <a:gd name="connsiteY42" fmla="*/ 3238467 h 6858000"/>
              <a:gd name="connsiteX43" fmla="*/ 4810733 w 6026549"/>
              <a:gd name="connsiteY43" fmla="*/ 3107658 h 6858000"/>
              <a:gd name="connsiteX44" fmla="*/ 4777570 w 6026549"/>
              <a:gd name="connsiteY44" fmla="*/ 3035849 h 6858000"/>
              <a:gd name="connsiteX45" fmla="*/ 4789558 w 6026549"/>
              <a:gd name="connsiteY45" fmla="*/ 3168550 h 6858000"/>
              <a:gd name="connsiteX46" fmla="*/ 4797376 w 6026549"/>
              <a:gd name="connsiteY46" fmla="*/ 3429000 h 6858000"/>
              <a:gd name="connsiteX47" fmla="*/ 4792126 w 6026549"/>
              <a:gd name="connsiteY47" fmla="*/ 3603904 h 6858000"/>
              <a:gd name="connsiteX48" fmla="*/ 4807609 w 6026549"/>
              <a:gd name="connsiteY48" fmla="*/ 3464325 h 6858000"/>
              <a:gd name="connsiteX49" fmla="*/ 4993493 w 6026549"/>
              <a:gd name="connsiteY49" fmla="*/ 3484946 h 6858000"/>
              <a:gd name="connsiteX50" fmla="*/ 5617341 w 6026549"/>
              <a:gd name="connsiteY50" fmla="*/ 4161673 h 6858000"/>
              <a:gd name="connsiteX51" fmla="*/ 5752763 w 6026549"/>
              <a:gd name="connsiteY51" fmla="*/ 4136373 h 6858000"/>
              <a:gd name="connsiteX52" fmla="*/ 5814407 w 6026549"/>
              <a:gd name="connsiteY52" fmla="*/ 4016869 h 6858000"/>
              <a:gd name="connsiteX53" fmla="*/ 5596035 w 6026549"/>
              <a:gd name="connsiteY53" fmla="*/ 3804473 h 6858000"/>
              <a:gd name="connsiteX54" fmla="*/ 5622939 w 6026549"/>
              <a:gd name="connsiteY54" fmla="*/ 3561940 h 6858000"/>
              <a:gd name="connsiteX55" fmla="*/ 5943489 w 6026549"/>
              <a:gd name="connsiteY55" fmla="*/ 3733699 h 6858000"/>
              <a:gd name="connsiteX56" fmla="*/ 6025830 w 6026549"/>
              <a:gd name="connsiteY56" fmla="*/ 3968302 h 6858000"/>
              <a:gd name="connsiteX57" fmla="*/ 6022914 w 6026549"/>
              <a:gd name="connsiteY57" fmla="*/ 4059712 h 6858000"/>
              <a:gd name="connsiteX58" fmla="*/ 5889997 w 6026549"/>
              <a:gd name="connsiteY58" fmla="*/ 4345144 h 6858000"/>
              <a:gd name="connsiteX59" fmla="*/ 5612076 w 6026549"/>
              <a:gd name="connsiteY59" fmla="*/ 4419152 h 6858000"/>
              <a:gd name="connsiteX60" fmla="*/ 5357727 w 6026549"/>
              <a:gd name="connsiteY60" fmla="*/ 4312979 h 6858000"/>
              <a:gd name="connsiteX61" fmla="*/ 5136894 w 6026549"/>
              <a:gd name="connsiteY61" fmla="*/ 4090455 h 6858000"/>
              <a:gd name="connsiteX62" fmla="*/ 4974275 w 6026549"/>
              <a:gd name="connsiteY62" fmla="*/ 3819729 h 6858000"/>
              <a:gd name="connsiteX63" fmla="*/ 4913592 w 6026549"/>
              <a:gd name="connsiteY63" fmla="*/ 4366756 h 6858000"/>
              <a:gd name="connsiteX64" fmla="*/ 4710006 w 6026549"/>
              <a:gd name="connsiteY64" fmla="*/ 4344172 h 6858000"/>
              <a:gd name="connsiteX65" fmla="*/ 4724008 w 6026549"/>
              <a:gd name="connsiteY65" fmla="*/ 4217955 h 6858000"/>
              <a:gd name="connsiteX66" fmla="*/ 4675879 w 6026549"/>
              <a:gd name="connsiteY66" fmla="*/ 4444188 h 6858000"/>
              <a:gd name="connsiteX67" fmla="*/ 4609409 w 6026549"/>
              <a:gd name="connsiteY67" fmla="*/ 4685401 h 6858000"/>
              <a:gd name="connsiteX68" fmla="*/ 4589329 w 6026549"/>
              <a:gd name="connsiteY68" fmla="*/ 4744446 h 6858000"/>
              <a:gd name="connsiteX69" fmla="*/ 4624451 w 6026549"/>
              <a:gd name="connsiteY69" fmla="*/ 4703845 h 6858000"/>
              <a:gd name="connsiteX70" fmla="*/ 4811763 w 6026549"/>
              <a:gd name="connsiteY70" fmla="*/ 4609747 h 6858000"/>
              <a:gd name="connsiteX71" fmla="*/ 5025700 w 6026549"/>
              <a:gd name="connsiteY71" fmla="*/ 4630734 h 6858000"/>
              <a:gd name="connsiteX72" fmla="*/ 4932469 w 6026549"/>
              <a:gd name="connsiteY72" fmla="*/ 4856243 h 6858000"/>
              <a:gd name="connsiteX73" fmla="*/ 4789597 w 6026549"/>
              <a:gd name="connsiteY73" fmla="*/ 4868490 h 6858000"/>
              <a:gd name="connsiteX74" fmla="*/ 4693577 w 6026549"/>
              <a:gd name="connsiteY74" fmla="*/ 4977203 h 6858000"/>
              <a:gd name="connsiteX75" fmla="*/ 4693148 w 6026549"/>
              <a:gd name="connsiteY75" fmla="*/ 5143744 h 6858000"/>
              <a:gd name="connsiteX76" fmla="*/ 4829305 w 6026549"/>
              <a:gd name="connsiteY76" fmla="*/ 5254965 h 6858000"/>
              <a:gd name="connsiteX77" fmla="*/ 4992927 w 6026549"/>
              <a:gd name="connsiteY77" fmla="*/ 5264789 h 6858000"/>
              <a:gd name="connsiteX78" fmla="*/ 5101798 w 6026549"/>
              <a:gd name="connsiteY78" fmla="*/ 5145970 h 6858000"/>
              <a:gd name="connsiteX79" fmla="*/ 5119267 w 6026549"/>
              <a:gd name="connsiteY79" fmla="*/ 5022130 h 6858000"/>
              <a:gd name="connsiteX80" fmla="*/ 5070627 w 6026549"/>
              <a:gd name="connsiteY80" fmla="*/ 4922997 h 6858000"/>
              <a:gd name="connsiteX81" fmla="*/ 5163857 w 6026549"/>
              <a:gd name="connsiteY81" fmla="*/ 4697489 h 6858000"/>
              <a:gd name="connsiteX82" fmla="*/ 5850261 w 6026549"/>
              <a:gd name="connsiteY82" fmla="*/ 4981263 h 6858000"/>
              <a:gd name="connsiteX83" fmla="*/ 5535183 w 6026549"/>
              <a:gd name="connsiteY83" fmla="*/ 5743385 h 6858000"/>
              <a:gd name="connsiteX84" fmla="*/ 5331072 w 6026549"/>
              <a:gd name="connsiteY84" fmla="*/ 5659001 h 6858000"/>
              <a:gd name="connsiteX85" fmla="*/ 5559045 w 6026549"/>
              <a:gd name="connsiteY85" fmla="*/ 5107574 h 6858000"/>
              <a:gd name="connsiteX86" fmla="*/ 5266047 w 6026549"/>
              <a:gd name="connsiteY86" fmla="*/ 4986442 h 6858000"/>
              <a:gd name="connsiteX87" fmla="*/ 5294438 w 6026549"/>
              <a:gd name="connsiteY87" fmla="*/ 5120569 h 6858000"/>
              <a:gd name="connsiteX88" fmla="*/ 5260692 w 6026549"/>
              <a:gd name="connsiteY88" fmla="*/ 5279119 h 6858000"/>
              <a:gd name="connsiteX89" fmla="*/ 5126159 w 6026549"/>
              <a:gd name="connsiteY89" fmla="*/ 5457678 h 6858000"/>
              <a:gd name="connsiteX90" fmla="*/ 4938894 w 6026549"/>
              <a:gd name="connsiteY90" fmla="*/ 5519031 h 6858000"/>
              <a:gd name="connsiteX91" fmla="*/ 4731136 w 6026549"/>
              <a:gd name="connsiteY91" fmla="*/ 5478433 h 6858000"/>
              <a:gd name="connsiteX92" fmla="*/ 4476414 w 6026549"/>
              <a:gd name="connsiteY92" fmla="*/ 5250736 h 6858000"/>
              <a:gd name="connsiteX93" fmla="*/ 4451368 w 6026549"/>
              <a:gd name="connsiteY93" fmla="*/ 5172621 h 6858000"/>
              <a:gd name="connsiteX94" fmla="*/ 4447484 w 6026549"/>
              <a:gd name="connsiteY94" fmla="*/ 5122067 h 6858000"/>
              <a:gd name="connsiteX95" fmla="*/ 4436293 w 6026549"/>
              <a:gd name="connsiteY95" fmla="*/ 5149581 h 6858000"/>
              <a:gd name="connsiteX96" fmla="*/ 3083309 w 6026549"/>
              <a:gd name="connsiteY96" fmla="*/ 6848459 h 6858000"/>
              <a:gd name="connsiteX97" fmla="*/ 3069892 w 6026549"/>
              <a:gd name="connsiteY97" fmla="*/ 6858000 h 6858000"/>
              <a:gd name="connsiteX98" fmla="*/ 0 w 6026549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026549" h="6858000">
                <a:moveTo>
                  <a:pt x="5517248" y="2575401"/>
                </a:moveTo>
                <a:cubicBezTo>
                  <a:pt x="5467227" y="2573718"/>
                  <a:pt x="5410402" y="2576850"/>
                  <a:pt x="5346773" y="2584794"/>
                </a:cubicBezTo>
                <a:cubicBezTo>
                  <a:pt x="5218339" y="2600831"/>
                  <a:pt x="5121605" y="2628766"/>
                  <a:pt x="5056574" y="2668597"/>
                </a:cubicBezTo>
                <a:cubicBezTo>
                  <a:pt x="4991542" y="2708429"/>
                  <a:pt x="4964764" y="2774299"/>
                  <a:pt x="4976240" y="2866206"/>
                </a:cubicBezTo>
                <a:cubicBezTo>
                  <a:pt x="4987569" y="2956936"/>
                  <a:pt x="5029648" y="3013609"/>
                  <a:pt x="5102477" y="3036227"/>
                </a:cubicBezTo>
                <a:cubicBezTo>
                  <a:pt x="5175307" y="3058845"/>
                  <a:pt x="5275939" y="3062136"/>
                  <a:pt x="5404373" y="3046099"/>
                </a:cubicBezTo>
                <a:cubicBezTo>
                  <a:pt x="5531630" y="3030209"/>
                  <a:pt x="5627774" y="3002348"/>
                  <a:pt x="5692806" y="2962516"/>
                </a:cubicBezTo>
                <a:cubicBezTo>
                  <a:pt x="5741579" y="2932642"/>
                  <a:pt x="5768877" y="2888454"/>
                  <a:pt x="5774698" y="2829950"/>
                </a:cubicBezTo>
                <a:cubicBezTo>
                  <a:pt x="5776638" y="2810449"/>
                  <a:pt x="5776192" y="2789357"/>
                  <a:pt x="5773360" y="2766675"/>
                </a:cubicBezTo>
                <a:cubicBezTo>
                  <a:pt x="5761884" y="2674768"/>
                  <a:pt x="5719731" y="2617505"/>
                  <a:pt x="5646902" y="2594887"/>
                </a:cubicBezTo>
                <a:cubicBezTo>
                  <a:pt x="5610488" y="2583578"/>
                  <a:pt x="5567270" y="2577083"/>
                  <a:pt x="5517248" y="2575401"/>
                </a:cubicBezTo>
                <a:close/>
                <a:moveTo>
                  <a:pt x="0" y="0"/>
                </a:moveTo>
                <a:lnTo>
                  <a:pt x="3069892" y="0"/>
                </a:lnTo>
                <a:lnTo>
                  <a:pt x="3083309" y="9541"/>
                </a:lnTo>
                <a:cubicBezTo>
                  <a:pt x="3603582" y="398629"/>
                  <a:pt x="4032098" y="903670"/>
                  <a:pt x="4330547" y="1486351"/>
                </a:cubicBezTo>
                <a:lnTo>
                  <a:pt x="4345583" y="1517927"/>
                </a:lnTo>
                <a:lnTo>
                  <a:pt x="4492024" y="1454107"/>
                </a:lnTo>
                <a:cubicBezTo>
                  <a:pt x="4908659" y="1711649"/>
                  <a:pt x="5201341" y="1803654"/>
                  <a:pt x="5370069" y="1730122"/>
                </a:cubicBezTo>
                <a:cubicBezTo>
                  <a:pt x="5421232" y="1707825"/>
                  <a:pt x="5456172" y="1678026"/>
                  <a:pt x="5474889" y="1640725"/>
                </a:cubicBezTo>
                <a:cubicBezTo>
                  <a:pt x="5493607" y="1603423"/>
                  <a:pt x="5491580" y="1558646"/>
                  <a:pt x="5468809" y="1506395"/>
                </a:cubicBezTo>
                <a:cubicBezTo>
                  <a:pt x="5421843" y="1398627"/>
                  <a:pt x="5323459" y="1373499"/>
                  <a:pt x="5173656" y="1431011"/>
                </a:cubicBezTo>
                <a:lnTo>
                  <a:pt x="5076167" y="1207310"/>
                </a:lnTo>
                <a:cubicBezTo>
                  <a:pt x="5215084" y="1154542"/>
                  <a:pt x="5336253" y="1150958"/>
                  <a:pt x="5439674" y="1196559"/>
                </a:cubicBezTo>
                <a:cubicBezTo>
                  <a:pt x="5543095" y="1242160"/>
                  <a:pt x="5620185" y="1323199"/>
                  <a:pt x="5670946" y="1439676"/>
                </a:cubicBezTo>
                <a:cubicBezTo>
                  <a:pt x="5696801" y="1499003"/>
                  <a:pt x="5711973" y="1554809"/>
                  <a:pt x="5716462" y="1607094"/>
                </a:cubicBezTo>
                <a:cubicBezTo>
                  <a:pt x="5720952" y="1659379"/>
                  <a:pt x="5714758" y="1708142"/>
                  <a:pt x="5697882" y="1753385"/>
                </a:cubicBezTo>
                <a:cubicBezTo>
                  <a:pt x="5664130" y="1843869"/>
                  <a:pt x="5596092" y="1911408"/>
                  <a:pt x="5493766" y="1956002"/>
                </a:cubicBezTo>
                <a:cubicBezTo>
                  <a:pt x="5413212" y="1991108"/>
                  <a:pt x="5322068" y="2002655"/>
                  <a:pt x="5220333" y="1990645"/>
                </a:cubicBezTo>
                <a:cubicBezTo>
                  <a:pt x="5118598" y="1978635"/>
                  <a:pt x="5017821" y="1950988"/>
                  <a:pt x="4918000" y="1907704"/>
                </a:cubicBezTo>
                <a:cubicBezTo>
                  <a:pt x="4818180" y="1864419"/>
                  <a:pt x="4726224" y="1813174"/>
                  <a:pt x="4642133" y="1753968"/>
                </a:cubicBezTo>
                <a:lnTo>
                  <a:pt x="4862017" y="2258520"/>
                </a:lnTo>
                <a:lnTo>
                  <a:pt x="4674239" y="2340354"/>
                </a:lnTo>
                <a:lnTo>
                  <a:pt x="4623643" y="2224255"/>
                </a:lnTo>
                <a:lnTo>
                  <a:pt x="4675880" y="2413813"/>
                </a:lnTo>
                <a:cubicBezTo>
                  <a:pt x="4695730" y="2495156"/>
                  <a:pt x="4713249" y="2577412"/>
                  <a:pt x="4728361" y="2660508"/>
                </a:cubicBezTo>
                <a:lnTo>
                  <a:pt x="4742313" y="2752831"/>
                </a:lnTo>
                <a:lnTo>
                  <a:pt x="4754757" y="2681826"/>
                </a:lnTo>
                <a:cubicBezTo>
                  <a:pt x="4811727" y="2492969"/>
                  <a:pt x="4998840" y="2378733"/>
                  <a:pt x="5316097" y="2339119"/>
                </a:cubicBezTo>
                <a:cubicBezTo>
                  <a:pt x="5737929" y="2286447"/>
                  <a:pt x="5968706" y="2419182"/>
                  <a:pt x="6008431" y="2737323"/>
                </a:cubicBezTo>
                <a:cubicBezTo>
                  <a:pt x="6013691" y="2779447"/>
                  <a:pt x="6015048" y="2819067"/>
                  <a:pt x="6012502" y="2856183"/>
                </a:cubicBezTo>
                <a:cubicBezTo>
                  <a:pt x="6004865" y="2967529"/>
                  <a:pt x="5962104" y="3056336"/>
                  <a:pt x="5884218" y="3122604"/>
                </a:cubicBezTo>
                <a:cubicBezTo>
                  <a:pt x="5780370" y="3210961"/>
                  <a:pt x="5630647" y="3267351"/>
                  <a:pt x="5435049" y="3291774"/>
                </a:cubicBezTo>
                <a:cubicBezTo>
                  <a:pt x="5238273" y="3316344"/>
                  <a:pt x="5078692" y="3298575"/>
                  <a:pt x="4956307" y="3238467"/>
                </a:cubicBezTo>
                <a:cubicBezTo>
                  <a:pt x="4895114" y="3208412"/>
                  <a:pt x="4846589" y="3164809"/>
                  <a:pt x="4810733" y="3107658"/>
                </a:cubicBezTo>
                <a:lnTo>
                  <a:pt x="4777570" y="3035849"/>
                </a:lnTo>
                <a:lnTo>
                  <a:pt x="4789558" y="3168550"/>
                </a:lnTo>
                <a:cubicBezTo>
                  <a:pt x="4794745" y="3254703"/>
                  <a:pt x="4797376" y="3341544"/>
                  <a:pt x="4797376" y="3429000"/>
                </a:cubicBezTo>
                <a:lnTo>
                  <a:pt x="4792126" y="3603904"/>
                </a:lnTo>
                <a:lnTo>
                  <a:pt x="4807609" y="3464325"/>
                </a:lnTo>
                <a:lnTo>
                  <a:pt x="4993493" y="3484946"/>
                </a:lnTo>
                <a:cubicBezTo>
                  <a:pt x="5226459" y="3915804"/>
                  <a:pt x="5434408" y="4141380"/>
                  <a:pt x="5617341" y="4161673"/>
                </a:cubicBezTo>
                <a:cubicBezTo>
                  <a:pt x="5672811" y="4167826"/>
                  <a:pt x="5717952" y="4159393"/>
                  <a:pt x="5752763" y="4136373"/>
                </a:cubicBezTo>
                <a:cubicBezTo>
                  <a:pt x="5787575" y="4113354"/>
                  <a:pt x="5808122" y="4073519"/>
                  <a:pt x="5814407" y="4016869"/>
                </a:cubicBezTo>
                <a:cubicBezTo>
                  <a:pt x="5827368" y="3900028"/>
                  <a:pt x="5754577" y="3829229"/>
                  <a:pt x="5596035" y="3804473"/>
                </a:cubicBezTo>
                <a:lnTo>
                  <a:pt x="5622939" y="3561940"/>
                </a:lnTo>
                <a:cubicBezTo>
                  <a:pt x="5769680" y="3585387"/>
                  <a:pt x="5876530" y="3642640"/>
                  <a:pt x="5943489" y="3733699"/>
                </a:cubicBezTo>
                <a:cubicBezTo>
                  <a:pt x="5993708" y="3801994"/>
                  <a:pt x="6021155" y="3880195"/>
                  <a:pt x="6025830" y="3968302"/>
                </a:cubicBezTo>
                <a:cubicBezTo>
                  <a:pt x="6027388" y="3997671"/>
                  <a:pt x="6026416" y="4028141"/>
                  <a:pt x="6022914" y="4059712"/>
                </a:cubicBezTo>
                <a:cubicBezTo>
                  <a:pt x="6008643" y="4188355"/>
                  <a:pt x="5964338" y="4283499"/>
                  <a:pt x="5889997" y="4345144"/>
                </a:cubicBezTo>
                <a:cubicBezTo>
                  <a:pt x="5815656" y="4406789"/>
                  <a:pt x="5723016" y="4431458"/>
                  <a:pt x="5612076" y="4419152"/>
                </a:cubicBezTo>
                <a:cubicBezTo>
                  <a:pt x="5524740" y="4409463"/>
                  <a:pt x="5439957" y="4374073"/>
                  <a:pt x="5357727" y="4312979"/>
                </a:cubicBezTo>
                <a:cubicBezTo>
                  <a:pt x="5275496" y="4251887"/>
                  <a:pt x="5201885" y="4177712"/>
                  <a:pt x="5136894" y="4090455"/>
                </a:cubicBezTo>
                <a:cubicBezTo>
                  <a:pt x="5071903" y="4003198"/>
                  <a:pt x="5017697" y="3912956"/>
                  <a:pt x="4974275" y="3819729"/>
                </a:cubicBezTo>
                <a:lnTo>
                  <a:pt x="4913592" y="4366756"/>
                </a:lnTo>
                <a:lnTo>
                  <a:pt x="4710006" y="4344172"/>
                </a:lnTo>
                <a:lnTo>
                  <a:pt x="4724008" y="4217955"/>
                </a:lnTo>
                <a:lnTo>
                  <a:pt x="4675879" y="4444188"/>
                </a:lnTo>
                <a:cubicBezTo>
                  <a:pt x="4656029" y="4525531"/>
                  <a:pt x="4633847" y="4605960"/>
                  <a:pt x="4609409" y="4685401"/>
                </a:cubicBezTo>
                <a:lnTo>
                  <a:pt x="4589329" y="4744446"/>
                </a:lnTo>
                <a:lnTo>
                  <a:pt x="4624451" y="4703845"/>
                </a:lnTo>
                <a:cubicBezTo>
                  <a:pt x="4680488" y="4653772"/>
                  <a:pt x="4742925" y="4622405"/>
                  <a:pt x="4811763" y="4609747"/>
                </a:cubicBezTo>
                <a:cubicBezTo>
                  <a:pt x="4880600" y="4597088"/>
                  <a:pt x="4951912" y="4604084"/>
                  <a:pt x="5025700" y="4630734"/>
                </a:cubicBezTo>
                <a:lnTo>
                  <a:pt x="4932469" y="4856243"/>
                </a:lnTo>
                <a:cubicBezTo>
                  <a:pt x="4879458" y="4844607"/>
                  <a:pt x="4831834" y="4848689"/>
                  <a:pt x="4789597" y="4868490"/>
                </a:cubicBezTo>
                <a:cubicBezTo>
                  <a:pt x="4747361" y="4888291"/>
                  <a:pt x="4715354" y="4924529"/>
                  <a:pt x="4693577" y="4977203"/>
                </a:cubicBezTo>
                <a:cubicBezTo>
                  <a:pt x="4667264" y="5040850"/>
                  <a:pt x="4667121" y="5096364"/>
                  <a:pt x="4693148" y="5143744"/>
                </a:cubicBezTo>
                <a:cubicBezTo>
                  <a:pt x="4719175" y="5191125"/>
                  <a:pt x="4764560" y="5228198"/>
                  <a:pt x="4829305" y="5254965"/>
                </a:cubicBezTo>
                <a:cubicBezTo>
                  <a:pt x="4890758" y="5280371"/>
                  <a:pt x="4945298" y="5283646"/>
                  <a:pt x="4992927" y="5264789"/>
                </a:cubicBezTo>
                <a:cubicBezTo>
                  <a:pt x="5040556" y="5245932"/>
                  <a:pt x="5076846" y="5206325"/>
                  <a:pt x="5101798" y="5145970"/>
                </a:cubicBezTo>
                <a:cubicBezTo>
                  <a:pt x="5119945" y="5102076"/>
                  <a:pt x="5125768" y="5060795"/>
                  <a:pt x="5119267" y="5022130"/>
                </a:cubicBezTo>
                <a:cubicBezTo>
                  <a:pt x="5112766" y="4983464"/>
                  <a:pt x="5096553" y="4950420"/>
                  <a:pt x="5070627" y="4922997"/>
                </a:cubicBezTo>
                <a:lnTo>
                  <a:pt x="5163857" y="4697489"/>
                </a:lnTo>
                <a:lnTo>
                  <a:pt x="5850261" y="4981263"/>
                </a:lnTo>
                <a:lnTo>
                  <a:pt x="5535183" y="5743385"/>
                </a:lnTo>
                <a:lnTo>
                  <a:pt x="5331072" y="5659001"/>
                </a:lnTo>
                <a:lnTo>
                  <a:pt x="5559045" y="5107574"/>
                </a:lnTo>
                <a:lnTo>
                  <a:pt x="5266047" y="4986442"/>
                </a:lnTo>
                <a:cubicBezTo>
                  <a:pt x="5285242" y="5023931"/>
                  <a:pt x="5294705" y="5068640"/>
                  <a:pt x="5294438" y="5120569"/>
                </a:cubicBezTo>
                <a:cubicBezTo>
                  <a:pt x="5294171" y="5172498"/>
                  <a:pt x="5282922" y="5225348"/>
                  <a:pt x="5260692" y="5279119"/>
                </a:cubicBezTo>
                <a:cubicBezTo>
                  <a:pt x="5227573" y="5359227"/>
                  <a:pt x="5182729" y="5418747"/>
                  <a:pt x="5126159" y="5457678"/>
                </a:cubicBezTo>
                <a:cubicBezTo>
                  <a:pt x="5069588" y="5496610"/>
                  <a:pt x="5007167" y="5517060"/>
                  <a:pt x="4938894" y="5519031"/>
                </a:cubicBezTo>
                <a:cubicBezTo>
                  <a:pt x="4870620" y="5521001"/>
                  <a:pt x="4801368" y="5507468"/>
                  <a:pt x="4731136" y="5478433"/>
                </a:cubicBezTo>
                <a:cubicBezTo>
                  <a:pt x="4607134" y="5427167"/>
                  <a:pt x="4522226" y="5351268"/>
                  <a:pt x="4476414" y="5250736"/>
                </a:cubicBezTo>
                <a:cubicBezTo>
                  <a:pt x="4464961" y="5225602"/>
                  <a:pt x="4456612" y="5199564"/>
                  <a:pt x="4451368" y="5172621"/>
                </a:cubicBezTo>
                <a:lnTo>
                  <a:pt x="4447484" y="5122067"/>
                </a:lnTo>
                <a:lnTo>
                  <a:pt x="4436293" y="5149581"/>
                </a:lnTo>
                <a:cubicBezTo>
                  <a:pt x="4137794" y="5826259"/>
                  <a:pt x="3668615" y="6410736"/>
                  <a:pt x="3083309" y="6848459"/>
                </a:cubicBezTo>
                <a:lnTo>
                  <a:pt x="30698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ECB1-DA96-4B15-B3F6-8AEC12081A9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AEA17-5934-4916-8B33-C24822774422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146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E146D8-79F2-491E-BE72-A6BEAD29D7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30822" y="3170847"/>
            <a:ext cx="1872382" cy="2499036"/>
          </a:xfrm>
          <a:custGeom>
            <a:avLst/>
            <a:gdLst>
              <a:gd name="connsiteX0" fmla="*/ 0 w 1872382"/>
              <a:gd name="connsiteY0" fmla="*/ 0 h 2499036"/>
              <a:gd name="connsiteX1" fmla="*/ 1872382 w 1872382"/>
              <a:gd name="connsiteY1" fmla="*/ 0 h 2499036"/>
              <a:gd name="connsiteX2" fmla="*/ 1872382 w 1872382"/>
              <a:gd name="connsiteY2" fmla="*/ 2499036 h 2499036"/>
              <a:gd name="connsiteX3" fmla="*/ 0 w 1872382"/>
              <a:gd name="connsiteY3" fmla="*/ 2499036 h 249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382" h="2499036">
                <a:moveTo>
                  <a:pt x="0" y="0"/>
                </a:moveTo>
                <a:lnTo>
                  <a:pt x="1872382" y="0"/>
                </a:lnTo>
                <a:lnTo>
                  <a:pt x="1872382" y="2499036"/>
                </a:lnTo>
                <a:lnTo>
                  <a:pt x="0" y="24990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DC809A-FF2D-4106-9E8B-2161F4656A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02421" y="3710894"/>
            <a:ext cx="1470980" cy="1951887"/>
          </a:xfrm>
          <a:custGeom>
            <a:avLst/>
            <a:gdLst>
              <a:gd name="connsiteX0" fmla="*/ 0 w 1470980"/>
              <a:gd name="connsiteY0" fmla="*/ 0 h 1951887"/>
              <a:gd name="connsiteX1" fmla="*/ 1470980 w 1470980"/>
              <a:gd name="connsiteY1" fmla="*/ 0 h 1951887"/>
              <a:gd name="connsiteX2" fmla="*/ 1470980 w 1470980"/>
              <a:gd name="connsiteY2" fmla="*/ 1951887 h 1951887"/>
              <a:gd name="connsiteX3" fmla="*/ 0 w 1470980"/>
              <a:gd name="connsiteY3" fmla="*/ 1951887 h 195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980" h="1951887">
                <a:moveTo>
                  <a:pt x="0" y="0"/>
                </a:moveTo>
                <a:lnTo>
                  <a:pt x="1470980" y="0"/>
                </a:lnTo>
                <a:lnTo>
                  <a:pt x="1470980" y="1951887"/>
                </a:lnTo>
                <a:lnTo>
                  <a:pt x="0" y="19518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D2867D-3C1D-4027-A346-E94044CBB7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85581" y="2328257"/>
            <a:ext cx="2495277" cy="3330404"/>
          </a:xfrm>
          <a:custGeom>
            <a:avLst/>
            <a:gdLst>
              <a:gd name="connsiteX0" fmla="*/ 0 w 2495277"/>
              <a:gd name="connsiteY0" fmla="*/ 0 h 3330404"/>
              <a:gd name="connsiteX1" fmla="*/ 2495277 w 2495277"/>
              <a:gd name="connsiteY1" fmla="*/ 0 h 3330404"/>
              <a:gd name="connsiteX2" fmla="*/ 2495277 w 2495277"/>
              <a:gd name="connsiteY2" fmla="*/ 3330404 h 3330404"/>
              <a:gd name="connsiteX3" fmla="*/ 0 w 2495277"/>
              <a:gd name="connsiteY3" fmla="*/ 3330404 h 333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277" h="3330404">
                <a:moveTo>
                  <a:pt x="0" y="0"/>
                </a:moveTo>
                <a:lnTo>
                  <a:pt x="2495277" y="0"/>
                </a:lnTo>
                <a:lnTo>
                  <a:pt x="2495277" y="3330404"/>
                </a:lnTo>
                <a:lnTo>
                  <a:pt x="0" y="33304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0475196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3242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10126" y="2650290"/>
            <a:ext cx="1739042" cy="3095096"/>
          </a:xfrm>
          <a:custGeom>
            <a:avLst/>
            <a:gdLst>
              <a:gd name="connsiteX0" fmla="*/ 0 w 1739042"/>
              <a:gd name="connsiteY0" fmla="*/ 0 h 3095096"/>
              <a:gd name="connsiteX1" fmla="*/ 1739042 w 1739042"/>
              <a:gd name="connsiteY1" fmla="*/ 0 h 3095096"/>
              <a:gd name="connsiteX2" fmla="*/ 1739042 w 1739042"/>
              <a:gd name="connsiteY2" fmla="*/ 3095096 h 3095096"/>
              <a:gd name="connsiteX3" fmla="*/ 0 w 1739042"/>
              <a:gd name="connsiteY3" fmla="*/ 3095096 h 309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042" h="3095096">
                <a:moveTo>
                  <a:pt x="0" y="0"/>
                </a:moveTo>
                <a:lnTo>
                  <a:pt x="1739042" y="0"/>
                </a:lnTo>
                <a:lnTo>
                  <a:pt x="1739042" y="3095096"/>
                </a:lnTo>
                <a:lnTo>
                  <a:pt x="0" y="3095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44946468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6387D48-972E-4973-B882-F259AC550B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56346" y="2571073"/>
            <a:ext cx="2857703" cy="2584093"/>
          </a:xfrm>
          <a:custGeom>
            <a:avLst/>
            <a:gdLst>
              <a:gd name="connsiteX0" fmla="*/ 0 w 2857703"/>
              <a:gd name="connsiteY0" fmla="*/ 0 h 2584093"/>
              <a:gd name="connsiteX1" fmla="*/ 2857703 w 2857703"/>
              <a:gd name="connsiteY1" fmla="*/ 0 h 2584093"/>
              <a:gd name="connsiteX2" fmla="*/ 2857703 w 2857703"/>
              <a:gd name="connsiteY2" fmla="*/ 2584093 h 2584093"/>
              <a:gd name="connsiteX3" fmla="*/ 0 w 2857703"/>
              <a:gd name="connsiteY3" fmla="*/ 2584093 h 2584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703" h="2584093">
                <a:moveTo>
                  <a:pt x="0" y="0"/>
                </a:moveTo>
                <a:lnTo>
                  <a:pt x="2857703" y="0"/>
                </a:lnTo>
                <a:lnTo>
                  <a:pt x="2857703" y="2584093"/>
                </a:lnTo>
                <a:lnTo>
                  <a:pt x="0" y="2584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noFill/>
          </a:ln>
          <a:scene3d>
            <a:camera prst="orthographicFront">
              <a:rot lat="480000" lon="21594000" rev="1380000"/>
            </a:camera>
            <a:lightRig rig="threePt" dir="t"/>
          </a:scene3d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06438972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6A475D-E589-4B62-B28A-B4C208FD8C2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40511" y="2099678"/>
            <a:ext cx="4110977" cy="2355444"/>
          </a:xfrm>
          <a:custGeom>
            <a:avLst/>
            <a:gdLst>
              <a:gd name="connsiteX0" fmla="*/ 0 w 4110977"/>
              <a:gd name="connsiteY0" fmla="*/ 0 h 2355444"/>
              <a:gd name="connsiteX1" fmla="*/ 4110977 w 4110977"/>
              <a:gd name="connsiteY1" fmla="*/ 0 h 2355444"/>
              <a:gd name="connsiteX2" fmla="*/ 4110977 w 4110977"/>
              <a:gd name="connsiteY2" fmla="*/ 2355444 h 2355444"/>
              <a:gd name="connsiteX3" fmla="*/ 0 w 4110977"/>
              <a:gd name="connsiteY3" fmla="*/ 2355444 h 235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0977" h="2355444">
                <a:moveTo>
                  <a:pt x="0" y="0"/>
                </a:moveTo>
                <a:lnTo>
                  <a:pt x="4110977" y="0"/>
                </a:lnTo>
                <a:lnTo>
                  <a:pt x="4110977" y="2355444"/>
                </a:lnTo>
                <a:lnTo>
                  <a:pt x="0" y="2355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1194111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03757-D7AC-4A44-9FC6-2B4501E5EA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49949" y="2953859"/>
            <a:ext cx="1936380" cy="1936380"/>
          </a:xfrm>
          <a:custGeom>
            <a:avLst/>
            <a:gdLst>
              <a:gd name="connsiteX0" fmla="*/ 968190 w 1936380"/>
              <a:gd name="connsiteY0" fmla="*/ 0 h 1936380"/>
              <a:gd name="connsiteX1" fmla="*/ 1936380 w 1936380"/>
              <a:gd name="connsiteY1" fmla="*/ 968190 h 1936380"/>
              <a:gd name="connsiteX2" fmla="*/ 968190 w 1936380"/>
              <a:gd name="connsiteY2" fmla="*/ 1936380 h 1936380"/>
              <a:gd name="connsiteX3" fmla="*/ 0 w 1936380"/>
              <a:gd name="connsiteY3" fmla="*/ 968190 h 1936380"/>
              <a:gd name="connsiteX4" fmla="*/ 968190 w 1936380"/>
              <a:gd name="connsiteY4" fmla="*/ 0 h 193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380" h="1936380">
                <a:moveTo>
                  <a:pt x="968190" y="0"/>
                </a:moveTo>
                <a:cubicBezTo>
                  <a:pt x="1502907" y="0"/>
                  <a:pt x="1936380" y="433474"/>
                  <a:pt x="1936380" y="968190"/>
                </a:cubicBezTo>
                <a:cubicBezTo>
                  <a:pt x="1936380" y="1502907"/>
                  <a:pt x="1502907" y="1936380"/>
                  <a:pt x="968190" y="1936380"/>
                </a:cubicBezTo>
                <a:cubicBezTo>
                  <a:pt x="433474" y="1936380"/>
                  <a:pt x="0" y="1502907"/>
                  <a:pt x="0" y="968190"/>
                </a:cubicBezTo>
                <a:cubicBezTo>
                  <a:pt x="0" y="433474"/>
                  <a:pt x="433474" y="0"/>
                  <a:pt x="9681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105392-5951-4707-8950-885470B2E78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70017" y="3065840"/>
            <a:ext cx="1519289" cy="1732529"/>
          </a:xfrm>
          <a:custGeom>
            <a:avLst/>
            <a:gdLst>
              <a:gd name="connsiteX0" fmla="*/ 218443 w 1519289"/>
              <a:gd name="connsiteY0" fmla="*/ 0 h 1732529"/>
              <a:gd name="connsiteX1" fmla="*/ 1300846 w 1519289"/>
              <a:gd name="connsiteY1" fmla="*/ 0 h 1732529"/>
              <a:gd name="connsiteX2" fmla="*/ 1519289 w 1519289"/>
              <a:gd name="connsiteY2" fmla="*/ 218443 h 1732529"/>
              <a:gd name="connsiteX3" fmla="*/ 1519289 w 1519289"/>
              <a:gd name="connsiteY3" fmla="*/ 1514086 h 1732529"/>
              <a:gd name="connsiteX4" fmla="*/ 1300846 w 1519289"/>
              <a:gd name="connsiteY4" fmla="*/ 1732529 h 1732529"/>
              <a:gd name="connsiteX5" fmla="*/ 218443 w 1519289"/>
              <a:gd name="connsiteY5" fmla="*/ 1732529 h 1732529"/>
              <a:gd name="connsiteX6" fmla="*/ 0 w 1519289"/>
              <a:gd name="connsiteY6" fmla="*/ 1514086 h 1732529"/>
              <a:gd name="connsiteX7" fmla="*/ 0 w 1519289"/>
              <a:gd name="connsiteY7" fmla="*/ 218443 h 1732529"/>
              <a:gd name="connsiteX8" fmla="*/ 218443 w 1519289"/>
              <a:gd name="connsiteY8" fmla="*/ 0 h 173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9289" h="1732529">
                <a:moveTo>
                  <a:pt x="218443" y="0"/>
                </a:moveTo>
                <a:lnTo>
                  <a:pt x="1300846" y="0"/>
                </a:lnTo>
                <a:cubicBezTo>
                  <a:pt x="1421488" y="0"/>
                  <a:pt x="1519289" y="97801"/>
                  <a:pt x="1519289" y="218443"/>
                </a:cubicBezTo>
                <a:lnTo>
                  <a:pt x="1519289" y="1514086"/>
                </a:lnTo>
                <a:cubicBezTo>
                  <a:pt x="1519289" y="1634729"/>
                  <a:pt x="1421488" y="1732529"/>
                  <a:pt x="1300846" y="1732529"/>
                </a:cubicBezTo>
                <a:lnTo>
                  <a:pt x="218443" y="1732529"/>
                </a:lnTo>
                <a:cubicBezTo>
                  <a:pt x="97801" y="1732529"/>
                  <a:pt x="0" y="1634729"/>
                  <a:pt x="0" y="1514086"/>
                </a:cubicBezTo>
                <a:lnTo>
                  <a:pt x="0" y="218443"/>
                </a:lnTo>
                <a:cubicBezTo>
                  <a:pt x="0" y="97801"/>
                  <a:pt x="97801" y="0"/>
                  <a:pt x="2184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6659269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D9099A-B924-48C9-BBD5-FC43DA05C6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0357" y="2434976"/>
            <a:ext cx="4146886" cy="2337551"/>
          </a:xfrm>
          <a:custGeom>
            <a:avLst/>
            <a:gdLst>
              <a:gd name="connsiteX0" fmla="*/ 0 w 4146886"/>
              <a:gd name="connsiteY0" fmla="*/ 0 h 2337551"/>
              <a:gd name="connsiteX1" fmla="*/ 4146886 w 4146886"/>
              <a:gd name="connsiteY1" fmla="*/ 0 h 2337551"/>
              <a:gd name="connsiteX2" fmla="*/ 4146886 w 4146886"/>
              <a:gd name="connsiteY2" fmla="*/ 2337551 h 2337551"/>
              <a:gd name="connsiteX3" fmla="*/ 0 w 4146886"/>
              <a:gd name="connsiteY3" fmla="*/ 2337551 h 2337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6886" h="2337551">
                <a:moveTo>
                  <a:pt x="0" y="0"/>
                </a:moveTo>
                <a:lnTo>
                  <a:pt x="4146886" y="0"/>
                </a:lnTo>
                <a:lnTo>
                  <a:pt x="4146886" y="2337551"/>
                </a:lnTo>
                <a:lnTo>
                  <a:pt x="0" y="23375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6917473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83C408-6CB2-43E7-8391-38DDB2F19F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9774" y="2429878"/>
            <a:ext cx="4184725" cy="2661772"/>
          </a:xfrm>
          <a:custGeom>
            <a:avLst/>
            <a:gdLst>
              <a:gd name="connsiteX0" fmla="*/ 0 w 4184725"/>
              <a:gd name="connsiteY0" fmla="*/ 0 h 2624866"/>
              <a:gd name="connsiteX1" fmla="*/ 4184725 w 4184725"/>
              <a:gd name="connsiteY1" fmla="*/ 0 h 2624866"/>
              <a:gd name="connsiteX2" fmla="*/ 4184725 w 4184725"/>
              <a:gd name="connsiteY2" fmla="*/ 2624866 h 2624866"/>
              <a:gd name="connsiteX3" fmla="*/ 0 w 4184725"/>
              <a:gd name="connsiteY3" fmla="*/ 2624866 h 262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4725" h="2624866">
                <a:moveTo>
                  <a:pt x="0" y="0"/>
                </a:moveTo>
                <a:lnTo>
                  <a:pt x="4184725" y="0"/>
                </a:lnTo>
                <a:lnTo>
                  <a:pt x="4184725" y="2624866"/>
                </a:lnTo>
                <a:lnTo>
                  <a:pt x="0" y="26248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251226100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104848" y="2293929"/>
            <a:ext cx="3894423" cy="2210349"/>
          </a:xfrm>
          <a:custGeom>
            <a:avLst/>
            <a:gdLst>
              <a:gd name="connsiteX0" fmla="*/ 0 w 3894423"/>
              <a:gd name="connsiteY0" fmla="*/ 0 h 2210349"/>
              <a:gd name="connsiteX1" fmla="*/ 3894423 w 3894423"/>
              <a:gd name="connsiteY1" fmla="*/ 0 h 2210349"/>
              <a:gd name="connsiteX2" fmla="*/ 3894423 w 3894423"/>
              <a:gd name="connsiteY2" fmla="*/ 2210349 h 2210349"/>
              <a:gd name="connsiteX3" fmla="*/ 0 w 3894423"/>
              <a:gd name="connsiteY3" fmla="*/ 2210349 h 221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4423" h="2210349">
                <a:moveTo>
                  <a:pt x="0" y="0"/>
                </a:moveTo>
                <a:lnTo>
                  <a:pt x="3894423" y="0"/>
                </a:lnTo>
                <a:lnTo>
                  <a:pt x="3894423" y="2210349"/>
                </a:lnTo>
                <a:lnTo>
                  <a:pt x="0" y="2210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133947" y="3767495"/>
            <a:ext cx="1238677" cy="1657761"/>
          </a:xfrm>
          <a:custGeom>
            <a:avLst/>
            <a:gdLst>
              <a:gd name="connsiteX0" fmla="*/ 0 w 1238677"/>
              <a:gd name="connsiteY0" fmla="*/ 0 h 1657761"/>
              <a:gd name="connsiteX1" fmla="*/ 1238677 w 1238677"/>
              <a:gd name="connsiteY1" fmla="*/ 0 h 1657761"/>
              <a:gd name="connsiteX2" fmla="*/ 1238677 w 1238677"/>
              <a:gd name="connsiteY2" fmla="*/ 1657761 h 1657761"/>
              <a:gd name="connsiteX3" fmla="*/ 0 w 1238677"/>
              <a:gd name="connsiteY3" fmla="*/ 1657761 h 165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677" h="1657761">
                <a:moveTo>
                  <a:pt x="0" y="0"/>
                </a:moveTo>
                <a:lnTo>
                  <a:pt x="1238677" y="0"/>
                </a:lnTo>
                <a:lnTo>
                  <a:pt x="1238677" y="1657761"/>
                </a:lnTo>
                <a:lnTo>
                  <a:pt x="0" y="16577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309201" y="4349726"/>
            <a:ext cx="606160" cy="1078826"/>
          </a:xfrm>
          <a:custGeom>
            <a:avLst/>
            <a:gdLst>
              <a:gd name="connsiteX0" fmla="*/ 0 w 606160"/>
              <a:gd name="connsiteY0" fmla="*/ 0 h 1078826"/>
              <a:gd name="connsiteX1" fmla="*/ 606160 w 606160"/>
              <a:gd name="connsiteY1" fmla="*/ 0 h 1078826"/>
              <a:gd name="connsiteX2" fmla="*/ 606160 w 606160"/>
              <a:gd name="connsiteY2" fmla="*/ 1078826 h 1078826"/>
              <a:gd name="connsiteX3" fmla="*/ 0 w 606160"/>
              <a:gd name="connsiteY3" fmla="*/ 1078826 h 107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160" h="1078826">
                <a:moveTo>
                  <a:pt x="0" y="0"/>
                </a:moveTo>
                <a:lnTo>
                  <a:pt x="606160" y="0"/>
                </a:lnTo>
                <a:lnTo>
                  <a:pt x="606160" y="1078826"/>
                </a:lnTo>
                <a:lnTo>
                  <a:pt x="0" y="10788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7722325" y="3543986"/>
            <a:ext cx="2874853" cy="1807053"/>
          </a:xfrm>
          <a:custGeom>
            <a:avLst/>
            <a:gdLst>
              <a:gd name="connsiteX0" fmla="*/ 0 w 2874853"/>
              <a:gd name="connsiteY0" fmla="*/ 0 h 1807053"/>
              <a:gd name="connsiteX1" fmla="*/ 2874853 w 2874853"/>
              <a:gd name="connsiteY1" fmla="*/ 0 h 1807053"/>
              <a:gd name="connsiteX2" fmla="*/ 2874853 w 2874853"/>
              <a:gd name="connsiteY2" fmla="*/ 1807053 h 1807053"/>
              <a:gd name="connsiteX3" fmla="*/ 0 w 2874853"/>
              <a:gd name="connsiteY3" fmla="*/ 1807053 h 180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853" h="1807053">
                <a:moveTo>
                  <a:pt x="0" y="0"/>
                </a:moveTo>
                <a:lnTo>
                  <a:pt x="2874853" y="0"/>
                </a:lnTo>
                <a:lnTo>
                  <a:pt x="2874853" y="1807053"/>
                </a:lnTo>
                <a:lnTo>
                  <a:pt x="0" y="18070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vert="horz" wrap="square">
            <a:noAutofit/>
          </a:bodyPr>
          <a:lstStyle>
            <a:lvl1pPr marL="171450" marR="0" indent="-17145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aseline="0">
                <a:solidFill>
                  <a:schemeClr val="bg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/>
              <a:t>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13660428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D2BCA3-E57F-48CD-B6DD-5D17661F6D5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60788" y="2504986"/>
            <a:ext cx="3410466" cy="3410466"/>
          </a:xfrm>
          <a:custGeom>
            <a:avLst/>
            <a:gdLst>
              <a:gd name="connsiteX0" fmla="*/ 1705233 w 3410466"/>
              <a:gd name="connsiteY0" fmla="*/ 0 h 3410466"/>
              <a:gd name="connsiteX1" fmla="*/ 3410466 w 3410466"/>
              <a:gd name="connsiteY1" fmla="*/ 1705233 h 3410466"/>
              <a:gd name="connsiteX2" fmla="*/ 1705233 w 3410466"/>
              <a:gd name="connsiteY2" fmla="*/ 3410466 h 3410466"/>
              <a:gd name="connsiteX3" fmla="*/ 0 w 3410466"/>
              <a:gd name="connsiteY3" fmla="*/ 1705233 h 3410466"/>
              <a:gd name="connsiteX4" fmla="*/ 1705233 w 3410466"/>
              <a:gd name="connsiteY4" fmla="*/ 0 h 34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466" h="3410466">
                <a:moveTo>
                  <a:pt x="1705233" y="0"/>
                </a:moveTo>
                <a:cubicBezTo>
                  <a:pt x="2647007" y="0"/>
                  <a:pt x="3410466" y="763459"/>
                  <a:pt x="3410466" y="1705233"/>
                </a:cubicBezTo>
                <a:cubicBezTo>
                  <a:pt x="3410466" y="2647007"/>
                  <a:pt x="2647007" y="3410466"/>
                  <a:pt x="1705233" y="3410466"/>
                </a:cubicBezTo>
                <a:cubicBezTo>
                  <a:pt x="763459" y="3410466"/>
                  <a:pt x="0" y="2647007"/>
                  <a:pt x="0" y="1705233"/>
                </a:cubicBezTo>
                <a:cubicBezTo>
                  <a:pt x="0" y="763459"/>
                  <a:pt x="763459" y="0"/>
                  <a:pt x="1705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D1925D86-5DB9-4EED-80C4-F81A2C4CDA3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C94E9-3CCD-4CB5-9C77-BC1052AA317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F4E2715-63B8-46FB-9B7F-EB3356C09B5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914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DB9E8-8A6C-4D56-81D3-41EC66036CD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B915-A113-4DD5-ADC6-E33CC57ED066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819400" cy="6858000"/>
          </a:xfrm>
          <a:custGeom>
            <a:avLst/>
            <a:gdLst>
              <a:gd name="connsiteX0" fmla="*/ 837050 w 12192000"/>
              <a:gd name="connsiteY0" fmla="*/ 0 h 2694432"/>
              <a:gd name="connsiteX1" fmla="*/ 12192000 w 12192000"/>
              <a:gd name="connsiteY1" fmla="*/ 0 h 2694432"/>
              <a:gd name="connsiteX2" fmla="*/ 12192000 w 12192000"/>
              <a:gd name="connsiteY2" fmla="*/ 2694432 h 2694432"/>
              <a:gd name="connsiteX3" fmla="*/ 0 w 12192000"/>
              <a:gd name="connsiteY3" fmla="*/ 2694432 h 2694432"/>
              <a:gd name="connsiteX4" fmla="*/ 0 w 12192000"/>
              <a:gd name="connsiteY4" fmla="*/ 2 h 2694432"/>
              <a:gd name="connsiteX5" fmla="*/ 837055 w 12192000"/>
              <a:gd name="connsiteY5" fmla="*/ 2 h 269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694432">
                <a:moveTo>
                  <a:pt x="837050" y="0"/>
                </a:moveTo>
                <a:lnTo>
                  <a:pt x="12192000" y="0"/>
                </a:lnTo>
                <a:lnTo>
                  <a:pt x="12192000" y="2694432"/>
                </a:lnTo>
                <a:lnTo>
                  <a:pt x="0" y="2694432"/>
                </a:lnTo>
                <a:lnTo>
                  <a:pt x="0" y="2"/>
                </a:lnTo>
                <a:lnTo>
                  <a:pt x="837055" y="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539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D647-1A6B-4656-A389-E58F0B2E90F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81026B5E-65B3-4FA4-B3F9-19D4712386FE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6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64724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384044" y="2706837"/>
            <a:ext cx="3987977" cy="2340797"/>
          </a:xfrm>
          <a:custGeom>
            <a:avLst/>
            <a:gdLst>
              <a:gd name="connsiteX0" fmla="*/ 0 w 3987977"/>
              <a:gd name="connsiteY0" fmla="*/ 0 h 2340797"/>
              <a:gd name="connsiteX1" fmla="*/ 3987977 w 3987977"/>
              <a:gd name="connsiteY1" fmla="*/ 0 h 2340797"/>
              <a:gd name="connsiteX2" fmla="*/ 3987977 w 3987977"/>
              <a:gd name="connsiteY2" fmla="*/ 2340797 h 2340797"/>
              <a:gd name="connsiteX3" fmla="*/ 0 w 3987977"/>
              <a:gd name="connsiteY3" fmla="*/ 2340797 h 23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977" h="2340797">
                <a:moveTo>
                  <a:pt x="0" y="0"/>
                </a:moveTo>
                <a:lnTo>
                  <a:pt x="3987977" y="0"/>
                </a:lnTo>
                <a:lnTo>
                  <a:pt x="3987977" y="2340797"/>
                </a:lnTo>
                <a:lnTo>
                  <a:pt x="0" y="2340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7E61-CFFA-4607-B925-67FC3E2B668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596A155-B2B2-447F-9E7F-20749A1A1AB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09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7384044" y="3638062"/>
            <a:ext cx="3987977" cy="2340797"/>
          </a:xfrm>
          <a:custGeom>
            <a:avLst/>
            <a:gdLst>
              <a:gd name="connsiteX0" fmla="*/ 0 w 3987977"/>
              <a:gd name="connsiteY0" fmla="*/ 0 h 2340797"/>
              <a:gd name="connsiteX1" fmla="*/ 3987977 w 3987977"/>
              <a:gd name="connsiteY1" fmla="*/ 0 h 2340797"/>
              <a:gd name="connsiteX2" fmla="*/ 3987977 w 3987977"/>
              <a:gd name="connsiteY2" fmla="*/ 2340797 h 2340797"/>
              <a:gd name="connsiteX3" fmla="*/ 0 w 3987977"/>
              <a:gd name="connsiteY3" fmla="*/ 2340797 h 23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977" h="2340797">
                <a:moveTo>
                  <a:pt x="0" y="0"/>
                </a:moveTo>
                <a:lnTo>
                  <a:pt x="3987977" y="0"/>
                </a:lnTo>
                <a:lnTo>
                  <a:pt x="3987977" y="2340797"/>
                </a:lnTo>
                <a:lnTo>
                  <a:pt x="0" y="2340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19979" y="778320"/>
            <a:ext cx="3987977" cy="2340797"/>
          </a:xfrm>
          <a:custGeom>
            <a:avLst/>
            <a:gdLst>
              <a:gd name="connsiteX0" fmla="*/ 0 w 3987977"/>
              <a:gd name="connsiteY0" fmla="*/ 0 h 2340797"/>
              <a:gd name="connsiteX1" fmla="*/ 3987977 w 3987977"/>
              <a:gd name="connsiteY1" fmla="*/ 0 h 2340797"/>
              <a:gd name="connsiteX2" fmla="*/ 3987977 w 3987977"/>
              <a:gd name="connsiteY2" fmla="*/ 2340797 h 2340797"/>
              <a:gd name="connsiteX3" fmla="*/ 0 w 3987977"/>
              <a:gd name="connsiteY3" fmla="*/ 2340797 h 23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977" h="2340797">
                <a:moveTo>
                  <a:pt x="0" y="0"/>
                </a:moveTo>
                <a:lnTo>
                  <a:pt x="3987977" y="0"/>
                </a:lnTo>
                <a:lnTo>
                  <a:pt x="3987977" y="2340797"/>
                </a:lnTo>
                <a:lnTo>
                  <a:pt x="0" y="2340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69879-74CF-4EC5-B7E4-E5ACE973F95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596A155-B2B2-447F-9E7F-20749A1A1AB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333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9979" y="1387920"/>
            <a:ext cx="3987977" cy="2340797"/>
          </a:xfrm>
          <a:custGeom>
            <a:avLst/>
            <a:gdLst>
              <a:gd name="connsiteX0" fmla="*/ 0 w 3987977"/>
              <a:gd name="connsiteY0" fmla="*/ 0 h 2340797"/>
              <a:gd name="connsiteX1" fmla="*/ 3987977 w 3987977"/>
              <a:gd name="connsiteY1" fmla="*/ 0 h 2340797"/>
              <a:gd name="connsiteX2" fmla="*/ 3987977 w 3987977"/>
              <a:gd name="connsiteY2" fmla="*/ 2340797 h 2340797"/>
              <a:gd name="connsiteX3" fmla="*/ 0 w 3987977"/>
              <a:gd name="connsiteY3" fmla="*/ 2340797 h 23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977" h="2340797">
                <a:moveTo>
                  <a:pt x="0" y="0"/>
                </a:moveTo>
                <a:lnTo>
                  <a:pt x="3987977" y="0"/>
                </a:lnTo>
                <a:lnTo>
                  <a:pt x="3987977" y="2340797"/>
                </a:lnTo>
                <a:lnTo>
                  <a:pt x="0" y="23407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99A0C-00AB-47E9-83D0-D04C64F312BB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53789" y="387646"/>
            <a:ext cx="438224" cy="365125"/>
          </a:xfrm>
          <a:prstGeom prst="rect">
            <a:avLst/>
          </a:prstGeom>
        </p:spPr>
        <p:txBody>
          <a:bodyPr/>
          <a:lstStyle/>
          <a:p>
            <a:fld id="{2596A155-B2B2-447F-9E7F-20749A1A1ABB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903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649AE7-924C-4D5A-BDD8-3A4CA93CF8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3617" y="2023961"/>
            <a:ext cx="2380948" cy="2321071"/>
          </a:xfrm>
          <a:custGeom>
            <a:avLst/>
            <a:gdLst>
              <a:gd name="connsiteX0" fmla="*/ 1231292 w 2380948"/>
              <a:gd name="connsiteY0" fmla="*/ 1644 h 2321071"/>
              <a:gd name="connsiteX1" fmla="*/ 1315524 w 2380948"/>
              <a:gd name="connsiteY1" fmla="*/ 15283 h 2321071"/>
              <a:gd name="connsiteX2" fmla="*/ 1442049 w 2380948"/>
              <a:gd name="connsiteY2" fmla="*/ 61444 h 2321071"/>
              <a:gd name="connsiteX3" fmla="*/ 1468688 w 2380948"/>
              <a:gd name="connsiteY3" fmla="*/ 72492 h 2321071"/>
              <a:gd name="connsiteX4" fmla="*/ 1508534 w 2380948"/>
              <a:gd name="connsiteY4" fmla="*/ 95496 h 2321071"/>
              <a:gd name="connsiteX5" fmla="*/ 1523243 w 2380948"/>
              <a:gd name="connsiteY5" fmla="*/ 107430 h 2321071"/>
              <a:gd name="connsiteX6" fmla="*/ 1692333 w 2380948"/>
              <a:gd name="connsiteY6" fmla="*/ 244556 h 2321071"/>
              <a:gd name="connsiteX7" fmla="*/ 1885760 w 2380948"/>
              <a:gd name="connsiteY7" fmla="*/ 469388 h 2321071"/>
              <a:gd name="connsiteX8" fmla="*/ 2117352 w 2380948"/>
              <a:gd name="connsiteY8" fmla="*/ 833871 h 2321071"/>
              <a:gd name="connsiteX9" fmla="*/ 2294334 w 2380948"/>
              <a:gd name="connsiteY9" fmla="*/ 1212316 h 2321071"/>
              <a:gd name="connsiteX10" fmla="*/ 2368402 w 2380948"/>
              <a:gd name="connsiteY10" fmla="*/ 1485215 h 2321071"/>
              <a:gd name="connsiteX11" fmla="*/ 2376827 w 2380948"/>
              <a:gd name="connsiteY11" fmla="*/ 1711422 h 2321071"/>
              <a:gd name="connsiteX12" fmla="*/ 2328997 w 2380948"/>
              <a:gd name="connsiteY12" fmla="*/ 1890370 h 2321071"/>
              <a:gd name="connsiteX13" fmla="*/ 2316637 w 2380948"/>
              <a:gd name="connsiteY13" fmla="*/ 1918658 h 2321071"/>
              <a:gd name="connsiteX14" fmla="*/ 2298649 w 2380948"/>
              <a:gd name="connsiteY14" fmla="*/ 1949814 h 2321071"/>
              <a:gd name="connsiteX15" fmla="*/ 2292839 w 2380948"/>
              <a:gd name="connsiteY15" fmla="*/ 1956654 h 2321071"/>
              <a:gd name="connsiteX16" fmla="*/ 2261585 w 2380948"/>
              <a:gd name="connsiteY16" fmla="*/ 1999392 h 2321071"/>
              <a:gd name="connsiteX17" fmla="*/ 2104792 w 2380948"/>
              <a:gd name="connsiteY17" fmla="*/ 2135946 h 2321071"/>
              <a:gd name="connsiteX18" fmla="*/ 1858572 w 2380948"/>
              <a:gd name="connsiteY18" fmla="*/ 2242276 h 2321071"/>
              <a:gd name="connsiteX19" fmla="*/ 1572423 w 2380948"/>
              <a:gd name="connsiteY19" fmla="*/ 2299303 h 2321071"/>
              <a:gd name="connsiteX20" fmla="*/ 899611 w 2380948"/>
              <a:gd name="connsiteY20" fmla="*/ 2308813 h 2321071"/>
              <a:gd name="connsiteX21" fmla="*/ 544323 w 2380948"/>
              <a:gd name="connsiteY21" fmla="*/ 2248446 h 2321071"/>
              <a:gd name="connsiteX22" fmla="*/ 327663 w 2380948"/>
              <a:gd name="connsiteY22" fmla="*/ 2164262 h 2321071"/>
              <a:gd name="connsiteX23" fmla="*/ 316687 w 2380948"/>
              <a:gd name="connsiteY23" fmla="*/ 2159836 h 2321071"/>
              <a:gd name="connsiteX24" fmla="*/ 278610 w 2380948"/>
              <a:gd name="connsiteY24" fmla="*/ 2137853 h 2321071"/>
              <a:gd name="connsiteX25" fmla="*/ 266739 w 2380948"/>
              <a:gd name="connsiteY25" fmla="*/ 2128960 h 2321071"/>
              <a:gd name="connsiteX26" fmla="*/ 182018 w 2380948"/>
              <a:gd name="connsiteY26" fmla="*/ 2065647 h 2321071"/>
              <a:gd name="connsiteX27" fmla="*/ 22350 w 2380948"/>
              <a:gd name="connsiteY27" fmla="*/ 1808571 h 2321071"/>
              <a:gd name="connsiteX28" fmla="*/ 1395 w 2380948"/>
              <a:gd name="connsiteY28" fmla="*/ 1585578 h 2321071"/>
              <a:gd name="connsiteX29" fmla="*/ 51040 w 2380948"/>
              <a:gd name="connsiteY29" fmla="*/ 1318990 h 2321071"/>
              <a:gd name="connsiteX30" fmla="*/ 127499 w 2380948"/>
              <a:gd name="connsiteY30" fmla="*/ 1109805 h 2321071"/>
              <a:gd name="connsiteX31" fmla="*/ 202895 w 2380948"/>
              <a:gd name="connsiteY31" fmla="*/ 948686 h 2321071"/>
              <a:gd name="connsiteX32" fmla="*/ 286195 w 2380948"/>
              <a:gd name="connsiteY32" fmla="*/ 793657 h 2321071"/>
              <a:gd name="connsiteX33" fmla="*/ 289733 w 2380948"/>
              <a:gd name="connsiteY33" fmla="*/ 785378 h 2321071"/>
              <a:gd name="connsiteX34" fmla="*/ 304741 w 2380948"/>
              <a:gd name="connsiteY34" fmla="*/ 759383 h 2321071"/>
              <a:gd name="connsiteX35" fmla="*/ 312128 w 2380948"/>
              <a:gd name="connsiteY35" fmla="*/ 748739 h 2321071"/>
              <a:gd name="connsiteX36" fmla="*/ 431476 w 2380948"/>
              <a:gd name="connsiteY36" fmla="*/ 559220 h 2321071"/>
              <a:gd name="connsiteX37" fmla="*/ 596068 w 2380948"/>
              <a:gd name="connsiteY37" fmla="*/ 342939 h 2321071"/>
              <a:gd name="connsiteX38" fmla="*/ 780567 w 2380948"/>
              <a:gd name="connsiteY38" fmla="*/ 163128 h 2321071"/>
              <a:gd name="connsiteX39" fmla="*/ 985030 w 2380948"/>
              <a:gd name="connsiteY39" fmla="*/ 40972 h 2321071"/>
              <a:gd name="connsiteX40" fmla="*/ 1231292 w 2380948"/>
              <a:gd name="connsiteY40" fmla="*/ 1644 h 232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80948" h="2321071">
                <a:moveTo>
                  <a:pt x="1231292" y="1644"/>
                </a:moveTo>
                <a:cubicBezTo>
                  <a:pt x="1259183" y="3876"/>
                  <a:pt x="1287259" y="8393"/>
                  <a:pt x="1315524" y="15283"/>
                </a:cubicBezTo>
                <a:cubicBezTo>
                  <a:pt x="1359388" y="25953"/>
                  <a:pt x="1401495" y="41599"/>
                  <a:pt x="1442049" y="61444"/>
                </a:cubicBezTo>
                <a:cubicBezTo>
                  <a:pt x="1450665" y="65655"/>
                  <a:pt x="1459740" y="68855"/>
                  <a:pt x="1468688" y="72492"/>
                </a:cubicBezTo>
                <a:cubicBezTo>
                  <a:pt x="1482001" y="80178"/>
                  <a:pt x="1495314" y="87865"/>
                  <a:pt x="1508534" y="95496"/>
                </a:cubicBezTo>
                <a:cubicBezTo>
                  <a:pt x="1513437" y="99474"/>
                  <a:pt x="1517916" y="103972"/>
                  <a:pt x="1523243" y="107430"/>
                </a:cubicBezTo>
                <a:cubicBezTo>
                  <a:pt x="1584339" y="147163"/>
                  <a:pt x="1640161" y="193665"/>
                  <a:pt x="1692333" y="244556"/>
                </a:cubicBezTo>
                <a:cubicBezTo>
                  <a:pt x="1763313" y="313826"/>
                  <a:pt x="1826902" y="389660"/>
                  <a:pt x="1885760" y="469388"/>
                </a:cubicBezTo>
                <a:cubicBezTo>
                  <a:pt x="1971615" y="585347"/>
                  <a:pt x="2047425" y="707739"/>
                  <a:pt x="2117352" y="833871"/>
                </a:cubicBezTo>
                <a:cubicBezTo>
                  <a:pt x="2184993" y="956007"/>
                  <a:pt x="2246024" y="1081207"/>
                  <a:pt x="2294334" y="1212316"/>
                </a:cubicBezTo>
                <a:cubicBezTo>
                  <a:pt x="2326975" y="1301120"/>
                  <a:pt x="2353389" y="1391680"/>
                  <a:pt x="2368402" y="1485215"/>
                </a:cubicBezTo>
                <a:cubicBezTo>
                  <a:pt x="2380552" y="1560276"/>
                  <a:pt x="2384925" y="1635691"/>
                  <a:pt x="2376827" y="1711422"/>
                </a:cubicBezTo>
                <a:cubicBezTo>
                  <a:pt x="2370122" y="1773559"/>
                  <a:pt x="2355053" y="1833415"/>
                  <a:pt x="2328997" y="1890370"/>
                </a:cubicBezTo>
                <a:cubicBezTo>
                  <a:pt x="2324704" y="1899741"/>
                  <a:pt x="2320745" y="1909179"/>
                  <a:pt x="2316637" y="1918658"/>
                </a:cubicBezTo>
                <a:cubicBezTo>
                  <a:pt x="2310623" y="1929075"/>
                  <a:pt x="2304664" y="1939397"/>
                  <a:pt x="2298649" y="1949814"/>
                </a:cubicBezTo>
                <a:cubicBezTo>
                  <a:pt x="2296693" y="1952126"/>
                  <a:pt x="2294514" y="1954181"/>
                  <a:pt x="2292839" y="1956654"/>
                </a:cubicBezTo>
                <a:cubicBezTo>
                  <a:pt x="2282389" y="1970882"/>
                  <a:pt x="2272630" y="1985636"/>
                  <a:pt x="2261585" y="1999392"/>
                </a:cubicBezTo>
                <a:cubicBezTo>
                  <a:pt x="2217736" y="2054484"/>
                  <a:pt x="2164514" y="2098938"/>
                  <a:pt x="2104792" y="2135946"/>
                </a:cubicBezTo>
                <a:cubicBezTo>
                  <a:pt x="2028049" y="2183513"/>
                  <a:pt x="1944993" y="2216861"/>
                  <a:pt x="1858572" y="2242276"/>
                </a:cubicBezTo>
                <a:cubicBezTo>
                  <a:pt x="1764925" y="2269890"/>
                  <a:pt x="1669239" y="2287918"/>
                  <a:pt x="1572423" y="2299303"/>
                </a:cubicBezTo>
                <a:cubicBezTo>
                  <a:pt x="1348499" y="2325738"/>
                  <a:pt x="1124163" y="2327086"/>
                  <a:pt x="899611" y="2308813"/>
                </a:cubicBezTo>
                <a:cubicBezTo>
                  <a:pt x="779387" y="2299038"/>
                  <a:pt x="660584" y="2280782"/>
                  <a:pt x="544323" y="2248446"/>
                </a:cubicBezTo>
                <a:cubicBezTo>
                  <a:pt x="469296" y="2227684"/>
                  <a:pt x="396006" y="2202190"/>
                  <a:pt x="327663" y="2164262"/>
                </a:cubicBezTo>
                <a:cubicBezTo>
                  <a:pt x="324163" y="2162368"/>
                  <a:pt x="320314" y="2161293"/>
                  <a:pt x="316687" y="2159836"/>
                </a:cubicBezTo>
                <a:cubicBezTo>
                  <a:pt x="304026" y="2152526"/>
                  <a:pt x="291271" y="2145163"/>
                  <a:pt x="278610" y="2137853"/>
                </a:cubicBezTo>
                <a:cubicBezTo>
                  <a:pt x="274658" y="2134807"/>
                  <a:pt x="271021" y="2131433"/>
                  <a:pt x="266739" y="2128960"/>
                </a:cubicBezTo>
                <a:cubicBezTo>
                  <a:pt x="236072" y="2111127"/>
                  <a:pt x="208298" y="2089358"/>
                  <a:pt x="182018" y="2065647"/>
                </a:cubicBezTo>
                <a:cubicBezTo>
                  <a:pt x="103887" y="1995434"/>
                  <a:pt x="50177" y="1910014"/>
                  <a:pt x="22350" y="1808571"/>
                </a:cubicBezTo>
                <a:cubicBezTo>
                  <a:pt x="2360" y="1735481"/>
                  <a:pt x="-2901" y="1660957"/>
                  <a:pt x="1395" y="1585578"/>
                </a:cubicBezTo>
                <a:cubicBezTo>
                  <a:pt x="6646" y="1494568"/>
                  <a:pt x="25183" y="1406130"/>
                  <a:pt x="51040" y="1318990"/>
                </a:cubicBezTo>
                <a:cubicBezTo>
                  <a:pt x="72342" y="1247695"/>
                  <a:pt x="98311" y="1178203"/>
                  <a:pt x="127499" y="1109805"/>
                </a:cubicBezTo>
                <a:cubicBezTo>
                  <a:pt x="150726" y="1055169"/>
                  <a:pt x="175554" y="1001201"/>
                  <a:pt x="202895" y="948686"/>
                </a:cubicBezTo>
                <a:cubicBezTo>
                  <a:pt x="229923" y="896497"/>
                  <a:pt x="258384" y="845265"/>
                  <a:pt x="286195" y="793657"/>
                </a:cubicBezTo>
                <a:cubicBezTo>
                  <a:pt x="287591" y="791023"/>
                  <a:pt x="288523" y="788120"/>
                  <a:pt x="289733" y="785378"/>
                </a:cubicBezTo>
                <a:cubicBezTo>
                  <a:pt x="294753" y="776681"/>
                  <a:pt x="299720" y="768080"/>
                  <a:pt x="304741" y="759383"/>
                </a:cubicBezTo>
                <a:cubicBezTo>
                  <a:pt x="307172" y="755817"/>
                  <a:pt x="309883" y="752412"/>
                  <a:pt x="312128" y="748739"/>
                </a:cubicBezTo>
                <a:cubicBezTo>
                  <a:pt x="350080" y="684508"/>
                  <a:pt x="389577" y="621043"/>
                  <a:pt x="431476" y="559220"/>
                </a:cubicBezTo>
                <a:cubicBezTo>
                  <a:pt x="482495" y="484184"/>
                  <a:pt x="536737" y="411519"/>
                  <a:pt x="596068" y="342939"/>
                </a:cubicBezTo>
                <a:cubicBezTo>
                  <a:pt x="652541" y="277806"/>
                  <a:pt x="713027" y="216901"/>
                  <a:pt x="780567" y="163128"/>
                </a:cubicBezTo>
                <a:cubicBezTo>
                  <a:pt x="843227" y="113291"/>
                  <a:pt x="910309" y="70849"/>
                  <a:pt x="985030" y="40972"/>
                </a:cubicBezTo>
                <a:cubicBezTo>
                  <a:pt x="1065590" y="8829"/>
                  <a:pt x="1147617" y="-5051"/>
                  <a:pt x="1231292" y="1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3C52AFD-83EC-497F-ABE6-11FDD16102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86091" y="2023961"/>
            <a:ext cx="2380947" cy="2321071"/>
          </a:xfrm>
          <a:custGeom>
            <a:avLst/>
            <a:gdLst>
              <a:gd name="connsiteX0" fmla="*/ 1231291 w 2380947"/>
              <a:gd name="connsiteY0" fmla="*/ 1644 h 2321071"/>
              <a:gd name="connsiteX1" fmla="*/ 1315523 w 2380947"/>
              <a:gd name="connsiteY1" fmla="*/ 15283 h 2321071"/>
              <a:gd name="connsiteX2" fmla="*/ 1442048 w 2380947"/>
              <a:gd name="connsiteY2" fmla="*/ 61444 h 2321071"/>
              <a:gd name="connsiteX3" fmla="*/ 1468687 w 2380947"/>
              <a:gd name="connsiteY3" fmla="*/ 72492 h 2321071"/>
              <a:gd name="connsiteX4" fmla="*/ 1508533 w 2380947"/>
              <a:gd name="connsiteY4" fmla="*/ 95496 h 2321071"/>
              <a:gd name="connsiteX5" fmla="*/ 1523242 w 2380947"/>
              <a:gd name="connsiteY5" fmla="*/ 107430 h 2321071"/>
              <a:gd name="connsiteX6" fmla="*/ 1692332 w 2380947"/>
              <a:gd name="connsiteY6" fmla="*/ 244556 h 2321071"/>
              <a:gd name="connsiteX7" fmla="*/ 1885759 w 2380947"/>
              <a:gd name="connsiteY7" fmla="*/ 469388 h 2321071"/>
              <a:gd name="connsiteX8" fmla="*/ 2117351 w 2380947"/>
              <a:gd name="connsiteY8" fmla="*/ 833871 h 2321071"/>
              <a:gd name="connsiteX9" fmla="*/ 2294333 w 2380947"/>
              <a:gd name="connsiteY9" fmla="*/ 1212316 h 2321071"/>
              <a:gd name="connsiteX10" fmla="*/ 2368401 w 2380947"/>
              <a:gd name="connsiteY10" fmla="*/ 1485215 h 2321071"/>
              <a:gd name="connsiteX11" fmla="*/ 2376826 w 2380947"/>
              <a:gd name="connsiteY11" fmla="*/ 1711422 h 2321071"/>
              <a:gd name="connsiteX12" fmla="*/ 2328996 w 2380947"/>
              <a:gd name="connsiteY12" fmla="*/ 1890370 h 2321071"/>
              <a:gd name="connsiteX13" fmla="*/ 2316636 w 2380947"/>
              <a:gd name="connsiteY13" fmla="*/ 1918658 h 2321071"/>
              <a:gd name="connsiteX14" fmla="*/ 2298648 w 2380947"/>
              <a:gd name="connsiteY14" fmla="*/ 1949814 h 2321071"/>
              <a:gd name="connsiteX15" fmla="*/ 2292838 w 2380947"/>
              <a:gd name="connsiteY15" fmla="*/ 1956654 h 2321071"/>
              <a:gd name="connsiteX16" fmla="*/ 2261584 w 2380947"/>
              <a:gd name="connsiteY16" fmla="*/ 1999392 h 2321071"/>
              <a:gd name="connsiteX17" fmla="*/ 2104791 w 2380947"/>
              <a:gd name="connsiteY17" fmla="*/ 2135946 h 2321071"/>
              <a:gd name="connsiteX18" fmla="*/ 1858571 w 2380947"/>
              <a:gd name="connsiteY18" fmla="*/ 2242276 h 2321071"/>
              <a:gd name="connsiteX19" fmla="*/ 1572422 w 2380947"/>
              <a:gd name="connsiteY19" fmla="*/ 2299303 h 2321071"/>
              <a:gd name="connsiteX20" fmla="*/ 899610 w 2380947"/>
              <a:gd name="connsiteY20" fmla="*/ 2308813 h 2321071"/>
              <a:gd name="connsiteX21" fmla="*/ 544322 w 2380947"/>
              <a:gd name="connsiteY21" fmla="*/ 2248446 h 2321071"/>
              <a:gd name="connsiteX22" fmla="*/ 327662 w 2380947"/>
              <a:gd name="connsiteY22" fmla="*/ 2164262 h 2321071"/>
              <a:gd name="connsiteX23" fmla="*/ 316686 w 2380947"/>
              <a:gd name="connsiteY23" fmla="*/ 2159836 h 2321071"/>
              <a:gd name="connsiteX24" fmla="*/ 278610 w 2380947"/>
              <a:gd name="connsiteY24" fmla="*/ 2137853 h 2321071"/>
              <a:gd name="connsiteX25" fmla="*/ 266738 w 2380947"/>
              <a:gd name="connsiteY25" fmla="*/ 2128960 h 2321071"/>
              <a:gd name="connsiteX26" fmla="*/ 182017 w 2380947"/>
              <a:gd name="connsiteY26" fmla="*/ 2065647 h 2321071"/>
              <a:gd name="connsiteX27" fmla="*/ 22350 w 2380947"/>
              <a:gd name="connsiteY27" fmla="*/ 1808571 h 2321071"/>
              <a:gd name="connsiteX28" fmla="*/ 1394 w 2380947"/>
              <a:gd name="connsiteY28" fmla="*/ 1585578 h 2321071"/>
              <a:gd name="connsiteX29" fmla="*/ 51039 w 2380947"/>
              <a:gd name="connsiteY29" fmla="*/ 1318990 h 2321071"/>
              <a:gd name="connsiteX30" fmla="*/ 127498 w 2380947"/>
              <a:gd name="connsiteY30" fmla="*/ 1109805 h 2321071"/>
              <a:gd name="connsiteX31" fmla="*/ 202894 w 2380947"/>
              <a:gd name="connsiteY31" fmla="*/ 948686 h 2321071"/>
              <a:gd name="connsiteX32" fmla="*/ 286194 w 2380947"/>
              <a:gd name="connsiteY32" fmla="*/ 793657 h 2321071"/>
              <a:gd name="connsiteX33" fmla="*/ 289732 w 2380947"/>
              <a:gd name="connsiteY33" fmla="*/ 785378 h 2321071"/>
              <a:gd name="connsiteX34" fmla="*/ 304741 w 2380947"/>
              <a:gd name="connsiteY34" fmla="*/ 759383 h 2321071"/>
              <a:gd name="connsiteX35" fmla="*/ 312127 w 2380947"/>
              <a:gd name="connsiteY35" fmla="*/ 748739 h 2321071"/>
              <a:gd name="connsiteX36" fmla="*/ 431475 w 2380947"/>
              <a:gd name="connsiteY36" fmla="*/ 559220 h 2321071"/>
              <a:gd name="connsiteX37" fmla="*/ 596067 w 2380947"/>
              <a:gd name="connsiteY37" fmla="*/ 342939 h 2321071"/>
              <a:gd name="connsiteX38" fmla="*/ 780566 w 2380947"/>
              <a:gd name="connsiteY38" fmla="*/ 163128 h 2321071"/>
              <a:gd name="connsiteX39" fmla="*/ 985029 w 2380947"/>
              <a:gd name="connsiteY39" fmla="*/ 40972 h 2321071"/>
              <a:gd name="connsiteX40" fmla="*/ 1231291 w 2380947"/>
              <a:gd name="connsiteY40" fmla="*/ 1644 h 232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80947" h="2321071">
                <a:moveTo>
                  <a:pt x="1231291" y="1644"/>
                </a:moveTo>
                <a:cubicBezTo>
                  <a:pt x="1259182" y="3876"/>
                  <a:pt x="1287258" y="8393"/>
                  <a:pt x="1315523" y="15283"/>
                </a:cubicBezTo>
                <a:cubicBezTo>
                  <a:pt x="1359387" y="25953"/>
                  <a:pt x="1401494" y="41599"/>
                  <a:pt x="1442048" y="61444"/>
                </a:cubicBezTo>
                <a:cubicBezTo>
                  <a:pt x="1450664" y="65655"/>
                  <a:pt x="1459739" y="68855"/>
                  <a:pt x="1468687" y="72492"/>
                </a:cubicBezTo>
                <a:cubicBezTo>
                  <a:pt x="1482000" y="80178"/>
                  <a:pt x="1495313" y="87865"/>
                  <a:pt x="1508533" y="95496"/>
                </a:cubicBezTo>
                <a:cubicBezTo>
                  <a:pt x="1513436" y="99474"/>
                  <a:pt x="1517915" y="103972"/>
                  <a:pt x="1523242" y="107430"/>
                </a:cubicBezTo>
                <a:cubicBezTo>
                  <a:pt x="1584338" y="147163"/>
                  <a:pt x="1640160" y="193665"/>
                  <a:pt x="1692332" y="244556"/>
                </a:cubicBezTo>
                <a:cubicBezTo>
                  <a:pt x="1763312" y="313826"/>
                  <a:pt x="1826901" y="389660"/>
                  <a:pt x="1885759" y="469388"/>
                </a:cubicBezTo>
                <a:cubicBezTo>
                  <a:pt x="1971614" y="585347"/>
                  <a:pt x="2047424" y="707739"/>
                  <a:pt x="2117351" y="833871"/>
                </a:cubicBezTo>
                <a:cubicBezTo>
                  <a:pt x="2184992" y="956007"/>
                  <a:pt x="2246023" y="1081207"/>
                  <a:pt x="2294333" y="1212316"/>
                </a:cubicBezTo>
                <a:cubicBezTo>
                  <a:pt x="2326974" y="1301120"/>
                  <a:pt x="2353388" y="1391680"/>
                  <a:pt x="2368401" y="1485215"/>
                </a:cubicBezTo>
                <a:cubicBezTo>
                  <a:pt x="2380551" y="1560276"/>
                  <a:pt x="2384924" y="1635691"/>
                  <a:pt x="2376826" y="1711422"/>
                </a:cubicBezTo>
                <a:cubicBezTo>
                  <a:pt x="2370121" y="1773559"/>
                  <a:pt x="2355052" y="1833415"/>
                  <a:pt x="2328996" y="1890370"/>
                </a:cubicBezTo>
                <a:cubicBezTo>
                  <a:pt x="2324703" y="1899741"/>
                  <a:pt x="2320744" y="1909179"/>
                  <a:pt x="2316636" y="1918658"/>
                </a:cubicBezTo>
                <a:cubicBezTo>
                  <a:pt x="2310622" y="1929075"/>
                  <a:pt x="2304663" y="1939397"/>
                  <a:pt x="2298648" y="1949814"/>
                </a:cubicBezTo>
                <a:cubicBezTo>
                  <a:pt x="2296692" y="1952126"/>
                  <a:pt x="2294513" y="1954181"/>
                  <a:pt x="2292838" y="1956654"/>
                </a:cubicBezTo>
                <a:cubicBezTo>
                  <a:pt x="2282388" y="1970882"/>
                  <a:pt x="2272629" y="1985636"/>
                  <a:pt x="2261584" y="1999392"/>
                </a:cubicBezTo>
                <a:cubicBezTo>
                  <a:pt x="2217735" y="2054484"/>
                  <a:pt x="2164513" y="2098938"/>
                  <a:pt x="2104791" y="2135946"/>
                </a:cubicBezTo>
                <a:cubicBezTo>
                  <a:pt x="2028048" y="2183513"/>
                  <a:pt x="1944992" y="2216861"/>
                  <a:pt x="1858571" y="2242276"/>
                </a:cubicBezTo>
                <a:cubicBezTo>
                  <a:pt x="1764924" y="2269890"/>
                  <a:pt x="1669238" y="2287918"/>
                  <a:pt x="1572422" y="2299303"/>
                </a:cubicBezTo>
                <a:cubicBezTo>
                  <a:pt x="1348498" y="2325738"/>
                  <a:pt x="1124162" y="2327086"/>
                  <a:pt x="899610" y="2308813"/>
                </a:cubicBezTo>
                <a:cubicBezTo>
                  <a:pt x="779386" y="2299038"/>
                  <a:pt x="660583" y="2280782"/>
                  <a:pt x="544322" y="2248446"/>
                </a:cubicBezTo>
                <a:cubicBezTo>
                  <a:pt x="469295" y="2227684"/>
                  <a:pt x="396005" y="2202190"/>
                  <a:pt x="327662" y="2164262"/>
                </a:cubicBezTo>
                <a:cubicBezTo>
                  <a:pt x="324162" y="2162368"/>
                  <a:pt x="320313" y="2161293"/>
                  <a:pt x="316686" y="2159836"/>
                </a:cubicBezTo>
                <a:cubicBezTo>
                  <a:pt x="304025" y="2152526"/>
                  <a:pt x="291270" y="2145163"/>
                  <a:pt x="278610" y="2137853"/>
                </a:cubicBezTo>
                <a:cubicBezTo>
                  <a:pt x="274657" y="2134807"/>
                  <a:pt x="271020" y="2131433"/>
                  <a:pt x="266738" y="2128960"/>
                </a:cubicBezTo>
                <a:cubicBezTo>
                  <a:pt x="236071" y="2111127"/>
                  <a:pt x="208297" y="2089358"/>
                  <a:pt x="182017" y="2065647"/>
                </a:cubicBezTo>
                <a:cubicBezTo>
                  <a:pt x="103886" y="1995434"/>
                  <a:pt x="50176" y="1910014"/>
                  <a:pt x="22350" y="1808571"/>
                </a:cubicBezTo>
                <a:cubicBezTo>
                  <a:pt x="2359" y="1735481"/>
                  <a:pt x="-2901" y="1660957"/>
                  <a:pt x="1394" y="1585578"/>
                </a:cubicBezTo>
                <a:cubicBezTo>
                  <a:pt x="6645" y="1494568"/>
                  <a:pt x="25182" y="1406130"/>
                  <a:pt x="51039" y="1318990"/>
                </a:cubicBezTo>
                <a:cubicBezTo>
                  <a:pt x="72341" y="1247695"/>
                  <a:pt x="98310" y="1178203"/>
                  <a:pt x="127498" y="1109805"/>
                </a:cubicBezTo>
                <a:cubicBezTo>
                  <a:pt x="150725" y="1055169"/>
                  <a:pt x="175554" y="1001201"/>
                  <a:pt x="202894" y="948686"/>
                </a:cubicBezTo>
                <a:cubicBezTo>
                  <a:pt x="229922" y="896497"/>
                  <a:pt x="258383" y="845265"/>
                  <a:pt x="286194" y="793657"/>
                </a:cubicBezTo>
                <a:cubicBezTo>
                  <a:pt x="287590" y="791023"/>
                  <a:pt x="288522" y="788120"/>
                  <a:pt x="289732" y="785378"/>
                </a:cubicBezTo>
                <a:cubicBezTo>
                  <a:pt x="294753" y="776681"/>
                  <a:pt x="299719" y="768080"/>
                  <a:pt x="304741" y="759383"/>
                </a:cubicBezTo>
                <a:cubicBezTo>
                  <a:pt x="307171" y="755817"/>
                  <a:pt x="309882" y="752412"/>
                  <a:pt x="312127" y="748739"/>
                </a:cubicBezTo>
                <a:cubicBezTo>
                  <a:pt x="350079" y="684508"/>
                  <a:pt x="389576" y="621043"/>
                  <a:pt x="431475" y="559220"/>
                </a:cubicBezTo>
                <a:cubicBezTo>
                  <a:pt x="482494" y="484184"/>
                  <a:pt x="536736" y="411519"/>
                  <a:pt x="596067" y="342939"/>
                </a:cubicBezTo>
                <a:cubicBezTo>
                  <a:pt x="652540" y="277806"/>
                  <a:pt x="713026" y="216901"/>
                  <a:pt x="780566" y="163128"/>
                </a:cubicBezTo>
                <a:cubicBezTo>
                  <a:pt x="843226" y="113291"/>
                  <a:pt x="910308" y="70849"/>
                  <a:pt x="985029" y="40972"/>
                </a:cubicBezTo>
                <a:cubicBezTo>
                  <a:pt x="1065589" y="8829"/>
                  <a:pt x="1147616" y="-5051"/>
                  <a:pt x="1231291" y="1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B70F0DC-DF7C-49C8-9E51-9CC2F20682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8562" y="2023961"/>
            <a:ext cx="2380948" cy="2321071"/>
          </a:xfrm>
          <a:custGeom>
            <a:avLst/>
            <a:gdLst>
              <a:gd name="connsiteX0" fmla="*/ 1231292 w 2380948"/>
              <a:gd name="connsiteY0" fmla="*/ 1644 h 2321071"/>
              <a:gd name="connsiteX1" fmla="*/ 1315524 w 2380948"/>
              <a:gd name="connsiteY1" fmla="*/ 15283 h 2321071"/>
              <a:gd name="connsiteX2" fmla="*/ 1442048 w 2380948"/>
              <a:gd name="connsiteY2" fmla="*/ 61444 h 2321071"/>
              <a:gd name="connsiteX3" fmla="*/ 1468688 w 2380948"/>
              <a:gd name="connsiteY3" fmla="*/ 72492 h 2321071"/>
              <a:gd name="connsiteX4" fmla="*/ 1508534 w 2380948"/>
              <a:gd name="connsiteY4" fmla="*/ 95496 h 2321071"/>
              <a:gd name="connsiteX5" fmla="*/ 1523243 w 2380948"/>
              <a:gd name="connsiteY5" fmla="*/ 107430 h 2321071"/>
              <a:gd name="connsiteX6" fmla="*/ 1692333 w 2380948"/>
              <a:gd name="connsiteY6" fmla="*/ 244556 h 2321071"/>
              <a:gd name="connsiteX7" fmla="*/ 1885760 w 2380948"/>
              <a:gd name="connsiteY7" fmla="*/ 469388 h 2321071"/>
              <a:gd name="connsiteX8" fmla="*/ 2117352 w 2380948"/>
              <a:gd name="connsiteY8" fmla="*/ 833871 h 2321071"/>
              <a:gd name="connsiteX9" fmla="*/ 2294334 w 2380948"/>
              <a:gd name="connsiteY9" fmla="*/ 1212316 h 2321071"/>
              <a:gd name="connsiteX10" fmla="*/ 2368402 w 2380948"/>
              <a:gd name="connsiteY10" fmla="*/ 1485215 h 2321071"/>
              <a:gd name="connsiteX11" fmla="*/ 2376827 w 2380948"/>
              <a:gd name="connsiteY11" fmla="*/ 1711422 h 2321071"/>
              <a:gd name="connsiteX12" fmla="*/ 2328997 w 2380948"/>
              <a:gd name="connsiteY12" fmla="*/ 1890370 h 2321071"/>
              <a:gd name="connsiteX13" fmla="*/ 2316637 w 2380948"/>
              <a:gd name="connsiteY13" fmla="*/ 1918658 h 2321071"/>
              <a:gd name="connsiteX14" fmla="*/ 2298649 w 2380948"/>
              <a:gd name="connsiteY14" fmla="*/ 1949814 h 2321071"/>
              <a:gd name="connsiteX15" fmla="*/ 2292839 w 2380948"/>
              <a:gd name="connsiteY15" fmla="*/ 1956654 h 2321071"/>
              <a:gd name="connsiteX16" fmla="*/ 2261584 w 2380948"/>
              <a:gd name="connsiteY16" fmla="*/ 1999392 h 2321071"/>
              <a:gd name="connsiteX17" fmla="*/ 2104792 w 2380948"/>
              <a:gd name="connsiteY17" fmla="*/ 2135946 h 2321071"/>
              <a:gd name="connsiteX18" fmla="*/ 1858572 w 2380948"/>
              <a:gd name="connsiteY18" fmla="*/ 2242276 h 2321071"/>
              <a:gd name="connsiteX19" fmla="*/ 1572423 w 2380948"/>
              <a:gd name="connsiteY19" fmla="*/ 2299303 h 2321071"/>
              <a:gd name="connsiteX20" fmla="*/ 899611 w 2380948"/>
              <a:gd name="connsiteY20" fmla="*/ 2308813 h 2321071"/>
              <a:gd name="connsiteX21" fmla="*/ 544323 w 2380948"/>
              <a:gd name="connsiteY21" fmla="*/ 2248446 h 2321071"/>
              <a:gd name="connsiteX22" fmla="*/ 327662 w 2380948"/>
              <a:gd name="connsiteY22" fmla="*/ 2164262 h 2321071"/>
              <a:gd name="connsiteX23" fmla="*/ 316687 w 2380948"/>
              <a:gd name="connsiteY23" fmla="*/ 2159836 h 2321071"/>
              <a:gd name="connsiteX24" fmla="*/ 278610 w 2380948"/>
              <a:gd name="connsiteY24" fmla="*/ 2137853 h 2321071"/>
              <a:gd name="connsiteX25" fmla="*/ 266739 w 2380948"/>
              <a:gd name="connsiteY25" fmla="*/ 2128960 h 2321071"/>
              <a:gd name="connsiteX26" fmla="*/ 182018 w 2380948"/>
              <a:gd name="connsiteY26" fmla="*/ 2065647 h 2321071"/>
              <a:gd name="connsiteX27" fmla="*/ 22350 w 2380948"/>
              <a:gd name="connsiteY27" fmla="*/ 1808571 h 2321071"/>
              <a:gd name="connsiteX28" fmla="*/ 1395 w 2380948"/>
              <a:gd name="connsiteY28" fmla="*/ 1585578 h 2321071"/>
              <a:gd name="connsiteX29" fmla="*/ 51040 w 2380948"/>
              <a:gd name="connsiteY29" fmla="*/ 1318990 h 2321071"/>
              <a:gd name="connsiteX30" fmla="*/ 127499 w 2380948"/>
              <a:gd name="connsiteY30" fmla="*/ 1109805 h 2321071"/>
              <a:gd name="connsiteX31" fmla="*/ 202895 w 2380948"/>
              <a:gd name="connsiteY31" fmla="*/ 948686 h 2321071"/>
              <a:gd name="connsiteX32" fmla="*/ 286194 w 2380948"/>
              <a:gd name="connsiteY32" fmla="*/ 793657 h 2321071"/>
              <a:gd name="connsiteX33" fmla="*/ 289733 w 2380948"/>
              <a:gd name="connsiteY33" fmla="*/ 785378 h 2321071"/>
              <a:gd name="connsiteX34" fmla="*/ 304741 w 2380948"/>
              <a:gd name="connsiteY34" fmla="*/ 759383 h 2321071"/>
              <a:gd name="connsiteX35" fmla="*/ 312127 w 2380948"/>
              <a:gd name="connsiteY35" fmla="*/ 748739 h 2321071"/>
              <a:gd name="connsiteX36" fmla="*/ 431476 w 2380948"/>
              <a:gd name="connsiteY36" fmla="*/ 559220 h 2321071"/>
              <a:gd name="connsiteX37" fmla="*/ 596068 w 2380948"/>
              <a:gd name="connsiteY37" fmla="*/ 342939 h 2321071"/>
              <a:gd name="connsiteX38" fmla="*/ 780566 w 2380948"/>
              <a:gd name="connsiteY38" fmla="*/ 163128 h 2321071"/>
              <a:gd name="connsiteX39" fmla="*/ 985029 w 2380948"/>
              <a:gd name="connsiteY39" fmla="*/ 40972 h 2321071"/>
              <a:gd name="connsiteX40" fmla="*/ 1231292 w 2380948"/>
              <a:gd name="connsiteY40" fmla="*/ 1644 h 232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80948" h="2321071">
                <a:moveTo>
                  <a:pt x="1231292" y="1644"/>
                </a:moveTo>
                <a:cubicBezTo>
                  <a:pt x="1259183" y="3876"/>
                  <a:pt x="1287258" y="8393"/>
                  <a:pt x="1315524" y="15283"/>
                </a:cubicBezTo>
                <a:cubicBezTo>
                  <a:pt x="1359388" y="25953"/>
                  <a:pt x="1401495" y="41599"/>
                  <a:pt x="1442048" y="61444"/>
                </a:cubicBezTo>
                <a:cubicBezTo>
                  <a:pt x="1450664" y="65655"/>
                  <a:pt x="1459740" y="68855"/>
                  <a:pt x="1468688" y="72492"/>
                </a:cubicBezTo>
                <a:cubicBezTo>
                  <a:pt x="1482000" y="80178"/>
                  <a:pt x="1495314" y="87865"/>
                  <a:pt x="1508534" y="95496"/>
                </a:cubicBezTo>
                <a:cubicBezTo>
                  <a:pt x="1513437" y="99474"/>
                  <a:pt x="1517916" y="103972"/>
                  <a:pt x="1523243" y="107430"/>
                </a:cubicBezTo>
                <a:cubicBezTo>
                  <a:pt x="1584339" y="147163"/>
                  <a:pt x="1640161" y="193665"/>
                  <a:pt x="1692333" y="244556"/>
                </a:cubicBezTo>
                <a:cubicBezTo>
                  <a:pt x="1763312" y="313826"/>
                  <a:pt x="1826902" y="389660"/>
                  <a:pt x="1885760" y="469388"/>
                </a:cubicBezTo>
                <a:cubicBezTo>
                  <a:pt x="1971615" y="585347"/>
                  <a:pt x="2047425" y="707739"/>
                  <a:pt x="2117352" y="833871"/>
                </a:cubicBezTo>
                <a:cubicBezTo>
                  <a:pt x="2184993" y="956007"/>
                  <a:pt x="2246024" y="1081207"/>
                  <a:pt x="2294334" y="1212316"/>
                </a:cubicBezTo>
                <a:cubicBezTo>
                  <a:pt x="2326975" y="1301120"/>
                  <a:pt x="2353389" y="1391680"/>
                  <a:pt x="2368402" y="1485215"/>
                </a:cubicBezTo>
                <a:cubicBezTo>
                  <a:pt x="2380552" y="1560276"/>
                  <a:pt x="2384925" y="1635691"/>
                  <a:pt x="2376827" y="1711422"/>
                </a:cubicBezTo>
                <a:cubicBezTo>
                  <a:pt x="2370122" y="1773559"/>
                  <a:pt x="2355052" y="1833415"/>
                  <a:pt x="2328997" y="1890370"/>
                </a:cubicBezTo>
                <a:cubicBezTo>
                  <a:pt x="2324704" y="1899741"/>
                  <a:pt x="2320745" y="1909179"/>
                  <a:pt x="2316637" y="1918658"/>
                </a:cubicBezTo>
                <a:cubicBezTo>
                  <a:pt x="2310623" y="1929075"/>
                  <a:pt x="2304664" y="1939397"/>
                  <a:pt x="2298649" y="1949814"/>
                </a:cubicBezTo>
                <a:cubicBezTo>
                  <a:pt x="2296693" y="1952126"/>
                  <a:pt x="2294514" y="1954181"/>
                  <a:pt x="2292839" y="1956654"/>
                </a:cubicBezTo>
                <a:cubicBezTo>
                  <a:pt x="2282389" y="1970882"/>
                  <a:pt x="2272630" y="1985636"/>
                  <a:pt x="2261584" y="1999392"/>
                </a:cubicBezTo>
                <a:cubicBezTo>
                  <a:pt x="2217736" y="2054484"/>
                  <a:pt x="2164514" y="2098938"/>
                  <a:pt x="2104792" y="2135946"/>
                </a:cubicBezTo>
                <a:cubicBezTo>
                  <a:pt x="2028048" y="2183513"/>
                  <a:pt x="1944993" y="2216861"/>
                  <a:pt x="1858572" y="2242276"/>
                </a:cubicBezTo>
                <a:cubicBezTo>
                  <a:pt x="1764925" y="2269890"/>
                  <a:pt x="1669239" y="2287918"/>
                  <a:pt x="1572423" y="2299303"/>
                </a:cubicBezTo>
                <a:cubicBezTo>
                  <a:pt x="1348499" y="2325738"/>
                  <a:pt x="1124163" y="2327086"/>
                  <a:pt x="899611" y="2308813"/>
                </a:cubicBezTo>
                <a:cubicBezTo>
                  <a:pt x="779387" y="2299038"/>
                  <a:pt x="660584" y="2280782"/>
                  <a:pt x="544323" y="2248446"/>
                </a:cubicBezTo>
                <a:cubicBezTo>
                  <a:pt x="469296" y="2227684"/>
                  <a:pt x="396006" y="2202190"/>
                  <a:pt x="327662" y="2164262"/>
                </a:cubicBezTo>
                <a:cubicBezTo>
                  <a:pt x="324163" y="2162368"/>
                  <a:pt x="320314" y="2161293"/>
                  <a:pt x="316687" y="2159836"/>
                </a:cubicBezTo>
                <a:cubicBezTo>
                  <a:pt x="304026" y="2152526"/>
                  <a:pt x="291271" y="2145163"/>
                  <a:pt x="278610" y="2137853"/>
                </a:cubicBezTo>
                <a:cubicBezTo>
                  <a:pt x="274658" y="2134807"/>
                  <a:pt x="271021" y="2131433"/>
                  <a:pt x="266739" y="2128960"/>
                </a:cubicBezTo>
                <a:cubicBezTo>
                  <a:pt x="236072" y="2111127"/>
                  <a:pt x="208298" y="2089358"/>
                  <a:pt x="182018" y="2065647"/>
                </a:cubicBezTo>
                <a:cubicBezTo>
                  <a:pt x="103887" y="1995434"/>
                  <a:pt x="50177" y="1910014"/>
                  <a:pt x="22350" y="1808571"/>
                </a:cubicBezTo>
                <a:cubicBezTo>
                  <a:pt x="2360" y="1735481"/>
                  <a:pt x="-2901" y="1660957"/>
                  <a:pt x="1395" y="1585578"/>
                </a:cubicBezTo>
                <a:cubicBezTo>
                  <a:pt x="6646" y="1494568"/>
                  <a:pt x="25183" y="1406130"/>
                  <a:pt x="51040" y="1318990"/>
                </a:cubicBezTo>
                <a:cubicBezTo>
                  <a:pt x="72342" y="1247695"/>
                  <a:pt x="98311" y="1178203"/>
                  <a:pt x="127499" y="1109805"/>
                </a:cubicBezTo>
                <a:cubicBezTo>
                  <a:pt x="150726" y="1055169"/>
                  <a:pt x="175554" y="1001201"/>
                  <a:pt x="202895" y="948686"/>
                </a:cubicBezTo>
                <a:cubicBezTo>
                  <a:pt x="229923" y="896497"/>
                  <a:pt x="258384" y="845265"/>
                  <a:pt x="286194" y="793657"/>
                </a:cubicBezTo>
                <a:cubicBezTo>
                  <a:pt x="287591" y="791023"/>
                  <a:pt x="288522" y="788120"/>
                  <a:pt x="289733" y="785378"/>
                </a:cubicBezTo>
                <a:cubicBezTo>
                  <a:pt x="294753" y="776681"/>
                  <a:pt x="299720" y="768080"/>
                  <a:pt x="304741" y="759383"/>
                </a:cubicBezTo>
                <a:cubicBezTo>
                  <a:pt x="307172" y="755817"/>
                  <a:pt x="309883" y="752412"/>
                  <a:pt x="312127" y="748739"/>
                </a:cubicBezTo>
                <a:cubicBezTo>
                  <a:pt x="350080" y="684508"/>
                  <a:pt x="389577" y="621043"/>
                  <a:pt x="431476" y="559220"/>
                </a:cubicBezTo>
                <a:cubicBezTo>
                  <a:pt x="482495" y="484184"/>
                  <a:pt x="536737" y="411519"/>
                  <a:pt x="596068" y="342939"/>
                </a:cubicBezTo>
                <a:cubicBezTo>
                  <a:pt x="652541" y="277806"/>
                  <a:pt x="713027" y="216901"/>
                  <a:pt x="780566" y="163128"/>
                </a:cubicBezTo>
                <a:cubicBezTo>
                  <a:pt x="843227" y="113291"/>
                  <a:pt x="910308" y="70849"/>
                  <a:pt x="985029" y="40972"/>
                </a:cubicBezTo>
                <a:cubicBezTo>
                  <a:pt x="1065590" y="8829"/>
                  <a:pt x="1147616" y="-5051"/>
                  <a:pt x="1231292" y="1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27DFF33-3051-423D-B49C-C3E2E1B784B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08EC6-6958-4259-9461-4BA8699A04B2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B0302C-52C5-40E1-ABEB-42A1E27E2B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6FDCC8-6A55-4AB5-97C1-8057CD86EAE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553825" y="387350"/>
            <a:ext cx="4381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EA012-65D3-416C-A729-FD336A5188B2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371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C58FF66-7542-46F4-9F26-889C5AFF7F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3109" y="2229029"/>
            <a:ext cx="2178982" cy="2178980"/>
          </a:xfrm>
          <a:custGeom>
            <a:avLst/>
            <a:gdLst>
              <a:gd name="connsiteX0" fmla="*/ 1089489 w 2178982"/>
              <a:gd name="connsiteY0" fmla="*/ 0 h 2178980"/>
              <a:gd name="connsiteX1" fmla="*/ 1563358 w 2178982"/>
              <a:gd name="connsiteY1" fmla="*/ 196282 h 2178980"/>
              <a:gd name="connsiteX2" fmla="*/ 1982698 w 2178982"/>
              <a:gd name="connsiteY2" fmla="*/ 615623 h 2178980"/>
              <a:gd name="connsiteX3" fmla="*/ 1982698 w 2178982"/>
              <a:gd name="connsiteY3" fmla="*/ 1563361 h 2178980"/>
              <a:gd name="connsiteX4" fmla="*/ 1563361 w 2178982"/>
              <a:gd name="connsiteY4" fmla="*/ 1982698 h 2178980"/>
              <a:gd name="connsiteX5" fmla="*/ 615624 w 2178982"/>
              <a:gd name="connsiteY5" fmla="*/ 1982698 h 2178980"/>
              <a:gd name="connsiteX6" fmla="*/ 196283 w 2178982"/>
              <a:gd name="connsiteY6" fmla="*/ 1563358 h 2178980"/>
              <a:gd name="connsiteX7" fmla="*/ 196283 w 2178982"/>
              <a:gd name="connsiteY7" fmla="*/ 615620 h 2178980"/>
              <a:gd name="connsiteX8" fmla="*/ 615621 w 2178982"/>
              <a:gd name="connsiteY8" fmla="*/ 196282 h 2178980"/>
              <a:gd name="connsiteX9" fmla="*/ 1089489 w 2178982"/>
              <a:gd name="connsiteY9" fmla="*/ 0 h 217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8982" h="2178980">
                <a:moveTo>
                  <a:pt x="1089489" y="0"/>
                </a:moveTo>
                <a:cubicBezTo>
                  <a:pt x="1260996" y="0"/>
                  <a:pt x="1432502" y="65427"/>
                  <a:pt x="1563358" y="196282"/>
                </a:cubicBezTo>
                <a:lnTo>
                  <a:pt x="1982698" y="615623"/>
                </a:lnTo>
                <a:cubicBezTo>
                  <a:pt x="2244410" y="877335"/>
                  <a:pt x="2244410" y="1301650"/>
                  <a:pt x="1982698" y="1563361"/>
                </a:cubicBezTo>
                <a:lnTo>
                  <a:pt x="1563361" y="1982698"/>
                </a:lnTo>
                <a:cubicBezTo>
                  <a:pt x="1301651" y="2244408"/>
                  <a:pt x="877334" y="2244408"/>
                  <a:pt x="615624" y="1982698"/>
                </a:cubicBezTo>
                <a:lnTo>
                  <a:pt x="196283" y="1563358"/>
                </a:lnTo>
                <a:cubicBezTo>
                  <a:pt x="-65427" y="1301648"/>
                  <a:pt x="-65427" y="877330"/>
                  <a:pt x="196283" y="615620"/>
                </a:cubicBezTo>
                <a:lnTo>
                  <a:pt x="615621" y="196282"/>
                </a:lnTo>
                <a:cubicBezTo>
                  <a:pt x="746476" y="65427"/>
                  <a:pt x="917981" y="0"/>
                  <a:pt x="10894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FB2F8FE-DE8B-4442-B63A-7A61DDED92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46520" y="2229029"/>
            <a:ext cx="2178983" cy="2178980"/>
          </a:xfrm>
          <a:custGeom>
            <a:avLst/>
            <a:gdLst>
              <a:gd name="connsiteX0" fmla="*/ 1089490 w 2178983"/>
              <a:gd name="connsiteY0" fmla="*/ 0 h 2178980"/>
              <a:gd name="connsiteX1" fmla="*/ 1563358 w 2178983"/>
              <a:gd name="connsiteY1" fmla="*/ 196282 h 2178980"/>
              <a:gd name="connsiteX2" fmla="*/ 1982699 w 2178983"/>
              <a:gd name="connsiteY2" fmla="*/ 615623 h 2178980"/>
              <a:gd name="connsiteX3" fmla="*/ 1982699 w 2178983"/>
              <a:gd name="connsiteY3" fmla="*/ 1563361 h 2178980"/>
              <a:gd name="connsiteX4" fmla="*/ 1563362 w 2178983"/>
              <a:gd name="connsiteY4" fmla="*/ 1982698 h 2178980"/>
              <a:gd name="connsiteX5" fmla="*/ 615625 w 2178983"/>
              <a:gd name="connsiteY5" fmla="*/ 1982698 h 2178980"/>
              <a:gd name="connsiteX6" fmla="*/ 196283 w 2178983"/>
              <a:gd name="connsiteY6" fmla="*/ 1563358 h 2178980"/>
              <a:gd name="connsiteX7" fmla="*/ 196283 w 2178983"/>
              <a:gd name="connsiteY7" fmla="*/ 615620 h 2178980"/>
              <a:gd name="connsiteX8" fmla="*/ 615621 w 2178983"/>
              <a:gd name="connsiteY8" fmla="*/ 196282 h 2178980"/>
              <a:gd name="connsiteX9" fmla="*/ 1089490 w 2178983"/>
              <a:gd name="connsiteY9" fmla="*/ 0 h 217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8983" h="2178980">
                <a:moveTo>
                  <a:pt x="1089490" y="0"/>
                </a:moveTo>
                <a:cubicBezTo>
                  <a:pt x="1260996" y="0"/>
                  <a:pt x="1432503" y="65427"/>
                  <a:pt x="1563358" y="196282"/>
                </a:cubicBezTo>
                <a:lnTo>
                  <a:pt x="1982699" y="615623"/>
                </a:lnTo>
                <a:cubicBezTo>
                  <a:pt x="2244411" y="877335"/>
                  <a:pt x="2244411" y="1301650"/>
                  <a:pt x="1982699" y="1563361"/>
                </a:cubicBezTo>
                <a:lnTo>
                  <a:pt x="1563362" y="1982698"/>
                </a:lnTo>
                <a:cubicBezTo>
                  <a:pt x="1301652" y="2244408"/>
                  <a:pt x="877335" y="2244408"/>
                  <a:pt x="615625" y="1982698"/>
                </a:cubicBezTo>
                <a:lnTo>
                  <a:pt x="196283" y="1563358"/>
                </a:lnTo>
                <a:cubicBezTo>
                  <a:pt x="-65427" y="1301648"/>
                  <a:pt x="-65427" y="877330"/>
                  <a:pt x="196283" y="615620"/>
                </a:cubicBezTo>
                <a:lnTo>
                  <a:pt x="615621" y="196282"/>
                </a:lnTo>
                <a:cubicBezTo>
                  <a:pt x="746477" y="65427"/>
                  <a:pt x="917982" y="0"/>
                  <a:pt x="10894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A9CA72-3B19-4519-8ABD-98641D6AA5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9698" y="2229029"/>
            <a:ext cx="2178982" cy="2178980"/>
          </a:xfrm>
          <a:custGeom>
            <a:avLst/>
            <a:gdLst>
              <a:gd name="connsiteX0" fmla="*/ 1089489 w 2178982"/>
              <a:gd name="connsiteY0" fmla="*/ 0 h 2178980"/>
              <a:gd name="connsiteX1" fmla="*/ 1563358 w 2178982"/>
              <a:gd name="connsiteY1" fmla="*/ 196282 h 2178980"/>
              <a:gd name="connsiteX2" fmla="*/ 1982698 w 2178982"/>
              <a:gd name="connsiteY2" fmla="*/ 615623 h 2178980"/>
              <a:gd name="connsiteX3" fmla="*/ 1982698 w 2178982"/>
              <a:gd name="connsiteY3" fmla="*/ 1563361 h 2178980"/>
              <a:gd name="connsiteX4" fmla="*/ 1563361 w 2178982"/>
              <a:gd name="connsiteY4" fmla="*/ 1982698 h 2178980"/>
              <a:gd name="connsiteX5" fmla="*/ 615624 w 2178982"/>
              <a:gd name="connsiteY5" fmla="*/ 1982698 h 2178980"/>
              <a:gd name="connsiteX6" fmla="*/ 196283 w 2178982"/>
              <a:gd name="connsiteY6" fmla="*/ 1563358 h 2178980"/>
              <a:gd name="connsiteX7" fmla="*/ 196283 w 2178982"/>
              <a:gd name="connsiteY7" fmla="*/ 615620 h 2178980"/>
              <a:gd name="connsiteX8" fmla="*/ 615620 w 2178982"/>
              <a:gd name="connsiteY8" fmla="*/ 196282 h 2178980"/>
              <a:gd name="connsiteX9" fmla="*/ 1089489 w 2178982"/>
              <a:gd name="connsiteY9" fmla="*/ 0 h 217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8982" h="2178980">
                <a:moveTo>
                  <a:pt x="1089489" y="0"/>
                </a:moveTo>
                <a:cubicBezTo>
                  <a:pt x="1260996" y="0"/>
                  <a:pt x="1432502" y="65427"/>
                  <a:pt x="1563358" y="196282"/>
                </a:cubicBezTo>
                <a:lnTo>
                  <a:pt x="1982698" y="615623"/>
                </a:lnTo>
                <a:cubicBezTo>
                  <a:pt x="2244410" y="877335"/>
                  <a:pt x="2244410" y="1301650"/>
                  <a:pt x="1982698" y="1563361"/>
                </a:cubicBezTo>
                <a:lnTo>
                  <a:pt x="1563361" y="1982698"/>
                </a:lnTo>
                <a:cubicBezTo>
                  <a:pt x="1301651" y="2244408"/>
                  <a:pt x="877334" y="2244408"/>
                  <a:pt x="615624" y="1982698"/>
                </a:cubicBezTo>
                <a:lnTo>
                  <a:pt x="196283" y="1563358"/>
                </a:lnTo>
                <a:cubicBezTo>
                  <a:pt x="-65427" y="1301648"/>
                  <a:pt x="-65427" y="877330"/>
                  <a:pt x="196283" y="615620"/>
                </a:cubicBezTo>
                <a:lnTo>
                  <a:pt x="615620" y="196282"/>
                </a:lnTo>
                <a:cubicBezTo>
                  <a:pt x="746476" y="65427"/>
                  <a:pt x="917981" y="0"/>
                  <a:pt x="10894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930944-A745-4BA8-8D23-ACA1CE04B3B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6364B-8567-48B3-B5B3-400CB711A6D9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2D66FD-0265-4331-A244-14993EBDA6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26DEB3-DC0E-4F41-8500-CB9DCD6B1C1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553825" y="387350"/>
            <a:ext cx="4381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4D17B-14A2-4D44-A854-77ADB9C9BCF4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79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045770-5A67-4421-9311-61258FA7F8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518052 w 12192000"/>
              <a:gd name="connsiteY0" fmla="*/ 0 h 6858000"/>
              <a:gd name="connsiteX1" fmla="*/ 12192000 w 12192000"/>
              <a:gd name="connsiteY1" fmla="*/ 0 h 6858000"/>
              <a:gd name="connsiteX2" fmla="*/ 9673948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2518052" y="0"/>
                </a:moveTo>
                <a:lnTo>
                  <a:pt x="12192000" y="0"/>
                </a:lnTo>
                <a:lnTo>
                  <a:pt x="967394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B7745C0-F8ED-4847-8D27-BE0F7D71033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13AB5-1E5F-4650-833A-F1F678C83C98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714C68B-BFAF-40E2-B880-1F75E64161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979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1B59A1D-2E29-430E-B64F-5916EC25A3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54880" y="0"/>
            <a:ext cx="7437120" cy="6858000"/>
          </a:xfrm>
          <a:custGeom>
            <a:avLst/>
            <a:gdLst>
              <a:gd name="connsiteX0" fmla="*/ 0 w 7437120"/>
              <a:gd name="connsiteY0" fmla="*/ 0 h 6858000"/>
              <a:gd name="connsiteX1" fmla="*/ 7437120 w 7437120"/>
              <a:gd name="connsiteY1" fmla="*/ 0 h 6858000"/>
              <a:gd name="connsiteX2" fmla="*/ 7437120 w 7437120"/>
              <a:gd name="connsiteY2" fmla="*/ 6858000 h 6858000"/>
              <a:gd name="connsiteX3" fmla="*/ 0 w 7437120"/>
              <a:gd name="connsiteY3" fmla="*/ 6858000 h 6858000"/>
              <a:gd name="connsiteX4" fmla="*/ 443779 w 7437120"/>
              <a:gd name="connsiteY4" fmla="*/ 3364992 h 6858000"/>
              <a:gd name="connsiteX5" fmla="*/ 0 w 743712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37120" h="6858000">
                <a:moveTo>
                  <a:pt x="0" y="0"/>
                </a:moveTo>
                <a:lnTo>
                  <a:pt x="7437120" y="0"/>
                </a:lnTo>
                <a:lnTo>
                  <a:pt x="7437120" y="6858000"/>
                </a:lnTo>
                <a:lnTo>
                  <a:pt x="0" y="6858000"/>
                </a:lnTo>
                <a:cubicBezTo>
                  <a:pt x="251539" y="5788914"/>
                  <a:pt x="435809" y="4809363"/>
                  <a:pt x="443779" y="3364992"/>
                </a:cubicBezTo>
                <a:cubicBezTo>
                  <a:pt x="398219" y="1669923"/>
                  <a:pt x="251539" y="98831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1B11814-C951-417D-A18C-9E05BC643A0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CD3AE-5B5D-4BBE-87F2-461A64E095D7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B47274-1CE8-4C9D-A8C3-8664501A017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370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A36BC3-58E0-4FF5-929D-F29D06F68FF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88089" y="1981200"/>
            <a:ext cx="5183187" cy="3158726"/>
          </a:xfrm>
          <a:custGeom>
            <a:avLst/>
            <a:gdLst>
              <a:gd name="connsiteX0" fmla="*/ 0 w 5183187"/>
              <a:gd name="connsiteY0" fmla="*/ 0 h 3158726"/>
              <a:gd name="connsiteX1" fmla="*/ 5183187 w 5183187"/>
              <a:gd name="connsiteY1" fmla="*/ 0 h 3158726"/>
              <a:gd name="connsiteX2" fmla="*/ 5183187 w 5183187"/>
              <a:gd name="connsiteY2" fmla="*/ 3158726 h 3158726"/>
              <a:gd name="connsiteX3" fmla="*/ 0 w 5183187"/>
              <a:gd name="connsiteY3" fmla="*/ 3158726 h 31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3187" h="3158726">
                <a:moveTo>
                  <a:pt x="0" y="0"/>
                </a:moveTo>
                <a:lnTo>
                  <a:pt x="5183187" y="0"/>
                </a:lnTo>
                <a:lnTo>
                  <a:pt x="5183187" y="3158726"/>
                </a:lnTo>
                <a:lnTo>
                  <a:pt x="0" y="31587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672AF1-CD2F-4BB0-AF99-89F1FCC666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564" y="1981200"/>
            <a:ext cx="5183187" cy="3158726"/>
          </a:xfrm>
          <a:custGeom>
            <a:avLst/>
            <a:gdLst>
              <a:gd name="connsiteX0" fmla="*/ 0 w 5183187"/>
              <a:gd name="connsiteY0" fmla="*/ 0 h 3158726"/>
              <a:gd name="connsiteX1" fmla="*/ 5183187 w 5183187"/>
              <a:gd name="connsiteY1" fmla="*/ 0 h 3158726"/>
              <a:gd name="connsiteX2" fmla="*/ 5183187 w 5183187"/>
              <a:gd name="connsiteY2" fmla="*/ 3158726 h 3158726"/>
              <a:gd name="connsiteX3" fmla="*/ 0 w 5183187"/>
              <a:gd name="connsiteY3" fmla="*/ 3158726 h 315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3187" h="3158726">
                <a:moveTo>
                  <a:pt x="0" y="0"/>
                </a:moveTo>
                <a:lnTo>
                  <a:pt x="5183187" y="0"/>
                </a:lnTo>
                <a:lnTo>
                  <a:pt x="5183187" y="3158726"/>
                </a:lnTo>
                <a:lnTo>
                  <a:pt x="0" y="31587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1B11814-C951-417D-A18C-9E05BC643A0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81603-FDCB-42C8-8BF3-5D44016A75F1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B47274-1CE8-4C9D-A8C3-8664501A017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429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16D94C-B6C2-479C-AF67-3CEDA47FEB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7035" y="786282"/>
            <a:ext cx="2803490" cy="4340888"/>
          </a:xfrm>
          <a:custGeom>
            <a:avLst/>
            <a:gdLst>
              <a:gd name="connsiteX0" fmla="*/ 0 w 2803490"/>
              <a:gd name="connsiteY0" fmla="*/ 0 h 4340888"/>
              <a:gd name="connsiteX1" fmla="*/ 2803490 w 2803490"/>
              <a:gd name="connsiteY1" fmla="*/ 0 h 4340888"/>
              <a:gd name="connsiteX2" fmla="*/ 2803490 w 2803490"/>
              <a:gd name="connsiteY2" fmla="*/ 4340888 h 4340888"/>
              <a:gd name="connsiteX3" fmla="*/ 0 w 2803490"/>
              <a:gd name="connsiteY3" fmla="*/ 434088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3490" h="4340888">
                <a:moveTo>
                  <a:pt x="0" y="0"/>
                </a:moveTo>
                <a:lnTo>
                  <a:pt x="2803490" y="0"/>
                </a:lnTo>
                <a:lnTo>
                  <a:pt x="2803490" y="4340888"/>
                </a:lnTo>
                <a:lnTo>
                  <a:pt x="0" y="43408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4EB6D-1831-478F-808C-0D3D019218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93194" y="1535212"/>
            <a:ext cx="2803490" cy="4340888"/>
          </a:xfrm>
          <a:custGeom>
            <a:avLst/>
            <a:gdLst>
              <a:gd name="connsiteX0" fmla="*/ 0 w 2803490"/>
              <a:gd name="connsiteY0" fmla="*/ 0 h 4340888"/>
              <a:gd name="connsiteX1" fmla="*/ 2803490 w 2803490"/>
              <a:gd name="connsiteY1" fmla="*/ 0 h 4340888"/>
              <a:gd name="connsiteX2" fmla="*/ 2803490 w 2803490"/>
              <a:gd name="connsiteY2" fmla="*/ 4340888 h 4340888"/>
              <a:gd name="connsiteX3" fmla="*/ 0 w 2803490"/>
              <a:gd name="connsiteY3" fmla="*/ 4340888 h 434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3490" h="4340888">
                <a:moveTo>
                  <a:pt x="0" y="0"/>
                </a:moveTo>
                <a:lnTo>
                  <a:pt x="2803490" y="0"/>
                </a:lnTo>
                <a:lnTo>
                  <a:pt x="2803490" y="4340888"/>
                </a:lnTo>
                <a:lnTo>
                  <a:pt x="0" y="43408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800"/>
            </a:lvl1pPr>
          </a:lstStyle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60FB3-027D-4D1E-B5C4-940C66F8A74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C7D96-2BA1-4D02-B254-369CBF6AE32A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2C3D-8B64-4822-8F36-BF0A0580AC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1377-3E67-4F57-B834-9752385AA9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DF888-50DA-4C2C-BADC-AC5C9C467C84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969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F0F4BD5-55BB-413D-B3B3-D34811899B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5313" y="874644"/>
            <a:ext cx="3041374" cy="3677478"/>
          </a:xfrm>
          <a:custGeom>
            <a:avLst/>
            <a:gdLst>
              <a:gd name="connsiteX0" fmla="*/ 362775 w 3041374"/>
              <a:gd name="connsiteY0" fmla="*/ 0 h 3677478"/>
              <a:gd name="connsiteX1" fmla="*/ 3041374 w 3041374"/>
              <a:gd name="connsiteY1" fmla="*/ 0 h 3677478"/>
              <a:gd name="connsiteX2" fmla="*/ 2678599 w 3041374"/>
              <a:gd name="connsiteY2" fmla="*/ 3677478 h 3677478"/>
              <a:gd name="connsiteX3" fmla="*/ 0 w 3041374"/>
              <a:gd name="connsiteY3" fmla="*/ 3677478 h 36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1374" h="3677478">
                <a:moveTo>
                  <a:pt x="362775" y="0"/>
                </a:moveTo>
                <a:lnTo>
                  <a:pt x="3041374" y="0"/>
                </a:lnTo>
                <a:lnTo>
                  <a:pt x="2678599" y="3677478"/>
                </a:lnTo>
                <a:lnTo>
                  <a:pt x="0" y="36774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8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06BABCD-F237-4CFD-8DE6-927CBB42C5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8174" y="874644"/>
            <a:ext cx="3041374" cy="3677478"/>
          </a:xfrm>
          <a:custGeom>
            <a:avLst/>
            <a:gdLst>
              <a:gd name="connsiteX0" fmla="*/ 362775 w 3041374"/>
              <a:gd name="connsiteY0" fmla="*/ 0 h 3677478"/>
              <a:gd name="connsiteX1" fmla="*/ 3041374 w 3041374"/>
              <a:gd name="connsiteY1" fmla="*/ 0 h 3677478"/>
              <a:gd name="connsiteX2" fmla="*/ 2678599 w 3041374"/>
              <a:gd name="connsiteY2" fmla="*/ 3677478 h 3677478"/>
              <a:gd name="connsiteX3" fmla="*/ 0 w 3041374"/>
              <a:gd name="connsiteY3" fmla="*/ 3677478 h 36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1374" h="3677478">
                <a:moveTo>
                  <a:pt x="362775" y="0"/>
                </a:moveTo>
                <a:lnTo>
                  <a:pt x="3041374" y="0"/>
                </a:lnTo>
                <a:lnTo>
                  <a:pt x="2678599" y="3677478"/>
                </a:lnTo>
                <a:lnTo>
                  <a:pt x="0" y="36774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8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75413DB-57A7-49C3-94DE-B252EC8E0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2452" y="874644"/>
            <a:ext cx="3041374" cy="3677478"/>
          </a:xfrm>
          <a:custGeom>
            <a:avLst/>
            <a:gdLst>
              <a:gd name="connsiteX0" fmla="*/ 362775 w 3041374"/>
              <a:gd name="connsiteY0" fmla="*/ 0 h 3677478"/>
              <a:gd name="connsiteX1" fmla="*/ 3041374 w 3041374"/>
              <a:gd name="connsiteY1" fmla="*/ 0 h 3677478"/>
              <a:gd name="connsiteX2" fmla="*/ 2678599 w 3041374"/>
              <a:gd name="connsiteY2" fmla="*/ 3677478 h 3677478"/>
              <a:gd name="connsiteX3" fmla="*/ 0 w 3041374"/>
              <a:gd name="connsiteY3" fmla="*/ 3677478 h 36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1374" h="3677478">
                <a:moveTo>
                  <a:pt x="362775" y="0"/>
                </a:moveTo>
                <a:lnTo>
                  <a:pt x="3041374" y="0"/>
                </a:lnTo>
                <a:lnTo>
                  <a:pt x="2678599" y="3677478"/>
                </a:lnTo>
                <a:lnTo>
                  <a:pt x="0" y="36774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800"/>
            </a:lvl1pPr>
          </a:lstStyle>
          <a:p>
            <a:pPr lvl="0"/>
            <a:endParaRPr lang="en-US"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E5B1726-F5F2-4BC7-9B0F-A929046A5A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47312-8DA6-489F-9D20-27E5DA640B23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AEBB76-175A-4D6A-A6CD-A73BEB5A17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EAA540-18E0-4B17-B982-2932201B1C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7B9B4-BD24-44F8-84FB-41656A6341F3}" type="slidenum">
              <a:rPr lang="en-US">
                <a:solidFill>
                  <a:srgbClr val="828282">
                    <a:tint val="75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8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C08D7-F47F-4651-8468-284A1A1FA60F}" type="datetimeFigureOut">
              <a:rPr lang="es-MX" smtClean="0"/>
              <a:t>04/06/2020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F4A-A224-4441-BF65-CDD16BF50F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314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0D38C-67A7-4415-A691-0B2F81B1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34E4C-FA19-4D6B-BE0B-14212FE17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144F2-13C7-45CF-90D7-4821ED603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D51F-23C4-4CAA-93DE-6DE213059574}" type="datetime1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6/4/2020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123E7-B9D7-4336-89FE-3B2296EE7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C9C1B-2456-4BF6-9E26-EEE78926A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77" y="912623"/>
            <a:ext cx="4922238" cy="50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48">
            <a:extLst>
              <a:ext uri="{FF2B5EF4-FFF2-40B4-BE49-F238E27FC236}">
                <a16:creationId xmlns:a16="http://schemas.microsoft.com/office/drawing/2014/main" id="{6D441733-B15C-4C68-9ADA-2056499DF7D6}"/>
              </a:ext>
            </a:extLst>
          </p:cNvPr>
          <p:cNvSpPr txBox="1"/>
          <p:nvPr/>
        </p:nvSpPr>
        <p:spPr>
          <a:xfrm>
            <a:off x="8940360" y="1280849"/>
            <a:ext cx="349557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dirty="0" smtClean="0">
                <a:solidFill>
                  <a:srgbClr val="828282"/>
                </a:solidFill>
              </a:rPr>
              <a:t>.</a:t>
            </a:r>
            <a:endParaRPr lang="en-US" sz="1200" dirty="0">
              <a:solidFill>
                <a:srgbClr val="828282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6532106" y="4145468"/>
            <a:ext cx="3064267" cy="2249120"/>
            <a:chOff x="8940360" y="4217335"/>
            <a:chExt cx="3064267" cy="2249120"/>
          </a:xfrm>
        </p:grpSpPr>
        <p:sp>
          <p:nvSpPr>
            <p:cNvPr id="76" name="TextBox 48">
              <a:extLst>
                <a:ext uri="{FF2B5EF4-FFF2-40B4-BE49-F238E27FC236}">
                  <a16:creationId xmlns:a16="http://schemas.microsoft.com/office/drawing/2014/main" id="{6D441733-B15C-4C68-9ADA-2056499DF7D6}"/>
                </a:ext>
              </a:extLst>
            </p:cNvPr>
            <p:cNvSpPr txBox="1"/>
            <p:nvPr/>
          </p:nvSpPr>
          <p:spPr>
            <a:xfrm>
              <a:off x="8940360" y="4866017"/>
              <a:ext cx="306426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s-ES" sz="1200" dirty="0" smtClean="0">
                  <a:solidFill>
                    <a:srgbClr val="828282"/>
                  </a:solidFill>
                </a:rPr>
                <a:t>-</a:t>
              </a:r>
              <a:r>
                <a:rPr lang="es-ES" sz="1400" dirty="0" smtClean="0">
                  <a:solidFill>
                    <a:srgbClr val="828282"/>
                  </a:solidFill>
                </a:rPr>
                <a:t>JUMBO </a:t>
              </a:r>
              <a:r>
                <a:rPr lang="es-ES" sz="1400" b="1" dirty="0">
                  <a:solidFill>
                    <a:srgbClr val="828282"/>
                  </a:solidFill>
                </a:rPr>
                <a:t>Desarrollo e implementación</a:t>
              </a:r>
              <a:r>
                <a:rPr lang="es-ES" sz="1400" dirty="0">
                  <a:solidFill>
                    <a:srgbClr val="828282"/>
                  </a:solidFill>
                </a:rPr>
                <a:t> de modelos de </a:t>
              </a:r>
              <a:r>
                <a:rPr lang="es-ES" sz="1400" dirty="0" smtClean="0">
                  <a:solidFill>
                    <a:srgbClr val="828282"/>
                  </a:solidFill>
                </a:rPr>
                <a:t>Inspección, Control, Aseguramiento y Seguridad Total para su certificación en ISO 9001</a:t>
              </a:r>
              <a:endParaRPr lang="en-US" sz="1400" dirty="0">
                <a:solidFill>
                  <a:srgbClr val="828282"/>
                </a:solidFill>
              </a:endParaRP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4799" y="4217335"/>
              <a:ext cx="876658" cy="580490"/>
            </a:xfrm>
            <a:prstGeom prst="rect">
              <a:avLst/>
            </a:prstGeom>
          </p:spPr>
        </p:pic>
      </p:grpSp>
      <p:grpSp>
        <p:nvGrpSpPr>
          <p:cNvPr id="24" name="Grupo 23"/>
          <p:cNvGrpSpPr/>
          <p:nvPr/>
        </p:nvGrpSpPr>
        <p:grpSpPr>
          <a:xfrm>
            <a:off x="1254816" y="3984087"/>
            <a:ext cx="3043345" cy="2410501"/>
            <a:chOff x="5808671" y="4357575"/>
            <a:chExt cx="3043345" cy="2410501"/>
          </a:xfrm>
        </p:grpSpPr>
        <p:sp>
          <p:nvSpPr>
            <p:cNvPr id="74" name="TextBox 48">
              <a:extLst>
                <a:ext uri="{FF2B5EF4-FFF2-40B4-BE49-F238E27FC236}">
                  <a16:creationId xmlns:a16="http://schemas.microsoft.com/office/drawing/2014/main" id="{6D441733-B15C-4C68-9ADA-2056499DF7D6}"/>
                </a:ext>
              </a:extLst>
            </p:cNvPr>
            <p:cNvSpPr txBox="1"/>
            <p:nvPr/>
          </p:nvSpPr>
          <p:spPr>
            <a:xfrm>
              <a:off x="5808671" y="4866017"/>
              <a:ext cx="3043345" cy="190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s-ES" sz="1200" dirty="0">
                  <a:solidFill>
                    <a:srgbClr val="828282"/>
                  </a:solidFill>
                </a:rPr>
                <a:t>-</a:t>
              </a:r>
              <a:r>
                <a:rPr lang="es-ES" sz="1400" dirty="0" err="1" smtClean="0">
                  <a:solidFill>
                    <a:srgbClr val="828282"/>
                  </a:solidFill>
                </a:rPr>
                <a:t>Profeti</a:t>
              </a:r>
              <a:r>
                <a:rPr lang="es-ES" sz="1400" b="1" dirty="0">
                  <a:solidFill>
                    <a:srgbClr val="828282"/>
                  </a:solidFill>
                </a:rPr>
                <a:t>: Desarrollo e implementación </a:t>
              </a:r>
              <a:r>
                <a:rPr lang="es-ES" sz="1400" dirty="0">
                  <a:solidFill>
                    <a:srgbClr val="828282"/>
                  </a:solidFill>
                </a:rPr>
                <a:t>de modelos de Control  </a:t>
              </a:r>
              <a:r>
                <a:rPr lang="es-ES" sz="1400" dirty="0" smtClean="0">
                  <a:solidFill>
                    <a:srgbClr val="828282"/>
                  </a:solidFill>
                </a:rPr>
                <a:t>y </a:t>
              </a:r>
              <a:r>
                <a:rPr lang="es-ES" sz="1400" dirty="0">
                  <a:solidFill>
                    <a:srgbClr val="828282"/>
                  </a:solidFill>
                </a:rPr>
                <a:t>Aseguramiento de Calidad a </a:t>
              </a:r>
              <a:r>
                <a:rPr lang="es-ES" sz="1400" dirty="0" smtClean="0">
                  <a:solidFill>
                    <a:srgbClr val="828282"/>
                  </a:solidFill>
                </a:rPr>
                <a:t>las empresas </a:t>
              </a:r>
              <a:r>
                <a:rPr lang="en-US" sz="1400" dirty="0" err="1" smtClean="0">
                  <a:solidFill>
                    <a:srgbClr val="828282"/>
                  </a:solidFill>
                </a:rPr>
                <a:t>Morphoplas</a:t>
              </a:r>
              <a:r>
                <a:rPr lang="en-US" sz="1400" dirty="0" smtClean="0">
                  <a:solidFill>
                    <a:srgbClr val="828282"/>
                  </a:solidFill>
                </a:rPr>
                <a:t>, </a:t>
              </a:r>
              <a:r>
                <a:rPr lang="en-US" sz="1400" dirty="0" err="1" smtClean="0">
                  <a:solidFill>
                    <a:srgbClr val="828282"/>
                  </a:solidFill>
                </a:rPr>
                <a:t>Ecoindustrias</a:t>
              </a:r>
              <a:r>
                <a:rPr lang="en-US" sz="1400" dirty="0" smtClean="0">
                  <a:solidFill>
                    <a:srgbClr val="828282"/>
                  </a:solidFill>
                </a:rPr>
                <a:t>. </a:t>
              </a:r>
              <a:r>
                <a:rPr lang="en-US" sz="1400" dirty="0" err="1" smtClean="0">
                  <a:solidFill>
                    <a:srgbClr val="828282"/>
                  </a:solidFill>
                </a:rPr>
                <a:t>Conf</a:t>
              </a:r>
              <a:r>
                <a:rPr lang="en-US" sz="1400" dirty="0" smtClean="0">
                  <a:solidFill>
                    <a:srgbClr val="828282"/>
                  </a:solidFill>
                </a:rPr>
                <a:t> </a:t>
              </a:r>
              <a:r>
                <a:rPr lang="en-US" sz="1400" dirty="0" err="1" smtClean="0">
                  <a:solidFill>
                    <a:srgbClr val="828282"/>
                  </a:solidFill>
                </a:rPr>
                <a:t>Zavaleta</a:t>
              </a:r>
              <a:endParaRPr lang="en-US" sz="1400" dirty="0">
                <a:solidFill>
                  <a:srgbClr val="828282"/>
                </a:solidFill>
              </a:endParaRP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9468" y="4357575"/>
              <a:ext cx="945972" cy="399592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921169" y="1241003"/>
            <a:ext cx="2987971" cy="2271752"/>
            <a:chOff x="5646014" y="1116950"/>
            <a:chExt cx="2987971" cy="22717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441733-B15C-4C68-9ADA-2056499DF7D6}"/>
                </a:ext>
              </a:extLst>
            </p:cNvPr>
            <p:cNvSpPr txBox="1"/>
            <p:nvPr/>
          </p:nvSpPr>
          <p:spPr>
            <a:xfrm>
              <a:off x="5646014" y="1486643"/>
              <a:ext cx="2987971" cy="190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s-ES" sz="1400" dirty="0">
                  <a:solidFill>
                    <a:srgbClr val="828282"/>
                  </a:solidFill>
                </a:rPr>
                <a:t>CBI-Electric: </a:t>
              </a:r>
              <a:r>
                <a:rPr lang="es-ES" sz="1400" b="1" dirty="0">
                  <a:solidFill>
                    <a:srgbClr val="828282"/>
                  </a:solidFill>
                </a:rPr>
                <a:t>Cambio de cultura, </a:t>
              </a:r>
              <a:r>
                <a:rPr lang="es-ES" sz="1400" dirty="0">
                  <a:solidFill>
                    <a:srgbClr val="828282"/>
                  </a:solidFill>
                </a:rPr>
                <a:t>iniciando con entrenamiento a </a:t>
              </a:r>
              <a:r>
                <a:rPr lang="es-ES" sz="1400" dirty="0" smtClean="0">
                  <a:solidFill>
                    <a:srgbClr val="828282"/>
                  </a:solidFill>
                </a:rPr>
                <a:t>95 operadores(WB) </a:t>
              </a:r>
              <a:r>
                <a:rPr lang="es-ES" sz="1400" dirty="0">
                  <a:solidFill>
                    <a:srgbClr val="828282"/>
                  </a:solidFill>
                </a:rPr>
                <a:t>y </a:t>
              </a:r>
              <a:r>
                <a:rPr lang="es-ES" sz="1400" dirty="0" smtClean="0">
                  <a:solidFill>
                    <a:srgbClr val="828282"/>
                  </a:solidFill>
                </a:rPr>
                <a:t>16 </a:t>
              </a:r>
              <a:r>
                <a:rPr lang="es-ES" sz="1400" dirty="0">
                  <a:solidFill>
                    <a:srgbClr val="828282"/>
                  </a:solidFill>
                </a:rPr>
                <a:t>equipos de </a:t>
              </a:r>
              <a:r>
                <a:rPr lang="es-ES" sz="1400" dirty="0" smtClean="0">
                  <a:solidFill>
                    <a:srgbClr val="828282"/>
                  </a:solidFill>
                </a:rPr>
                <a:t>trabajo (YB) liderados </a:t>
              </a:r>
              <a:r>
                <a:rPr lang="es-ES" sz="1400" dirty="0">
                  <a:solidFill>
                    <a:srgbClr val="828282"/>
                  </a:solidFill>
                </a:rPr>
                <a:t>por mandos intermedios con mas de 1.5 MDD en proyectos de ahorros </a:t>
              </a:r>
              <a:r>
                <a:rPr lang="en-US" sz="1400" dirty="0" smtClean="0">
                  <a:solidFill>
                    <a:srgbClr val="828282"/>
                  </a:solidFill>
                </a:rPr>
                <a:t>.</a:t>
              </a:r>
              <a:endParaRPr lang="en-US" sz="1400" dirty="0">
                <a:solidFill>
                  <a:srgbClr val="828282"/>
                </a:solidFill>
              </a:endParaRPr>
            </a:p>
          </p:txBody>
        </p:sp>
        <p:pic>
          <p:nvPicPr>
            <p:cNvPr id="77" name="Imagen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3528" y="1192293"/>
              <a:ext cx="387986" cy="226325"/>
            </a:xfrm>
            <a:prstGeom prst="rect">
              <a:avLst/>
            </a:prstGeom>
          </p:spPr>
        </p:pic>
        <p:pic>
          <p:nvPicPr>
            <p:cNvPr id="80" name="Imagen 7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691" y="1116950"/>
              <a:ext cx="1033597" cy="353032"/>
            </a:xfrm>
            <a:prstGeom prst="rect">
              <a:avLst/>
            </a:prstGeom>
          </p:spPr>
        </p:pic>
      </p:grpSp>
      <p:grpSp>
        <p:nvGrpSpPr>
          <p:cNvPr id="22" name="Grupo 21"/>
          <p:cNvGrpSpPr/>
          <p:nvPr/>
        </p:nvGrpSpPr>
        <p:grpSpPr>
          <a:xfrm>
            <a:off x="6395417" y="1280849"/>
            <a:ext cx="3495571" cy="2231906"/>
            <a:chOff x="8796152" y="1133119"/>
            <a:chExt cx="3495571" cy="2231906"/>
          </a:xfrm>
        </p:grpSpPr>
        <p:sp>
          <p:nvSpPr>
            <p:cNvPr id="69" name="TextBox 48">
              <a:extLst>
                <a:ext uri="{FF2B5EF4-FFF2-40B4-BE49-F238E27FC236}">
                  <a16:creationId xmlns:a16="http://schemas.microsoft.com/office/drawing/2014/main" id="{6D441733-B15C-4C68-9ADA-2056499DF7D6}"/>
                </a:ext>
              </a:extLst>
            </p:cNvPr>
            <p:cNvSpPr txBox="1"/>
            <p:nvPr/>
          </p:nvSpPr>
          <p:spPr>
            <a:xfrm>
              <a:off x="8796152" y="1462966"/>
              <a:ext cx="3495571" cy="190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s-ES" sz="1400" dirty="0" smtClean="0">
                  <a:solidFill>
                    <a:srgbClr val="828282"/>
                  </a:solidFill>
                </a:rPr>
                <a:t>Grupo </a:t>
              </a:r>
              <a:r>
                <a:rPr lang="es-ES" sz="1400" dirty="0" err="1">
                  <a:solidFill>
                    <a:srgbClr val="828282"/>
                  </a:solidFill>
                </a:rPr>
                <a:t>Jaremar</a:t>
              </a:r>
              <a:r>
                <a:rPr lang="es-ES" sz="1400" dirty="0">
                  <a:solidFill>
                    <a:srgbClr val="828282"/>
                  </a:solidFill>
                </a:rPr>
                <a:t>: </a:t>
              </a:r>
              <a:r>
                <a:rPr lang="es-ES" sz="1400" b="1" dirty="0">
                  <a:solidFill>
                    <a:srgbClr val="828282"/>
                  </a:solidFill>
                </a:rPr>
                <a:t> Cambio de cultura, </a:t>
              </a:r>
              <a:r>
                <a:rPr lang="es-ES" sz="1400" dirty="0">
                  <a:solidFill>
                    <a:srgbClr val="828282"/>
                  </a:solidFill>
                </a:rPr>
                <a:t>iniciando con entrenamiento a </a:t>
              </a:r>
              <a:r>
                <a:rPr lang="es-ES" sz="1400" dirty="0" smtClean="0">
                  <a:solidFill>
                    <a:srgbClr val="828282"/>
                  </a:solidFill>
                </a:rPr>
                <a:t> 32 </a:t>
              </a:r>
              <a:r>
                <a:rPr lang="es-ES" sz="1400" dirty="0">
                  <a:solidFill>
                    <a:srgbClr val="828282"/>
                  </a:solidFill>
                </a:rPr>
                <a:t>equipos de trabajo en 2 </a:t>
              </a:r>
              <a:r>
                <a:rPr lang="es-ES" sz="1400" dirty="0" smtClean="0">
                  <a:solidFill>
                    <a:srgbClr val="828282"/>
                  </a:solidFill>
                </a:rPr>
                <a:t>grupos (YB) entrenando </a:t>
              </a:r>
              <a:r>
                <a:rPr lang="es-ES" sz="1400" dirty="0">
                  <a:solidFill>
                    <a:srgbClr val="828282"/>
                  </a:solidFill>
                </a:rPr>
                <a:t>a mandos intermedios con mas de 1.0 MDD en proyectos de ahorros </a:t>
              </a:r>
              <a:endParaRPr lang="en-US" sz="1400" dirty="0">
                <a:solidFill>
                  <a:srgbClr val="828282"/>
                </a:solidFill>
              </a:endParaRPr>
            </a:p>
          </p:txBody>
        </p:sp>
        <p:pic>
          <p:nvPicPr>
            <p:cNvPr id="78" name="Imagen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4763" y="1168314"/>
              <a:ext cx="403849" cy="25030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4522" y="1133119"/>
              <a:ext cx="1438538" cy="329847"/>
            </a:xfrm>
            <a:prstGeom prst="rect">
              <a:avLst/>
            </a:prstGeom>
          </p:spPr>
        </p:pic>
      </p:grpSp>
      <p:sp>
        <p:nvSpPr>
          <p:cNvPr id="3" name="CuadroTexto 2"/>
          <p:cNvSpPr txBox="1"/>
          <p:nvPr/>
        </p:nvSpPr>
        <p:spPr>
          <a:xfrm>
            <a:off x="3847921" y="220119"/>
            <a:ext cx="4987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solidFill>
                  <a:schemeClr val="tx2"/>
                </a:solidFill>
              </a:rPr>
              <a:t>EXPERIENCIA</a:t>
            </a:r>
            <a:endParaRPr lang="es-MX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8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">
            <a:extLst>
              <a:ext uri="{FF2B5EF4-FFF2-40B4-BE49-F238E27FC236}">
                <a16:creationId xmlns:a16="http://schemas.microsoft.com/office/drawing/2014/main" id="{B6800213-1AD6-4435-A420-B2B03290FDDF}"/>
              </a:ext>
            </a:extLst>
          </p:cNvPr>
          <p:cNvSpPr>
            <a:spLocks/>
          </p:cNvSpPr>
          <p:nvPr/>
        </p:nvSpPr>
        <p:spPr bwMode="auto">
          <a:xfrm rot="7200000">
            <a:off x="563203" y="1371159"/>
            <a:ext cx="3670278" cy="37122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A0FF8-3B2F-4637-848C-EC538D5B34DB}"/>
              </a:ext>
            </a:extLst>
          </p:cNvPr>
          <p:cNvSpPr txBox="1"/>
          <p:nvPr/>
        </p:nvSpPr>
        <p:spPr>
          <a:xfrm>
            <a:off x="3616501" y="866983"/>
            <a:ext cx="733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585858"/>
                </a:solidFill>
                <a:latin typeface="Century Gothic"/>
              </a:rPr>
              <a:t>Conocenos</a:t>
            </a:r>
            <a:r>
              <a:rPr lang="en-US" sz="3200" b="1" dirty="0" smtClean="0">
                <a:solidFill>
                  <a:srgbClr val="585858"/>
                </a:solidFill>
                <a:latin typeface="Century Gothic"/>
              </a:rPr>
              <a:t>  </a:t>
            </a:r>
            <a:r>
              <a:rPr lang="en-US" sz="3200" b="1" dirty="0" err="1" smtClean="0">
                <a:solidFill>
                  <a:srgbClr val="585858"/>
                </a:solidFill>
                <a:latin typeface="Century Gothic"/>
              </a:rPr>
              <a:t>Representantes</a:t>
            </a:r>
            <a:endParaRPr lang="en-US" sz="3200" b="1" dirty="0">
              <a:solidFill>
                <a:srgbClr val="585858"/>
              </a:solidFill>
              <a:latin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66A06-B7FE-4089-8906-BEEB458A1CBE}"/>
              </a:ext>
            </a:extLst>
          </p:cNvPr>
          <p:cNvSpPr txBox="1"/>
          <p:nvPr/>
        </p:nvSpPr>
        <p:spPr>
          <a:xfrm>
            <a:off x="4607166" y="2117354"/>
            <a:ext cx="6755811" cy="26715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s-MX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Más de 6 años de experiencia </a:t>
            </a:r>
            <a:r>
              <a:rPr lang="es-MX" sz="16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gerenciando</a:t>
            </a:r>
            <a:r>
              <a:rPr lang="es-MX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proyectos de mejora en el área de manufactura asegurando los indicadores principales del negocio (seguridad, calidad, costo y servicio) en diferentes industrias tales como UNILEVER México, CBI Electric en Sudáfrica, Grupo </a:t>
            </a:r>
            <a:r>
              <a:rPr lang="es-MX" sz="16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Jaremar</a:t>
            </a:r>
            <a:r>
              <a:rPr lang="es-MX" sz="1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en Honduras, Alambres y Cables en RD</a:t>
            </a:r>
            <a:r>
              <a:rPr lang="es-MX" sz="1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 Líder consultor en la implementación de SGC-ISO9001 en Jumbo México. Green </a:t>
            </a:r>
            <a:r>
              <a:rPr lang="es-MX" sz="16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Belt</a:t>
            </a:r>
            <a:r>
              <a:rPr lang="es-MX" sz="1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en Lean </a:t>
            </a:r>
            <a:r>
              <a:rPr lang="es-MX" sz="16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Manufacturing</a:t>
            </a:r>
            <a:r>
              <a:rPr lang="es-MX" sz="16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, especialista en Mantenimiento Autónomo y producción</a:t>
            </a:r>
          </a:p>
          <a:p>
            <a:pPr>
              <a:lnSpc>
                <a:spcPct val="14000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1022291" y="4788855"/>
            <a:ext cx="2693251" cy="646331"/>
            <a:chOff x="2044764" y="4901079"/>
            <a:chExt cx="2693251" cy="6463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8A7816-E1CA-4B01-9FE2-FD7F54304308}"/>
                </a:ext>
              </a:extLst>
            </p:cNvPr>
            <p:cNvSpPr txBox="1"/>
            <p:nvPr/>
          </p:nvSpPr>
          <p:spPr>
            <a:xfrm>
              <a:off x="2114891" y="5178078"/>
              <a:ext cx="2398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585858"/>
                  </a:solidFill>
                  <a:latin typeface="Century Gothic"/>
                </a:rPr>
                <a:t>Gerardo Rosete T</a:t>
              </a:r>
              <a:endParaRPr lang="en-US" dirty="0">
                <a:solidFill>
                  <a:srgbClr val="585858"/>
                </a:solidFill>
                <a:latin typeface="Century Gothic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484E10-196E-436E-957F-99EBC8598982}"/>
                </a:ext>
              </a:extLst>
            </p:cNvPr>
            <p:cNvSpPr txBox="1"/>
            <p:nvPr/>
          </p:nvSpPr>
          <p:spPr>
            <a:xfrm>
              <a:off x="2044764" y="4901079"/>
              <a:ext cx="26932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B0F0"/>
                  </a:solidFill>
                </a:rPr>
                <a:t>Project &amp; Operation Manager</a:t>
              </a:r>
              <a:endParaRPr lang="en-US" sz="12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656808" y="5531169"/>
            <a:ext cx="1165670" cy="213446"/>
            <a:chOff x="2679281" y="5599007"/>
            <a:chExt cx="1165670" cy="213446"/>
          </a:xfrm>
        </p:grpSpPr>
        <p:sp>
          <p:nvSpPr>
            <p:cNvPr id="63" name="Shape 2715">
              <a:extLst>
                <a:ext uri="{FF2B5EF4-FFF2-40B4-BE49-F238E27FC236}">
                  <a16:creationId xmlns:a16="http://schemas.microsoft.com/office/drawing/2014/main" id="{E4AE44D8-6443-4902-9CF6-BF38A6A41FE9}"/>
                </a:ext>
              </a:extLst>
            </p:cNvPr>
            <p:cNvSpPr/>
            <p:nvPr/>
          </p:nvSpPr>
          <p:spPr>
            <a:xfrm>
              <a:off x="2679281" y="5599007"/>
              <a:ext cx="213461" cy="213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5929" y="7018"/>
                  </a:moveTo>
                  <a:cubicBezTo>
                    <a:pt x="15540" y="7246"/>
                    <a:pt x="15108" y="7411"/>
                    <a:pt x="14650" y="7499"/>
                  </a:cubicBezTo>
                  <a:cubicBezTo>
                    <a:pt x="14282" y="7114"/>
                    <a:pt x="13759" y="6874"/>
                    <a:pt x="13180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6" y="7236"/>
                  </a:cubicBezTo>
                  <a:cubicBezTo>
                    <a:pt x="6892" y="7529"/>
                    <a:pt x="6793" y="7870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7" y="9635"/>
                  </a:cubicBezTo>
                  <a:cubicBezTo>
                    <a:pt x="6776" y="9644"/>
                    <a:pt x="6776" y="9652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6" y="11661"/>
                    <a:pt x="7483" y="11638"/>
                  </a:cubicBezTo>
                  <a:cubicBezTo>
                    <a:pt x="7739" y="12426"/>
                    <a:pt x="8482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39" y="13855"/>
                    <a:pt x="6382" y="13837"/>
                  </a:cubicBezTo>
                  <a:cubicBezTo>
                    <a:pt x="7273" y="14398"/>
                    <a:pt x="8332" y="14727"/>
                    <a:pt x="9470" y="14727"/>
                  </a:cubicBezTo>
                  <a:cubicBezTo>
                    <a:pt x="13174" y="14727"/>
                    <a:pt x="15200" y="11706"/>
                    <a:pt x="15200" y="9086"/>
                  </a:cubicBezTo>
                  <a:cubicBezTo>
                    <a:pt x="15200" y="9000"/>
                    <a:pt x="15199" y="8914"/>
                    <a:pt x="15195" y="8829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0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64" name="Shape 2716">
              <a:extLst>
                <a:ext uri="{FF2B5EF4-FFF2-40B4-BE49-F238E27FC236}">
                  <a16:creationId xmlns:a16="http://schemas.microsoft.com/office/drawing/2014/main" id="{ED447091-AEA0-4D2E-A4C5-669E7E584FF4}"/>
                </a:ext>
              </a:extLst>
            </p:cNvPr>
            <p:cNvSpPr/>
            <p:nvPr/>
          </p:nvSpPr>
          <p:spPr>
            <a:xfrm>
              <a:off x="2996684" y="5599007"/>
              <a:ext cx="213461" cy="213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5" y="7858"/>
                  </a:lnTo>
                  <a:lnTo>
                    <a:pt x="13245" y="6381"/>
                  </a:lnTo>
                  <a:lnTo>
                    <a:pt x="11938" y="6381"/>
                  </a:lnTo>
                  <a:cubicBezTo>
                    <a:pt x="10368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65" name="Shape 2720">
              <a:extLst>
                <a:ext uri="{FF2B5EF4-FFF2-40B4-BE49-F238E27FC236}">
                  <a16:creationId xmlns:a16="http://schemas.microsoft.com/office/drawing/2014/main" id="{28293CBE-E50A-49E0-A92F-8B641EB82307}"/>
                </a:ext>
              </a:extLst>
            </p:cNvPr>
            <p:cNvSpPr/>
            <p:nvPr/>
          </p:nvSpPr>
          <p:spPr>
            <a:xfrm>
              <a:off x="3314087" y="5599007"/>
              <a:ext cx="213461" cy="213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4" y="7360"/>
                  </a:moveTo>
                  <a:lnTo>
                    <a:pt x="13742" y="7360"/>
                  </a:lnTo>
                  <a:lnTo>
                    <a:pt x="13742" y="8833"/>
                  </a:lnTo>
                  <a:lnTo>
                    <a:pt x="12265" y="8833"/>
                  </a:lnTo>
                  <a:lnTo>
                    <a:pt x="12265" y="9815"/>
                  </a:lnTo>
                  <a:lnTo>
                    <a:pt x="13742" y="9815"/>
                  </a:lnTo>
                  <a:lnTo>
                    <a:pt x="13742" y="11283"/>
                  </a:lnTo>
                  <a:lnTo>
                    <a:pt x="14724" y="11283"/>
                  </a:lnTo>
                  <a:lnTo>
                    <a:pt x="14724" y="9815"/>
                  </a:lnTo>
                  <a:lnTo>
                    <a:pt x="16204" y="9815"/>
                  </a:lnTo>
                  <a:lnTo>
                    <a:pt x="16204" y="8833"/>
                  </a:lnTo>
                  <a:lnTo>
                    <a:pt x="14724" y="8833"/>
                  </a:lnTo>
                  <a:cubicBezTo>
                    <a:pt x="14724" y="8833"/>
                    <a:pt x="14724" y="7360"/>
                    <a:pt x="14724" y="7360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0" y="13495"/>
                    <a:pt x="8070" y="12919"/>
                  </a:cubicBezTo>
                  <a:cubicBezTo>
                    <a:pt x="8070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65" y="11929"/>
                  </a:lnTo>
                  <a:cubicBezTo>
                    <a:pt x="9623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39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4" y="8362"/>
                    <a:pt x="8574" y="8014"/>
                    <a:pt x="8754" y="7806"/>
                  </a:cubicBezTo>
                  <a:cubicBezTo>
                    <a:pt x="8864" y="7680"/>
                    <a:pt x="9006" y="7612"/>
                    <a:pt x="9163" y="7612"/>
                  </a:cubicBezTo>
                  <a:lnTo>
                    <a:pt x="9163" y="7409"/>
                  </a:ln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4" y="9595"/>
                    <a:pt x="9969" y="9809"/>
                  </a:cubicBezTo>
                  <a:cubicBezTo>
                    <a:pt x="9860" y="9935"/>
                    <a:pt x="9721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5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7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6"/>
                    <a:pt x="11386" y="8784"/>
                  </a:cubicBezTo>
                  <a:cubicBezTo>
                    <a:pt x="11386" y="8342"/>
                    <a:pt x="11262" y="7947"/>
                    <a:pt x="11049" y="7660"/>
                  </a:cubicBezTo>
                  <a:lnTo>
                    <a:pt x="11238" y="7660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4" y="6873"/>
                    <a:pt x="7345" y="7760"/>
                    <a:pt x="7345" y="8769"/>
                  </a:cubicBezTo>
                  <a:cubicBezTo>
                    <a:pt x="7345" y="9812"/>
                    <a:pt x="8109" y="10605"/>
                    <a:pt x="9136" y="10648"/>
                  </a:cubicBezTo>
                  <a:cubicBezTo>
                    <a:pt x="9121" y="10722"/>
                    <a:pt x="9113" y="10795"/>
                    <a:pt x="9113" y="10867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2" y="11309"/>
                    <a:pt x="6869" y="12161"/>
                    <a:pt x="6869" y="13167"/>
                  </a:cubicBezTo>
                  <a:cubicBezTo>
                    <a:pt x="6869" y="14071"/>
                    <a:pt x="7902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66" name="Shape 2721">
              <a:extLst>
                <a:ext uri="{FF2B5EF4-FFF2-40B4-BE49-F238E27FC236}">
                  <a16:creationId xmlns:a16="http://schemas.microsoft.com/office/drawing/2014/main" id="{1222CCDC-DC69-4713-BA6B-8FA7F6EACF48}"/>
                </a:ext>
              </a:extLst>
            </p:cNvPr>
            <p:cNvSpPr/>
            <p:nvPr/>
          </p:nvSpPr>
          <p:spPr>
            <a:xfrm>
              <a:off x="3631490" y="5599007"/>
              <a:ext cx="213461" cy="213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0" y="9321"/>
                  </a:moveTo>
                  <a:cubicBezTo>
                    <a:pt x="11975" y="9321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1"/>
                    <a:pt x="13430" y="9321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1"/>
                  </a:lnTo>
                  <a:lnTo>
                    <a:pt x="6873" y="9321"/>
                  </a:lnTo>
                  <a:cubicBezTo>
                    <a:pt x="6873" y="9321"/>
                    <a:pt x="6873" y="14727"/>
                    <a:pt x="6873" y="14727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pic>
        <p:nvPicPr>
          <p:cNvPr id="35" name="Marcador de posición de imagen 3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" b="4486"/>
          <a:stretch>
            <a:fillRect/>
          </a:stretch>
        </p:blipFill>
        <p:spPr>
          <a:xfrm>
            <a:off x="768062" y="1528703"/>
            <a:ext cx="3260563" cy="3244987"/>
          </a:xfrm>
        </p:spPr>
      </p:pic>
    </p:spTree>
    <p:extLst>
      <p:ext uri="{BB962C8B-B14F-4D97-AF65-F5344CB8AC3E}">
        <p14:creationId xmlns:p14="http://schemas.microsoft.com/office/powerpoint/2010/main" val="400832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B561EBD5-FB22-40E2-BE35-04A2F3815A6F}"/>
              </a:ext>
            </a:extLst>
          </p:cNvPr>
          <p:cNvSpPr/>
          <p:nvPr/>
        </p:nvSpPr>
        <p:spPr>
          <a:xfrm>
            <a:off x="4799790" y="-14329"/>
            <a:ext cx="1680437" cy="3769905"/>
          </a:xfrm>
          <a:custGeom>
            <a:avLst/>
            <a:gdLst>
              <a:gd name="connsiteX0" fmla="*/ 0 w 1682490"/>
              <a:gd name="connsiteY0" fmla="*/ 0 h 3774511"/>
              <a:gd name="connsiteX1" fmla="*/ 1167684 w 1682490"/>
              <a:gd name="connsiteY1" fmla="*/ 0 h 3774511"/>
              <a:gd name="connsiteX2" fmla="*/ 1234047 w 1682490"/>
              <a:gd name="connsiteY2" fmla="*/ 133309 h 3774511"/>
              <a:gd name="connsiteX3" fmla="*/ 1681231 w 1682490"/>
              <a:gd name="connsiteY3" fmla="*/ 2250602 h 3774511"/>
              <a:gd name="connsiteX4" fmla="*/ 1399305 w 1682490"/>
              <a:gd name="connsiteY4" fmla="*/ 3774511 h 3774511"/>
              <a:gd name="connsiteX5" fmla="*/ 403754 w 1682490"/>
              <a:gd name="connsiteY5" fmla="*/ 3580719 h 3774511"/>
              <a:gd name="connsiteX6" fmla="*/ 676870 w 1682490"/>
              <a:gd name="connsiteY6" fmla="*/ 2232985 h 3774511"/>
              <a:gd name="connsiteX7" fmla="*/ 41762 w 1682490"/>
              <a:gd name="connsiteY7" fmla="*/ 56852 h 3774511"/>
              <a:gd name="connsiteX8" fmla="*/ 0 w 1682490"/>
              <a:gd name="connsiteY8" fmla="*/ 0 h 377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2490" h="3774511">
                <a:moveTo>
                  <a:pt x="0" y="0"/>
                </a:moveTo>
                <a:lnTo>
                  <a:pt x="1167684" y="0"/>
                </a:lnTo>
                <a:lnTo>
                  <a:pt x="1234047" y="133309"/>
                </a:lnTo>
                <a:cubicBezTo>
                  <a:pt x="1536121" y="779150"/>
                  <a:pt x="1698576" y="1497456"/>
                  <a:pt x="1681231" y="2250602"/>
                </a:cubicBezTo>
                <a:cubicBezTo>
                  <a:pt x="1663611" y="2787934"/>
                  <a:pt x="1566699" y="3298840"/>
                  <a:pt x="1399305" y="3774511"/>
                </a:cubicBezTo>
                <a:cubicBezTo>
                  <a:pt x="1399305" y="3774511"/>
                  <a:pt x="1399305" y="3774511"/>
                  <a:pt x="403754" y="3580719"/>
                </a:cubicBezTo>
                <a:cubicBezTo>
                  <a:pt x="571148" y="3166709"/>
                  <a:pt x="668060" y="2708656"/>
                  <a:pt x="676870" y="2232985"/>
                </a:cubicBezTo>
                <a:cubicBezTo>
                  <a:pt x="696693" y="1433593"/>
                  <a:pt x="458818" y="684990"/>
                  <a:pt x="41762" y="568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530D80-29AB-4875-81CB-FEA6D230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5" y="-14329"/>
            <a:ext cx="6058172" cy="6095736"/>
          </a:xfrm>
          <a:custGeom>
            <a:avLst/>
            <a:gdLst>
              <a:gd name="connsiteX0" fmla="*/ 0 w 6065574"/>
              <a:gd name="connsiteY0" fmla="*/ 0 h 6103184"/>
              <a:gd name="connsiteX1" fmla="*/ 5406253 w 6065574"/>
              <a:gd name="connsiteY1" fmla="*/ 0 h 6103184"/>
              <a:gd name="connsiteX2" fmla="*/ 5497244 w 6065574"/>
              <a:gd name="connsiteY2" fmla="*/ 141933 h 6103184"/>
              <a:gd name="connsiteX3" fmla="*/ 6065574 w 6065574"/>
              <a:gd name="connsiteY3" fmla="*/ 2177528 h 6103184"/>
              <a:gd name="connsiteX4" fmla="*/ 2139919 w 6065574"/>
              <a:gd name="connsiteY4" fmla="*/ 6103184 h 6103184"/>
              <a:gd name="connsiteX5" fmla="*/ 104324 w 6065574"/>
              <a:gd name="connsiteY5" fmla="*/ 5534854 h 6103184"/>
              <a:gd name="connsiteX6" fmla="*/ 0 w 6065574"/>
              <a:gd name="connsiteY6" fmla="*/ 5467973 h 6103184"/>
              <a:gd name="connsiteX7" fmla="*/ 0 w 6065574"/>
              <a:gd name="connsiteY7" fmla="*/ 0 h 610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5574" h="6103184">
                <a:moveTo>
                  <a:pt x="0" y="0"/>
                </a:moveTo>
                <a:lnTo>
                  <a:pt x="5406253" y="0"/>
                </a:lnTo>
                <a:lnTo>
                  <a:pt x="5497244" y="141933"/>
                </a:lnTo>
                <a:cubicBezTo>
                  <a:pt x="5857892" y="735480"/>
                  <a:pt x="6065574" y="1432251"/>
                  <a:pt x="6065574" y="2177528"/>
                </a:cubicBezTo>
                <a:cubicBezTo>
                  <a:pt x="6065574" y="4345608"/>
                  <a:pt x="4307998" y="6103184"/>
                  <a:pt x="2139919" y="6103184"/>
                </a:cubicBezTo>
                <a:cubicBezTo>
                  <a:pt x="1394642" y="6103184"/>
                  <a:pt x="697871" y="5895502"/>
                  <a:pt x="104324" y="5534854"/>
                </a:cubicBezTo>
                <a:lnTo>
                  <a:pt x="0" y="54679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828282"/>
              </a:solidFill>
            </a:endParaRPr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403D9D34-8E52-4208-A920-844060FE46BE}"/>
              </a:ext>
            </a:extLst>
          </p:cNvPr>
          <p:cNvSpPr>
            <a:spLocks noEditPoints="1"/>
          </p:cNvSpPr>
          <p:nvPr/>
        </p:nvSpPr>
        <p:spPr bwMode="auto">
          <a:xfrm>
            <a:off x="-1233379" y="-1205346"/>
            <a:ext cx="6736005" cy="6731771"/>
          </a:xfrm>
          <a:custGeom>
            <a:avLst/>
            <a:gdLst>
              <a:gd name="T0" fmla="*/ 383 w 765"/>
              <a:gd name="T1" fmla="*/ 765 h 765"/>
              <a:gd name="T2" fmla="*/ 112 w 765"/>
              <a:gd name="T3" fmla="*/ 653 h 765"/>
              <a:gd name="T4" fmla="*/ 0 w 765"/>
              <a:gd name="T5" fmla="*/ 382 h 765"/>
              <a:gd name="T6" fmla="*/ 112 w 765"/>
              <a:gd name="T7" fmla="*/ 112 h 765"/>
              <a:gd name="T8" fmla="*/ 383 w 765"/>
              <a:gd name="T9" fmla="*/ 0 h 765"/>
              <a:gd name="T10" fmla="*/ 653 w 765"/>
              <a:gd name="T11" fmla="*/ 112 h 765"/>
              <a:gd name="T12" fmla="*/ 765 w 765"/>
              <a:gd name="T13" fmla="*/ 382 h 765"/>
              <a:gd name="T14" fmla="*/ 653 w 765"/>
              <a:gd name="T15" fmla="*/ 653 h 765"/>
              <a:gd name="T16" fmla="*/ 383 w 765"/>
              <a:gd name="T17" fmla="*/ 765 h 765"/>
              <a:gd name="T18" fmla="*/ 383 w 765"/>
              <a:gd name="T19" fmla="*/ 17 h 765"/>
              <a:gd name="T20" fmla="*/ 17 w 765"/>
              <a:gd name="T21" fmla="*/ 382 h 765"/>
              <a:gd name="T22" fmla="*/ 383 w 765"/>
              <a:gd name="T23" fmla="*/ 747 h 765"/>
              <a:gd name="T24" fmla="*/ 748 w 765"/>
              <a:gd name="T25" fmla="*/ 382 h 765"/>
              <a:gd name="T26" fmla="*/ 383 w 765"/>
              <a:gd name="T27" fmla="*/ 17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281" y="765"/>
                  <a:pt x="185" y="725"/>
                  <a:pt x="112" y="653"/>
                </a:cubicBezTo>
                <a:cubicBezTo>
                  <a:pt x="40" y="580"/>
                  <a:pt x="0" y="484"/>
                  <a:pt x="0" y="382"/>
                </a:cubicBezTo>
                <a:cubicBezTo>
                  <a:pt x="0" y="280"/>
                  <a:pt x="40" y="184"/>
                  <a:pt x="112" y="112"/>
                </a:cubicBezTo>
                <a:cubicBezTo>
                  <a:pt x="185" y="40"/>
                  <a:pt x="281" y="0"/>
                  <a:pt x="383" y="0"/>
                </a:cubicBezTo>
                <a:cubicBezTo>
                  <a:pt x="485" y="0"/>
                  <a:pt x="581" y="40"/>
                  <a:pt x="653" y="112"/>
                </a:cubicBezTo>
                <a:cubicBezTo>
                  <a:pt x="725" y="184"/>
                  <a:pt x="765" y="280"/>
                  <a:pt x="765" y="382"/>
                </a:cubicBezTo>
                <a:cubicBezTo>
                  <a:pt x="765" y="484"/>
                  <a:pt x="725" y="580"/>
                  <a:pt x="653" y="653"/>
                </a:cubicBezTo>
                <a:cubicBezTo>
                  <a:pt x="581" y="725"/>
                  <a:pt x="485" y="765"/>
                  <a:pt x="383" y="765"/>
                </a:cubicBezTo>
                <a:close/>
                <a:moveTo>
                  <a:pt x="383" y="17"/>
                </a:moveTo>
                <a:cubicBezTo>
                  <a:pt x="181" y="17"/>
                  <a:pt x="17" y="181"/>
                  <a:pt x="17" y="382"/>
                </a:cubicBezTo>
                <a:cubicBezTo>
                  <a:pt x="17" y="584"/>
                  <a:pt x="181" y="747"/>
                  <a:pt x="383" y="747"/>
                </a:cubicBezTo>
                <a:cubicBezTo>
                  <a:pt x="584" y="747"/>
                  <a:pt x="748" y="584"/>
                  <a:pt x="748" y="382"/>
                </a:cubicBezTo>
                <a:cubicBezTo>
                  <a:pt x="748" y="181"/>
                  <a:pt x="584" y="17"/>
                  <a:pt x="38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28282"/>
              </a:solidFill>
            </a:endParaRPr>
          </a:p>
        </p:txBody>
      </p:sp>
      <p:sp>
        <p:nvSpPr>
          <p:cNvPr id="160" name="TextBox 57">
            <a:extLst>
              <a:ext uri="{FF2B5EF4-FFF2-40B4-BE49-F238E27FC236}">
                <a16:creationId xmlns:a16="http://schemas.microsoft.com/office/drawing/2014/main" id="{D5C228CE-8CB4-46C6-A15C-9D27D805206F}"/>
              </a:ext>
            </a:extLst>
          </p:cNvPr>
          <p:cNvSpPr txBox="1"/>
          <p:nvPr/>
        </p:nvSpPr>
        <p:spPr>
          <a:xfrm>
            <a:off x="6480227" y="2268937"/>
            <a:ext cx="548787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s-MX" sz="2400" dirty="0">
                <a:solidFill>
                  <a:srgbClr val="828282"/>
                </a:solidFill>
                <a:sym typeface="Roboto Medium"/>
              </a:rPr>
              <a:t>Utilizando la estrategia de Gestión del Cambio, </a:t>
            </a:r>
            <a:r>
              <a:rPr lang="es-MX" sz="2400" dirty="0" err="1">
                <a:solidFill>
                  <a:srgbClr val="828282"/>
                </a:solidFill>
                <a:sym typeface="Roboto Medium"/>
              </a:rPr>
              <a:t>Kotter´s</a:t>
            </a:r>
            <a:r>
              <a:rPr lang="es-MX" sz="2400" dirty="0">
                <a:solidFill>
                  <a:srgbClr val="828282"/>
                </a:solidFill>
                <a:sym typeface="Roboto Medium"/>
              </a:rPr>
              <a:t> 8- </a:t>
            </a:r>
            <a:r>
              <a:rPr lang="es-MX" sz="2400" dirty="0" err="1">
                <a:solidFill>
                  <a:srgbClr val="828282"/>
                </a:solidFill>
                <a:sym typeface="Roboto Medium"/>
              </a:rPr>
              <a:t>Steps</a:t>
            </a:r>
            <a:r>
              <a:rPr lang="es-MX" sz="2400" dirty="0" smtClean="0">
                <a:solidFill>
                  <a:srgbClr val="828282"/>
                </a:solidFill>
                <a:sym typeface="Roboto Medium"/>
              </a:rPr>
              <a:t>, y simuladores efectivos, </a:t>
            </a:r>
            <a:r>
              <a:rPr lang="es-MX" sz="2400" dirty="0">
                <a:solidFill>
                  <a:srgbClr val="828282"/>
                </a:solidFill>
                <a:sym typeface="Roboto Medium"/>
              </a:rPr>
              <a:t>soportamos la transición de un “Modelo Tradicional” de Gestión, </a:t>
            </a:r>
            <a:r>
              <a:rPr lang="es-MX" sz="2400" dirty="0" smtClean="0">
                <a:solidFill>
                  <a:srgbClr val="828282"/>
                </a:solidFill>
                <a:sym typeface="Roboto Medium"/>
              </a:rPr>
              <a:t>hacia una </a:t>
            </a:r>
            <a:r>
              <a:rPr lang="es-MX" sz="2400" dirty="0">
                <a:solidFill>
                  <a:srgbClr val="828282"/>
                </a:solidFill>
                <a:sym typeface="Roboto Medium"/>
              </a:rPr>
              <a:t>cultura </a:t>
            </a:r>
            <a:r>
              <a:rPr lang="es-MX" sz="2400" dirty="0" smtClean="0">
                <a:solidFill>
                  <a:srgbClr val="828282"/>
                </a:solidFill>
                <a:sym typeface="Roboto Medium"/>
              </a:rPr>
              <a:t>basada </a:t>
            </a:r>
            <a:r>
              <a:rPr lang="es-MX" sz="2400" b="1" dirty="0" smtClean="0">
                <a:solidFill>
                  <a:srgbClr val="1C5686">
                    <a:lumMod val="60000"/>
                    <a:lumOff val="40000"/>
                  </a:srgbClr>
                </a:solidFill>
                <a:sym typeface="Roboto Medium"/>
              </a:rPr>
              <a:t>en “Lean </a:t>
            </a:r>
            <a:r>
              <a:rPr lang="es-MX" sz="2400" b="1" dirty="0" err="1">
                <a:solidFill>
                  <a:srgbClr val="1C5686">
                    <a:lumMod val="60000"/>
                    <a:lumOff val="40000"/>
                  </a:srgbClr>
                </a:solidFill>
                <a:sym typeface="Roboto Medium"/>
              </a:rPr>
              <a:t>Six</a:t>
            </a:r>
            <a:r>
              <a:rPr lang="es-MX" sz="2400" b="1" dirty="0">
                <a:solidFill>
                  <a:srgbClr val="1C5686">
                    <a:lumMod val="60000"/>
                    <a:lumOff val="40000"/>
                  </a:srgbClr>
                </a:solidFill>
                <a:sym typeface="Roboto Medium"/>
              </a:rPr>
              <a:t> Sigma”</a:t>
            </a:r>
            <a:endParaRPr lang="en-US" sz="2400" b="1" dirty="0">
              <a:solidFill>
                <a:srgbClr val="1C5686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r="12917"/>
          <a:stretch>
            <a:fillRect/>
          </a:stretch>
        </p:blipFill>
        <p:spPr/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5EB07-4368-4AA7-95C3-BA46937C5D30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6480227" y="822671"/>
            <a:ext cx="5266585" cy="1196893"/>
            <a:chOff x="-6949" y="4321858"/>
            <a:chExt cx="4695004" cy="982361"/>
          </a:xfrm>
        </p:grpSpPr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E4A3F1BF-3F68-4DEF-AE37-EB59DC111B47}"/>
                </a:ext>
              </a:extLst>
            </p:cNvPr>
            <p:cNvSpPr/>
            <p:nvPr/>
          </p:nvSpPr>
          <p:spPr>
            <a:xfrm>
              <a:off x="-6949" y="4321858"/>
              <a:ext cx="4695004" cy="982361"/>
            </a:xfrm>
            <a:prstGeom prst="rect">
              <a:avLst/>
            </a:prstGeom>
            <a:gradFill>
              <a:gsLst>
                <a:gs pos="86000">
                  <a:schemeClr val="accent2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7D3DBEE4-215A-48A8-8B7F-87B93C40DA68}"/>
                </a:ext>
              </a:extLst>
            </p:cNvPr>
            <p:cNvSpPr txBox="1"/>
            <p:nvPr/>
          </p:nvSpPr>
          <p:spPr>
            <a:xfrm>
              <a:off x="280758" y="4391886"/>
              <a:ext cx="4015930" cy="78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dirty="0" smtClean="0">
                  <a:solidFill>
                    <a:srgbClr val="FFFFFF"/>
                  </a:solidFill>
                  <a:latin typeface="Poppins SemiBold"/>
                </a:rPr>
                <a:t>3.- Entrenamiento en pensamiento  Lean Sigma</a:t>
              </a:r>
              <a:endParaRPr lang="es-MX" sz="2800" dirty="0">
                <a:solidFill>
                  <a:srgbClr val="FFFFFF"/>
                </a:solidFill>
                <a:latin typeface="Poppi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57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F1DC8E-FB1B-4853-962F-57AF808982BB}"/>
              </a:ext>
            </a:extLst>
          </p:cNvPr>
          <p:cNvGrpSpPr/>
          <p:nvPr/>
        </p:nvGrpSpPr>
        <p:grpSpPr>
          <a:xfrm>
            <a:off x="333303" y="608127"/>
            <a:ext cx="5044848" cy="2832017"/>
            <a:chOff x="608599" y="1348862"/>
            <a:chExt cx="5044848" cy="283201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CC5BEA-FC6F-48DC-AEBE-189EFBC9E8F4}"/>
                </a:ext>
              </a:extLst>
            </p:cNvPr>
            <p:cNvSpPr txBox="1"/>
            <p:nvPr/>
          </p:nvSpPr>
          <p:spPr>
            <a:xfrm>
              <a:off x="608599" y="2495209"/>
              <a:ext cx="102688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MX" sz="1600" b="1" spc="30" dirty="0" smtClean="0">
                  <a:solidFill>
                    <a:srgbClr val="52C3CB"/>
                  </a:solidFill>
                  <a:latin typeface="Poppins SemiBold"/>
                </a:rPr>
                <a:t>¿ Qué </a:t>
              </a:r>
              <a:r>
                <a:rPr lang="es-MX" sz="1600" b="1" spc="30" dirty="0">
                  <a:solidFill>
                    <a:srgbClr val="52C3CB"/>
                  </a:solidFill>
                  <a:latin typeface="Poppins SemiBold"/>
                </a:rPr>
                <a:t>e</a:t>
              </a:r>
              <a:r>
                <a:rPr lang="es-MX" sz="1600" b="1" spc="30" dirty="0" smtClean="0">
                  <a:solidFill>
                    <a:srgbClr val="52C3CB"/>
                  </a:solidFill>
                  <a:latin typeface="Poppins SemiBold"/>
                </a:rPr>
                <a:t>s?</a:t>
              </a:r>
              <a:endParaRPr lang="es-MX" sz="1600" b="1" spc="30" dirty="0">
                <a:solidFill>
                  <a:srgbClr val="52C3CB"/>
                </a:solidFill>
                <a:latin typeface="Poppins SemiBold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9BB8C0-5D5F-40F3-AA9C-1048AFC8F604}"/>
                </a:ext>
              </a:extLst>
            </p:cNvPr>
            <p:cNvSpPr txBox="1"/>
            <p:nvPr/>
          </p:nvSpPr>
          <p:spPr>
            <a:xfrm>
              <a:off x="664594" y="1348862"/>
              <a:ext cx="411158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4000" spc="3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Poppins SemiBold"/>
                </a:rPr>
                <a:t>LEAN SIX SIGMA </a:t>
              </a:r>
              <a:endParaRPr lang="en-US" sz="4000" spc="30" dirty="0">
                <a:solidFill>
                  <a:srgbClr val="000000">
                    <a:lumMod val="65000"/>
                    <a:lumOff val="35000"/>
                  </a:srgbClr>
                </a:solidFill>
                <a:latin typeface="Poppins SemiBold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18CBC50-6BEF-4FB3-89FB-8505D43209FA}"/>
                </a:ext>
              </a:extLst>
            </p:cNvPr>
            <p:cNvSpPr txBox="1"/>
            <p:nvPr/>
          </p:nvSpPr>
          <p:spPr>
            <a:xfrm>
              <a:off x="608599" y="2814351"/>
              <a:ext cx="5044848" cy="13665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r>
                <a:rPr lang="es-ES" sz="1500" dirty="0" smtClean="0">
                  <a:solidFill>
                    <a:srgbClr val="828282"/>
                  </a:solidFill>
                </a:rPr>
                <a:t>Es una </a:t>
              </a:r>
              <a:r>
                <a:rPr lang="es-ES" sz="1500" dirty="0">
                  <a:solidFill>
                    <a:srgbClr val="828282"/>
                  </a:solidFill>
                </a:rPr>
                <a:t>metodología </a:t>
              </a:r>
              <a:r>
                <a:rPr lang="es-ES" sz="1500" dirty="0" smtClean="0">
                  <a:solidFill>
                    <a:srgbClr val="828282"/>
                  </a:solidFill>
                </a:rPr>
                <a:t>que busca</a:t>
              </a:r>
              <a:r>
                <a:rPr lang="es-ES" sz="1500" b="1" dirty="0">
                  <a:solidFill>
                    <a:srgbClr val="828282"/>
                  </a:solidFill>
                </a:rPr>
                <a:t> eliminar todos los aspectos que impidan o dificulten que el producto no cumpla con los requerimientos del cliente, reduciendo al máximo sus defectos en la entrega final.</a:t>
              </a:r>
              <a:endParaRPr lang="es-ES" sz="1500" dirty="0">
                <a:solidFill>
                  <a:srgbClr val="828282"/>
                </a:solidFill>
              </a:endParaRPr>
            </a:p>
            <a:p>
              <a:pPr fontAlgn="base"/>
              <a:r>
                <a:rPr lang="es-ES" sz="1200" dirty="0">
                  <a:solidFill>
                    <a:srgbClr val="828282"/>
                  </a:solidFill>
                </a:rPr>
                <a:t> </a:t>
              </a:r>
            </a:p>
            <a:p>
              <a:pPr>
                <a:lnSpc>
                  <a:spcPct val="140000"/>
                </a:lnSpc>
              </a:pPr>
              <a:endParaRPr lang="en-US" sz="1200" dirty="0">
                <a:solidFill>
                  <a:srgbClr val="828282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126257" y="3342600"/>
            <a:ext cx="6028883" cy="1780580"/>
            <a:chOff x="126257" y="3461660"/>
            <a:chExt cx="6096000" cy="1780580"/>
          </a:xfrm>
        </p:grpSpPr>
        <p:sp>
          <p:nvSpPr>
            <p:cNvPr id="11" name="TextBox 72">
              <a:extLst>
                <a:ext uri="{FF2B5EF4-FFF2-40B4-BE49-F238E27FC236}">
                  <a16:creationId xmlns:a16="http://schemas.microsoft.com/office/drawing/2014/main" id="{DCCC5BEA-FC6F-48DC-AEBE-189EFBC9E8F4}"/>
                </a:ext>
              </a:extLst>
            </p:cNvPr>
            <p:cNvSpPr txBox="1"/>
            <p:nvPr/>
          </p:nvSpPr>
          <p:spPr>
            <a:xfrm>
              <a:off x="235334" y="3461660"/>
              <a:ext cx="17104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MX" sz="1600" b="1" spc="30" dirty="0" smtClean="0">
                  <a:solidFill>
                    <a:srgbClr val="52C3CB"/>
                  </a:solidFill>
                  <a:latin typeface="Poppins SemiBold"/>
                </a:rPr>
                <a:t>¿ Cómo lo hace?</a:t>
              </a:r>
              <a:endParaRPr lang="es-MX" sz="1600" b="1" spc="30" dirty="0">
                <a:solidFill>
                  <a:srgbClr val="52C3CB"/>
                </a:solidFill>
                <a:latin typeface="Poppins SemiBold"/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126257" y="3764912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base"/>
              <a:r>
                <a:rPr lang="es-ES" sz="1500" dirty="0" smtClean="0">
                  <a:solidFill>
                    <a:srgbClr val="828282"/>
                  </a:solidFill>
                </a:rPr>
                <a:t>Siguiendo las 5 fases del proceso </a:t>
              </a:r>
              <a:r>
                <a:rPr lang="es-ES" sz="1500" b="1" dirty="0" smtClean="0">
                  <a:solidFill>
                    <a:srgbClr val="828282"/>
                  </a:solidFill>
                </a:rPr>
                <a:t>DMAIC </a:t>
              </a:r>
              <a:r>
                <a:rPr lang="es-ES" sz="1500" dirty="0" smtClean="0">
                  <a:solidFill>
                    <a:srgbClr val="828282"/>
                  </a:solidFill>
                </a:rPr>
                <a:t>( Definir, Medir, Analizar, Mejorar y Controlar) se utilizan un conjunto de </a:t>
              </a:r>
              <a:r>
                <a:rPr lang="es-ES" sz="1500" b="1" dirty="0" smtClean="0">
                  <a:solidFill>
                    <a:srgbClr val="828282"/>
                  </a:solidFill>
                </a:rPr>
                <a:t>herramientas estadísticas </a:t>
              </a:r>
              <a:r>
                <a:rPr lang="es-ES" sz="1500" dirty="0" smtClean="0">
                  <a:solidFill>
                    <a:srgbClr val="828282"/>
                  </a:solidFill>
                </a:rPr>
                <a:t>que buscan </a:t>
              </a:r>
              <a:r>
                <a:rPr lang="es-ES" sz="1500" b="1" dirty="0" smtClean="0">
                  <a:solidFill>
                    <a:srgbClr val="828282"/>
                  </a:solidFill>
                </a:rPr>
                <a:t>reducir la variabilidad </a:t>
              </a:r>
              <a:r>
                <a:rPr lang="es-ES" sz="1500" dirty="0" smtClean="0">
                  <a:solidFill>
                    <a:srgbClr val="828282"/>
                  </a:solidFill>
                </a:rPr>
                <a:t>de los procesos. Da prioridad a los requisitos del clientes. Todo proceso se debe ajustar al máximo a estos requerimientos, si se desvía de ellos son fallos a pulir.</a:t>
              </a:r>
              <a:endParaRPr lang="es-ES" sz="1500" dirty="0">
                <a:solidFill>
                  <a:srgbClr val="828282"/>
                </a:solidFill>
              </a:endParaRPr>
            </a:p>
          </p:txBody>
        </p:sp>
      </p:grpSp>
      <p:pic>
        <p:nvPicPr>
          <p:cNvPr id="12" name="Marcador de posición de imagen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r="5751"/>
          <a:stretch>
            <a:fillRect/>
          </a:stretch>
        </p:blipFill>
        <p:spPr/>
      </p:pic>
      <p:pic>
        <p:nvPicPr>
          <p:cNvPr id="9" name="Marcador de posición de imagen 8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44" y="6067661"/>
            <a:ext cx="927214" cy="5967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432" y="5847217"/>
            <a:ext cx="1412899" cy="8637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789" y="5907644"/>
            <a:ext cx="1004692" cy="7567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5439" y="5905147"/>
            <a:ext cx="1891785" cy="741112"/>
          </a:xfrm>
          <a:prstGeom prst="rect">
            <a:avLst/>
          </a:prstGeom>
        </p:spPr>
      </p:pic>
      <p:pic>
        <p:nvPicPr>
          <p:cNvPr id="18" name="Marcador de posición de imagen 17"/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564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duct: Yellow Belt Upgrade (Spanish) | Lean Six Sig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74" y="1565157"/>
            <a:ext cx="2285065" cy="228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873414" y="3910687"/>
            <a:ext cx="385638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100" dirty="0" err="1">
                <a:solidFill>
                  <a:srgbClr val="FFFF00"/>
                </a:solidFill>
                <a:latin typeface="Roboto Medium"/>
                <a:cs typeface="Arial" panose="020B0604020202020204" pitchFamily="34" charset="0"/>
              </a:rPr>
              <a:t>Yellowbelts</a:t>
            </a:r>
            <a:r>
              <a:rPr lang="en-US" altLang="en-US" sz="2100" dirty="0">
                <a:solidFill>
                  <a:srgbClr val="FFFF00"/>
                </a:solidFill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2100" dirty="0" smtClean="0">
                <a:solidFill>
                  <a:srgbClr val="FFFF00"/>
                </a:solidFill>
                <a:latin typeface="Roboto Medium"/>
                <a:cs typeface="Arial" panose="020B0604020202020204" pitchFamily="34" charset="0"/>
              </a:rPr>
              <a:t>                                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Soporte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a Greenbelts en implementation de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proyectos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para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eliminar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desperdicios</a:t>
            </a:r>
            <a:endParaRPr lang="en-US" altLang="en-US" sz="1600" dirty="0">
              <a:latin typeface="Roboto Medium"/>
              <a:cs typeface="Arial" panose="020B0604020202020204" pitchFamily="34" charset="0"/>
            </a:endParaRPr>
          </a:p>
          <a:p>
            <a:pPr lvl="1" algn="ctr">
              <a:defRPr/>
            </a:pP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Conoce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y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aplica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herramientas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Lean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Basicas</a:t>
            </a:r>
            <a:endParaRPr lang="en-US" altLang="en-US" sz="1600" dirty="0">
              <a:latin typeface="Roboto Medium"/>
              <a:cs typeface="Arial" panose="020B0604020202020204" pitchFamily="34" charset="0"/>
            </a:endParaRPr>
          </a:p>
        </p:txBody>
      </p:sp>
      <p:pic>
        <p:nvPicPr>
          <p:cNvPr id="1028" name="Picture 4" descr="Tegucigalpa, Honduras - 2 Semanas Green Belt - SixSigmaEspanol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748" y="1492502"/>
            <a:ext cx="2468355" cy="24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8030816" y="3910687"/>
            <a:ext cx="416118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000" b="1" dirty="0">
                <a:solidFill>
                  <a:srgbClr val="92D050"/>
                </a:solidFill>
                <a:latin typeface="Roboto Medium"/>
                <a:cs typeface="Arial" panose="020B0604020202020204" pitchFamily="34" charset="0"/>
              </a:rPr>
              <a:t>Greenbelts </a:t>
            </a:r>
            <a:endParaRPr lang="en-US" altLang="en-US" sz="2000" b="1" dirty="0" smtClean="0">
              <a:solidFill>
                <a:srgbClr val="92D050"/>
              </a:solidFill>
              <a:latin typeface="Roboto Medium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Miembros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clave en los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equipos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de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mejora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, </a:t>
            </a:r>
            <a:endParaRPr lang="en-US" altLang="en-US" sz="1600" dirty="0" smtClean="0">
              <a:latin typeface="Roboto Medium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Enfocado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en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problemas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de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variabilidad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de </a:t>
            </a: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complejidad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media</a:t>
            </a:r>
          </a:p>
          <a:p>
            <a:pPr lvl="1" algn="ctr">
              <a:defRPr/>
            </a:pPr>
            <a:r>
              <a:rPr lang="en-US" altLang="en-US" sz="1600" dirty="0" err="1">
                <a:latin typeface="Roboto Medium"/>
                <a:cs typeface="Arial" panose="020B0604020202020204" pitchFamily="34" charset="0"/>
              </a:rPr>
              <a:t>Facilitadores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 Lean para YB </a:t>
            </a:r>
            <a:r>
              <a:rPr lang="en-US" altLang="en-US" sz="1600" dirty="0">
                <a:solidFill>
                  <a:srgbClr val="FFFFFF"/>
                </a:solidFill>
                <a:latin typeface="Roboto Medium"/>
                <a:cs typeface="Arial" panose="020B0604020202020204" pitchFamily="34" charset="0"/>
              </a:rPr>
              <a:t>&amp; </a:t>
            </a:r>
            <a:r>
              <a:rPr lang="en-US" altLang="en-US" dirty="0">
                <a:solidFill>
                  <a:srgbClr val="FFFFFF"/>
                </a:solidFill>
                <a:latin typeface="Roboto Medium"/>
                <a:cs typeface="Arial" panose="020B0604020202020204" pitchFamily="34" charset="0"/>
              </a:rPr>
              <a:t>WB</a:t>
            </a:r>
            <a:endParaRPr lang="es-MX" dirty="0"/>
          </a:p>
        </p:txBody>
      </p:sp>
      <p:pic>
        <p:nvPicPr>
          <p:cNvPr id="1030" name="Picture 6" descr="Curso de Capacitacion en Seis Sigma Cinta Blan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9" y="1565157"/>
            <a:ext cx="2285065" cy="228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12415" y="4038562"/>
            <a:ext cx="364835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 Medium"/>
                <a:cs typeface="Arial" panose="020B0604020202020204" pitchFamily="34" charset="0"/>
              </a:rPr>
              <a:t>White Belts </a:t>
            </a:r>
            <a:endParaRPr lang="en-US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Roboto Medium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Facilitadores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>
                <a:latin typeface="Roboto Medium"/>
                <a:cs typeface="Arial" panose="020B0604020202020204" pitchFamily="34" charset="0"/>
              </a:rPr>
              <a:t>para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eventos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Kaizen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Conocimientos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</a:t>
            </a:r>
            <a:r>
              <a:rPr lang="en-US" altLang="en-US" sz="1600" dirty="0" err="1" smtClean="0">
                <a:latin typeface="Roboto Medium"/>
                <a:cs typeface="Arial" panose="020B0604020202020204" pitchFamily="34" charset="0"/>
              </a:rPr>
              <a:t>basicos</a:t>
            </a:r>
            <a:r>
              <a:rPr lang="en-US" altLang="en-US" sz="1600" dirty="0" smtClean="0">
                <a:latin typeface="Roboto Medium"/>
                <a:cs typeface="Arial" panose="020B0604020202020204" pitchFamily="34" charset="0"/>
              </a:rPr>
              <a:t> Lean</a:t>
            </a:r>
            <a:endParaRPr lang="en-US" altLang="en-US" sz="1600" dirty="0">
              <a:latin typeface="Roboto Medium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77335" y="389456"/>
            <a:ext cx="844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Ofrecemos certificado Lean </a:t>
            </a:r>
            <a:r>
              <a:rPr lang="es-MX" b="1" dirty="0" err="1" smtClean="0"/>
              <a:t>Six</a:t>
            </a:r>
            <a:r>
              <a:rPr lang="es-MX" b="1" dirty="0" smtClean="0"/>
              <a:t> Sigma avalado por la universidad Iberoamericana</a:t>
            </a:r>
            <a:endParaRPr lang="es-MX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2091140" y="5517044"/>
            <a:ext cx="844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Al terminar el entrenamiento se ofrece un diploma y certificación, una vez que se haya demostrado  la implementación correcta del proceso DMAIC</a:t>
            </a:r>
            <a:endParaRPr lang="es-MX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635" y="302394"/>
            <a:ext cx="1254482" cy="5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r="1678"/>
          <a:stretch>
            <a:fillRect/>
          </a:stretch>
        </p:blipFill>
        <p:spPr>
          <a:xfrm>
            <a:off x="15188" y="3012"/>
            <a:ext cx="5302251" cy="6858000"/>
          </a:xfrm>
        </p:spPr>
      </p:pic>
      <p:grpSp>
        <p:nvGrpSpPr>
          <p:cNvPr id="42" name="Grupo 41"/>
          <p:cNvGrpSpPr/>
          <p:nvPr/>
        </p:nvGrpSpPr>
        <p:grpSpPr>
          <a:xfrm>
            <a:off x="0" y="4738976"/>
            <a:ext cx="4695004" cy="1024135"/>
            <a:chOff x="-6949" y="4321858"/>
            <a:chExt cx="4695004" cy="1024135"/>
          </a:xfrm>
        </p:grpSpPr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E4A3F1BF-3F68-4DEF-AE37-EB59DC111B47}"/>
                </a:ext>
              </a:extLst>
            </p:cNvPr>
            <p:cNvSpPr/>
            <p:nvPr/>
          </p:nvSpPr>
          <p:spPr>
            <a:xfrm>
              <a:off x="-6949" y="4321858"/>
              <a:ext cx="4695004" cy="982361"/>
            </a:xfrm>
            <a:prstGeom prst="rect">
              <a:avLst/>
            </a:prstGeom>
            <a:gradFill>
              <a:gsLst>
                <a:gs pos="86000">
                  <a:schemeClr val="accent2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44" name="TextBox 31">
              <a:extLst>
                <a:ext uri="{FF2B5EF4-FFF2-40B4-BE49-F238E27FC236}">
                  <a16:creationId xmlns:a16="http://schemas.microsoft.com/office/drawing/2014/main" id="{7D3DBEE4-215A-48A8-8B7F-87B93C40DA68}"/>
                </a:ext>
              </a:extLst>
            </p:cNvPr>
            <p:cNvSpPr txBox="1"/>
            <p:nvPr/>
          </p:nvSpPr>
          <p:spPr>
            <a:xfrm>
              <a:off x="280758" y="4391886"/>
              <a:ext cx="40159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dirty="0" smtClean="0">
                  <a:solidFill>
                    <a:srgbClr val="FFFFFF"/>
                  </a:solidFill>
                  <a:latin typeface="Poppins SemiBold"/>
                </a:rPr>
                <a:t>2.-Sistema </a:t>
              </a:r>
              <a:r>
                <a:rPr lang="es-MX" sz="2800" dirty="0">
                  <a:solidFill>
                    <a:srgbClr val="FFFFFF"/>
                  </a:solidFill>
                  <a:latin typeface="Poppins SemiBold"/>
                </a:rPr>
                <a:t>de Gestión de Calidad</a:t>
              </a:r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6060658" y="1411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828282"/>
                </a:solidFill>
              </a:rPr>
              <a:t> </a:t>
            </a:r>
            <a:r>
              <a:rPr lang="es-ES" sz="1600" dirty="0">
                <a:solidFill>
                  <a:srgbClr val="000000"/>
                </a:solidFill>
              </a:rPr>
              <a:t>Acompañamos a la organización  en su estrategia de certificar su Sistema de Gestión de la Calidad para un desarrollo sostenible a través de las siguientes 5 fases</a:t>
            </a:r>
            <a:r>
              <a:rPr lang="es-ES" sz="1600" dirty="0">
                <a:solidFill>
                  <a:srgbClr val="828282"/>
                </a:solidFill>
              </a:rPr>
              <a:t>:</a:t>
            </a:r>
            <a:endParaRPr lang="es-MX" sz="1600" dirty="0">
              <a:solidFill>
                <a:srgbClr val="828282"/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5953587" y="1156736"/>
            <a:ext cx="5278867" cy="852076"/>
            <a:chOff x="5953587" y="1361456"/>
            <a:chExt cx="5278867" cy="852076"/>
          </a:xfrm>
        </p:grpSpPr>
        <p:grpSp>
          <p:nvGrpSpPr>
            <p:cNvPr id="14" name="Grupo 13"/>
            <p:cNvGrpSpPr/>
            <p:nvPr/>
          </p:nvGrpSpPr>
          <p:grpSpPr>
            <a:xfrm>
              <a:off x="6521263" y="1361456"/>
              <a:ext cx="4711191" cy="852076"/>
              <a:chOff x="7821916" y="1613656"/>
              <a:chExt cx="4711191" cy="852076"/>
            </a:xfrm>
          </p:grpSpPr>
          <p:cxnSp>
            <p:nvCxnSpPr>
              <p:cNvPr id="45" name="Straight Connector 38">
                <a:extLst>
                  <a:ext uri="{FF2B5EF4-FFF2-40B4-BE49-F238E27FC236}">
                    <a16:creationId xmlns:a16="http://schemas.microsoft.com/office/drawing/2014/main" id="{9C7008EF-BC3B-40EC-9FBD-AFB325AC4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7424" y="1613656"/>
                <a:ext cx="10255" cy="83570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1">
                <a:extLst>
                  <a:ext uri="{FF2B5EF4-FFF2-40B4-BE49-F238E27FC236}">
                    <a16:creationId xmlns:a16="http://schemas.microsoft.com/office/drawing/2014/main" id="{C0544758-B92C-492B-9B98-9DEB4D65F8AE}"/>
                  </a:ext>
                </a:extLst>
              </p:cNvPr>
              <p:cNvGrpSpPr/>
              <p:nvPr/>
            </p:nvGrpSpPr>
            <p:grpSpPr>
              <a:xfrm>
                <a:off x="7821916" y="1709990"/>
                <a:ext cx="4711191" cy="755742"/>
                <a:chOff x="7756383" y="1141147"/>
                <a:chExt cx="4711191" cy="755742"/>
              </a:xfrm>
            </p:grpSpPr>
            <p:sp>
              <p:nvSpPr>
                <p:cNvPr id="48" name="Donut 33">
                  <a:extLst>
                    <a:ext uri="{FF2B5EF4-FFF2-40B4-BE49-F238E27FC236}">
                      <a16:creationId xmlns:a16="http://schemas.microsoft.com/office/drawing/2014/main" id="{7B217EC8-78DC-4C0B-A5BD-B8A8B0F75111}"/>
                    </a:ext>
                  </a:extLst>
                </p:cNvPr>
                <p:cNvSpPr/>
                <p:nvPr/>
              </p:nvSpPr>
              <p:spPr>
                <a:xfrm>
                  <a:off x="7756383" y="1233630"/>
                  <a:ext cx="171016" cy="171016"/>
                </a:xfrm>
                <a:prstGeom prst="donu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>
                    <a:solidFill>
                      <a:srgbClr val="828282"/>
                    </a:solidFill>
                  </a:endParaRPr>
                </a:p>
              </p:txBody>
            </p:sp>
            <p:grpSp>
              <p:nvGrpSpPr>
                <p:cNvPr id="49" name="Group 17">
                  <a:extLst>
                    <a:ext uri="{FF2B5EF4-FFF2-40B4-BE49-F238E27FC236}">
                      <a16:creationId xmlns:a16="http://schemas.microsoft.com/office/drawing/2014/main" id="{4EBE3139-99A3-4A6E-9555-4FED02389254}"/>
                    </a:ext>
                  </a:extLst>
                </p:cNvPr>
                <p:cNvGrpSpPr/>
                <p:nvPr/>
              </p:nvGrpSpPr>
              <p:grpSpPr>
                <a:xfrm>
                  <a:off x="8191814" y="1141147"/>
                  <a:ext cx="4275760" cy="755742"/>
                  <a:chOff x="6873456" y="1278910"/>
                  <a:chExt cx="4275760" cy="755742"/>
                </a:xfrm>
              </p:grpSpPr>
              <p:sp>
                <p:nvSpPr>
                  <p:cNvPr id="50" name="Rectangle 18">
                    <a:extLst>
                      <a:ext uri="{FF2B5EF4-FFF2-40B4-BE49-F238E27FC236}">
                        <a16:creationId xmlns:a16="http://schemas.microsoft.com/office/drawing/2014/main" id="{9DD09A53-19B8-4535-B866-A77C993CD1C3}"/>
                      </a:ext>
                    </a:extLst>
                  </p:cNvPr>
                  <p:cNvSpPr/>
                  <p:nvPr/>
                </p:nvSpPr>
                <p:spPr>
                  <a:xfrm>
                    <a:off x="6873456" y="1278910"/>
                    <a:ext cx="2328147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s-MX" sz="1600" b="1" dirty="0" smtClean="0">
                        <a:solidFill>
                          <a:srgbClr val="000000"/>
                        </a:solidFill>
                        <a:latin typeface="Poppins SemiBold"/>
                      </a:rPr>
                      <a:t>Diagnóstico</a:t>
                    </a:r>
                    <a:endParaRPr lang="es-MX" sz="1600" b="1" dirty="0">
                      <a:solidFill>
                        <a:srgbClr val="000000"/>
                      </a:solidFill>
                      <a:latin typeface="Poppins SemiBold"/>
                    </a:endParaRPr>
                  </a:p>
                </p:txBody>
              </p:sp>
              <p:sp>
                <p:nvSpPr>
                  <p:cNvPr id="51" name="TextBox 19">
                    <a:extLst>
                      <a:ext uri="{FF2B5EF4-FFF2-40B4-BE49-F238E27FC236}">
                        <a16:creationId xmlns:a16="http://schemas.microsoft.com/office/drawing/2014/main" id="{C81C31EA-A9D8-4F6C-AB19-F56FD3CFFA65}"/>
                      </a:ext>
                    </a:extLst>
                  </p:cNvPr>
                  <p:cNvSpPr txBox="1"/>
                  <p:nvPr/>
                </p:nvSpPr>
                <p:spPr>
                  <a:xfrm>
                    <a:off x="6873456" y="1560676"/>
                    <a:ext cx="4275760" cy="47397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140000"/>
                      </a:lnSpc>
                    </a:pPr>
                    <a:r>
                      <a:rPr lang="es-MX" sz="1100" dirty="0" smtClean="0">
                        <a:solidFill>
                          <a:srgbClr val="828282"/>
                        </a:solidFill>
                      </a:rPr>
                      <a:t>Conocer </a:t>
                    </a:r>
                    <a:r>
                      <a:rPr lang="es-MX" sz="1100" dirty="0">
                        <a:solidFill>
                          <a:srgbClr val="828282"/>
                        </a:solidFill>
                      </a:rPr>
                      <a:t>cual es el  grado de cumplimiento que tiene la organización con los requisitos de la norma </a:t>
                    </a:r>
                    <a:r>
                      <a:rPr lang="es-MX" sz="1100" dirty="0" smtClean="0">
                        <a:solidFill>
                          <a:srgbClr val="828282"/>
                        </a:solidFill>
                      </a:rPr>
                      <a:t>ISO9001-2015 o IATF16949-2016 </a:t>
                    </a:r>
                    <a:endParaRPr lang="es-MX" sz="1100" dirty="0">
                      <a:solidFill>
                        <a:srgbClr val="828282"/>
                      </a:solidFill>
                    </a:endParaRPr>
                  </a:p>
                </p:txBody>
              </p:sp>
            </p:grpSp>
          </p:grpSp>
        </p:grpSp>
        <p:sp>
          <p:nvSpPr>
            <p:cNvPr id="27" name="CuadroTexto 26"/>
            <p:cNvSpPr txBox="1"/>
            <p:nvPr/>
          </p:nvSpPr>
          <p:spPr>
            <a:xfrm>
              <a:off x="5953587" y="1396235"/>
              <a:ext cx="745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828282"/>
                  </a:solidFill>
                </a:rPr>
                <a:t>1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7008EF-BC3B-40EC-9FBD-AFB325AC4321}"/>
              </a:ext>
            </a:extLst>
          </p:cNvPr>
          <p:cNvCxnSpPr>
            <a:cxnSpLocks/>
          </p:cNvCxnSpPr>
          <p:nvPr/>
        </p:nvCxnSpPr>
        <p:spPr>
          <a:xfrm flipH="1">
            <a:off x="6588934" y="1823589"/>
            <a:ext cx="21285" cy="4062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5933823" y="2182060"/>
            <a:ext cx="5647223" cy="1018343"/>
            <a:chOff x="5935778" y="2510475"/>
            <a:chExt cx="5647223" cy="101834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544758-B92C-492B-9B98-9DEB4D65F8AE}"/>
                </a:ext>
              </a:extLst>
            </p:cNvPr>
            <p:cNvGrpSpPr/>
            <p:nvPr/>
          </p:nvGrpSpPr>
          <p:grpSpPr>
            <a:xfrm>
              <a:off x="6521263" y="2560626"/>
              <a:ext cx="5061738" cy="968192"/>
              <a:chOff x="7756383" y="1165684"/>
              <a:chExt cx="4865545" cy="968192"/>
            </a:xfrm>
          </p:grpSpPr>
          <p:sp>
            <p:nvSpPr>
              <p:cNvPr id="17" name="Donut 33">
                <a:extLst>
                  <a:ext uri="{FF2B5EF4-FFF2-40B4-BE49-F238E27FC236}">
                    <a16:creationId xmlns:a16="http://schemas.microsoft.com/office/drawing/2014/main" id="{7B217EC8-78DC-4C0B-A5BD-B8A8B0F75111}"/>
                  </a:ext>
                </a:extLst>
              </p:cNvPr>
              <p:cNvSpPr/>
              <p:nvPr/>
            </p:nvSpPr>
            <p:spPr>
              <a:xfrm>
                <a:off x="7756383" y="1233630"/>
                <a:ext cx="171016" cy="171016"/>
              </a:xfrm>
              <a:prstGeom prst="donu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28282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BE3139-99A3-4A6E-9555-4FED02389254}"/>
                  </a:ext>
                </a:extLst>
              </p:cNvPr>
              <p:cNvGrpSpPr/>
              <p:nvPr/>
            </p:nvGrpSpPr>
            <p:grpSpPr>
              <a:xfrm>
                <a:off x="8189204" y="1165684"/>
                <a:ext cx="4432724" cy="968192"/>
                <a:chOff x="6870846" y="1303447"/>
                <a:chExt cx="4432724" cy="96819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DD09A53-19B8-4535-B866-A77C993CD1C3}"/>
                    </a:ext>
                  </a:extLst>
                </p:cNvPr>
                <p:cNvSpPr/>
                <p:nvPr/>
              </p:nvSpPr>
              <p:spPr>
                <a:xfrm>
                  <a:off x="6870846" y="1303447"/>
                  <a:ext cx="3207609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s-MX" sz="1600" b="1" dirty="0">
                      <a:solidFill>
                        <a:srgbClr val="000000"/>
                      </a:solidFill>
                      <a:latin typeface="Poppins SemiBold"/>
                    </a:rPr>
                    <a:t>Planificación del diseño del SGC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81C31EA-A9D8-4F6C-AB19-F56FD3CFFA65}"/>
                    </a:ext>
                  </a:extLst>
                </p:cNvPr>
                <p:cNvSpPr txBox="1"/>
                <p:nvPr/>
              </p:nvSpPr>
              <p:spPr>
                <a:xfrm>
                  <a:off x="6873456" y="1560675"/>
                  <a:ext cx="4430114" cy="710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s-MX" sz="1100" dirty="0">
                      <a:solidFill>
                        <a:srgbClr val="828282"/>
                      </a:solidFill>
                    </a:rPr>
                    <a:t>Revisar la estrategia de la organización y con base a los resultados del </a:t>
                  </a:r>
                  <a:r>
                    <a:rPr lang="es-MX" sz="1100" dirty="0" smtClean="0">
                      <a:solidFill>
                        <a:srgbClr val="828282"/>
                      </a:solidFill>
                    </a:rPr>
                    <a:t>diagnóstico, </a:t>
                  </a:r>
                  <a:r>
                    <a:rPr lang="es-MX" sz="1100" dirty="0">
                      <a:solidFill>
                        <a:srgbClr val="828282"/>
                      </a:solidFill>
                    </a:rPr>
                    <a:t>se </a:t>
                  </a:r>
                  <a:r>
                    <a:rPr lang="es-MX" sz="1100" dirty="0" smtClean="0">
                      <a:solidFill>
                        <a:srgbClr val="828282"/>
                      </a:solidFill>
                    </a:rPr>
                    <a:t>definen </a:t>
                  </a:r>
                  <a:r>
                    <a:rPr lang="es-MX" sz="1100" dirty="0">
                      <a:solidFill>
                        <a:srgbClr val="828282"/>
                      </a:solidFill>
                    </a:rPr>
                    <a:t>los recursos y elementos clave que deberán </a:t>
                  </a:r>
                  <a:r>
                    <a:rPr lang="es-MX" sz="1100" dirty="0" smtClean="0">
                      <a:solidFill>
                        <a:srgbClr val="828282"/>
                      </a:solidFill>
                    </a:rPr>
                    <a:t>trabajarse  </a:t>
                  </a:r>
                  <a:r>
                    <a:rPr lang="es-MX" sz="1100" dirty="0">
                      <a:solidFill>
                        <a:srgbClr val="828282"/>
                      </a:solidFill>
                    </a:rPr>
                    <a:t>para desarrollar el SGC</a:t>
                  </a:r>
                  <a:r>
                    <a:rPr lang="en-US" sz="1100" dirty="0">
                      <a:solidFill>
                        <a:srgbClr val="828282"/>
                      </a:solidFill>
                    </a:rPr>
                    <a:t>. </a:t>
                  </a:r>
                </a:p>
              </p:txBody>
            </p:sp>
          </p:grpSp>
        </p:grpSp>
        <p:sp>
          <p:nvSpPr>
            <p:cNvPr id="52" name="CuadroTexto 51"/>
            <p:cNvSpPr txBox="1"/>
            <p:nvPr/>
          </p:nvSpPr>
          <p:spPr>
            <a:xfrm>
              <a:off x="5935778" y="2510475"/>
              <a:ext cx="77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828282"/>
                  </a:solidFill>
                </a:rPr>
                <a:t>2</a:t>
              </a: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5953587" y="3344418"/>
            <a:ext cx="6109534" cy="833646"/>
            <a:chOff x="5980937" y="3750302"/>
            <a:chExt cx="6109534" cy="8336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1B46DE-4719-4368-A3F9-4C721B372FDB}"/>
                </a:ext>
              </a:extLst>
            </p:cNvPr>
            <p:cNvGrpSpPr/>
            <p:nvPr/>
          </p:nvGrpSpPr>
          <p:grpSpPr>
            <a:xfrm>
              <a:off x="6551299" y="3822316"/>
              <a:ext cx="5539172" cy="761632"/>
              <a:chOff x="7756383" y="2562659"/>
              <a:chExt cx="5539172" cy="761632"/>
            </a:xfrm>
          </p:grpSpPr>
          <p:sp>
            <p:nvSpPr>
              <p:cNvPr id="23" name="Donut 33">
                <a:extLst>
                  <a:ext uri="{FF2B5EF4-FFF2-40B4-BE49-F238E27FC236}">
                    <a16:creationId xmlns:a16="http://schemas.microsoft.com/office/drawing/2014/main" id="{5BD095F4-34DD-4D77-97C4-B7FC9069940E}"/>
                  </a:ext>
                </a:extLst>
              </p:cNvPr>
              <p:cNvSpPr/>
              <p:nvPr/>
            </p:nvSpPr>
            <p:spPr>
              <a:xfrm>
                <a:off x="7756383" y="2605171"/>
                <a:ext cx="171016" cy="171016"/>
              </a:xfrm>
              <a:prstGeom prst="donu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28282"/>
                  </a:solidFill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3664E90-B04B-48F3-AC75-D6B92235BCFB}"/>
                  </a:ext>
                </a:extLst>
              </p:cNvPr>
              <p:cNvGrpSpPr/>
              <p:nvPr/>
            </p:nvGrpSpPr>
            <p:grpSpPr>
              <a:xfrm>
                <a:off x="8184980" y="2562659"/>
                <a:ext cx="5110575" cy="761632"/>
                <a:chOff x="6866622" y="1328881"/>
                <a:chExt cx="5110575" cy="76163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74E9026-2D7D-43F0-B93D-F9DB4756E533}"/>
                    </a:ext>
                  </a:extLst>
                </p:cNvPr>
                <p:cNvSpPr/>
                <p:nvPr/>
              </p:nvSpPr>
              <p:spPr>
                <a:xfrm>
                  <a:off x="6866622" y="1328881"/>
                  <a:ext cx="2328147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s-MX" sz="1600" b="1" dirty="0">
                      <a:solidFill>
                        <a:srgbClr val="000000"/>
                      </a:solidFill>
                      <a:latin typeface="Poppins SemiBold"/>
                    </a:rPr>
                    <a:t>Implementación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5EB346-3E2B-4578-BE10-B5D91DF23B38}"/>
                    </a:ext>
                  </a:extLst>
                </p:cNvPr>
                <p:cNvSpPr txBox="1"/>
                <p:nvPr/>
              </p:nvSpPr>
              <p:spPr>
                <a:xfrm>
                  <a:off x="6866622" y="1616537"/>
                  <a:ext cx="5110575" cy="4739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s-MX" sz="1100" dirty="0" smtClean="0">
                      <a:solidFill>
                        <a:srgbClr val="828282"/>
                      </a:solidFill>
                    </a:rPr>
                    <a:t>Crear e implementar buenas prácticas documentadas que faciliten la ejecución y generación de registros para cada proceso de la organización. </a:t>
                  </a:r>
                  <a:endParaRPr lang="es-MX" sz="1100" dirty="0">
                    <a:solidFill>
                      <a:srgbClr val="828282"/>
                    </a:solidFill>
                  </a:endParaRPr>
                </a:p>
              </p:txBody>
            </p:sp>
          </p:grpSp>
        </p:grpSp>
        <p:sp>
          <p:nvSpPr>
            <p:cNvPr id="53" name="CuadroTexto 52"/>
            <p:cNvSpPr txBox="1"/>
            <p:nvPr/>
          </p:nvSpPr>
          <p:spPr>
            <a:xfrm>
              <a:off x="5980937" y="3750302"/>
              <a:ext cx="745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828282"/>
                  </a:solidFill>
                </a:rPr>
                <a:t>3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5933823" y="4315131"/>
            <a:ext cx="6109534" cy="1067622"/>
            <a:chOff x="5933823" y="4734878"/>
            <a:chExt cx="6109534" cy="106762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59DA58-C449-43CE-B85B-38454A32424A}"/>
                </a:ext>
              </a:extLst>
            </p:cNvPr>
            <p:cNvGrpSpPr/>
            <p:nvPr/>
          </p:nvGrpSpPr>
          <p:grpSpPr>
            <a:xfrm>
              <a:off x="6517055" y="4814855"/>
              <a:ext cx="5526302" cy="987645"/>
              <a:chOff x="7737333" y="3949819"/>
              <a:chExt cx="5526302" cy="892405"/>
            </a:xfrm>
          </p:grpSpPr>
          <p:sp>
            <p:nvSpPr>
              <p:cNvPr id="29" name="Donut 33">
                <a:extLst>
                  <a:ext uri="{FF2B5EF4-FFF2-40B4-BE49-F238E27FC236}">
                    <a16:creationId xmlns:a16="http://schemas.microsoft.com/office/drawing/2014/main" id="{899799E8-3447-4DB5-8D53-AD3B4973F4C6}"/>
                  </a:ext>
                </a:extLst>
              </p:cNvPr>
              <p:cNvSpPr/>
              <p:nvPr/>
            </p:nvSpPr>
            <p:spPr>
              <a:xfrm>
                <a:off x="7737333" y="3976712"/>
                <a:ext cx="171016" cy="171016"/>
              </a:xfrm>
              <a:prstGeom prst="donu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28282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B2923DA-5875-4D01-B657-50924E4B09A8}"/>
                  </a:ext>
                </a:extLst>
              </p:cNvPr>
              <p:cNvGrpSpPr/>
              <p:nvPr/>
            </p:nvGrpSpPr>
            <p:grpSpPr>
              <a:xfrm>
                <a:off x="8176971" y="3949819"/>
                <a:ext cx="5086664" cy="892405"/>
                <a:chOff x="6858613" y="1178498"/>
                <a:chExt cx="5086664" cy="892405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5B97A25-038A-4C49-BDCC-4AA483C6CC3C}"/>
                    </a:ext>
                  </a:extLst>
                </p:cNvPr>
                <p:cNvSpPr/>
                <p:nvPr/>
              </p:nvSpPr>
              <p:spPr>
                <a:xfrm>
                  <a:off x="6858613" y="1178498"/>
                  <a:ext cx="2328147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s-MX" sz="1600" b="1" dirty="0">
                      <a:solidFill>
                        <a:srgbClr val="000000"/>
                      </a:solidFill>
                      <a:latin typeface="Poppins SemiBold"/>
                    </a:rPr>
                    <a:t>Auditoria Interna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0B4CD02-E50B-4AB0-A62E-09301929C9FD}"/>
                    </a:ext>
                  </a:extLst>
                </p:cNvPr>
                <p:cNvSpPr txBox="1"/>
                <p:nvPr/>
              </p:nvSpPr>
              <p:spPr>
                <a:xfrm>
                  <a:off x="6866623" y="1428498"/>
                  <a:ext cx="5078654" cy="6424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s-MX" sz="1100" dirty="0" smtClean="0">
                      <a:solidFill>
                        <a:srgbClr val="828282"/>
                      </a:solidFill>
                    </a:rPr>
                    <a:t>Llevar a cabo ejercicios formales de verificación de cumplimiento a los requisitos una vez implementadas las buenas prácticas con objeto de medir el nivel de efectividad del SGC.</a:t>
                  </a:r>
                  <a:endParaRPr lang="es-MX" sz="1100" dirty="0">
                    <a:solidFill>
                      <a:srgbClr val="828282"/>
                    </a:solidFill>
                  </a:endParaRPr>
                </a:p>
              </p:txBody>
            </p:sp>
          </p:grpSp>
        </p:grpSp>
        <p:sp>
          <p:nvSpPr>
            <p:cNvPr id="54" name="CuadroTexto 53"/>
            <p:cNvSpPr txBox="1"/>
            <p:nvPr/>
          </p:nvSpPr>
          <p:spPr>
            <a:xfrm>
              <a:off x="5933823" y="4734878"/>
              <a:ext cx="745588" cy="408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828282"/>
                  </a:solidFill>
                </a:rPr>
                <a:t>4</a:t>
              </a: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5933823" y="5441953"/>
            <a:ext cx="5666875" cy="1040079"/>
            <a:chOff x="5933823" y="5768962"/>
            <a:chExt cx="5666875" cy="1040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4FA35-BC63-4677-92B6-227A869D6B5C}"/>
                </a:ext>
              </a:extLst>
            </p:cNvPr>
            <p:cNvGrpSpPr/>
            <p:nvPr/>
          </p:nvGrpSpPr>
          <p:grpSpPr>
            <a:xfrm>
              <a:off x="6503426" y="5844448"/>
              <a:ext cx="5097272" cy="964593"/>
              <a:chOff x="7756383" y="5315212"/>
              <a:chExt cx="5097272" cy="964593"/>
            </a:xfrm>
          </p:grpSpPr>
          <p:sp>
            <p:nvSpPr>
              <p:cNvPr id="35" name="Donut 33">
                <a:extLst>
                  <a:ext uri="{FF2B5EF4-FFF2-40B4-BE49-F238E27FC236}">
                    <a16:creationId xmlns:a16="http://schemas.microsoft.com/office/drawing/2014/main" id="{183386B6-040D-4240-B86C-55F97ADD7DC6}"/>
                  </a:ext>
                </a:extLst>
              </p:cNvPr>
              <p:cNvSpPr/>
              <p:nvPr/>
            </p:nvSpPr>
            <p:spPr>
              <a:xfrm>
                <a:off x="7756383" y="5348254"/>
                <a:ext cx="171016" cy="171016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28282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6C94B1E-FE06-4278-8487-EBBDA1E7D88D}"/>
                  </a:ext>
                </a:extLst>
              </p:cNvPr>
              <p:cNvGrpSpPr/>
              <p:nvPr/>
            </p:nvGrpSpPr>
            <p:grpSpPr>
              <a:xfrm>
                <a:off x="8190872" y="5315212"/>
                <a:ext cx="4662783" cy="964593"/>
                <a:chOff x="6872514" y="1172349"/>
                <a:chExt cx="4662783" cy="9645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8A251E0-4FA5-4522-8D5C-78DABE18B473}"/>
                    </a:ext>
                  </a:extLst>
                </p:cNvPr>
                <p:cNvSpPr/>
                <p:nvPr/>
              </p:nvSpPr>
              <p:spPr>
                <a:xfrm>
                  <a:off x="6872514" y="1172349"/>
                  <a:ext cx="2328147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s-MX" sz="1600" b="1" dirty="0">
                      <a:solidFill>
                        <a:srgbClr val="000000"/>
                      </a:solidFill>
                      <a:latin typeface="Poppins SemiBold"/>
                    </a:rPr>
                    <a:t>Certificación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6A3571-A206-4379-AAD4-E74B7EC0753A}"/>
                    </a:ext>
                  </a:extLst>
                </p:cNvPr>
                <p:cNvSpPr txBox="1"/>
                <p:nvPr/>
              </p:nvSpPr>
              <p:spPr>
                <a:xfrm>
                  <a:off x="6891152" y="1425978"/>
                  <a:ext cx="4644145" cy="710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s-MX" sz="1100" dirty="0" smtClean="0">
                      <a:solidFill>
                        <a:srgbClr val="828282"/>
                      </a:solidFill>
                    </a:rPr>
                    <a:t>Cuando el SGC es implementado y alcanza un nivel de efectividad aceptado por un organismo certificador independiente a nivel documental, es posible solicitar una  auditoria de certificación.</a:t>
                  </a:r>
                  <a:endParaRPr lang="es-MX" sz="1100" dirty="0">
                    <a:solidFill>
                      <a:srgbClr val="828282"/>
                    </a:solidFill>
                  </a:endParaRPr>
                </a:p>
              </p:txBody>
            </p:sp>
          </p:grpSp>
        </p:grpSp>
        <p:sp>
          <p:nvSpPr>
            <p:cNvPr id="55" name="CuadroTexto 54"/>
            <p:cNvSpPr txBox="1"/>
            <p:nvPr/>
          </p:nvSpPr>
          <p:spPr>
            <a:xfrm>
              <a:off x="5933823" y="5768962"/>
              <a:ext cx="745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828282"/>
                  </a:solidFill>
                </a:rPr>
                <a:t>5</a:t>
              </a:r>
            </a:p>
          </p:txBody>
        </p:sp>
      </p:grp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3F525-EB96-4C37-8D21-74EA31DC3903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2828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3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717E1D-8456-4B5F-8708-E14084573B70}"/>
              </a:ext>
            </a:extLst>
          </p:cNvPr>
          <p:cNvGrpSpPr>
            <a:grpSpLocks/>
          </p:cNvGrpSpPr>
          <p:nvPr/>
        </p:nvGrpSpPr>
        <p:grpSpPr bwMode="auto">
          <a:xfrm>
            <a:off x="444173" y="911662"/>
            <a:ext cx="6336455" cy="1221165"/>
            <a:chOff x="768567" y="2557502"/>
            <a:chExt cx="6336475" cy="12208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7EA913-4932-4D86-9A63-A0D9221BA944}"/>
                </a:ext>
              </a:extLst>
            </p:cNvPr>
            <p:cNvSpPr txBox="1"/>
            <p:nvPr/>
          </p:nvSpPr>
          <p:spPr>
            <a:xfrm>
              <a:off x="821249" y="2557502"/>
              <a:ext cx="1409685" cy="24615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s-MX" sz="1600" b="1" spc="30" dirty="0" smtClean="0">
                  <a:solidFill>
                    <a:srgbClr val="52C3CB"/>
                  </a:solidFill>
                  <a:latin typeface="Poppins SemiBold"/>
                </a:rPr>
                <a:t>Qué Hacemos</a:t>
              </a:r>
              <a:endParaRPr lang="es-MX" sz="1600" b="1" spc="30" dirty="0">
                <a:solidFill>
                  <a:srgbClr val="52C3CB"/>
                </a:solidFill>
                <a:latin typeface="Poppins SemiBold"/>
              </a:endParaRPr>
            </a:p>
          </p:txBody>
        </p:sp>
        <p:sp>
          <p:nvSpPr>
            <p:cNvPr id="71697" name="TextBox 5">
              <a:extLst>
                <a:ext uri="{FF2B5EF4-FFF2-40B4-BE49-F238E27FC236}">
                  <a16:creationId xmlns:a16="http://schemas.microsoft.com/office/drawing/2014/main" id="{9B8D9BEB-0CB8-4456-8E0A-9ED101B58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567" y="2873716"/>
              <a:ext cx="6336475" cy="904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anose="00000400000000000000" pitchFamily="2" charset="0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es-ES" sz="1400" dirty="0">
                  <a:solidFill>
                    <a:srgbClr val="000000"/>
                  </a:solidFill>
                </a:rPr>
                <a:t>Enfoque a procesos de manufactura y pruebas de cables de transmisión de energía para baja, media y alta tensión, transmisión de voz y datos con conductores de cobre y fibra</a:t>
              </a:r>
              <a:endParaRPr lang="en-US" altLang="en-US" sz="14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71681" name="Marcador de posición de imagen 7168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r="12442"/>
          <a:stretch>
            <a:fillRect/>
          </a:stretch>
        </p:blipFill>
        <p:spPr>
          <a:xfrm>
            <a:off x="6981617" y="1312201"/>
            <a:ext cx="2046106" cy="2046106"/>
          </a:xfrm>
        </p:spPr>
      </p:pic>
      <p:pic>
        <p:nvPicPr>
          <p:cNvPr id="2" name="Marcador de posición de imagen 1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8" r="18008"/>
          <a:stretch>
            <a:fillRect/>
          </a:stretch>
        </p:blipFill>
        <p:spPr/>
      </p:pic>
      <p:pic>
        <p:nvPicPr>
          <p:cNvPr id="71680" name="Marcador de posición de imagen 71679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6" r="12666"/>
          <a:stretch>
            <a:fillRect/>
          </a:stretch>
        </p:blipFill>
        <p:spPr>
          <a:xfrm>
            <a:off x="9380614" y="3503651"/>
            <a:ext cx="2046106" cy="2046106"/>
          </a:xfrm>
        </p:spPr>
      </p:pic>
      <p:pic>
        <p:nvPicPr>
          <p:cNvPr id="10" name="Marcador de posición de imagen 9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0" r="13140"/>
          <a:stretch>
            <a:fillRect/>
          </a:stretch>
        </p:blipFill>
        <p:spPr>
          <a:xfrm>
            <a:off x="6406497" y="3500061"/>
            <a:ext cx="2862447" cy="3357939"/>
          </a:xfrm>
        </p:spPr>
      </p:pic>
      <p:grpSp>
        <p:nvGrpSpPr>
          <p:cNvPr id="71682" name="Grupo 71681"/>
          <p:cNvGrpSpPr/>
          <p:nvPr/>
        </p:nvGrpSpPr>
        <p:grpSpPr>
          <a:xfrm>
            <a:off x="131106" y="2348093"/>
            <a:ext cx="4966285" cy="895728"/>
            <a:chOff x="154355" y="2530305"/>
            <a:chExt cx="4966285" cy="895728"/>
          </a:xfrm>
        </p:grpSpPr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488CD987-754B-47CE-BBC9-4D9D51C30AFE}"/>
                </a:ext>
              </a:extLst>
            </p:cNvPr>
            <p:cNvGrpSpPr/>
            <p:nvPr/>
          </p:nvGrpSpPr>
          <p:grpSpPr>
            <a:xfrm>
              <a:off x="154355" y="2530305"/>
              <a:ext cx="4966285" cy="895728"/>
              <a:chOff x="6129388" y="1517996"/>
              <a:chExt cx="4966285" cy="895728"/>
            </a:xfrm>
          </p:grpSpPr>
          <p:grpSp>
            <p:nvGrpSpPr>
              <p:cNvPr id="14" name="Group 42">
                <a:extLst>
                  <a:ext uri="{FF2B5EF4-FFF2-40B4-BE49-F238E27FC236}">
                    <a16:creationId xmlns:a16="http://schemas.microsoft.com/office/drawing/2014/main" id="{772304A8-0286-4C48-8767-15FCDC1E1934}"/>
                  </a:ext>
                </a:extLst>
              </p:cNvPr>
              <p:cNvGrpSpPr/>
              <p:nvPr/>
            </p:nvGrpSpPr>
            <p:grpSpPr>
              <a:xfrm>
                <a:off x="6129388" y="1517996"/>
                <a:ext cx="873405" cy="895728"/>
                <a:chOff x="5397396" y="2673500"/>
                <a:chExt cx="1490663" cy="1528762"/>
              </a:xfrm>
            </p:grpSpPr>
            <p:sp>
              <p:nvSpPr>
                <p:cNvPr id="19" name="Freeform 19">
                  <a:extLst>
                    <a:ext uri="{FF2B5EF4-FFF2-40B4-BE49-F238E27FC236}">
                      <a16:creationId xmlns:a16="http://schemas.microsoft.com/office/drawing/2014/main" id="{D3B9C8D2-EC30-423E-B849-5E2BF3B7C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8464" y="2673500"/>
                  <a:ext cx="1265239" cy="1528762"/>
                </a:xfrm>
                <a:custGeom>
                  <a:avLst/>
                  <a:gdLst>
                    <a:gd name="T0" fmla="*/ 104 w 381"/>
                    <a:gd name="T1" fmla="*/ 41 h 461"/>
                    <a:gd name="T2" fmla="*/ 371 w 381"/>
                    <a:gd name="T3" fmla="*/ 225 h 461"/>
                    <a:gd name="T4" fmla="*/ 87 w 381"/>
                    <a:gd name="T5" fmla="*/ 400 h 461"/>
                    <a:gd name="T6" fmla="*/ 104 w 381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1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1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20" name="Freeform 20">
                  <a:extLst>
                    <a:ext uri="{FF2B5EF4-FFF2-40B4-BE49-F238E27FC236}">
                      <a16:creationId xmlns:a16="http://schemas.microsoft.com/office/drawing/2014/main" id="{C03FB575-2677-4D6F-9D5C-3FD48A136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7396" y="2798494"/>
                  <a:ext cx="1490663" cy="1236663"/>
                </a:xfrm>
                <a:custGeom>
                  <a:avLst/>
                  <a:gdLst>
                    <a:gd name="T0" fmla="*/ 208 w 449"/>
                    <a:gd name="T1" fmla="*/ 363 h 373"/>
                    <a:gd name="T2" fmla="*/ 25 w 449"/>
                    <a:gd name="T3" fmla="*/ 110 h 373"/>
                    <a:gd name="T4" fmla="*/ 332 w 449"/>
                    <a:gd name="T5" fmla="*/ 66 h 373"/>
                    <a:gd name="T6" fmla="*/ 208 w 449"/>
                    <a:gd name="T7" fmla="*/ 363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9" h="373">
                      <a:moveTo>
                        <a:pt x="208" y="363"/>
                      </a:moveTo>
                      <a:cubicBezTo>
                        <a:pt x="153" y="373"/>
                        <a:pt x="0" y="186"/>
                        <a:pt x="25" y="110"/>
                      </a:cubicBezTo>
                      <a:cubicBezTo>
                        <a:pt x="50" y="33"/>
                        <a:pt x="223" y="0"/>
                        <a:pt x="332" y="66"/>
                      </a:cubicBezTo>
                      <a:cubicBezTo>
                        <a:pt x="449" y="137"/>
                        <a:pt x="301" y="347"/>
                        <a:pt x="208" y="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21" name="Freeform 21">
                  <a:extLst>
                    <a:ext uri="{FF2B5EF4-FFF2-40B4-BE49-F238E27FC236}">
                      <a16:creationId xmlns:a16="http://schemas.microsoft.com/office/drawing/2014/main" id="{B09B3936-D109-4E54-AD45-01EFB3D30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1338" y="2905126"/>
                  <a:ext cx="976313" cy="989013"/>
                </a:xfrm>
                <a:custGeom>
                  <a:avLst/>
                  <a:gdLst>
                    <a:gd name="T0" fmla="*/ 232 w 294"/>
                    <a:gd name="T1" fmla="*/ 57 h 298"/>
                    <a:gd name="T2" fmla="*/ 213 w 294"/>
                    <a:gd name="T3" fmla="*/ 261 h 298"/>
                    <a:gd name="T4" fmla="*/ 3 w 294"/>
                    <a:gd name="T5" fmla="*/ 143 h 298"/>
                    <a:gd name="T6" fmla="*/ 232 w 294"/>
                    <a:gd name="T7" fmla="*/ 5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4" h="298">
                      <a:moveTo>
                        <a:pt x="232" y="57"/>
                      </a:moveTo>
                      <a:cubicBezTo>
                        <a:pt x="294" y="84"/>
                        <a:pt x="258" y="226"/>
                        <a:pt x="213" y="261"/>
                      </a:cubicBezTo>
                      <a:cubicBezTo>
                        <a:pt x="166" y="298"/>
                        <a:pt x="10" y="281"/>
                        <a:pt x="3" y="143"/>
                      </a:cubicBezTo>
                      <a:cubicBezTo>
                        <a:pt x="0" y="81"/>
                        <a:pt x="98" y="0"/>
                        <a:pt x="232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</p:grpSp>
          <p:sp>
            <p:nvSpPr>
              <p:cNvPr id="15" name="TextBox 47">
                <a:extLst>
                  <a:ext uri="{FF2B5EF4-FFF2-40B4-BE49-F238E27FC236}">
                    <a16:creationId xmlns:a16="http://schemas.microsoft.com/office/drawing/2014/main" id="{D03D4F0B-9212-4A35-AD54-8DC1621DE798}"/>
                  </a:ext>
                </a:extLst>
              </p:cNvPr>
              <p:cNvSpPr txBox="1"/>
              <p:nvPr/>
            </p:nvSpPr>
            <p:spPr>
              <a:xfrm>
                <a:off x="6913500" y="1704250"/>
                <a:ext cx="41821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28282"/>
                    </a:solidFill>
                    <a:latin typeface="Poppins SemiBold"/>
                  </a:rPr>
                  <a:t>1.- </a:t>
                </a:r>
                <a:r>
                  <a:rPr lang="es-ES" sz="1400" dirty="0">
                    <a:solidFill>
                      <a:srgbClr val="828282"/>
                    </a:solidFill>
                  </a:rPr>
                  <a:t>Fundamentos básicos en la conducción de energía, voz y/o datos.</a:t>
                </a:r>
                <a:endParaRPr lang="en-US" sz="1400" dirty="0">
                  <a:solidFill>
                    <a:srgbClr val="828282"/>
                  </a:solidFill>
                  <a:latin typeface="Poppins SemiBold"/>
                </a:endParaRPr>
              </a:p>
            </p:txBody>
          </p:sp>
        </p:grpSp>
        <p:sp>
          <p:nvSpPr>
            <p:cNvPr id="71" name="Shape 2473"/>
            <p:cNvSpPr/>
            <p:nvPr/>
          </p:nvSpPr>
          <p:spPr>
            <a:xfrm>
              <a:off x="467422" y="2832382"/>
              <a:ext cx="152406" cy="27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07" y="18651"/>
                  </a:moveTo>
                  <a:lnTo>
                    <a:pt x="10795" y="12327"/>
                  </a:lnTo>
                  <a:lnTo>
                    <a:pt x="10781" y="12326"/>
                  </a:lnTo>
                  <a:cubicBezTo>
                    <a:pt x="10785" y="12307"/>
                    <a:pt x="10800" y="12292"/>
                    <a:pt x="10800" y="12273"/>
                  </a:cubicBezTo>
                  <a:cubicBezTo>
                    <a:pt x="10800" y="12001"/>
                    <a:pt x="10398" y="11782"/>
                    <a:pt x="9900" y="11782"/>
                  </a:cubicBezTo>
                  <a:lnTo>
                    <a:pt x="2149" y="11782"/>
                  </a:lnTo>
                  <a:lnTo>
                    <a:pt x="8749" y="982"/>
                  </a:lnTo>
                  <a:lnTo>
                    <a:pt x="15850" y="982"/>
                  </a:lnTo>
                  <a:lnTo>
                    <a:pt x="11436" y="8190"/>
                  </a:lnTo>
                  <a:lnTo>
                    <a:pt x="11447" y="8192"/>
                  </a:lnTo>
                  <a:cubicBezTo>
                    <a:pt x="11417" y="8241"/>
                    <a:pt x="11391" y="8291"/>
                    <a:pt x="11391" y="8345"/>
                  </a:cubicBezTo>
                  <a:cubicBezTo>
                    <a:pt x="11391" y="8617"/>
                    <a:pt x="11794" y="8836"/>
                    <a:pt x="12291" y="8836"/>
                  </a:cubicBezTo>
                  <a:lnTo>
                    <a:pt x="19195" y="8836"/>
                  </a:lnTo>
                  <a:cubicBezTo>
                    <a:pt x="19195" y="8836"/>
                    <a:pt x="9507" y="18651"/>
                    <a:pt x="9507" y="18651"/>
                  </a:cubicBezTo>
                  <a:close/>
                  <a:moveTo>
                    <a:pt x="21600" y="8345"/>
                  </a:moveTo>
                  <a:cubicBezTo>
                    <a:pt x="21600" y="8074"/>
                    <a:pt x="21197" y="7855"/>
                    <a:pt x="20700" y="7855"/>
                  </a:cubicBezTo>
                  <a:lnTo>
                    <a:pt x="13541" y="7855"/>
                  </a:lnTo>
                  <a:lnTo>
                    <a:pt x="17954" y="646"/>
                  </a:lnTo>
                  <a:lnTo>
                    <a:pt x="17944" y="644"/>
                  </a:lnTo>
                  <a:cubicBezTo>
                    <a:pt x="17974" y="595"/>
                    <a:pt x="18000" y="545"/>
                    <a:pt x="18000" y="491"/>
                  </a:cubicBezTo>
                  <a:cubicBezTo>
                    <a:pt x="18000" y="220"/>
                    <a:pt x="17598" y="0"/>
                    <a:pt x="17100" y="0"/>
                  </a:cubicBezTo>
                  <a:lnTo>
                    <a:pt x="8101" y="0"/>
                  </a:lnTo>
                  <a:cubicBezTo>
                    <a:pt x="7703" y="0"/>
                    <a:pt x="7376" y="143"/>
                    <a:pt x="7257" y="337"/>
                  </a:cubicBezTo>
                  <a:lnTo>
                    <a:pt x="7246" y="335"/>
                  </a:lnTo>
                  <a:lnTo>
                    <a:pt x="47" y="12117"/>
                  </a:lnTo>
                  <a:lnTo>
                    <a:pt x="57" y="12120"/>
                  </a:lnTo>
                  <a:cubicBezTo>
                    <a:pt x="27" y="12168"/>
                    <a:pt x="0" y="12218"/>
                    <a:pt x="0" y="12273"/>
                  </a:cubicBezTo>
                  <a:cubicBezTo>
                    <a:pt x="0" y="12544"/>
                    <a:pt x="403" y="12764"/>
                    <a:pt x="900" y="12764"/>
                  </a:cubicBezTo>
                  <a:lnTo>
                    <a:pt x="8895" y="12764"/>
                  </a:lnTo>
                  <a:lnTo>
                    <a:pt x="7206" y="21055"/>
                  </a:lnTo>
                  <a:lnTo>
                    <a:pt x="7220" y="21056"/>
                  </a:lnTo>
                  <a:cubicBezTo>
                    <a:pt x="7216" y="21074"/>
                    <a:pt x="7200" y="21090"/>
                    <a:pt x="7200" y="21109"/>
                  </a:cubicBezTo>
                  <a:cubicBezTo>
                    <a:pt x="7200" y="21380"/>
                    <a:pt x="7603" y="21600"/>
                    <a:pt x="8101" y="21600"/>
                  </a:cubicBezTo>
                  <a:cubicBezTo>
                    <a:pt x="8464" y="21600"/>
                    <a:pt x="8761" y="21480"/>
                    <a:pt x="8900" y="21310"/>
                  </a:cubicBezTo>
                  <a:lnTo>
                    <a:pt x="8918" y="21315"/>
                  </a:lnTo>
                  <a:lnTo>
                    <a:pt x="21517" y="8551"/>
                  </a:lnTo>
                  <a:lnTo>
                    <a:pt x="21513" y="8550"/>
                  </a:lnTo>
                  <a:cubicBezTo>
                    <a:pt x="21567" y="8487"/>
                    <a:pt x="21600" y="8419"/>
                    <a:pt x="21600" y="8345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71683" name="Grupo 71682"/>
          <p:cNvGrpSpPr/>
          <p:nvPr/>
        </p:nvGrpSpPr>
        <p:grpSpPr>
          <a:xfrm>
            <a:off x="137847" y="3212659"/>
            <a:ext cx="5409660" cy="895728"/>
            <a:chOff x="154355" y="3352797"/>
            <a:chExt cx="5409660" cy="895728"/>
          </a:xfrm>
        </p:grpSpPr>
        <p:grpSp>
          <p:nvGrpSpPr>
            <p:cNvPr id="40" name="Group 72">
              <a:extLst>
                <a:ext uri="{FF2B5EF4-FFF2-40B4-BE49-F238E27FC236}">
                  <a16:creationId xmlns:a16="http://schemas.microsoft.com/office/drawing/2014/main" id="{4B05B6D8-E629-43D4-8428-DF210EF0FFE6}"/>
                </a:ext>
              </a:extLst>
            </p:cNvPr>
            <p:cNvGrpSpPr/>
            <p:nvPr/>
          </p:nvGrpSpPr>
          <p:grpSpPr>
            <a:xfrm>
              <a:off x="154355" y="3352797"/>
              <a:ext cx="5409660" cy="895728"/>
              <a:chOff x="9021697" y="4066853"/>
              <a:chExt cx="5409660" cy="895728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CF128210-E932-4D2B-80FE-4318F8A81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4484" y="4066853"/>
                <a:ext cx="741325" cy="895728"/>
              </a:xfrm>
              <a:custGeom>
                <a:avLst/>
                <a:gdLst>
                  <a:gd name="T0" fmla="*/ 104 w 381"/>
                  <a:gd name="T1" fmla="*/ 41 h 461"/>
                  <a:gd name="T2" fmla="*/ 371 w 381"/>
                  <a:gd name="T3" fmla="*/ 225 h 461"/>
                  <a:gd name="T4" fmla="*/ 87 w 381"/>
                  <a:gd name="T5" fmla="*/ 400 h 461"/>
                  <a:gd name="T6" fmla="*/ 104 w 381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1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1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55CDDD2-FAAF-46AC-A479-A70E02CDB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1697" y="4146845"/>
                <a:ext cx="873405" cy="724582"/>
              </a:xfrm>
              <a:custGeom>
                <a:avLst/>
                <a:gdLst>
                  <a:gd name="T0" fmla="*/ 208 w 449"/>
                  <a:gd name="T1" fmla="*/ 363 h 373"/>
                  <a:gd name="T2" fmla="*/ 25 w 449"/>
                  <a:gd name="T3" fmla="*/ 110 h 373"/>
                  <a:gd name="T4" fmla="*/ 332 w 449"/>
                  <a:gd name="T5" fmla="*/ 66 h 373"/>
                  <a:gd name="T6" fmla="*/ 208 w 449"/>
                  <a:gd name="T7" fmla="*/ 36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9" h="373">
                    <a:moveTo>
                      <a:pt x="208" y="363"/>
                    </a:moveTo>
                    <a:cubicBezTo>
                      <a:pt x="153" y="373"/>
                      <a:pt x="0" y="186"/>
                      <a:pt x="25" y="110"/>
                    </a:cubicBezTo>
                    <a:cubicBezTo>
                      <a:pt x="50" y="33"/>
                      <a:pt x="223" y="0"/>
                      <a:pt x="332" y="66"/>
                    </a:cubicBezTo>
                    <a:cubicBezTo>
                      <a:pt x="449" y="137"/>
                      <a:pt x="301" y="347"/>
                      <a:pt x="208" y="3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43" name="Freeform 21">
                <a:extLst>
                  <a:ext uri="{FF2B5EF4-FFF2-40B4-BE49-F238E27FC236}">
                    <a16:creationId xmlns:a16="http://schemas.microsoft.com/office/drawing/2014/main" id="{28114381-7EFE-48A3-8C27-EFB19CA57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8197" y="4195213"/>
                <a:ext cx="572039" cy="579479"/>
              </a:xfrm>
              <a:custGeom>
                <a:avLst/>
                <a:gdLst>
                  <a:gd name="T0" fmla="*/ 232 w 294"/>
                  <a:gd name="T1" fmla="*/ 57 h 298"/>
                  <a:gd name="T2" fmla="*/ 213 w 294"/>
                  <a:gd name="T3" fmla="*/ 261 h 298"/>
                  <a:gd name="T4" fmla="*/ 3 w 294"/>
                  <a:gd name="T5" fmla="*/ 143 h 298"/>
                  <a:gd name="T6" fmla="*/ 232 w 294"/>
                  <a:gd name="T7" fmla="*/ 5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298">
                    <a:moveTo>
                      <a:pt x="232" y="57"/>
                    </a:moveTo>
                    <a:cubicBezTo>
                      <a:pt x="294" y="84"/>
                      <a:pt x="258" y="226"/>
                      <a:pt x="213" y="261"/>
                    </a:cubicBezTo>
                    <a:cubicBezTo>
                      <a:pt x="166" y="298"/>
                      <a:pt x="10" y="281"/>
                      <a:pt x="3" y="143"/>
                    </a:cubicBezTo>
                    <a:cubicBezTo>
                      <a:pt x="0" y="81"/>
                      <a:pt x="98" y="0"/>
                      <a:pt x="232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44" name="TextBox 76">
                <a:extLst>
                  <a:ext uri="{FF2B5EF4-FFF2-40B4-BE49-F238E27FC236}">
                    <a16:creationId xmlns:a16="http://schemas.microsoft.com/office/drawing/2014/main" id="{5D982CC5-D03D-4FF8-8D60-E18CC92B42B7}"/>
                  </a:ext>
                </a:extLst>
              </p:cNvPr>
              <p:cNvSpPr txBox="1"/>
              <p:nvPr/>
            </p:nvSpPr>
            <p:spPr>
              <a:xfrm>
                <a:off x="9848596" y="4189787"/>
                <a:ext cx="4582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solidFill>
                      <a:srgbClr val="828282"/>
                    </a:solidFill>
                  </a:rPr>
                  <a:t>2.-Procesos de Estirado y Cableado para conductores de Cobre y/o Aluminio.</a:t>
                </a:r>
                <a:endParaRPr lang="en-US" sz="1400" dirty="0">
                  <a:solidFill>
                    <a:srgbClr val="828282"/>
                  </a:solidFill>
                  <a:latin typeface="Poppins SemiBold"/>
                </a:endParaRPr>
              </a:p>
            </p:txBody>
          </p:sp>
        </p:grpSp>
        <p:sp>
          <p:nvSpPr>
            <p:cNvPr id="72" name="Shape 2461"/>
            <p:cNvSpPr/>
            <p:nvPr/>
          </p:nvSpPr>
          <p:spPr>
            <a:xfrm>
              <a:off x="443100" y="3661295"/>
              <a:ext cx="279375" cy="279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algn="ctr" defTabSz="22858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grpSp>
        <p:nvGrpSpPr>
          <p:cNvPr id="71684" name="Grupo 71683"/>
          <p:cNvGrpSpPr/>
          <p:nvPr/>
        </p:nvGrpSpPr>
        <p:grpSpPr>
          <a:xfrm>
            <a:off x="131106" y="4101250"/>
            <a:ext cx="5362483" cy="895728"/>
            <a:chOff x="131106" y="4171675"/>
            <a:chExt cx="5362483" cy="895728"/>
          </a:xfrm>
        </p:grpSpPr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488CD987-754B-47CE-BBC9-4D9D51C30AFE}"/>
                </a:ext>
              </a:extLst>
            </p:cNvPr>
            <p:cNvGrpSpPr/>
            <p:nvPr/>
          </p:nvGrpSpPr>
          <p:grpSpPr>
            <a:xfrm>
              <a:off x="131106" y="4171675"/>
              <a:ext cx="5362483" cy="895728"/>
              <a:chOff x="6129388" y="1517996"/>
              <a:chExt cx="5362483" cy="895728"/>
            </a:xfrm>
          </p:grpSpPr>
          <p:grpSp>
            <p:nvGrpSpPr>
              <p:cNvPr id="52" name="Group 42">
                <a:extLst>
                  <a:ext uri="{FF2B5EF4-FFF2-40B4-BE49-F238E27FC236}">
                    <a16:creationId xmlns:a16="http://schemas.microsoft.com/office/drawing/2014/main" id="{772304A8-0286-4C48-8767-15FCDC1E1934}"/>
                  </a:ext>
                </a:extLst>
              </p:cNvPr>
              <p:cNvGrpSpPr/>
              <p:nvPr/>
            </p:nvGrpSpPr>
            <p:grpSpPr>
              <a:xfrm>
                <a:off x="6129388" y="1517996"/>
                <a:ext cx="873405" cy="895728"/>
                <a:chOff x="5397396" y="2673500"/>
                <a:chExt cx="1490663" cy="1528762"/>
              </a:xfrm>
            </p:grpSpPr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D3B9C8D2-EC30-423E-B849-5E2BF3B7C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8464" y="2673500"/>
                  <a:ext cx="1265239" cy="1528762"/>
                </a:xfrm>
                <a:custGeom>
                  <a:avLst/>
                  <a:gdLst>
                    <a:gd name="T0" fmla="*/ 104 w 381"/>
                    <a:gd name="T1" fmla="*/ 41 h 461"/>
                    <a:gd name="T2" fmla="*/ 371 w 381"/>
                    <a:gd name="T3" fmla="*/ 225 h 461"/>
                    <a:gd name="T4" fmla="*/ 87 w 381"/>
                    <a:gd name="T5" fmla="*/ 400 h 461"/>
                    <a:gd name="T6" fmla="*/ 104 w 381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1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1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C03FB575-2677-4D6F-9D5C-3FD48A136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7396" y="2798494"/>
                  <a:ext cx="1490663" cy="1236663"/>
                </a:xfrm>
                <a:custGeom>
                  <a:avLst/>
                  <a:gdLst>
                    <a:gd name="T0" fmla="*/ 208 w 449"/>
                    <a:gd name="T1" fmla="*/ 363 h 373"/>
                    <a:gd name="T2" fmla="*/ 25 w 449"/>
                    <a:gd name="T3" fmla="*/ 110 h 373"/>
                    <a:gd name="T4" fmla="*/ 332 w 449"/>
                    <a:gd name="T5" fmla="*/ 66 h 373"/>
                    <a:gd name="T6" fmla="*/ 208 w 449"/>
                    <a:gd name="T7" fmla="*/ 363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9" h="373">
                      <a:moveTo>
                        <a:pt x="208" y="363"/>
                      </a:moveTo>
                      <a:cubicBezTo>
                        <a:pt x="153" y="373"/>
                        <a:pt x="0" y="186"/>
                        <a:pt x="25" y="110"/>
                      </a:cubicBezTo>
                      <a:cubicBezTo>
                        <a:pt x="50" y="33"/>
                        <a:pt x="223" y="0"/>
                        <a:pt x="332" y="66"/>
                      </a:cubicBezTo>
                      <a:cubicBezTo>
                        <a:pt x="449" y="137"/>
                        <a:pt x="301" y="347"/>
                        <a:pt x="208" y="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57" name="Freeform 21">
                  <a:extLst>
                    <a:ext uri="{FF2B5EF4-FFF2-40B4-BE49-F238E27FC236}">
                      <a16:creationId xmlns:a16="http://schemas.microsoft.com/office/drawing/2014/main" id="{B09B3936-D109-4E54-AD45-01EFB3D30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1338" y="2905126"/>
                  <a:ext cx="976313" cy="989013"/>
                </a:xfrm>
                <a:custGeom>
                  <a:avLst/>
                  <a:gdLst>
                    <a:gd name="T0" fmla="*/ 232 w 294"/>
                    <a:gd name="T1" fmla="*/ 57 h 298"/>
                    <a:gd name="T2" fmla="*/ 213 w 294"/>
                    <a:gd name="T3" fmla="*/ 261 h 298"/>
                    <a:gd name="T4" fmla="*/ 3 w 294"/>
                    <a:gd name="T5" fmla="*/ 143 h 298"/>
                    <a:gd name="T6" fmla="*/ 232 w 294"/>
                    <a:gd name="T7" fmla="*/ 5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4" h="298">
                      <a:moveTo>
                        <a:pt x="232" y="57"/>
                      </a:moveTo>
                      <a:cubicBezTo>
                        <a:pt x="294" y="84"/>
                        <a:pt x="258" y="226"/>
                        <a:pt x="213" y="261"/>
                      </a:cubicBezTo>
                      <a:cubicBezTo>
                        <a:pt x="166" y="298"/>
                        <a:pt x="10" y="281"/>
                        <a:pt x="3" y="143"/>
                      </a:cubicBezTo>
                      <a:cubicBezTo>
                        <a:pt x="0" y="81"/>
                        <a:pt x="98" y="0"/>
                        <a:pt x="232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</p:grpSp>
          <p:sp>
            <p:nvSpPr>
              <p:cNvPr id="53" name="TextBox 47">
                <a:extLst>
                  <a:ext uri="{FF2B5EF4-FFF2-40B4-BE49-F238E27FC236}">
                    <a16:creationId xmlns:a16="http://schemas.microsoft.com/office/drawing/2014/main" id="{D03D4F0B-9212-4A35-AD54-8DC1621DE798}"/>
                  </a:ext>
                </a:extLst>
              </p:cNvPr>
              <p:cNvSpPr txBox="1"/>
              <p:nvPr/>
            </p:nvSpPr>
            <p:spPr>
              <a:xfrm>
                <a:off x="6955286" y="1577182"/>
                <a:ext cx="45365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400" dirty="0">
                    <a:solidFill>
                      <a:srgbClr val="828282"/>
                    </a:solidFill>
                  </a:rPr>
                  <a:t>3.- Proceso de Conductores Comprimidos, Compactos, Sectoriales, desnudos y/o Aislados.</a:t>
                </a:r>
                <a:endParaRPr lang="en-US" sz="1400" dirty="0">
                  <a:solidFill>
                    <a:srgbClr val="828282"/>
                  </a:solidFill>
                  <a:latin typeface="Poppins SemiBold"/>
                </a:endParaRPr>
              </a:p>
            </p:txBody>
          </p:sp>
        </p:grpSp>
        <p:sp>
          <p:nvSpPr>
            <p:cNvPr id="73" name="Shape 1752"/>
            <p:cNvSpPr/>
            <p:nvPr/>
          </p:nvSpPr>
          <p:spPr>
            <a:xfrm>
              <a:off x="365500" y="4446113"/>
              <a:ext cx="339907" cy="33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80" y="12974"/>
                  </a:moveTo>
                  <a:cubicBezTo>
                    <a:pt x="18580" y="13729"/>
                    <a:pt x="18332" y="14232"/>
                    <a:pt x="17834" y="14735"/>
                  </a:cubicBezTo>
                  <a:cubicBezTo>
                    <a:pt x="17834" y="14987"/>
                    <a:pt x="19575" y="17036"/>
                    <a:pt x="18580" y="18042"/>
                  </a:cubicBezTo>
                  <a:cubicBezTo>
                    <a:pt x="18083" y="18797"/>
                    <a:pt x="18083" y="18797"/>
                    <a:pt x="18083" y="18797"/>
                  </a:cubicBezTo>
                  <a:cubicBezTo>
                    <a:pt x="17337" y="19551"/>
                    <a:pt x="15312" y="18294"/>
                    <a:pt x="14814" y="17790"/>
                  </a:cubicBezTo>
                  <a:cubicBezTo>
                    <a:pt x="14317" y="18294"/>
                    <a:pt x="13571" y="18545"/>
                    <a:pt x="12825" y="18797"/>
                  </a:cubicBezTo>
                  <a:cubicBezTo>
                    <a:pt x="13074" y="18797"/>
                    <a:pt x="13074" y="18797"/>
                    <a:pt x="13074" y="18797"/>
                  </a:cubicBezTo>
                  <a:cubicBezTo>
                    <a:pt x="13074" y="18797"/>
                    <a:pt x="12576" y="21600"/>
                    <a:pt x="11049" y="21600"/>
                  </a:cubicBezTo>
                  <a:cubicBezTo>
                    <a:pt x="10551" y="21600"/>
                    <a:pt x="10551" y="21600"/>
                    <a:pt x="10551" y="21600"/>
                  </a:cubicBezTo>
                  <a:cubicBezTo>
                    <a:pt x="9308" y="21600"/>
                    <a:pt x="8775" y="19048"/>
                    <a:pt x="8526" y="18545"/>
                  </a:cubicBezTo>
                  <a:cubicBezTo>
                    <a:pt x="8029" y="18545"/>
                    <a:pt x="7283" y="18294"/>
                    <a:pt x="6786" y="17790"/>
                  </a:cubicBezTo>
                  <a:cubicBezTo>
                    <a:pt x="6786" y="18042"/>
                    <a:pt x="6786" y="18042"/>
                    <a:pt x="6786" y="18042"/>
                  </a:cubicBezTo>
                  <a:cubicBezTo>
                    <a:pt x="6786" y="18042"/>
                    <a:pt x="4512" y="19803"/>
                    <a:pt x="3517" y="18545"/>
                  </a:cubicBezTo>
                  <a:cubicBezTo>
                    <a:pt x="3020" y="18294"/>
                    <a:pt x="3020" y="18294"/>
                    <a:pt x="3020" y="18294"/>
                  </a:cubicBezTo>
                  <a:cubicBezTo>
                    <a:pt x="2274" y="17287"/>
                    <a:pt x="3517" y="15239"/>
                    <a:pt x="3766" y="14735"/>
                  </a:cubicBezTo>
                  <a:cubicBezTo>
                    <a:pt x="3517" y="14232"/>
                    <a:pt x="3268" y="13729"/>
                    <a:pt x="3020" y="12974"/>
                  </a:cubicBezTo>
                  <a:cubicBezTo>
                    <a:pt x="2522" y="12974"/>
                    <a:pt x="0" y="12184"/>
                    <a:pt x="0" y="10926"/>
                  </a:cubicBezTo>
                  <a:cubicBezTo>
                    <a:pt x="0" y="10423"/>
                    <a:pt x="0" y="10423"/>
                    <a:pt x="0" y="10423"/>
                  </a:cubicBezTo>
                  <a:cubicBezTo>
                    <a:pt x="0" y="9165"/>
                    <a:pt x="2522" y="8626"/>
                    <a:pt x="3020" y="8626"/>
                  </a:cubicBezTo>
                  <a:cubicBezTo>
                    <a:pt x="3268" y="7871"/>
                    <a:pt x="3517" y="7368"/>
                    <a:pt x="3766" y="6613"/>
                  </a:cubicBezTo>
                  <a:cubicBezTo>
                    <a:pt x="3517" y="6361"/>
                    <a:pt x="2025" y="4061"/>
                    <a:pt x="3020" y="3306"/>
                  </a:cubicBezTo>
                  <a:cubicBezTo>
                    <a:pt x="3517" y="2803"/>
                    <a:pt x="3517" y="2803"/>
                    <a:pt x="3517" y="2803"/>
                  </a:cubicBezTo>
                  <a:cubicBezTo>
                    <a:pt x="4263" y="1797"/>
                    <a:pt x="6288" y="3306"/>
                    <a:pt x="6786" y="3558"/>
                  </a:cubicBezTo>
                  <a:cubicBezTo>
                    <a:pt x="7283" y="3306"/>
                    <a:pt x="8029" y="3055"/>
                    <a:pt x="8526" y="2803"/>
                  </a:cubicBezTo>
                  <a:cubicBezTo>
                    <a:pt x="8775" y="2300"/>
                    <a:pt x="9557" y="0"/>
                    <a:pt x="10551" y="0"/>
                  </a:cubicBezTo>
                  <a:cubicBezTo>
                    <a:pt x="11049" y="0"/>
                    <a:pt x="11049" y="0"/>
                    <a:pt x="11049" y="0"/>
                  </a:cubicBezTo>
                  <a:cubicBezTo>
                    <a:pt x="12292" y="0"/>
                    <a:pt x="12825" y="2049"/>
                    <a:pt x="13074" y="2803"/>
                  </a:cubicBezTo>
                  <a:cubicBezTo>
                    <a:pt x="13571" y="3055"/>
                    <a:pt x="14317" y="3306"/>
                    <a:pt x="14814" y="3558"/>
                  </a:cubicBezTo>
                  <a:cubicBezTo>
                    <a:pt x="15312" y="3306"/>
                    <a:pt x="17337" y="2049"/>
                    <a:pt x="18083" y="2803"/>
                  </a:cubicBezTo>
                  <a:cubicBezTo>
                    <a:pt x="18580" y="3306"/>
                    <a:pt x="18580" y="3306"/>
                    <a:pt x="18580" y="3306"/>
                  </a:cubicBezTo>
                  <a:cubicBezTo>
                    <a:pt x="19575" y="4313"/>
                    <a:pt x="18332" y="6110"/>
                    <a:pt x="17834" y="6613"/>
                  </a:cubicBezTo>
                  <a:cubicBezTo>
                    <a:pt x="18332" y="7368"/>
                    <a:pt x="18580" y="7871"/>
                    <a:pt x="18580" y="8626"/>
                  </a:cubicBezTo>
                  <a:cubicBezTo>
                    <a:pt x="18829" y="8626"/>
                    <a:pt x="21600" y="8913"/>
                    <a:pt x="21600" y="10423"/>
                  </a:cubicBezTo>
                  <a:cubicBezTo>
                    <a:pt x="21600" y="10926"/>
                    <a:pt x="21600" y="10926"/>
                    <a:pt x="21600" y="10926"/>
                  </a:cubicBezTo>
                  <a:cubicBezTo>
                    <a:pt x="21600" y="12184"/>
                    <a:pt x="19326" y="12687"/>
                    <a:pt x="18580" y="12974"/>
                  </a:cubicBezTo>
                  <a:close/>
                  <a:moveTo>
                    <a:pt x="10800" y="4564"/>
                  </a:moveTo>
                  <a:cubicBezTo>
                    <a:pt x="7532" y="4564"/>
                    <a:pt x="4761" y="7368"/>
                    <a:pt x="4761" y="10674"/>
                  </a:cubicBezTo>
                  <a:cubicBezTo>
                    <a:pt x="4761" y="14232"/>
                    <a:pt x="7532" y="16784"/>
                    <a:pt x="10800" y="16784"/>
                  </a:cubicBezTo>
                  <a:cubicBezTo>
                    <a:pt x="14068" y="16784"/>
                    <a:pt x="16839" y="14232"/>
                    <a:pt x="16839" y="10674"/>
                  </a:cubicBezTo>
                  <a:cubicBezTo>
                    <a:pt x="16839" y="7368"/>
                    <a:pt x="14068" y="4564"/>
                    <a:pt x="10800" y="4564"/>
                  </a:cubicBezTo>
                  <a:close/>
                  <a:moveTo>
                    <a:pt x="10800" y="14735"/>
                  </a:moveTo>
                  <a:cubicBezTo>
                    <a:pt x="8526" y="14735"/>
                    <a:pt x="6786" y="12974"/>
                    <a:pt x="6786" y="10674"/>
                  </a:cubicBezTo>
                  <a:cubicBezTo>
                    <a:pt x="6786" y="8374"/>
                    <a:pt x="8526" y="6613"/>
                    <a:pt x="10800" y="6613"/>
                  </a:cubicBezTo>
                  <a:cubicBezTo>
                    <a:pt x="13074" y="6613"/>
                    <a:pt x="14814" y="8374"/>
                    <a:pt x="14814" y="10674"/>
                  </a:cubicBezTo>
                  <a:cubicBezTo>
                    <a:pt x="14814" y="12974"/>
                    <a:pt x="13074" y="14735"/>
                    <a:pt x="10800" y="14735"/>
                  </a:cubicBezTo>
                  <a:close/>
                  <a:moveTo>
                    <a:pt x="10800" y="8626"/>
                  </a:moveTo>
                  <a:cubicBezTo>
                    <a:pt x="9805" y="8626"/>
                    <a:pt x="8775" y="9668"/>
                    <a:pt x="8775" y="10674"/>
                  </a:cubicBezTo>
                  <a:cubicBezTo>
                    <a:pt x="8775" y="11932"/>
                    <a:pt x="9805" y="12687"/>
                    <a:pt x="10800" y="12687"/>
                  </a:cubicBezTo>
                  <a:cubicBezTo>
                    <a:pt x="11795" y="12687"/>
                    <a:pt x="12825" y="11932"/>
                    <a:pt x="12825" y="10674"/>
                  </a:cubicBezTo>
                  <a:cubicBezTo>
                    <a:pt x="12825" y="9668"/>
                    <a:pt x="11795" y="8626"/>
                    <a:pt x="10800" y="8626"/>
                  </a:cubicBezTo>
                  <a:close/>
                </a:path>
              </a:pathLst>
            </a:custGeom>
            <a:solidFill>
              <a:srgbClr val="9BAAB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dirty="0">
                <a:solidFill>
                  <a:srgbClr val="828282"/>
                </a:solidFill>
              </a:endParaRPr>
            </a:p>
          </p:txBody>
        </p:sp>
      </p:grpSp>
      <p:grpSp>
        <p:nvGrpSpPr>
          <p:cNvPr id="71685" name="Grupo 71684"/>
          <p:cNvGrpSpPr/>
          <p:nvPr/>
        </p:nvGrpSpPr>
        <p:grpSpPr>
          <a:xfrm>
            <a:off x="131106" y="4984831"/>
            <a:ext cx="5681279" cy="895728"/>
            <a:chOff x="131106" y="5123016"/>
            <a:chExt cx="5681279" cy="895728"/>
          </a:xfrm>
        </p:grpSpPr>
        <p:grpSp>
          <p:nvGrpSpPr>
            <p:cNvPr id="58" name="Group 72">
              <a:extLst>
                <a:ext uri="{FF2B5EF4-FFF2-40B4-BE49-F238E27FC236}">
                  <a16:creationId xmlns:a16="http://schemas.microsoft.com/office/drawing/2014/main" id="{4B05B6D8-E629-43D4-8428-DF210EF0FFE6}"/>
                </a:ext>
              </a:extLst>
            </p:cNvPr>
            <p:cNvGrpSpPr/>
            <p:nvPr/>
          </p:nvGrpSpPr>
          <p:grpSpPr>
            <a:xfrm>
              <a:off x="131106" y="5123016"/>
              <a:ext cx="5681279" cy="895728"/>
              <a:chOff x="9021697" y="4066853"/>
              <a:chExt cx="5681279" cy="895728"/>
            </a:xfrm>
          </p:grpSpPr>
          <p:sp>
            <p:nvSpPr>
              <p:cNvPr id="59" name="Freeform 19">
                <a:extLst>
                  <a:ext uri="{FF2B5EF4-FFF2-40B4-BE49-F238E27FC236}">
                    <a16:creationId xmlns:a16="http://schemas.microsoft.com/office/drawing/2014/main" id="{CF128210-E932-4D2B-80FE-4318F8A81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4484" y="4066853"/>
                <a:ext cx="741325" cy="895728"/>
              </a:xfrm>
              <a:custGeom>
                <a:avLst/>
                <a:gdLst>
                  <a:gd name="T0" fmla="*/ 104 w 381"/>
                  <a:gd name="T1" fmla="*/ 41 h 461"/>
                  <a:gd name="T2" fmla="*/ 371 w 381"/>
                  <a:gd name="T3" fmla="*/ 225 h 461"/>
                  <a:gd name="T4" fmla="*/ 87 w 381"/>
                  <a:gd name="T5" fmla="*/ 400 h 461"/>
                  <a:gd name="T6" fmla="*/ 104 w 381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1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1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60" name="Freeform 20">
                <a:extLst>
                  <a:ext uri="{FF2B5EF4-FFF2-40B4-BE49-F238E27FC236}">
                    <a16:creationId xmlns:a16="http://schemas.microsoft.com/office/drawing/2014/main" id="{455CDDD2-FAAF-46AC-A479-A70E02CDB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1697" y="4146845"/>
                <a:ext cx="873405" cy="724582"/>
              </a:xfrm>
              <a:custGeom>
                <a:avLst/>
                <a:gdLst>
                  <a:gd name="T0" fmla="*/ 208 w 449"/>
                  <a:gd name="T1" fmla="*/ 363 h 373"/>
                  <a:gd name="T2" fmla="*/ 25 w 449"/>
                  <a:gd name="T3" fmla="*/ 110 h 373"/>
                  <a:gd name="T4" fmla="*/ 332 w 449"/>
                  <a:gd name="T5" fmla="*/ 66 h 373"/>
                  <a:gd name="T6" fmla="*/ 208 w 449"/>
                  <a:gd name="T7" fmla="*/ 36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9" h="373">
                    <a:moveTo>
                      <a:pt x="208" y="363"/>
                    </a:moveTo>
                    <a:cubicBezTo>
                      <a:pt x="153" y="373"/>
                      <a:pt x="0" y="186"/>
                      <a:pt x="25" y="110"/>
                    </a:cubicBezTo>
                    <a:cubicBezTo>
                      <a:pt x="50" y="33"/>
                      <a:pt x="223" y="0"/>
                      <a:pt x="332" y="66"/>
                    </a:cubicBezTo>
                    <a:cubicBezTo>
                      <a:pt x="449" y="137"/>
                      <a:pt x="301" y="347"/>
                      <a:pt x="208" y="3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61" name="Freeform 21">
                <a:extLst>
                  <a:ext uri="{FF2B5EF4-FFF2-40B4-BE49-F238E27FC236}">
                    <a16:creationId xmlns:a16="http://schemas.microsoft.com/office/drawing/2014/main" id="{28114381-7EFE-48A3-8C27-EFB19CA57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8197" y="4195213"/>
                <a:ext cx="572039" cy="579479"/>
              </a:xfrm>
              <a:custGeom>
                <a:avLst/>
                <a:gdLst>
                  <a:gd name="T0" fmla="*/ 232 w 294"/>
                  <a:gd name="T1" fmla="*/ 57 h 298"/>
                  <a:gd name="T2" fmla="*/ 213 w 294"/>
                  <a:gd name="T3" fmla="*/ 261 h 298"/>
                  <a:gd name="T4" fmla="*/ 3 w 294"/>
                  <a:gd name="T5" fmla="*/ 143 h 298"/>
                  <a:gd name="T6" fmla="*/ 232 w 294"/>
                  <a:gd name="T7" fmla="*/ 5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298">
                    <a:moveTo>
                      <a:pt x="232" y="57"/>
                    </a:moveTo>
                    <a:cubicBezTo>
                      <a:pt x="294" y="84"/>
                      <a:pt x="258" y="226"/>
                      <a:pt x="213" y="261"/>
                    </a:cubicBezTo>
                    <a:cubicBezTo>
                      <a:pt x="166" y="298"/>
                      <a:pt x="10" y="281"/>
                      <a:pt x="3" y="143"/>
                    </a:cubicBezTo>
                    <a:cubicBezTo>
                      <a:pt x="0" y="81"/>
                      <a:pt x="98" y="0"/>
                      <a:pt x="232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828282"/>
                  </a:solidFill>
                </a:endParaRPr>
              </a:p>
            </p:txBody>
          </p:sp>
          <p:sp>
            <p:nvSpPr>
              <p:cNvPr id="62" name="TextBox 76">
                <a:extLst>
                  <a:ext uri="{FF2B5EF4-FFF2-40B4-BE49-F238E27FC236}">
                    <a16:creationId xmlns:a16="http://schemas.microsoft.com/office/drawing/2014/main" id="{5D982CC5-D03D-4FF8-8D60-E18CC92B42B7}"/>
                  </a:ext>
                </a:extLst>
              </p:cNvPr>
              <p:cNvSpPr txBox="1"/>
              <p:nvPr/>
            </p:nvSpPr>
            <p:spPr>
              <a:xfrm>
                <a:off x="9848596" y="4189787"/>
                <a:ext cx="48543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dirty="0">
                    <a:solidFill>
                      <a:srgbClr val="828282"/>
                    </a:solidFill>
                  </a:rPr>
                  <a:t>4.- Procesos de Extrusión de compuestos Termoestables y Termoplásticos aplicable a conductores</a:t>
                </a:r>
                <a:endParaRPr lang="en-US" sz="1400" dirty="0">
                  <a:solidFill>
                    <a:srgbClr val="828282"/>
                  </a:solidFill>
                  <a:latin typeface="Poppins SemiBold"/>
                </a:endParaRPr>
              </a:p>
            </p:txBody>
          </p:sp>
        </p:grpSp>
        <p:sp>
          <p:nvSpPr>
            <p:cNvPr id="74" name="Shape 1878"/>
            <p:cNvSpPr/>
            <p:nvPr/>
          </p:nvSpPr>
          <p:spPr>
            <a:xfrm>
              <a:off x="388746" y="5420681"/>
              <a:ext cx="293413" cy="311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0" y="4093"/>
                  </a:moveTo>
                  <a:cubicBezTo>
                    <a:pt x="12231" y="4093"/>
                    <a:pt x="13272" y="5002"/>
                    <a:pt x="13272" y="6366"/>
                  </a:cubicBezTo>
                  <a:cubicBezTo>
                    <a:pt x="13272" y="6821"/>
                    <a:pt x="13012" y="7503"/>
                    <a:pt x="12752" y="7731"/>
                  </a:cubicBezTo>
                  <a:cubicBezTo>
                    <a:pt x="14834" y="13187"/>
                    <a:pt x="14834" y="13187"/>
                    <a:pt x="14834" y="13187"/>
                  </a:cubicBezTo>
                  <a:cubicBezTo>
                    <a:pt x="17696" y="20236"/>
                    <a:pt x="17696" y="20236"/>
                    <a:pt x="17696" y="20236"/>
                  </a:cubicBezTo>
                  <a:cubicBezTo>
                    <a:pt x="18217" y="21600"/>
                    <a:pt x="18217" y="21600"/>
                    <a:pt x="18217" y="21600"/>
                  </a:cubicBezTo>
                  <a:cubicBezTo>
                    <a:pt x="16655" y="21600"/>
                    <a:pt x="16655" y="21600"/>
                    <a:pt x="16655" y="21600"/>
                  </a:cubicBezTo>
                  <a:cubicBezTo>
                    <a:pt x="6766" y="21600"/>
                    <a:pt x="14573" y="21600"/>
                    <a:pt x="5205" y="21600"/>
                  </a:cubicBezTo>
                  <a:cubicBezTo>
                    <a:pt x="3643" y="21600"/>
                    <a:pt x="3643" y="21600"/>
                    <a:pt x="3643" y="21600"/>
                  </a:cubicBezTo>
                  <a:cubicBezTo>
                    <a:pt x="4164" y="20236"/>
                    <a:pt x="4164" y="20236"/>
                    <a:pt x="4164" y="20236"/>
                  </a:cubicBezTo>
                  <a:cubicBezTo>
                    <a:pt x="7027" y="13187"/>
                    <a:pt x="7027" y="13187"/>
                    <a:pt x="7027" y="13187"/>
                  </a:cubicBezTo>
                  <a:cubicBezTo>
                    <a:pt x="9108" y="7958"/>
                    <a:pt x="9108" y="7958"/>
                    <a:pt x="9108" y="7958"/>
                  </a:cubicBezTo>
                  <a:cubicBezTo>
                    <a:pt x="8588" y="7503"/>
                    <a:pt x="8328" y="6821"/>
                    <a:pt x="8328" y="6366"/>
                  </a:cubicBezTo>
                  <a:cubicBezTo>
                    <a:pt x="8328" y="5002"/>
                    <a:pt x="9369" y="4093"/>
                    <a:pt x="10930" y="4093"/>
                  </a:cubicBezTo>
                  <a:close/>
                  <a:moveTo>
                    <a:pt x="11451" y="10459"/>
                  </a:moveTo>
                  <a:cubicBezTo>
                    <a:pt x="11451" y="10232"/>
                    <a:pt x="11451" y="10232"/>
                    <a:pt x="11451" y="10232"/>
                  </a:cubicBezTo>
                  <a:cubicBezTo>
                    <a:pt x="10930" y="9322"/>
                    <a:pt x="10930" y="9322"/>
                    <a:pt x="10930" y="9322"/>
                  </a:cubicBezTo>
                  <a:cubicBezTo>
                    <a:pt x="10149" y="11368"/>
                    <a:pt x="10149" y="11368"/>
                    <a:pt x="10149" y="11368"/>
                  </a:cubicBezTo>
                  <a:cubicBezTo>
                    <a:pt x="11451" y="10459"/>
                    <a:pt x="11451" y="10459"/>
                    <a:pt x="11451" y="10459"/>
                  </a:cubicBezTo>
                  <a:close/>
                  <a:moveTo>
                    <a:pt x="11711" y="11368"/>
                  </a:moveTo>
                  <a:cubicBezTo>
                    <a:pt x="9629" y="13187"/>
                    <a:pt x="9629" y="13187"/>
                    <a:pt x="9629" y="13187"/>
                  </a:cubicBezTo>
                  <a:cubicBezTo>
                    <a:pt x="12492" y="13187"/>
                    <a:pt x="12492" y="13187"/>
                    <a:pt x="12492" y="13187"/>
                  </a:cubicBezTo>
                  <a:cubicBezTo>
                    <a:pt x="11711" y="11368"/>
                    <a:pt x="11711" y="11368"/>
                    <a:pt x="11711" y="11368"/>
                  </a:cubicBezTo>
                  <a:close/>
                  <a:moveTo>
                    <a:pt x="13012" y="14552"/>
                  </a:moveTo>
                  <a:cubicBezTo>
                    <a:pt x="9369" y="16598"/>
                    <a:pt x="9369" y="16598"/>
                    <a:pt x="9369" y="16598"/>
                  </a:cubicBezTo>
                  <a:cubicBezTo>
                    <a:pt x="14053" y="16598"/>
                    <a:pt x="14053" y="16598"/>
                    <a:pt x="14053" y="16598"/>
                  </a:cubicBezTo>
                  <a:cubicBezTo>
                    <a:pt x="13012" y="14552"/>
                    <a:pt x="13012" y="14552"/>
                    <a:pt x="13012" y="14552"/>
                  </a:cubicBezTo>
                  <a:close/>
                  <a:moveTo>
                    <a:pt x="14573" y="17962"/>
                  </a:moveTo>
                  <a:cubicBezTo>
                    <a:pt x="10410" y="19554"/>
                    <a:pt x="10410" y="19554"/>
                    <a:pt x="10410" y="19554"/>
                  </a:cubicBezTo>
                  <a:cubicBezTo>
                    <a:pt x="15094" y="19554"/>
                    <a:pt x="15094" y="19554"/>
                    <a:pt x="15094" y="19554"/>
                  </a:cubicBezTo>
                  <a:cubicBezTo>
                    <a:pt x="14573" y="17962"/>
                    <a:pt x="14573" y="17962"/>
                    <a:pt x="14573" y="17962"/>
                  </a:cubicBezTo>
                  <a:close/>
                  <a:moveTo>
                    <a:pt x="7547" y="19554"/>
                  </a:moveTo>
                  <a:cubicBezTo>
                    <a:pt x="12231" y="17735"/>
                    <a:pt x="12231" y="17735"/>
                    <a:pt x="12231" y="17735"/>
                  </a:cubicBezTo>
                  <a:cubicBezTo>
                    <a:pt x="7547" y="17735"/>
                    <a:pt x="7547" y="17735"/>
                    <a:pt x="7547" y="17735"/>
                  </a:cubicBezTo>
                  <a:cubicBezTo>
                    <a:pt x="6766" y="19554"/>
                    <a:pt x="6766" y="19554"/>
                    <a:pt x="6766" y="19554"/>
                  </a:cubicBezTo>
                  <a:cubicBezTo>
                    <a:pt x="7547" y="19554"/>
                    <a:pt x="7547" y="19554"/>
                    <a:pt x="7547" y="19554"/>
                  </a:cubicBezTo>
                  <a:close/>
                  <a:moveTo>
                    <a:pt x="8067" y="15916"/>
                  </a:moveTo>
                  <a:cubicBezTo>
                    <a:pt x="11190" y="14324"/>
                    <a:pt x="11190" y="14324"/>
                    <a:pt x="11190" y="14324"/>
                  </a:cubicBezTo>
                  <a:cubicBezTo>
                    <a:pt x="8848" y="14324"/>
                    <a:pt x="8848" y="14324"/>
                    <a:pt x="8848" y="14324"/>
                  </a:cubicBezTo>
                  <a:cubicBezTo>
                    <a:pt x="8067" y="15916"/>
                    <a:pt x="8067" y="15916"/>
                    <a:pt x="8067" y="15916"/>
                  </a:cubicBezTo>
                  <a:close/>
                  <a:moveTo>
                    <a:pt x="18998" y="0"/>
                  </a:moveTo>
                  <a:cubicBezTo>
                    <a:pt x="17436" y="1364"/>
                    <a:pt x="17436" y="1364"/>
                    <a:pt x="17436" y="1364"/>
                  </a:cubicBezTo>
                  <a:cubicBezTo>
                    <a:pt x="18737" y="2728"/>
                    <a:pt x="19518" y="4320"/>
                    <a:pt x="19518" y="6366"/>
                  </a:cubicBezTo>
                  <a:cubicBezTo>
                    <a:pt x="19518" y="8185"/>
                    <a:pt x="18477" y="10004"/>
                    <a:pt x="17176" y="11141"/>
                  </a:cubicBezTo>
                  <a:cubicBezTo>
                    <a:pt x="18998" y="12505"/>
                    <a:pt x="18998" y="12505"/>
                    <a:pt x="18998" y="12505"/>
                  </a:cubicBezTo>
                  <a:cubicBezTo>
                    <a:pt x="20559" y="10914"/>
                    <a:pt x="21600" y="8640"/>
                    <a:pt x="21600" y="6366"/>
                  </a:cubicBezTo>
                  <a:cubicBezTo>
                    <a:pt x="21600" y="3865"/>
                    <a:pt x="20559" y="1819"/>
                    <a:pt x="18998" y="0"/>
                  </a:cubicBezTo>
                  <a:close/>
                  <a:moveTo>
                    <a:pt x="2863" y="12505"/>
                  </a:moveTo>
                  <a:cubicBezTo>
                    <a:pt x="4424" y="11141"/>
                    <a:pt x="4424" y="11141"/>
                    <a:pt x="4424" y="11141"/>
                  </a:cubicBezTo>
                  <a:cubicBezTo>
                    <a:pt x="3123" y="10004"/>
                    <a:pt x="2342" y="8185"/>
                    <a:pt x="2342" y="6366"/>
                  </a:cubicBezTo>
                  <a:cubicBezTo>
                    <a:pt x="2342" y="4320"/>
                    <a:pt x="3123" y="2728"/>
                    <a:pt x="4424" y="1364"/>
                  </a:cubicBezTo>
                  <a:cubicBezTo>
                    <a:pt x="2602" y="227"/>
                    <a:pt x="2602" y="227"/>
                    <a:pt x="2602" y="227"/>
                  </a:cubicBezTo>
                  <a:cubicBezTo>
                    <a:pt x="1041" y="1819"/>
                    <a:pt x="0" y="3865"/>
                    <a:pt x="0" y="6366"/>
                  </a:cubicBezTo>
                  <a:cubicBezTo>
                    <a:pt x="0" y="8640"/>
                    <a:pt x="1041" y="10686"/>
                    <a:pt x="2863" y="12505"/>
                  </a:cubicBezTo>
                  <a:close/>
                  <a:moveTo>
                    <a:pt x="15875" y="2274"/>
                  </a:moveTo>
                  <a:cubicBezTo>
                    <a:pt x="14313" y="3638"/>
                    <a:pt x="14313" y="3638"/>
                    <a:pt x="14313" y="3638"/>
                  </a:cubicBezTo>
                  <a:cubicBezTo>
                    <a:pt x="15094" y="4320"/>
                    <a:pt x="15354" y="5229"/>
                    <a:pt x="15354" y="6366"/>
                  </a:cubicBezTo>
                  <a:cubicBezTo>
                    <a:pt x="15354" y="7276"/>
                    <a:pt x="14834" y="8185"/>
                    <a:pt x="14313" y="8867"/>
                  </a:cubicBezTo>
                  <a:cubicBezTo>
                    <a:pt x="15875" y="10232"/>
                    <a:pt x="15875" y="10232"/>
                    <a:pt x="15875" y="10232"/>
                  </a:cubicBezTo>
                  <a:cubicBezTo>
                    <a:pt x="16916" y="9095"/>
                    <a:pt x="17696" y="7731"/>
                    <a:pt x="17696" y="6366"/>
                  </a:cubicBezTo>
                  <a:cubicBezTo>
                    <a:pt x="17696" y="4775"/>
                    <a:pt x="16916" y="3411"/>
                    <a:pt x="15875" y="2274"/>
                  </a:cubicBezTo>
                  <a:close/>
                  <a:moveTo>
                    <a:pt x="5725" y="10232"/>
                  </a:moveTo>
                  <a:cubicBezTo>
                    <a:pt x="7547" y="8867"/>
                    <a:pt x="7547" y="8867"/>
                    <a:pt x="7547" y="8867"/>
                  </a:cubicBezTo>
                  <a:cubicBezTo>
                    <a:pt x="6766" y="8185"/>
                    <a:pt x="6246" y="7276"/>
                    <a:pt x="6246" y="6366"/>
                  </a:cubicBezTo>
                  <a:cubicBezTo>
                    <a:pt x="6246" y="5229"/>
                    <a:pt x="6766" y="4320"/>
                    <a:pt x="7547" y="3638"/>
                  </a:cubicBezTo>
                  <a:cubicBezTo>
                    <a:pt x="5725" y="2274"/>
                    <a:pt x="5725" y="2274"/>
                    <a:pt x="5725" y="2274"/>
                  </a:cubicBezTo>
                  <a:cubicBezTo>
                    <a:pt x="4684" y="3411"/>
                    <a:pt x="4164" y="4775"/>
                    <a:pt x="4164" y="6366"/>
                  </a:cubicBezTo>
                  <a:cubicBezTo>
                    <a:pt x="4164" y="7731"/>
                    <a:pt x="4684" y="9095"/>
                    <a:pt x="5725" y="10232"/>
                  </a:cubicBezTo>
                  <a:close/>
                </a:path>
              </a:pathLst>
            </a:custGeom>
            <a:solidFill>
              <a:srgbClr val="9BAAB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>
                <a:solidFill>
                  <a:srgbClr val="828282"/>
                </a:solidFill>
              </a:endParaRPr>
            </a:p>
          </p:txBody>
        </p:sp>
      </p:grpSp>
      <p:grpSp>
        <p:nvGrpSpPr>
          <p:cNvPr id="71686" name="Grupo 71685"/>
          <p:cNvGrpSpPr/>
          <p:nvPr/>
        </p:nvGrpSpPr>
        <p:grpSpPr>
          <a:xfrm>
            <a:off x="170233" y="5884364"/>
            <a:ext cx="4966285" cy="895728"/>
            <a:chOff x="154355" y="6010146"/>
            <a:chExt cx="4966285" cy="895728"/>
          </a:xfrm>
        </p:grpSpPr>
        <p:grpSp>
          <p:nvGrpSpPr>
            <p:cNvPr id="64" name="Group 41">
              <a:extLst>
                <a:ext uri="{FF2B5EF4-FFF2-40B4-BE49-F238E27FC236}">
                  <a16:creationId xmlns:a16="http://schemas.microsoft.com/office/drawing/2014/main" id="{488CD987-754B-47CE-BBC9-4D9D51C30AFE}"/>
                </a:ext>
              </a:extLst>
            </p:cNvPr>
            <p:cNvGrpSpPr/>
            <p:nvPr/>
          </p:nvGrpSpPr>
          <p:grpSpPr>
            <a:xfrm>
              <a:off x="154355" y="6010146"/>
              <a:ext cx="4966285" cy="895728"/>
              <a:chOff x="6129388" y="1517996"/>
              <a:chExt cx="4966285" cy="895728"/>
            </a:xfrm>
          </p:grpSpPr>
          <p:grpSp>
            <p:nvGrpSpPr>
              <p:cNvPr id="65" name="Group 42">
                <a:extLst>
                  <a:ext uri="{FF2B5EF4-FFF2-40B4-BE49-F238E27FC236}">
                    <a16:creationId xmlns:a16="http://schemas.microsoft.com/office/drawing/2014/main" id="{772304A8-0286-4C48-8767-15FCDC1E1934}"/>
                  </a:ext>
                </a:extLst>
              </p:cNvPr>
              <p:cNvGrpSpPr/>
              <p:nvPr/>
            </p:nvGrpSpPr>
            <p:grpSpPr>
              <a:xfrm>
                <a:off x="6129388" y="1517996"/>
                <a:ext cx="873405" cy="895728"/>
                <a:chOff x="5397396" y="2673500"/>
                <a:chExt cx="1490663" cy="1528762"/>
              </a:xfrm>
            </p:grpSpPr>
            <p:sp>
              <p:nvSpPr>
                <p:cNvPr id="68" name="Freeform 19">
                  <a:extLst>
                    <a:ext uri="{FF2B5EF4-FFF2-40B4-BE49-F238E27FC236}">
                      <a16:creationId xmlns:a16="http://schemas.microsoft.com/office/drawing/2014/main" id="{D3B9C8D2-EC30-423E-B849-5E2BF3B7C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8464" y="2673500"/>
                  <a:ext cx="1265239" cy="1528762"/>
                </a:xfrm>
                <a:custGeom>
                  <a:avLst/>
                  <a:gdLst>
                    <a:gd name="T0" fmla="*/ 104 w 381"/>
                    <a:gd name="T1" fmla="*/ 41 h 461"/>
                    <a:gd name="T2" fmla="*/ 371 w 381"/>
                    <a:gd name="T3" fmla="*/ 225 h 461"/>
                    <a:gd name="T4" fmla="*/ 87 w 381"/>
                    <a:gd name="T5" fmla="*/ 400 h 461"/>
                    <a:gd name="T6" fmla="*/ 104 w 381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1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1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69" name="Freeform 20">
                  <a:extLst>
                    <a:ext uri="{FF2B5EF4-FFF2-40B4-BE49-F238E27FC236}">
                      <a16:creationId xmlns:a16="http://schemas.microsoft.com/office/drawing/2014/main" id="{C03FB575-2677-4D6F-9D5C-3FD48A1362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7396" y="2798494"/>
                  <a:ext cx="1490663" cy="1236663"/>
                </a:xfrm>
                <a:custGeom>
                  <a:avLst/>
                  <a:gdLst>
                    <a:gd name="T0" fmla="*/ 208 w 449"/>
                    <a:gd name="T1" fmla="*/ 363 h 373"/>
                    <a:gd name="T2" fmla="*/ 25 w 449"/>
                    <a:gd name="T3" fmla="*/ 110 h 373"/>
                    <a:gd name="T4" fmla="*/ 332 w 449"/>
                    <a:gd name="T5" fmla="*/ 66 h 373"/>
                    <a:gd name="T6" fmla="*/ 208 w 449"/>
                    <a:gd name="T7" fmla="*/ 363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9" h="373">
                      <a:moveTo>
                        <a:pt x="208" y="363"/>
                      </a:moveTo>
                      <a:cubicBezTo>
                        <a:pt x="153" y="373"/>
                        <a:pt x="0" y="186"/>
                        <a:pt x="25" y="110"/>
                      </a:cubicBezTo>
                      <a:cubicBezTo>
                        <a:pt x="50" y="33"/>
                        <a:pt x="223" y="0"/>
                        <a:pt x="332" y="66"/>
                      </a:cubicBezTo>
                      <a:cubicBezTo>
                        <a:pt x="449" y="137"/>
                        <a:pt x="301" y="347"/>
                        <a:pt x="208" y="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  <p:sp>
              <p:nvSpPr>
                <p:cNvPr id="70" name="Freeform 21">
                  <a:extLst>
                    <a:ext uri="{FF2B5EF4-FFF2-40B4-BE49-F238E27FC236}">
                      <a16:creationId xmlns:a16="http://schemas.microsoft.com/office/drawing/2014/main" id="{B09B3936-D109-4E54-AD45-01EFB3D30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1338" y="2905126"/>
                  <a:ext cx="976313" cy="989013"/>
                </a:xfrm>
                <a:custGeom>
                  <a:avLst/>
                  <a:gdLst>
                    <a:gd name="T0" fmla="*/ 232 w 294"/>
                    <a:gd name="T1" fmla="*/ 57 h 298"/>
                    <a:gd name="T2" fmla="*/ 213 w 294"/>
                    <a:gd name="T3" fmla="*/ 261 h 298"/>
                    <a:gd name="T4" fmla="*/ 3 w 294"/>
                    <a:gd name="T5" fmla="*/ 143 h 298"/>
                    <a:gd name="T6" fmla="*/ 232 w 294"/>
                    <a:gd name="T7" fmla="*/ 5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4" h="298">
                      <a:moveTo>
                        <a:pt x="232" y="57"/>
                      </a:moveTo>
                      <a:cubicBezTo>
                        <a:pt x="294" y="84"/>
                        <a:pt x="258" y="226"/>
                        <a:pt x="213" y="261"/>
                      </a:cubicBezTo>
                      <a:cubicBezTo>
                        <a:pt x="166" y="298"/>
                        <a:pt x="10" y="281"/>
                        <a:pt x="3" y="143"/>
                      </a:cubicBezTo>
                      <a:cubicBezTo>
                        <a:pt x="0" y="81"/>
                        <a:pt x="98" y="0"/>
                        <a:pt x="232" y="5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828282"/>
                    </a:solidFill>
                  </a:endParaRPr>
                </a:p>
              </p:txBody>
            </p:sp>
          </p:grpSp>
          <p:sp>
            <p:nvSpPr>
              <p:cNvPr id="66" name="TextBox 47">
                <a:extLst>
                  <a:ext uri="{FF2B5EF4-FFF2-40B4-BE49-F238E27FC236}">
                    <a16:creationId xmlns:a16="http://schemas.microsoft.com/office/drawing/2014/main" id="{D03D4F0B-9212-4A35-AD54-8DC1621DE798}"/>
                  </a:ext>
                </a:extLst>
              </p:cNvPr>
              <p:cNvSpPr txBox="1"/>
              <p:nvPr/>
            </p:nvSpPr>
            <p:spPr>
              <a:xfrm>
                <a:off x="6913500" y="1647289"/>
                <a:ext cx="418217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28282"/>
                    </a:solidFill>
                    <a:latin typeface="Poppins SemiBold"/>
                  </a:rPr>
                  <a:t>5.- </a:t>
                </a:r>
                <a:r>
                  <a:rPr lang="es-ES" sz="1400" dirty="0">
                    <a:solidFill>
                      <a:srgbClr val="828282"/>
                    </a:solidFill>
                  </a:rPr>
                  <a:t>fundamentos de operación y pruebas de Cables de Baja, Media y Alta Tensión.</a:t>
                </a:r>
                <a:endParaRPr lang="en-US" sz="1400" dirty="0">
                  <a:solidFill>
                    <a:srgbClr val="828282"/>
                  </a:solidFill>
                  <a:latin typeface="Poppins SemiBold"/>
                </a:endParaRPr>
              </a:p>
            </p:txBody>
          </p:sp>
        </p:grpSp>
        <p:sp>
          <p:nvSpPr>
            <p:cNvPr id="75" name="Shape 1854"/>
            <p:cNvSpPr/>
            <p:nvPr/>
          </p:nvSpPr>
          <p:spPr>
            <a:xfrm>
              <a:off x="394444" y="6274085"/>
              <a:ext cx="393226" cy="367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6" extrusionOk="0">
                  <a:moveTo>
                    <a:pt x="10896" y="7999"/>
                  </a:moveTo>
                  <a:cubicBezTo>
                    <a:pt x="12042" y="7999"/>
                    <a:pt x="12998" y="8999"/>
                    <a:pt x="12998" y="10399"/>
                  </a:cubicBezTo>
                  <a:cubicBezTo>
                    <a:pt x="12998" y="11599"/>
                    <a:pt x="12042" y="12599"/>
                    <a:pt x="10896" y="12599"/>
                  </a:cubicBezTo>
                  <a:cubicBezTo>
                    <a:pt x="9558" y="12599"/>
                    <a:pt x="8602" y="11599"/>
                    <a:pt x="8602" y="10399"/>
                  </a:cubicBezTo>
                  <a:cubicBezTo>
                    <a:pt x="8602" y="8999"/>
                    <a:pt x="9558" y="7999"/>
                    <a:pt x="10896" y="7999"/>
                  </a:cubicBezTo>
                  <a:close/>
                  <a:moveTo>
                    <a:pt x="9175" y="5999"/>
                  </a:moveTo>
                  <a:cubicBezTo>
                    <a:pt x="6881" y="5999"/>
                    <a:pt x="4970" y="6399"/>
                    <a:pt x="3632" y="6999"/>
                  </a:cubicBezTo>
                  <a:cubicBezTo>
                    <a:pt x="1338" y="7799"/>
                    <a:pt x="0" y="8999"/>
                    <a:pt x="0" y="10399"/>
                  </a:cubicBezTo>
                  <a:cubicBezTo>
                    <a:pt x="0" y="11599"/>
                    <a:pt x="1338" y="12799"/>
                    <a:pt x="3250" y="13599"/>
                  </a:cubicBezTo>
                  <a:cubicBezTo>
                    <a:pt x="2485" y="15599"/>
                    <a:pt x="2294" y="17399"/>
                    <a:pt x="3250" y="18199"/>
                  </a:cubicBezTo>
                  <a:cubicBezTo>
                    <a:pt x="4205" y="19199"/>
                    <a:pt x="5926" y="19199"/>
                    <a:pt x="8028" y="17999"/>
                  </a:cubicBezTo>
                  <a:cubicBezTo>
                    <a:pt x="9175" y="17399"/>
                    <a:pt x="10513" y="16399"/>
                    <a:pt x="11851" y="15199"/>
                  </a:cubicBezTo>
                  <a:cubicBezTo>
                    <a:pt x="9175" y="15199"/>
                    <a:pt x="9175" y="15199"/>
                    <a:pt x="9175" y="15199"/>
                  </a:cubicBezTo>
                  <a:cubicBezTo>
                    <a:pt x="8411" y="15799"/>
                    <a:pt x="7837" y="16199"/>
                    <a:pt x="7264" y="16399"/>
                  </a:cubicBezTo>
                  <a:cubicBezTo>
                    <a:pt x="5926" y="17199"/>
                    <a:pt x="4779" y="17399"/>
                    <a:pt x="4396" y="16999"/>
                  </a:cubicBezTo>
                  <a:cubicBezTo>
                    <a:pt x="4014" y="16599"/>
                    <a:pt x="4396" y="15599"/>
                    <a:pt x="4970" y="14199"/>
                  </a:cubicBezTo>
                  <a:cubicBezTo>
                    <a:pt x="4970" y="14199"/>
                    <a:pt x="4970" y="14199"/>
                    <a:pt x="4970" y="14199"/>
                  </a:cubicBezTo>
                  <a:cubicBezTo>
                    <a:pt x="6690" y="14599"/>
                    <a:pt x="8602" y="14799"/>
                    <a:pt x="10896" y="14799"/>
                  </a:cubicBezTo>
                  <a:cubicBezTo>
                    <a:pt x="12234" y="14799"/>
                    <a:pt x="13572" y="14599"/>
                    <a:pt x="14719" y="14399"/>
                  </a:cubicBezTo>
                  <a:cubicBezTo>
                    <a:pt x="14910" y="14999"/>
                    <a:pt x="14910" y="15599"/>
                    <a:pt x="15101" y="15999"/>
                  </a:cubicBezTo>
                  <a:cubicBezTo>
                    <a:pt x="15101" y="17599"/>
                    <a:pt x="15101" y="18599"/>
                    <a:pt x="14527" y="18799"/>
                  </a:cubicBezTo>
                  <a:cubicBezTo>
                    <a:pt x="14145" y="19199"/>
                    <a:pt x="13189" y="18599"/>
                    <a:pt x="12234" y="17399"/>
                  </a:cubicBezTo>
                  <a:cubicBezTo>
                    <a:pt x="11851" y="17199"/>
                    <a:pt x="11660" y="16799"/>
                    <a:pt x="11469" y="16399"/>
                  </a:cubicBezTo>
                  <a:cubicBezTo>
                    <a:pt x="9940" y="17399"/>
                    <a:pt x="9940" y="17399"/>
                    <a:pt x="9940" y="17399"/>
                  </a:cubicBezTo>
                  <a:cubicBezTo>
                    <a:pt x="10322" y="17799"/>
                    <a:pt x="10704" y="18199"/>
                    <a:pt x="10896" y="18599"/>
                  </a:cubicBezTo>
                  <a:cubicBezTo>
                    <a:pt x="12425" y="20399"/>
                    <a:pt x="14145" y="21199"/>
                    <a:pt x="15292" y="20599"/>
                  </a:cubicBezTo>
                  <a:cubicBezTo>
                    <a:pt x="16439" y="19999"/>
                    <a:pt x="17012" y="18199"/>
                    <a:pt x="16821" y="15799"/>
                  </a:cubicBezTo>
                  <a:cubicBezTo>
                    <a:pt x="16630" y="15399"/>
                    <a:pt x="16630" y="14799"/>
                    <a:pt x="16439" y="14199"/>
                  </a:cubicBezTo>
                  <a:cubicBezTo>
                    <a:pt x="17012" y="13999"/>
                    <a:pt x="17586" y="13799"/>
                    <a:pt x="18159" y="13599"/>
                  </a:cubicBezTo>
                  <a:cubicBezTo>
                    <a:pt x="20262" y="12999"/>
                    <a:pt x="21600" y="11799"/>
                    <a:pt x="21600" y="10399"/>
                  </a:cubicBezTo>
                  <a:cubicBezTo>
                    <a:pt x="21600" y="8999"/>
                    <a:pt x="20262" y="7799"/>
                    <a:pt x="18159" y="6999"/>
                  </a:cubicBezTo>
                  <a:cubicBezTo>
                    <a:pt x="16821" y="6599"/>
                    <a:pt x="15292" y="6199"/>
                    <a:pt x="13381" y="5999"/>
                  </a:cubicBezTo>
                  <a:cubicBezTo>
                    <a:pt x="13189" y="5799"/>
                    <a:pt x="13189" y="5399"/>
                    <a:pt x="12998" y="5199"/>
                  </a:cubicBezTo>
                  <a:cubicBezTo>
                    <a:pt x="13381" y="4799"/>
                    <a:pt x="13954" y="4399"/>
                    <a:pt x="14527" y="4199"/>
                  </a:cubicBezTo>
                  <a:cubicBezTo>
                    <a:pt x="15865" y="3599"/>
                    <a:pt x="16821" y="3199"/>
                    <a:pt x="17204" y="3599"/>
                  </a:cubicBezTo>
                  <a:cubicBezTo>
                    <a:pt x="17586" y="3999"/>
                    <a:pt x="17395" y="4999"/>
                    <a:pt x="16821" y="6199"/>
                  </a:cubicBezTo>
                  <a:cubicBezTo>
                    <a:pt x="18542" y="6599"/>
                    <a:pt x="18542" y="6599"/>
                    <a:pt x="18542" y="6599"/>
                  </a:cubicBezTo>
                  <a:cubicBezTo>
                    <a:pt x="19306" y="4799"/>
                    <a:pt x="19306" y="3199"/>
                    <a:pt x="18350" y="2399"/>
                  </a:cubicBezTo>
                  <a:cubicBezTo>
                    <a:pt x="17395" y="1399"/>
                    <a:pt x="15674" y="1599"/>
                    <a:pt x="13763" y="2599"/>
                  </a:cubicBezTo>
                  <a:cubicBezTo>
                    <a:pt x="13189" y="2799"/>
                    <a:pt x="12616" y="3199"/>
                    <a:pt x="12042" y="3599"/>
                  </a:cubicBezTo>
                  <a:cubicBezTo>
                    <a:pt x="11469" y="2999"/>
                    <a:pt x="11087" y="2599"/>
                    <a:pt x="10704" y="1999"/>
                  </a:cubicBezTo>
                  <a:cubicBezTo>
                    <a:pt x="9175" y="399"/>
                    <a:pt x="7455" y="-401"/>
                    <a:pt x="6308" y="199"/>
                  </a:cubicBezTo>
                  <a:cubicBezTo>
                    <a:pt x="5161" y="799"/>
                    <a:pt x="4588" y="2399"/>
                    <a:pt x="4970" y="4799"/>
                  </a:cubicBezTo>
                  <a:cubicBezTo>
                    <a:pt x="4970" y="4999"/>
                    <a:pt x="4970" y="5199"/>
                    <a:pt x="4970" y="5399"/>
                  </a:cubicBezTo>
                  <a:cubicBezTo>
                    <a:pt x="6690" y="5399"/>
                    <a:pt x="6690" y="5399"/>
                    <a:pt x="6690" y="5399"/>
                  </a:cubicBezTo>
                  <a:cubicBezTo>
                    <a:pt x="6690" y="4999"/>
                    <a:pt x="6690" y="4799"/>
                    <a:pt x="6499" y="4599"/>
                  </a:cubicBezTo>
                  <a:cubicBezTo>
                    <a:pt x="6499" y="2999"/>
                    <a:pt x="6499" y="1999"/>
                    <a:pt x="7073" y="1799"/>
                  </a:cubicBezTo>
                  <a:cubicBezTo>
                    <a:pt x="7455" y="1599"/>
                    <a:pt x="8411" y="2199"/>
                    <a:pt x="9366" y="3199"/>
                  </a:cubicBezTo>
                  <a:cubicBezTo>
                    <a:pt x="9749" y="3599"/>
                    <a:pt x="10131" y="4199"/>
                    <a:pt x="10513" y="4599"/>
                  </a:cubicBezTo>
                  <a:cubicBezTo>
                    <a:pt x="10131" y="4999"/>
                    <a:pt x="9558" y="5599"/>
                    <a:pt x="9175" y="5999"/>
                  </a:cubicBezTo>
                  <a:close/>
                  <a:moveTo>
                    <a:pt x="14336" y="7999"/>
                  </a:moveTo>
                  <a:cubicBezTo>
                    <a:pt x="15674" y="8199"/>
                    <a:pt x="16630" y="8399"/>
                    <a:pt x="17586" y="8599"/>
                  </a:cubicBezTo>
                  <a:cubicBezTo>
                    <a:pt x="18924" y="9199"/>
                    <a:pt x="19880" y="9799"/>
                    <a:pt x="19880" y="10399"/>
                  </a:cubicBezTo>
                  <a:cubicBezTo>
                    <a:pt x="19880" y="10799"/>
                    <a:pt x="18924" y="11399"/>
                    <a:pt x="17586" y="11999"/>
                  </a:cubicBezTo>
                  <a:cubicBezTo>
                    <a:pt x="17012" y="12199"/>
                    <a:pt x="16630" y="12199"/>
                    <a:pt x="16057" y="12399"/>
                  </a:cubicBezTo>
                  <a:cubicBezTo>
                    <a:pt x="15674" y="11199"/>
                    <a:pt x="15292" y="9799"/>
                    <a:pt x="14719" y="8399"/>
                  </a:cubicBezTo>
                  <a:cubicBezTo>
                    <a:pt x="14527" y="8399"/>
                    <a:pt x="14527" y="8199"/>
                    <a:pt x="14336" y="7999"/>
                  </a:cubicBezTo>
                  <a:close/>
                  <a:moveTo>
                    <a:pt x="14336" y="12799"/>
                  </a:moveTo>
                  <a:cubicBezTo>
                    <a:pt x="13954" y="11599"/>
                    <a:pt x="13572" y="10399"/>
                    <a:pt x="13189" y="9199"/>
                  </a:cubicBezTo>
                  <a:cubicBezTo>
                    <a:pt x="12807" y="8799"/>
                    <a:pt x="12616" y="8199"/>
                    <a:pt x="12425" y="7799"/>
                  </a:cubicBezTo>
                  <a:cubicBezTo>
                    <a:pt x="11851" y="7799"/>
                    <a:pt x="11278" y="7799"/>
                    <a:pt x="10896" y="7799"/>
                  </a:cubicBezTo>
                  <a:cubicBezTo>
                    <a:pt x="10513" y="7799"/>
                    <a:pt x="10131" y="7799"/>
                    <a:pt x="9749" y="7799"/>
                  </a:cubicBezTo>
                  <a:cubicBezTo>
                    <a:pt x="9558" y="7999"/>
                    <a:pt x="9366" y="8199"/>
                    <a:pt x="8984" y="8399"/>
                  </a:cubicBezTo>
                  <a:cubicBezTo>
                    <a:pt x="8984" y="8399"/>
                    <a:pt x="8984" y="8399"/>
                    <a:pt x="8984" y="8399"/>
                  </a:cubicBezTo>
                  <a:cubicBezTo>
                    <a:pt x="7837" y="9799"/>
                    <a:pt x="6690" y="11199"/>
                    <a:pt x="5926" y="12399"/>
                  </a:cubicBezTo>
                  <a:cubicBezTo>
                    <a:pt x="7264" y="12799"/>
                    <a:pt x="8984" y="12999"/>
                    <a:pt x="10896" y="12999"/>
                  </a:cubicBezTo>
                  <a:cubicBezTo>
                    <a:pt x="12042" y="12999"/>
                    <a:pt x="13189" y="12799"/>
                    <a:pt x="14336" y="12799"/>
                  </a:cubicBezTo>
                  <a:close/>
                  <a:moveTo>
                    <a:pt x="4205" y="11999"/>
                  </a:moveTo>
                  <a:cubicBezTo>
                    <a:pt x="4205" y="11999"/>
                    <a:pt x="4205" y="11999"/>
                    <a:pt x="4205" y="11999"/>
                  </a:cubicBezTo>
                  <a:cubicBezTo>
                    <a:pt x="2676" y="11399"/>
                    <a:pt x="1720" y="10799"/>
                    <a:pt x="1720" y="10399"/>
                  </a:cubicBezTo>
                  <a:cubicBezTo>
                    <a:pt x="1720" y="9799"/>
                    <a:pt x="2676" y="9199"/>
                    <a:pt x="4205" y="8599"/>
                  </a:cubicBezTo>
                  <a:cubicBezTo>
                    <a:pt x="4970" y="8399"/>
                    <a:pt x="5926" y="8199"/>
                    <a:pt x="7073" y="7999"/>
                  </a:cubicBezTo>
                  <a:cubicBezTo>
                    <a:pt x="5926" y="9399"/>
                    <a:pt x="4970" y="10799"/>
                    <a:pt x="4205" y="11999"/>
                  </a:cubicBezTo>
                  <a:close/>
                  <a:moveTo>
                    <a:pt x="12234" y="9599"/>
                  </a:moveTo>
                  <a:cubicBezTo>
                    <a:pt x="12042" y="10599"/>
                    <a:pt x="11660" y="11399"/>
                    <a:pt x="10896" y="11999"/>
                  </a:cubicBezTo>
                  <a:cubicBezTo>
                    <a:pt x="12042" y="11999"/>
                    <a:pt x="12616" y="10599"/>
                    <a:pt x="12234" y="9599"/>
                  </a:cubicBezTo>
                  <a:close/>
                  <a:moveTo>
                    <a:pt x="9366" y="10999"/>
                  </a:moveTo>
                  <a:cubicBezTo>
                    <a:pt x="9366" y="10599"/>
                    <a:pt x="9558" y="10399"/>
                    <a:pt x="9558" y="10199"/>
                  </a:cubicBezTo>
                  <a:cubicBezTo>
                    <a:pt x="9366" y="9999"/>
                    <a:pt x="9366" y="9999"/>
                    <a:pt x="9366" y="9999"/>
                  </a:cubicBezTo>
                  <a:cubicBezTo>
                    <a:pt x="9175" y="10399"/>
                    <a:pt x="9175" y="10599"/>
                    <a:pt x="9366" y="10999"/>
                  </a:cubicBezTo>
                  <a:close/>
                  <a:moveTo>
                    <a:pt x="9366" y="9599"/>
                  </a:moveTo>
                  <a:cubicBezTo>
                    <a:pt x="9749" y="9999"/>
                    <a:pt x="9749" y="9999"/>
                    <a:pt x="9749" y="9999"/>
                  </a:cubicBezTo>
                  <a:cubicBezTo>
                    <a:pt x="10131" y="9599"/>
                    <a:pt x="10513" y="9399"/>
                    <a:pt x="10896" y="8999"/>
                  </a:cubicBezTo>
                  <a:cubicBezTo>
                    <a:pt x="10704" y="8599"/>
                    <a:pt x="10704" y="8599"/>
                    <a:pt x="10704" y="8599"/>
                  </a:cubicBezTo>
                  <a:cubicBezTo>
                    <a:pt x="10131" y="8599"/>
                    <a:pt x="9558" y="8999"/>
                    <a:pt x="9366" y="9599"/>
                  </a:cubicBezTo>
                  <a:close/>
                  <a:moveTo>
                    <a:pt x="11087" y="8599"/>
                  </a:moveTo>
                  <a:cubicBezTo>
                    <a:pt x="11087" y="8999"/>
                    <a:pt x="11087" y="8999"/>
                    <a:pt x="11087" y="8999"/>
                  </a:cubicBezTo>
                  <a:cubicBezTo>
                    <a:pt x="11278" y="8799"/>
                    <a:pt x="11278" y="8799"/>
                    <a:pt x="11469" y="8799"/>
                  </a:cubicBezTo>
                  <a:cubicBezTo>
                    <a:pt x="11278" y="8599"/>
                    <a:pt x="11087" y="8599"/>
                    <a:pt x="11087" y="8599"/>
                  </a:cubicBezTo>
                  <a:close/>
                </a:path>
              </a:pathLst>
            </a:custGeom>
            <a:solidFill>
              <a:srgbClr val="9BAABF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 dirty="0">
                <a:solidFill>
                  <a:srgbClr val="828282"/>
                </a:solidFill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31106" y="89945"/>
            <a:ext cx="7409365" cy="686924"/>
            <a:chOff x="-6949" y="4321859"/>
            <a:chExt cx="3339887" cy="693157"/>
          </a:xfrm>
        </p:grpSpPr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E4A3F1BF-3F68-4DEF-AE37-EB59DC111B47}"/>
                </a:ext>
              </a:extLst>
            </p:cNvPr>
            <p:cNvSpPr/>
            <p:nvPr/>
          </p:nvSpPr>
          <p:spPr>
            <a:xfrm>
              <a:off x="-6949" y="4321859"/>
              <a:ext cx="3339887" cy="693157"/>
            </a:xfrm>
            <a:prstGeom prst="rect">
              <a:avLst/>
            </a:prstGeom>
            <a:gradFill>
              <a:gsLst>
                <a:gs pos="86000">
                  <a:schemeClr val="accent2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  <a:p>
              <a:pPr>
                <a:spcAft>
                  <a:spcPts val="1600"/>
                </a:spcAft>
              </a:pPr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50" name="TextBox 31">
              <a:extLst>
                <a:ext uri="{FF2B5EF4-FFF2-40B4-BE49-F238E27FC236}">
                  <a16:creationId xmlns:a16="http://schemas.microsoft.com/office/drawing/2014/main" id="{7D3DBEE4-215A-48A8-8B7F-87B93C40DA68}"/>
                </a:ext>
              </a:extLst>
            </p:cNvPr>
            <p:cNvSpPr txBox="1"/>
            <p:nvPr/>
          </p:nvSpPr>
          <p:spPr>
            <a:xfrm>
              <a:off x="43567" y="4430568"/>
              <a:ext cx="3289371" cy="4969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MX" sz="3200" dirty="0" smtClean="0">
                  <a:solidFill>
                    <a:srgbClr val="FFFFFF"/>
                  </a:solidFill>
                  <a:latin typeface="Poppins SemiBold"/>
                </a:rPr>
                <a:t>4.- SOPORTE INDUSTRIA CABLERA</a:t>
              </a:r>
              <a:endParaRPr lang="en-US" sz="2800" dirty="0">
                <a:solidFill>
                  <a:srgbClr val="FFFFFF"/>
                </a:solidFill>
                <a:latin typeface="Poppi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1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282"/>
          <p:cNvPicPr preferRelativeResize="0"/>
          <p:nvPr/>
        </p:nvPicPr>
        <p:blipFill rotWithShape="1">
          <a:blip r:embed="rId3">
            <a:alphaModFix/>
          </a:blip>
          <a:srcRect l="841"/>
          <a:stretch/>
        </p:blipFill>
        <p:spPr>
          <a:xfrm flipH="1">
            <a:off x="138486" y="202301"/>
            <a:ext cx="5980559" cy="64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282"/>
          <p:cNvSpPr txBox="1">
            <a:spLocks noGrp="1"/>
          </p:cNvSpPr>
          <p:nvPr>
            <p:ph type="title"/>
          </p:nvPr>
        </p:nvSpPr>
        <p:spPr>
          <a:xfrm>
            <a:off x="6496434" y="1582193"/>
            <a:ext cx="5537927" cy="106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2200"/>
            </a:pPr>
            <a:r>
              <a:rPr lang="es-MX" sz="2200" b="1" dirty="0">
                <a:solidFill>
                  <a:schemeClr val="bg2">
                    <a:lumMod val="50000"/>
                  </a:schemeClr>
                </a:solidFill>
              </a:rPr>
              <a:t>Sistema que aprovecha la información para potenciar su </a:t>
            </a:r>
            <a:r>
              <a:rPr lang="es-MX" sz="2200" b="1" dirty="0" smtClean="0">
                <a:solidFill>
                  <a:schemeClr val="bg2">
                    <a:lumMod val="50000"/>
                  </a:schemeClr>
                </a:solidFill>
              </a:rPr>
              <a:t>Negocio</a:t>
            </a:r>
            <a:endParaRPr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99" name="Google Shape;2299;p282"/>
          <p:cNvSpPr txBox="1"/>
          <p:nvPr/>
        </p:nvSpPr>
        <p:spPr>
          <a:xfrm>
            <a:off x="6418721" y="2827180"/>
            <a:ext cx="5615640" cy="413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s-MX" sz="1400" spc="-25" dirty="0" smtClean="0">
                <a:solidFill>
                  <a:schemeClr val="bg2">
                    <a:lumMod val="50000"/>
                  </a:schemeClr>
                </a:solidFill>
                <a:cs typeface="Arial"/>
              </a:rPr>
              <a:t>Es </a:t>
            </a: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una solución para aquellos que son responsables de responder ante cambios en su proyección de ventas y manufactura de una manera rápida y efectiva.</a:t>
            </a:r>
          </a:p>
          <a:p>
            <a:pPr algn="just">
              <a:spcBef>
                <a:spcPts val="1200"/>
              </a:spcBef>
            </a:pP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Nuestro sistema evalúa el estado de los recursos de manufactura de manera anticipada y rápida permitiendo evaluar diferentes  escenarios de solución en los procesos de control de la producción. </a:t>
            </a:r>
          </a:p>
          <a:p>
            <a:pPr algn="just">
              <a:spcBef>
                <a:spcPts val="1200"/>
              </a:spcBef>
            </a:pP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Nuestro sistema responde a estos cambios a través de: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Fácil adaptación a sistemas de gestión (ERP).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Integración robusta entre diferentes departamentos.</a:t>
            </a:r>
          </a:p>
          <a:p>
            <a:pPr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1400" spc="-25" dirty="0">
                <a:solidFill>
                  <a:schemeClr val="bg2">
                    <a:lumMod val="50000"/>
                  </a:schemeClr>
                </a:solidFill>
                <a:cs typeface="Arial"/>
              </a:rPr>
              <a:t>Visualización de información dinámica. </a:t>
            </a:r>
          </a:p>
          <a:p>
            <a:pPr lvl="0">
              <a:buClr>
                <a:srgbClr val="A0A0A0"/>
              </a:buClr>
              <a:buSzPts val="1530"/>
            </a:pP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00" name="Google Shape;2300;p282"/>
          <p:cNvSpPr/>
          <p:nvPr/>
        </p:nvSpPr>
        <p:spPr>
          <a:xfrm>
            <a:off x="11468844" y="6280263"/>
            <a:ext cx="487804" cy="261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38486" y="512688"/>
            <a:ext cx="4448028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5. Software </a:t>
            </a:r>
            <a:r>
              <a:rPr lang="en-US" sz="2800" dirty="0" err="1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</a:t>
            </a:r>
            <a:r>
              <a:rPr lang="en-US" sz="2800" dirty="0" err="1" smtClean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rly</a:t>
            </a:r>
            <a:r>
              <a:rPr lang="en-US" sz="2800" dirty="0">
                <a:solidFill>
                  <a:schemeClr val="bg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</a:p>
          <a:p>
            <a:pPr algn="ctr"/>
            <a:endParaRPr lang="es-MX" sz="2800" dirty="0">
              <a:solidFill>
                <a:schemeClr val="bg1"/>
              </a:solidFill>
            </a:endParaRPr>
          </a:p>
        </p:txBody>
      </p:sp>
      <p:sp>
        <p:nvSpPr>
          <p:cNvPr id="12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 flipV="1">
            <a:off x="6418721" y="2778577"/>
            <a:ext cx="5415280" cy="9720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>
              <a:solidFill>
                <a:srgbClr val="82828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297" y="339878"/>
            <a:ext cx="1238127" cy="12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0F76-B9C8-4551-8EBD-2D3AA4E11559}" type="slidenum">
              <a:rPr lang="en-US" smtClean="0">
                <a:solidFill>
                  <a:srgbClr val="828282">
                    <a:tint val="75000"/>
                  </a:srgbClr>
                </a:solidFill>
              </a:rPr>
              <a:pPr/>
              <a:t>9</a:t>
            </a:fld>
            <a:endParaRPr lang="en-US">
              <a:solidFill>
                <a:srgbClr val="828282">
                  <a:tint val="75000"/>
                </a:srgbClr>
              </a:solidFill>
            </a:endParaRPr>
          </a:p>
        </p:txBody>
      </p:sp>
      <p:sp>
        <p:nvSpPr>
          <p:cNvPr id="18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564894" y="2931463"/>
            <a:ext cx="4336142" cy="2044685"/>
          </a:xfrm>
          <a:prstGeom prst="trapezoid">
            <a:avLst/>
          </a:prstGeom>
          <a:solidFill>
            <a:srgbClr val="11AEC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9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601905" y="2931463"/>
            <a:ext cx="4336142" cy="2044685"/>
          </a:xfrm>
          <a:prstGeom prst="trapezoid">
            <a:avLst/>
          </a:prstGeom>
          <a:solidFill>
            <a:srgbClr val="F59F2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0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768703" y="2931463"/>
            <a:ext cx="4336142" cy="2044685"/>
          </a:xfrm>
          <a:prstGeom prst="trapezoid">
            <a:avLst/>
          </a:prstGeom>
          <a:solidFill>
            <a:srgbClr val="11AEC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1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935501" y="2889367"/>
            <a:ext cx="4336142" cy="2044685"/>
          </a:xfrm>
          <a:prstGeom prst="trapezoid">
            <a:avLst/>
          </a:prstGeom>
          <a:solidFill>
            <a:srgbClr val="F59F2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917377" y="314466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Análisis</a:t>
            </a:r>
            <a:r>
              <a:rPr lang="en-US" sz="1600" b="1" dirty="0">
                <a:solidFill>
                  <a:prstClr val="white"/>
                </a:solidFill>
                <a:latin typeface="Segoe UI Light"/>
              </a:rPr>
              <a:t> de </a:t>
            </a:r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Brechas</a:t>
            </a:r>
            <a:endParaRPr lang="en-US" sz="16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3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084176" y="314466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Adaptación</a:t>
            </a:r>
            <a:r>
              <a:rPr lang="en-US" sz="1600" b="1" dirty="0">
                <a:solidFill>
                  <a:prstClr val="white"/>
                </a:solidFill>
                <a:latin typeface="Segoe UI Light"/>
              </a:rPr>
              <a:t> de la </a:t>
            </a:r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Herramienta</a:t>
            </a:r>
            <a:endParaRPr lang="en-US" sz="16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4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250974" y="3144666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Implantación</a:t>
            </a:r>
            <a:endParaRPr lang="en-US" sz="16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417773" y="314466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Gestión</a:t>
            </a:r>
            <a:r>
              <a:rPr lang="en-US" sz="1600" b="1" dirty="0">
                <a:solidFill>
                  <a:prstClr val="white"/>
                </a:solidFill>
                <a:latin typeface="Segoe UI Light"/>
              </a:rPr>
              <a:t> del Cambio</a:t>
            </a:r>
          </a:p>
        </p:txBody>
      </p:sp>
      <p:sp>
        <p:nvSpPr>
          <p:cNvPr id="26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727156" y="3911709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analizan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todos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los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requerimientos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funcionales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y no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funcionales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para la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instalación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y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operación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7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2893955" y="3911709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realizan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las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modificaciones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requeridas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el Sistema de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informaicón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para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adaptarse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8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060752" y="3911709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instalan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los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Sistemas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sus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servidores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y se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realizan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pruebas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funcionamiento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con la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capacitación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9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227552" y="3911709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Se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trabaja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conjunto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la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operación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para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asegurar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obtener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los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resultados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esperados</a:t>
            </a:r>
            <a:r>
              <a:rPr lang="en-US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0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582978" y="2558449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 smtClean="0">
              <a:solidFill>
                <a:srgbClr val="000000"/>
              </a:solidFill>
              <a:latin typeface="Segoe UI Light"/>
            </a:endParaRPr>
          </a:p>
        </p:txBody>
      </p:sp>
      <p:grpSp>
        <p:nvGrpSpPr>
          <p:cNvPr id="31" name="Group 66" descr="Icon of abacus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5714641" y="2544944"/>
            <a:ext cx="382447" cy="382447"/>
            <a:chOff x="877888" y="771525"/>
            <a:chExt cx="287338" cy="287338"/>
          </a:xfrm>
          <a:solidFill>
            <a:sysClr val="window" lastClr="FFFFFF"/>
          </a:solidFill>
        </p:grpSpPr>
        <p:sp>
          <p:nvSpPr>
            <p:cNvPr id="32" name="Freeform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000000"/>
                </a:solidFill>
                <a:latin typeface="Segoe UI Light"/>
              </a:endParaRPr>
            </a:p>
          </p:txBody>
        </p:sp>
        <p:sp>
          <p:nvSpPr>
            <p:cNvPr id="33" name="Freeform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000000"/>
                </a:solidFill>
                <a:latin typeface="Segoe UI Light"/>
              </a:endParaRPr>
            </a:p>
          </p:txBody>
        </p:sp>
        <p:sp>
          <p:nvSpPr>
            <p:cNvPr id="34" name="Freeform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000000"/>
                </a:solidFill>
                <a:latin typeface="Segoe UI Light"/>
              </a:endParaRPr>
            </a:p>
          </p:txBody>
        </p:sp>
        <p:sp>
          <p:nvSpPr>
            <p:cNvPr id="35" name="Freeform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rgbClr val="000000"/>
                </a:solidFill>
                <a:latin typeface="Segoe UI Light"/>
              </a:endParaRPr>
            </a:p>
          </p:txBody>
        </p:sp>
      </p:grpSp>
      <p:pic>
        <p:nvPicPr>
          <p:cNvPr id="36" name="Picture 5">
            <a:extLst>
              <a:ext uri="{FF2B5EF4-FFF2-40B4-BE49-F238E27FC236}">
                <a16:creationId xmlns:a16="http://schemas.microsoft.com/office/drawing/2014/main" id="{1930E901-9838-49F2-BCA8-61F88C374E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354858" y="2469299"/>
            <a:ext cx="496637" cy="552295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EE695C8F-D5D0-448A-A3F3-0E506798EC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877979" y="2558449"/>
            <a:ext cx="444266" cy="402288"/>
          </a:xfrm>
          <a:prstGeom prst="rect">
            <a:avLst/>
          </a:prstGeom>
        </p:spPr>
      </p:pic>
      <p:sp>
        <p:nvSpPr>
          <p:cNvPr id="38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126509" y="2889368"/>
            <a:ext cx="4336142" cy="2044685"/>
          </a:xfrm>
          <a:prstGeom prst="trapezoid">
            <a:avLst/>
          </a:prstGeom>
          <a:solidFill>
            <a:srgbClr val="11AEC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 smtClea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3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9608781" y="3144667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Servicio</a:t>
            </a:r>
            <a:r>
              <a:rPr lang="en-US" sz="1600" b="1" dirty="0">
                <a:solidFill>
                  <a:prstClr val="white"/>
                </a:solidFill>
                <a:latin typeface="Segoe UI Light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Segoe UI Light"/>
              </a:rPr>
              <a:t>Postventa</a:t>
            </a:r>
            <a:endParaRPr lang="en-US" sz="1600" b="1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0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9418560" y="3911710"/>
            <a:ext cx="1752042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MX" sz="1400" dirty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Acompañamiento y soporte por línea telefónica abierta y por correo electrónico.</a:t>
            </a:r>
            <a:endParaRPr lang="en-US" sz="14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4" cstate="print">
            <a:duotone>
              <a:srgbClr val="11AEC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022" y="2558449"/>
            <a:ext cx="421770" cy="483101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AED1C2C-0F9F-48F0-8C05-8A8A093F7D4B}"/>
              </a:ext>
            </a:extLst>
          </p:cNvPr>
          <p:cNvSpPr txBox="1">
            <a:spLocks/>
          </p:cNvSpPr>
          <p:nvPr/>
        </p:nvSpPr>
        <p:spPr>
          <a:xfrm>
            <a:off x="820559" y="773586"/>
            <a:ext cx="1658639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Alcance</a:t>
            </a:r>
            <a:endParaRPr lang="es-MX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811" y="216140"/>
            <a:ext cx="1228802" cy="12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0" grpId="0" animBg="1"/>
      <p:bldP spid="3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410">
      <a:dk1>
        <a:srgbClr val="828282"/>
      </a:dk1>
      <a:lt1>
        <a:srgbClr val="FFFFFF"/>
      </a:lt1>
      <a:dk2>
        <a:srgbClr val="000000"/>
      </a:dk2>
      <a:lt2>
        <a:srgbClr val="FFFFFF"/>
      </a:lt2>
      <a:accent1>
        <a:srgbClr val="52C3CB"/>
      </a:accent1>
      <a:accent2>
        <a:srgbClr val="1AA4BE"/>
      </a:accent2>
      <a:accent3>
        <a:srgbClr val="0187AD"/>
      </a:accent3>
      <a:accent4>
        <a:srgbClr val="1C5686"/>
      </a:accent4>
      <a:accent5>
        <a:srgbClr val="194B75"/>
      </a:accent5>
      <a:accent6>
        <a:srgbClr val="154165"/>
      </a:accent6>
      <a:hlink>
        <a:srgbClr val="D0CECE"/>
      </a:hlink>
      <a:folHlink>
        <a:srgbClr val="D0CECE"/>
      </a:folHlink>
    </a:clrScheme>
    <a:fontScheme name="Custom 99">
      <a:majorFont>
        <a:latin typeface="Poppins SemiBold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893</Words>
  <Application>Microsoft Office PowerPoint</Application>
  <PresentationFormat>Panorámica</PresentationFormat>
  <Paragraphs>83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Gill Sans</vt:lpstr>
      <vt:lpstr>Poppins Light</vt:lpstr>
      <vt:lpstr>Poppins SemiBold</vt:lpstr>
      <vt:lpstr>Roboto Medium</vt:lpstr>
      <vt:lpstr>Segoe UI</vt:lpstr>
      <vt:lpstr>Segoe UI Light</vt:lpstr>
      <vt:lpstr>Source Sans Pro</vt:lpstr>
      <vt:lpstr>Wingdings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 que aprovecha la información para potenciar su Negocio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gerardo rosete torres</dc:creator>
  <cp:lastModifiedBy>Victor Alvarez</cp:lastModifiedBy>
  <cp:revision>13</cp:revision>
  <dcterms:created xsi:type="dcterms:W3CDTF">2020-03-28T22:28:23Z</dcterms:created>
  <dcterms:modified xsi:type="dcterms:W3CDTF">2020-06-04T18:35:16Z</dcterms:modified>
</cp:coreProperties>
</file>